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48.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8.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autoCompressPictures="0" embedTrueTypeFonts="1" strictFirstAndLastChars="0" saveSubsetFonts="1">
  <p:sldMasterIdLst>
    <p:sldMasterId id="2147483675" r:id="rId5"/>
    <p:sldMasterId id="2147483676"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Lst>
  <p:sldSz cy="5143500" cx="9144000"/>
  <p:notesSz cx="6858000" cy="9144000"/>
  <p:embeddedFontLst>
    <p:embeddedFont>
      <p:font typeface="Ubuntu Light"/>
      <p:regular r:id="rId56"/>
      <p:bold r:id="rId57"/>
      <p:italic r:id="rId58"/>
      <p:boldItalic r:id="rId59"/>
    </p:embeddedFont>
    <p:embeddedFont>
      <p:font typeface="Roboto"/>
      <p:regular r:id="rId60"/>
      <p:bold r:id="rId61"/>
      <p:italic r:id="rId62"/>
      <p:boldItalic r:id="rId63"/>
    </p:embeddedFont>
    <p:embeddedFont>
      <p:font typeface="Proxima Nova"/>
      <p:regular r:id="rId64"/>
      <p:bold r:id="rId65"/>
      <p:italic r:id="rId66"/>
      <p:boldItalic r:id="rId67"/>
    </p:embeddedFont>
    <p:embeddedFont>
      <p:font typeface="Arvo"/>
      <p:regular r:id="rId68"/>
      <p:bold r:id="rId69"/>
      <p:italic r:id="rId70"/>
      <p:boldItalic r:id="rId71"/>
    </p:embeddedFont>
    <p:embeddedFont>
      <p:font typeface="Fira Sans Extra Condensed Medium"/>
      <p:regular r:id="rId72"/>
      <p:bold r:id="rId73"/>
      <p:italic r:id="rId74"/>
      <p:boldItalic r:id="rId75"/>
    </p:embeddedFont>
    <p:embeddedFont>
      <p:font typeface="Fira Sans Condensed Medium"/>
      <p:regular r:id="rId76"/>
      <p:bold r:id="rId77"/>
      <p:italic r:id="rId78"/>
      <p:boldItalic r:id="rId79"/>
    </p:embeddedFont>
    <p:embeddedFont>
      <p:font typeface="Proxima Nova Semibold"/>
      <p:regular r:id="rId80"/>
      <p:bold r:id="rId81"/>
      <p:boldItalic r:id="rId82"/>
    </p:embeddedFont>
    <p:embeddedFont>
      <p:font typeface="Fira Sans Extra Condensed"/>
      <p:regular r:id="rId83"/>
      <p:bold r:id="rId84"/>
      <p:italic r:id="rId85"/>
      <p:boldItalic r:id="rId8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1440">
          <p15:clr>
            <a:srgbClr val="9AA0A6"/>
          </p15:clr>
        </p15:guide>
        <p15:guide id="2" pos="454">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file>

<file path=ppt/tableStyles.xml><?xml version="1.0" encoding="utf-8"?>
<a:tblStyleLst xmlns:a="http://schemas.openxmlformats.org/drawingml/2006/main" xmlns:r="http://schemas.openxmlformats.org/officeDocument/2006/relationships" def="{C7B34BBB-E6D7-4E84-8F1E-B9CE0DA1108C}">
  <a:tblStyle styleId="{C7B34BBB-E6D7-4E84-8F1E-B9CE0DA1108C}" styleName="Table_0">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Comments="0">
  <p:slideViewPr>
    <p:cSldViewPr snapToGrid="0">
      <p:cViewPr varScale="1">
        <p:scale>
          <a:sx n="100" d="100"/>
          <a:sy n="100" d="100"/>
        </p:scale>
        <p:origin x="0" y="0"/>
      </p:cViewPr>
      <p:guideLst>
        <p:guide pos="1440"/>
        <p:guide pos="454"/>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FiraSansExtraCondensed-bold.fntdata"/><Relationship Id="rId83" Type="http://schemas.openxmlformats.org/officeDocument/2006/relationships/font" Target="fonts/FiraSansExtraCondensed-regular.fntdata"/><Relationship Id="rId42" Type="http://schemas.openxmlformats.org/officeDocument/2006/relationships/slide" Target="slides/slide35.xml"/><Relationship Id="rId86" Type="http://schemas.openxmlformats.org/officeDocument/2006/relationships/font" Target="fonts/FiraSansExtraCondensed-boldItalic.fntdata"/><Relationship Id="rId41" Type="http://schemas.openxmlformats.org/officeDocument/2006/relationships/slide" Target="slides/slide34.xml"/><Relationship Id="rId85" Type="http://schemas.openxmlformats.org/officeDocument/2006/relationships/font" Target="fonts/FiraSansExtraCondensed-italic.fntdata"/><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ProximaNovaSemibold-regular.fntdata"/><Relationship Id="rId82" Type="http://schemas.openxmlformats.org/officeDocument/2006/relationships/font" Target="fonts/ProximaNovaSemibold-boldItalic.fntdata"/><Relationship Id="rId81" Type="http://schemas.openxmlformats.org/officeDocument/2006/relationships/font" Target="fonts/ProximaNovaSemibold-bold.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FiraSansExtraCondensedMedium-bold.fntdata"/><Relationship Id="rId72" Type="http://schemas.openxmlformats.org/officeDocument/2006/relationships/font" Target="fonts/FiraSansExtraCondensedMedium-regular.fntdata"/><Relationship Id="rId31" Type="http://schemas.openxmlformats.org/officeDocument/2006/relationships/slide" Target="slides/slide24.xml"/><Relationship Id="rId75" Type="http://schemas.openxmlformats.org/officeDocument/2006/relationships/font" Target="fonts/FiraSansExtraCondensedMedium-boldItalic.fntdata"/><Relationship Id="rId30" Type="http://schemas.openxmlformats.org/officeDocument/2006/relationships/slide" Target="slides/slide23.xml"/><Relationship Id="rId74" Type="http://schemas.openxmlformats.org/officeDocument/2006/relationships/font" Target="fonts/FiraSansExtraCondensedMedium-italic.fntdata"/><Relationship Id="rId33" Type="http://schemas.openxmlformats.org/officeDocument/2006/relationships/slide" Target="slides/slide26.xml"/><Relationship Id="rId77" Type="http://schemas.openxmlformats.org/officeDocument/2006/relationships/font" Target="fonts/FiraSansCondensedMedium-bold.fntdata"/><Relationship Id="rId32" Type="http://schemas.openxmlformats.org/officeDocument/2006/relationships/slide" Target="slides/slide25.xml"/><Relationship Id="rId76" Type="http://schemas.openxmlformats.org/officeDocument/2006/relationships/font" Target="fonts/FiraSansCondensedMedium-regular.fntdata"/><Relationship Id="rId35" Type="http://schemas.openxmlformats.org/officeDocument/2006/relationships/slide" Target="slides/slide28.xml"/><Relationship Id="rId79" Type="http://schemas.openxmlformats.org/officeDocument/2006/relationships/font" Target="fonts/FiraSansCondensedMedium-boldItalic.fntdata"/><Relationship Id="rId34" Type="http://schemas.openxmlformats.org/officeDocument/2006/relationships/slide" Target="slides/slide27.xml"/><Relationship Id="rId78" Type="http://schemas.openxmlformats.org/officeDocument/2006/relationships/font" Target="fonts/FiraSansCondensedMedium-italic.fntdata"/><Relationship Id="rId71" Type="http://schemas.openxmlformats.org/officeDocument/2006/relationships/font" Target="fonts/Arvo-boldItalic.fntdata"/><Relationship Id="rId70" Type="http://schemas.openxmlformats.org/officeDocument/2006/relationships/font" Target="fonts/Arvo-italic.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Roboto-italic.fntdata"/><Relationship Id="rId61" Type="http://schemas.openxmlformats.org/officeDocument/2006/relationships/font" Target="fonts/Roboto-bold.fntdata"/><Relationship Id="rId20" Type="http://schemas.openxmlformats.org/officeDocument/2006/relationships/slide" Target="slides/slide13.xml"/><Relationship Id="rId64" Type="http://schemas.openxmlformats.org/officeDocument/2006/relationships/font" Target="fonts/ProximaNova-regular.fntdata"/><Relationship Id="rId63" Type="http://schemas.openxmlformats.org/officeDocument/2006/relationships/font" Target="fonts/Roboto-boldItalic.fntdata"/><Relationship Id="rId22" Type="http://schemas.openxmlformats.org/officeDocument/2006/relationships/slide" Target="slides/slide15.xml"/><Relationship Id="rId66" Type="http://schemas.openxmlformats.org/officeDocument/2006/relationships/font" Target="fonts/ProximaNova-italic.fntdata"/><Relationship Id="rId21" Type="http://schemas.openxmlformats.org/officeDocument/2006/relationships/slide" Target="slides/slide14.xml"/><Relationship Id="rId65" Type="http://schemas.openxmlformats.org/officeDocument/2006/relationships/font" Target="fonts/ProximaNova-bold.fntdata"/><Relationship Id="rId24" Type="http://schemas.openxmlformats.org/officeDocument/2006/relationships/slide" Target="slides/slide17.xml"/><Relationship Id="rId68" Type="http://schemas.openxmlformats.org/officeDocument/2006/relationships/font" Target="fonts/Arvo-regular.fntdata"/><Relationship Id="rId23" Type="http://schemas.openxmlformats.org/officeDocument/2006/relationships/slide" Target="slides/slide16.xml"/><Relationship Id="rId67" Type="http://schemas.openxmlformats.org/officeDocument/2006/relationships/font" Target="fonts/ProximaNova-boldItalic.fntdata"/><Relationship Id="rId60" Type="http://schemas.openxmlformats.org/officeDocument/2006/relationships/font" Target="fonts/Roboto-regular.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Arvo-bold.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font" Target="fonts/UbuntuLight-bold.fntdata"/><Relationship Id="rId12" Type="http://schemas.openxmlformats.org/officeDocument/2006/relationships/slide" Target="slides/slide5.xml"/><Relationship Id="rId56" Type="http://schemas.openxmlformats.org/officeDocument/2006/relationships/font" Target="fonts/UbuntuLight-regular.fntdata"/><Relationship Id="rId15" Type="http://schemas.openxmlformats.org/officeDocument/2006/relationships/slide" Target="slides/slide8.xml"/><Relationship Id="rId59" Type="http://schemas.openxmlformats.org/officeDocument/2006/relationships/font" Target="fonts/UbuntuLight-boldItalic.fntdata"/><Relationship Id="rId14" Type="http://schemas.openxmlformats.org/officeDocument/2006/relationships/slide" Target="slides/slide7.xml"/><Relationship Id="rId58" Type="http://schemas.openxmlformats.org/officeDocument/2006/relationships/font" Target="fonts/UbuntuLight-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70" name="Shape 170"/>
        <p:cNvGrpSpPr/>
        <p:nvPr/>
      </p:nvGrpSpPr>
      <p:grpSpPr>
        <a:xfrm>
          <a:off x="0" y="0"/>
          <a:ext cx="0" cy="0"/>
          <a:chOff x="0" y="0"/>
          <a:chExt cx="0" cy="0"/>
        </a:xfrm>
      </p:grpSpPr>
      <p:sp>
        <p:nvSpPr>
          <p:cNvPr id="171" name="Google Shape;171;g59899f81a2_1_15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 name="Google Shape;172;g59899f81a2_1_15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91" name="Shape 291"/>
        <p:cNvGrpSpPr/>
        <p:nvPr/>
      </p:nvGrpSpPr>
      <p:grpSpPr>
        <a:xfrm>
          <a:off x="0" y="0"/>
          <a:ext cx="0" cy="0"/>
          <a:chOff x="0" y="0"/>
          <a:chExt cx="0" cy="0"/>
        </a:xfrm>
      </p:grpSpPr>
      <p:sp>
        <p:nvSpPr>
          <p:cNvPr id="292" name="Google Shape;292;g5974b2c536_0_1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3" name="Google Shape;293;g5974b2c536_0_1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50" name="Shape 350"/>
        <p:cNvGrpSpPr/>
        <p:nvPr/>
      </p:nvGrpSpPr>
      <p:grpSpPr>
        <a:xfrm>
          <a:off x="0" y="0"/>
          <a:ext cx="0" cy="0"/>
          <a:chOff x="0" y="0"/>
          <a:chExt cx="0" cy="0"/>
        </a:xfrm>
      </p:grpSpPr>
      <p:sp>
        <p:nvSpPr>
          <p:cNvPr id="351" name="Google Shape;351;g5981587379_0_5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2" name="Google Shape;352;g5981587379_0_5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68" name="Shape 768"/>
        <p:cNvGrpSpPr/>
        <p:nvPr/>
      </p:nvGrpSpPr>
      <p:grpSpPr>
        <a:xfrm>
          <a:off x="0" y="0"/>
          <a:ext cx="0" cy="0"/>
          <a:chOff x="0" y="0"/>
          <a:chExt cx="0" cy="0"/>
        </a:xfrm>
      </p:grpSpPr>
      <p:sp>
        <p:nvSpPr>
          <p:cNvPr id="769" name="Google Shape;769;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0" name="Google Shape;770;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36" name="Shape 936"/>
        <p:cNvGrpSpPr/>
        <p:nvPr/>
      </p:nvGrpSpPr>
      <p:grpSpPr>
        <a:xfrm>
          <a:off x="0" y="0"/>
          <a:ext cx="0" cy="0"/>
          <a:chOff x="0" y="0"/>
          <a:chExt cx="0" cy="0"/>
        </a:xfrm>
      </p:grpSpPr>
      <p:sp>
        <p:nvSpPr>
          <p:cNvPr id="937" name="Google Shape;937;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8" name="Google Shape;938;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33" name="Shape 1033"/>
        <p:cNvGrpSpPr/>
        <p:nvPr/>
      </p:nvGrpSpPr>
      <p:grpSpPr>
        <a:xfrm>
          <a:off x="0" y="0"/>
          <a:ext cx="0" cy="0"/>
          <a:chOff x="0" y="0"/>
          <a:chExt cx="0" cy="0"/>
        </a:xfrm>
      </p:grpSpPr>
      <p:sp>
        <p:nvSpPr>
          <p:cNvPr id="1034" name="Google Shape;1034;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5" name="Google Shape;1035;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92" name="Shape 1092"/>
        <p:cNvGrpSpPr/>
        <p:nvPr/>
      </p:nvGrpSpPr>
      <p:grpSpPr>
        <a:xfrm>
          <a:off x="0" y="0"/>
          <a:ext cx="0" cy="0"/>
          <a:chOff x="0" y="0"/>
          <a:chExt cx="0" cy="0"/>
        </a:xfrm>
      </p:grpSpPr>
      <p:sp>
        <p:nvSpPr>
          <p:cNvPr id="1093" name="Google Shape;1093;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4" name="Google Shape;1094;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48" name="Shape 1148"/>
        <p:cNvGrpSpPr/>
        <p:nvPr/>
      </p:nvGrpSpPr>
      <p:grpSpPr>
        <a:xfrm>
          <a:off x="0" y="0"/>
          <a:ext cx="0" cy="0"/>
          <a:chOff x="0" y="0"/>
          <a:chExt cx="0" cy="0"/>
        </a:xfrm>
      </p:grpSpPr>
      <p:sp>
        <p:nvSpPr>
          <p:cNvPr id="1149" name="Google Shape;1149;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0" name="Google Shape;1150;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552" name="Shape 1552"/>
        <p:cNvGrpSpPr/>
        <p:nvPr/>
      </p:nvGrpSpPr>
      <p:grpSpPr>
        <a:xfrm>
          <a:off x="0" y="0"/>
          <a:ext cx="0" cy="0"/>
          <a:chOff x="0" y="0"/>
          <a:chExt cx="0" cy="0"/>
        </a:xfrm>
      </p:grpSpPr>
      <p:sp>
        <p:nvSpPr>
          <p:cNvPr id="1553" name="Google Shape;1553;g5981587379_0_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4" name="Google Shape;1554;g5981587379_0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728" name="Shape 1728"/>
        <p:cNvGrpSpPr/>
        <p:nvPr/>
      </p:nvGrpSpPr>
      <p:grpSpPr>
        <a:xfrm>
          <a:off x="0" y="0"/>
          <a:ext cx="0" cy="0"/>
          <a:chOff x="0" y="0"/>
          <a:chExt cx="0" cy="0"/>
        </a:xfrm>
      </p:grpSpPr>
      <p:sp>
        <p:nvSpPr>
          <p:cNvPr id="1729" name="Google Shape;1729;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0" name="Google Shape;1730;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794" name="Shape 1794"/>
        <p:cNvGrpSpPr/>
        <p:nvPr/>
      </p:nvGrpSpPr>
      <p:grpSpPr>
        <a:xfrm>
          <a:off x="0" y="0"/>
          <a:ext cx="0" cy="0"/>
          <a:chOff x="0" y="0"/>
          <a:chExt cx="0" cy="0"/>
        </a:xfrm>
      </p:grpSpPr>
      <p:sp>
        <p:nvSpPr>
          <p:cNvPr id="1795" name="Google Shape;1795;g598158737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6" name="Google Shape;1796;g598158737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017" name="Shape 2017"/>
        <p:cNvGrpSpPr/>
        <p:nvPr/>
      </p:nvGrpSpPr>
      <p:grpSpPr>
        <a:xfrm>
          <a:off x="0" y="0"/>
          <a:ext cx="0" cy="0"/>
          <a:chOff x="0" y="0"/>
          <a:chExt cx="0" cy="0"/>
        </a:xfrm>
      </p:grpSpPr>
      <p:sp>
        <p:nvSpPr>
          <p:cNvPr id="2018" name="Google Shape;2018;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9" name="Google Shape;2019;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142" name="Shape 2142"/>
        <p:cNvGrpSpPr/>
        <p:nvPr/>
      </p:nvGrpSpPr>
      <p:grpSpPr>
        <a:xfrm>
          <a:off x="0" y="0"/>
          <a:ext cx="0" cy="0"/>
          <a:chOff x="0" y="0"/>
          <a:chExt cx="0" cy="0"/>
        </a:xfrm>
      </p:grpSpPr>
      <p:sp>
        <p:nvSpPr>
          <p:cNvPr id="2143" name="Google Shape;2143;g5981587379_1_1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4" name="Google Shape;2144;g5981587379_1_1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217" name="Shape 2217"/>
        <p:cNvGrpSpPr/>
        <p:nvPr/>
      </p:nvGrpSpPr>
      <p:grpSpPr>
        <a:xfrm>
          <a:off x="0" y="0"/>
          <a:ext cx="0" cy="0"/>
          <a:chOff x="0" y="0"/>
          <a:chExt cx="0" cy="0"/>
        </a:xfrm>
      </p:grpSpPr>
      <p:sp>
        <p:nvSpPr>
          <p:cNvPr id="2218" name="Google Shape;2218;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9" name="Google Shape;2219;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265" name="Shape 2265"/>
        <p:cNvGrpSpPr/>
        <p:nvPr/>
      </p:nvGrpSpPr>
      <p:grpSpPr>
        <a:xfrm>
          <a:off x="0" y="0"/>
          <a:ext cx="0" cy="0"/>
          <a:chOff x="0" y="0"/>
          <a:chExt cx="0" cy="0"/>
        </a:xfrm>
      </p:grpSpPr>
      <p:sp>
        <p:nvSpPr>
          <p:cNvPr id="2266" name="Google Shape;2266;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7" name="Google Shape;2267;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703" name="Shape 2703"/>
        <p:cNvGrpSpPr/>
        <p:nvPr/>
      </p:nvGrpSpPr>
      <p:grpSpPr>
        <a:xfrm>
          <a:off x="0" y="0"/>
          <a:ext cx="0" cy="0"/>
          <a:chOff x="0" y="0"/>
          <a:chExt cx="0" cy="0"/>
        </a:xfrm>
      </p:grpSpPr>
      <p:sp>
        <p:nvSpPr>
          <p:cNvPr id="2704" name="Google Shape;2704;g5974b2c536_2_12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05" name="Google Shape;2705;g5974b2c536_2_12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786" name="Shape 2786"/>
        <p:cNvGrpSpPr/>
        <p:nvPr/>
      </p:nvGrpSpPr>
      <p:grpSpPr>
        <a:xfrm>
          <a:off x="0" y="0"/>
          <a:ext cx="0" cy="0"/>
          <a:chOff x="0" y="0"/>
          <a:chExt cx="0" cy="0"/>
        </a:xfrm>
      </p:grpSpPr>
      <p:sp>
        <p:nvSpPr>
          <p:cNvPr id="2787" name="Google Shape;2787;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88" name="Google Shape;2788;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872" name="Shape 2872"/>
        <p:cNvGrpSpPr/>
        <p:nvPr/>
      </p:nvGrpSpPr>
      <p:grpSpPr>
        <a:xfrm>
          <a:off x="0" y="0"/>
          <a:ext cx="0" cy="0"/>
          <a:chOff x="0" y="0"/>
          <a:chExt cx="0" cy="0"/>
        </a:xfrm>
      </p:grpSpPr>
      <p:sp>
        <p:nvSpPr>
          <p:cNvPr id="2873" name="Google Shape;2873;g5981587379_0_4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74" name="Google Shape;2874;g5981587379_0_4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903" name="Shape 2903"/>
        <p:cNvGrpSpPr/>
        <p:nvPr/>
      </p:nvGrpSpPr>
      <p:grpSpPr>
        <a:xfrm>
          <a:off x="0" y="0"/>
          <a:ext cx="0" cy="0"/>
          <a:chOff x="0" y="0"/>
          <a:chExt cx="0" cy="0"/>
        </a:xfrm>
      </p:grpSpPr>
      <p:sp>
        <p:nvSpPr>
          <p:cNvPr id="2904" name="Google Shape;2904;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05" name="Google Shape;2905;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065" name="Shape 3065"/>
        <p:cNvGrpSpPr/>
        <p:nvPr/>
      </p:nvGrpSpPr>
      <p:grpSpPr>
        <a:xfrm>
          <a:off x="0" y="0"/>
          <a:ext cx="0" cy="0"/>
          <a:chOff x="0" y="0"/>
          <a:chExt cx="0" cy="0"/>
        </a:xfrm>
      </p:grpSpPr>
      <p:sp>
        <p:nvSpPr>
          <p:cNvPr id="3066" name="Google Shape;3066;g5981587379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7" name="Google Shape;3067;g5981587379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098" name="Shape 3098"/>
        <p:cNvGrpSpPr/>
        <p:nvPr/>
      </p:nvGrpSpPr>
      <p:grpSpPr>
        <a:xfrm>
          <a:off x="0" y="0"/>
          <a:ext cx="0" cy="0"/>
          <a:chOff x="0" y="0"/>
          <a:chExt cx="0" cy="0"/>
        </a:xfrm>
      </p:grpSpPr>
      <p:sp>
        <p:nvSpPr>
          <p:cNvPr id="3099" name="Google Shape;3099;g59899f81a2_1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00" name="Google Shape;3100;g59899f81a2_1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317" name="Shape 3317"/>
        <p:cNvGrpSpPr/>
        <p:nvPr/>
      </p:nvGrpSpPr>
      <p:grpSpPr>
        <a:xfrm>
          <a:off x="0" y="0"/>
          <a:ext cx="0" cy="0"/>
          <a:chOff x="0" y="0"/>
          <a:chExt cx="0" cy="0"/>
        </a:xfrm>
      </p:grpSpPr>
      <p:sp>
        <p:nvSpPr>
          <p:cNvPr id="3318" name="Google Shape;3318;g5981587379_0_12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19" name="Google Shape;3319;g5981587379_0_12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408" name="Shape 3408"/>
        <p:cNvGrpSpPr/>
        <p:nvPr/>
      </p:nvGrpSpPr>
      <p:grpSpPr>
        <a:xfrm>
          <a:off x="0" y="0"/>
          <a:ext cx="0" cy="0"/>
          <a:chOff x="0" y="0"/>
          <a:chExt cx="0" cy="0"/>
        </a:xfrm>
      </p:grpSpPr>
      <p:sp>
        <p:nvSpPr>
          <p:cNvPr id="3409" name="Google Shape;3409;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10" name="Google Shape;3410;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653" name="Shape 3653"/>
        <p:cNvGrpSpPr/>
        <p:nvPr/>
      </p:nvGrpSpPr>
      <p:grpSpPr>
        <a:xfrm>
          <a:off x="0" y="0"/>
          <a:ext cx="0" cy="0"/>
          <a:chOff x="0" y="0"/>
          <a:chExt cx="0" cy="0"/>
        </a:xfrm>
      </p:grpSpPr>
      <p:sp>
        <p:nvSpPr>
          <p:cNvPr id="3654" name="Google Shape;3654;g59899f81a2_1_9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55" name="Google Shape;3655;g59899f81a2_1_9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808" name="Shape 3808"/>
        <p:cNvGrpSpPr/>
        <p:nvPr/>
      </p:nvGrpSpPr>
      <p:grpSpPr>
        <a:xfrm>
          <a:off x="0" y="0"/>
          <a:ext cx="0" cy="0"/>
          <a:chOff x="0" y="0"/>
          <a:chExt cx="0" cy="0"/>
        </a:xfrm>
      </p:grpSpPr>
      <p:sp>
        <p:nvSpPr>
          <p:cNvPr id="3809" name="Google Shape;3809;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10" name="Google Shape;3810;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981" name="Shape 3981"/>
        <p:cNvGrpSpPr/>
        <p:nvPr/>
      </p:nvGrpSpPr>
      <p:grpSpPr>
        <a:xfrm>
          <a:off x="0" y="0"/>
          <a:ext cx="0" cy="0"/>
          <a:chOff x="0" y="0"/>
          <a:chExt cx="0" cy="0"/>
        </a:xfrm>
      </p:grpSpPr>
      <p:sp>
        <p:nvSpPr>
          <p:cNvPr id="3982" name="Google Shape;3982;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83" name="Google Shape;3983;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203" name="Shape 4203"/>
        <p:cNvGrpSpPr/>
        <p:nvPr/>
      </p:nvGrpSpPr>
      <p:grpSpPr>
        <a:xfrm>
          <a:off x="0" y="0"/>
          <a:ext cx="0" cy="0"/>
          <a:chOff x="0" y="0"/>
          <a:chExt cx="0" cy="0"/>
        </a:xfrm>
      </p:grpSpPr>
      <p:sp>
        <p:nvSpPr>
          <p:cNvPr id="4204" name="Google Shape;4204;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05" name="Google Shape;4205;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244" name="Shape 4244"/>
        <p:cNvGrpSpPr/>
        <p:nvPr/>
      </p:nvGrpSpPr>
      <p:grpSpPr>
        <a:xfrm>
          <a:off x="0" y="0"/>
          <a:ext cx="0" cy="0"/>
          <a:chOff x="0" y="0"/>
          <a:chExt cx="0" cy="0"/>
        </a:xfrm>
      </p:grpSpPr>
      <p:sp>
        <p:nvSpPr>
          <p:cNvPr id="4245" name="Google Shape;4245;g5981587379_0_13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46" name="Google Shape;4246;g5981587379_0_13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503" name="Shape 4503"/>
        <p:cNvGrpSpPr/>
        <p:nvPr/>
      </p:nvGrpSpPr>
      <p:grpSpPr>
        <a:xfrm>
          <a:off x="0" y="0"/>
          <a:ext cx="0" cy="0"/>
          <a:chOff x="0" y="0"/>
          <a:chExt cx="0" cy="0"/>
        </a:xfrm>
      </p:grpSpPr>
      <p:sp>
        <p:nvSpPr>
          <p:cNvPr id="4504" name="Google Shape;4504;g54dda1946d_4_27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05" name="Google Shape;4505;g54dda1946d_4_27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781" name="Shape 4781"/>
        <p:cNvGrpSpPr/>
        <p:nvPr/>
      </p:nvGrpSpPr>
      <p:grpSpPr>
        <a:xfrm>
          <a:off x="0" y="0"/>
          <a:ext cx="0" cy="0"/>
          <a:chOff x="0" y="0"/>
          <a:chExt cx="0" cy="0"/>
        </a:xfrm>
      </p:grpSpPr>
      <p:sp>
        <p:nvSpPr>
          <p:cNvPr id="4782" name="Google Shape;4782;g54dda1946d_4_27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83" name="Google Shape;4783;g54dda1946d_4_27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898" name="Shape 4898"/>
        <p:cNvGrpSpPr/>
        <p:nvPr/>
      </p:nvGrpSpPr>
      <p:grpSpPr>
        <a:xfrm>
          <a:off x="0" y="0"/>
          <a:ext cx="0" cy="0"/>
          <a:chOff x="0" y="0"/>
          <a:chExt cx="0" cy="0"/>
        </a:xfrm>
      </p:grpSpPr>
      <p:sp>
        <p:nvSpPr>
          <p:cNvPr id="4899" name="Google Shape;4899;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00" name="Google Shape;4900;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145" name="Shape 5145"/>
        <p:cNvGrpSpPr/>
        <p:nvPr/>
      </p:nvGrpSpPr>
      <p:grpSpPr>
        <a:xfrm>
          <a:off x="0" y="0"/>
          <a:ext cx="0" cy="0"/>
          <a:chOff x="0" y="0"/>
          <a:chExt cx="0" cy="0"/>
        </a:xfrm>
      </p:grpSpPr>
      <p:sp>
        <p:nvSpPr>
          <p:cNvPr id="5146" name="Google Shape;5146;g545b75ca3f_1_16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7" name="Google Shape;5147;g545b75ca3f_1_16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152" name="Shape 5152"/>
        <p:cNvGrpSpPr/>
        <p:nvPr/>
      </p:nvGrpSpPr>
      <p:grpSpPr>
        <a:xfrm>
          <a:off x="0" y="0"/>
          <a:ext cx="0" cy="0"/>
          <a:chOff x="0" y="0"/>
          <a:chExt cx="0" cy="0"/>
        </a:xfrm>
      </p:grpSpPr>
      <p:sp>
        <p:nvSpPr>
          <p:cNvPr id="5153" name="Google Shape;5153;g545b75ca3f_1_16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54" name="Google Shape;5154;g545b75ca3f_1_16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172" name="Shape 5172"/>
        <p:cNvGrpSpPr/>
        <p:nvPr/>
      </p:nvGrpSpPr>
      <p:grpSpPr>
        <a:xfrm>
          <a:off x="0" y="0"/>
          <a:ext cx="0" cy="0"/>
          <a:chOff x="0" y="0"/>
          <a:chExt cx="0" cy="0"/>
        </a:xfrm>
      </p:grpSpPr>
      <p:sp>
        <p:nvSpPr>
          <p:cNvPr id="5173" name="Google Shape;5173;g808c6e253b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74" name="Google Shape;5174;g808c6e253b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186" name="Shape 5186"/>
        <p:cNvGrpSpPr/>
        <p:nvPr/>
      </p:nvGrpSpPr>
      <p:grpSpPr>
        <a:xfrm>
          <a:off x="0" y="0"/>
          <a:ext cx="0" cy="0"/>
          <a:chOff x="0" y="0"/>
          <a:chExt cx="0" cy="0"/>
        </a:xfrm>
      </p:grpSpPr>
      <p:sp>
        <p:nvSpPr>
          <p:cNvPr id="5187" name="Google Shape;5187;g545b75ca3f_1_16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88" name="Google Shape;5188;g545b75ca3f_1_16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802" name="Shape 5802"/>
        <p:cNvGrpSpPr/>
        <p:nvPr/>
      </p:nvGrpSpPr>
      <p:grpSpPr>
        <a:xfrm>
          <a:off x="0" y="0"/>
          <a:ext cx="0" cy="0"/>
          <a:chOff x="0" y="0"/>
          <a:chExt cx="0" cy="0"/>
        </a:xfrm>
      </p:grpSpPr>
      <p:sp>
        <p:nvSpPr>
          <p:cNvPr id="5803" name="Google Shape;5803;g545b75ca3f_1_22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04" name="Google Shape;5804;g545b75ca3f_1_22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293" name="Shape 8293"/>
        <p:cNvGrpSpPr/>
        <p:nvPr/>
      </p:nvGrpSpPr>
      <p:grpSpPr>
        <a:xfrm>
          <a:off x="0" y="0"/>
          <a:ext cx="0" cy="0"/>
          <a:chOff x="0" y="0"/>
          <a:chExt cx="0" cy="0"/>
        </a:xfrm>
      </p:grpSpPr>
      <p:sp>
        <p:nvSpPr>
          <p:cNvPr id="8294" name="Google Shape;8294;g545b75ca3f_1_47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95" name="Google Shape;8295;g545b75ca3f_1_47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003" name="Shape 9003"/>
        <p:cNvGrpSpPr/>
        <p:nvPr/>
      </p:nvGrpSpPr>
      <p:grpSpPr>
        <a:xfrm>
          <a:off x="0" y="0"/>
          <a:ext cx="0" cy="0"/>
          <a:chOff x="0" y="0"/>
          <a:chExt cx="0" cy="0"/>
        </a:xfrm>
      </p:grpSpPr>
      <p:sp>
        <p:nvSpPr>
          <p:cNvPr id="9004" name="Google Shape;9004;g545b75ca3f_1_54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05" name="Google Shape;9005;g545b75ca3f_1_54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399" name="Shape 9399"/>
        <p:cNvGrpSpPr/>
        <p:nvPr/>
      </p:nvGrpSpPr>
      <p:grpSpPr>
        <a:xfrm>
          <a:off x="0" y="0"/>
          <a:ext cx="0" cy="0"/>
          <a:chOff x="0" y="0"/>
          <a:chExt cx="0" cy="0"/>
        </a:xfrm>
      </p:grpSpPr>
      <p:sp>
        <p:nvSpPr>
          <p:cNvPr id="9400" name="Google Shape;9400;g545b75ca3f_1_58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01" name="Google Shape;9401;g545b75ca3f_1_58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992" name="Shape 9992"/>
        <p:cNvGrpSpPr/>
        <p:nvPr/>
      </p:nvGrpSpPr>
      <p:grpSpPr>
        <a:xfrm>
          <a:off x="0" y="0"/>
          <a:ext cx="0" cy="0"/>
          <a:chOff x="0" y="0"/>
          <a:chExt cx="0" cy="0"/>
        </a:xfrm>
      </p:grpSpPr>
      <p:sp>
        <p:nvSpPr>
          <p:cNvPr id="9993" name="Google Shape;9993;g545b75ca3f_1_64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94" name="Google Shape;9994;g545b75ca3f_1_64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527" name="Shape 10527"/>
        <p:cNvGrpSpPr/>
        <p:nvPr/>
      </p:nvGrpSpPr>
      <p:grpSpPr>
        <a:xfrm>
          <a:off x="0" y="0"/>
          <a:ext cx="0" cy="0"/>
          <a:chOff x="0" y="0"/>
          <a:chExt cx="0" cy="0"/>
        </a:xfrm>
      </p:grpSpPr>
      <p:sp>
        <p:nvSpPr>
          <p:cNvPr id="10528" name="Google Shape;10528;g545b75ca3f_1_69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29" name="Google Shape;10529;g545b75ca3f_1_69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812" name="Shape 10812"/>
        <p:cNvGrpSpPr/>
        <p:nvPr/>
      </p:nvGrpSpPr>
      <p:grpSpPr>
        <a:xfrm>
          <a:off x="0" y="0"/>
          <a:ext cx="0" cy="0"/>
          <a:chOff x="0" y="0"/>
          <a:chExt cx="0" cy="0"/>
        </a:xfrm>
      </p:grpSpPr>
      <p:sp>
        <p:nvSpPr>
          <p:cNvPr id="10813" name="Google Shape;10813;g545b75ca3f_1_72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14" name="Google Shape;10814;g545b75ca3f_1_72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254" name="Shape 11254"/>
        <p:cNvGrpSpPr/>
        <p:nvPr/>
      </p:nvGrpSpPr>
      <p:grpSpPr>
        <a:xfrm>
          <a:off x="0" y="0"/>
          <a:ext cx="0" cy="0"/>
          <a:chOff x="0" y="0"/>
          <a:chExt cx="0" cy="0"/>
        </a:xfrm>
      </p:grpSpPr>
      <p:sp>
        <p:nvSpPr>
          <p:cNvPr id="11255" name="Google Shape;11255;g545b75ca3f_1_77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56" name="Google Shape;11256;g545b75ca3f_1_77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620" name="Shape 11620"/>
        <p:cNvGrpSpPr/>
        <p:nvPr/>
      </p:nvGrpSpPr>
      <p:grpSpPr>
        <a:xfrm>
          <a:off x="0" y="0"/>
          <a:ext cx="0" cy="0"/>
          <a:chOff x="0" y="0"/>
          <a:chExt cx="0" cy="0"/>
        </a:xfrm>
      </p:grpSpPr>
      <p:sp>
        <p:nvSpPr>
          <p:cNvPr id="11621" name="Google Shape;11621;g545b75ca3f_1_80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22" name="Google Shape;11622;g545b75ca3f_1_80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2124" name="Shape 12124"/>
        <p:cNvGrpSpPr/>
        <p:nvPr/>
      </p:nvGrpSpPr>
      <p:grpSpPr>
        <a:xfrm>
          <a:off x="0" y="0"/>
          <a:ext cx="0" cy="0"/>
          <a:chOff x="0" y="0"/>
          <a:chExt cx="0" cy="0"/>
        </a:xfrm>
      </p:grpSpPr>
      <p:sp>
        <p:nvSpPr>
          <p:cNvPr id="12125" name="Google Shape;12125;g545b75ca3f_1_85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26" name="Google Shape;12126;g545b75ca3f_1_85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2520" name="Shape 12520"/>
        <p:cNvGrpSpPr/>
        <p:nvPr/>
      </p:nvGrpSpPr>
      <p:grpSpPr>
        <a:xfrm>
          <a:off x="0" y="0"/>
          <a:ext cx="0" cy="0"/>
          <a:chOff x="0" y="0"/>
          <a:chExt cx="0" cy="0"/>
        </a:xfrm>
      </p:grpSpPr>
      <p:sp>
        <p:nvSpPr>
          <p:cNvPr id="12521" name="Google Shape;12521;g545b75ca3f_1_89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22" name="Google Shape;12522;g545b75ca3f_1_89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2957" name="Shape 12957"/>
        <p:cNvGrpSpPr/>
        <p:nvPr/>
      </p:nvGrpSpPr>
      <p:grpSpPr>
        <a:xfrm>
          <a:off x="0" y="0"/>
          <a:ext cx="0" cy="0"/>
          <a:chOff x="0" y="0"/>
          <a:chExt cx="0" cy="0"/>
        </a:xfrm>
      </p:grpSpPr>
      <p:sp>
        <p:nvSpPr>
          <p:cNvPr id="12958" name="Google Shape;12958;g545b75ca3f_1_94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59" name="Google Shape;12959;g545b75ca3f_1_94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3428" name="Shape 13428"/>
        <p:cNvGrpSpPr/>
        <p:nvPr/>
      </p:nvGrpSpPr>
      <p:grpSpPr>
        <a:xfrm>
          <a:off x="0" y="0"/>
          <a:ext cx="0" cy="0"/>
          <a:chOff x="0" y="0"/>
          <a:chExt cx="0" cy="0"/>
        </a:xfrm>
      </p:grpSpPr>
      <p:sp>
        <p:nvSpPr>
          <p:cNvPr id="13429" name="Google Shape;13429;g545b75ca3f_1_98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30" name="Google Shape;13430;g545b75ca3f_1_98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TITTLE OPENING" type="title">
  <p:cSld name="TITLE">
    <p:spTree>
      <p:nvGrpSpPr>
        <p:cNvPr id="8" name="Shape 8"/>
        <p:cNvGrpSpPr/>
        <p:nvPr/>
      </p:nvGrpSpPr>
      <p:grpSpPr>
        <a:xfrm>
          <a:off x="0" y="0"/>
          <a:ext cx="0" cy="0"/>
          <a:chOff x="0" y="0"/>
          <a:chExt cx="0" cy="0"/>
        </a:xfrm>
      </p:grpSpPr>
      <p:sp>
        <p:nvSpPr>
          <p:cNvPr id="9" name="Google Shape;9;p2"/>
          <p:cNvSpPr/>
          <p:nvPr/>
        </p:nvSpPr>
        <p:spPr>
          <a:xfrm>
            <a:off x="7847491"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7847491"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7847491"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txBox="1"/>
          <p:nvPr>
            <p:ph type="ctrTitle"/>
          </p:nvPr>
        </p:nvSpPr>
        <p:spPr>
          <a:xfrm>
            <a:off x="1962148" y="1201675"/>
            <a:ext cx="5219700" cy="188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541C1D"/>
              </a:buClr>
              <a:buSzPts val="6000"/>
              <a:buFont typeface="Arvo"/>
              <a:buNone/>
              <a:defRPr sz="6000">
                <a:solidFill>
                  <a:srgbClr val="541C1D"/>
                </a:solidFill>
                <a:latin typeface="Arvo"/>
                <a:ea typeface="Arvo"/>
                <a:cs typeface="Arvo"/>
                <a:sym typeface="Arvo"/>
              </a:defRPr>
            </a:lvl1pPr>
            <a:lvl2pPr lvl="1" rtl="0" algn="r">
              <a:spcBef>
                <a:spcPts val="0"/>
              </a:spcBef>
              <a:spcAft>
                <a:spcPts val="0"/>
              </a:spcAft>
              <a:buSzPts val="4800"/>
              <a:buNone/>
              <a:defRPr sz="4800"/>
            </a:lvl2pPr>
            <a:lvl3pPr lvl="2" rtl="0" algn="r">
              <a:spcBef>
                <a:spcPts val="0"/>
              </a:spcBef>
              <a:spcAft>
                <a:spcPts val="0"/>
              </a:spcAft>
              <a:buSzPts val="4800"/>
              <a:buNone/>
              <a:defRPr sz="4800"/>
            </a:lvl3pPr>
            <a:lvl4pPr lvl="3" rtl="0" algn="r">
              <a:spcBef>
                <a:spcPts val="0"/>
              </a:spcBef>
              <a:spcAft>
                <a:spcPts val="0"/>
              </a:spcAft>
              <a:buSzPts val="4800"/>
              <a:buNone/>
              <a:defRPr sz="4800"/>
            </a:lvl4pPr>
            <a:lvl5pPr lvl="4" rtl="0" algn="r">
              <a:spcBef>
                <a:spcPts val="0"/>
              </a:spcBef>
              <a:spcAft>
                <a:spcPts val="0"/>
              </a:spcAft>
              <a:buSzPts val="4800"/>
              <a:buNone/>
              <a:defRPr sz="4800"/>
            </a:lvl5pPr>
            <a:lvl6pPr lvl="5" rtl="0" algn="r">
              <a:spcBef>
                <a:spcPts val="0"/>
              </a:spcBef>
              <a:spcAft>
                <a:spcPts val="0"/>
              </a:spcAft>
              <a:buSzPts val="4800"/>
              <a:buNone/>
              <a:defRPr sz="4800"/>
            </a:lvl6pPr>
            <a:lvl7pPr lvl="6" rtl="0" algn="r">
              <a:spcBef>
                <a:spcPts val="0"/>
              </a:spcBef>
              <a:spcAft>
                <a:spcPts val="0"/>
              </a:spcAft>
              <a:buSzPts val="4800"/>
              <a:buNone/>
              <a:defRPr sz="4800"/>
            </a:lvl7pPr>
            <a:lvl8pPr lvl="7" rtl="0" algn="r">
              <a:spcBef>
                <a:spcPts val="0"/>
              </a:spcBef>
              <a:spcAft>
                <a:spcPts val="0"/>
              </a:spcAft>
              <a:buSzPts val="4800"/>
              <a:buNone/>
              <a:defRPr sz="4800"/>
            </a:lvl8pPr>
            <a:lvl9pPr lvl="8" rtl="0" algn="r">
              <a:spcBef>
                <a:spcPts val="0"/>
              </a:spcBef>
              <a:spcAft>
                <a:spcPts val="0"/>
              </a:spcAft>
              <a:buSzPts val="4800"/>
              <a:buNone/>
              <a:defRPr sz="4800"/>
            </a:lvl9pPr>
          </a:lstStyle>
          <a:p/>
        </p:txBody>
      </p:sp>
      <p:sp>
        <p:nvSpPr>
          <p:cNvPr id="15" name="Google Shape;15;p2"/>
          <p:cNvSpPr txBox="1"/>
          <p:nvPr>
            <p:ph idx="1" type="subTitle"/>
          </p:nvPr>
        </p:nvSpPr>
        <p:spPr>
          <a:xfrm>
            <a:off x="3528303" y="3295238"/>
            <a:ext cx="2087400" cy="670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541C1D"/>
              </a:buClr>
              <a:buSzPts val="1400"/>
              <a:buNone/>
              <a:defRPr sz="1400">
                <a:solidFill>
                  <a:srgbClr val="541C1D"/>
                </a:solidFill>
              </a:defRPr>
            </a:lvl1pPr>
            <a:lvl2pPr lvl="1" rtl="0">
              <a:lnSpc>
                <a:spcPct val="100000"/>
              </a:lnSpc>
              <a:spcBef>
                <a:spcPts val="0"/>
              </a:spcBef>
              <a:spcAft>
                <a:spcPts val="0"/>
              </a:spcAft>
              <a:buClr>
                <a:srgbClr val="541C1D"/>
              </a:buClr>
              <a:buSzPts val="1400"/>
              <a:buNone/>
              <a:defRPr sz="1400">
                <a:solidFill>
                  <a:srgbClr val="541C1D"/>
                </a:solidFill>
              </a:defRPr>
            </a:lvl2pPr>
            <a:lvl3pPr lvl="2" rtl="0">
              <a:lnSpc>
                <a:spcPct val="100000"/>
              </a:lnSpc>
              <a:spcBef>
                <a:spcPts val="0"/>
              </a:spcBef>
              <a:spcAft>
                <a:spcPts val="0"/>
              </a:spcAft>
              <a:buClr>
                <a:srgbClr val="541C1D"/>
              </a:buClr>
              <a:buSzPts val="1400"/>
              <a:buNone/>
              <a:defRPr sz="1400">
                <a:solidFill>
                  <a:srgbClr val="541C1D"/>
                </a:solidFill>
              </a:defRPr>
            </a:lvl3pPr>
            <a:lvl4pPr lvl="3" rtl="0">
              <a:lnSpc>
                <a:spcPct val="100000"/>
              </a:lnSpc>
              <a:spcBef>
                <a:spcPts val="0"/>
              </a:spcBef>
              <a:spcAft>
                <a:spcPts val="0"/>
              </a:spcAft>
              <a:buClr>
                <a:srgbClr val="541C1D"/>
              </a:buClr>
              <a:buSzPts val="1400"/>
              <a:buNone/>
              <a:defRPr sz="1400">
                <a:solidFill>
                  <a:srgbClr val="541C1D"/>
                </a:solidFill>
              </a:defRPr>
            </a:lvl4pPr>
            <a:lvl5pPr lvl="4" rtl="0">
              <a:lnSpc>
                <a:spcPct val="100000"/>
              </a:lnSpc>
              <a:spcBef>
                <a:spcPts val="0"/>
              </a:spcBef>
              <a:spcAft>
                <a:spcPts val="0"/>
              </a:spcAft>
              <a:buClr>
                <a:srgbClr val="541C1D"/>
              </a:buClr>
              <a:buSzPts val="1400"/>
              <a:buNone/>
              <a:defRPr sz="1400">
                <a:solidFill>
                  <a:srgbClr val="541C1D"/>
                </a:solidFill>
              </a:defRPr>
            </a:lvl5pPr>
            <a:lvl6pPr lvl="5" rtl="0">
              <a:lnSpc>
                <a:spcPct val="100000"/>
              </a:lnSpc>
              <a:spcBef>
                <a:spcPts val="0"/>
              </a:spcBef>
              <a:spcAft>
                <a:spcPts val="0"/>
              </a:spcAft>
              <a:buClr>
                <a:srgbClr val="541C1D"/>
              </a:buClr>
              <a:buSzPts val="1400"/>
              <a:buNone/>
              <a:defRPr sz="1400">
                <a:solidFill>
                  <a:srgbClr val="541C1D"/>
                </a:solidFill>
              </a:defRPr>
            </a:lvl6pPr>
            <a:lvl7pPr lvl="6" rtl="0">
              <a:lnSpc>
                <a:spcPct val="100000"/>
              </a:lnSpc>
              <a:spcBef>
                <a:spcPts val="0"/>
              </a:spcBef>
              <a:spcAft>
                <a:spcPts val="0"/>
              </a:spcAft>
              <a:buClr>
                <a:srgbClr val="541C1D"/>
              </a:buClr>
              <a:buSzPts val="1400"/>
              <a:buNone/>
              <a:defRPr sz="1400">
                <a:solidFill>
                  <a:srgbClr val="541C1D"/>
                </a:solidFill>
              </a:defRPr>
            </a:lvl7pPr>
            <a:lvl8pPr lvl="7" rtl="0">
              <a:lnSpc>
                <a:spcPct val="100000"/>
              </a:lnSpc>
              <a:spcBef>
                <a:spcPts val="0"/>
              </a:spcBef>
              <a:spcAft>
                <a:spcPts val="0"/>
              </a:spcAft>
              <a:buClr>
                <a:srgbClr val="541C1D"/>
              </a:buClr>
              <a:buSzPts val="1400"/>
              <a:buNone/>
              <a:defRPr sz="1400">
                <a:solidFill>
                  <a:srgbClr val="541C1D"/>
                </a:solidFill>
              </a:defRPr>
            </a:lvl8pPr>
            <a:lvl9pPr lvl="8" rtl="0">
              <a:lnSpc>
                <a:spcPct val="100000"/>
              </a:lnSpc>
              <a:spcBef>
                <a:spcPts val="0"/>
              </a:spcBef>
              <a:spcAft>
                <a:spcPts val="0"/>
              </a:spcAft>
              <a:buClr>
                <a:srgbClr val="541C1D"/>
              </a:buClr>
              <a:buSzPts val="1400"/>
              <a:buNone/>
              <a:defRPr sz="1400">
                <a:solidFill>
                  <a:srgbClr val="541C1D"/>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TITTLE + SUBTITLE">
  <p:cSld name="TITLE_1">
    <p:spTree>
      <p:nvGrpSpPr>
        <p:cNvPr id="16" name="Shape 16"/>
        <p:cNvGrpSpPr/>
        <p:nvPr/>
      </p:nvGrpSpPr>
      <p:grpSpPr>
        <a:xfrm>
          <a:off x="0" y="0"/>
          <a:ext cx="0" cy="0"/>
          <a:chOff x="0" y="0"/>
          <a:chExt cx="0" cy="0"/>
        </a:xfrm>
      </p:grpSpPr>
      <p:sp>
        <p:nvSpPr>
          <p:cNvPr id="17" name="Google Shape;17;p3"/>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3"/>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3"/>
          <p:cNvSpPr/>
          <p:nvPr/>
        </p:nvSpPr>
        <p:spPr>
          <a:xfrm>
            <a:off x="799930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p:nvPr/>
        </p:nvSpPr>
        <p:spPr>
          <a:xfrm>
            <a:off x="799930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3"/>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3"/>
          <p:cNvSpPr txBox="1"/>
          <p:nvPr>
            <p:ph idx="1" type="subTitle"/>
          </p:nvPr>
        </p:nvSpPr>
        <p:spPr>
          <a:xfrm flipH="1">
            <a:off x="4524225" y="3036800"/>
            <a:ext cx="2927400" cy="670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541C1D"/>
              </a:buClr>
              <a:buSzPts val="1200"/>
              <a:buNone/>
              <a:defRPr>
                <a:solidFill>
                  <a:srgbClr val="541C1D"/>
                </a:solidFill>
              </a:defRPr>
            </a:lvl1pPr>
            <a:lvl2pPr lvl="1" rtl="0">
              <a:lnSpc>
                <a:spcPct val="100000"/>
              </a:lnSpc>
              <a:spcBef>
                <a:spcPts val="0"/>
              </a:spcBef>
              <a:spcAft>
                <a:spcPts val="0"/>
              </a:spcAft>
              <a:buClr>
                <a:srgbClr val="FAE1C8"/>
              </a:buClr>
              <a:buSzPts val="1400"/>
              <a:buNone/>
              <a:defRPr sz="1400">
                <a:solidFill>
                  <a:srgbClr val="FAE1C8"/>
                </a:solidFill>
              </a:defRPr>
            </a:lvl2pPr>
            <a:lvl3pPr lvl="2" rtl="0">
              <a:lnSpc>
                <a:spcPct val="100000"/>
              </a:lnSpc>
              <a:spcBef>
                <a:spcPts val="0"/>
              </a:spcBef>
              <a:spcAft>
                <a:spcPts val="0"/>
              </a:spcAft>
              <a:buClr>
                <a:srgbClr val="FAE1C8"/>
              </a:buClr>
              <a:buSzPts val="1400"/>
              <a:buNone/>
              <a:defRPr sz="1400">
                <a:solidFill>
                  <a:srgbClr val="FAE1C8"/>
                </a:solidFill>
              </a:defRPr>
            </a:lvl3pPr>
            <a:lvl4pPr lvl="3" rtl="0">
              <a:lnSpc>
                <a:spcPct val="100000"/>
              </a:lnSpc>
              <a:spcBef>
                <a:spcPts val="0"/>
              </a:spcBef>
              <a:spcAft>
                <a:spcPts val="0"/>
              </a:spcAft>
              <a:buClr>
                <a:srgbClr val="FAE1C8"/>
              </a:buClr>
              <a:buSzPts val="1400"/>
              <a:buNone/>
              <a:defRPr sz="1400">
                <a:solidFill>
                  <a:srgbClr val="FAE1C8"/>
                </a:solidFill>
              </a:defRPr>
            </a:lvl4pPr>
            <a:lvl5pPr lvl="4" rtl="0">
              <a:lnSpc>
                <a:spcPct val="100000"/>
              </a:lnSpc>
              <a:spcBef>
                <a:spcPts val="0"/>
              </a:spcBef>
              <a:spcAft>
                <a:spcPts val="0"/>
              </a:spcAft>
              <a:buClr>
                <a:srgbClr val="FAE1C8"/>
              </a:buClr>
              <a:buSzPts val="1400"/>
              <a:buNone/>
              <a:defRPr sz="1400">
                <a:solidFill>
                  <a:srgbClr val="FAE1C8"/>
                </a:solidFill>
              </a:defRPr>
            </a:lvl5pPr>
            <a:lvl6pPr lvl="5" rtl="0">
              <a:lnSpc>
                <a:spcPct val="100000"/>
              </a:lnSpc>
              <a:spcBef>
                <a:spcPts val="0"/>
              </a:spcBef>
              <a:spcAft>
                <a:spcPts val="0"/>
              </a:spcAft>
              <a:buClr>
                <a:srgbClr val="FAE1C8"/>
              </a:buClr>
              <a:buSzPts val="1400"/>
              <a:buNone/>
              <a:defRPr sz="1400">
                <a:solidFill>
                  <a:srgbClr val="FAE1C8"/>
                </a:solidFill>
              </a:defRPr>
            </a:lvl6pPr>
            <a:lvl7pPr lvl="6" rtl="0">
              <a:lnSpc>
                <a:spcPct val="100000"/>
              </a:lnSpc>
              <a:spcBef>
                <a:spcPts val="0"/>
              </a:spcBef>
              <a:spcAft>
                <a:spcPts val="0"/>
              </a:spcAft>
              <a:buClr>
                <a:srgbClr val="FAE1C8"/>
              </a:buClr>
              <a:buSzPts val="1400"/>
              <a:buNone/>
              <a:defRPr sz="1400">
                <a:solidFill>
                  <a:srgbClr val="FAE1C8"/>
                </a:solidFill>
              </a:defRPr>
            </a:lvl7pPr>
            <a:lvl8pPr lvl="7" rtl="0">
              <a:lnSpc>
                <a:spcPct val="100000"/>
              </a:lnSpc>
              <a:spcBef>
                <a:spcPts val="0"/>
              </a:spcBef>
              <a:spcAft>
                <a:spcPts val="0"/>
              </a:spcAft>
              <a:buClr>
                <a:srgbClr val="FAE1C8"/>
              </a:buClr>
              <a:buSzPts val="1400"/>
              <a:buNone/>
              <a:defRPr sz="1400">
                <a:solidFill>
                  <a:srgbClr val="FAE1C8"/>
                </a:solidFill>
              </a:defRPr>
            </a:lvl8pPr>
            <a:lvl9pPr lvl="8" rtl="0">
              <a:lnSpc>
                <a:spcPct val="100000"/>
              </a:lnSpc>
              <a:spcBef>
                <a:spcPts val="0"/>
              </a:spcBef>
              <a:spcAft>
                <a:spcPts val="0"/>
              </a:spcAft>
              <a:buClr>
                <a:srgbClr val="FAE1C8"/>
              </a:buClr>
              <a:buSzPts val="1400"/>
              <a:buNone/>
              <a:defRPr sz="1400">
                <a:solidFill>
                  <a:srgbClr val="FAE1C8"/>
                </a:solidFill>
              </a:defRPr>
            </a:lvl9pPr>
          </a:lstStyle>
          <a:p/>
        </p:txBody>
      </p:sp>
      <p:sp>
        <p:nvSpPr>
          <p:cNvPr id="23" name="Google Shape;23;p3"/>
          <p:cNvSpPr txBox="1"/>
          <p:nvPr>
            <p:ph type="ctrTitle"/>
          </p:nvPr>
        </p:nvSpPr>
        <p:spPr>
          <a:xfrm flipH="1">
            <a:off x="4419600" y="844800"/>
            <a:ext cx="4114800" cy="18879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87E45"/>
              </a:buClr>
              <a:buSzPts val="6000"/>
              <a:buNone/>
              <a:defRPr sz="6000">
                <a:solidFill>
                  <a:srgbClr val="E87E45"/>
                </a:solidFill>
              </a:defRPr>
            </a:lvl1pPr>
            <a:lvl2pPr lvl="1" rtl="0">
              <a:spcBef>
                <a:spcPts val="0"/>
              </a:spcBef>
              <a:spcAft>
                <a:spcPts val="0"/>
              </a:spcAft>
              <a:buClr>
                <a:srgbClr val="FA7E5C"/>
              </a:buClr>
              <a:buSzPts val="12000"/>
              <a:buNone/>
              <a:defRPr sz="12000">
                <a:solidFill>
                  <a:srgbClr val="FA7E5C"/>
                </a:solidFill>
              </a:defRPr>
            </a:lvl2pPr>
            <a:lvl3pPr lvl="2" rtl="0">
              <a:spcBef>
                <a:spcPts val="0"/>
              </a:spcBef>
              <a:spcAft>
                <a:spcPts val="0"/>
              </a:spcAft>
              <a:buClr>
                <a:srgbClr val="FA7E5C"/>
              </a:buClr>
              <a:buSzPts val="12000"/>
              <a:buNone/>
              <a:defRPr sz="12000">
                <a:solidFill>
                  <a:srgbClr val="FA7E5C"/>
                </a:solidFill>
              </a:defRPr>
            </a:lvl3pPr>
            <a:lvl4pPr lvl="3" rtl="0">
              <a:spcBef>
                <a:spcPts val="0"/>
              </a:spcBef>
              <a:spcAft>
                <a:spcPts val="0"/>
              </a:spcAft>
              <a:buClr>
                <a:srgbClr val="FA7E5C"/>
              </a:buClr>
              <a:buSzPts val="12000"/>
              <a:buNone/>
              <a:defRPr sz="12000">
                <a:solidFill>
                  <a:srgbClr val="FA7E5C"/>
                </a:solidFill>
              </a:defRPr>
            </a:lvl4pPr>
            <a:lvl5pPr lvl="4" rtl="0">
              <a:spcBef>
                <a:spcPts val="0"/>
              </a:spcBef>
              <a:spcAft>
                <a:spcPts val="0"/>
              </a:spcAft>
              <a:buClr>
                <a:srgbClr val="FA7E5C"/>
              </a:buClr>
              <a:buSzPts val="12000"/>
              <a:buNone/>
              <a:defRPr sz="12000">
                <a:solidFill>
                  <a:srgbClr val="FA7E5C"/>
                </a:solidFill>
              </a:defRPr>
            </a:lvl5pPr>
            <a:lvl6pPr lvl="5" rtl="0">
              <a:spcBef>
                <a:spcPts val="0"/>
              </a:spcBef>
              <a:spcAft>
                <a:spcPts val="0"/>
              </a:spcAft>
              <a:buClr>
                <a:srgbClr val="FA7E5C"/>
              </a:buClr>
              <a:buSzPts val="12000"/>
              <a:buNone/>
              <a:defRPr sz="12000">
                <a:solidFill>
                  <a:srgbClr val="FA7E5C"/>
                </a:solidFill>
              </a:defRPr>
            </a:lvl6pPr>
            <a:lvl7pPr lvl="6" rtl="0">
              <a:spcBef>
                <a:spcPts val="0"/>
              </a:spcBef>
              <a:spcAft>
                <a:spcPts val="0"/>
              </a:spcAft>
              <a:buClr>
                <a:srgbClr val="FA7E5C"/>
              </a:buClr>
              <a:buSzPts val="12000"/>
              <a:buNone/>
              <a:defRPr sz="12000">
                <a:solidFill>
                  <a:srgbClr val="FA7E5C"/>
                </a:solidFill>
              </a:defRPr>
            </a:lvl7pPr>
            <a:lvl8pPr lvl="7" rtl="0">
              <a:spcBef>
                <a:spcPts val="0"/>
              </a:spcBef>
              <a:spcAft>
                <a:spcPts val="0"/>
              </a:spcAft>
              <a:buClr>
                <a:srgbClr val="FA7E5C"/>
              </a:buClr>
              <a:buSzPts val="12000"/>
              <a:buNone/>
              <a:defRPr sz="12000">
                <a:solidFill>
                  <a:srgbClr val="FA7E5C"/>
                </a:solidFill>
              </a:defRPr>
            </a:lvl8pPr>
            <a:lvl9pPr lvl="8" rtl="0">
              <a:spcBef>
                <a:spcPts val="0"/>
              </a:spcBef>
              <a:spcAft>
                <a:spcPts val="0"/>
              </a:spcAft>
              <a:buClr>
                <a:srgbClr val="FA7E5C"/>
              </a:buClr>
              <a:buSzPts val="12000"/>
              <a:buNone/>
              <a:defRPr sz="12000">
                <a:solidFill>
                  <a:srgbClr val="FA7E5C"/>
                </a:solidFil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ABLE OF CONTENTS">
  <p:cSld name="CUSTOM_10">
    <p:spTree>
      <p:nvGrpSpPr>
        <p:cNvPr id="24" name="Shape 24"/>
        <p:cNvGrpSpPr/>
        <p:nvPr/>
      </p:nvGrpSpPr>
      <p:grpSpPr>
        <a:xfrm>
          <a:off x="0" y="0"/>
          <a:ext cx="0" cy="0"/>
          <a:chOff x="0" y="0"/>
          <a:chExt cx="0" cy="0"/>
        </a:xfrm>
      </p:grpSpPr>
      <p:sp>
        <p:nvSpPr>
          <p:cNvPr id="25" name="Google Shape;25;p4"/>
          <p:cNvSpPr txBox="1"/>
          <p:nvPr>
            <p:ph idx="1" type="subTitle"/>
          </p:nvPr>
        </p:nvSpPr>
        <p:spPr>
          <a:xfrm flipH="1">
            <a:off x="5316224" y="1073588"/>
            <a:ext cx="2229000" cy="670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E87E45"/>
              </a:buClr>
              <a:buSzPts val="1400"/>
              <a:buNone/>
              <a:defRPr sz="1400">
                <a:solidFill>
                  <a:srgbClr val="E87E45"/>
                </a:solidFill>
              </a:defRPr>
            </a:lvl1pPr>
            <a:lvl2pPr lvl="1" rtl="0" algn="ctr">
              <a:lnSpc>
                <a:spcPct val="100000"/>
              </a:lnSpc>
              <a:spcBef>
                <a:spcPts val="0"/>
              </a:spcBef>
              <a:spcAft>
                <a:spcPts val="0"/>
              </a:spcAft>
              <a:buClr>
                <a:srgbClr val="E87E45"/>
              </a:buClr>
              <a:buSzPts val="1400"/>
              <a:buNone/>
              <a:defRPr sz="1400">
                <a:solidFill>
                  <a:srgbClr val="E87E45"/>
                </a:solidFill>
              </a:defRPr>
            </a:lvl2pPr>
            <a:lvl3pPr lvl="2" rtl="0" algn="ctr">
              <a:lnSpc>
                <a:spcPct val="100000"/>
              </a:lnSpc>
              <a:spcBef>
                <a:spcPts val="0"/>
              </a:spcBef>
              <a:spcAft>
                <a:spcPts val="0"/>
              </a:spcAft>
              <a:buClr>
                <a:srgbClr val="E87E45"/>
              </a:buClr>
              <a:buSzPts val="1400"/>
              <a:buNone/>
              <a:defRPr sz="1400">
                <a:solidFill>
                  <a:srgbClr val="E87E45"/>
                </a:solidFill>
              </a:defRPr>
            </a:lvl3pPr>
            <a:lvl4pPr lvl="3" rtl="0" algn="ctr">
              <a:lnSpc>
                <a:spcPct val="100000"/>
              </a:lnSpc>
              <a:spcBef>
                <a:spcPts val="0"/>
              </a:spcBef>
              <a:spcAft>
                <a:spcPts val="0"/>
              </a:spcAft>
              <a:buClr>
                <a:srgbClr val="E87E45"/>
              </a:buClr>
              <a:buSzPts val="1400"/>
              <a:buNone/>
              <a:defRPr sz="1400">
                <a:solidFill>
                  <a:srgbClr val="E87E45"/>
                </a:solidFill>
              </a:defRPr>
            </a:lvl4pPr>
            <a:lvl5pPr lvl="4" rtl="0" algn="ctr">
              <a:lnSpc>
                <a:spcPct val="100000"/>
              </a:lnSpc>
              <a:spcBef>
                <a:spcPts val="0"/>
              </a:spcBef>
              <a:spcAft>
                <a:spcPts val="0"/>
              </a:spcAft>
              <a:buClr>
                <a:srgbClr val="E87E45"/>
              </a:buClr>
              <a:buSzPts val="1400"/>
              <a:buNone/>
              <a:defRPr sz="1400">
                <a:solidFill>
                  <a:srgbClr val="E87E45"/>
                </a:solidFill>
              </a:defRPr>
            </a:lvl5pPr>
            <a:lvl6pPr lvl="5" rtl="0" algn="ctr">
              <a:lnSpc>
                <a:spcPct val="100000"/>
              </a:lnSpc>
              <a:spcBef>
                <a:spcPts val="0"/>
              </a:spcBef>
              <a:spcAft>
                <a:spcPts val="0"/>
              </a:spcAft>
              <a:buClr>
                <a:srgbClr val="E87E45"/>
              </a:buClr>
              <a:buSzPts val="1400"/>
              <a:buNone/>
              <a:defRPr sz="1400">
                <a:solidFill>
                  <a:srgbClr val="E87E45"/>
                </a:solidFill>
              </a:defRPr>
            </a:lvl6pPr>
            <a:lvl7pPr lvl="6" rtl="0" algn="ctr">
              <a:lnSpc>
                <a:spcPct val="100000"/>
              </a:lnSpc>
              <a:spcBef>
                <a:spcPts val="0"/>
              </a:spcBef>
              <a:spcAft>
                <a:spcPts val="0"/>
              </a:spcAft>
              <a:buClr>
                <a:srgbClr val="E87E45"/>
              </a:buClr>
              <a:buSzPts val="1400"/>
              <a:buNone/>
              <a:defRPr sz="1400">
                <a:solidFill>
                  <a:srgbClr val="E87E45"/>
                </a:solidFill>
              </a:defRPr>
            </a:lvl7pPr>
            <a:lvl8pPr lvl="7" rtl="0" algn="ctr">
              <a:lnSpc>
                <a:spcPct val="100000"/>
              </a:lnSpc>
              <a:spcBef>
                <a:spcPts val="0"/>
              </a:spcBef>
              <a:spcAft>
                <a:spcPts val="0"/>
              </a:spcAft>
              <a:buClr>
                <a:srgbClr val="E87E45"/>
              </a:buClr>
              <a:buSzPts val="1400"/>
              <a:buNone/>
              <a:defRPr sz="1400">
                <a:solidFill>
                  <a:srgbClr val="E87E45"/>
                </a:solidFill>
              </a:defRPr>
            </a:lvl8pPr>
            <a:lvl9pPr lvl="8" rtl="0" algn="ctr">
              <a:lnSpc>
                <a:spcPct val="100000"/>
              </a:lnSpc>
              <a:spcBef>
                <a:spcPts val="0"/>
              </a:spcBef>
              <a:spcAft>
                <a:spcPts val="0"/>
              </a:spcAft>
              <a:buClr>
                <a:srgbClr val="E87E45"/>
              </a:buClr>
              <a:buSzPts val="1400"/>
              <a:buNone/>
              <a:defRPr sz="1400">
                <a:solidFill>
                  <a:srgbClr val="E87E45"/>
                </a:solidFill>
              </a:defRPr>
            </a:lvl9pPr>
          </a:lstStyle>
          <a:p/>
        </p:txBody>
      </p:sp>
      <p:sp>
        <p:nvSpPr>
          <p:cNvPr id="26" name="Google Shape;26;p4"/>
          <p:cNvSpPr txBox="1"/>
          <p:nvPr>
            <p:ph idx="2" type="subTitle"/>
          </p:nvPr>
        </p:nvSpPr>
        <p:spPr>
          <a:xfrm flipH="1">
            <a:off x="5316224" y="3055913"/>
            <a:ext cx="2229000" cy="670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E87E45"/>
              </a:buClr>
              <a:buSzPts val="1400"/>
              <a:buNone/>
              <a:defRPr sz="1400">
                <a:solidFill>
                  <a:srgbClr val="E87E45"/>
                </a:solidFill>
              </a:defRPr>
            </a:lvl1pPr>
            <a:lvl2pPr lvl="1" rtl="0" algn="ctr">
              <a:lnSpc>
                <a:spcPct val="100000"/>
              </a:lnSpc>
              <a:spcBef>
                <a:spcPts val="0"/>
              </a:spcBef>
              <a:spcAft>
                <a:spcPts val="0"/>
              </a:spcAft>
              <a:buClr>
                <a:srgbClr val="E87E45"/>
              </a:buClr>
              <a:buSzPts val="1400"/>
              <a:buNone/>
              <a:defRPr sz="1400">
                <a:solidFill>
                  <a:srgbClr val="E87E45"/>
                </a:solidFill>
              </a:defRPr>
            </a:lvl2pPr>
            <a:lvl3pPr lvl="2" rtl="0" algn="ctr">
              <a:lnSpc>
                <a:spcPct val="100000"/>
              </a:lnSpc>
              <a:spcBef>
                <a:spcPts val="0"/>
              </a:spcBef>
              <a:spcAft>
                <a:spcPts val="0"/>
              </a:spcAft>
              <a:buClr>
                <a:srgbClr val="E87E45"/>
              </a:buClr>
              <a:buSzPts val="1400"/>
              <a:buNone/>
              <a:defRPr sz="1400">
                <a:solidFill>
                  <a:srgbClr val="E87E45"/>
                </a:solidFill>
              </a:defRPr>
            </a:lvl3pPr>
            <a:lvl4pPr lvl="3" rtl="0" algn="ctr">
              <a:lnSpc>
                <a:spcPct val="100000"/>
              </a:lnSpc>
              <a:spcBef>
                <a:spcPts val="0"/>
              </a:spcBef>
              <a:spcAft>
                <a:spcPts val="0"/>
              </a:spcAft>
              <a:buClr>
                <a:srgbClr val="E87E45"/>
              </a:buClr>
              <a:buSzPts val="1400"/>
              <a:buNone/>
              <a:defRPr sz="1400">
                <a:solidFill>
                  <a:srgbClr val="E87E45"/>
                </a:solidFill>
              </a:defRPr>
            </a:lvl4pPr>
            <a:lvl5pPr lvl="4" rtl="0" algn="ctr">
              <a:lnSpc>
                <a:spcPct val="100000"/>
              </a:lnSpc>
              <a:spcBef>
                <a:spcPts val="0"/>
              </a:spcBef>
              <a:spcAft>
                <a:spcPts val="0"/>
              </a:spcAft>
              <a:buClr>
                <a:srgbClr val="E87E45"/>
              </a:buClr>
              <a:buSzPts val="1400"/>
              <a:buNone/>
              <a:defRPr sz="1400">
                <a:solidFill>
                  <a:srgbClr val="E87E45"/>
                </a:solidFill>
              </a:defRPr>
            </a:lvl5pPr>
            <a:lvl6pPr lvl="5" rtl="0" algn="ctr">
              <a:lnSpc>
                <a:spcPct val="100000"/>
              </a:lnSpc>
              <a:spcBef>
                <a:spcPts val="0"/>
              </a:spcBef>
              <a:spcAft>
                <a:spcPts val="0"/>
              </a:spcAft>
              <a:buClr>
                <a:srgbClr val="E87E45"/>
              </a:buClr>
              <a:buSzPts val="1400"/>
              <a:buNone/>
              <a:defRPr sz="1400">
                <a:solidFill>
                  <a:srgbClr val="E87E45"/>
                </a:solidFill>
              </a:defRPr>
            </a:lvl6pPr>
            <a:lvl7pPr lvl="6" rtl="0" algn="ctr">
              <a:lnSpc>
                <a:spcPct val="100000"/>
              </a:lnSpc>
              <a:spcBef>
                <a:spcPts val="0"/>
              </a:spcBef>
              <a:spcAft>
                <a:spcPts val="0"/>
              </a:spcAft>
              <a:buClr>
                <a:srgbClr val="E87E45"/>
              </a:buClr>
              <a:buSzPts val="1400"/>
              <a:buNone/>
              <a:defRPr sz="1400">
                <a:solidFill>
                  <a:srgbClr val="E87E45"/>
                </a:solidFill>
              </a:defRPr>
            </a:lvl7pPr>
            <a:lvl8pPr lvl="7" rtl="0" algn="ctr">
              <a:lnSpc>
                <a:spcPct val="100000"/>
              </a:lnSpc>
              <a:spcBef>
                <a:spcPts val="0"/>
              </a:spcBef>
              <a:spcAft>
                <a:spcPts val="0"/>
              </a:spcAft>
              <a:buClr>
                <a:srgbClr val="E87E45"/>
              </a:buClr>
              <a:buSzPts val="1400"/>
              <a:buNone/>
              <a:defRPr sz="1400">
                <a:solidFill>
                  <a:srgbClr val="E87E45"/>
                </a:solidFill>
              </a:defRPr>
            </a:lvl8pPr>
            <a:lvl9pPr lvl="8" rtl="0" algn="ctr">
              <a:lnSpc>
                <a:spcPct val="100000"/>
              </a:lnSpc>
              <a:spcBef>
                <a:spcPts val="0"/>
              </a:spcBef>
              <a:spcAft>
                <a:spcPts val="0"/>
              </a:spcAft>
              <a:buClr>
                <a:srgbClr val="E87E45"/>
              </a:buClr>
              <a:buSzPts val="1400"/>
              <a:buNone/>
              <a:defRPr sz="1400">
                <a:solidFill>
                  <a:srgbClr val="E87E45"/>
                </a:solidFill>
              </a:defRPr>
            </a:lvl9pPr>
          </a:lstStyle>
          <a:p/>
        </p:txBody>
      </p:sp>
      <p:sp>
        <p:nvSpPr>
          <p:cNvPr id="27" name="Google Shape;27;p4"/>
          <p:cNvSpPr txBox="1"/>
          <p:nvPr>
            <p:ph idx="3" type="subTitle"/>
          </p:nvPr>
        </p:nvSpPr>
        <p:spPr>
          <a:xfrm flipH="1">
            <a:off x="3178540" y="1073588"/>
            <a:ext cx="2229000" cy="670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E87E45"/>
              </a:buClr>
              <a:buSzPts val="1400"/>
              <a:buNone/>
              <a:defRPr sz="1400">
                <a:solidFill>
                  <a:srgbClr val="E87E45"/>
                </a:solidFill>
              </a:defRPr>
            </a:lvl1pPr>
            <a:lvl2pPr lvl="1" rtl="0" algn="ctr">
              <a:lnSpc>
                <a:spcPct val="100000"/>
              </a:lnSpc>
              <a:spcBef>
                <a:spcPts val="0"/>
              </a:spcBef>
              <a:spcAft>
                <a:spcPts val="0"/>
              </a:spcAft>
              <a:buClr>
                <a:srgbClr val="E87E45"/>
              </a:buClr>
              <a:buSzPts val="1400"/>
              <a:buNone/>
              <a:defRPr sz="1400">
                <a:solidFill>
                  <a:srgbClr val="E87E45"/>
                </a:solidFill>
              </a:defRPr>
            </a:lvl2pPr>
            <a:lvl3pPr lvl="2" rtl="0" algn="ctr">
              <a:lnSpc>
                <a:spcPct val="100000"/>
              </a:lnSpc>
              <a:spcBef>
                <a:spcPts val="0"/>
              </a:spcBef>
              <a:spcAft>
                <a:spcPts val="0"/>
              </a:spcAft>
              <a:buClr>
                <a:srgbClr val="E87E45"/>
              </a:buClr>
              <a:buSzPts val="1400"/>
              <a:buNone/>
              <a:defRPr sz="1400">
                <a:solidFill>
                  <a:srgbClr val="E87E45"/>
                </a:solidFill>
              </a:defRPr>
            </a:lvl3pPr>
            <a:lvl4pPr lvl="3" rtl="0" algn="ctr">
              <a:lnSpc>
                <a:spcPct val="100000"/>
              </a:lnSpc>
              <a:spcBef>
                <a:spcPts val="0"/>
              </a:spcBef>
              <a:spcAft>
                <a:spcPts val="0"/>
              </a:spcAft>
              <a:buClr>
                <a:srgbClr val="E87E45"/>
              </a:buClr>
              <a:buSzPts val="1400"/>
              <a:buNone/>
              <a:defRPr sz="1400">
                <a:solidFill>
                  <a:srgbClr val="E87E45"/>
                </a:solidFill>
              </a:defRPr>
            </a:lvl4pPr>
            <a:lvl5pPr lvl="4" rtl="0" algn="ctr">
              <a:lnSpc>
                <a:spcPct val="100000"/>
              </a:lnSpc>
              <a:spcBef>
                <a:spcPts val="0"/>
              </a:spcBef>
              <a:spcAft>
                <a:spcPts val="0"/>
              </a:spcAft>
              <a:buClr>
                <a:srgbClr val="E87E45"/>
              </a:buClr>
              <a:buSzPts val="1400"/>
              <a:buNone/>
              <a:defRPr sz="1400">
                <a:solidFill>
                  <a:srgbClr val="E87E45"/>
                </a:solidFill>
              </a:defRPr>
            </a:lvl5pPr>
            <a:lvl6pPr lvl="5" rtl="0" algn="ctr">
              <a:lnSpc>
                <a:spcPct val="100000"/>
              </a:lnSpc>
              <a:spcBef>
                <a:spcPts val="0"/>
              </a:spcBef>
              <a:spcAft>
                <a:spcPts val="0"/>
              </a:spcAft>
              <a:buClr>
                <a:srgbClr val="E87E45"/>
              </a:buClr>
              <a:buSzPts val="1400"/>
              <a:buNone/>
              <a:defRPr sz="1400">
                <a:solidFill>
                  <a:srgbClr val="E87E45"/>
                </a:solidFill>
              </a:defRPr>
            </a:lvl6pPr>
            <a:lvl7pPr lvl="6" rtl="0" algn="ctr">
              <a:lnSpc>
                <a:spcPct val="100000"/>
              </a:lnSpc>
              <a:spcBef>
                <a:spcPts val="0"/>
              </a:spcBef>
              <a:spcAft>
                <a:spcPts val="0"/>
              </a:spcAft>
              <a:buClr>
                <a:srgbClr val="E87E45"/>
              </a:buClr>
              <a:buSzPts val="1400"/>
              <a:buNone/>
              <a:defRPr sz="1400">
                <a:solidFill>
                  <a:srgbClr val="E87E45"/>
                </a:solidFill>
              </a:defRPr>
            </a:lvl7pPr>
            <a:lvl8pPr lvl="7" rtl="0" algn="ctr">
              <a:lnSpc>
                <a:spcPct val="100000"/>
              </a:lnSpc>
              <a:spcBef>
                <a:spcPts val="0"/>
              </a:spcBef>
              <a:spcAft>
                <a:spcPts val="0"/>
              </a:spcAft>
              <a:buClr>
                <a:srgbClr val="E87E45"/>
              </a:buClr>
              <a:buSzPts val="1400"/>
              <a:buNone/>
              <a:defRPr sz="1400">
                <a:solidFill>
                  <a:srgbClr val="E87E45"/>
                </a:solidFill>
              </a:defRPr>
            </a:lvl8pPr>
            <a:lvl9pPr lvl="8" rtl="0" algn="ctr">
              <a:lnSpc>
                <a:spcPct val="100000"/>
              </a:lnSpc>
              <a:spcBef>
                <a:spcPts val="0"/>
              </a:spcBef>
              <a:spcAft>
                <a:spcPts val="0"/>
              </a:spcAft>
              <a:buClr>
                <a:srgbClr val="E87E45"/>
              </a:buClr>
              <a:buSzPts val="1400"/>
              <a:buNone/>
              <a:defRPr sz="1400">
                <a:solidFill>
                  <a:srgbClr val="E87E45"/>
                </a:solidFill>
              </a:defRPr>
            </a:lvl9pPr>
          </a:lstStyle>
          <a:p/>
        </p:txBody>
      </p:sp>
      <p:sp>
        <p:nvSpPr>
          <p:cNvPr id="28" name="Google Shape;28;p4"/>
          <p:cNvSpPr txBox="1"/>
          <p:nvPr>
            <p:ph idx="4" type="subTitle"/>
          </p:nvPr>
        </p:nvSpPr>
        <p:spPr>
          <a:xfrm flipH="1">
            <a:off x="3178540" y="3055913"/>
            <a:ext cx="2229000" cy="670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E87E45"/>
              </a:buClr>
              <a:buSzPts val="1400"/>
              <a:buNone/>
              <a:defRPr sz="1400">
                <a:solidFill>
                  <a:srgbClr val="E87E45"/>
                </a:solidFill>
              </a:defRPr>
            </a:lvl1pPr>
            <a:lvl2pPr lvl="1" rtl="0" algn="ctr">
              <a:lnSpc>
                <a:spcPct val="100000"/>
              </a:lnSpc>
              <a:spcBef>
                <a:spcPts val="0"/>
              </a:spcBef>
              <a:spcAft>
                <a:spcPts val="0"/>
              </a:spcAft>
              <a:buClr>
                <a:srgbClr val="E87E45"/>
              </a:buClr>
              <a:buSzPts val="1400"/>
              <a:buNone/>
              <a:defRPr sz="1400">
                <a:solidFill>
                  <a:srgbClr val="E87E45"/>
                </a:solidFill>
              </a:defRPr>
            </a:lvl2pPr>
            <a:lvl3pPr lvl="2" rtl="0" algn="ctr">
              <a:lnSpc>
                <a:spcPct val="100000"/>
              </a:lnSpc>
              <a:spcBef>
                <a:spcPts val="0"/>
              </a:spcBef>
              <a:spcAft>
                <a:spcPts val="0"/>
              </a:spcAft>
              <a:buClr>
                <a:srgbClr val="E87E45"/>
              </a:buClr>
              <a:buSzPts val="1400"/>
              <a:buNone/>
              <a:defRPr sz="1400">
                <a:solidFill>
                  <a:srgbClr val="E87E45"/>
                </a:solidFill>
              </a:defRPr>
            </a:lvl3pPr>
            <a:lvl4pPr lvl="3" rtl="0" algn="ctr">
              <a:lnSpc>
                <a:spcPct val="100000"/>
              </a:lnSpc>
              <a:spcBef>
                <a:spcPts val="0"/>
              </a:spcBef>
              <a:spcAft>
                <a:spcPts val="0"/>
              </a:spcAft>
              <a:buClr>
                <a:srgbClr val="E87E45"/>
              </a:buClr>
              <a:buSzPts val="1400"/>
              <a:buNone/>
              <a:defRPr sz="1400">
                <a:solidFill>
                  <a:srgbClr val="E87E45"/>
                </a:solidFill>
              </a:defRPr>
            </a:lvl4pPr>
            <a:lvl5pPr lvl="4" rtl="0" algn="ctr">
              <a:lnSpc>
                <a:spcPct val="100000"/>
              </a:lnSpc>
              <a:spcBef>
                <a:spcPts val="0"/>
              </a:spcBef>
              <a:spcAft>
                <a:spcPts val="0"/>
              </a:spcAft>
              <a:buClr>
                <a:srgbClr val="E87E45"/>
              </a:buClr>
              <a:buSzPts val="1400"/>
              <a:buNone/>
              <a:defRPr sz="1400">
                <a:solidFill>
                  <a:srgbClr val="E87E45"/>
                </a:solidFill>
              </a:defRPr>
            </a:lvl5pPr>
            <a:lvl6pPr lvl="5" rtl="0" algn="ctr">
              <a:lnSpc>
                <a:spcPct val="100000"/>
              </a:lnSpc>
              <a:spcBef>
                <a:spcPts val="0"/>
              </a:spcBef>
              <a:spcAft>
                <a:spcPts val="0"/>
              </a:spcAft>
              <a:buClr>
                <a:srgbClr val="E87E45"/>
              </a:buClr>
              <a:buSzPts val="1400"/>
              <a:buNone/>
              <a:defRPr sz="1400">
                <a:solidFill>
                  <a:srgbClr val="E87E45"/>
                </a:solidFill>
              </a:defRPr>
            </a:lvl6pPr>
            <a:lvl7pPr lvl="6" rtl="0" algn="ctr">
              <a:lnSpc>
                <a:spcPct val="100000"/>
              </a:lnSpc>
              <a:spcBef>
                <a:spcPts val="0"/>
              </a:spcBef>
              <a:spcAft>
                <a:spcPts val="0"/>
              </a:spcAft>
              <a:buClr>
                <a:srgbClr val="E87E45"/>
              </a:buClr>
              <a:buSzPts val="1400"/>
              <a:buNone/>
              <a:defRPr sz="1400">
                <a:solidFill>
                  <a:srgbClr val="E87E45"/>
                </a:solidFill>
              </a:defRPr>
            </a:lvl7pPr>
            <a:lvl8pPr lvl="7" rtl="0" algn="ctr">
              <a:lnSpc>
                <a:spcPct val="100000"/>
              </a:lnSpc>
              <a:spcBef>
                <a:spcPts val="0"/>
              </a:spcBef>
              <a:spcAft>
                <a:spcPts val="0"/>
              </a:spcAft>
              <a:buClr>
                <a:srgbClr val="E87E45"/>
              </a:buClr>
              <a:buSzPts val="1400"/>
              <a:buNone/>
              <a:defRPr sz="1400">
                <a:solidFill>
                  <a:srgbClr val="E87E45"/>
                </a:solidFill>
              </a:defRPr>
            </a:lvl8pPr>
            <a:lvl9pPr lvl="8" rtl="0" algn="ctr">
              <a:lnSpc>
                <a:spcPct val="100000"/>
              </a:lnSpc>
              <a:spcBef>
                <a:spcPts val="0"/>
              </a:spcBef>
              <a:spcAft>
                <a:spcPts val="0"/>
              </a:spcAft>
              <a:buClr>
                <a:srgbClr val="E87E45"/>
              </a:buClr>
              <a:buSzPts val="1400"/>
              <a:buNone/>
              <a:defRPr sz="1400">
                <a:solidFill>
                  <a:srgbClr val="E87E45"/>
                </a:solidFill>
              </a:defRPr>
            </a:lvl9pPr>
          </a:lstStyle>
          <a:p/>
        </p:txBody>
      </p:sp>
      <p:sp>
        <p:nvSpPr>
          <p:cNvPr id="29" name="Google Shape;29;p4"/>
          <p:cNvSpPr/>
          <p:nvPr/>
        </p:nvSpPr>
        <p:spPr>
          <a:xfrm>
            <a:off x="-123825" y="1445224"/>
            <a:ext cx="3248100" cy="2171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4"/>
          <p:cNvSpPr txBox="1"/>
          <p:nvPr>
            <p:ph type="ctrTitle"/>
          </p:nvPr>
        </p:nvSpPr>
        <p:spPr>
          <a:xfrm flipH="1">
            <a:off x="605700" y="1587038"/>
            <a:ext cx="3451800" cy="18879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541C1D"/>
              </a:buClr>
              <a:buSzPts val="3600"/>
              <a:buNone/>
              <a:defRPr sz="3600">
                <a:solidFill>
                  <a:srgbClr val="541C1D"/>
                </a:solidFill>
              </a:defRPr>
            </a:lvl1pPr>
            <a:lvl2pPr lvl="1" rtl="0">
              <a:spcBef>
                <a:spcPts val="0"/>
              </a:spcBef>
              <a:spcAft>
                <a:spcPts val="0"/>
              </a:spcAft>
              <a:buClr>
                <a:srgbClr val="FA7E5C"/>
              </a:buClr>
              <a:buSzPts val="3600"/>
              <a:buNone/>
              <a:defRPr sz="3600">
                <a:solidFill>
                  <a:srgbClr val="FA7E5C"/>
                </a:solidFill>
              </a:defRPr>
            </a:lvl2pPr>
            <a:lvl3pPr lvl="2" rtl="0">
              <a:spcBef>
                <a:spcPts val="0"/>
              </a:spcBef>
              <a:spcAft>
                <a:spcPts val="0"/>
              </a:spcAft>
              <a:buClr>
                <a:srgbClr val="FA7E5C"/>
              </a:buClr>
              <a:buSzPts val="3600"/>
              <a:buNone/>
              <a:defRPr sz="3600">
                <a:solidFill>
                  <a:srgbClr val="FA7E5C"/>
                </a:solidFill>
              </a:defRPr>
            </a:lvl3pPr>
            <a:lvl4pPr lvl="3" rtl="0">
              <a:spcBef>
                <a:spcPts val="0"/>
              </a:spcBef>
              <a:spcAft>
                <a:spcPts val="0"/>
              </a:spcAft>
              <a:buClr>
                <a:srgbClr val="FA7E5C"/>
              </a:buClr>
              <a:buSzPts val="3600"/>
              <a:buNone/>
              <a:defRPr sz="3600">
                <a:solidFill>
                  <a:srgbClr val="FA7E5C"/>
                </a:solidFill>
              </a:defRPr>
            </a:lvl4pPr>
            <a:lvl5pPr lvl="4" rtl="0">
              <a:spcBef>
                <a:spcPts val="0"/>
              </a:spcBef>
              <a:spcAft>
                <a:spcPts val="0"/>
              </a:spcAft>
              <a:buClr>
                <a:srgbClr val="FA7E5C"/>
              </a:buClr>
              <a:buSzPts val="3600"/>
              <a:buNone/>
              <a:defRPr sz="3600">
                <a:solidFill>
                  <a:srgbClr val="FA7E5C"/>
                </a:solidFill>
              </a:defRPr>
            </a:lvl5pPr>
            <a:lvl6pPr lvl="5" rtl="0">
              <a:spcBef>
                <a:spcPts val="0"/>
              </a:spcBef>
              <a:spcAft>
                <a:spcPts val="0"/>
              </a:spcAft>
              <a:buClr>
                <a:srgbClr val="FA7E5C"/>
              </a:buClr>
              <a:buSzPts val="3600"/>
              <a:buNone/>
              <a:defRPr sz="3600">
                <a:solidFill>
                  <a:srgbClr val="FA7E5C"/>
                </a:solidFill>
              </a:defRPr>
            </a:lvl6pPr>
            <a:lvl7pPr lvl="6" rtl="0">
              <a:spcBef>
                <a:spcPts val="0"/>
              </a:spcBef>
              <a:spcAft>
                <a:spcPts val="0"/>
              </a:spcAft>
              <a:buClr>
                <a:srgbClr val="FA7E5C"/>
              </a:buClr>
              <a:buSzPts val="3600"/>
              <a:buNone/>
              <a:defRPr sz="3600">
                <a:solidFill>
                  <a:srgbClr val="FA7E5C"/>
                </a:solidFill>
              </a:defRPr>
            </a:lvl7pPr>
            <a:lvl8pPr lvl="7" rtl="0">
              <a:spcBef>
                <a:spcPts val="0"/>
              </a:spcBef>
              <a:spcAft>
                <a:spcPts val="0"/>
              </a:spcAft>
              <a:buClr>
                <a:srgbClr val="FA7E5C"/>
              </a:buClr>
              <a:buSzPts val="3600"/>
              <a:buNone/>
              <a:defRPr sz="3600">
                <a:solidFill>
                  <a:srgbClr val="FA7E5C"/>
                </a:solidFill>
              </a:defRPr>
            </a:lvl8pPr>
            <a:lvl9pPr lvl="8" rtl="0">
              <a:spcBef>
                <a:spcPts val="0"/>
              </a:spcBef>
              <a:spcAft>
                <a:spcPts val="0"/>
              </a:spcAft>
              <a:buClr>
                <a:srgbClr val="FA7E5C"/>
              </a:buClr>
              <a:buSzPts val="3600"/>
              <a:buNone/>
              <a:defRPr sz="3600">
                <a:solidFill>
                  <a:srgbClr val="FA7E5C"/>
                </a:solidFill>
              </a:defRPr>
            </a:lvl9pPr>
          </a:lstStyle>
          <a:p/>
        </p:txBody>
      </p:sp>
      <p:sp>
        <p:nvSpPr>
          <p:cNvPr id="31" name="Google Shape;31;p4"/>
          <p:cNvSpPr txBox="1"/>
          <p:nvPr>
            <p:ph hasCustomPrompt="1" idx="5" type="title"/>
          </p:nvPr>
        </p:nvSpPr>
        <p:spPr>
          <a:xfrm flipH="1">
            <a:off x="5306474" y="867413"/>
            <a:ext cx="22485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E87E45"/>
              </a:buClr>
              <a:buSzPts val="3600"/>
              <a:buNone/>
              <a:defRPr sz="3600">
                <a:solidFill>
                  <a:srgbClr val="E87E45"/>
                </a:solidFill>
              </a:defRPr>
            </a:lvl1pPr>
            <a:lvl2pPr lvl="1"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9pPr>
          </a:lstStyle>
          <a:p>
            <a:r>
              <a:t>xx%</a:t>
            </a:r>
          </a:p>
        </p:txBody>
      </p:sp>
      <p:sp>
        <p:nvSpPr>
          <p:cNvPr id="32" name="Google Shape;32;p4"/>
          <p:cNvSpPr txBox="1"/>
          <p:nvPr>
            <p:ph hasCustomPrompt="1" idx="6" type="title"/>
          </p:nvPr>
        </p:nvSpPr>
        <p:spPr>
          <a:xfrm flipH="1">
            <a:off x="5306474" y="2849738"/>
            <a:ext cx="22485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E87E45"/>
              </a:buClr>
              <a:buSzPts val="3600"/>
              <a:buNone/>
              <a:defRPr sz="3600">
                <a:solidFill>
                  <a:srgbClr val="E87E45"/>
                </a:solidFill>
              </a:defRPr>
            </a:lvl1pPr>
            <a:lvl2pPr lvl="1"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9pPr>
          </a:lstStyle>
          <a:p>
            <a:r>
              <a:t>xx%</a:t>
            </a:r>
          </a:p>
        </p:txBody>
      </p:sp>
      <p:sp>
        <p:nvSpPr>
          <p:cNvPr id="33" name="Google Shape;33;p4"/>
          <p:cNvSpPr txBox="1"/>
          <p:nvPr>
            <p:ph hasCustomPrompt="1" idx="7" type="title"/>
          </p:nvPr>
        </p:nvSpPr>
        <p:spPr>
          <a:xfrm flipH="1">
            <a:off x="3168790" y="867413"/>
            <a:ext cx="22485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E87E45"/>
              </a:buClr>
              <a:buSzPts val="3600"/>
              <a:buNone/>
              <a:defRPr sz="3600">
                <a:solidFill>
                  <a:srgbClr val="E87E45"/>
                </a:solidFill>
              </a:defRPr>
            </a:lvl1pPr>
            <a:lvl2pPr lvl="1"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9pPr>
          </a:lstStyle>
          <a:p>
            <a:r>
              <a:t>xx%</a:t>
            </a:r>
          </a:p>
        </p:txBody>
      </p:sp>
      <p:sp>
        <p:nvSpPr>
          <p:cNvPr id="34" name="Google Shape;34;p4"/>
          <p:cNvSpPr txBox="1"/>
          <p:nvPr>
            <p:ph hasCustomPrompt="1" idx="8" type="title"/>
          </p:nvPr>
        </p:nvSpPr>
        <p:spPr>
          <a:xfrm flipH="1">
            <a:off x="3168790" y="2849738"/>
            <a:ext cx="22485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E87E45"/>
              </a:buClr>
              <a:buSzPts val="3600"/>
              <a:buNone/>
              <a:defRPr sz="3600">
                <a:solidFill>
                  <a:srgbClr val="E87E45"/>
                </a:solidFill>
              </a:defRPr>
            </a:lvl1pPr>
            <a:lvl2pPr lvl="1"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9pPr>
          </a:lstStyle>
          <a:p>
            <a:r>
              <a:t>xx%</a:t>
            </a:r>
          </a:p>
        </p:txBody>
      </p:sp>
      <p:sp>
        <p:nvSpPr>
          <p:cNvPr id="35" name="Google Shape;35;p4"/>
          <p:cNvSpPr txBox="1"/>
          <p:nvPr>
            <p:ph idx="9" type="subTitle"/>
          </p:nvPr>
        </p:nvSpPr>
        <p:spPr>
          <a:xfrm flipH="1">
            <a:off x="3372340" y="1690613"/>
            <a:ext cx="18414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36" name="Google Shape;36;p4"/>
          <p:cNvSpPr txBox="1"/>
          <p:nvPr>
            <p:ph idx="13" type="subTitle"/>
          </p:nvPr>
        </p:nvSpPr>
        <p:spPr>
          <a:xfrm flipH="1">
            <a:off x="5510024" y="1690613"/>
            <a:ext cx="18414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37" name="Google Shape;37;p4"/>
          <p:cNvSpPr txBox="1"/>
          <p:nvPr>
            <p:ph idx="14" type="subTitle"/>
          </p:nvPr>
        </p:nvSpPr>
        <p:spPr>
          <a:xfrm flipH="1">
            <a:off x="3372340" y="3698288"/>
            <a:ext cx="18414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38" name="Google Shape;38;p4"/>
          <p:cNvSpPr txBox="1"/>
          <p:nvPr>
            <p:ph idx="15" type="subTitle"/>
          </p:nvPr>
        </p:nvSpPr>
        <p:spPr>
          <a:xfrm flipH="1">
            <a:off x="5510024" y="3698288"/>
            <a:ext cx="18414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QUOTE">
  <p:cSld name="TITLE_1_1">
    <p:spTree>
      <p:nvGrpSpPr>
        <p:cNvPr id="39" name="Shape 39"/>
        <p:cNvGrpSpPr/>
        <p:nvPr/>
      </p:nvGrpSpPr>
      <p:grpSpPr>
        <a:xfrm>
          <a:off x="0" y="0"/>
          <a:ext cx="0" cy="0"/>
          <a:chOff x="0" y="0"/>
          <a:chExt cx="0" cy="0"/>
        </a:xfrm>
      </p:grpSpPr>
      <p:sp>
        <p:nvSpPr>
          <p:cNvPr id="40" name="Google Shape;40;p5"/>
          <p:cNvSpPr txBox="1"/>
          <p:nvPr>
            <p:ph type="ctrTitle"/>
          </p:nvPr>
        </p:nvSpPr>
        <p:spPr>
          <a:xfrm flipH="1">
            <a:off x="2984700" y="3148100"/>
            <a:ext cx="3035100" cy="6777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541C1D"/>
              </a:buClr>
              <a:buSzPts val="1800"/>
              <a:buNone/>
              <a:defRPr sz="1800">
                <a:solidFill>
                  <a:srgbClr val="541C1D"/>
                </a:solidFill>
              </a:defRPr>
            </a:lvl1pPr>
            <a:lvl2pPr lvl="1" rtl="0" algn="ctr">
              <a:spcBef>
                <a:spcPts val="0"/>
              </a:spcBef>
              <a:spcAft>
                <a:spcPts val="0"/>
              </a:spcAft>
              <a:buClr>
                <a:srgbClr val="541C1D"/>
              </a:buClr>
              <a:buSzPts val="12000"/>
              <a:buNone/>
              <a:defRPr sz="12000">
                <a:solidFill>
                  <a:srgbClr val="541C1D"/>
                </a:solidFill>
              </a:defRPr>
            </a:lvl2pPr>
            <a:lvl3pPr lvl="2" rtl="0" algn="ctr">
              <a:spcBef>
                <a:spcPts val="0"/>
              </a:spcBef>
              <a:spcAft>
                <a:spcPts val="0"/>
              </a:spcAft>
              <a:buClr>
                <a:srgbClr val="541C1D"/>
              </a:buClr>
              <a:buSzPts val="12000"/>
              <a:buNone/>
              <a:defRPr sz="12000">
                <a:solidFill>
                  <a:srgbClr val="541C1D"/>
                </a:solidFill>
              </a:defRPr>
            </a:lvl3pPr>
            <a:lvl4pPr lvl="3" rtl="0" algn="ctr">
              <a:spcBef>
                <a:spcPts val="0"/>
              </a:spcBef>
              <a:spcAft>
                <a:spcPts val="0"/>
              </a:spcAft>
              <a:buClr>
                <a:srgbClr val="541C1D"/>
              </a:buClr>
              <a:buSzPts val="12000"/>
              <a:buNone/>
              <a:defRPr sz="12000">
                <a:solidFill>
                  <a:srgbClr val="541C1D"/>
                </a:solidFill>
              </a:defRPr>
            </a:lvl4pPr>
            <a:lvl5pPr lvl="4" rtl="0" algn="ctr">
              <a:spcBef>
                <a:spcPts val="0"/>
              </a:spcBef>
              <a:spcAft>
                <a:spcPts val="0"/>
              </a:spcAft>
              <a:buClr>
                <a:srgbClr val="541C1D"/>
              </a:buClr>
              <a:buSzPts val="12000"/>
              <a:buNone/>
              <a:defRPr sz="12000">
                <a:solidFill>
                  <a:srgbClr val="541C1D"/>
                </a:solidFill>
              </a:defRPr>
            </a:lvl5pPr>
            <a:lvl6pPr lvl="5" rtl="0" algn="ctr">
              <a:spcBef>
                <a:spcPts val="0"/>
              </a:spcBef>
              <a:spcAft>
                <a:spcPts val="0"/>
              </a:spcAft>
              <a:buClr>
                <a:srgbClr val="541C1D"/>
              </a:buClr>
              <a:buSzPts val="12000"/>
              <a:buNone/>
              <a:defRPr sz="12000">
                <a:solidFill>
                  <a:srgbClr val="541C1D"/>
                </a:solidFill>
              </a:defRPr>
            </a:lvl6pPr>
            <a:lvl7pPr lvl="6" rtl="0" algn="ctr">
              <a:spcBef>
                <a:spcPts val="0"/>
              </a:spcBef>
              <a:spcAft>
                <a:spcPts val="0"/>
              </a:spcAft>
              <a:buClr>
                <a:srgbClr val="541C1D"/>
              </a:buClr>
              <a:buSzPts val="12000"/>
              <a:buNone/>
              <a:defRPr sz="12000">
                <a:solidFill>
                  <a:srgbClr val="541C1D"/>
                </a:solidFill>
              </a:defRPr>
            </a:lvl7pPr>
            <a:lvl8pPr lvl="7" rtl="0" algn="ctr">
              <a:spcBef>
                <a:spcPts val="0"/>
              </a:spcBef>
              <a:spcAft>
                <a:spcPts val="0"/>
              </a:spcAft>
              <a:buClr>
                <a:srgbClr val="541C1D"/>
              </a:buClr>
              <a:buSzPts val="12000"/>
              <a:buNone/>
              <a:defRPr sz="12000">
                <a:solidFill>
                  <a:srgbClr val="541C1D"/>
                </a:solidFill>
              </a:defRPr>
            </a:lvl8pPr>
            <a:lvl9pPr lvl="8" rtl="0" algn="ctr">
              <a:spcBef>
                <a:spcPts val="0"/>
              </a:spcBef>
              <a:spcAft>
                <a:spcPts val="0"/>
              </a:spcAft>
              <a:buClr>
                <a:srgbClr val="541C1D"/>
              </a:buClr>
              <a:buSzPts val="12000"/>
              <a:buNone/>
              <a:defRPr sz="12000">
                <a:solidFill>
                  <a:srgbClr val="541C1D"/>
                </a:solidFill>
              </a:defRPr>
            </a:lvl9pPr>
          </a:lstStyle>
          <a:p/>
        </p:txBody>
      </p:sp>
      <p:sp>
        <p:nvSpPr>
          <p:cNvPr id="41" name="Google Shape;41;p5"/>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5"/>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5"/>
          <p:cNvSpPr/>
          <p:nvPr/>
        </p:nvSpPr>
        <p:spPr>
          <a:xfrm>
            <a:off x="799930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5"/>
          <p:cNvSpPr/>
          <p:nvPr/>
        </p:nvSpPr>
        <p:spPr>
          <a:xfrm>
            <a:off x="799930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5"/>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5"/>
          <p:cNvSpPr txBox="1"/>
          <p:nvPr>
            <p:ph idx="1" type="subTitle"/>
          </p:nvPr>
        </p:nvSpPr>
        <p:spPr>
          <a:xfrm flipH="1">
            <a:off x="2276699" y="1460600"/>
            <a:ext cx="4543200" cy="1268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541C1D"/>
              </a:buClr>
              <a:buSzPts val="2400"/>
              <a:buNone/>
              <a:defRPr sz="2400">
                <a:solidFill>
                  <a:srgbClr val="541C1D"/>
                </a:solidFill>
              </a:defRPr>
            </a:lvl1pPr>
            <a:lvl2pPr lvl="1" rtl="0" algn="ctr">
              <a:lnSpc>
                <a:spcPct val="100000"/>
              </a:lnSpc>
              <a:spcBef>
                <a:spcPts val="0"/>
              </a:spcBef>
              <a:spcAft>
                <a:spcPts val="0"/>
              </a:spcAft>
              <a:buClr>
                <a:srgbClr val="541C1D"/>
              </a:buClr>
              <a:buSzPts val="1600"/>
              <a:buNone/>
              <a:defRPr sz="1600">
                <a:solidFill>
                  <a:srgbClr val="541C1D"/>
                </a:solidFill>
              </a:defRPr>
            </a:lvl2pPr>
            <a:lvl3pPr lvl="2" rtl="0" algn="ctr">
              <a:lnSpc>
                <a:spcPct val="100000"/>
              </a:lnSpc>
              <a:spcBef>
                <a:spcPts val="0"/>
              </a:spcBef>
              <a:spcAft>
                <a:spcPts val="0"/>
              </a:spcAft>
              <a:buClr>
                <a:srgbClr val="541C1D"/>
              </a:buClr>
              <a:buSzPts val="1600"/>
              <a:buNone/>
              <a:defRPr sz="1600">
                <a:solidFill>
                  <a:srgbClr val="541C1D"/>
                </a:solidFill>
              </a:defRPr>
            </a:lvl3pPr>
            <a:lvl4pPr lvl="3" rtl="0" algn="ctr">
              <a:lnSpc>
                <a:spcPct val="100000"/>
              </a:lnSpc>
              <a:spcBef>
                <a:spcPts val="0"/>
              </a:spcBef>
              <a:spcAft>
                <a:spcPts val="0"/>
              </a:spcAft>
              <a:buClr>
                <a:srgbClr val="541C1D"/>
              </a:buClr>
              <a:buSzPts val="1600"/>
              <a:buNone/>
              <a:defRPr sz="1600">
                <a:solidFill>
                  <a:srgbClr val="541C1D"/>
                </a:solidFill>
              </a:defRPr>
            </a:lvl4pPr>
            <a:lvl5pPr lvl="4" rtl="0" algn="ctr">
              <a:lnSpc>
                <a:spcPct val="100000"/>
              </a:lnSpc>
              <a:spcBef>
                <a:spcPts val="0"/>
              </a:spcBef>
              <a:spcAft>
                <a:spcPts val="0"/>
              </a:spcAft>
              <a:buClr>
                <a:srgbClr val="541C1D"/>
              </a:buClr>
              <a:buSzPts val="1600"/>
              <a:buNone/>
              <a:defRPr sz="1600">
                <a:solidFill>
                  <a:srgbClr val="541C1D"/>
                </a:solidFill>
              </a:defRPr>
            </a:lvl5pPr>
            <a:lvl6pPr lvl="5" rtl="0" algn="ctr">
              <a:lnSpc>
                <a:spcPct val="100000"/>
              </a:lnSpc>
              <a:spcBef>
                <a:spcPts val="0"/>
              </a:spcBef>
              <a:spcAft>
                <a:spcPts val="0"/>
              </a:spcAft>
              <a:buClr>
                <a:srgbClr val="541C1D"/>
              </a:buClr>
              <a:buSzPts val="1600"/>
              <a:buNone/>
              <a:defRPr sz="1600">
                <a:solidFill>
                  <a:srgbClr val="541C1D"/>
                </a:solidFill>
              </a:defRPr>
            </a:lvl6pPr>
            <a:lvl7pPr lvl="6" rtl="0" algn="ctr">
              <a:lnSpc>
                <a:spcPct val="100000"/>
              </a:lnSpc>
              <a:spcBef>
                <a:spcPts val="0"/>
              </a:spcBef>
              <a:spcAft>
                <a:spcPts val="0"/>
              </a:spcAft>
              <a:buClr>
                <a:srgbClr val="541C1D"/>
              </a:buClr>
              <a:buSzPts val="1600"/>
              <a:buNone/>
              <a:defRPr sz="1600">
                <a:solidFill>
                  <a:srgbClr val="541C1D"/>
                </a:solidFill>
              </a:defRPr>
            </a:lvl7pPr>
            <a:lvl8pPr lvl="7" rtl="0" algn="ctr">
              <a:lnSpc>
                <a:spcPct val="100000"/>
              </a:lnSpc>
              <a:spcBef>
                <a:spcPts val="0"/>
              </a:spcBef>
              <a:spcAft>
                <a:spcPts val="0"/>
              </a:spcAft>
              <a:buClr>
                <a:srgbClr val="541C1D"/>
              </a:buClr>
              <a:buSzPts val="1600"/>
              <a:buNone/>
              <a:defRPr sz="1600">
                <a:solidFill>
                  <a:srgbClr val="541C1D"/>
                </a:solidFill>
              </a:defRPr>
            </a:lvl8pPr>
            <a:lvl9pPr lvl="8" rtl="0" algn="ctr">
              <a:lnSpc>
                <a:spcPct val="100000"/>
              </a:lnSpc>
              <a:spcBef>
                <a:spcPts val="0"/>
              </a:spcBef>
              <a:spcAft>
                <a:spcPts val="0"/>
              </a:spcAft>
              <a:buClr>
                <a:srgbClr val="541C1D"/>
              </a:buClr>
              <a:buSzPts val="1600"/>
              <a:buNone/>
              <a:defRPr sz="1600">
                <a:solidFill>
                  <a:srgbClr val="541C1D"/>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HEADLINE 1">
  <p:cSld name="CUSTOM_1_1_1_2">
    <p:spTree>
      <p:nvGrpSpPr>
        <p:cNvPr id="47" name="Shape 47"/>
        <p:cNvGrpSpPr/>
        <p:nvPr/>
      </p:nvGrpSpPr>
      <p:grpSpPr>
        <a:xfrm>
          <a:off x="0" y="0"/>
          <a:ext cx="0" cy="0"/>
          <a:chOff x="0" y="0"/>
          <a:chExt cx="0" cy="0"/>
        </a:xfrm>
      </p:grpSpPr>
      <p:sp>
        <p:nvSpPr>
          <p:cNvPr id="48" name="Google Shape;48;p6"/>
          <p:cNvSpPr/>
          <p:nvPr/>
        </p:nvSpPr>
        <p:spPr>
          <a:xfrm>
            <a:off x="3015900" y="1015650"/>
            <a:ext cx="3112200" cy="31122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6"/>
          <p:cNvSpPr txBox="1"/>
          <p:nvPr>
            <p:ph type="ctrTitle"/>
          </p:nvPr>
        </p:nvSpPr>
        <p:spPr>
          <a:xfrm>
            <a:off x="1046250" y="2577954"/>
            <a:ext cx="71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541C1D"/>
              </a:buClr>
              <a:buSzPts val="2400"/>
              <a:buNone/>
              <a:defRPr sz="2400">
                <a:solidFill>
                  <a:srgbClr val="541C1D"/>
                </a:solidFill>
              </a:defRPr>
            </a:lvl1pPr>
            <a:lvl2pPr lvl="1" rtl="0" algn="ctr">
              <a:spcBef>
                <a:spcPts val="0"/>
              </a:spcBef>
              <a:spcAft>
                <a:spcPts val="0"/>
              </a:spcAft>
              <a:buClr>
                <a:srgbClr val="541C1D"/>
              </a:buClr>
              <a:buSzPts val="1800"/>
              <a:buNone/>
              <a:defRPr sz="1800">
                <a:solidFill>
                  <a:srgbClr val="541C1D"/>
                </a:solidFill>
              </a:defRPr>
            </a:lvl2pPr>
            <a:lvl3pPr lvl="2" rtl="0" algn="ctr">
              <a:spcBef>
                <a:spcPts val="0"/>
              </a:spcBef>
              <a:spcAft>
                <a:spcPts val="0"/>
              </a:spcAft>
              <a:buClr>
                <a:srgbClr val="541C1D"/>
              </a:buClr>
              <a:buSzPts val="1800"/>
              <a:buNone/>
              <a:defRPr sz="1800">
                <a:solidFill>
                  <a:srgbClr val="541C1D"/>
                </a:solidFill>
              </a:defRPr>
            </a:lvl3pPr>
            <a:lvl4pPr lvl="3" rtl="0" algn="ctr">
              <a:spcBef>
                <a:spcPts val="0"/>
              </a:spcBef>
              <a:spcAft>
                <a:spcPts val="0"/>
              </a:spcAft>
              <a:buClr>
                <a:srgbClr val="541C1D"/>
              </a:buClr>
              <a:buSzPts val="1800"/>
              <a:buNone/>
              <a:defRPr sz="1800">
                <a:solidFill>
                  <a:srgbClr val="541C1D"/>
                </a:solidFill>
              </a:defRPr>
            </a:lvl4pPr>
            <a:lvl5pPr lvl="4" rtl="0" algn="ctr">
              <a:spcBef>
                <a:spcPts val="0"/>
              </a:spcBef>
              <a:spcAft>
                <a:spcPts val="0"/>
              </a:spcAft>
              <a:buClr>
                <a:srgbClr val="541C1D"/>
              </a:buClr>
              <a:buSzPts val="1800"/>
              <a:buNone/>
              <a:defRPr sz="1800">
                <a:solidFill>
                  <a:srgbClr val="541C1D"/>
                </a:solidFill>
              </a:defRPr>
            </a:lvl5pPr>
            <a:lvl6pPr lvl="5" rtl="0" algn="ctr">
              <a:spcBef>
                <a:spcPts val="0"/>
              </a:spcBef>
              <a:spcAft>
                <a:spcPts val="0"/>
              </a:spcAft>
              <a:buClr>
                <a:srgbClr val="541C1D"/>
              </a:buClr>
              <a:buSzPts val="1800"/>
              <a:buNone/>
              <a:defRPr sz="1800">
                <a:solidFill>
                  <a:srgbClr val="541C1D"/>
                </a:solidFill>
              </a:defRPr>
            </a:lvl6pPr>
            <a:lvl7pPr lvl="6" rtl="0" algn="ctr">
              <a:spcBef>
                <a:spcPts val="0"/>
              </a:spcBef>
              <a:spcAft>
                <a:spcPts val="0"/>
              </a:spcAft>
              <a:buClr>
                <a:srgbClr val="541C1D"/>
              </a:buClr>
              <a:buSzPts val="1800"/>
              <a:buNone/>
              <a:defRPr sz="1800">
                <a:solidFill>
                  <a:srgbClr val="541C1D"/>
                </a:solidFill>
              </a:defRPr>
            </a:lvl7pPr>
            <a:lvl8pPr lvl="7" rtl="0" algn="ctr">
              <a:spcBef>
                <a:spcPts val="0"/>
              </a:spcBef>
              <a:spcAft>
                <a:spcPts val="0"/>
              </a:spcAft>
              <a:buClr>
                <a:srgbClr val="541C1D"/>
              </a:buClr>
              <a:buSzPts val="1800"/>
              <a:buNone/>
              <a:defRPr sz="1800">
                <a:solidFill>
                  <a:srgbClr val="541C1D"/>
                </a:solidFill>
              </a:defRPr>
            </a:lvl8pPr>
            <a:lvl9pPr lvl="8" rtl="0" algn="ctr">
              <a:spcBef>
                <a:spcPts val="0"/>
              </a:spcBef>
              <a:spcAft>
                <a:spcPts val="0"/>
              </a:spcAft>
              <a:buClr>
                <a:srgbClr val="541C1D"/>
              </a:buClr>
              <a:buSzPts val="1800"/>
              <a:buNone/>
              <a:defRPr sz="1800">
                <a:solidFill>
                  <a:srgbClr val="541C1D"/>
                </a:solidFill>
              </a:defRPr>
            </a:lvl9pPr>
          </a:lstStyle>
          <a:p/>
        </p:txBody>
      </p:sp>
      <p:sp>
        <p:nvSpPr>
          <p:cNvPr id="50" name="Google Shape;50;p6"/>
          <p:cNvSpPr txBox="1"/>
          <p:nvPr>
            <p:ph idx="1" type="subTitle"/>
          </p:nvPr>
        </p:nvSpPr>
        <p:spPr>
          <a:xfrm>
            <a:off x="3656700" y="3039400"/>
            <a:ext cx="19059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541C1D"/>
              </a:buClr>
              <a:buSzPts val="1200"/>
              <a:buNone/>
              <a:defRPr>
                <a:solidFill>
                  <a:srgbClr val="541C1D"/>
                </a:solidFill>
              </a:defRPr>
            </a:lvl1pPr>
            <a:lvl2pPr lvl="1" rtl="0" algn="ctr">
              <a:lnSpc>
                <a:spcPct val="100000"/>
              </a:lnSpc>
              <a:spcBef>
                <a:spcPts val="0"/>
              </a:spcBef>
              <a:spcAft>
                <a:spcPts val="0"/>
              </a:spcAft>
              <a:buClr>
                <a:srgbClr val="541C1D"/>
              </a:buClr>
              <a:buSzPts val="1200"/>
              <a:buNone/>
              <a:defRPr>
                <a:solidFill>
                  <a:srgbClr val="541C1D"/>
                </a:solidFill>
              </a:defRPr>
            </a:lvl2pPr>
            <a:lvl3pPr lvl="2" rtl="0" algn="ctr">
              <a:lnSpc>
                <a:spcPct val="100000"/>
              </a:lnSpc>
              <a:spcBef>
                <a:spcPts val="0"/>
              </a:spcBef>
              <a:spcAft>
                <a:spcPts val="0"/>
              </a:spcAft>
              <a:buClr>
                <a:srgbClr val="541C1D"/>
              </a:buClr>
              <a:buSzPts val="1200"/>
              <a:buNone/>
              <a:defRPr>
                <a:solidFill>
                  <a:srgbClr val="541C1D"/>
                </a:solidFill>
              </a:defRPr>
            </a:lvl3pPr>
            <a:lvl4pPr lvl="3" rtl="0" algn="ctr">
              <a:lnSpc>
                <a:spcPct val="100000"/>
              </a:lnSpc>
              <a:spcBef>
                <a:spcPts val="0"/>
              </a:spcBef>
              <a:spcAft>
                <a:spcPts val="0"/>
              </a:spcAft>
              <a:buClr>
                <a:srgbClr val="541C1D"/>
              </a:buClr>
              <a:buSzPts val="1200"/>
              <a:buNone/>
              <a:defRPr>
                <a:solidFill>
                  <a:srgbClr val="541C1D"/>
                </a:solidFill>
              </a:defRPr>
            </a:lvl4pPr>
            <a:lvl5pPr lvl="4" rtl="0" algn="ctr">
              <a:lnSpc>
                <a:spcPct val="100000"/>
              </a:lnSpc>
              <a:spcBef>
                <a:spcPts val="0"/>
              </a:spcBef>
              <a:spcAft>
                <a:spcPts val="0"/>
              </a:spcAft>
              <a:buClr>
                <a:srgbClr val="541C1D"/>
              </a:buClr>
              <a:buSzPts val="1200"/>
              <a:buNone/>
              <a:defRPr>
                <a:solidFill>
                  <a:srgbClr val="541C1D"/>
                </a:solidFill>
              </a:defRPr>
            </a:lvl5pPr>
            <a:lvl6pPr lvl="5" rtl="0" algn="ctr">
              <a:lnSpc>
                <a:spcPct val="100000"/>
              </a:lnSpc>
              <a:spcBef>
                <a:spcPts val="0"/>
              </a:spcBef>
              <a:spcAft>
                <a:spcPts val="0"/>
              </a:spcAft>
              <a:buClr>
                <a:srgbClr val="541C1D"/>
              </a:buClr>
              <a:buSzPts val="1200"/>
              <a:buNone/>
              <a:defRPr>
                <a:solidFill>
                  <a:srgbClr val="541C1D"/>
                </a:solidFill>
              </a:defRPr>
            </a:lvl6pPr>
            <a:lvl7pPr lvl="6" rtl="0" algn="ctr">
              <a:lnSpc>
                <a:spcPct val="100000"/>
              </a:lnSpc>
              <a:spcBef>
                <a:spcPts val="0"/>
              </a:spcBef>
              <a:spcAft>
                <a:spcPts val="0"/>
              </a:spcAft>
              <a:buClr>
                <a:srgbClr val="541C1D"/>
              </a:buClr>
              <a:buSzPts val="1200"/>
              <a:buNone/>
              <a:defRPr>
                <a:solidFill>
                  <a:srgbClr val="541C1D"/>
                </a:solidFill>
              </a:defRPr>
            </a:lvl7pPr>
            <a:lvl8pPr lvl="7" rtl="0" algn="ctr">
              <a:lnSpc>
                <a:spcPct val="100000"/>
              </a:lnSpc>
              <a:spcBef>
                <a:spcPts val="0"/>
              </a:spcBef>
              <a:spcAft>
                <a:spcPts val="0"/>
              </a:spcAft>
              <a:buClr>
                <a:srgbClr val="541C1D"/>
              </a:buClr>
              <a:buSzPts val="1200"/>
              <a:buNone/>
              <a:defRPr>
                <a:solidFill>
                  <a:srgbClr val="541C1D"/>
                </a:solidFill>
              </a:defRPr>
            </a:lvl8pPr>
            <a:lvl9pPr lvl="8" rtl="0" algn="ctr">
              <a:lnSpc>
                <a:spcPct val="100000"/>
              </a:lnSpc>
              <a:spcBef>
                <a:spcPts val="0"/>
              </a:spcBef>
              <a:spcAft>
                <a:spcPts val="0"/>
              </a:spcAft>
              <a:buClr>
                <a:srgbClr val="541C1D"/>
              </a:buClr>
              <a:buSzPts val="1200"/>
              <a:buNone/>
              <a:defRPr>
                <a:solidFill>
                  <a:srgbClr val="541C1D"/>
                </a:solidFill>
              </a:defRPr>
            </a:lvl9pPr>
          </a:lstStyle>
          <a:p/>
        </p:txBody>
      </p:sp>
      <p:sp>
        <p:nvSpPr>
          <p:cNvPr id="51" name="Google Shape;51;p6"/>
          <p:cNvSpPr txBox="1"/>
          <p:nvPr>
            <p:ph hasCustomPrompt="1" idx="2" type="title"/>
          </p:nvPr>
        </p:nvSpPr>
        <p:spPr>
          <a:xfrm>
            <a:off x="3732762" y="1537228"/>
            <a:ext cx="17538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FAE1C8"/>
              </a:buClr>
              <a:buSzPts val="5500"/>
              <a:buNone/>
              <a:defRPr sz="5500">
                <a:solidFill>
                  <a:srgbClr val="FAE1C8"/>
                </a:solidFill>
              </a:defRPr>
            </a:lvl1pPr>
            <a:lvl2pPr lvl="1"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52" name="Google Shape;52;p6"/>
          <p:cNvSpPr/>
          <p:nvPr/>
        </p:nvSpPr>
        <p:spPr>
          <a:xfrm>
            <a:off x="4281000" y="2154510"/>
            <a:ext cx="657300" cy="131400"/>
          </a:xfrm>
          <a:prstGeom prst="rect">
            <a:avLst/>
          </a:pr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BODY TEXT 1">
  <p:cSld name="TITLE_1_1_1_1">
    <p:spTree>
      <p:nvGrpSpPr>
        <p:cNvPr id="53" name="Shape 53"/>
        <p:cNvGrpSpPr/>
        <p:nvPr/>
      </p:nvGrpSpPr>
      <p:grpSpPr>
        <a:xfrm>
          <a:off x="0" y="0"/>
          <a:ext cx="0" cy="0"/>
          <a:chOff x="0" y="0"/>
          <a:chExt cx="0" cy="0"/>
        </a:xfrm>
      </p:grpSpPr>
      <p:sp>
        <p:nvSpPr>
          <p:cNvPr id="54" name="Google Shape;54;p7"/>
          <p:cNvSpPr/>
          <p:nvPr/>
        </p:nvSpPr>
        <p:spPr>
          <a:xfrm>
            <a:off x="1791325" y="2035000"/>
            <a:ext cx="5598000" cy="31350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7"/>
          <p:cNvSpPr txBox="1"/>
          <p:nvPr>
            <p:ph idx="1" type="body"/>
          </p:nvPr>
        </p:nvSpPr>
        <p:spPr>
          <a:xfrm>
            <a:off x="2234100" y="2403800"/>
            <a:ext cx="4675800" cy="12069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Char char="●"/>
              <a:defRPr/>
            </a:lvl1pPr>
            <a:lvl2pPr indent="-304800" lvl="1" marL="914400" rtl="0">
              <a:spcBef>
                <a:spcPts val="1600"/>
              </a:spcBef>
              <a:spcAft>
                <a:spcPts val="0"/>
              </a:spcAft>
              <a:buSzPts val="1200"/>
              <a:buChar char="○"/>
              <a:defRPr/>
            </a:lvl2pPr>
            <a:lvl3pPr indent="-304800" lvl="2" marL="1371600" rtl="0">
              <a:spcBef>
                <a:spcPts val="1600"/>
              </a:spcBef>
              <a:spcAft>
                <a:spcPts val="0"/>
              </a:spcAft>
              <a:buSzPts val="1200"/>
              <a:buChar char="■"/>
              <a:defRPr/>
            </a:lvl3pPr>
            <a:lvl4pPr indent="-304800" lvl="3" marL="1828800" rtl="0">
              <a:spcBef>
                <a:spcPts val="1600"/>
              </a:spcBef>
              <a:spcAft>
                <a:spcPts val="0"/>
              </a:spcAft>
              <a:buSzPts val="1200"/>
              <a:buChar char="●"/>
              <a:defRPr/>
            </a:lvl4pPr>
            <a:lvl5pPr indent="-304800" lvl="4" marL="2286000" rtl="0">
              <a:spcBef>
                <a:spcPts val="1600"/>
              </a:spcBef>
              <a:spcAft>
                <a:spcPts val="0"/>
              </a:spcAft>
              <a:buSzPts val="1200"/>
              <a:buChar char="○"/>
              <a:defRPr/>
            </a:lvl5pPr>
            <a:lvl6pPr indent="-304800" lvl="5" marL="2743200" rtl="0">
              <a:spcBef>
                <a:spcPts val="1600"/>
              </a:spcBef>
              <a:spcAft>
                <a:spcPts val="0"/>
              </a:spcAft>
              <a:buSzPts val="1200"/>
              <a:buChar char="■"/>
              <a:defRPr/>
            </a:lvl6pPr>
            <a:lvl7pPr indent="-304800" lvl="6" marL="3200400" rtl="0">
              <a:spcBef>
                <a:spcPts val="1600"/>
              </a:spcBef>
              <a:spcAft>
                <a:spcPts val="0"/>
              </a:spcAft>
              <a:buSzPts val="1200"/>
              <a:buChar char="●"/>
              <a:defRPr/>
            </a:lvl7pPr>
            <a:lvl8pPr indent="-304800" lvl="7" marL="3657600" rtl="0">
              <a:spcBef>
                <a:spcPts val="1600"/>
              </a:spcBef>
              <a:spcAft>
                <a:spcPts val="0"/>
              </a:spcAft>
              <a:buSzPts val="1200"/>
              <a:buChar char="○"/>
              <a:defRPr/>
            </a:lvl8pPr>
            <a:lvl9pPr indent="-304800" lvl="8" marL="4114800" rtl="0">
              <a:spcBef>
                <a:spcPts val="1600"/>
              </a:spcBef>
              <a:spcAft>
                <a:spcPts val="1600"/>
              </a:spcAft>
              <a:buSzPts val="1200"/>
              <a:buChar char="■"/>
              <a:defRPr/>
            </a:lvl9pPr>
          </a:lstStyle>
          <a:p/>
        </p:txBody>
      </p:sp>
      <p:sp>
        <p:nvSpPr>
          <p:cNvPr id="56" name="Google Shape;56;p7"/>
          <p:cNvSpPr txBox="1"/>
          <p:nvPr>
            <p:ph type="title"/>
          </p:nvPr>
        </p:nvSpPr>
        <p:spPr>
          <a:xfrm>
            <a:off x="615225" y="513900"/>
            <a:ext cx="4723500" cy="8967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Clr>
                <a:srgbClr val="434343"/>
              </a:buClr>
              <a:buSzPts val="2800"/>
              <a:buNone/>
              <a:defRPr>
                <a:solidFill>
                  <a:srgbClr val="434343"/>
                </a:solidFill>
              </a:defRPr>
            </a:lvl2pPr>
            <a:lvl3pPr lvl="2" rtl="0">
              <a:spcBef>
                <a:spcPts val="0"/>
              </a:spcBef>
              <a:spcAft>
                <a:spcPts val="0"/>
              </a:spcAft>
              <a:buClr>
                <a:srgbClr val="434343"/>
              </a:buClr>
              <a:buSzPts val="2800"/>
              <a:buNone/>
              <a:defRPr>
                <a:solidFill>
                  <a:srgbClr val="434343"/>
                </a:solidFill>
              </a:defRPr>
            </a:lvl3pPr>
            <a:lvl4pPr lvl="3" rtl="0">
              <a:spcBef>
                <a:spcPts val="0"/>
              </a:spcBef>
              <a:spcAft>
                <a:spcPts val="0"/>
              </a:spcAft>
              <a:buClr>
                <a:srgbClr val="434343"/>
              </a:buClr>
              <a:buSzPts val="2800"/>
              <a:buNone/>
              <a:defRPr>
                <a:solidFill>
                  <a:srgbClr val="434343"/>
                </a:solidFill>
              </a:defRPr>
            </a:lvl4pPr>
            <a:lvl5pPr lvl="4" rtl="0">
              <a:spcBef>
                <a:spcPts val="0"/>
              </a:spcBef>
              <a:spcAft>
                <a:spcPts val="0"/>
              </a:spcAft>
              <a:buClr>
                <a:srgbClr val="434343"/>
              </a:buClr>
              <a:buSzPts val="2800"/>
              <a:buNone/>
              <a:defRPr>
                <a:solidFill>
                  <a:srgbClr val="434343"/>
                </a:solidFill>
              </a:defRPr>
            </a:lvl5pPr>
            <a:lvl6pPr lvl="5" rtl="0">
              <a:spcBef>
                <a:spcPts val="0"/>
              </a:spcBef>
              <a:spcAft>
                <a:spcPts val="0"/>
              </a:spcAft>
              <a:buClr>
                <a:srgbClr val="434343"/>
              </a:buClr>
              <a:buSzPts val="2800"/>
              <a:buNone/>
              <a:defRPr>
                <a:solidFill>
                  <a:srgbClr val="434343"/>
                </a:solidFill>
              </a:defRPr>
            </a:lvl6pPr>
            <a:lvl7pPr lvl="6" rtl="0">
              <a:spcBef>
                <a:spcPts val="0"/>
              </a:spcBef>
              <a:spcAft>
                <a:spcPts val="0"/>
              </a:spcAft>
              <a:buClr>
                <a:srgbClr val="434343"/>
              </a:buClr>
              <a:buSzPts val="2800"/>
              <a:buNone/>
              <a:defRPr>
                <a:solidFill>
                  <a:srgbClr val="434343"/>
                </a:solidFill>
              </a:defRPr>
            </a:lvl7pPr>
            <a:lvl8pPr lvl="7" rtl="0">
              <a:spcBef>
                <a:spcPts val="0"/>
              </a:spcBef>
              <a:spcAft>
                <a:spcPts val="0"/>
              </a:spcAft>
              <a:buClr>
                <a:srgbClr val="434343"/>
              </a:buClr>
              <a:buSzPts val="2800"/>
              <a:buNone/>
              <a:defRPr>
                <a:solidFill>
                  <a:srgbClr val="434343"/>
                </a:solidFill>
              </a:defRPr>
            </a:lvl8pPr>
            <a:lvl9pPr lvl="8" rtl="0">
              <a:spcBef>
                <a:spcPts val="0"/>
              </a:spcBef>
              <a:spcAft>
                <a:spcPts val="0"/>
              </a:spcAft>
              <a:buClr>
                <a:srgbClr val="434343"/>
              </a:buClr>
              <a:buSzPts val="2800"/>
              <a:buNone/>
              <a:defRPr>
                <a:solidFill>
                  <a:srgbClr val="434343"/>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WO COLUMNS">
  <p:cSld name="CUSTOM_1_1_1_1_1_1">
    <p:spTree>
      <p:nvGrpSpPr>
        <p:cNvPr id="57" name="Shape 57"/>
        <p:cNvGrpSpPr/>
        <p:nvPr/>
      </p:nvGrpSpPr>
      <p:grpSpPr>
        <a:xfrm>
          <a:off x="0" y="0"/>
          <a:ext cx="0" cy="0"/>
          <a:chOff x="0" y="0"/>
          <a:chExt cx="0" cy="0"/>
        </a:xfrm>
      </p:grpSpPr>
      <p:sp>
        <p:nvSpPr>
          <p:cNvPr id="58" name="Google Shape;58;p8"/>
          <p:cNvSpPr/>
          <p:nvPr/>
        </p:nvSpPr>
        <p:spPr>
          <a:xfrm>
            <a:off x="4010100" y="2773538"/>
            <a:ext cx="5133900" cy="1682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8"/>
          <p:cNvSpPr/>
          <p:nvPr/>
        </p:nvSpPr>
        <p:spPr>
          <a:xfrm>
            <a:off x="4010100" y="697088"/>
            <a:ext cx="5133900" cy="1682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8"/>
          <p:cNvSpPr txBox="1"/>
          <p:nvPr>
            <p:ph type="ctrTitle"/>
          </p:nvPr>
        </p:nvSpPr>
        <p:spPr>
          <a:xfrm flipH="1">
            <a:off x="5213413" y="697076"/>
            <a:ext cx="31887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Clr>
                <a:srgbClr val="434343"/>
              </a:buClr>
              <a:buSzPts val="1800"/>
              <a:buNone/>
              <a:defRPr sz="1800">
                <a:solidFill>
                  <a:srgbClr val="434343"/>
                </a:solidFill>
              </a:defRPr>
            </a:lvl2pPr>
            <a:lvl3pPr lvl="2" rtl="0">
              <a:spcBef>
                <a:spcPts val="0"/>
              </a:spcBef>
              <a:spcAft>
                <a:spcPts val="0"/>
              </a:spcAft>
              <a:buClr>
                <a:srgbClr val="434343"/>
              </a:buClr>
              <a:buSzPts val="1800"/>
              <a:buNone/>
              <a:defRPr sz="1800">
                <a:solidFill>
                  <a:srgbClr val="434343"/>
                </a:solidFill>
              </a:defRPr>
            </a:lvl3pPr>
            <a:lvl4pPr lvl="3" rtl="0">
              <a:spcBef>
                <a:spcPts val="0"/>
              </a:spcBef>
              <a:spcAft>
                <a:spcPts val="0"/>
              </a:spcAft>
              <a:buClr>
                <a:srgbClr val="434343"/>
              </a:buClr>
              <a:buSzPts val="1800"/>
              <a:buNone/>
              <a:defRPr sz="1800">
                <a:solidFill>
                  <a:srgbClr val="434343"/>
                </a:solidFill>
              </a:defRPr>
            </a:lvl4pPr>
            <a:lvl5pPr lvl="4" rtl="0">
              <a:spcBef>
                <a:spcPts val="0"/>
              </a:spcBef>
              <a:spcAft>
                <a:spcPts val="0"/>
              </a:spcAft>
              <a:buClr>
                <a:srgbClr val="434343"/>
              </a:buClr>
              <a:buSzPts val="1800"/>
              <a:buNone/>
              <a:defRPr sz="1800">
                <a:solidFill>
                  <a:srgbClr val="434343"/>
                </a:solidFill>
              </a:defRPr>
            </a:lvl5pPr>
            <a:lvl6pPr lvl="5" rtl="0">
              <a:spcBef>
                <a:spcPts val="0"/>
              </a:spcBef>
              <a:spcAft>
                <a:spcPts val="0"/>
              </a:spcAft>
              <a:buClr>
                <a:srgbClr val="434343"/>
              </a:buClr>
              <a:buSzPts val="1800"/>
              <a:buNone/>
              <a:defRPr sz="1800">
                <a:solidFill>
                  <a:srgbClr val="434343"/>
                </a:solidFill>
              </a:defRPr>
            </a:lvl6pPr>
            <a:lvl7pPr lvl="6" rtl="0">
              <a:spcBef>
                <a:spcPts val="0"/>
              </a:spcBef>
              <a:spcAft>
                <a:spcPts val="0"/>
              </a:spcAft>
              <a:buClr>
                <a:srgbClr val="434343"/>
              </a:buClr>
              <a:buSzPts val="1800"/>
              <a:buNone/>
              <a:defRPr sz="1800">
                <a:solidFill>
                  <a:srgbClr val="434343"/>
                </a:solidFill>
              </a:defRPr>
            </a:lvl7pPr>
            <a:lvl8pPr lvl="7" rtl="0">
              <a:spcBef>
                <a:spcPts val="0"/>
              </a:spcBef>
              <a:spcAft>
                <a:spcPts val="0"/>
              </a:spcAft>
              <a:buClr>
                <a:srgbClr val="434343"/>
              </a:buClr>
              <a:buSzPts val="1800"/>
              <a:buNone/>
              <a:defRPr sz="1800">
                <a:solidFill>
                  <a:srgbClr val="434343"/>
                </a:solidFill>
              </a:defRPr>
            </a:lvl8pPr>
            <a:lvl9pPr lvl="8" rtl="0">
              <a:spcBef>
                <a:spcPts val="0"/>
              </a:spcBef>
              <a:spcAft>
                <a:spcPts val="0"/>
              </a:spcAft>
              <a:buClr>
                <a:srgbClr val="434343"/>
              </a:buClr>
              <a:buSzPts val="1800"/>
              <a:buNone/>
              <a:defRPr sz="1800">
                <a:solidFill>
                  <a:srgbClr val="434343"/>
                </a:solidFill>
              </a:defRPr>
            </a:lvl9pPr>
          </a:lstStyle>
          <a:p/>
        </p:txBody>
      </p:sp>
      <p:sp>
        <p:nvSpPr>
          <p:cNvPr id="61" name="Google Shape;61;p8"/>
          <p:cNvSpPr txBox="1"/>
          <p:nvPr>
            <p:ph idx="1" type="subTitle"/>
          </p:nvPr>
        </p:nvSpPr>
        <p:spPr>
          <a:xfrm flipH="1">
            <a:off x="5210375" y="1177588"/>
            <a:ext cx="30786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62" name="Google Shape;62;p8"/>
          <p:cNvSpPr txBox="1"/>
          <p:nvPr>
            <p:ph idx="2" type="ctrTitle"/>
          </p:nvPr>
        </p:nvSpPr>
        <p:spPr>
          <a:xfrm flipH="1">
            <a:off x="5235300" y="2773526"/>
            <a:ext cx="31887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Clr>
                <a:srgbClr val="434343"/>
              </a:buClr>
              <a:buSzPts val="1800"/>
              <a:buNone/>
              <a:defRPr sz="1800">
                <a:solidFill>
                  <a:srgbClr val="434343"/>
                </a:solidFill>
              </a:defRPr>
            </a:lvl2pPr>
            <a:lvl3pPr lvl="2" rtl="0">
              <a:spcBef>
                <a:spcPts val="0"/>
              </a:spcBef>
              <a:spcAft>
                <a:spcPts val="0"/>
              </a:spcAft>
              <a:buClr>
                <a:srgbClr val="434343"/>
              </a:buClr>
              <a:buSzPts val="1800"/>
              <a:buNone/>
              <a:defRPr sz="1800">
                <a:solidFill>
                  <a:srgbClr val="434343"/>
                </a:solidFill>
              </a:defRPr>
            </a:lvl3pPr>
            <a:lvl4pPr lvl="3" rtl="0">
              <a:spcBef>
                <a:spcPts val="0"/>
              </a:spcBef>
              <a:spcAft>
                <a:spcPts val="0"/>
              </a:spcAft>
              <a:buClr>
                <a:srgbClr val="434343"/>
              </a:buClr>
              <a:buSzPts val="1800"/>
              <a:buNone/>
              <a:defRPr sz="1800">
                <a:solidFill>
                  <a:srgbClr val="434343"/>
                </a:solidFill>
              </a:defRPr>
            </a:lvl4pPr>
            <a:lvl5pPr lvl="4" rtl="0">
              <a:spcBef>
                <a:spcPts val="0"/>
              </a:spcBef>
              <a:spcAft>
                <a:spcPts val="0"/>
              </a:spcAft>
              <a:buClr>
                <a:srgbClr val="434343"/>
              </a:buClr>
              <a:buSzPts val="1800"/>
              <a:buNone/>
              <a:defRPr sz="1800">
                <a:solidFill>
                  <a:srgbClr val="434343"/>
                </a:solidFill>
              </a:defRPr>
            </a:lvl5pPr>
            <a:lvl6pPr lvl="5" rtl="0">
              <a:spcBef>
                <a:spcPts val="0"/>
              </a:spcBef>
              <a:spcAft>
                <a:spcPts val="0"/>
              </a:spcAft>
              <a:buClr>
                <a:srgbClr val="434343"/>
              </a:buClr>
              <a:buSzPts val="1800"/>
              <a:buNone/>
              <a:defRPr sz="1800">
                <a:solidFill>
                  <a:srgbClr val="434343"/>
                </a:solidFill>
              </a:defRPr>
            </a:lvl6pPr>
            <a:lvl7pPr lvl="6" rtl="0">
              <a:spcBef>
                <a:spcPts val="0"/>
              </a:spcBef>
              <a:spcAft>
                <a:spcPts val="0"/>
              </a:spcAft>
              <a:buClr>
                <a:srgbClr val="434343"/>
              </a:buClr>
              <a:buSzPts val="1800"/>
              <a:buNone/>
              <a:defRPr sz="1800">
                <a:solidFill>
                  <a:srgbClr val="434343"/>
                </a:solidFill>
              </a:defRPr>
            </a:lvl7pPr>
            <a:lvl8pPr lvl="7" rtl="0">
              <a:spcBef>
                <a:spcPts val="0"/>
              </a:spcBef>
              <a:spcAft>
                <a:spcPts val="0"/>
              </a:spcAft>
              <a:buClr>
                <a:srgbClr val="434343"/>
              </a:buClr>
              <a:buSzPts val="1800"/>
              <a:buNone/>
              <a:defRPr sz="1800">
                <a:solidFill>
                  <a:srgbClr val="434343"/>
                </a:solidFill>
              </a:defRPr>
            </a:lvl8pPr>
            <a:lvl9pPr lvl="8" rtl="0">
              <a:spcBef>
                <a:spcPts val="0"/>
              </a:spcBef>
              <a:spcAft>
                <a:spcPts val="0"/>
              </a:spcAft>
              <a:buClr>
                <a:srgbClr val="434343"/>
              </a:buClr>
              <a:buSzPts val="1800"/>
              <a:buNone/>
              <a:defRPr sz="1800">
                <a:solidFill>
                  <a:srgbClr val="434343"/>
                </a:solidFill>
              </a:defRPr>
            </a:lvl9pPr>
          </a:lstStyle>
          <a:p/>
        </p:txBody>
      </p:sp>
      <p:sp>
        <p:nvSpPr>
          <p:cNvPr id="63" name="Google Shape;63;p8"/>
          <p:cNvSpPr txBox="1"/>
          <p:nvPr>
            <p:ph idx="3" type="subTitle"/>
          </p:nvPr>
        </p:nvSpPr>
        <p:spPr>
          <a:xfrm flipH="1">
            <a:off x="5189266" y="3254038"/>
            <a:ext cx="30786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64" name="Google Shape;64;p8"/>
          <p:cNvSpPr txBox="1"/>
          <p:nvPr>
            <p:ph idx="4" type="title"/>
          </p:nvPr>
        </p:nvSpPr>
        <p:spPr>
          <a:xfrm>
            <a:off x="608860" y="2123400"/>
            <a:ext cx="2675400" cy="8967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lgn="r">
              <a:spcBef>
                <a:spcPts val="0"/>
              </a:spcBef>
              <a:spcAft>
                <a:spcPts val="0"/>
              </a:spcAft>
              <a:buClr>
                <a:srgbClr val="434343"/>
              </a:buClr>
              <a:buSzPts val="2800"/>
              <a:buNone/>
              <a:defRPr>
                <a:solidFill>
                  <a:srgbClr val="434343"/>
                </a:solidFill>
              </a:defRPr>
            </a:lvl2pPr>
            <a:lvl3pPr lvl="2" rtl="0" algn="r">
              <a:spcBef>
                <a:spcPts val="0"/>
              </a:spcBef>
              <a:spcAft>
                <a:spcPts val="0"/>
              </a:spcAft>
              <a:buClr>
                <a:srgbClr val="434343"/>
              </a:buClr>
              <a:buSzPts val="2800"/>
              <a:buNone/>
              <a:defRPr>
                <a:solidFill>
                  <a:srgbClr val="434343"/>
                </a:solidFill>
              </a:defRPr>
            </a:lvl3pPr>
            <a:lvl4pPr lvl="3" rtl="0" algn="r">
              <a:spcBef>
                <a:spcPts val="0"/>
              </a:spcBef>
              <a:spcAft>
                <a:spcPts val="0"/>
              </a:spcAft>
              <a:buClr>
                <a:srgbClr val="434343"/>
              </a:buClr>
              <a:buSzPts val="2800"/>
              <a:buNone/>
              <a:defRPr>
                <a:solidFill>
                  <a:srgbClr val="434343"/>
                </a:solidFill>
              </a:defRPr>
            </a:lvl4pPr>
            <a:lvl5pPr lvl="4" rtl="0" algn="r">
              <a:spcBef>
                <a:spcPts val="0"/>
              </a:spcBef>
              <a:spcAft>
                <a:spcPts val="0"/>
              </a:spcAft>
              <a:buClr>
                <a:srgbClr val="434343"/>
              </a:buClr>
              <a:buSzPts val="2800"/>
              <a:buNone/>
              <a:defRPr>
                <a:solidFill>
                  <a:srgbClr val="434343"/>
                </a:solidFill>
              </a:defRPr>
            </a:lvl5pPr>
            <a:lvl6pPr lvl="5" rtl="0" algn="r">
              <a:spcBef>
                <a:spcPts val="0"/>
              </a:spcBef>
              <a:spcAft>
                <a:spcPts val="0"/>
              </a:spcAft>
              <a:buClr>
                <a:srgbClr val="434343"/>
              </a:buClr>
              <a:buSzPts val="2800"/>
              <a:buNone/>
              <a:defRPr>
                <a:solidFill>
                  <a:srgbClr val="434343"/>
                </a:solidFill>
              </a:defRPr>
            </a:lvl6pPr>
            <a:lvl7pPr lvl="6" rtl="0" algn="r">
              <a:spcBef>
                <a:spcPts val="0"/>
              </a:spcBef>
              <a:spcAft>
                <a:spcPts val="0"/>
              </a:spcAft>
              <a:buClr>
                <a:srgbClr val="434343"/>
              </a:buClr>
              <a:buSzPts val="2800"/>
              <a:buNone/>
              <a:defRPr>
                <a:solidFill>
                  <a:srgbClr val="434343"/>
                </a:solidFill>
              </a:defRPr>
            </a:lvl7pPr>
            <a:lvl8pPr lvl="7" rtl="0" algn="r">
              <a:spcBef>
                <a:spcPts val="0"/>
              </a:spcBef>
              <a:spcAft>
                <a:spcPts val="0"/>
              </a:spcAft>
              <a:buClr>
                <a:srgbClr val="434343"/>
              </a:buClr>
              <a:buSzPts val="2800"/>
              <a:buNone/>
              <a:defRPr>
                <a:solidFill>
                  <a:srgbClr val="434343"/>
                </a:solidFill>
              </a:defRPr>
            </a:lvl8pPr>
            <a:lvl9pPr lvl="8" rtl="0" algn="r">
              <a:spcBef>
                <a:spcPts val="0"/>
              </a:spcBef>
              <a:spcAft>
                <a:spcPts val="0"/>
              </a:spcAft>
              <a:buClr>
                <a:srgbClr val="434343"/>
              </a:buClr>
              <a:buSzPts val="2800"/>
              <a:buNone/>
              <a:defRPr>
                <a:solidFill>
                  <a:srgbClr val="434343"/>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REE COLUMNS">
  <p:cSld name="CUSTOM_1_1_1_1_1_1_1">
    <p:spTree>
      <p:nvGrpSpPr>
        <p:cNvPr id="65" name="Shape 65"/>
        <p:cNvGrpSpPr/>
        <p:nvPr/>
      </p:nvGrpSpPr>
      <p:grpSpPr>
        <a:xfrm>
          <a:off x="0" y="0"/>
          <a:ext cx="0" cy="0"/>
          <a:chOff x="0" y="0"/>
          <a:chExt cx="0" cy="0"/>
        </a:xfrm>
      </p:grpSpPr>
      <p:sp>
        <p:nvSpPr>
          <p:cNvPr id="66" name="Google Shape;66;p9"/>
          <p:cNvSpPr/>
          <p:nvPr/>
        </p:nvSpPr>
        <p:spPr>
          <a:xfrm>
            <a:off x="719575" y="3078100"/>
            <a:ext cx="7704000" cy="1211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9"/>
          <p:cNvSpPr txBox="1"/>
          <p:nvPr>
            <p:ph type="ctrTitle"/>
          </p:nvPr>
        </p:nvSpPr>
        <p:spPr>
          <a:xfrm flipH="1">
            <a:off x="1231975" y="2981682"/>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E87E45"/>
              </a:buClr>
              <a:buSzPts val="1800"/>
              <a:buNone/>
              <a:defRPr sz="1800">
                <a:solidFill>
                  <a:srgbClr val="E87E45"/>
                </a:solidFill>
              </a:defRPr>
            </a:lvl1pPr>
            <a:lvl2pPr lvl="1" rtl="0" algn="ctr">
              <a:spcBef>
                <a:spcPts val="0"/>
              </a:spcBef>
              <a:spcAft>
                <a:spcPts val="0"/>
              </a:spcAft>
              <a:buClr>
                <a:srgbClr val="E87E45"/>
              </a:buClr>
              <a:buSzPts val="1800"/>
              <a:buNone/>
              <a:defRPr sz="1800">
                <a:solidFill>
                  <a:srgbClr val="E87E45"/>
                </a:solidFill>
              </a:defRPr>
            </a:lvl2pPr>
            <a:lvl3pPr lvl="2" rtl="0" algn="ctr">
              <a:spcBef>
                <a:spcPts val="0"/>
              </a:spcBef>
              <a:spcAft>
                <a:spcPts val="0"/>
              </a:spcAft>
              <a:buClr>
                <a:srgbClr val="E87E45"/>
              </a:buClr>
              <a:buSzPts val="1800"/>
              <a:buNone/>
              <a:defRPr sz="1800">
                <a:solidFill>
                  <a:srgbClr val="E87E45"/>
                </a:solidFill>
              </a:defRPr>
            </a:lvl3pPr>
            <a:lvl4pPr lvl="3" rtl="0" algn="ctr">
              <a:spcBef>
                <a:spcPts val="0"/>
              </a:spcBef>
              <a:spcAft>
                <a:spcPts val="0"/>
              </a:spcAft>
              <a:buClr>
                <a:srgbClr val="E87E45"/>
              </a:buClr>
              <a:buSzPts val="1800"/>
              <a:buNone/>
              <a:defRPr sz="1800">
                <a:solidFill>
                  <a:srgbClr val="E87E45"/>
                </a:solidFill>
              </a:defRPr>
            </a:lvl4pPr>
            <a:lvl5pPr lvl="4" rtl="0" algn="ctr">
              <a:spcBef>
                <a:spcPts val="0"/>
              </a:spcBef>
              <a:spcAft>
                <a:spcPts val="0"/>
              </a:spcAft>
              <a:buClr>
                <a:srgbClr val="E87E45"/>
              </a:buClr>
              <a:buSzPts val="1800"/>
              <a:buNone/>
              <a:defRPr sz="1800">
                <a:solidFill>
                  <a:srgbClr val="E87E45"/>
                </a:solidFill>
              </a:defRPr>
            </a:lvl5pPr>
            <a:lvl6pPr lvl="5" rtl="0" algn="ctr">
              <a:spcBef>
                <a:spcPts val="0"/>
              </a:spcBef>
              <a:spcAft>
                <a:spcPts val="0"/>
              </a:spcAft>
              <a:buClr>
                <a:srgbClr val="E87E45"/>
              </a:buClr>
              <a:buSzPts val="1800"/>
              <a:buNone/>
              <a:defRPr sz="1800">
                <a:solidFill>
                  <a:srgbClr val="E87E45"/>
                </a:solidFill>
              </a:defRPr>
            </a:lvl6pPr>
            <a:lvl7pPr lvl="6" rtl="0" algn="ctr">
              <a:spcBef>
                <a:spcPts val="0"/>
              </a:spcBef>
              <a:spcAft>
                <a:spcPts val="0"/>
              </a:spcAft>
              <a:buClr>
                <a:srgbClr val="E87E45"/>
              </a:buClr>
              <a:buSzPts val="1800"/>
              <a:buNone/>
              <a:defRPr sz="1800">
                <a:solidFill>
                  <a:srgbClr val="E87E45"/>
                </a:solidFill>
              </a:defRPr>
            </a:lvl7pPr>
            <a:lvl8pPr lvl="7" rtl="0" algn="ctr">
              <a:spcBef>
                <a:spcPts val="0"/>
              </a:spcBef>
              <a:spcAft>
                <a:spcPts val="0"/>
              </a:spcAft>
              <a:buClr>
                <a:srgbClr val="E87E45"/>
              </a:buClr>
              <a:buSzPts val="1800"/>
              <a:buNone/>
              <a:defRPr sz="1800">
                <a:solidFill>
                  <a:srgbClr val="E87E45"/>
                </a:solidFill>
              </a:defRPr>
            </a:lvl8pPr>
            <a:lvl9pPr lvl="8" rtl="0" algn="ctr">
              <a:spcBef>
                <a:spcPts val="0"/>
              </a:spcBef>
              <a:spcAft>
                <a:spcPts val="0"/>
              </a:spcAft>
              <a:buClr>
                <a:srgbClr val="E87E45"/>
              </a:buClr>
              <a:buSzPts val="1800"/>
              <a:buNone/>
              <a:defRPr sz="1800">
                <a:solidFill>
                  <a:srgbClr val="E87E45"/>
                </a:solidFill>
              </a:defRPr>
            </a:lvl9pPr>
          </a:lstStyle>
          <a:p/>
        </p:txBody>
      </p:sp>
      <p:sp>
        <p:nvSpPr>
          <p:cNvPr id="68" name="Google Shape;68;p9"/>
          <p:cNvSpPr txBox="1"/>
          <p:nvPr>
            <p:ph idx="1" type="subTitle"/>
          </p:nvPr>
        </p:nvSpPr>
        <p:spPr>
          <a:xfrm flipH="1">
            <a:off x="1364275" y="3471700"/>
            <a:ext cx="1930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9" name="Google Shape;69;p9"/>
          <p:cNvSpPr txBox="1"/>
          <p:nvPr>
            <p:ph idx="2" type="ctrTitle"/>
          </p:nvPr>
        </p:nvSpPr>
        <p:spPr>
          <a:xfrm flipH="1">
            <a:off x="3480088" y="2981682"/>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E87E45"/>
              </a:buClr>
              <a:buSzPts val="1800"/>
              <a:buNone/>
              <a:defRPr sz="1800">
                <a:solidFill>
                  <a:srgbClr val="E87E45"/>
                </a:solidFill>
              </a:defRPr>
            </a:lvl1pPr>
            <a:lvl2pPr lvl="1" rtl="0" algn="ctr">
              <a:spcBef>
                <a:spcPts val="0"/>
              </a:spcBef>
              <a:spcAft>
                <a:spcPts val="0"/>
              </a:spcAft>
              <a:buClr>
                <a:srgbClr val="E87E45"/>
              </a:buClr>
              <a:buSzPts val="1800"/>
              <a:buNone/>
              <a:defRPr sz="1800">
                <a:solidFill>
                  <a:srgbClr val="E87E45"/>
                </a:solidFill>
              </a:defRPr>
            </a:lvl2pPr>
            <a:lvl3pPr lvl="2" rtl="0" algn="ctr">
              <a:spcBef>
                <a:spcPts val="0"/>
              </a:spcBef>
              <a:spcAft>
                <a:spcPts val="0"/>
              </a:spcAft>
              <a:buClr>
                <a:srgbClr val="E87E45"/>
              </a:buClr>
              <a:buSzPts val="1800"/>
              <a:buNone/>
              <a:defRPr sz="1800">
                <a:solidFill>
                  <a:srgbClr val="E87E45"/>
                </a:solidFill>
              </a:defRPr>
            </a:lvl3pPr>
            <a:lvl4pPr lvl="3" rtl="0" algn="ctr">
              <a:spcBef>
                <a:spcPts val="0"/>
              </a:spcBef>
              <a:spcAft>
                <a:spcPts val="0"/>
              </a:spcAft>
              <a:buClr>
                <a:srgbClr val="E87E45"/>
              </a:buClr>
              <a:buSzPts val="1800"/>
              <a:buNone/>
              <a:defRPr sz="1800">
                <a:solidFill>
                  <a:srgbClr val="E87E45"/>
                </a:solidFill>
              </a:defRPr>
            </a:lvl4pPr>
            <a:lvl5pPr lvl="4" rtl="0" algn="ctr">
              <a:spcBef>
                <a:spcPts val="0"/>
              </a:spcBef>
              <a:spcAft>
                <a:spcPts val="0"/>
              </a:spcAft>
              <a:buClr>
                <a:srgbClr val="E87E45"/>
              </a:buClr>
              <a:buSzPts val="1800"/>
              <a:buNone/>
              <a:defRPr sz="1800">
                <a:solidFill>
                  <a:srgbClr val="E87E45"/>
                </a:solidFill>
              </a:defRPr>
            </a:lvl5pPr>
            <a:lvl6pPr lvl="5" rtl="0" algn="ctr">
              <a:spcBef>
                <a:spcPts val="0"/>
              </a:spcBef>
              <a:spcAft>
                <a:spcPts val="0"/>
              </a:spcAft>
              <a:buClr>
                <a:srgbClr val="E87E45"/>
              </a:buClr>
              <a:buSzPts val="1800"/>
              <a:buNone/>
              <a:defRPr sz="1800">
                <a:solidFill>
                  <a:srgbClr val="E87E45"/>
                </a:solidFill>
              </a:defRPr>
            </a:lvl6pPr>
            <a:lvl7pPr lvl="6" rtl="0" algn="ctr">
              <a:spcBef>
                <a:spcPts val="0"/>
              </a:spcBef>
              <a:spcAft>
                <a:spcPts val="0"/>
              </a:spcAft>
              <a:buClr>
                <a:srgbClr val="E87E45"/>
              </a:buClr>
              <a:buSzPts val="1800"/>
              <a:buNone/>
              <a:defRPr sz="1800">
                <a:solidFill>
                  <a:srgbClr val="E87E45"/>
                </a:solidFill>
              </a:defRPr>
            </a:lvl7pPr>
            <a:lvl8pPr lvl="7" rtl="0" algn="ctr">
              <a:spcBef>
                <a:spcPts val="0"/>
              </a:spcBef>
              <a:spcAft>
                <a:spcPts val="0"/>
              </a:spcAft>
              <a:buClr>
                <a:srgbClr val="E87E45"/>
              </a:buClr>
              <a:buSzPts val="1800"/>
              <a:buNone/>
              <a:defRPr sz="1800">
                <a:solidFill>
                  <a:srgbClr val="E87E45"/>
                </a:solidFill>
              </a:defRPr>
            </a:lvl8pPr>
            <a:lvl9pPr lvl="8" rtl="0" algn="ctr">
              <a:spcBef>
                <a:spcPts val="0"/>
              </a:spcBef>
              <a:spcAft>
                <a:spcPts val="0"/>
              </a:spcAft>
              <a:buClr>
                <a:srgbClr val="E87E45"/>
              </a:buClr>
              <a:buSzPts val="1800"/>
              <a:buNone/>
              <a:defRPr sz="1800">
                <a:solidFill>
                  <a:srgbClr val="E87E45"/>
                </a:solidFill>
              </a:defRPr>
            </a:lvl9pPr>
          </a:lstStyle>
          <a:p/>
        </p:txBody>
      </p:sp>
      <p:sp>
        <p:nvSpPr>
          <p:cNvPr id="70" name="Google Shape;70;p9"/>
          <p:cNvSpPr txBox="1"/>
          <p:nvPr>
            <p:ph idx="3" type="subTitle"/>
          </p:nvPr>
        </p:nvSpPr>
        <p:spPr>
          <a:xfrm flipH="1">
            <a:off x="3612388" y="3471700"/>
            <a:ext cx="1930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1" name="Google Shape;71;p9"/>
          <p:cNvSpPr txBox="1"/>
          <p:nvPr>
            <p:ph idx="4" type="ctrTitle"/>
          </p:nvPr>
        </p:nvSpPr>
        <p:spPr>
          <a:xfrm flipH="1">
            <a:off x="5715800" y="2981682"/>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E87E45"/>
              </a:buClr>
              <a:buSzPts val="1800"/>
              <a:buNone/>
              <a:defRPr sz="1800">
                <a:solidFill>
                  <a:srgbClr val="E87E45"/>
                </a:solidFill>
              </a:defRPr>
            </a:lvl1pPr>
            <a:lvl2pPr lvl="1" rtl="0" algn="ctr">
              <a:spcBef>
                <a:spcPts val="0"/>
              </a:spcBef>
              <a:spcAft>
                <a:spcPts val="0"/>
              </a:spcAft>
              <a:buClr>
                <a:srgbClr val="E87E45"/>
              </a:buClr>
              <a:buSzPts val="1800"/>
              <a:buNone/>
              <a:defRPr sz="1800">
                <a:solidFill>
                  <a:srgbClr val="E87E45"/>
                </a:solidFill>
              </a:defRPr>
            </a:lvl2pPr>
            <a:lvl3pPr lvl="2" rtl="0" algn="ctr">
              <a:spcBef>
                <a:spcPts val="0"/>
              </a:spcBef>
              <a:spcAft>
                <a:spcPts val="0"/>
              </a:spcAft>
              <a:buClr>
                <a:srgbClr val="E87E45"/>
              </a:buClr>
              <a:buSzPts val="1800"/>
              <a:buNone/>
              <a:defRPr sz="1800">
                <a:solidFill>
                  <a:srgbClr val="E87E45"/>
                </a:solidFill>
              </a:defRPr>
            </a:lvl3pPr>
            <a:lvl4pPr lvl="3" rtl="0" algn="ctr">
              <a:spcBef>
                <a:spcPts val="0"/>
              </a:spcBef>
              <a:spcAft>
                <a:spcPts val="0"/>
              </a:spcAft>
              <a:buClr>
                <a:srgbClr val="E87E45"/>
              </a:buClr>
              <a:buSzPts val="1800"/>
              <a:buNone/>
              <a:defRPr sz="1800">
                <a:solidFill>
                  <a:srgbClr val="E87E45"/>
                </a:solidFill>
              </a:defRPr>
            </a:lvl4pPr>
            <a:lvl5pPr lvl="4" rtl="0" algn="ctr">
              <a:spcBef>
                <a:spcPts val="0"/>
              </a:spcBef>
              <a:spcAft>
                <a:spcPts val="0"/>
              </a:spcAft>
              <a:buClr>
                <a:srgbClr val="E87E45"/>
              </a:buClr>
              <a:buSzPts val="1800"/>
              <a:buNone/>
              <a:defRPr sz="1800">
                <a:solidFill>
                  <a:srgbClr val="E87E45"/>
                </a:solidFill>
              </a:defRPr>
            </a:lvl5pPr>
            <a:lvl6pPr lvl="5" rtl="0" algn="ctr">
              <a:spcBef>
                <a:spcPts val="0"/>
              </a:spcBef>
              <a:spcAft>
                <a:spcPts val="0"/>
              </a:spcAft>
              <a:buClr>
                <a:srgbClr val="E87E45"/>
              </a:buClr>
              <a:buSzPts val="1800"/>
              <a:buNone/>
              <a:defRPr sz="1800">
                <a:solidFill>
                  <a:srgbClr val="E87E45"/>
                </a:solidFill>
              </a:defRPr>
            </a:lvl6pPr>
            <a:lvl7pPr lvl="6" rtl="0" algn="ctr">
              <a:spcBef>
                <a:spcPts val="0"/>
              </a:spcBef>
              <a:spcAft>
                <a:spcPts val="0"/>
              </a:spcAft>
              <a:buClr>
                <a:srgbClr val="E87E45"/>
              </a:buClr>
              <a:buSzPts val="1800"/>
              <a:buNone/>
              <a:defRPr sz="1800">
                <a:solidFill>
                  <a:srgbClr val="E87E45"/>
                </a:solidFill>
              </a:defRPr>
            </a:lvl7pPr>
            <a:lvl8pPr lvl="7" rtl="0" algn="ctr">
              <a:spcBef>
                <a:spcPts val="0"/>
              </a:spcBef>
              <a:spcAft>
                <a:spcPts val="0"/>
              </a:spcAft>
              <a:buClr>
                <a:srgbClr val="E87E45"/>
              </a:buClr>
              <a:buSzPts val="1800"/>
              <a:buNone/>
              <a:defRPr sz="1800">
                <a:solidFill>
                  <a:srgbClr val="E87E45"/>
                </a:solidFill>
              </a:defRPr>
            </a:lvl8pPr>
            <a:lvl9pPr lvl="8" rtl="0" algn="ctr">
              <a:spcBef>
                <a:spcPts val="0"/>
              </a:spcBef>
              <a:spcAft>
                <a:spcPts val="0"/>
              </a:spcAft>
              <a:buClr>
                <a:srgbClr val="E87E45"/>
              </a:buClr>
              <a:buSzPts val="1800"/>
              <a:buNone/>
              <a:defRPr sz="1800">
                <a:solidFill>
                  <a:srgbClr val="E87E45"/>
                </a:solidFill>
              </a:defRPr>
            </a:lvl9pPr>
          </a:lstStyle>
          <a:p/>
        </p:txBody>
      </p:sp>
      <p:sp>
        <p:nvSpPr>
          <p:cNvPr id="72" name="Google Shape;72;p9"/>
          <p:cNvSpPr txBox="1"/>
          <p:nvPr>
            <p:ph idx="5" type="subTitle"/>
          </p:nvPr>
        </p:nvSpPr>
        <p:spPr>
          <a:xfrm flipH="1">
            <a:off x="5848100" y="3471700"/>
            <a:ext cx="1930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3" name="Google Shape;73;p9"/>
          <p:cNvSpPr txBox="1"/>
          <p:nvPr>
            <p:ph idx="6" type="title"/>
          </p:nvPr>
        </p:nvSpPr>
        <p:spPr>
          <a:xfrm>
            <a:off x="615225" y="513900"/>
            <a:ext cx="4723500" cy="8967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Clr>
                <a:srgbClr val="434343"/>
              </a:buClr>
              <a:buSzPts val="2800"/>
              <a:buNone/>
              <a:defRPr>
                <a:solidFill>
                  <a:srgbClr val="434343"/>
                </a:solidFill>
              </a:defRPr>
            </a:lvl2pPr>
            <a:lvl3pPr lvl="2" rtl="0">
              <a:spcBef>
                <a:spcPts val="0"/>
              </a:spcBef>
              <a:spcAft>
                <a:spcPts val="0"/>
              </a:spcAft>
              <a:buClr>
                <a:srgbClr val="434343"/>
              </a:buClr>
              <a:buSzPts val="2800"/>
              <a:buNone/>
              <a:defRPr>
                <a:solidFill>
                  <a:srgbClr val="434343"/>
                </a:solidFill>
              </a:defRPr>
            </a:lvl3pPr>
            <a:lvl4pPr lvl="3" rtl="0">
              <a:spcBef>
                <a:spcPts val="0"/>
              </a:spcBef>
              <a:spcAft>
                <a:spcPts val="0"/>
              </a:spcAft>
              <a:buClr>
                <a:srgbClr val="434343"/>
              </a:buClr>
              <a:buSzPts val="2800"/>
              <a:buNone/>
              <a:defRPr>
                <a:solidFill>
                  <a:srgbClr val="434343"/>
                </a:solidFill>
              </a:defRPr>
            </a:lvl4pPr>
            <a:lvl5pPr lvl="4" rtl="0">
              <a:spcBef>
                <a:spcPts val="0"/>
              </a:spcBef>
              <a:spcAft>
                <a:spcPts val="0"/>
              </a:spcAft>
              <a:buClr>
                <a:srgbClr val="434343"/>
              </a:buClr>
              <a:buSzPts val="2800"/>
              <a:buNone/>
              <a:defRPr>
                <a:solidFill>
                  <a:srgbClr val="434343"/>
                </a:solidFill>
              </a:defRPr>
            </a:lvl5pPr>
            <a:lvl6pPr lvl="5" rtl="0">
              <a:spcBef>
                <a:spcPts val="0"/>
              </a:spcBef>
              <a:spcAft>
                <a:spcPts val="0"/>
              </a:spcAft>
              <a:buClr>
                <a:srgbClr val="434343"/>
              </a:buClr>
              <a:buSzPts val="2800"/>
              <a:buNone/>
              <a:defRPr>
                <a:solidFill>
                  <a:srgbClr val="434343"/>
                </a:solidFill>
              </a:defRPr>
            </a:lvl6pPr>
            <a:lvl7pPr lvl="6" rtl="0">
              <a:spcBef>
                <a:spcPts val="0"/>
              </a:spcBef>
              <a:spcAft>
                <a:spcPts val="0"/>
              </a:spcAft>
              <a:buClr>
                <a:srgbClr val="434343"/>
              </a:buClr>
              <a:buSzPts val="2800"/>
              <a:buNone/>
              <a:defRPr>
                <a:solidFill>
                  <a:srgbClr val="434343"/>
                </a:solidFill>
              </a:defRPr>
            </a:lvl7pPr>
            <a:lvl8pPr lvl="7" rtl="0">
              <a:spcBef>
                <a:spcPts val="0"/>
              </a:spcBef>
              <a:spcAft>
                <a:spcPts val="0"/>
              </a:spcAft>
              <a:buClr>
                <a:srgbClr val="434343"/>
              </a:buClr>
              <a:buSzPts val="2800"/>
              <a:buNone/>
              <a:defRPr>
                <a:solidFill>
                  <a:srgbClr val="434343"/>
                </a:solidFill>
              </a:defRPr>
            </a:lvl8pPr>
            <a:lvl9pPr lvl="8" rtl="0">
              <a:spcBef>
                <a:spcPts val="0"/>
              </a:spcBef>
              <a:spcAft>
                <a:spcPts val="0"/>
              </a:spcAft>
              <a:buClr>
                <a:srgbClr val="434343"/>
              </a:buClr>
              <a:buSzPts val="2800"/>
              <a:buNone/>
              <a:defRPr>
                <a:solidFill>
                  <a:srgbClr val="434343"/>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HEADLINE 2">
  <p:cSld name="CUSTOM_12">
    <p:spTree>
      <p:nvGrpSpPr>
        <p:cNvPr id="74" name="Shape 74"/>
        <p:cNvGrpSpPr/>
        <p:nvPr/>
      </p:nvGrpSpPr>
      <p:grpSpPr>
        <a:xfrm>
          <a:off x="0" y="0"/>
          <a:ext cx="0" cy="0"/>
          <a:chOff x="0" y="0"/>
          <a:chExt cx="0" cy="0"/>
        </a:xfrm>
      </p:grpSpPr>
      <p:sp>
        <p:nvSpPr>
          <p:cNvPr id="75" name="Google Shape;75;p10"/>
          <p:cNvSpPr/>
          <p:nvPr/>
        </p:nvSpPr>
        <p:spPr>
          <a:xfrm>
            <a:off x="0" y="-9375"/>
            <a:ext cx="2719800" cy="51528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0"/>
          <p:cNvSpPr txBox="1"/>
          <p:nvPr>
            <p:ph type="ctrTitle"/>
          </p:nvPr>
        </p:nvSpPr>
        <p:spPr>
          <a:xfrm>
            <a:off x="3961500" y="2025782"/>
            <a:ext cx="23190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77" name="Google Shape;77;p10"/>
          <p:cNvSpPr txBox="1"/>
          <p:nvPr>
            <p:ph idx="1" type="subTitle"/>
          </p:nvPr>
        </p:nvSpPr>
        <p:spPr>
          <a:xfrm>
            <a:off x="3961500" y="2487232"/>
            <a:ext cx="19059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78" name="Google Shape;78;p10"/>
          <p:cNvSpPr txBox="1"/>
          <p:nvPr>
            <p:ph hasCustomPrompt="1" idx="2" type="title"/>
          </p:nvPr>
        </p:nvSpPr>
        <p:spPr>
          <a:xfrm>
            <a:off x="1575025" y="2282850"/>
            <a:ext cx="21969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6800"/>
              <a:buNone/>
              <a:defRPr sz="6800">
                <a:solidFill>
                  <a:schemeClr val="accent3"/>
                </a:solidFill>
              </a:defRPr>
            </a:lvl1pPr>
            <a:lvl2pPr lvl="1" rtl="0" algn="ctr">
              <a:spcBef>
                <a:spcPts val="0"/>
              </a:spcBef>
              <a:spcAft>
                <a:spcPts val="0"/>
              </a:spcAft>
              <a:buClr>
                <a:schemeClr val="accent3"/>
              </a:buClr>
              <a:buSzPts val="5500"/>
              <a:buFont typeface="Fira Sans Extra Condensed Medium"/>
              <a:buNone/>
              <a:defRPr sz="5500">
                <a:solidFill>
                  <a:schemeClr val="accent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accent3"/>
              </a:buClr>
              <a:buSzPts val="5500"/>
              <a:buFont typeface="Fira Sans Extra Condensed Medium"/>
              <a:buNone/>
              <a:defRPr sz="5500">
                <a:solidFill>
                  <a:schemeClr val="accent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accent3"/>
              </a:buClr>
              <a:buSzPts val="5500"/>
              <a:buFont typeface="Fira Sans Extra Condensed Medium"/>
              <a:buNone/>
              <a:defRPr sz="5500">
                <a:solidFill>
                  <a:schemeClr val="accent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accent3"/>
              </a:buClr>
              <a:buSzPts val="5500"/>
              <a:buFont typeface="Fira Sans Extra Condensed Medium"/>
              <a:buNone/>
              <a:defRPr sz="5500">
                <a:solidFill>
                  <a:schemeClr val="accent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accent3"/>
              </a:buClr>
              <a:buSzPts val="5500"/>
              <a:buFont typeface="Fira Sans Extra Condensed Medium"/>
              <a:buNone/>
              <a:defRPr sz="5500">
                <a:solidFill>
                  <a:schemeClr val="accent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accent3"/>
              </a:buClr>
              <a:buSzPts val="5500"/>
              <a:buFont typeface="Fira Sans Extra Condensed Medium"/>
              <a:buNone/>
              <a:defRPr sz="5500">
                <a:solidFill>
                  <a:schemeClr val="accent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accent3"/>
              </a:buClr>
              <a:buSzPts val="5500"/>
              <a:buFont typeface="Fira Sans Extra Condensed Medium"/>
              <a:buNone/>
              <a:defRPr sz="5500">
                <a:solidFill>
                  <a:schemeClr val="accent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accent3"/>
              </a:buClr>
              <a:buSzPts val="5500"/>
              <a:buFont typeface="Fira Sans Extra Condensed Medium"/>
              <a:buNone/>
              <a:defRPr sz="5500">
                <a:solidFill>
                  <a:schemeClr val="accent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IMAGE +  TITLE">
  <p:cSld name="CUSTOM_1_1_1_1_1_1_1_1">
    <p:spTree>
      <p:nvGrpSpPr>
        <p:cNvPr id="79" name="Shape 79"/>
        <p:cNvGrpSpPr/>
        <p:nvPr/>
      </p:nvGrpSpPr>
      <p:grpSpPr>
        <a:xfrm>
          <a:off x="0" y="0"/>
          <a:ext cx="0" cy="0"/>
          <a:chOff x="0" y="0"/>
          <a:chExt cx="0" cy="0"/>
        </a:xfrm>
      </p:grpSpPr>
      <p:sp>
        <p:nvSpPr>
          <p:cNvPr id="80" name="Google Shape;80;p11"/>
          <p:cNvSpPr txBox="1"/>
          <p:nvPr>
            <p:ph type="ctrTitle"/>
          </p:nvPr>
        </p:nvSpPr>
        <p:spPr>
          <a:xfrm flipH="1">
            <a:off x="624900" y="3113500"/>
            <a:ext cx="25398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81" name="Google Shape;81;p11"/>
          <p:cNvSpPr txBox="1"/>
          <p:nvPr>
            <p:ph idx="1" type="subTitle"/>
          </p:nvPr>
        </p:nvSpPr>
        <p:spPr>
          <a:xfrm flipH="1">
            <a:off x="624758" y="3568510"/>
            <a:ext cx="21954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WO COLUMS 2">
  <p:cSld name="CUSTOM_11">
    <p:spTree>
      <p:nvGrpSpPr>
        <p:cNvPr id="82" name="Shape 82"/>
        <p:cNvGrpSpPr/>
        <p:nvPr/>
      </p:nvGrpSpPr>
      <p:grpSpPr>
        <a:xfrm>
          <a:off x="0" y="0"/>
          <a:ext cx="0" cy="0"/>
          <a:chOff x="0" y="0"/>
          <a:chExt cx="0" cy="0"/>
        </a:xfrm>
      </p:grpSpPr>
      <p:sp>
        <p:nvSpPr>
          <p:cNvPr id="83" name="Google Shape;83;p12"/>
          <p:cNvSpPr txBox="1"/>
          <p:nvPr>
            <p:ph type="ctrTitle"/>
          </p:nvPr>
        </p:nvSpPr>
        <p:spPr>
          <a:xfrm flipH="1">
            <a:off x="1136781" y="2656963"/>
            <a:ext cx="3188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541C1D"/>
              </a:buClr>
              <a:buSzPts val="1800"/>
              <a:buNone/>
              <a:defRPr sz="1800">
                <a:solidFill>
                  <a:srgbClr val="541C1D"/>
                </a:solidFill>
              </a:defRPr>
            </a:lvl1pPr>
            <a:lvl2pPr lvl="1" rtl="0" algn="ctr">
              <a:spcBef>
                <a:spcPts val="0"/>
              </a:spcBef>
              <a:spcAft>
                <a:spcPts val="0"/>
              </a:spcAft>
              <a:buClr>
                <a:srgbClr val="541C1D"/>
              </a:buClr>
              <a:buSzPts val="1800"/>
              <a:buNone/>
              <a:defRPr sz="1800">
                <a:solidFill>
                  <a:srgbClr val="541C1D"/>
                </a:solidFill>
              </a:defRPr>
            </a:lvl2pPr>
            <a:lvl3pPr lvl="2" rtl="0" algn="ctr">
              <a:spcBef>
                <a:spcPts val="0"/>
              </a:spcBef>
              <a:spcAft>
                <a:spcPts val="0"/>
              </a:spcAft>
              <a:buClr>
                <a:srgbClr val="541C1D"/>
              </a:buClr>
              <a:buSzPts val="1800"/>
              <a:buNone/>
              <a:defRPr sz="1800">
                <a:solidFill>
                  <a:srgbClr val="541C1D"/>
                </a:solidFill>
              </a:defRPr>
            </a:lvl3pPr>
            <a:lvl4pPr lvl="3" rtl="0" algn="ctr">
              <a:spcBef>
                <a:spcPts val="0"/>
              </a:spcBef>
              <a:spcAft>
                <a:spcPts val="0"/>
              </a:spcAft>
              <a:buClr>
                <a:srgbClr val="541C1D"/>
              </a:buClr>
              <a:buSzPts val="1800"/>
              <a:buNone/>
              <a:defRPr sz="1800">
                <a:solidFill>
                  <a:srgbClr val="541C1D"/>
                </a:solidFill>
              </a:defRPr>
            </a:lvl4pPr>
            <a:lvl5pPr lvl="4" rtl="0" algn="ctr">
              <a:spcBef>
                <a:spcPts val="0"/>
              </a:spcBef>
              <a:spcAft>
                <a:spcPts val="0"/>
              </a:spcAft>
              <a:buClr>
                <a:srgbClr val="541C1D"/>
              </a:buClr>
              <a:buSzPts val="1800"/>
              <a:buNone/>
              <a:defRPr sz="1800">
                <a:solidFill>
                  <a:srgbClr val="541C1D"/>
                </a:solidFill>
              </a:defRPr>
            </a:lvl5pPr>
            <a:lvl6pPr lvl="5" rtl="0" algn="ctr">
              <a:spcBef>
                <a:spcPts val="0"/>
              </a:spcBef>
              <a:spcAft>
                <a:spcPts val="0"/>
              </a:spcAft>
              <a:buClr>
                <a:srgbClr val="541C1D"/>
              </a:buClr>
              <a:buSzPts val="1800"/>
              <a:buNone/>
              <a:defRPr sz="1800">
                <a:solidFill>
                  <a:srgbClr val="541C1D"/>
                </a:solidFill>
              </a:defRPr>
            </a:lvl6pPr>
            <a:lvl7pPr lvl="6" rtl="0" algn="ctr">
              <a:spcBef>
                <a:spcPts val="0"/>
              </a:spcBef>
              <a:spcAft>
                <a:spcPts val="0"/>
              </a:spcAft>
              <a:buClr>
                <a:srgbClr val="541C1D"/>
              </a:buClr>
              <a:buSzPts val="1800"/>
              <a:buNone/>
              <a:defRPr sz="1800">
                <a:solidFill>
                  <a:srgbClr val="541C1D"/>
                </a:solidFill>
              </a:defRPr>
            </a:lvl7pPr>
            <a:lvl8pPr lvl="7" rtl="0" algn="ctr">
              <a:spcBef>
                <a:spcPts val="0"/>
              </a:spcBef>
              <a:spcAft>
                <a:spcPts val="0"/>
              </a:spcAft>
              <a:buClr>
                <a:srgbClr val="541C1D"/>
              </a:buClr>
              <a:buSzPts val="1800"/>
              <a:buNone/>
              <a:defRPr sz="1800">
                <a:solidFill>
                  <a:srgbClr val="541C1D"/>
                </a:solidFill>
              </a:defRPr>
            </a:lvl8pPr>
            <a:lvl9pPr lvl="8" rtl="0" algn="ctr">
              <a:spcBef>
                <a:spcPts val="0"/>
              </a:spcBef>
              <a:spcAft>
                <a:spcPts val="0"/>
              </a:spcAft>
              <a:buClr>
                <a:srgbClr val="541C1D"/>
              </a:buClr>
              <a:buSzPts val="1800"/>
              <a:buNone/>
              <a:defRPr sz="1800">
                <a:solidFill>
                  <a:srgbClr val="541C1D"/>
                </a:solidFill>
              </a:defRPr>
            </a:lvl9pPr>
          </a:lstStyle>
          <a:p/>
        </p:txBody>
      </p:sp>
      <p:sp>
        <p:nvSpPr>
          <p:cNvPr id="84" name="Google Shape;84;p12"/>
          <p:cNvSpPr txBox="1"/>
          <p:nvPr>
            <p:ph idx="1" type="subTitle"/>
          </p:nvPr>
        </p:nvSpPr>
        <p:spPr>
          <a:xfrm flipH="1">
            <a:off x="1445781" y="3137475"/>
            <a:ext cx="25707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541C1D"/>
              </a:buClr>
              <a:buSzPts val="1000"/>
              <a:buNone/>
              <a:defRPr sz="1000">
                <a:solidFill>
                  <a:srgbClr val="541C1D"/>
                </a:solidFill>
              </a:defRPr>
            </a:lvl1pPr>
            <a:lvl2pPr lvl="1" rtl="0" algn="ctr">
              <a:lnSpc>
                <a:spcPct val="100000"/>
              </a:lnSpc>
              <a:spcBef>
                <a:spcPts val="0"/>
              </a:spcBef>
              <a:spcAft>
                <a:spcPts val="0"/>
              </a:spcAft>
              <a:buClr>
                <a:srgbClr val="541C1D"/>
              </a:buClr>
              <a:buSzPts val="1000"/>
              <a:buNone/>
              <a:defRPr sz="1000">
                <a:solidFill>
                  <a:srgbClr val="541C1D"/>
                </a:solidFill>
              </a:defRPr>
            </a:lvl2pPr>
            <a:lvl3pPr lvl="2" rtl="0" algn="ctr">
              <a:lnSpc>
                <a:spcPct val="100000"/>
              </a:lnSpc>
              <a:spcBef>
                <a:spcPts val="0"/>
              </a:spcBef>
              <a:spcAft>
                <a:spcPts val="0"/>
              </a:spcAft>
              <a:buClr>
                <a:srgbClr val="541C1D"/>
              </a:buClr>
              <a:buSzPts val="1000"/>
              <a:buNone/>
              <a:defRPr sz="1000">
                <a:solidFill>
                  <a:srgbClr val="541C1D"/>
                </a:solidFill>
              </a:defRPr>
            </a:lvl3pPr>
            <a:lvl4pPr lvl="3" rtl="0" algn="ctr">
              <a:lnSpc>
                <a:spcPct val="100000"/>
              </a:lnSpc>
              <a:spcBef>
                <a:spcPts val="0"/>
              </a:spcBef>
              <a:spcAft>
                <a:spcPts val="0"/>
              </a:spcAft>
              <a:buClr>
                <a:srgbClr val="541C1D"/>
              </a:buClr>
              <a:buSzPts val="1000"/>
              <a:buNone/>
              <a:defRPr sz="1000">
                <a:solidFill>
                  <a:srgbClr val="541C1D"/>
                </a:solidFill>
              </a:defRPr>
            </a:lvl4pPr>
            <a:lvl5pPr lvl="4" rtl="0" algn="ctr">
              <a:lnSpc>
                <a:spcPct val="100000"/>
              </a:lnSpc>
              <a:spcBef>
                <a:spcPts val="0"/>
              </a:spcBef>
              <a:spcAft>
                <a:spcPts val="0"/>
              </a:spcAft>
              <a:buClr>
                <a:srgbClr val="541C1D"/>
              </a:buClr>
              <a:buSzPts val="1000"/>
              <a:buNone/>
              <a:defRPr sz="1000">
                <a:solidFill>
                  <a:srgbClr val="541C1D"/>
                </a:solidFill>
              </a:defRPr>
            </a:lvl5pPr>
            <a:lvl6pPr lvl="5" rtl="0" algn="ctr">
              <a:lnSpc>
                <a:spcPct val="100000"/>
              </a:lnSpc>
              <a:spcBef>
                <a:spcPts val="0"/>
              </a:spcBef>
              <a:spcAft>
                <a:spcPts val="0"/>
              </a:spcAft>
              <a:buClr>
                <a:srgbClr val="541C1D"/>
              </a:buClr>
              <a:buSzPts val="1000"/>
              <a:buNone/>
              <a:defRPr sz="1000">
                <a:solidFill>
                  <a:srgbClr val="541C1D"/>
                </a:solidFill>
              </a:defRPr>
            </a:lvl6pPr>
            <a:lvl7pPr lvl="6" rtl="0" algn="ctr">
              <a:lnSpc>
                <a:spcPct val="100000"/>
              </a:lnSpc>
              <a:spcBef>
                <a:spcPts val="0"/>
              </a:spcBef>
              <a:spcAft>
                <a:spcPts val="0"/>
              </a:spcAft>
              <a:buClr>
                <a:srgbClr val="541C1D"/>
              </a:buClr>
              <a:buSzPts val="1000"/>
              <a:buNone/>
              <a:defRPr sz="1000">
                <a:solidFill>
                  <a:srgbClr val="541C1D"/>
                </a:solidFill>
              </a:defRPr>
            </a:lvl7pPr>
            <a:lvl8pPr lvl="7" rtl="0" algn="ctr">
              <a:lnSpc>
                <a:spcPct val="100000"/>
              </a:lnSpc>
              <a:spcBef>
                <a:spcPts val="0"/>
              </a:spcBef>
              <a:spcAft>
                <a:spcPts val="0"/>
              </a:spcAft>
              <a:buClr>
                <a:srgbClr val="541C1D"/>
              </a:buClr>
              <a:buSzPts val="1000"/>
              <a:buNone/>
              <a:defRPr sz="1000">
                <a:solidFill>
                  <a:srgbClr val="541C1D"/>
                </a:solidFill>
              </a:defRPr>
            </a:lvl8pPr>
            <a:lvl9pPr lvl="8" rtl="0" algn="ctr">
              <a:lnSpc>
                <a:spcPct val="100000"/>
              </a:lnSpc>
              <a:spcBef>
                <a:spcPts val="0"/>
              </a:spcBef>
              <a:spcAft>
                <a:spcPts val="0"/>
              </a:spcAft>
              <a:buClr>
                <a:srgbClr val="541C1D"/>
              </a:buClr>
              <a:buSzPts val="1000"/>
              <a:buNone/>
              <a:defRPr sz="1000">
                <a:solidFill>
                  <a:srgbClr val="541C1D"/>
                </a:solidFill>
              </a:defRPr>
            </a:lvl9pPr>
          </a:lstStyle>
          <a:p/>
        </p:txBody>
      </p:sp>
      <p:sp>
        <p:nvSpPr>
          <p:cNvPr id="85" name="Google Shape;85;p12"/>
          <p:cNvSpPr txBox="1"/>
          <p:nvPr>
            <p:ph idx="2" type="ctrTitle"/>
          </p:nvPr>
        </p:nvSpPr>
        <p:spPr>
          <a:xfrm flipH="1">
            <a:off x="4818519" y="2656963"/>
            <a:ext cx="3188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541C1D"/>
              </a:buClr>
              <a:buSzPts val="1800"/>
              <a:buNone/>
              <a:defRPr sz="1800">
                <a:solidFill>
                  <a:srgbClr val="541C1D"/>
                </a:solidFill>
              </a:defRPr>
            </a:lvl1pPr>
            <a:lvl2pPr lvl="1" rtl="0" algn="ctr">
              <a:spcBef>
                <a:spcPts val="0"/>
              </a:spcBef>
              <a:spcAft>
                <a:spcPts val="0"/>
              </a:spcAft>
              <a:buClr>
                <a:srgbClr val="541C1D"/>
              </a:buClr>
              <a:buSzPts val="1800"/>
              <a:buNone/>
              <a:defRPr sz="1800">
                <a:solidFill>
                  <a:srgbClr val="541C1D"/>
                </a:solidFill>
              </a:defRPr>
            </a:lvl2pPr>
            <a:lvl3pPr lvl="2" rtl="0" algn="ctr">
              <a:spcBef>
                <a:spcPts val="0"/>
              </a:spcBef>
              <a:spcAft>
                <a:spcPts val="0"/>
              </a:spcAft>
              <a:buClr>
                <a:srgbClr val="541C1D"/>
              </a:buClr>
              <a:buSzPts val="1800"/>
              <a:buNone/>
              <a:defRPr sz="1800">
                <a:solidFill>
                  <a:srgbClr val="541C1D"/>
                </a:solidFill>
              </a:defRPr>
            </a:lvl3pPr>
            <a:lvl4pPr lvl="3" rtl="0" algn="ctr">
              <a:spcBef>
                <a:spcPts val="0"/>
              </a:spcBef>
              <a:spcAft>
                <a:spcPts val="0"/>
              </a:spcAft>
              <a:buClr>
                <a:srgbClr val="541C1D"/>
              </a:buClr>
              <a:buSzPts val="1800"/>
              <a:buNone/>
              <a:defRPr sz="1800">
                <a:solidFill>
                  <a:srgbClr val="541C1D"/>
                </a:solidFill>
              </a:defRPr>
            </a:lvl4pPr>
            <a:lvl5pPr lvl="4" rtl="0" algn="ctr">
              <a:spcBef>
                <a:spcPts val="0"/>
              </a:spcBef>
              <a:spcAft>
                <a:spcPts val="0"/>
              </a:spcAft>
              <a:buClr>
                <a:srgbClr val="541C1D"/>
              </a:buClr>
              <a:buSzPts val="1800"/>
              <a:buNone/>
              <a:defRPr sz="1800">
                <a:solidFill>
                  <a:srgbClr val="541C1D"/>
                </a:solidFill>
              </a:defRPr>
            </a:lvl5pPr>
            <a:lvl6pPr lvl="5" rtl="0" algn="ctr">
              <a:spcBef>
                <a:spcPts val="0"/>
              </a:spcBef>
              <a:spcAft>
                <a:spcPts val="0"/>
              </a:spcAft>
              <a:buClr>
                <a:srgbClr val="541C1D"/>
              </a:buClr>
              <a:buSzPts val="1800"/>
              <a:buNone/>
              <a:defRPr sz="1800">
                <a:solidFill>
                  <a:srgbClr val="541C1D"/>
                </a:solidFill>
              </a:defRPr>
            </a:lvl6pPr>
            <a:lvl7pPr lvl="6" rtl="0" algn="ctr">
              <a:spcBef>
                <a:spcPts val="0"/>
              </a:spcBef>
              <a:spcAft>
                <a:spcPts val="0"/>
              </a:spcAft>
              <a:buClr>
                <a:srgbClr val="541C1D"/>
              </a:buClr>
              <a:buSzPts val="1800"/>
              <a:buNone/>
              <a:defRPr sz="1800">
                <a:solidFill>
                  <a:srgbClr val="541C1D"/>
                </a:solidFill>
              </a:defRPr>
            </a:lvl7pPr>
            <a:lvl8pPr lvl="7" rtl="0" algn="ctr">
              <a:spcBef>
                <a:spcPts val="0"/>
              </a:spcBef>
              <a:spcAft>
                <a:spcPts val="0"/>
              </a:spcAft>
              <a:buClr>
                <a:srgbClr val="541C1D"/>
              </a:buClr>
              <a:buSzPts val="1800"/>
              <a:buNone/>
              <a:defRPr sz="1800">
                <a:solidFill>
                  <a:srgbClr val="541C1D"/>
                </a:solidFill>
              </a:defRPr>
            </a:lvl8pPr>
            <a:lvl9pPr lvl="8" rtl="0" algn="ctr">
              <a:spcBef>
                <a:spcPts val="0"/>
              </a:spcBef>
              <a:spcAft>
                <a:spcPts val="0"/>
              </a:spcAft>
              <a:buClr>
                <a:srgbClr val="541C1D"/>
              </a:buClr>
              <a:buSzPts val="1800"/>
              <a:buNone/>
              <a:defRPr sz="1800">
                <a:solidFill>
                  <a:srgbClr val="541C1D"/>
                </a:solidFill>
              </a:defRPr>
            </a:lvl9pPr>
          </a:lstStyle>
          <a:p/>
        </p:txBody>
      </p:sp>
      <p:sp>
        <p:nvSpPr>
          <p:cNvPr id="86" name="Google Shape;86;p12"/>
          <p:cNvSpPr txBox="1"/>
          <p:nvPr>
            <p:ph idx="3" type="subTitle"/>
          </p:nvPr>
        </p:nvSpPr>
        <p:spPr>
          <a:xfrm flipH="1">
            <a:off x="5127519" y="3137475"/>
            <a:ext cx="25707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541C1D"/>
              </a:buClr>
              <a:buSzPts val="1000"/>
              <a:buNone/>
              <a:defRPr sz="1000">
                <a:solidFill>
                  <a:srgbClr val="541C1D"/>
                </a:solidFill>
              </a:defRPr>
            </a:lvl1pPr>
            <a:lvl2pPr lvl="1" rtl="0" algn="ctr">
              <a:lnSpc>
                <a:spcPct val="100000"/>
              </a:lnSpc>
              <a:spcBef>
                <a:spcPts val="0"/>
              </a:spcBef>
              <a:spcAft>
                <a:spcPts val="0"/>
              </a:spcAft>
              <a:buClr>
                <a:srgbClr val="541C1D"/>
              </a:buClr>
              <a:buSzPts val="1000"/>
              <a:buNone/>
              <a:defRPr sz="1000">
                <a:solidFill>
                  <a:srgbClr val="541C1D"/>
                </a:solidFill>
              </a:defRPr>
            </a:lvl2pPr>
            <a:lvl3pPr lvl="2" rtl="0" algn="ctr">
              <a:lnSpc>
                <a:spcPct val="100000"/>
              </a:lnSpc>
              <a:spcBef>
                <a:spcPts val="0"/>
              </a:spcBef>
              <a:spcAft>
                <a:spcPts val="0"/>
              </a:spcAft>
              <a:buClr>
                <a:srgbClr val="541C1D"/>
              </a:buClr>
              <a:buSzPts val="1000"/>
              <a:buNone/>
              <a:defRPr sz="1000">
                <a:solidFill>
                  <a:srgbClr val="541C1D"/>
                </a:solidFill>
              </a:defRPr>
            </a:lvl3pPr>
            <a:lvl4pPr lvl="3" rtl="0" algn="ctr">
              <a:lnSpc>
                <a:spcPct val="100000"/>
              </a:lnSpc>
              <a:spcBef>
                <a:spcPts val="0"/>
              </a:spcBef>
              <a:spcAft>
                <a:spcPts val="0"/>
              </a:spcAft>
              <a:buClr>
                <a:srgbClr val="541C1D"/>
              </a:buClr>
              <a:buSzPts val="1000"/>
              <a:buNone/>
              <a:defRPr sz="1000">
                <a:solidFill>
                  <a:srgbClr val="541C1D"/>
                </a:solidFill>
              </a:defRPr>
            </a:lvl4pPr>
            <a:lvl5pPr lvl="4" rtl="0" algn="ctr">
              <a:lnSpc>
                <a:spcPct val="100000"/>
              </a:lnSpc>
              <a:spcBef>
                <a:spcPts val="0"/>
              </a:spcBef>
              <a:spcAft>
                <a:spcPts val="0"/>
              </a:spcAft>
              <a:buClr>
                <a:srgbClr val="541C1D"/>
              </a:buClr>
              <a:buSzPts val="1000"/>
              <a:buNone/>
              <a:defRPr sz="1000">
                <a:solidFill>
                  <a:srgbClr val="541C1D"/>
                </a:solidFill>
              </a:defRPr>
            </a:lvl5pPr>
            <a:lvl6pPr lvl="5" rtl="0" algn="ctr">
              <a:lnSpc>
                <a:spcPct val="100000"/>
              </a:lnSpc>
              <a:spcBef>
                <a:spcPts val="0"/>
              </a:spcBef>
              <a:spcAft>
                <a:spcPts val="0"/>
              </a:spcAft>
              <a:buClr>
                <a:srgbClr val="541C1D"/>
              </a:buClr>
              <a:buSzPts val="1000"/>
              <a:buNone/>
              <a:defRPr sz="1000">
                <a:solidFill>
                  <a:srgbClr val="541C1D"/>
                </a:solidFill>
              </a:defRPr>
            </a:lvl6pPr>
            <a:lvl7pPr lvl="6" rtl="0" algn="ctr">
              <a:lnSpc>
                <a:spcPct val="100000"/>
              </a:lnSpc>
              <a:spcBef>
                <a:spcPts val="0"/>
              </a:spcBef>
              <a:spcAft>
                <a:spcPts val="0"/>
              </a:spcAft>
              <a:buClr>
                <a:srgbClr val="541C1D"/>
              </a:buClr>
              <a:buSzPts val="1000"/>
              <a:buNone/>
              <a:defRPr sz="1000">
                <a:solidFill>
                  <a:srgbClr val="541C1D"/>
                </a:solidFill>
              </a:defRPr>
            </a:lvl7pPr>
            <a:lvl8pPr lvl="7" rtl="0" algn="ctr">
              <a:lnSpc>
                <a:spcPct val="100000"/>
              </a:lnSpc>
              <a:spcBef>
                <a:spcPts val="0"/>
              </a:spcBef>
              <a:spcAft>
                <a:spcPts val="0"/>
              </a:spcAft>
              <a:buClr>
                <a:srgbClr val="541C1D"/>
              </a:buClr>
              <a:buSzPts val="1000"/>
              <a:buNone/>
              <a:defRPr sz="1000">
                <a:solidFill>
                  <a:srgbClr val="541C1D"/>
                </a:solidFill>
              </a:defRPr>
            </a:lvl8pPr>
            <a:lvl9pPr lvl="8" rtl="0" algn="ctr">
              <a:lnSpc>
                <a:spcPct val="100000"/>
              </a:lnSpc>
              <a:spcBef>
                <a:spcPts val="0"/>
              </a:spcBef>
              <a:spcAft>
                <a:spcPts val="0"/>
              </a:spcAft>
              <a:buClr>
                <a:srgbClr val="541C1D"/>
              </a:buClr>
              <a:buSzPts val="1000"/>
              <a:buNone/>
              <a:defRPr sz="1000">
                <a:solidFill>
                  <a:srgbClr val="541C1D"/>
                </a:solidFill>
              </a:defRPr>
            </a:lvl9pPr>
          </a:lstStyle>
          <a:p/>
        </p:txBody>
      </p:sp>
      <p:sp>
        <p:nvSpPr>
          <p:cNvPr id="87" name="Google Shape;87;p12"/>
          <p:cNvSpPr txBox="1"/>
          <p:nvPr>
            <p:ph idx="4" type="title"/>
          </p:nvPr>
        </p:nvSpPr>
        <p:spPr>
          <a:xfrm>
            <a:off x="624750" y="513900"/>
            <a:ext cx="4723500" cy="8967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541C1D"/>
              </a:buClr>
              <a:buSzPts val="2800"/>
              <a:buNone/>
              <a:defRPr>
                <a:solidFill>
                  <a:srgbClr val="541C1D"/>
                </a:solidFill>
              </a:defRPr>
            </a:lvl1pPr>
            <a:lvl2pPr lvl="1" rtl="0">
              <a:spcBef>
                <a:spcPts val="0"/>
              </a:spcBef>
              <a:spcAft>
                <a:spcPts val="0"/>
              </a:spcAft>
              <a:buClr>
                <a:srgbClr val="541C1D"/>
              </a:buClr>
              <a:buSzPts val="2800"/>
              <a:buNone/>
              <a:defRPr>
                <a:solidFill>
                  <a:srgbClr val="541C1D"/>
                </a:solidFill>
              </a:defRPr>
            </a:lvl2pPr>
            <a:lvl3pPr lvl="2" rtl="0">
              <a:spcBef>
                <a:spcPts val="0"/>
              </a:spcBef>
              <a:spcAft>
                <a:spcPts val="0"/>
              </a:spcAft>
              <a:buClr>
                <a:srgbClr val="541C1D"/>
              </a:buClr>
              <a:buSzPts val="2800"/>
              <a:buNone/>
              <a:defRPr>
                <a:solidFill>
                  <a:srgbClr val="541C1D"/>
                </a:solidFill>
              </a:defRPr>
            </a:lvl3pPr>
            <a:lvl4pPr lvl="3" rtl="0">
              <a:spcBef>
                <a:spcPts val="0"/>
              </a:spcBef>
              <a:spcAft>
                <a:spcPts val="0"/>
              </a:spcAft>
              <a:buClr>
                <a:srgbClr val="541C1D"/>
              </a:buClr>
              <a:buSzPts val="2800"/>
              <a:buNone/>
              <a:defRPr>
                <a:solidFill>
                  <a:srgbClr val="541C1D"/>
                </a:solidFill>
              </a:defRPr>
            </a:lvl4pPr>
            <a:lvl5pPr lvl="4" rtl="0">
              <a:spcBef>
                <a:spcPts val="0"/>
              </a:spcBef>
              <a:spcAft>
                <a:spcPts val="0"/>
              </a:spcAft>
              <a:buClr>
                <a:srgbClr val="541C1D"/>
              </a:buClr>
              <a:buSzPts val="2800"/>
              <a:buNone/>
              <a:defRPr>
                <a:solidFill>
                  <a:srgbClr val="541C1D"/>
                </a:solidFill>
              </a:defRPr>
            </a:lvl5pPr>
            <a:lvl6pPr lvl="5" rtl="0">
              <a:spcBef>
                <a:spcPts val="0"/>
              </a:spcBef>
              <a:spcAft>
                <a:spcPts val="0"/>
              </a:spcAft>
              <a:buClr>
                <a:srgbClr val="541C1D"/>
              </a:buClr>
              <a:buSzPts val="2800"/>
              <a:buNone/>
              <a:defRPr>
                <a:solidFill>
                  <a:srgbClr val="541C1D"/>
                </a:solidFill>
              </a:defRPr>
            </a:lvl6pPr>
            <a:lvl7pPr lvl="6" rtl="0">
              <a:spcBef>
                <a:spcPts val="0"/>
              </a:spcBef>
              <a:spcAft>
                <a:spcPts val="0"/>
              </a:spcAft>
              <a:buClr>
                <a:srgbClr val="541C1D"/>
              </a:buClr>
              <a:buSzPts val="2800"/>
              <a:buNone/>
              <a:defRPr>
                <a:solidFill>
                  <a:srgbClr val="541C1D"/>
                </a:solidFill>
              </a:defRPr>
            </a:lvl7pPr>
            <a:lvl8pPr lvl="7" rtl="0">
              <a:spcBef>
                <a:spcPts val="0"/>
              </a:spcBef>
              <a:spcAft>
                <a:spcPts val="0"/>
              </a:spcAft>
              <a:buClr>
                <a:srgbClr val="541C1D"/>
              </a:buClr>
              <a:buSzPts val="2800"/>
              <a:buNone/>
              <a:defRPr>
                <a:solidFill>
                  <a:srgbClr val="541C1D"/>
                </a:solidFill>
              </a:defRPr>
            </a:lvl8pPr>
            <a:lvl9pPr lvl="8" rtl="0">
              <a:spcBef>
                <a:spcPts val="0"/>
              </a:spcBef>
              <a:spcAft>
                <a:spcPts val="0"/>
              </a:spcAft>
              <a:buClr>
                <a:srgbClr val="541C1D"/>
              </a:buClr>
              <a:buSzPts val="2800"/>
              <a:buNone/>
              <a:defRPr>
                <a:solidFill>
                  <a:srgbClr val="541C1D"/>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IMAGE + TITLE ">
  <p:cSld name="CUSTOM_1_1_1_1_1_1_1_1_1_1_1_1">
    <p:spTree>
      <p:nvGrpSpPr>
        <p:cNvPr id="88" name="Shape 88"/>
        <p:cNvGrpSpPr/>
        <p:nvPr/>
      </p:nvGrpSpPr>
      <p:grpSpPr>
        <a:xfrm>
          <a:off x="0" y="0"/>
          <a:ext cx="0" cy="0"/>
          <a:chOff x="0" y="0"/>
          <a:chExt cx="0" cy="0"/>
        </a:xfrm>
      </p:grpSpPr>
      <p:sp>
        <p:nvSpPr>
          <p:cNvPr id="89" name="Google Shape;89;p13"/>
          <p:cNvSpPr txBox="1"/>
          <p:nvPr>
            <p:ph type="ctrTitle"/>
          </p:nvPr>
        </p:nvSpPr>
        <p:spPr>
          <a:xfrm flipH="1">
            <a:off x="2703750" y="1109175"/>
            <a:ext cx="3736500" cy="1229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TEXT ">
  <p:cSld name="CUSTOM_1_1_1_1_1_1_1_1_1_1">
    <p:spTree>
      <p:nvGrpSpPr>
        <p:cNvPr id="90" name="Shape 90"/>
        <p:cNvGrpSpPr/>
        <p:nvPr/>
      </p:nvGrpSpPr>
      <p:grpSpPr>
        <a:xfrm>
          <a:off x="0" y="0"/>
          <a:ext cx="0" cy="0"/>
          <a:chOff x="0" y="0"/>
          <a:chExt cx="0" cy="0"/>
        </a:xfrm>
      </p:grpSpPr>
      <p:sp>
        <p:nvSpPr>
          <p:cNvPr id="91" name="Google Shape;91;p14"/>
          <p:cNvSpPr txBox="1"/>
          <p:nvPr>
            <p:ph type="ctrTitle"/>
          </p:nvPr>
        </p:nvSpPr>
        <p:spPr>
          <a:xfrm flipH="1">
            <a:off x="3141747" y="1231475"/>
            <a:ext cx="2860500" cy="17775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rgbClr val="FAE1C8"/>
              </a:buClr>
              <a:buSzPts val="3600"/>
              <a:buNone/>
              <a:defRPr sz="3600">
                <a:solidFill>
                  <a:srgbClr val="FAE1C8"/>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
        <p:nvSpPr>
          <p:cNvPr id="92" name="Google Shape;92;p14"/>
          <p:cNvSpPr txBox="1"/>
          <p:nvPr>
            <p:ph idx="1" type="subTitle"/>
          </p:nvPr>
        </p:nvSpPr>
        <p:spPr>
          <a:xfrm flipH="1">
            <a:off x="3068547" y="2875625"/>
            <a:ext cx="30069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DESIGN 1">
  <p:cSld name="CUSTOM_1_1_1_1_1_1_1_1_1_1_1_1_1">
    <p:spTree>
      <p:nvGrpSpPr>
        <p:cNvPr id="93" name="Shape 93"/>
        <p:cNvGrpSpPr/>
        <p:nvPr/>
      </p:nvGrpSpPr>
      <p:grpSpPr>
        <a:xfrm>
          <a:off x="0" y="0"/>
          <a:ext cx="0" cy="0"/>
          <a:chOff x="0" y="0"/>
          <a:chExt cx="0" cy="0"/>
        </a:xfrm>
      </p:grpSpPr>
      <p:sp>
        <p:nvSpPr>
          <p:cNvPr id="94" name="Google Shape;94;p15"/>
          <p:cNvSpPr txBox="1"/>
          <p:nvPr>
            <p:ph type="ctrTitle"/>
          </p:nvPr>
        </p:nvSpPr>
        <p:spPr>
          <a:xfrm flipH="1">
            <a:off x="2260700" y="366525"/>
            <a:ext cx="4622400" cy="1229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IX COLUMNS 1">
  <p:cSld name="CUSTOM_6_3">
    <p:spTree>
      <p:nvGrpSpPr>
        <p:cNvPr id="95" name="Shape 95"/>
        <p:cNvGrpSpPr/>
        <p:nvPr/>
      </p:nvGrpSpPr>
      <p:grpSpPr>
        <a:xfrm>
          <a:off x="0" y="0"/>
          <a:ext cx="0" cy="0"/>
          <a:chOff x="0" y="0"/>
          <a:chExt cx="0" cy="0"/>
        </a:xfrm>
      </p:grpSpPr>
      <p:sp>
        <p:nvSpPr>
          <p:cNvPr id="96" name="Google Shape;96;p16"/>
          <p:cNvSpPr txBox="1"/>
          <p:nvPr>
            <p:ph type="ctrTitle"/>
          </p:nvPr>
        </p:nvSpPr>
        <p:spPr>
          <a:xfrm>
            <a:off x="1696775" y="1907597"/>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300"/>
              <a:buNone/>
              <a:defRPr sz="1300"/>
            </a:lvl1pPr>
            <a:lvl2pPr lvl="1" rtl="0" algn="ctr">
              <a:spcBef>
                <a:spcPts val="0"/>
              </a:spcBef>
              <a:spcAft>
                <a:spcPts val="0"/>
              </a:spcAft>
              <a:buClr>
                <a:srgbClr val="434343"/>
              </a:buClr>
              <a:buSzPts val="1300"/>
              <a:buNone/>
              <a:defRPr sz="1300">
                <a:solidFill>
                  <a:srgbClr val="434343"/>
                </a:solidFill>
              </a:defRPr>
            </a:lvl2pPr>
            <a:lvl3pPr lvl="2" rtl="0" algn="ctr">
              <a:spcBef>
                <a:spcPts val="0"/>
              </a:spcBef>
              <a:spcAft>
                <a:spcPts val="0"/>
              </a:spcAft>
              <a:buClr>
                <a:srgbClr val="434343"/>
              </a:buClr>
              <a:buSzPts val="1300"/>
              <a:buNone/>
              <a:defRPr sz="1300">
                <a:solidFill>
                  <a:srgbClr val="434343"/>
                </a:solidFill>
              </a:defRPr>
            </a:lvl3pPr>
            <a:lvl4pPr lvl="3" rtl="0" algn="ctr">
              <a:spcBef>
                <a:spcPts val="0"/>
              </a:spcBef>
              <a:spcAft>
                <a:spcPts val="0"/>
              </a:spcAft>
              <a:buClr>
                <a:srgbClr val="434343"/>
              </a:buClr>
              <a:buSzPts val="1300"/>
              <a:buNone/>
              <a:defRPr sz="1300">
                <a:solidFill>
                  <a:srgbClr val="434343"/>
                </a:solidFill>
              </a:defRPr>
            </a:lvl4pPr>
            <a:lvl5pPr lvl="4" rtl="0" algn="ctr">
              <a:spcBef>
                <a:spcPts val="0"/>
              </a:spcBef>
              <a:spcAft>
                <a:spcPts val="0"/>
              </a:spcAft>
              <a:buClr>
                <a:srgbClr val="434343"/>
              </a:buClr>
              <a:buSzPts val="1300"/>
              <a:buNone/>
              <a:defRPr sz="1300">
                <a:solidFill>
                  <a:srgbClr val="434343"/>
                </a:solidFill>
              </a:defRPr>
            </a:lvl5pPr>
            <a:lvl6pPr lvl="5" rtl="0" algn="ctr">
              <a:spcBef>
                <a:spcPts val="0"/>
              </a:spcBef>
              <a:spcAft>
                <a:spcPts val="0"/>
              </a:spcAft>
              <a:buClr>
                <a:srgbClr val="434343"/>
              </a:buClr>
              <a:buSzPts val="1300"/>
              <a:buNone/>
              <a:defRPr sz="1300">
                <a:solidFill>
                  <a:srgbClr val="434343"/>
                </a:solidFill>
              </a:defRPr>
            </a:lvl6pPr>
            <a:lvl7pPr lvl="6" rtl="0" algn="ctr">
              <a:spcBef>
                <a:spcPts val="0"/>
              </a:spcBef>
              <a:spcAft>
                <a:spcPts val="0"/>
              </a:spcAft>
              <a:buClr>
                <a:srgbClr val="434343"/>
              </a:buClr>
              <a:buSzPts val="1300"/>
              <a:buNone/>
              <a:defRPr sz="1300">
                <a:solidFill>
                  <a:srgbClr val="434343"/>
                </a:solidFill>
              </a:defRPr>
            </a:lvl7pPr>
            <a:lvl8pPr lvl="7" rtl="0" algn="ctr">
              <a:spcBef>
                <a:spcPts val="0"/>
              </a:spcBef>
              <a:spcAft>
                <a:spcPts val="0"/>
              </a:spcAft>
              <a:buClr>
                <a:srgbClr val="434343"/>
              </a:buClr>
              <a:buSzPts val="1300"/>
              <a:buNone/>
              <a:defRPr sz="1300">
                <a:solidFill>
                  <a:srgbClr val="434343"/>
                </a:solidFill>
              </a:defRPr>
            </a:lvl8pPr>
            <a:lvl9pPr lvl="8" rtl="0" algn="ctr">
              <a:spcBef>
                <a:spcPts val="0"/>
              </a:spcBef>
              <a:spcAft>
                <a:spcPts val="0"/>
              </a:spcAft>
              <a:buClr>
                <a:srgbClr val="434343"/>
              </a:buClr>
              <a:buSzPts val="1300"/>
              <a:buNone/>
              <a:defRPr sz="1300">
                <a:solidFill>
                  <a:srgbClr val="434343"/>
                </a:solidFill>
              </a:defRPr>
            </a:lvl9pPr>
          </a:lstStyle>
          <a:p/>
        </p:txBody>
      </p:sp>
      <p:sp>
        <p:nvSpPr>
          <p:cNvPr id="97" name="Google Shape;97;p16"/>
          <p:cNvSpPr txBox="1"/>
          <p:nvPr>
            <p:ph idx="1" type="subTitle"/>
          </p:nvPr>
        </p:nvSpPr>
        <p:spPr>
          <a:xfrm>
            <a:off x="1933325" y="2357423"/>
            <a:ext cx="1433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541C1D"/>
              </a:buClr>
              <a:buSzPts val="1000"/>
              <a:buNone/>
              <a:defRPr sz="1000">
                <a:solidFill>
                  <a:srgbClr val="541C1D"/>
                </a:solidFill>
              </a:defRPr>
            </a:lvl1pPr>
            <a:lvl2pPr lvl="1" rtl="0" algn="ctr">
              <a:lnSpc>
                <a:spcPct val="100000"/>
              </a:lnSpc>
              <a:spcBef>
                <a:spcPts val="0"/>
              </a:spcBef>
              <a:spcAft>
                <a:spcPts val="0"/>
              </a:spcAft>
              <a:buClr>
                <a:srgbClr val="541C1D"/>
              </a:buClr>
              <a:buSzPts val="1000"/>
              <a:buNone/>
              <a:defRPr sz="1000">
                <a:solidFill>
                  <a:srgbClr val="541C1D"/>
                </a:solidFill>
              </a:defRPr>
            </a:lvl2pPr>
            <a:lvl3pPr lvl="2" rtl="0" algn="ctr">
              <a:lnSpc>
                <a:spcPct val="100000"/>
              </a:lnSpc>
              <a:spcBef>
                <a:spcPts val="0"/>
              </a:spcBef>
              <a:spcAft>
                <a:spcPts val="0"/>
              </a:spcAft>
              <a:buClr>
                <a:srgbClr val="541C1D"/>
              </a:buClr>
              <a:buSzPts val="1000"/>
              <a:buNone/>
              <a:defRPr sz="1000">
                <a:solidFill>
                  <a:srgbClr val="541C1D"/>
                </a:solidFill>
              </a:defRPr>
            </a:lvl3pPr>
            <a:lvl4pPr lvl="3" rtl="0" algn="ctr">
              <a:lnSpc>
                <a:spcPct val="100000"/>
              </a:lnSpc>
              <a:spcBef>
                <a:spcPts val="0"/>
              </a:spcBef>
              <a:spcAft>
                <a:spcPts val="0"/>
              </a:spcAft>
              <a:buClr>
                <a:srgbClr val="541C1D"/>
              </a:buClr>
              <a:buSzPts val="1000"/>
              <a:buNone/>
              <a:defRPr sz="1000">
                <a:solidFill>
                  <a:srgbClr val="541C1D"/>
                </a:solidFill>
              </a:defRPr>
            </a:lvl4pPr>
            <a:lvl5pPr lvl="4" rtl="0" algn="ctr">
              <a:lnSpc>
                <a:spcPct val="100000"/>
              </a:lnSpc>
              <a:spcBef>
                <a:spcPts val="0"/>
              </a:spcBef>
              <a:spcAft>
                <a:spcPts val="0"/>
              </a:spcAft>
              <a:buClr>
                <a:srgbClr val="541C1D"/>
              </a:buClr>
              <a:buSzPts val="1000"/>
              <a:buNone/>
              <a:defRPr sz="1000">
                <a:solidFill>
                  <a:srgbClr val="541C1D"/>
                </a:solidFill>
              </a:defRPr>
            </a:lvl5pPr>
            <a:lvl6pPr lvl="5" rtl="0" algn="ctr">
              <a:lnSpc>
                <a:spcPct val="100000"/>
              </a:lnSpc>
              <a:spcBef>
                <a:spcPts val="0"/>
              </a:spcBef>
              <a:spcAft>
                <a:spcPts val="0"/>
              </a:spcAft>
              <a:buClr>
                <a:srgbClr val="541C1D"/>
              </a:buClr>
              <a:buSzPts val="1000"/>
              <a:buNone/>
              <a:defRPr sz="1000">
                <a:solidFill>
                  <a:srgbClr val="541C1D"/>
                </a:solidFill>
              </a:defRPr>
            </a:lvl6pPr>
            <a:lvl7pPr lvl="6" rtl="0" algn="ctr">
              <a:lnSpc>
                <a:spcPct val="100000"/>
              </a:lnSpc>
              <a:spcBef>
                <a:spcPts val="0"/>
              </a:spcBef>
              <a:spcAft>
                <a:spcPts val="0"/>
              </a:spcAft>
              <a:buClr>
                <a:srgbClr val="541C1D"/>
              </a:buClr>
              <a:buSzPts val="1000"/>
              <a:buNone/>
              <a:defRPr sz="1000">
                <a:solidFill>
                  <a:srgbClr val="541C1D"/>
                </a:solidFill>
              </a:defRPr>
            </a:lvl7pPr>
            <a:lvl8pPr lvl="7" rtl="0" algn="ctr">
              <a:lnSpc>
                <a:spcPct val="100000"/>
              </a:lnSpc>
              <a:spcBef>
                <a:spcPts val="0"/>
              </a:spcBef>
              <a:spcAft>
                <a:spcPts val="0"/>
              </a:spcAft>
              <a:buClr>
                <a:srgbClr val="541C1D"/>
              </a:buClr>
              <a:buSzPts val="1000"/>
              <a:buNone/>
              <a:defRPr sz="1000">
                <a:solidFill>
                  <a:srgbClr val="541C1D"/>
                </a:solidFill>
              </a:defRPr>
            </a:lvl8pPr>
            <a:lvl9pPr lvl="8" rtl="0" algn="ctr">
              <a:lnSpc>
                <a:spcPct val="100000"/>
              </a:lnSpc>
              <a:spcBef>
                <a:spcPts val="0"/>
              </a:spcBef>
              <a:spcAft>
                <a:spcPts val="0"/>
              </a:spcAft>
              <a:buClr>
                <a:srgbClr val="541C1D"/>
              </a:buClr>
              <a:buSzPts val="1000"/>
              <a:buNone/>
              <a:defRPr sz="1000">
                <a:solidFill>
                  <a:srgbClr val="541C1D"/>
                </a:solidFill>
              </a:defRPr>
            </a:lvl9pPr>
          </a:lstStyle>
          <a:p/>
        </p:txBody>
      </p:sp>
      <p:sp>
        <p:nvSpPr>
          <p:cNvPr id="98" name="Google Shape;98;p16"/>
          <p:cNvSpPr txBox="1"/>
          <p:nvPr>
            <p:ph idx="2" type="ctrTitle"/>
          </p:nvPr>
        </p:nvSpPr>
        <p:spPr>
          <a:xfrm>
            <a:off x="3864712" y="1904197"/>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541C1D"/>
              </a:buClr>
              <a:buSzPts val="1300"/>
              <a:buNone/>
              <a:defRPr sz="1300">
                <a:solidFill>
                  <a:srgbClr val="541C1D"/>
                </a:solidFill>
              </a:defRPr>
            </a:lvl1pPr>
            <a:lvl2pPr lvl="1" rtl="0" algn="ctr">
              <a:spcBef>
                <a:spcPts val="0"/>
              </a:spcBef>
              <a:spcAft>
                <a:spcPts val="0"/>
              </a:spcAft>
              <a:buClr>
                <a:srgbClr val="434343"/>
              </a:buClr>
              <a:buSzPts val="1300"/>
              <a:buNone/>
              <a:defRPr sz="1300">
                <a:solidFill>
                  <a:srgbClr val="434343"/>
                </a:solidFill>
              </a:defRPr>
            </a:lvl2pPr>
            <a:lvl3pPr lvl="2" rtl="0" algn="ctr">
              <a:spcBef>
                <a:spcPts val="0"/>
              </a:spcBef>
              <a:spcAft>
                <a:spcPts val="0"/>
              </a:spcAft>
              <a:buClr>
                <a:srgbClr val="434343"/>
              </a:buClr>
              <a:buSzPts val="1300"/>
              <a:buNone/>
              <a:defRPr sz="1300">
                <a:solidFill>
                  <a:srgbClr val="434343"/>
                </a:solidFill>
              </a:defRPr>
            </a:lvl3pPr>
            <a:lvl4pPr lvl="3" rtl="0" algn="ctr">
              <a:spcBef>
                <a:spcPts val="0"/>
              </a:spcBef>
              <a:spcAft>
                <a:spcPts val="0"/>
              </a:spcAft>
              <a:buClr>
                <a:srgbClr val="434343"/>
              </a:buClr>
              <a:buSzPts val="1300"/>
              <a:buNone/>
              <a:defRPr sz="1300">
                <a:solidFill>
                  <a:srgbClr val="434343"/>
                </a:solidFill>
              </a:defRPr>
            </a:lvl4pPr>
            <a:lvl5pPr lvl="4" rtl="0" algn="ctr">
              <a:spcBef>
                <a:spcPts val="0"/>
              </a:spcBef>
              <a:spcAft>
                <a:spcPts val="0"/>
              </a:spcAft>
              <a:buClr>
                <a:srgbClr val="434343"/>
              </a:buClr>
              <a:buSzPts val="1300"/>
              <a:buNone/>
              <a:defRPr sz="1300">
                <a:solidFill>
                  <a:srgbClr val="434343"/>
                </a:solidFill>
              </a:defRPr>
            </a:lvl5pPr>
            <a:lvl6pPr lvl="5" rtl="0" algn="ctr">
              <a:spcBef>
                <a:spcPts val="0"/>
              </a:spcBef>
              <a:spcAft>
                <a:spcPts val="0"/>
              </a:spcAft>
              <a:buClr>
                <a:srgbClr val="434343"/>
              </a:buClr>
              <a:buSzPts val="1300"/>
              <a:buNone/>
              <a:defRPr sz="1300">
                <a:solidFill>
                  <a:srgbClr val="434343"/>
                </a:solidFill>
              </a:defRPr>
            </a:lvl6pPr>
            <a:lvl7pPr lvl="6" rtl="0" algn="ctr">
              <a:spcBef>
                <a:spcPts val="0"/>
              </a:spcBef>
              <a:spcAft>
                <a:spcPts val="0"/>
              </a:spcAft>
              <a:buClr>
                <a:srgbClr val="434343"/>
              </a:buClr>
              <a:buSzPts val="1300"/>
              <a:buNone/>
              <a:defRPr sz="1300">
                <a:solidFill>
                  <a:srgbClr val="434343"/>
                </a:solidFill>
              </a:defRPr>
            </a:lvl7pPr>
            <a:lvl8pPr lvl="7" rtl="0" algn="ctr">
              <a:spcBef>
                <a:spcPts val="0"/>
              </a:spcBef>
              <a:spcAft>
                <a:spcPts val="0"/>
              </a:spcAft>
              <a:buClr>
                <a:srgbClr val="434343"/>
              </a:buClr>
              <a:buSzPts val="1300"/>
              <a:buNone/>
              <a:defRPr sz="1300">
                <a:solidFill>
                  <a:srgbClr val="434343"/>
                </a:solidFill>
              </a:defRPr>
            </a:lvl8pPr>
            <a:lvl9pPr lvl="8" rtl="0" algn="ctr">
              <a:spcBef>
                <a:spcPts val="0"/>
              </a:spcBef>
              <a:spcAft>
                <a:spcPts val="0"/>
              </a:spcAft>
              <a:buClr>
                <a:srgbClr val="434343"/>
              </a:buClr>
              <a:buSzPts val="1300"/>
              <a:buNone/>
              <a:defRPr sz="1300">
                <a:solidFill>
                  <a:srgbClr val="434343"/>
                </a:solidFill>
              </a:defRPr>
            </a:lvl9pPr>
          </a:lstStyle>
          <a:p/>
        </p:txBody>
      </p:sp>
      <p:sp>
        <p:nvSpPr>
          <p:cNvPr id="99" name="Google Shape;99;p16"/>
          <p:cNvSpPr txBox="1"/>
          <p:nvPr>
            <p:ph idx="3" type="subTitle"/>
          </p:nvPr>
        </p:nvSpPr>
        <p:spPr>
          <a:xfrm>
            <a:off x="4101262" y="2354019"/>
            <a:ext cx="1433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541C1D"/>
              </a:buClr>
              <a:buSzPts val="1000"/>
              <a:buNone/>
              <a:defRPr sz="1000">
                <a:solidFill>
                  <a:srgbClr val="541C1D"/>
                </a:solidFill>
              </a:defRPr>
            </a:lvl1pPr>
            <a:lvl2pPr lvl="1" rtl="0" algn="ctr">
              <a:lnSpc>
                <a:spcPct val="100000"/>
              </a:lnSpc>
              <a:spcBef>
                <a:spcPts val="0"/>
              </a:spcBef>
              <a:spcAft>
                <a:spcPts val="0"/>
              </a:spcAft>
              <a:buClr>
                <a:srgbClr val="541C1D"/>
              </a:buClr>
              <a:buSzPts val="1000"/>
              <a:buNone/>
              <a:defRPr sz="1000">
                <a:solidFill>
                  <a:srgbClr val="541C1D"/>
                </a:solidFill>
              </a:defRPr>
            </a:lvl2pPr>
            <a:lvl3pPr lvl="2" rtl="0" algn="ctr">
              <a:lnSpc>
                <a:spcPct val="100000"/>
              </a:lnSpc>
              <a:spcBef>
                <a:spcPts val="0"/>
              </a:spcBef>
              <a:spcAft>
                <a:spcPts val="0"/>
              </a:spcAft>
              <a:buClr>
                <a:srgbClr val="541C1D"/>
              </a:buClr>
              <a:buSzPts val="1000"/>
              <a:buNone/>
              <a:defRPr sz="1000">
                <a:solidFill>
                  <a:srgbClr val="541C1D"/>
                </a:solidFill>
              </a:defRPr>
            </a:lvl3pPr>
            <a:lvl4pPr lvl="3" rtl="0" algn="ctr">
              <a:lnSpc>
                <a:spcPct val="100000"/>
              </a:lnSpc>
              <a:spcBef>
                <a:spcPts val="0"/>
              </a:spcBef>
              <a:spcAft>
                <a:spcPts val="0"/>
              </a:spcAft>
              <a:buClr>
                <a:srgbClr val="541C1D"/>
              </a:buClr>
              <a:buSzPts val="1000"/>
              <a:buNone/>
              <a:defRPr sz="1000">
                <a:solidFill>
                  <a:srgbClr val="541C1D"/>
                </a:solidFill>
              </a:defRPr>
            </a:lvl4pPr>
            <a:lvl5pPr lvl="4" rtl="0" algn="ctr">
              <a:lnSpc>
                <a:spcPct val="100000"/>
              </a:lnSpc>
              <a:spcBef>
                <a:spcPts val="0"/>
              </a:spcBef>
              <a:spcAft>
                <a:spcPts val="0"/>
              </a:spcAft>
              <a:buClr>
                <a:srgbClr val="541C1D"/>
              </a:buClr>
              <a:buSzPts val="1000"/>
              <a:buNone/>
              <a:defRPr sz="1000">
                <a:solidFill>
                  <a:srgbClr val="541C1D"/>
                </a:solidFill>
              </a:defRPr>
            </a:lvl5pPr>
            <a:lvl6pPr lvl="5" rtl="0" algn="ctr">
              <a:lnSpc>
                <a:spcPct val="100000"/>
              </a:lnSpc>
              <a:spcBef>
                <a:spcPts val="0"/>
              </a:spcBef>
              <a:spcAft>
                <a:spcPts val="0"/>
              </a:spcAft>
              <a:buClr>
                <a:srgbClr val="541C1D"/>
              </a:buClr>
              <a:buSzPts val="1000"/>
              <a:buNone/>
              <a:defRPr sz="1000">
                <a:solidFill>
                  <a:srgbClr val="541C1D"/>
                </a:solidFill>
              </a:defRPr>
            </a:lvl6pPr>
            <a:lvl7pPr lvl="6" rtl="0" algn="ctr">
              <a:lnSpc>
                <a:spcPct val="100000"/>
              </a:lnSpc>
              <a:spcBef>
                <a:spcPts val="0"/>
              </a:spcBef>
              <a:spcAft>
                <a:spcPts val="0"/>
              </a:spcAft>
              <a:buClr>
                <a:srgbClr val="541C1D"/>
              </a:buClr>
              <a:buSzPts val="1000"/>
              <a:buNone/>
              <a:defRPr sz="1000">
                <a:solidFill>
                  <a:srgbClr val="541C1D"/>
                </a:solidFill>
              </a:defRPr>
            </a:lvl7pPr>
            <a:lvl8pPr lvl="7" rtl="0" algn="ctr">
              <a:lnSpc>
                <a:spcPct val="100000"/>
              </a:lnSpc>
              <a:spcBef>
                <a:spcPts val="0"/>
              </a:spcBef>
              <a:spcAft>
                <a:spcPts val="0"/>
              </a:spcAft>
              <a:buClr>
                <a:srgbClr val="541C1D"/>
              </a:buClr>
              <a:buSzPts val="1000"/>
              <a:buNone/>
              <a:defRPr sz="1000">
                <a:solidFill>
                  <a:srgbClr val="541C1D"/>
                </a:solidFill>
              </a:defRPr>
            </a:lvl8pPr>
            <a:lvl9pPr lvl="8" rtl="0" algn="ctr">
              <a:lnSpc>
                <a:spcPct val="100000"/>
              </a:lnSpc>
              <a:spcBef>
                <a:spcPts val="0"/>
              </a:spcBef>
              <a:spcAft>
                <a:spcPts val="0"/>
              </a:spcAft>
              <a:buClr>
                <a:srgbClr val="541C1D"/>
              </a:buClr>
              <a:buSzPts val="1000"/>
              <a:buNone/>
              <a:defRPr sz="1000">
                <a:solidFill>
                  <a:srgbClr val="541C1D"/>
                </a:solidFill>
              </a:defRPr>
            </a:lvl9pPr>
          </a:lstStyle>
          <a:p/>
        </p:txBody>
      </p:sp>
      <p:sp>
        <p:nvSpPr>
          <p:cNvPr id="100" name="Google Shape;100;p16"/>
          <p:cNvSpPr txBox="1"/>
          <p:nvPr>
            <p:ph idx="4" type="ctrTitle"/>
          </p:nvPr>
        </p:nvSpPr>
        <p:spPr>
          <a:xfrm>
            <a:off x="6032663" y="1904222"/>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300"/>
              <a:buNone/>
              <a:defRPr sz="1300"/>
            </a:lvl1pPr>
            <a:lvl2pPr lvl="1" rtl="0" algn="ctr">
              <a:spcBef>
                <a:spcPts val="0"/>
              </a:spcBef>
              <a:spcAft>
                <a:spcPts val="0"/>
              </a:spcAft>
              <a:buClr>
                <a:srgbClr val="434343"/>
              </a:buClr>
              <a:buSzPts val="1300"/>
              <a:buNone/>
              <a:defRPr sz="1300">
                <a:solidFill>
                  <a:srgbClr val="434343"/>
                </a:solidFill>
              </a:defRPr>
            </a:lvl2pPr>
            <a:lvl3pPr lvl="2" rtl="0" algn="ctr">
              <a:spcBef>
                <a:spcPts val="0"/>
              </a:spcBef>
              <a:spcAft>
                <a:spcPts val="0"/>
              </a:spcAft>
              <a:buClr>
                <a:srgbClr val="434343"/>
              </a:buClr>
              <a:buSzPts val="1300"/>
              <a:buNone/>
              <a:defRPr sz="1300">
                <a:solidFill>
                  <a:srgbClr val="434343"/>
                </a:solidFill>
              </a:defRPr>
            </a:lvl3pPr>
            <a:lvl4pPr lvl="3" rtl="0" algn="ctr">
              <a:spcBef>
                <a:spcPts val="0"/>
              </a:spcBef>
              <a:spcAft>
                <a:spcPts val="0"/>
              </a:spcAft>
              <a:buClr>
                <a:srgbClr val="434343"/>
              </a:buClr>
              <a:buSzPts val="1300"/>
              <a:buNone/>
              <a:defRPr sz="1300">
                <a:solidFill>
                  <a:srgbClr val="434343"/>
                </a:solidFill>
              </a:defRPr>
            </a:lvl4pPr>
            <a:lvl5pPr lvl="4" rtl="0" algn="ctr">
              <a:spcBef>
                <a:spcPts val="0"/>
              </a:spcBef>
              <a:spcAft>
                <a:spcPts val="0"/>
              </a:spcAft>
              <a:buClr>
                <a:srgbClr val="434343"/>
              </a:buClr>
              <a:buSzPts val="1300"/>
              <a:buNone/>
              <a:defRPr sz="1300">
                <a:solidFill>
                  <a:srgbClr val="434343"/>
                </a:solidFill>
              </a:defRPr>
            </a:lvl5pPr>
            <a:lvl6pPr lvl="5" rtl="0" algn="ctr">
              <a:spcBef>
                <a:spcPts val="0"/>
              </a:spcBef>
              <a:spcAft>
                <a:spcPts val="0"/>
              </a:spcAft>
              <a:buClr>
                <a:srgbClr val="434343"/>
              </a:buClr>
              <a:buSzPts val="1300"/>
              <a:buNone/>
              <a:defRPr sz="1300">
                <a:solidFill>
                  <a:srgbClr val="434343"/>
                </a:solidFill>
              </a:defRPr>
            </a:lvl6pPr>
            <a:lvl7pPr lvl="6" rtl="0" algn="ctr">
              <a:spcBef>
                <a:spcPts val="0"/>
              </a:spcBef>
              <a:spcAft>
                <a:spcPts val="0"/>
              </a:spcAft>
              <a:buClr>
                <a:srgbClr val="434343"/>
              </a:buClr>
              <a:buSzPts val="1300"/>
              <a:buNone/>
              <a:defRPr sz="1300">
                <a:solidFill>
                  <a:srgbClr val="434343"/>
                </a:solidFill>
              </a:defRPr>
            </a:lvl7pPr>
            <a:lvl8pPr lvl="7" rtl="0" algn="ctr">
              <a:spcBef>
                <a:spcPts val="0"/>
              </a:spcBef>
              <a:spcAft>
                <a:spcPts val="0"/>
              </a:spcAft>
              <a:buClr>
                <a:srgbClr val="434343"/>
              </a:buClr>
              <a:buSzPts val="1300"/>
              <a:buNone/>
              <a:defRPr sz="1300">
                <a:solidFill>
                  <a:srgbClr val="434343"/>
                </a:solidFill>
              </a:defRPr>
            </a:lvl8pPr>
            <a:lvl9pPr lvl="8" rtl="0" algn="ctr">
              <a:spcBef>
                <a:spcPts val="0"/>
              </a:spcBef>
              <a:spcAft>
                <a:spcPts val="0"/>
              </a:spcAft>
              <a:buClr>
                <a:srgbClr val="434343"/>
              </a:buClr>
              <a:buSzPts val="1300"/>
              <a:buNone/>
              <a:defRPr sz="1300">
                <a:solidFill>
                  <a:srgbClr val="434343"/>
                </a:solidFill>
              </a:defRPr>
            </a:lvl9pPr>
          </a:lstStyle>
          <a:p/>
        </p:txBody>
      </p:sp>
      <p:sp>
        <p:nvSpPr>
          <p:cNvPr id="101" name="Google Shape;101;p16"/>
          <p:cNvSpPr txBox="1"/>
          <p:nvPr>
            <p:ph idx="5" type="subTitle"/>
          </p:nvPr>
        </p:nvSpPr>
        <p:spPr>
          <a:xfrm>
            <a:off x="6269213" y="2354025"/>
            <a:ext cx="1433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541C1D"/>
              </a:buClr>
              <a:buSzPts val="1000"/>
              <a:buNone/>
              <a:defRPr sz="1000">
                <a:solidFill>
                  <a:srgbClr val="541C1D"/>
                </a:solidFill>
              </a:defRPr>
            </a:lvl1pPr>
            <a:lvl2pPr lvl="1" rtl="0" algn="ctr">
              <a:lnSpc>
                <a:spcPct val="100000"/>
              </a:lnSpc>
              <a:spcBef>
                <a:spcPts val="0"/>
              </a:spcBef>
              <a:spcAft>
                <a:spcPts val="0"/>
              </a:spcAft>
              <a:buClr>
                <a:srgbClr val="541C1D"/>
              </a:buClr>
              <a:buSzPts val="1000"/>
              <a:buNone/>
              <a:defRPr sz="1000">
                <a:solidFill>
                  <a:srgbClr val="541C1D"/>
                </a:solidFill>
              </a:defRPr>
            </a:lvl2pPr>
            <a:lvl3pPr lvl="2" rtl="0" algn="ctr">
              <a:lnSpc>
                <a:spcPct val="100000"/>
              </a:lnSpc>
              <a:spcBef>
                <a:spcPts val="0"/>
              </a:spcBef>
              <a:spcAft>
                <a:spcPts val="0"/>
              </a:spcAft>
              <a:buClr>
                <a:srgbClr val="541C1D"/>
              </a:buClr>
              <a:buSzPts val="1000"/>
              <a:buNone/>
              <a:defRPr sz="1000">
                <a:solidFill>
                  <a:srgbClr val="541C1D"/>
                </a:solidFill>
              </a:defRPr>
            </a:lvl3pPr>
            <a:lvl4pPr lvl="3" rtl="0" algn="ctr">
              <a:lnSpc>
                <a:spcPct val="100000"/>
              </a:lnSpc>
              <a:spcBef>
                <a:spcPts val="0"/>
              </a:spcBef>
              <a:spcAft>
                <a:spcPts val="0"/>
              </a:spcAft>
              <a:buClr>
                <a:srgbClr val="541C1D"/>
              </a:buClr>
              <a:buSzPts val="1000"/>
              <a:buNone/>
              <a:defRPr sz="1000">
                <a:solidFill>
                  <a:srgbClr val="541C1D"/>
                </a:solidFill>
              </a:defRPr>
            </a:lvl4pPr>
            <a:lvl5pPr lvl="4" rtl="0" algn="ctr">
              <a:lnSpc>
                <a:spcPct val="100000"/>
              </a:lnSpc>
              <a:spcBef>
                <a:spcPts val="0"/>
              </a:spcBef>
              <a:spcAft>
                <a:spcPts val="0"/>
              </a:spcAft>
              <a:buClr>
                <a:srgbClr val="541C1D"/>
              </a:buClr>
              <a:buSzPts val="1000"/>
              <a:buNone/>
              <a:defRPr sz="1000">
                <a:solidFill>
                  <a:srgbClr val="541C1D"/>
                </a:solidFill>
              </a:defRPr>
            </a:lvl5pPr>
            <a:lvl6pPr lvl="5" rtl="0" algn="ctr">
              <a:lnSpc>
                <a:spcPct val="100000"/>
              </a:lnSpc>
              <a:spcBef>
                <a:spcPts val="0"/>
              </a:spcBef>
              <a:spcAft>
                <a:spcPts val="0"/>
              </a:spcAft>
              <a:buClr>
                <a:srgbClr val="541C1D"/>
              </a:buClr>
              <a:buSzPts val="1000"/>
              <a:buNone/>
              <a:defRPr sz="1000">
                <a:solidFill>
                  <a:srgbClr val="541C1D"/>
                </a:solidFill>
              </a:defRPr>
            </a:lvl6pPr>
            <a:lvl7pPr lvl="6" rtl="0" algn="ctr">
              <a:lnSpc>
                <a:spcPct val="100000"/>
              </a:lnSpc>
              <a:spcBef>
                <a:spcPts val="0"/>
              </a:spcBef>
              <a:spcAft>
                <a:spcPts val="0"/>
              </a:spcAft>
              <a:buClr>
                <a:srgbClr val="541C1D"/>
              </a:buClr>
              <a:buSzPts val="1000"/>
              <a:buNone/>
              <a:defRPr sz="1000">
                <a:solidFill>
                  <a:srgbClr val="541C1D"/>
                </a:solidFill>
              </a:defRPr>
            </a:lvl7pPr>
            <a:lvl8pPr lvl="7" rtl="0" algn="ctr">
              <a:lnSpc>
                <a:spcPct val="100000"/>
              </a:lnSpc>
              <a:spcBef>
                <a:spcPts val="0"/>
              </a:spcBef>
              <a:spcAft>
                <a:spcPts val="0"/>
              </a:spcAft>
              <a:buClr>
                <a:srgbClr val="541C1D"/>
              </a:buClr>
              <a:buSzPts val="1000"/>
              <a:buNone/>
              <a:defRPr sz="1000">
                <a:solidFill>
                  <a:srgbClr val="541C1D"/>
                </a:solidFill>
              </a:defRPr>
            </a:lvl8pPr>
            <a:lvl9pPr lvl="8" rtl="0" algn="ctr">
              <a:lnSpc>
                <a:spcPct val="100000"/>
              </a:lnSpc>
              <a:spcBef>
                <a:spcPts val="0"/>
              </a:spcBef>
              <a:spcAft>
                <a:spcPts val="0"/>
              </a:spcAft>
              <a:buClr>
                <a:srgbClr val="541C1D"/>
              </a:buClr>
              <a:buSzPts val="1000"/>
              <a:buNone/>
              <a:defRPr sz="1000">
                <a:solidFill>
                  <a:srgbClr val="541C1D"/>
                </a:solidFill>
              </a:defRPr>
            </a:lvl9pPr>
          </a:lstStyle>
          <a:p/>
        </p:txBody>
      </p:sp>
      <p:sp>
        <p:nvSpPr>
          <p:cNvPr id="102" name="Google Shape;102;p16"/>
          <p:cNvSpPr txBox="1"/>
          <p:nvPr>
            <p:ph idx="6" type="ctrTitle"/>
          </p:nvPr>
        </p:nvSpPr>
        <p:spPr>
          <a:xfrm>
            <a:off x="1696775" y="3433322"/>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300"/>
              <a:buNone/>
              <a:defRPr sz="1300"/>
            </a:lvl1pPr>
            <a:lvl2pPr lvl="1" rtl="0" algn="ctr">
              <a:spcBef>
                <a:spcPts val="0"/>
              </a:spcBef>
              <a:spcAft>
                <a:spcPts val="0"/>
              </a:spcAft>
              <a:buClr>
                <a:srgbClr val="434343"/>
              </a:buClr>
              <a:buSzPts val="1300"/>
              <a:buNone/>
              <a:defRPr sz="1300">
                <a:solidFill>
                  <a:srgbClr val="434343"/>
                </a:solidFill>
              </a:defRPr>
            </a:lvl2pPr>
            <a:lvl3pPr lvl="2" rtl="0" algn="ctr">
              <a:spcBef>
                <a:spcPts val="0"/>
              </a:spcBef>
              <a:spcAft>
                <a:spcPts val="0"/>
              </a:spcAft>
              <a:buClr>
                <a:srgbClr val="434343"/>
              </a:buClr>
              <a:buSzPts val="1300"/>
              <a:buNone/>
              <a:defRPr sz="1300">
                <a:solidFill>
                  <a:srgbClr val="434343"/>
                </a:solidFill>
              </a:defRPr>
            </a:lvl3pPr>
            <a:lvl4pPr lvl="3" rtl="0" algn="ctr">
              <a:spcBef>
                <a:spcPts val="0"/>
              </a:spcBef>
              <a:spcAft>
                <a:spcPts val="0"/>
              </a:spcAft>
              <a:buClr>
                <a:srgbClr val="434343"/>
              </a:buClr>
              <a:buSzPts val="1300"/>
              <a:buNone/>
              <a:defRPr sz="1300">
                <a:solidFill>
                  <a:srgbClr val="434343"/>
                </a:solidFill>
              </a:defRPr>
            </a:lvl4pPr>
            <a:lvl5pPr lvl="4" rtl="0" algn="ctr">
              <a:spcBef>
                <a:spcPts val="0"/>
              </a:spcBef>
              <a:spcAft>
                <a:spcPts val="0"/>
              </a:spcAft>
              <a:buClr>
                <a:srgbClr val="434343"/>
              </a:buClr>
              <a:buSzPts val="1300"/>
              <a:buNone/>
              <a:defRPr sz="1300">
                <a:solidFill>
                  <a:srgbClr val="434343"/>
                </a:solidFill>
              </a:defRPr>
            </a:lvl5pPr>
            <a:lvl6pPr lvl="5" rtl="0" algn="ctr">
              <a:spcBef>
                <a:spcPts val="0"/>
              </a:spcBef>
              <a:spcAft>
                <a:spcPts val="0"/>
              </a:spcAft>
              <a:buClr>
                <a:srgbClr val="434343"/>
              </a:buClr>
              <a:buSzPts val="1300"/>
              <a:buNone/>
              <a:defRPr sz="1300">
                <a:solidFill>
                  <a:srgbClr val="434343"/>
                </a:solidFill>
              </a:defRPr>
            </a:lvl6pPr>
            <a:lvl7pPr lvl="6" rtl="0" algn="ctr">
              <a:spcBef>
                <a:spcPts val="0"/>
              </a:spcBef>
              <a:spcAft>
                <a:spcPts val="0"/>
              </a:spcAft>
              <a:buClr>
                <a:srgbClr val="434343"/>
              </a:buClr>
              <a:buSzPts val="1300"/>
              <a:buNone/>
              <a:defRPr sz="1300">
                <a:solidFill>
                  <a:srgbClr val="434343"/>
                </a:solidFill>
              </a:defRPr>
            </a:lvl7pPr>
            <a:lvl8pPr lvl="7" rtl="0" algn="ctr">
              <a:spcBef>
                <a:spcPts val="0"/>
              </a:spcBef>
              <a:spcAft>
                <a:spcPts val="0"/>
              </a:spcAft>
              <a:buClr>
                <a:srgbClr val="434343"/>
              </a:buClr>
              <a:buSzPts val="1300"/>
              <a:buNone/>
              <a:defRPr sz="1300">
                <a:solidFill>
                  <a:srgbClr val="434343"/>
                </a:solidFill>
              </a:defRPr>
            </a:lvl8pPr>
            <a:lvl9pPr lvl="8" rtl="0" algn="ctr">
              <a:spcBef>
                <a:spcPts val="0"/>
              </a:spcBef>
              <a:spcAft>
                <a:spcPts val="0"/>
              </a:spcAft>
              <a:buClr>
                <a:srgbClr val="434343"/>
              </a:buClr>
              <a:buSzPts val="1300"/>
              <a:buNone/>
              <a:defRPr sz="1300">
                <a:solidFill>
                  <a:srgbClr val="434343"/>
                </a:solidFill>
              </a:defRPr>
            </a:lvl9pPr>
          </a:lstStyle>
          <a:p/>
        </p:txBody>
      </p:sp>
      <p:sp>
        <p:nvSpPr>
          <p:cNvPr id="103" name="Google Shape;103;p16"/>
          <p:cNvSpPr txBox="1"/>
          <p:nvPr>
            <p:ph idx="7" type="subTitle"/>
          </p:nvPr>
        </p:nvSpPr>
        <p:spPr>
          <a:xfrm>
            <a:off x="1933325" y="3883148"/>
            <a:ext cx="1433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541C1D"/>
              </a:buClr>
              <a:buSzPts val="1000"/>
              <a:buNone/>
              <a:defRPr sz="1000">
                <a:solidFill>
                  <a:srgbClr val="541C1D"/>
                </a:solidFill>
              </a:defRPr>
            </a:lvl1pPr>
            <a:lvl2pPr lvl="1" rtl="0" algn="ctr">
              <a:lnSpc>
                <a:spcPct val="100000"/>
              </a:lnSpc>
              <a:spcBef>
                <a:spcPts val="0"/>
              </a:spcBef>
              <a:spcAft>
                <a:spcPts val="0"/>
              </a:spcAft>
              <a:buClr>
                <a:srgbClr val="541C1D"/>
              </a:buClr>
              <a:buSzPts val="1000"/>
              <a:buNone/>
              <a:defRPr sz="1000">
                <a:solidFill>
                  <a:srgbClr val="541C1D"/>
                </a:solidFill>
              </a:defRPr>
            </a:lvl2pPr>
            <a:lvl3pPr lvl="2" rtl="0" algn="ctr">
              <a:lnSpc>
                <a:spcPct val="100000"/>
              </a:lnSpc>
              <a:spcBef>
                <a:spcPts val="0"/>
              </a:spcBef>
              <a:spcAft>
                <a:spcPts val="0"/>
              </a:spcAft>
              <a:buClr>
                <a:srgbClr val="541C1D"/>
              </a:buClr>
              <a:buSzPts val="1000"/>
              <a:buNone/>
              <a:defRPr sz="1000">
                <a:solidFill>
                  <a:srgbClr val="541C1D"/>
                </a:solidFill>
              </a:defRPr>
            </a:lvl3pPr>
            <a:lvl4pPr lvl="3" rtl="0" algn="ctr">
              <a:lnSpc>
                <a:spcPct val="100000"/>
              </a:lnSpc>
              <a:spcBef>
                <a:spcPts val="0"/>
              </a:spcBef>
              <a:spcAft>
                <a:spcPts val="0"/>
              </a:spcAft>
              <a:buClr>
                <a:srgbClr val="541C1D"/>
              </a:buClr>
              <a:buSzPts val="1000"/>
              <a:buNone/>
              <a:defRPr sz="1000">
                <a:solidFill>
                  <a:srgbClr val="541C1D"/>
                </a:solidFill>
              </a:defRPr>
            </a:lvl4pPr>
            <a:lvl5pPr lvl="4" rtl="0" algn="ctr">
              <a:lnSpc>
                <a:spcPct val="100000"/>
              </a:lnSpc>
              <a:spcBef>
                <a:spcPts val="0"/>
              </a:spcBef>
              <a:spcAft>
                <a:spcPts val="0"/>
              </a:spcAft>
              <a:buClr>
                <a:srgbClr val="541C1D"/>
              </a:buClr>
              <a:buSzPts val="1000"/>
              <a:buNone/>
              <a:defRPr sz="1000">
                <a:solidFill>
                  <a:srgbClr val="541C1D"/>
                </a:solidFill>
              </a:defRPr>
            </a:lvl5pPr>
            <a:lvl6pPr lvl="5" rtl="0" algn="ctr">
              <a:lnSpc>
                <a:spcPct val="100000"/>
              </a:lnSpc>
              <a:spcBef>
                <a:spcPts val="0"/>
              </a:spcBef>
              <a:spcAft>
                <a:spcPts val="0"/>
              </a:spcAft>
              <a:buClr>
                <a:srgbClr val="541C1D"/>
              </a:buClr>
              <a:buSzPts val="1000"/>
              <a:buNone/>
              <a:defRPr sz="1000">
                <a:solidFill>
                  <a:srgbClr val="541C1D"/>
                </a:solidFill>
              </a:defRPr>
            </a:lvl6pPr>
            <a:lvl7pPr lvl="6" rtl="0" algn="ctr">
              <a:lnSpc>
                <a:spcPct val="100000"/>
              </a:lnSpc>
              <a:spcBef>
                <a:spcPts val="0"/>
              </a:spcBef>
              <a:spcAft>
                <a:spcPts val="0"/>
              </a:spcAft>
              <a:buClr>
                <a:srgbClr val="541C1D"/>
              </a:buClr>
              <a:buSzPts val="1000"/>
              <a:buNone/>
              <a:defRPr sz="1000">
                <a:solidFill>
                  <a:srgbClr val="541C1D"/>
                </a:solidFill>
              </a:defRPr>
            </a:lvl7pPr>
            <a:lvl8pPr lvl="7" rtl="0" algn="ctr">
              <a:lnSpc>
                <a:spcPct val="100000"/>
              </a:lnSpc>
              <a:spcBef>
                <a:spcPts val="0"/>
              </a:spcBef>
              <a:spcAft>
                <a:spcPts val="0"/>
              </a:spcAft>
              <a:buClr>
                <a:srgbClr val="541C1D"/>
              </a:buClr>
              <a:buSzPts val="1000"/>
              <a:buNone/>
              <a:defRPr sz="1000">
                <a:solidFill>
                  <a:srgbClr val="541C1D"/>
                </a:solidFill>
              </a:defRPr>
            </a:lvl8pPr>
            <a:lvl9pPr lvl="8" rtl="0" algn="ctr">
              <a:lnSpc>
                <a:spcPct val="100000"/>
              </a:lnSpc>
              <a:spcBef>
                <a:spcPts val="0"/>
              </a:spcBef>
              <a:spcAft>
                <a:spcPts val="0"/>
              </a:spcAft>
              <a:buClr>
                <a:srgbClr val="541C1D"/>
              </a:buClr>
              <a:buSzPts val="1000"/>
              <a:buNone/>
              <a:defRPr sz="1000">
                <a:solidFill>
                  <a:srgbClr val="541C1D"/>
                </a:solidFill>
              </a:defRPr>
            </a:lvl9pPr>
          </a:lstStyle>
          <a:p/>
        </p:txBody>
      </p:sp>
      <p:sp>
        <p:nvSpPr>
          <p:cNvPr id="104" name="Google Shape;104;p16"/>
          <p:cNvSpPr txBox="1"/>
          <p:nvPr>
            <p:ph idx="8" type="ctrTitle"/>
          </p:nvPr>
        </p:nvSpPr>
        <p:spPr>
          <a:xfrm>
            <a:off x="3864712" y="3429922"/>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300"/>
              <a:buNone/>
              <a:defRPr sz="1300"/>
            </a:lvl1pPr>
            <a:lvl2pPr lvl="1" rtl="0" algn="ctr">
              <a:spcBef>
                <a:spcPts val="0"/>
              </a:spcBef>
              <a:spcAft>
                <a:spcPts val="0"/>
              </a:spcAft>
              <a:buClr>
                <a:srgbClr val="434343"/>
              </a:buClr>
              <a:buSzPts val="1300"/>
              <a:buNone/>
              <a:defRPr sz="1300">
                <a:solidFill>
                  <a:srgbClr val="434343"/>
                </a:solidFill>
              </a:defRPr>
            </a:lvl2pPr>
            <a:lvl3pPr lvl="2" rtl="0" algn="ctr">
              <a:spcBef>
                <a:spcPts val="0"/>
              </a:spcBef>
              <a:spcAft>
                <a:spcPts val="0"/>
              </a:spcAft>
              <a:buClr>
                <a:srgbClr val="434343"/>
              </a:buClr>
              <a:buSzPts val="1300"/>
              <a:buNone/>
              <a:defRPr sz="1300">
                <a:solidFill>
                  <a:srgbClr val="434343"/>
                </a:solidFill>
              </a:defRPr>
            </a:lvl3pPr>
            <a:lvl4pPr lvl="3" rtl="0" algn="ctr">
              <a:spcBef>
                <a:spcPts val="0"/>
              </a:spcBef>
              <a:spcAft>
                <a:spcPts val="0"/>
              </a:spcAft>
              <a:buClr>
                <a:srgbClr val="434343"/>
              </a:buClr>
              <a:buSzPts val="1300"/>
              <a:buNone/>
              <a:defRPr sz="1300">
                <a:solidFill>
                  <a:srgbClr val="434343"/>
                </a:solidFill>
              </a:defRPr>
            </a:lvl4pPr>
            <a:lvl5pPr lvl="4" rtl="0" algn="ctr">
              <a:spcBef>
                <a:spcPts val="0"/>
              </a:spcBef>
              <a:spcAft>
                <a:spcPts val="0"/>
              </a:spcAft>
              <a:buClr>
                <a:srgbClr val="434343"/>
              </a:buClr>
              <a:buSzPts val="1300"/>
              <a:buNone/>
              <a:defRPr sz="1300">
                <a:solidFill>
                  <a:srgbClr val="434343"/>
                </a:solidFill>
              </a:defRPr>
            </a:lvl5pPr>
            <a:lvl6pPr lvl="5" rtl="0" algn="ctr">
              <a:spcBef>
                <a:spcPts val="0"/>
              </a:spcBef>
              <a:spcAft>
                <a:spcPts val="0"/>
              </a:spcAft>
              <a:buClr>
                <a:srgbClr val="434343"/>
              </a:buClr>
              <a:buSzPts val="1300"/>
              <a:buNone/>
              <a:defRPr sz="1300">
                <a:solidFill>
                  <a:srgbClr val="434343"/>
                </a:solidFill>
              </a:defRPr>
            </a:lvl6pPr>
            <a:lvl7pPr lvl="6" rtl="0" algn="ctr">
              <a:spcBef>
                <a:spcPts val="0"/>
              </a:spcBef>
              <a:spcAft>
                <a:spcPts val="0"/>
              </a:spcAft>
              <a:buClr>
                <a:srgbClr val="434343"/>
              </a:buClr>
              <a:buSzPts val="1300"/>
              <a:buNone/>
              <a:defRPr sz="1300">
                <a:solidFill>
                  <a:srgbClr val="434343"/>
                </a:solidFill>
              </a:defRPr>
            </a:lvl7pPr>
            <a:lvl8pPr lvl="7" rtl="0" algn="ctr">
              <a:spcBef>
                <a:spcPts val="0"/>
              </a:spcBef>
              <a:spcAft>
                <a:spcPts val="0"/>
              </a:spcAft>
              <a:buClr>
                <a:srgbClr val="434343"/>
              </a:buClr>
              <a:buSzPts val="1300"/>
              <a:buNone/>
              <a:defRPr sz="1300">
                <a:solidFill>
                  <a:srgbClr val="434343"/>
                </a:solidFill>
              </a:defRPr>
            </a:lvl8pPr>
            <a:lvl9pPr lvl="8" rtl="0" algn="ctr">
              <a:spcBef>
                <a:spcPts val="0"/>
              </a:spcBef>
              <a:spcAft>
                <a:spcPts val="0"/>
              </a:spcAft>
              <a:buClr>
                <a:srgbClr val="434343"/>
              </a:buClr>
              <a:buSzPts val="1300"/>
              <a:buNone/>
              <a:defRPr sz="1300">
                <a:solidFill>
                  <a:srgbClr val="434343"/>
                </a:solidFill>
              </a:defRPr>
            </a:lvl9pPr>
          </a:lstStyle>
          <a:p/>
        </p:txBody>
      </p:sp>
      <p:sp>
        <p:nvSpPr>
          <p:cNvPr id="105" name="Google Shape;105;p16"/>
          <p:cNvSpPr txBox="1"/>
          <p:nvPr>
            <p:ph idx="9" type="subTitle"/>
          </p:nvPr>
        </p:nvSpPr>
        <p:spPr>
          <a:xfrm>
            <a:off x="4101262" y="3879744"/>
            <a:ext cx="1433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541C1D"/>
              </a:buClr>
              <a:buSzPts val="1000"/>
              <a:buNone/>
              <a:defRPr sz="1000">
                <a:solidFill>
                  <a:srgbClr val="541C1D"/>
                </a:solidFill>
              </a:defRPr>
            </a:lvl1pPr>
            <a:lvl2pPr lvl="1" rtl="0" algn="ctr">
              <a:lnSpc>
                <a:spcPct val="100000"/>
              </a:lnSpc>
              <a:spcBef>
                <a:spcPts val="0"/>
              </a:spcBef>
              <a:spcAft>
                <a:spcPts val="0"/>
              </a:spcAft>
              <a:buClr>
                <a:srgbClr val="541C1D"/>
              </a:buClr>
              <a:buSzPts val="1000"/>
              <a:buNone/>
              <a:defRPr sz="1000">
                <a:solidFill>
                  <a:srgbClr val="541C1D"/>
                </a:solidFill>
              </a:defRPr>
            </a:lvl2pPr>
            <a:lvl3pPr lvl="2" rtl="0" algn="ctr">
              <a:lnSpc>
                <a:spcPct val="100000"/>
              </a:lnSpc>
              <a:spcBef>
                <a:spcPts val="0"/>
              </a:spcBef>
              <a:spcAft>
                <a:spcPts val="0"/>
              </a:spcAft>
              <a:buClr>
                <a:srgbClr val="541C1D"/>
              </a:buClr>
              <a:buSzPts val="1000"/>
              <a:buNone/>
              <a:defRPr sz="1000">
                <a:solidFill>
                  <a:srgbClr val="541C1D"/>
                </a:solidFill>
              </a:defRPr>
            </a:lvl3pPr>
            <a:lvl4pPr lvl="3" rtl="0" algn="ctr">
              <a:lnSpc>
                <a:spcPct val="100000"/>
              </a:lnSpc>
              <a:spcBef>
                <a:spcPts val="0"/>
              </a:spcBef>
              <a:spcAft>
                <a:spcPts val="0"/>
              </a:spcAft>
              <a:buClr>
                <a:srgbClr val="541C1D"/>
              </a:buClr>
              <a:buSzPts val="1000"/>
              <a:buNone/>
              <a:defRPr sz="1000">
                <a:solidFill>
                  <a:srgbClr val="541C1D"/>
                </a:solidFill>
              </a:defRPr>
            </a:lvl4pPr>
            <a:lvl5pPr lvl="4" rtl="0" algn="ctr">
              <a:lnSpc>
                <a:spcPct val="100000"/>
              </a:lnSpc>
              <a:spcBef>
                <a:spcPts val="0"/>
              </a:spcBef>
              <a:spcAft>
                <a:spcPts val="0"/>
              </a:spcAft>
              <a:buClr>
                <a:srgbClr val="541C1D"/>
              </a:buClr>
              <a:buSzPts val="1000"/>
              <a:buNone/>
              <a:defRPr sz="1000">
                <a:solidFill>
                  <a:srgbClr val="541C1D"/>
                </a:solidFill>
              </a:defRPr>
            </a:lvl5pPr>
            <a:lvl6pPr lvl="5" rtl="0" algn="ctr">
              <a:lnSpc>
                <a:spcPct val="100000"/>
              </a:lnSpc>
              <a:spcBef>
                <a:spcPts val="0"/>
              </a:spcBef>
              <a:spcAft>
                <a:spcPts val="0"/>
              </a:spcAft>
              <a:buClr>
                <a:srgbClr val="541C1D"/>
              </a:buClr>
              <a:buSzPts val="1000"/>
              <a:buNone/>
              <a:defRPr sz="1000">
                <a:solidFill>
                  <a:srgbClr val="541C1D"/>
                </a:solidFill>
              </a:defRPr>
            </a:lvl6pPr>
            <a:lvl7pPr lvl="6" rtl="0" algn="ctr">
              <a:lnSpc>
                <a:spcPct val="100000"/>
              </a:lnSpc>
              <a:spcBef>
                <a:spcPts val="0"/>
              </a:spcBef>
              <a:spcAft>
                <a:spcPts val="0"/>
              </a:spcAft>
              <a:buClr>
                <a:srgbClr val="541C1D"/>
              </a:buClr>
              <a:buSzPts val="1000"/>
              <a:buNone/>
              <a:defRPr sz="1000">
                <a:solidFill>
                  <a:srgbClr val="541C1D"/>
                </a:solidFill>
              </a:defRPr>
            </a:lvl7pPr>
            <a:lvl8pPr lvl="7" rtl="0" algn="ctr">
              <a:lnSpc>
                <a:spcPct val="100000"/>
              </a:lnSpc>
              <a:spcBef>
                <a:spcPts val="0"/>
              </a:spcBef>
              <a:spcAft>
                <a:spcPts val="0"/>
              </a:spcAft>
              <a:buClr>
                <a:srgbClr val="541C1D"/>
              </a:buClr>
              <a:buSzPts val="1000"/>
              <a:buNone/>
              <a:defRPr sz="1000">
                <a:solidFill>
                  <a:srgbClr val="541C1D"/>
                </a:solidFill>
              </a:defRPr>
            </a:lvl8pPr>
            <a:lvl9pPr lvl="8" rtl="0" algn="ctr">
              <a:lnSpc>
                <a:spcPct val="100000"/>
              </a:lnSpc>
              <a:spcBef>
                <a:spcPts val="0"/>
              </a:spcBef>
              <a:spcAft>
                <a:spcPts val="0"/>
              </a:spcAft>
              <a:buClr>
                <a:srgbClr val="541C1D"/>
              </a:buClr>
              <a:buSzPts val="1000"/>
              <a:buNone/>
              <a:defRPr sz="1000">
                <a:solidFill>
                  <a:srgbClr val="541C1D"/>
                </a:solidFill>
              </a:defRPr>
            </a:lvl9pPr>
          </a:lstStyle>
          <a:p/>
        </p:txBody>
      </p:sp>
      <p:sp>
        <p:nvSpPr>
          <p:cNvPr id="106" name="Google Shape;106;p16"/>
          <p:cNvSpPr txBox="1"/>
          <p:nvPr>
            <p:ph idx="13" type="ctrTitle"/>
          </p:nvPr>
        </p:nvSpPr>
        <p:spPr>
          <a:xfrm>
            <a:off x="6032663" y="3429947"/>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300"/>
              <a:buNone/>
              <a:defRPr sz="1300"/>
            </a:lvl1pPr>
            <a:lvl2pPr lvl="1" rtl="0" algn="ctr">
              <a:spcBef>
                <a:spcPts val="0"/>
              </a:spcBef>
              <a:spcAft>
                <a:spcPts val="0"/>
              </a:spcAft>
              <a:buClr>
                <a:srgbClr val="434343"/>
              </a:buClr>
              <a:buSzPts val="1300"/>
              <a:buNone/>
              <a:defRPr sz="1300">
                <a:solidFill>
                  <a:srgbClr val="434343"/>
                </a:solidFill>
              </a:defRPr>
            </a:lvl2pPr>
            <a:lvl3pPr lvl="2" rtl="0" algn="ctr">
              <a:spcBef>
                <a:spcPts val="0"/>
              </a:spcBef>
              <a:spcAft>
                <a:spcPts val="0"/>
              </a:spcAft>
              <a:buClr>
                <a:srgbClr val="434343"/>
              </a:buClr>
              <a:buSzPts val="1300"/>
              <a:buNone/>
              <a:defRPr sz="1300">
                <a:solidFill>
                  <a:srgbClr val="434343"/>
                </a:solidFill>
              </a:defRPr>
            </a:lvl3pPr>
            <a:lvl4pPr lvl="3" rtl="0" algn="ctr">
              <a:spcBef>
                <a:spcPts val="0"/>
              </a:spcBef>
              <a:spcAft>
                <a:spcPts val="0"/>
              </a:spcAft>
              <a:buClr>
                <a:srgbClr val="434343"/>
              </a:buClr>
              <a:buSzPts val="1300"/>
              <a:buNone/>
              <a:defRPr sz="1300">
                <a:solidFill>
                  <a:srgbClr val="434343"/>
                </a:solidFill>
              </a:defRPr>
            </a:lvl4pPr>
            <a:lvl5pPr lvl="4" rtl="0" algn="ctr">
              <a:spcBef>
                <a:spcPts val="0"/>
              </a:spcBef>
              <a:spcAft>
                <a:spcPts val="0"/>
              </a:spcAft>
              <a:buClr>
                <a:srgbClr val="434343"/>
              </a:buClr>
              <a:buSzPts val="1300"/>
              <a:buNone/>
              <a:defRPr sz="1300">
                <a:solidFill>
                  <a:srgbClr val="434343"/>
                </a:solidFill>
              </a:defRPr>
            </a:lvl5pPr>
            <a:lvl6pPr lvl="5" rtl="0" algn="ctr">
              <a:spcBef>
                <a:spcPts val="0"/>
              </a:spcBef>
              <a:spcAft>
                <a:spcPts val="0"/>
              </a:spcAft>
              <a:buClr>
                <a:srgbClr val="434343"/>
              </a:buClr>
              <a:buSzPts val="1300"/>
              <a:buNone/>
              <a:defRPr sz="1300">
                <a:solidFill>
                  <a:srgbClr val="434343"/>
                </a:solidFill>
              </a:defRPr>
            </a:lvl6pPr>
            <a:lvl7pPr lvl="6" rtl="0" algn="ctr">
              <a:spcBef>
                <a:spcPts val="0"/>
              </a:spcBef>
              <a:spcAft>
                <a:spcPts val="0"/>
              </a:spcAft>
              <a:buClr>
                <a:srgbClr val="434343"/>
              </a:buClr>
              <a:buSzPts val="1300"/>
              <a:buNone/>
              <a:defRPr sz="1300">
                <a:solidFill>
                  <a:srgbClr val="434343"/>
                </a:solidFill>
              </a:defRPr>
            </a:lvl7pPr>
            <a:lvl8pPr lvl="7" rtl="0" algn="ctr">
              <a:spcBef>
                <a:spcPts val="0"/>
              </a:spcBef>
              <a:spcAft>
                <a:spcPts val="0"/>
              </a:spcAft>
              <a:buClr>
                <a:srgbClr val="434343"/>
              </a:buClr>
              <a:buSzPts val="1300"/>
              <a:buNone/>
              <a:defRPr sz="1300">
                <a:solidFill>
                  <a:srgbClr val="434343"/>
                </a:solidFill>
              </a:defRPr>
            </a:lvl8pPr>
            <a:lvl9pPr lvl="8" rtl="0" algn="ctr">
              <a:spcBef>
                <a:spcPts val="0"/>
              </a:spcBef>
              <a:spcAft>
                <a:spcPts val="0"/>
              </a:spcAft>
              <a:buClr>
                <a:srgbClr val="434343"/>
              </a:buClr>
              <a:buSzPts val="1300"/>
              <a:buNone/>
              <a:defRPr sz="1300">
                <a:solidFill>
                  <a:srgbClr val="434343"/>
                </a:solidFill>
              </a:defRPr>
            </a:lvl9pPr>
          </a:lstStyle>
          <a:p/>
        </p:txBody>
      </p:sp>
      <p:sp>
        <p:nvSpPr>
          <p:cNvPr id="107" name="Google Shape;107;p16"/>
          <p:cNvSpPr txBox="1"/>
          <p:nvPr>
            <p:ph idx="14" type="subTitle"/>
          </p:nvPr>
        </p:nvSpPr>
        <p:spPr>
          <a:xfrm>
            <a:off x="6269213" y="3879750"/>
            <a:ext cx="14334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541C1D"/>
              </a:buClr>
              <a:buSzPts val="1000"/>
              <a:buNone/>
              <a:defRPr sz="1000">
                <a:solidFill>
                  <a:srgbClr val="541C1D"/>
                </a:solidFill>
              </a:defRPr>
            </a:lvl1pPr>
            <a:lvl2pPr lvl="1" rtl="0" algn="ctr">
              <a:lnSpc>
                <a:spcPct val="100000"/>
              </a:lnSpc>
              <a:spcBef>
                <a:spcPts val="0"/>
              </a:spcBef>
              <a:spcAft>
                <a:spcPts val="0"/>
              </a:spcAft>
              <a:buClr>
                <a:srgbClr val="541C1D"/>
              </a:buClr>
              <a:buSzPts val="1000"/>
              <a:buNone/>
              <a:defRPr sz="1000">
                <a:solidFill>
                  <a:srgbClr val="541C1D"/>
                </a:solidFill>
              </a:defRPr>
            </a:lvl2pPr>
            <a:lvl3pPr lvl="2" rtl="0" algn="ctr">
              <a:lnSpc>
                <a:spcPct val="100000"/>
              </a:lnSpc>
              <a:spcBef>
                <a:spcPts val="0"/>
              </a:spcBef>
              <a:spcAft>
                <a:spcPts val="0"/>
              </a:spcAft>
              <a:buClr>
                <a:srgbClr val="541C1D"/>
              </a:buClr>
              <a:buSzPts val="1000"/>
              <a:buNone/>
              <a:defRPr sz="1000">
                <a:solidFill>
                  <a:srgbClr val="541C1D"/>
                </a:solidFill>
              </a:defRPr>
            </a:lvl3pPr>
            <a:lvl4pPr lvl="3" rtl="0" algn="ctr">
              <a:lnSpc>
                <a:spcPct val="100000"/>
              </a:lnSpc>
              <a:spcBef>
                <a:spcPts val="0"/>
              </a:spcBef>
              <a:spcAft>
                <a:spcPts val="0"/>
              </a:spcAft>
              <a:buClr>
                <a:srgbClr val="541C1D"/>
              </a:buClr>
              <a:buSzPts val="1000"/>
              <a:buNone/>
              <a:defRPr sz="1000">
                <a:solidFill>
                  <a:srgbClr val="541C1D"/>
                </a:solidFill>
              </a:defRPr>
            </a:lvl4pPr>
            <a:lvl5pPr lvl="4" rtl="0" algn="ctr">
              <a:lnSpc>
                <a:spcPct val="100000"/>
              </a:lnSpc>
              <a:spcBef>
                <a:spcPts val="0"/>
              </a:spcBef>
              <a:spcAft>
                <a:spcPts val="0"/>
              </a:spcAft>
              <a:buClr>
                <a:srgbClr val="541C1D"/>
              </a:buClr>
              <a:buSzPts val="1000"/>
              <a:buNone/>
              <a:defRPr sz="1000">
                <a:solidFill>
                  <a:srgbClr val="541C1D"/>
                </a:solidFill>
              </a:defRPr>
            </a:lvl5pPr>
            <a:lvl6pPr lvl="5" rtl="0" algn="ctr">
              <a:lnSpc>
                <a:spcPct val="100000"/>
              </a:lnSpc>
              <a:spcBef>
                <a:spcPts val="0"/>
              </a:spcBef>
              <a:spcAft>
                <a:spcPts val="0"/>
              </a:spcAft>
              <a:buClr>
                <a:srgbClr val="541C1D"/>
              </a:buClr>
              <a:buSzPts val="1000"/>
              <a:buNone/>
              <a:defRPr sz="1000">
                <a:solidFill>
                  <a:srgbClr val="541C1D"/>
                </a:solidFill>
              </a:defRPr>
            </a:lvl6pPr>
            <a:lvl7pPr lvl="6" rtl="0" algn="ctr">
              <a:lnSpc>
                <a:spcPct val="100000"/>
              </a:lnSpc>
              <a:spcBef>
                <a:spcPts val="0"/>
              </a:spcBef>
              <a:spcAft>
                <a:spcPts val="0"/>
              </a:spcAft>
              <a:buClr>
                <a:srgbClr val="541C1D"/>
              </a:buClr>
              <a:buSzPts val="1000"/>
              <a:buNone/>
              <a:defRPr sz="1000">
                <a:solidFill>
                  <a:srgbClr val="541C1D"/>
                </a:solidFill>
              </a:defRPr>
            </a:lvl7pPr>
            <a:lvl8pPr lvl="7" rtl="0" algn="ctr">
              <a:lnSpc>
                <a:spcPct val="100000"/>
              </a:lnSpc>
              <a:spcBef>
                <a:spcPts val="0"/>
              </a:spcBef>
              <a:spcAft>
                <a:spcPts val="0"/>
              </a:spcAft>
              <a:buClr>
                <a:srgbClr val="541C1D"/>
              </a:buClr>
              <a:buSzPts val="1000"/>
              <a:buNone/>
              <a:defRPr sz="1000">
                <a:solidFill>
                  <a:srgbClr val="541C1D"/>
                </a:solidFill>
              </a:defRPr>
            </a:lvl8pPr>
            <a:lvl9pPr lvl="8" rtl="0" algn="ctr">
              <a:lnSpc>
                <a:spcPct val="100000"/>
              </a:lnSpc>
              <a:spcBef>
                <a:spcPts val="0"/>
              </a:spcBef>
              <a:spcAft>
                <a:spcPts val="0"/>
              </a:spcAft>
              <a:buClr>
                <a:srgbClr val="541C1D"/>
              </a:buClr>
              <a:buSzPts val="1000"/>
              <a:buNone/>
              <a:defRPr sz="1000">
                <a:solidFill>
                  <a:srgbClr val="541C1D"/>
                </a:solidFill>
              </a:defRPr>
            </a:lvl9pPr>
          </a:lstStyle>
          <a:p/>
        </p:txBody>
      </p:sp>
      <p:sp>
        <p:nvSpPr>
          <p:cNvPr id="108" name="Google Shape;108;p16"/>
          <p:cNvSpPr txBox="1"/>
          <p:nvPr>
            <p:ph idx="15" type="ctrTitle"/>
          </p:nvPr>
        </p:nvSpPr>
        <p:spPr>
          <a:xfrm flipH="1">
            <a:off x="1794000" y="357000"/>
            <a:ext cx="5556000" cy="1229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DESIGN 2">
  <p:cSld name="CUSTOM_6_2_1">
    <p:spTree>
      <p:nvGrpSpPr>
        <p:cNvPr id="109" name="Shape 109"/>
        <p:cNvGrpSpPr/>
        <p:nvPr/>
      </p:nvGrpSpPr>
      <p:grpSpPr>
        <a:xfrm>
          <a:off x="0" y="0"/>
          <a:ext cx="0" cy="0"/>
          <a:chOff x="0" y="0"/>
          <a:chExt cx="0" cy="0"/>
        </a:xfrm>
      </p:grpSpPr>
      <p:sp>
        <p:nvSpPr>
          <p:cNvPr id="110" name="Google Shape;110;p17"/>
          <p:cNvSpPr txBox="1"/>
          <p:nvPr>
            <p:ph type="ctrTitle"/>
          </p:nvPr>
        </p:nvSpPr>
        <p:spPr>
          <a:xfrm flipH="1">
            <a:off x="1848400" y="357000"/>
            <a:ext cx="5447100" cy="1229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NUMBER + TEXT">
  <p:cSld name="CUSTOM_7">
    <p:spTree>
      <p:nvGrpSpPr>
        <p:cNvPr id="111" name="Shape 111"/>
        <p:cNvGrpSpPr/>
        <p:nvPr/>
      </p:nvGrpSpPr>
      <p:grpSpPr>
        <a:xfrm>
          <a:off x="0" y="0"/>
          <a:ext cx="0" cy="0"/>
          <a:chOff x="0" y="0"/>
          <a:chExt cx="0" cy="0"/>
        </a:xfrm>
      </p:grpSpPr>
      <p:sp>
        <p:nvSpPr>
          <p:cNvPr id="112" name="Google Shape;112;p18"/>
          <p:cNvSpPr/>
          <p:nvPr/>
        </p:nvSpPr>
        <p:spPr>
          <a:xfrm flipH="1">
            <a:off x="9125186" y="2419108"/>
            <a:ext cx="176" cy="172"/>
          </a:xfrm>
          <a:custGeom>
            <a:rect b="b" l="l" r="r" t="t"/>
            <a:pathLst>
              <a:path extrusionOk="0" h="1" w="1">
                <a:moveTo>
                  <a:pt x="0" y="0"/>
                </a:move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8"/>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8"/>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18"/>
          <p:cNvSpPr/>
          <p:nvPr/>
        </p:nvSpPr>
        <p:spPr>
          <a:xfrm flipH="1">
            <a:off x="9125186" y="1507984"/>
            <a:ext cx="176" cy="172"/>
          </a:xfrm>
          <a:custGeom>
            <a:rect b="b" l="l" r="r" t="t"/>
            <a:pathLst>
              <a:path extrusionOk="0" h="1" w="1">
                <a:moveTo>
                  <a:pt x="0" y="0"/>
                </a:moveTo>
                <a:lnTo>
                  <a:pt x="0"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18"/>
          <p:cNvSpPr/>
          <p:nvPr/>
        </p:nvSpPr>
        <p:spPr>
          <a:xfrm>
            <a:off x="799930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8"/>
          <p:cNvSpPr/>
          <p:nvPr/>
        </p:nvSpPr>
        <p:spPr>
          <a:xfrm>
            <a:off x="799930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8"/>
          <p:cNvSpPr/>
          <p:nvPr/>
        </p:nvSpPr>
        <p:spPr>
          <a:xfrm flipH="1">
            <a:off x="1143933"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18"/>
          <p:cNvSpPr txBox="1"/>
          <p:nvPr>
            <p:ph idx="1" type="subTitle"/>
          </p:nvPr>
        </p:nvSpPr>
        <p:spPr>
          <a:xfrm flipH="1">
            <a:off x="3179700" y="2598450"/>
            <a:ext cx="27846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20" name="Google Shape;120;p18"/>
          <p:cNvSpPr txBox="1"/>
          <p:nvPr>
            <p:ph hasCustomPrompt="1" type="title"/>
          </p:nvPr>
        </p:nvSpPr>
        <p:spPr>
          <a:xfrm flipH="1">
            <a:off x="363150" y="1809713"/>
            <a:ext cx="84177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541C1D"/>
              </a:buClr>
              <a:buSzPts val="6000"/>
              <a:buNone/>
              <a:defRPr sz="6000">
                <a:solidFill>
                  <a:srgbClr val="541C1D"/>
                </a:solidFill>
              </a:defRPr>
            </a:lvl1pPr>
            <a:lvl2pPr lvl="1"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REE COLUMS 2">
  <p:cSld name="CUSTOM_13">
    <p:spTree>
      <p:nvGrpSpPr>
        <p:cNvPr id="121" name="Shape 121"/>
        <p:cNvGrpSpPr/>
        <p:nvPr/>
      </p:nvGrpSpPr>
      <p:grpSpPr>
        <a:xfrm>
          <a:off x="0" y="0"/>
          <a:ext cx="0" cy="0"/>
          <a:chOff x="0" y="0"/>
          <a:chExt cx="0" cy="0"/>
        </a:xfrm>
      </p:grpSpPr>
      <p:sp>
        <p:nvSpPr>
          <p:cNvPr id="122" name="Google Shape;122;p19"/>
          <p:cNvSpPr txBox="1"/>
          <p:nvPr>
            <p:ph type="ctrTitle"/>
          </p:nvPr>
        </p:nvSpPr>
        <p:spPr>
          <a:xfrm flipH="1">
            <a:off x="927175" y="2829282"/>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E87E45"/>
              </a:buClr>
              <a:buSzPts val="1800"/>
              <a:buNone/>
              <a:defRPr sz="1800">
                <a:solidFill>
                  <a:srgbClr val="E87E45"/>
                </a:solidFill>
              </a:defRPr>
            </a:lvl1pPr>
            <a:lvl2pPr lvl="1" rtl="0" algn="ctr">
              <a:spcBef>
                <a:spcPts val="0"/>
              </a:spcBef>
              <a:spcAft>
                <a:spcPts val="0"/>
              </a:spcAft>
              <a:buClr>
                <a:srgbClr val="E87E45"/>
              </a:buClr>
              <a:buSzPts val="1800"/>
              <a:buNone/>
              <a:defRPr sz="1800">
                <a:solidFill>
                  <a:srgbClr val="E87E45"/>
                </a:solidFill>
              </a:defRPr>
            </a:lvl2pPr>
            <a:lvl3pPr lvl="2" rtl="0" algn="ctr">
              <a:spcBef>
                <a:spcPts val="0"/>
              </a:spcBef>
              <a:spcAft>
                <a:spcPts val="0"/>
              </a:spcAft>
              <a:buClr>
                <a:srgbClr val="E87E45"/>
              </a:buClr>
              <a:buSzPts val="1800"/>
              <a:buNone/>
              <a:defRPr sz="1800">
                <a:solidFill>
                  <a:srgbClr val="E87E45"/>
                </a:solidFill>
              </a:defRPr>
            </a:lvl3pPr>
            <a:lvl4pPr lvl="3" rtl="0" algn="ctr">
              <a:spcBef>
                <a:spcPts val="0"/>
              </a:spcBef>
              <a:spcAft>
                <a:spcPts val="0"/>
              </a:spcAft>
              <a:buClr>
                <a:srgbClr val="E87E45"/>
              </a:buClr>
              <a:buSzPts val="1800"/>
              <a:buNone/>
              <a:defRPr sz="1800">
                <a:solidFill>
                  <a:srgbClr val="E87E45"/>
                </a:solidFill>
              </a:defRPr>
            </a:lvl4pPr>
            <a:lvl5pPr lvl="4" rtl="0" algn="ctr">
              <a:spcBef>
                <a:spcPts val="0"/>
              </a:spcBef>
              <a:spcAft>
                <a:spcPts val="0"/>
              </a:spcAft>
              <a:buClr>
                <a:srgbClr val="E87E45"/>
              </a:buClr>
              <a:buSzPts val="1800"/>
              <a:buNone/>
              <a:defRPr sz="1800">
                <a:solidFill>
                  <a:srgbClr val="E87E45"/>
                </a:solidFill>
              </a:defRPr>
            </a:lvl5pPr>
            <a:lvl6pPr lvl="5" rtl="0" algn="ctr">
              <a:spcBef>
                <a:spcPts val="0"/>
              </a:spcBef>
              <a:spcAft>
                <a:spcPts val="0"/>
              </a:spcAft>
              <a:buClr>
                <a:srgbClr val="E87E45"/>
              </a:buClr>
              <a:buSzPts val="1800"/>
              <a:buNone/>
              <a:defRPr sz="1800">
                <a:solidFill>
                  <a:srgbClr val="E87E45"/>
                </a:solidFill>
              </a:defRPr>
            </a:lvl6pPr>
            <a:lvl7pPr lvl="6" rtl="0" algn="ctr">
              <a:spcBef>
                <a:spcPts val="0"/>
              </a:spcBef>
              <a:spcAft>
                <a:spcPts val="0"/>
              </a:spcAft>
              <a:buClr>
                <a:srgbClr val="E87E45"/>
              </a:buClr>
              <a:buSzPts val="1800"/>
              <a:buNone/>
              <a:defRPr sz="1800">
                <a:solidFill>
                  <a:srgbClr val="E87E45"/>
                </a:solidFill>
              </a:defRPr>
            </a:lvl7pPr>
            <a:lvl8pPr lvl="7" rtl="0" algn="ctr">
              <a:spcBef>
                <a:spcPts val="0"/>
              </a:spcBef>
              <a:spcAft>
                <a:spcPts val="0"/>
              </a:spcAft>
              <a:buClr>
                <a:srgbClr val="E87E45"/>
              </a:buClr>
              <a:buSzPts val="1800"/>
              <a:buNone/>
              <a:defRPr sz="1800">
                <a:solidFill>
                  <a:srgbClr val="E87E45"/>
                </a:solidFill>
              </a:defRPr>
            </a:lvl8pPr>
            <a:lvl9pPr lvl="8" rtl="0" algn="ctr">
              <a:spcBef>
                <a:spcPts val="0"/>
              </a:spcBef>
              <a:spcAft>
                <a:spcPts val="0"/>
              </a:spcAft>
              <a:buClr>
                <a:srgbClr val="E87E45"/>
              </a:buClr>
              <a:buSzPts val="1800"/>
              <a:buNone/>
              <a:defRPr sz="1800">
                <a:solidFill>
                  <a:srgbClr val="E87E45"/>
                </a:solidFill>
              </a:defRPr>
            </a:lvl9pPr>
          </a:lstStyle>
          <a:p/>
        </p:txBody>
      </p:sp>
      <p:sp>
        <p:nvSpPr>
          <p:cNvPr id="123" name="Google Shape;123;p19"/>
          <p:cNvSpPr txBox="1"/>
          <p:nvPr>
            <p:ph idx="1" type="subTitle"/>
          </p:nvPr>
        </p:nvSpPr>
        <p:spPr>
          <a:xfrm flipH="1">
            <a:off x="962275" y="3330875"/>
            <a:ext cx="21252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24" name="Google Shape;124;p19"/>
          <p:cNvSpPr txBox="1"/>
          <p:nvPr>
            <p:ph idx="2" type="ctrTitle"/>
          </p:nvPr>
        </p:nvSpPr>
        <p:spPr>
          <a:xfrm flipH="1">
            <a:off x="3480088" y="2829282"/>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E87E45"/>
              </a:buClr>
              <a:buSzPts val="1800"/>
              <a:buNone/>
              <a:defRPr sz="1800">
                <a:solidFill>
                  <a:srgbClr val="E87E45"/>
                </a:solidFill>
              </a:defRPr>
            </a:lvl1pPr>
            <a:lvl2pPr lvl="1" rtl="0" algn="ctr">
              <a:spcBef>
                <a:spcPts val="0"/>
              </a:spcBef>
              <a:spcAft>
                <a:spcPts val="0"/>
              </a:spcAft>
              <a:buClr>
                <a:srgbClr val="E87E45"/>
              </a:buClr>
              <a:buSzPts val="1800"/>
              <a:buNone/>
              <a:defRPr sz="1800">
                <a:solidFill>
                  <a:srgbClr val="E87E45"/>
                </a:solidFill>
              </a:defRPr>
            </a:lvl2pPr>
            <a:lvl3pPr lvl="2" rtl="0" algn="ctr">
              <a:spcBef>
                <a:spcPts val="0"/>
              </a:spcBef>
              <a:spcAft>
                <a:spcPts val="0"/>
              </a:spcAft>
              <a:buClr>
                <a:srgbClr val="E87E45"/>
              </a:buClr>
              <a:buSzPts val="1800"/>
              <a:buNone/>
              <a:defRPr sz="1800">
                <a:solidFill>
                  <a:srgbClr val="E87E45"/>
                </a:solidFill>
              </a:defRPr>
            </a:lvl3pPr>
            <a:lvl4pPr lvl="3" rtl="0" algn="ctr">
              <a:spcBef>
                <a:spcPts val="0"/>
              </a:spcBef>
              <a:spcAft>
                <a:spcPts val="0"/>
              </a:spcAft>
              <a:buClr>
                <a:srgbClr val="E87E45"/>
              </a:buClr>
              <a:buSzPts val="1800"/>
              <a:buNone/>
              <a:defRPr sz="1800">
                <a:solidFill>
                  <a:srgbClr val="E87E45"/>
                </a:solidFill>
              </a:defRPr>
            </a:lvl4pPr>
            <a:lvl5pPr lvl="4" rtl="0" algn="ctr">
              <a:spcBef>
                <a:spcPts val="0"/>
              </a:spcBef>
              <a:spcAft>
                <a:spcPts val="0"/>
              </a:spcAft>
              <a:buClr>
                <a:srgbClr val="E87E45"/>
              </a:buClr>
              <a:buSzPts val="1800"/>
              <a:buNone/>
              <a:defRPr sz="1800">
                <a:solidFill>
                  <a:srgbClr val="E87E45"/>
                </a:solidFill>
              </a:defRPr>
            </a:lvl5pPr>
            <a:lvl6pPr lvl="5" rtl="0" algn="ctr">
              <a:spcBef>
                <a:spcPts val="0"/>
              </a:spcBef>
              <a:spcAft>
                <a:spcPts val="0"/>
              </a:spcAft>
              <a:buClr>
                <a:srgbClr val="E87E45"/>
              </a:buClr>
              <a:buSzPts val="1800"/>
              <a:buNone/>
              <a:defRPr sz="1800">
                <a:solidFill>
                  <a:srgbClr val="E87E45"/>
                </a:solidFill>
              </a:defRPr>
            </a:lvl6pPr>
            <a:lvl7pPr lvl="6" rtl="0" algn="ctr">
              <a:spcBef>
                <a:spcPts val="0"/>
              </a:spcBef>
              <a:spcAft>
                <a:spcPts val="0"/>
              </a:spcAft>
              <a:buClr>
                <a:srgbClr val="E87E45"/>
              </a:buClr>
              <a:buSzPts val="1800"/>
              <a:buNone/>
              <a:defRPr sz="1800">
                <a:solidFill>
                  <a:srgbClr val="E87E45"/>
                </a:solidFill>
              </a:defRPr>
            </a:lvl7pPr>
            <a:lvl8pPr lvl="7" rtl="0" algn="ctr">
              <a:spcBef>
                <a:spcPts val="0"/>
              </a:spcBef>
              <a:spcAft>
                <a:spcPts val="0"/>
              </a:spcAft>
              <a:buClr>
                <a:srgbClr val="E87E45"/>
              </a:buClr>
              <a:buSzPts val="1800"/>
              <a:buNone/>
              <a:defRPr sz="1800">
                <a:solidFill>
                  <a:srgbClr val="E87E45"/>
                </a:solidFill>
              </a:defRPr>
            </a:lvl8pPr>
            <a:lvl9pPr lvl="8" rtl="0" algn="ctr">
              <a:spcBef>
                <a:spcPts val="0"/>
              </a:spcBef>
              <a:spcAft>
                <a:spcPts val="0"/>
              </a:spcAft>
              <a:buClr>
                <a:srgbClr val="E87E45"/>
              </a:buClr>
              <a:buSzPts val="1800"/>
              <a:buNone/>
              <a:defRPr sz="1800">
                <a:solidFill>
                  <a:srgbClr val="E87E45"/>
                </a:solidFill>
              </a:defRPr>
            </a:lvl9pPr>
          </a:lstStyle>
          <a:p/>
        </p:txBody>
      </p:sp>
      <p:sp>
        <p:nvSpPr>
          <p:cNvPr id="125" name="Google Shape;125;p19"/>
          <p:cNvSpPr txBox="1"/>
          <p:nvPr>
            <p:ph idx="3" type="subTitle"/>
          </p:nvPr>
        </p:nvSpPr>
        <p:spPr>
          <a:xfrm flipH="1">
            <a:off x="3515188" y="3330875"/>
            <a:ext cx="21252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26" name="Google Shape;126;p19"/>
          <p:cNvSpPr txBox="1"/>
          <p:nvPr>
            <p:ph idx="4" type="ctrTitle"/>
          </p:nvPr>
        </p:nvSpPr>
        <p:spPr>
          <a:xfrm flipH="1">
            <a:off x="6096800" y="2829282"/>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E87E45"/>
              </a:buClr>
              <a:buSzPts val="1800"/>
              <a:buNone/>
              <a:defRPr sz="1800">
                <a:solidFill>
                  <a:srgbClr val="E87E45"/>
                </a:solidFill>
              </a:defRPr>
            </a:lvl1pPr>
            <a:lvl2pPr lvl="1" rtl="0" algn="ctr">
              <a:spcBef>
                <a:spcPts val="0"/>
              </a:spcBef>
              <a:spcAft>
                <a:spcPts val="0"/>
              </a:spcAft>
              <a:buClr>
                <a:srgbClr val="E87E45"/>
              </a:buClr>
              <a:buSzPts val="1800"/>
              <a:buNone/>
              <a:defRPr sz="1800">
                <a:solidFill>
                  <a:srgbClr val="E87E45"/>
                </a:solidFill>
              </a:defRPr>
            </a:lvl2pPr>
            <a:lvl3pPr lvl="2" rtl="0" algn="ctr">
              <a:spcBef>
                <a:spcPts val="0"/>
              </a:spcBef>
              <a:spcAft>
                <a:spcPts val="0"/>
              </a:spcAft>
              <a:buClr>
                <a:srgbClr val="E87E45"/>
              </a:buClr>
              <a:buSzPts val="1800"/>
              <a:buNone/>
              <a:defRPr sz="1800">
                <a:solidFill>
                  <a:srgbClr val="E87E45"/>
                </a:solidFill>
              </a:defRPr>
            </a:lvl3pPr>
            <a:lvl4pPr lvl="3" rtl="0" algn="ctr">
              <a:spcBef>
                <a:spcPts val="0"/>
              </a:spcBef>
              <a:spcAft>
                <a:spcPts val="0"/>
              </a:spcAft>
              <a:buClr>
                <a:srgbClr val="E87E45"/>
              </a:buClr>
              <a:buSzPts val="1800"/>
              <a:buNone/>
              <a:defRPr sz="1800">
                <a:solidFill>
                  <a:srgbClr val="E87E45"/>
                </a:solidFill>
              </a:defRPr>
            </a:lvl4pPr>
            <a:lvl5pPr lvl="4" rtl="0" algn="ctr">
              <a:spcBef>
                <a:spcPts val="0"/>
              </a:spcBef>
              <a:spcAft>
                <a:spcPts val="0"/>
              </a:spcAft>
              <a:buClr>
                <a:srgbClr val="E87E45"/>
              </a:buClr>
              <a:buSzPts val="1800"/>
              <a:buNone/>
              <a:defRPr sz="1800">
                <a:solidFill>
                  <a:srgbClr val="E87E45"/>
                </a:solidFill>
              </a:defRPr>
            </a:lvl5pPr>
            <a:lvl6pPr lvl="5" rtl="0" algn="ctr">
              <a:spcBef>
                <a:spcPts val="0"/>
              </a:spcBef>
              <a:spcAft>
                <a:spcPts val="0"/>
              </a:spcAft>
              <a:buClr>
                <a:srgbClr val="E87E45"/>
              </a:buClr>
              <a:buSzPts val="1800"/>
              <a:buNone/>
              <a:defRPr sz="1800">
                <a:solidFill>
                  <a:srgbClr val="E87E45"/>
                </a:solidFill>
              </a:defRPr>
            </a:lvl6pPr>
            <a:lvl7pPr lvl="6" rtl="0" algn="ctr">
              <a:spcBef>
                <a:spcPts val="0"/>
              </a:spcBef>
              <a:spcAft>
                <a:spcPts val="0"/>
              </a:spcAft>
              <a:buClr>
                <a:srgbClr val="E87E45"/>
              </a:buClr>
              <a:buSzPts val="1800"/>
              <a:buNone/>
              <a:defRPr sz="1800">
                <a:solidFill>
                  <a:srgbClr val="E87E45"/>
                </a:solidFill>
              </a:defRPr>
            </a:lvl7pPr>
            <a:lvl8pPr lvl="7" rtl="0" algn="ctr">
              <a:spcBef>
                <a:spcPts val="0"/>
              </a:spcBef>
              <a:spcAft>
                <a:spcPts val="0"/>
              </a:spcAft>
              <a:buClr>
                <a:srgbClr val="E87E45"/>
              </a:buClr>
              <a:buSzPts val="1800"/>
              <a:buNone/>
              <a:defRPr sz="1800">
                <a:solidFill>
                  <a:srgbClr val="E87E45"/>
                </a:solidFill>
              </a:defRPr>
            </a:lvl8pPr>
            <a:lvl9pPr lvl="8" rtl="0" algn="ctr">
              <a:spcBef>
                <a:spcPts val="0"/>
              </a:spcBef>
              <a:spcAft>
                <a:spcPts val="0"/>
              </a:spcAft>
              <a:buClr>
                <a:srgbClr val="E87E45"/>
              </a:buClr>
              <a:buSzPts val="1800"/>
              <a:buNone/>
              <a:defRPr sz="1800">
                <a:solidFill>
                  <a:srgbClr val="E87E45"/>
                </a:solidFill>
              </a:defRPr>
            </a:lvl9pPr>
          </a:lstStyle>
          <a:p/>
        </p:txBody>
      </p:sp>
      <p:sp>
        <p:nvSpPr>
          <p:cNvPr id="127" name="Google Shape;127;p19"/>
          <p:cNvSpPr txBox="1"/>
          <p:nvPr>
            <p:ph idx="5" type="subTitle"/>
          </p:nvPr>
        </p:nvSpPr>
        <p:spPr>
          <a:xfrm flipH="1">
            <a:off x="6131900" y="3330875"/>
            <a:ext cx="21252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28" name="Google Shape;128;p19"/>
          <p:cNvSpPr txBox="1"/>
          <p:nvPr>
            <p:ph idx="6" type="title"/>
          </p:nvPr>
        </p:nvSpPr>
        <p:spPr>
          <a:xfrm>
            <a:off x="624750" y="523425"/>
            <a:ext cx="4723500" cy="8967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Clr>
                <a:srgbClr val="434343"/>
              </a:buClr>
              <a:buSzPts val="2800"/>
              <a:buNone/>
              <a:defRPr>
                <a:solidFill>
                  <a:srgbClr val="434343"/>
                </a:solidFill>
              </a:defRPr>
            </a:lvl2pPr>
            <a:lvl3pPr lvl="2" rtl="0">
              <a:spcBef>
                <a:spcPts val="0"/>
              </a:spcBef>
              <a:spcAft>
                <a:spcPts val="0"/>
              </a:spcAft>
              <a:buClr>
                <a:srgbClr val="434343"/>
              </a:buClr>
              <a:buSzPts val="2800"/>
              <a:buNone/>
              <a:defRPr>
                <a:solidFill>
                  <a:srgbClr val="434343"/>
                </a:solidFill>
              </a:defRPr>
            </a:lvl3pPr>
            <a:lvl4pPr lvl="3" rtl="0">
              <a:spcBef>
                <a:spcPts val="0"/>
              </a:spcBef>
              <a:spcAft>
                <a:spcPts val="0"/>
              </a:spcAft>
              <a:buClr>
                <a:srgbClr val="434343"/>
              </a:buClr>
              <a:buSzPts val="2800"/>
              <a:buNone/>
              <a:defRPr>
                <a:solidFill>
                  <a:srgbClr val="434343"/>
                </a:solidFill>
              </a:defRPr>
            </a:lvl4pPr>
            <a:lvl5pPr lvl="4" rtl="0">
              <a:spcBef>
                <a:spcPts val="0"/>
              </a:spcBef>
              <a:spcAft>
                <a:spcPts val="0"/>
              </a:spcAft>
              <a:buClr>
                <a:srgbClr val="434343"/>
              </a:buClr>
              <a:buSzPts val="2800"/>
              <a:buNone/>
              <a:defRPr>
                <a:solidFill>
                  <a:srgbClr val="434343"/>
                </a:solidFill>
              </a:defRPr>
            </a:lvl5pPr>
            <a:lvl6pPr lvl="5" rtl="0">
              <a:spcBef>
                <a:spcPts val="0"/>
              </a:spcBef>
              <a:spcAft>
                <a:spcPts val="0"/>
              </a:spcAft>
              <a:buClr>
                <a:srgbClr val="434343"/>
              </a:buClr>
              <a:buSzPts val="2800"/>
              <a:buNone/>
              <a:defRPr>
                <a:solidFill>
                  <a:srgbClr val="434343"/>
                </a:solidFill>
              </a:defRPr>
            </a:lvl6pPr>
            <a:lvl7pPr lvl="6" rtl="0">
              <a:spcBef>
                <a:spcPts val="0"/>
              </a:spcBef>
              <a:spcAft>
                <a:spcPts val="0"/>
              </a:spcAft>
              <a:buClr>
                <a:srgbClr val="434343"/>
              </a:buClr>
              <a:buSzPts val="2800"/>
              <a:buNone/>
              <a:defRPr>
                <a:solidFill>
                  <a:srgbClr val="434343"/>
                </a:solidFill>
              </a:defRPr>
            </a:lvl7pPr>
            <a:lvl8pPr lvl="7" rtl="0">
              <a:spcBef>
                <a:spcPts val="0"/>
              </a:spcBef>
              <a:spcAft>
                <a:spcPts val="0"/>
              </a:spcAft>
              <a:buClr>
                <a:srgbClr val="434343"/>
              </a:buClr>
              <a:buSzPts val="2800"/>
              <a:buNone/>
              <a:defRPr>
                <a:solidFill>
                  <a:srgbClr val="434343"/>
                </a:solidFill>
              </a:defRPr>
            </a:lvl8pPr>
            <a:lvl9pPr lvl="8" rtl="0">
              <a:spcBef>
                <a:spcPts val="0"/>
              </a:spcBef>
              <a:spcAft>
                <a:spcPts val="0"/>
              </a:spcAft>
              <a:buClr>
                <a:srgbClr val="434343"/>
              </a:buClr>
              <a:buSzPts val="2800"/>
              <a:buNone/>
              <a:defRPr>
                <a:solidFill>
                  <a:srgbClr val="434343"/>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NUMBERS + TEXT">
  <p:cSld name="CUSTOM_8">
    <p:spTree>
      <p:nvGrpSpPr>
        <p:cNvPr id="129" name="Shape 129"/>
        <p:cNvGrpSpPr/>
        <p:nvPr/>
      </p:nvGrpSpPr>
      <p:grpSpPr>
        <a:xfrm>
          <a:off x="0" y="0"/>
          <a:ext cx="0" cy="0"/>
          <a:chOff x="0" y="0"/>
          <a:chExt cx="0" cy="0"/>
        </a:xfrm>
      </p:grpSpPr>
      <p:sp>
        <p:nvSpPr>
          <p:cNvPr id="130" name="Google Shape;130;p20"/>
          <p:cNvSpPr/>
          <p:nvPr/>
        </p:nvSpPr>
        <p:spPr>
          <a:xfrm>
            <a:off x="732979" y="552450"/>
            <a:ext cx="3581400" cy="4050900"/>
          </a:xfrm>
          <a:prstGeom prst="rect">
            <a:avLst/>
          </a:pr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0"/>
          <p:cNvSpPr/>
          <p:nvPr/>
        </p:nvSpPr>
        <p:spPr>
          <a:xfrm>
            <a:off x="7988691"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0"/>
          <p:cNvSpPr/>
          <p:nvPr/>
        </p:nvSpPr>
        <p:spPr>
          <a:xfrm>
            <a:off x="7988691"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0"/>
          <p:cNvSpPr/>
          <p:nvPr/>
        </p:nvSpPr>
        <p:spPr>
          <a:xfrm>
            <a:off x="7439" y="1507984"/>
            <a:ext cx="176" cy="172"/>
          </a:xfrm>
          <a:custGeom>
            <a:rect b="b" l="l" r="r" t="t"/>
            <a:pathLst>
              <a:path extrusionOk="0" h="1" w="1">
                <a:moveTo>
                  <a:pt x="0" y="0"/>
                </a:moveTo>
                <a:lnTo>
                  <a:pt x="0"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0"/>
          <p:cNvSpPr/>
          <p:nvPr/>
        </p:nvSpPr>
        <p:spPr>
          <a:xfrm flipH="1">
            <a:off x="11333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0"/>
          <p:cNvSpPr/>
          <p:nvPr/>
        </p:nvSpPr>
        <p:spPr>
          <a:xfrm flipH="1">
            <a:off x="11333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0"/>
          <p:cNvSpPr/>
          <p:nvPr/>
        </p:nvSpPr>
        <p:spPr>
          <a:xfrm>
            <a:off x="7988691"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0"/>
          <p:cNvSpPr/>
          <p:nvPr/>
        </p:nvSpPr>
        <p:spPr>
          <a:xfrm>
            <a:off x="7439" y="2419108"/>
            <a:ext cx="176" cy="172"/>
          </a:xfrm>
          <a:custGeom>
            <a:rect b="b" l="l" r="r" t="t"/>
            <a:pathLst>
              <a:path extrusionOk="0" h="1" w="1">
                <a:moveTo>
                  <a:pt x="0" y="0"/>
                </a:move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0"/>
          <p:cNvSpPr txBox="1"/>
          <p:nvPr>
            <p:ph idx="1" type="subTitle"/>
          </p:nvPr>
        </p:nvSpPr>
        <p:spPr>
          <a:xfrm>
            <a:off x="977129" y="1332875"/>
            <a:ext cx="31278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39" name="Google Shape;139;p20"/>
          <p:cNvSpPr txBox="1"/>
          <p:nvPr>
            <p:ph hasCustomPrompt="1" type="title"/>
          </p:nvPr>
        </p:nvSpPr>
        <p:spPr>
          <a:xfrm>
            <a:off x="162123" y="807825"/>
            <a:ext cx="47580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140" name="Google Shape;140;p20"/>
          <p:cNvSpPr txBox="1"/>
          <p:nvPr>
            <p:ph idx="2" type="subTitle"/>
          </p:nvPr>
        </p:nvSpPr>
        <p:spPr>
          <a:xfrm>
            <a:off x="977129" y="2528425"/>
            <a:ext cx="31278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41" name="Google Shape;141;p20"/>
          <p:cNvSpPr txBox="1"/>
          <p:nvPr>
            <p:ph hasCustomPrompt="1" idx="3" type="title"/>
          </p:nvPr>
        </p:nvSpPr>
        <p:spPr>
          <a:xfrm>
            <a:off x="162123" y="2003375"/>
            <a:ext cx="47580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142" name="Google Shape;142;p20"/>
          <p:cNvSpPr txBox="1"/>
          <p:nvPr>
            <p:ph idx="4" type="subTitle"/>
          </p:nvPr>
        </p:nvSpPr>
        <p:spPr>
          <a:xfrm>
            <a:off x="977129" y="3723975"/>
            <a:ext cx="31278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43" name="Google Shape;143;p20"/>
          <p:cNvSpPr txBox="1"/>
          <p:nvPr>
            <p:ph hasCustomPrompt="1" idx="5" type="title"/>
          </p:nvPr>
        </p:nvSpPr>
        <p:spPr>
          <a:xfrm>
            <a:off x="162123" y="3198925"/>
            <a:ext cx="47580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3600"/>
              <a:buFont typeface="Fira Sans Extra Condensed Medium"/>
              <a:buNone/>
              <a:defRPr sz="36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ECHNOLOGY DESIGN 1">
  <p:cSld name="CUSTOM_6_1">
    <p:spTree>
      <p:nvGrpSpPr>
        <p:cNvPr id="144" name="Shape 144"/>
        <p:cNvGrpSpPr/>
        <p:nvPr/>
      </p:nvGrpSpPr>
      <p:grpSpPr>
        <a:xfrm>
          <a:off x="0" y="0"/>
          <a:ext cx="0" cy="0"/>
          <a:chOff x="0" y="0"/>
          <a:chExt cx="0" cy="0"/>
        </a:xfrm>
      </p:grpSpPr>
      <p:sp>
        <p:nvSpPr>
          <p:cNvPr id="145" name="Google Shape;145;p21"/>
          <p:cNvSpPr txBox="1"/>
          <p:nvPr>
            <p:ph type="ctrTitle"/>
          </p:nvPr>
        </p:nvSpPr>
        <p:spPr>
          <a:xfrm flipH="1">
            <a:off x="5019125" y="2751175"/>
            <a:ext cx="28209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lvl1pPr>
            <a:lvl2pPr lvl="1" rtl="0" algn="r">
              <a:spcBef>
                <a:spcPts val="0"/>
              </a:spcBef>
              <a:spcAft>
                <a:spcPts val="0"/>
              </a:spcAft>
              <a:buSzPts val="1800"/>
              <a:buNone/>
              <a:defRPr sz="1800"/>
            </a:lvl2pPr>
            <a:lvl3pPr lvl="2" rtl="0" algn="r">
              <a:spcBef>
                <a:spcPts val="0"/>
              </a:spcBef>
              <a:spcAft>
                <a:spcPts val="0"/>
              </a:spcAft>
              <a:buSzPts val="1800"/>
              <a:buNone/>
              <a:defRPr sz="1800"/>
            </a:lvl3pPr>
            <a:lvl4pPr lvl="3" rtl="0" algn="r">
              <a:spcBef>
                <a:spcPts val="0"/>
              </a:spcBef>
              <a:spcAft>
                <a:spcPts val="0"/>
              </a:spcAft>
              <a:buSzPts val="1800"/>
              <a:buNone/>
              <a:defRPr sz="1800"/>
            </a:lvl4pPr>
            <a:lvl5pPr lvl="4" rtl="0" algn="r">
              <a:spcBef>
                <a:spcPts val="0"/>
              </a:spcBef>
              <a:spcAft>
                <a:spcPts val="0"/>
              </a:spcAft>
              <a:buSzPts val="1800"/>
              <a:buNone/>
              <a:defRPr sz="1800"/>
            </a:lvl5pPr>
            <a:lvl6pPr lvl="5" rtl="0" algn="r">
              <a:spcBef>
                <a:spcPts val="0"/>
              </a:spcBef>
              <a:spcAft>
                <a:spcPts val="0"/>
              </a:spcAft>
              <a:buSzPts val="1800"/>
              <a:buNone/>
              <a:defRPr sz="1800"/>
            </a:lvl6pPr>
            <a:lvl7pPr lvl="6" rtl="0" algn="r">
              <a:spcBef>
                <a:spcPts val="0"/>
              </a:spcBef>
              <a:spcAft>
                <a:spcPts val="0"/>
              </a:spcAft>
              <a:buSzPts val="1800"/>
              <a:buNone/>
              <a:defRPr sz="1800"/>
            </a:lvl7pPr>
            <a:lvl8pPr lvl="7" rtl="0" algn="r">
              <a:spcBef>
                <a:spcPts val="0"/>
              </a:spcBef>
              <a:spcAft>
                <a:spcPts val="0"/>
              </a:spcAft>
              <a:buSzPts val="1800"/>
              <a:buNone/>
              <a:defRPr sz="1800"/>
            </a:lvl8pPr>
            <a:lvl9pPr lvl="8" rtl="0" algn="r">
              <a:spcBef>
                <a:spcPts val="0"/>
              </a:spcBef>
              <a:spcAft>
                <a:spcPts val="0"/>
              </a:spcAft>
              <a:buSzPts val="1800"/>
              <a:buNone/>
              <a:defRPr sz="1800"/>
            </a:lvl9pPr>
          </a:lstStyle>
          <a:p/>
        </p:txBody>
      </p:sp>
      <p:sp>
        <p:nvSpPr>
          <p:cNvPr id="146" name="Google Shape;146;p21"/>
          <p:cNvSpPr txBox="1"/>
          <p:nvPr>
            <p:ph idx="1" type="subTitle"/>
          </p:nvPr>
        </p:nvSpPr>
        <p:spPr>
          <a:xfrm flipH="1">
            <a:off x="5433100" y="3212625"/>
            <a:ext cx="2406900" cy="1107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a:lvl1pPr>
            <a:lvl2pPr lvl="1" rtl="0" algn="r">
              <a:lnSpc>
                <a:spcPct val="100000"/>
              </a:lnSpc>
              <a:spcBef>
                <a:spcPts val="0"/>
              </a:spcBef>
              <a:spcAft>
                <a:spcPts val="0"/>
              </a:spcAft>
              <a:buSzPts val="1200"/>
              <a:buNone/>
              <a:defRPr/>
            </a:lvl2pPr>
            <a:lvl3pPr lvl="2" rtl="0" algn="r">
              <a:lnSpc>
                <a:spcPct val="100000"/>
              </a:lnSpc>
              <a:spcBef>
                <a:spcPts val="0"/>
              </a:spcBef>
              <a:spcAft>
                <a:spcPts val="0"/>
              </a:spcAft>
              <a:buSzPts val="1200"/>
              <a:buNone/>
              <a:defRPr/>
            </a:lvl3pPr>
            <a:lvl4pPr lvl="3" rtl="0" algn="r">
              <a:lnSpc>
                <a:spcPct val="100000"/>
              </a:lnSpc>
              <a:spcBef>
                <a:spcPts val="0"/>
              </a:spcBef>
              <a:spcAft>
                <a:spcPts val="0"/>
              </a:spcAft>
              <a:buSzPts val="1200"/>
              <a:buNone/>
              <a:defRPr/>
            </a:lvl4pPr>
            <a:lvl5pPr lvl="4" rtl="0" algn="r">
              <a:lnSpc>
                <a:spcPct val="100000"/>
              </a:lnSpc>
              <a:spcBef>
                <a:spcPts val="0"/>
              </a:spcBef>
              <a:spcAft>
                <a:spcPts val="0"/>
              </a:spcAft>
              <a:buSzPts val="1200"/>
              <a:buNone/>
              <a:defRPr/>
            </a:lvl5pPr>
            <a:lvl6pPr lvl="5" rtl="0" algn="r">
              <a:lnSpc>
                <a:spcPct val="100000"/>
              </a:lnSpc>
              <a:spcBef>
                <a:spcPts val="0"/>
              </a:spcBef>
              <a:spcAft>
                <a:spcPts val="0"/>
              </a:spcAft>
              <a:buSzPts val="1200"/>
              <a:buNone/>
              <a:defRPr/>
            </a:lvl6pPr>
            <a:lvl7pPr lvl="6" rtl="0" algn="r">
              <a:lnSpc>
                <a:spcPct val="100000"/>
              </a:lnSpc>
              <a:spcBef>
                <a:spcPts val="0"/>
              </a:spcBef>
              <a:spcAft>
                <a:spcPts val="0"/>
              </a:spcAft>
              <a:buSzPts val="1200"/>
              <a:buNone/>
              <a:defRPr/>
            </a:lvl7pPr>
            <a:lvl8pPr lvl="7" rtl="0" algn="r">
              <a:lnSpc>
                <a:spcPct val="100000"/>
              </a:lnSpc>
              <a:spcBef>
                <a:spcPts val="0"/>
              </a:spcBef>
              <a:spcAft>
                <a:spcPts val="0"/>
              </a:spcAft>
              <a:buSzPts val="1200"/>
              <a:buNone/>
              <a:defRPr/>
            </a:lvl8pPr>
            <a:lvl9pPr lvl="8" rtl="0" algn="r">
              <a:lnSpc>
                <a:spcPct val="100000"/>
              </a:lnSpc>
              <a:spcBef>
                <a:spcPts val="0"/>
              </a:spcBef>
              <a:spcAft>
                <a:spcPts val="0"/>
              </a:spcAft>
              <a:buSzPts val="12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ECHNOLOGY DESIGN 2">
  <p:cSld name="CUSTOM_6_1_1">
    <p:spTree>
      <p:nvGrpSpPr>
        <p:cNvPr id="147" name="Shape 147"/>
        <p:cNvGrpSpPr/>
        <p:nvPr/>
      </p:nvGrpSpPr>
      <p:grpSpPr>
        <a:xfrm>
          <a:off x="0" y="0"/>
          <a:ext cx="0" cy="0"/>
          <a:chOff x="0" y="0"/>
          <a:chExt cx="0" cy="0"/>
        </a:xfrm>
      </p:grpSpPr>
      <p:sp>
        <p:nvSpPr>
          <p:cNvPr id="148" name="Google Shape;148;p22"/>
          <p:cNvSpPr txBox="1"/>
          <p:nvPr>
            <p:ph type="ctrTitle"/>
          </p:nvPr>
        </p:nvSpPr>
        <p:spPr>
          <a:xfrm>
            <a:off x="1313525" y="2979775"/>
            <a:ext cx="24954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49" name="Google Shape;149;p22"/>
          <p:cNvSpPr txBox="1"/>
          <p:nvPr>
            <p:ph idx="1" type="subTitle"/>
          </p:nvPr>
        </p:nvSpPr>
        <p:spPr>
          <a:xfrm>
            <a:off x="1313525" y="3441225"/>
            <a:ext cx="2359800" cy="110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OUR TEAM">
  <p:cSld name="CUSTOM_14">
    <p:spTree>
      <p:nvGrpSpPr>
        <p:cNvPr id="150" name="Shape 150"/>
        <p:cNvGrpSpPr/>
        <p:nvPr/>
      </p:nvGrpSpPr>
      <p:grpSpPr>
        <a:xfrm>
          <a:off x="0" y="0"/>
          <a:ext cx="0" cy="0"/>
          <a:chOff x="0" y="0"/>
          <a:chExt cx="0" cy="0"/>
        </a:xfrm>
      </p:grpSpPr>
      <p:sp>
        <p:nvSpPr>
          <p:cNvPr id="151" name="Google Shape;151;p23"/>
          <p:cNvSpPr txBox="1"/>
          <p:nvPr>
            <p:ph type="ctrTitle"/>
          </p:nvPr>
        </p:nvSpPr>
        <p:spPr>
          <a:xfrm flipH="1">
            <a:off x="1060575" y="3418963"/>
            <a:ext cx="3188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541C1D"/>
              </a:buClr>
              <a:buSzPts val="1800"/>
              <a:buNone/>
              <a:defRPr sz="1800">
                <a:solidFill>
                  <a:srgbClr val="541C1D"/>
                </a:solidFill>
              </a:defRPr>
            </a:lvl1pPr>
            <a:lvl2pPr lvl="1" rtl="0" algn="ctr">
              <a:spcBef>
                <a:spcPts val="0"/>
              </a:spcBef>
              <a:spcAft>
                <a:spcPts val="0"/>
              </a:spcAft>
              <a:buClr>
                <a:srgbClr val="541C1D"/>
              </a:buClr>
              <a:buSzPts val="1800"/>
              <a:buNone/>
              <a:defRPr sz="1800">
                <a:solidFill>
                  <a:srgbClr val="541C1D"/>
                </a:solidFill>
              </a:defRPr>
            </a:lvl2pPr>
            <a:lvl3pPr lvl="2" rtl="0" algn="ctr">
              <a:spcBef>
                <a:spcPts val="0"/>
              </a:spcBef>
              <a:spcAft>
                <a:spcPts val="0"/>
              </a:spcAft>
              <a:buClr>
                <a:srgbClr val="541C1D"/>
              </a:buClr>
              <a:buSzPts val="1800"/>
              <a:buNone/>
              <a:defRPr sz="1800">
                <a:solidFill>
                  <a:srgbClr val="541C1D"/>
                </a:solidFill>
              </a:defRPr>
            </a:lvl3pPr>
            <a:lvl4pPr lvl="3" rtl="0" algn="ctr">
              <a:spcBef>
                <a:spcPts val="0"/>
              </a:spcBef>
              <a:spcAft>
                <a:spcPts val="0"/>
              </a:spcAft>
              <a:buClr>
                <a:srgbClr val="541C1D"/>
              </a:buClr>
              <a:buSzPts val="1800"/>
              <a:buNone/>
              <a:defRPr sz="1800">
                <a:solidFill>
                  <a:srgbClr val="541C1D"/>
                </a:solidFill>
              </a:defRPr>
            </a:lvl4pPr>
            <a:lvl5pPr lvl="4" rtl="0" algn="ctr">
              <a:spcBef>
                <a:spcPts val="0"/>
              </a:spcBef>
              <a:spcAft>
                <a:spcPts val="0"/>
              </a:spcAft>
              <a:buClr>
                <a:srgbClr val="541C1D"/>
              </a:buClr>
              <a:buSzPts val="1800"/>
              <a:buNone/>
              <a:defRPr sz="1800">
                <a:solidFill>
                  <a:srgbClr val="541C1D"/>
                </a:solidFill>
              </a:defRPr>
            </a:lvl5pPr>
            <a:lvl6pPr lvl="5" rtl="0" algn="ctr">
              <a:spcBef>
                <a:spcPts val="0"/>
              </a:spcBef>
              <a:spcAft>
                <a:spcPts val="0"/>
              </a:spcAft>
              <a:buClr>
                <a:srgbClr val="541C1D"/>
              </a:buClr>
              <a:buSzPts val="1800"/>
              <a:buNone/>
              <a:defRPr sz="1800">
                <a:solidFill>
                  <a:srgbClr val="541C1D"/>
                </a:solidFill>
              </a:defRPr>
            </a:lvl6pPr>
            <a:lvl7pPr lvl="6" rtl="0" algn="ctr">
              <a:spcBef>
                <a:spcPts val="0"/>
              </a:spcBef>
              <a:spcAft>
                <a:spcPts val="0"/>
              </a:spcAft>
              <a:buClr>
                <a:srgbClr val="541C1D"/>
              </a:buClr>
              <a:buSzPts val="1800"/>
              <a:buNone/>
              <a:defRPr sz="1800">
                <a:solidFill>
                  <a:srgbClr val="541C1D"/>
                </a:solidFill>
              </a:defRPr>
            </a:lvl7pPr>
            <a:lvl8pPr lvl="7" rtl="0" algn="ctr">
              <a:spcBef>
                <a:spcPts val="0"/>
              </a:spcBef>
              <a:spcAft>
                <a:spcPts val="0"/>
              </a:spcAft>
              <a:buClr>
                <a:srgbClr val="541C1D"/>
              </a:buClr>
              <a:buSzPts val="1800"/>
              <a:buNone/>
              <a:defRPr sz="1800">
                <a:solidFill>
                  <a:srgbClr val="541C1D"/>
                </a:solidFill>
              </a:defRPr>
            </a:lvl8pPr>
            <a:lvl9pPr lvl="8" rtl="0" algn="ctr">
              <a:spcBef>
                <a:spcPts val="0"/>
              </a:spcBef>
              <a:spcAft>
                <a:spcPts val="0"/>
              </a:spcAft>
              <a:buClr>
                <a:srgbClr val="541C1D"/>
              </a:buClr>
              <a:buSzPts val="1800"/>
              <a:buNone/>
              <a:defRPr sz="1800">
                <a:solidFill>
                  <a:srgbClr val="541C1D"/>
                </a:solidFill>
              </a:defRPr>
            </a:lvl9pPr>
          </a:lstStyle>
          <a:p/>
        </p:txBody>
      </p:sp>
      <p:sp>
        <p:nvSpPr>
          <p:cNvPr id="152" name="Google Shape;152;p23"/>
          <p:cNvSpPr txBox="1"/>
          <p:nvPr>
            <p:ph idx="1" type="subTitle"/>
          </p:nvPr>
        </p:nvSpPr>
        <p:spPr>
          <a:xfrm flipH="1">
            <a:off x="1376743" y="3899475"/>
            <a:ext cx="25707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541C1D"/>
              </a:buClr>
              <a:buSzPts val="1000"/>
              <a:buNone/>
              <a:defRPr sz="1000">
                <a:solidFill>
                  <a:srgbClr val="541C1D"/>
                </a:solidFill>
              </a:defRPr>
            </a:lvl1pPr>
            <a:lvl2pPr lvl="1" rtl="0" algn="ctr">
              <a:lnSpc>
                <a:spcPct val="100000"/>
              </a:lnSpc>
              <a:spcBef>
                <a:spcPts val="0"/>
              </a:spcBef>
              <a:spcAft>
                <a:spcPts val="0"/>
              </a:spcAft>
              <a:buClr>
                <a:srgbClr val="541C1D"/>
              </a:buClr>
              <a:buSzPts val="1000"/>
              <a:buNone/>
              <a:defRPr sz="1000">
                <a:solidFill>
                  <a:srgbClr val="541C1D"/>
                </a:solidFill>
              </a:defRPr>
            </a:lvl2pPr>
            <a:lvl3pPr lvl="2" rtl="0" algn="ctr">
              <a:lnSpc>
                <a:spcPct val="100000"/>
              </a:lnSpc>
              <a:spcBef>
                <a:spcPts val="0"/>
              </a:spcBef>
              <a:spcAft>
                <a:spcPts val="0"/>
              </a:spcAft>
              <a:buClr>
                <a:srgbClr val="541C1D"/>
              </a:buClr>
              <a:buSzPts val="1000"/>
              <a:buNone/>
              <a:defRPr sz="1000">
                <a:solidFill>
                  <a:srgbClr val="541C1D"/>
                </a:solidFill>
              </a:defRPr>
            </a:lvl3pPr>
            <a:lvl4pPr lvl="3" rtl="0" algn="ctr">
              <a:lnSpc>
                <a:spcPct val="100000"/>
              </a:lnSpc>
              <a:spcBef>
                <a:spcPts val="0"/>
              </a:spcBef>
              <a:spcAft>
                <a:spcPts val="0"/>
              </a:spcAft>
              <a:buClr>
                <a:srgbClr val="541C1D"/>
              </a:buClr>
              <a:buSzPts val="1000"/>
              <a:buNone/>
              <a:defRPr sz="1000">
                <a:solidFill>
                  <a:srgbClr val="541C1D"/>
                </a:solidFill>
              </a:defRPr>
            </a:lvl4pPr>
            <a:lvl5pPr lvl="4" rtl="0" algn="ctr">
              <a:lnSpc>
                <a:spcPct val="100000"/>
              </a:lnSpc>
              <a:spcBef>
                <a:spcPts val="0"/>
              </a:spcBef>
              <a:spcAft>
                <a:spcPts val="0"/>
              </a:spcAft>
              <a:buClr>
                <a:srgbClr val="541C1D"/>
              </a:buClr>
              <a:buSzPts val="1000"/>
              <a:buNone/>
              <a:defRPr sz="1000">
                <a:solidFill>
                  <a:srgbClr val="541C1D"/>
                </a:solidFill>
              </a:defRPr>
            </a:lvl5pPr>
            <a:lvl6pPr lvl="5" rtl="0" algn="ctr">
              <a:lnSpc>
                <a:spcPct val="100000"/>
              </a:lnSpc>
              <a:spcBef>
                <a:spcPts val="0"/>
              </a:spcBef>
              <a:spcAft>
                <a:spcPts val="0"/>
              </a:spcAft>
              <a:buClr>
                <a:srgbClr val="541C1D"/>
              </a:buClr>
              <a:buSzPts val="1000"/>
              <a:buNone/>
              <a:defRPr sz="1000">
                <a:solidFill>
                  <a:srgbClr val="541C1D"/>
                </a:solidFill>
              </a:defRPr>
            </a:lvl6pPr>
            <a:lvl7pPr lvl="6" rtl="0" algn="ctr">
              <a:lnSpc>
                <a:spcPct val="100000"/>
              </a:lnSpc>
              <a:spcBef>
                <a:spcPts val="0"/>
              </a:spcBef>
              <a:spcAft>
                <a:spcPts val="0"/>
              </a:spcAft>
              <a:buClr>
                <a:srgbClr val="541C1D"/>
              </a:buClr>
              <a:buSzPts val="1000"/>
              <a:buNone/>
              <a:defRPr sz="1000">
                <a:solidFill>
                  <a:srgbClr val="541C1D"/>
                </a:solidFill>
              </a:defRPr>
            </a:lvl7pPr>
            <a:lvl8pPr lvl="7" rtl="0" algn="ctr">
              <a:lnSpc>
                <a:spcPct val="100000"/>
              </a:lnSpc>
              <a:spcBef>
                <a:spcPts val="0"/>
              </a:spcBef>
              <a:spcAft>
                <a:spcPts val="0"/>
              </a:spcAft>
              <a:buClr>
                <a:srgbClr val="541C1D"/>
              </a:buClr>
              <a:buSzPts val="1000"/>
              <a:buNone/>
              <a:defRPr sz="1000">
                <a:solidFill>
                  <a:srgbClr val="541C1D"/>
                </a:solidFill>
              </a:defRPr>
            </a:lvl8pPr>
            <a:lvl9pPr lvl="8" rtl="0" algn="ctr">
              <a:lnSpc>
                <a:spcPct val="100000"/>
              </a:lnSpc>
              <a:spcBef>
                <a:spcPts val="0"/>
              </a:spcBef>
              <a:spcAft>
                <a:spcPts val="0"/>
              </a:spcAft>
              <a:buClr>
                <a:srgbClr val="541C1D"/>
              </a:buClr>
              <a:buSzPts val="1000"/>
              <a:buNone/>
              <a:defRPr sz="1000">
                <a:solidFill>
                  <a:srgbClr val="541C1D"/>
                </a:solidFill>
              </a:defRPr>
            </a:lvl9pPr>
          </a:lstStyle>
          <a:p/>
        </p:txBody>
      </p:sp>
      <p:sp>
        <p:nvSpPr>
          <p:cNvPr id="153" name="Google Shape;153;p23"/>
          <p:cNvSpPr txBox="1"/>
          <p:nvPr>
            <p:ph idx="2" type="ctrTitle"/>
          </p:nvPr>
        </p:nvSpPr>
        <p:spPr>
          <a:xfrm flipH="1">
            <a:off x="4818513" y="3418963"/>
            <a:ext cx="3188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541C1D"/>
              </a:buClr>
              <a:buSzPts val="1800"/>
              <a:buNone/>
              <a:defRPr sz="1800">
                <a:solidFill>
                  <a:srgbClr val="541C1D"/>
                </a:solidFill>
              </a:defRPr>
            </a:lvl1pPr>
            <a:lvl2pPr lvl="1" rtl="0" algn="ctr">
              <a:spcBef>
                <a:spcPts val="0"/>
              </a:spcBef>
              <a:spcAft>
                <a:spcPts val="0"/>
              </a:spcAft>
              <a:buClr>
                <a:srgbClr val="541C1D"/>
              </a:buClr>
              <a:buSzPts val="1800"/>
              <a:buNone/>
              <a:defRPr sz="1800">
                <a:solidFill>
                  <a:srgbClr val="541C1D"/>
                </a:solidFill>
              </a:defRPr>
            </a:lvl2pPr>
            <a:lvl3pPr lvl="2" rtl="0" algn="ctr">
              <a:spcBef>
                <a:spcPts val="0"/>
              </a:spcBef>
              <a:spcAft>
                <a:spcPts val="0"/>
              </a:spcAft>
              <a:buClr>
                <a:srgbClr val="541C1D"/>
              </a:buClr>
              <a:buSzPts val="1800"/>
              <a:buNone/>
              <a:defRPr sz="1800">
                <a:solidFill>
                  <a:srgbClr val="541C1D"/>
                </a:solidFill>
              </a:defRPr>
            </a:lvl3pPr>
            <a:lvl4pPr lvl="3" rtl="0" algn="ctr">
              <a:spcBef>
                <a:spcPts val="0"/>
              </a:spcBef>
              <a:spcAft>
                <a:spcPts val="0"/>
              </a:spcAft>
              <a:buClr>
                <a:srgbClr val="541C1D"/>
              </a:buClr>
              <a:buSzPts val="1800"/>
              <a:buNone/>
              <a:defRPr sz="1800">
                <a:solidFill>
                  <a:srgbClr val="541C1D"/>
                </a:solidFill>
              </a:defRPr>
            </a:lvl4pPr>
            <a:lvl5pPr lvl="4" rtl="0" algn="ctr">
              <a:spcBef>
                <a:spcPts val="0"/>
              </a:spcBef>
              <a:spcAft>
                <a:spcPts val="0"/>
              </a:spcAft>
              <a:buClr>
                <a:srgbClr val="541C1D"/>
              </a:buClr>
              <a:buSzPts val="1800"/>
              <a:buNone/>
              <a:defRPr sz="1800">
                <a:solidFill>
                  <a:srgbClr val="541C1D"/>
                </a:solidFill>
              </a:defRPr>
            </a:lvl5pPr>
            <a:lvl6pPr lvl="5" rtl="0" algn="ctr">
              <a:spcBef>
                <a:spcPts val="0"/>
              </a:spcBef>
              <a:spcAft>
                <a:spcPts val="0"/>
              </a:spcAft>
              <a:buClr>
                <a:srgbClr val="541C1D"/>
              </a:buClr>
              <a:buSzPts val="1800"/>
              <a:buNone/>
              <a:defRPr sz="1800">
                <a:solidFill>
                  <a:srgbClr val="541C1D"/>
                </a:solidFill>
              </a:defRPr>
            </a:lvl6pPr>
            <a:lvl7pPr lvl="6" rtl="0" algn="ctr">
              <a:spcBef>
                <a:spcPts val="0"/>
              </a:spcBef>
              <a:spcAft>
                <a:spcPts val="0"/>
              </a:spcAft>
              <a:buClr>
                <a:srgbClr val="541C1D"/>
              </a:buClr>
              <a:buSzPts val="1800"/>
              <a:buNone/>
              <a:defRPr sz="1800">
                <a:solidFill>
                  <a:srgbClr val="541C1D"/>
                </a:solidFill>
              </a:defRPr>
            </a:lvl7pPr>
            <a:lvl8pPr lvl="7" rtl="0" algn="ctr">
              <a:spcBef>
                <a:spcPts val="0"/>
              </a:spcBef>
              <a:spcAft>
                <a:spcPts val="0"/>
              </a:spcAft>
              <a:buClr>
                <a:srgbClr val="541C1D"/>
              </a:buClr>
              <a:buSzPts val="1800"/>
              <a:buNone/>
              <a:defRPr sz="1800">
                <a:solidFill>
                  <a:srgbClr val="541C1D"/>
                </a:solidFill>
              </a:defRPr>
            </a:lvl8pPr>
            <a:lvl9pPr lvl="8" rtl="0" algn="ctr">
              <a:spcBef>
                <a:spcPts val="0"/>
              </a:spcBef>
              <a:spcAft>
                <a:spcPts val="0"/>
              </a:spcAft>
              <a:buClr>
                <a:srgbClr val="541C1D"/>
              </a:buClr>
              <a:buSzPts val="1800"/>
              <a:buNone/>
              <a:defRPr sz="1800">
                <a:solidFill>
                  <a:srgbClr val="541C1D"/>
                </a:solidFill>
              </a:defRPr>
            </a:lvl9pPr>
          </a:lstStyle>
          <a:p/>
        </p:txBody>
      </p:sp>
      <p:sp>
        <p:nvSpPr>
          <p:cNvPr id="154" name="Google Shape;154;p23"/>
          <p:cNvSpPr txBox="1"/>
          <p:nvPr>
            <p:ph idx="3" type="subTitle"/>
          </p:nvPr>
        </p:nvSpPr>
        <p:spPr>
          <a:xfrm flipH="1">
            <a:off x="5134674" y="3899475"/>
            <a:ext cx="25707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541C1D"/>
              </a:buClr>
              <a:buSzPts val="1000"/>
              <a:buNone/>
              <a:defRPr sz="1000">
                <a:solidFill>
                  <a:srgbClr val="541C1D"/>
                </a:solidFill>
              </a:defRPr>
            </a:lvl1pPr>
            <a:lvl2pPr lvl="1" rtl="0" algn="ctr">
              <a:lnSpc>
                <a:spcPct val="100000"/>
              </a:lnSpc>
              <a:spcBef>
                <a:spcPts val="0"/>
              </a:spcBef>
              <a:spcAft>
                <a:spcPts val="0"/>
              </a:spcAft>
              <a:buClr>
                <a:srgbClr val="541C1D"/>
              </a:buClr>
              <a:buSzPts val="1000"/>
              <a:buNone/>
              <a:defRPr sz="1000">
                <a:solidFill>
                  <a:srgbClr val="541C1D"/>
                </a:solidFill>
              </a:defRPr>
            </a:lvl2pPr>
            <a:lvl3pPr lvl="2" rtl="0" algn="ctr">
              <a:lnSpc>
                <a:spcPct val="100000"/>
              </a:lnSpc>
              <a:spcBef>
                <a:spcPts val="0"/>
              </a:spcBef>
              <a:spcAft>
                <a:spcPts val="0"/>
              </a:spcAft>
              <a:buClr>
                <a:srgbClr val="541C1D"/>
              </a:buClr>
              <a:buSzPts val="1000"/>
              <a:buNone/>
              <a:defRPr sz="1000">
                <a:solidFill>
                  <a:srgbClr val="541C1D"/>
                </a:solidFill>
              </a:defRPr>
            </a:lvl3pPr>
            <a:lvl4pPr lvl="3" rtl="0" algn="ctr">
              <a:lnSpc>
                <a:spcPct val="100000"/>
              </a:lnSpc>
              <a:spcBef>
                <a:spcPts val="0"/>
              </a:spcBef>
              <a:spcAft>
                <a:spcPts val="0"/>
              </a:spcAft>
              <a:buClr>
                <a:srgbClr val="541C1D"/>
              </a:buClr>
              <a:buSzPts val="1000"/>
              <a:buNone/>
              <a:defRPr sz="1000">
                <a:solidFill>
                  <a:srgbClr val="541C1D"/>
                </a:solidFill>
              </a:defRPr>
            </a:lvl4pPr>
            <a:lvl5pPr lvl="4" rtl="0" algn="ctr">
              <a:lnSpc>
                <a:spcPct val="100000"/>
              </a:lnSpc>
              <a:spcBef>
                <a:spcPts val="0"/>
              </a:spcBef>
              <a:spcAft>
                <a:spcPts val="0"/>
              </a:spcAft>
              <a:buClr>
                <a:srgbClr val="541C1D"/>
              </a:buClr>
              <a:buSzPts val="1000"/>
              <a:buNone/>
              <a:defRPr sz="1000">
                <a:solidFill>
                  <a:srgbClr val="541C1D"/>
                </a:solidFill>
              </a:defRPr>
            </a:lvl5pPr>
            <a:lvl6pPr lvl="5" rtl="0" algn="ctr">
              <a:lnSpc>
                <a:spcPct val="100000"/>
              </a:lnSpc>
              <a:spcBef>
                <a:spcPts val="0"/>
              </a:spcBef>
              <a:spcAft>
                <a:spcPts val="0"/>
              </a:spcAft>
              <a:buClr>
                <a:srgbClr val="541C1D"/>
              </a:buClr>
              <a:buSzPts val="1000"/>
              <a:buNone/>
              <a:defRPr sz="1000">
                <a:solidFill>
                  <a:srgbClr val="541C1D"/>
                </a:solidFill>
              </a:defRPr>
            </a:lvl6pPr>
            <a:lvl7pPr lvl="6" rtl="0" algn="ctr">
              <a:lnSpc>
                <a:spcPct val="100000"/>
              </a:lnSpc>
              <a:spcBef>
                <a:spcPts val="0"/>
              </a:spcBef>
              <a:spcAft>
                <a:spcPts val="0"/>
              </a:spcAft>
              <a:buClr>
                <a:srgbClr val="541C1D"/>
              </a:buClr>
              <a:buSzPts val="1000"/>
              <a:buNone/>
              <a:defRPr sz="1000">
                <a:solidFill>
                  <a:srgbClr val="541C1D"/>
                </a:solidFill>
              </a:defRPr>
            </a:lvl7pPr>
            <a:lvl8pPr lvl="7" rtl="0" algn="ctr">
              <a:lnSpc>
                <a:spcPct val="100000"/>
              </a:lnSpc>
              <a:spcBef>
                <a:spcPts val="0"/>
              </a:spcBef>
              <a:spcAft>
                <a:spcPts val="0"/>
              </a:spcAft>
              <a:buClr>
                <a:srgbClr val="541C1D"/>
              </a:buClr>
              <a:buSzPts val="1000"/>
              <a:buNone/>
              <a:defRPr sz="1000">
                <a:solidFill>
                  <a:srgbClr val="541C1D"/>
                </a:solidFill>
              </a:defRPr>
            </a:lvl8pPr>
            <a:lvl9pPr lvl="8" rtl="0" algn="ctr">
              <a:lnSpc>
                <a:spcPct val="100000"/>
              </a:lnSpc>
              <a:spcBef>
                <a:spcPts val="0"/>
              </a:spcBef>
              <a:spcAft>
                <a:spcPts val="0"/>
              </a:spcAft>
              <a:buClr>
                <a:srgbClr val="541C1D"/>
              </a:buClr>
              <a:buSzPts val="1000"/>
              <a:buNone/>
              <a:defRPr sz="1000">
                <a:solidFill>
                  <a:srgbClr val="541C1D"/>
                </a:solidFill>
              </a:defRPr>
            </a:lvl9pPr>
          </a:lstStyle>
          <a:p/>
        </p:txBody>
      </p:sp>
      <p:sp>
        <p:nvSpPr>
          <p:cNvPr id="155" name="Google Shape;155;p23"/>
          <p:cNvSpPr txBox="1"/>
          <p:nvPr>
            <p:ph idx="4" type="title"/>
          </p:nvPr>
        </p:nvSpPr>
        <p:spPr>
          <a:xfrm>
            <a:off x="624750" y="85275"/>
            <a:ext cx="4723500" cy="8967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541C1D"/>
              </a:buClr>
              <a:buSzPts val="2800"/>
              <a:buNone/>
              <a:defRPr>
                <a:solidFill>
                  <a:srgbClr val="541C1D"/>
                </a:solidFill>
              </a:defRPr>
            </a:lvl1pPr>
            <a:lvl2pPr lvl="1" rtl="0">
              <a:spcBef>
                <a:spcPts val="0"/>
              </a:spcBef>
              <a:spcAft>
                <a:spcPts val="0"/>
              </a:spcAft>
              <a:buClr>
                <a:srgbClr val="541C1D"/>
              </a:buClr>
              <a:buSzPts val="2800"/>
              <a:buNone/>
              <a:defRPr>
                <a:solidFill>
                  <a:srgbClr val="541C1D"/>
                </a:solidFill>
              </a:defRPr>
            </a:lvl2pPr>
            <a:lvl3pPr lvl="2" rtl="0">
              <a:spcBef>
                <a:spcPts val="0"/>
              </a:spcBef>
              <a:spcAft>
                <a:spcPts val="0"/>
              </a:spcAft>
              <a:buClr>
                <a:srgbClr val="541C1D"/>
              </a:buClr>
              <a:buSzPts val="2800"/>
              <a:buNone/>
              <a:defRPr>
                <a:solidFill>
                  <a:srgbClr val="541C1D"/>
                </a:solidFill>
              </a:defRPr>
            </a:lvl3pPr>
            <a:lvl4pPr lvl="3" rtl="0">
              <a:spcBef>
                <a:spcPts val="0"/>
              </a:spcBef>
              <a:spcAft>
                <a:spcPts val="0"/>
              </a:spcAft>
              <a:buClr>
                <a:srgbClr val="541C1D"/>
              </a:buClr>
              <a:buSzPts val="2800"/>
              <a:buNone/>
              <a:defRPr>
                <a:solidFill>
                  <a:srgbClr val="541C1D"/>
                </a:solidFill>
              </a:defRPr>
            </a:lvl4pPr>
            <a:lvl5pPr lvl="4" rtl="0">
              <a:spcBef>
                <a:spcPts val="0"/>
              </a:spcBef>
              <a:spcAft>
                <a:spcPts val="0"/>
              </a:spcAft>
              <a:buClr>
                <a:srgbClr val="541C1D"/>
              </a:buClr>
              <a:buSzPts val="2800"/>
              <a:buNone/>
              <a:defRPr>
                <a:solidFill>
                  <a:srgbClr val="541C1D"/>
                </a:solidFill>
              </a:defRPr>
            </a:lvl5pPr>
            <a:lvl6pPr lvl="5" rtl="0">
              <a:spcBef>
                <a:spcPts val="0"/>
              </a:spcBef>
              <a:spcAft>
                <a:spcPts val="0"/>
              </a:spcAft>
              <a:buClr>
                <a:srgbClr val="541C1D"/>
              </a:buClr>
              <a:buSzPts val="2800"/>
              <a:buNone/>
              <a:defRPr>
                <a:solidFill>
                  <a:srgbClr val="541C1D"/>
                </a:solidFill>
              </a:defRPr>
            </a:lvl6pPr>
            <a:lvl7pPr lvl="6" rtl="0">
              <a:spcBef>
                <a:spcPts val="0"/>
              </a:spcBef>
              <a:spcAft>
                <a:spcPts val="0"/>
              </a:spcAft>
              <a:buClr>
                <a:srgbClr val="541C1D"/>
              </a:buClr>
              <a:buSzPts val="2800"/>
              <a:buNone/>
              <a:defRPr>
                <a:solidFill>
                  <a:srgbClr val="541C1D"/>
                </a:solidFill>
              </a:defRPr>
            </a:lvl7pPr>
            <a:lvl8pPr lvl="7" rtl="0">
              <a:spcBef>
                <a:spcPts val="0"/>
              </a:spcBef>
              <a:spcAft>
                <a:spcPts val="0"/>
              </a:spcAft>
              <a:buClr>
                <a:srgbClr val="541C1D"/>
              </a:buClr>
              <a:buSzPts val="2800"/>
              <a:buNone/>
              <a:defRPr>
                <a:solidFill>
                  <a:srgbClr val="541C1D"/>
                </a:solidFill>
              </a:defRPr>
            </a:lvl8pPr>
            <a:lvl9pPr lvl="8" rtl="0">
              <a:spcBef>
                <a:spcPts val="0"/>
              </a:spcBef>
              <a:spcAft>
                <a:spcPts val="0"/>
              </a:spcAft>
              <a:buClr>
                <a:srgbClr val="541C1D"/>
              </a:buClr>
              <a:buSzPts val="2800"/>
              <a:buNone/>
              <a:defRPr>
                <a:solidFill>
                  <a:srgbClr val="541C1D"/>
                </a:solidFill>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ANKS">
  <p:cSld name="CUSTOM_16">
    <p:spTree>
      <p:nvGrpSpPr>
        <p:cNvPr id="156" name="Shape 156"/>
        <p:cNvGrpSpPr/>
        <p:nvPr/>
      </p:nvGrpSpPr>
      <p:grpSpPr>
        <a:xfrm>
          <a:off x="0" y="0"/>
          <a:ext cx="0" cy="0"/>
          <a:chOff x="0" y="0"/>
          <a:chExt cx="0" cy="0"/>
        </a:xfrm>
      </p:grpSpPr>
      <p:pic>
        <p:nvPicPr>
          <p:cNvPr id="157" name="Google Shape;157;p24"/>
          <p:cNvPicPr preferRelativeResize="0"/>
          <p:nvPr/>
        </p:nvPicPr>
        <p:blipFill>
          <a:blip r:embed="rId2">
            <a:alphaModFix/>
          </a:blip>
          <a:stretch>
            <a:fillRect/>
          </a:stretch>
        </p:blipFill>
        <p:spPr>
          <a:xfrm flipH="1" rot="10800000">
            <a:off x="-9525" y="0"/>
            <a:ext cx="9144000" cy="5143500"/>
          </a:xfrm>
          <a:prstGeom prst="rect">
            <a:avLst/>
          </a:prstGeom>
          <a:noFill/>
          <a:ln>
            <a:noFill/>
          </a:ln>
        </p:spPr>
      </p:pic>
      <p:sp>
        <p:nvSpPr>
          <p:cNvPr id="158" name="Google Shape;158;p24"/>
          <p:cNvSpPr txBox="1"/>
          <p:nvPr>
            <p:ph idx="1" type="subTitle"/>
          </p:nvPr>
        </p:nvSpPr>
        <p:spPr>
          <a:xfrm flipH="1">
            <a:off x="5563275" y="3036800"/>
            <a:ext cx="2927400" cy="6705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rgbClr val="541C1D"/>
              </a:buClr>
              <a:buSzPts val="1200"/>
              <a:buNone/>
              <a:defRPr>
                <a:solidFill>
                  <a:srgbClr val="541C1D"/>
                </a:solidFill>
              </a:defRPr>
            </a:lvl1pPr>
            <a:lvl2pPr lvl="1" rtl="0">
              <a:lnSpc>
                <a:spcPct val="100000"/>
              </a:lnSpc>
              <a:spcBef>
                <a:spcPts val="0"/>
              </a:spcBef>
              <a:spcAft>
                <a:spcPts val="0"/>
              </a:spcAft>
              <a:buClr>
                <a:srgbClr val="FAE1C8"/>
              </a:buClr>
              <a:buSzPts val="1400"/>
              <a:buNone/>
              <a:defRPr sz="1400">
                <a:solidFill>
                  <a:srgbClr val="FAE1C8"/>
                </a:solidFill>
              </a:defRPr>
            </a:lvl2pPr>
            <a:lvl3pPr lvl="2" rtl="0">
              <a:lnSpc>
                <a:spcPct val="100000"/>
              </a:lnSpc>
              <a:spcBef>
                <a:spcPts val="0"/>
              </a:spcBef>
              <a:spcAft>
                <a:spcPts val="0"/>
              </a:spcAft>
              <a:buClr>
                <a:srgbClr val="FAE1C8"/>
              </a:buClr>
              <a:buSzPts val="1400"/>
              <a:buNone/>
              <a:defRPr sz="1400">
                <a:solidFill>
                  <a:srgbClr val="FAE1C8"/>
                </a:solidFill>
              </a:defRPr>
            </a:lvl3pPr>
            <a:lvl4pPr lvl="3" rtl="0">
              <a:lnSpc>
                <a:spcPct val="100000"/>
              </a:lnSpc>
              <a:spcBef>
                <a:spcPts val="0"/>
              </a:spcBef>
              <a:spcAft>
                <a:spcPts val="0"/>
              </a:spcAft>
              <a:buClr>
                <a:srgbClr val="FAE1C8"/>
              </a:buClr>
              <a:buSzPts val="1400"/>
              <a:buNone/>
              <a:defRPr sz="1400">
                <a:solidFill>
                  <a:srgbClr val="FAE1C8"/>
                </a:solidFill>
              </a:defRPr>
            </a:lvl4pPr>
            <a:lvl5pPr lvl="4" rtl="0">
              <a:lnSpc>
                <a:spcPct val="100000"/>
              </a:lnSpc>
              <a:spcBef>
                <a:spcPts val="0"/>
              </a:spcBef>
              <a:spcAft>
                <a:spcPts val="0"/>
              </a:spcAft>
              <a:buClr>
                <a:srgbClr val="FAE1C8"/>
              </a:buClr>
              <a:buSzPts val="1400"/>
              <a:buNone/>
              <a:defRPr sz="1400">
                <a:solidFill>
                  <a:srgbClr val="FAE1C8"/>
                </a:solidFill>
              </a:defRPr>
            </a:lvl5pPr>
            <a:lvl6pPr lvl="5" rtl="0">
              <a:lnSpc>
                <a:spcPct val="100000"/>
              </a:lnSpc>
              <a:spcBef>
                <a:spcPts val="0"/>
              </a:spcBef>
              <a:spcAft>
                <a:spcPts val="0"/>
              </a:spcAft>
              <a:buClr>
                <a:srgbClr val="FAE1C8"/>
              </a:buClr>
              <a:buSzPts val="1400"/>
              <a:buNone/>
              <a:defRPr sz="1400">
                <a:solidFill>
                  <a:srgbClr val="FAE1C8"/>
                </a:solidFill>
              </a:defRPr>
            </a:lvl6pPr>
            <a:lvl7pPr lvl="6" rtl="0">
              <a:lnSpc>
                <a:spcPct val="100000"/>
              </a:lnSpc>
              <a:spcBef>
                <a:spcPts val="0"/>
              </a:spcBef>
              <a:spcAft>
                <a:spcPts val="0"/>
              </a:spcAft>
              <a:buClr>
                <a:srgbClr val="FAE1C8"/>
              </a:buClr>
              <a:buSzPts val="1400"/>
              <a:buNone/>
              <a:defRPr sz="1400">
                <a:solidFill>
                  <a:srgbClr val="FAE1C8"/>
                </a:solidFill>
              </a:defRPr>
            </a:lvl7pPr>
            <a:lvl8pPr lvl="7" rtl="0">
              <a:lnSpc>
                <a:spcPct val="100000"/>
              </a:lnSpc>
              <a:spcBef>
                <a:spcPts val="0"/>
              </a:spcBef>
              <a:spcAft>
                <a:spcPts val="0"/>
              </a:spcAft>
              <a:buClr>
                <a:srgbClr val="FAE1C8"/>
              </a:buClr>
              <a:buSzPts val="1400"/>
              <a:buNone/>
              <a:defRPr sz="1400">
                <a:solidFill>
                  <a:srgbClr val="FAE1C8"/>
                </a:solidFill>
              </a:defRPr>
            </a:lvl8pPr>
            <a:lvl9pPr lvl="8" rtl="0">
              <a:lnSpc>
                <a:spcPct val="100000"/>
              </a:lnSpc>
              <a:spcBef>
                <a:spcPts val="0"/>
              </a:spcBef>
              <a:spcAft>
                <a:spcPts val="0"/>
              </a:spcAft>
              <a:buClr>
                <a:srgbClr val="FAE1C8"/>
              </a:buClr>
              <a:buSzPts val="1400"/>
              <a:buNone/>
              <a:defRPr sz="1400">
                <a:solidFill>
                  <a:srgbClr val="FAE1C8"/>
                </a:solidFill>
              </a:defRPr>
            </a:lvl9pPr>
          </a:lstStyle>
          <a:p/>
        </p:txBody>
      </p:sp>
      <p:sp>
        <p:nvSpPr>
          <p:cNvPr id="159" name="Google Shape;159;p24"/>
          <p:cNvSpPr txBox="1"/>
          <p:nvPr>
            <p:ph type="ctrTitle"/>
          </p:nvPr>
        </p:nvSpPr>
        <p:spPr>
          <a:xfrm flipH="1">
            <a:off x="4419600" y="368550"/>
            <a:ext cx="4114800" cy="18879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E87E45"/>
              </a:buClr>
              <a:buSzPts val="6000"/>
              <a:buNone/>
              <a:defRPr sz="6000">
                <a:solidFill>
                  <a:srgbClr val="E87E45"/>
                </a:solidFill>
              </a:defRPr>
            </a:lvl1pPr>
            <a:lvl2pPr lvl="1" rtl="0" algn="r">
              <a:spcBef>
                <a:spcPts val="0"/>
              </a:spcBef>
              <a:spcAft>
                <a:spcPts val="0"/>
              </a:spcAft>
              <a:buClr>
                <a:srgbClr val="FA7E5C"/>
              </a:buClr>
              <a:buSzPts val="12000"/>
              <a:buNone/>
              <a:defRPr sz="12000">
                <a:solidFill>
                  <a:srgbClr val="FA7E5C"/>
                </a:solidFill>
              </a:defRPr>
            </a:lvl2pPr>
            <a:lvl3pPr lvl="2" rtl="0" algn="r">
              <a:spcBef>
                <a:spcPts val="0"/>
              </a:spcBef>
              <a:spcAft>
                <a:spcPts val="0"/>
              </a:spcAft>
              <a:buClr>
                <a:srgbClr val="FA7E5C"/>
              </a:buClr>
              <a:buSzPts val="12000"/>
              <a:buNone/>
              <a:defRPr sz="12000">
                <a:solidFill>
                  <a:srgbClr val="FA7E5C"/>
                </a:solidFill>
              </a:defRPr>
            </a:lvl3pPr>
            <a:lvl4pPr lvl="3" rtl="0" algn="r">
              <a:spcBef>
                <a:spcPts val="0"/>
              </a:spcBef>
              <a:spcAft>
                <a:spcPts val="0"/>
              </a:spcAft>
              <a:buClr>
                <a:srgbClr val="FA7E5C"/>
              </a:buClr>
              <a:buSzPts val="12000"/>
              <a:buNone/>
              <a:defRPr sz="12000">
                <a:solidFill>
                  <a:srgbClr val="FA7E5C"/>
                </a:solidFill>
              </a:defRPr>
            </a:lvl4pPr>
            <a:lvl5pPr lvl="4" rtl="0" algn="r">
              <a:spcBef>
                <a:spcPts val="0"/>
              </a:spcBef>
              <a:spcAft>
                <a:spcPts val="0"/>
              </a:spcAft>
              <a:buClr>
                <a:srgbClr val="FA7E5C"/>
              </a:buClr>
              <a:buSzPts val="12000"/>
              <a:buNone/>
              <a:defRPr sz="12000">
                <a:solidFill>
                  <a:srgbClr val="FA7E5C"/>
                </a:solidFill>
              </a:defRPr>
            </a:lvl5pPr>
            <a:lvl6pPr lvl="5" rtl="0" algn="r">
              <a:spcBef>
                <a:spcPts val="0"/>
              </a:spcBef>
              <a:spcAft>
                <a:spcPts val="0"/>
              </a:spcAft>
              <a:buClr>
                <a:srgbClr val="FA7E5C"/>
              </a:buClr>
              <a:buSzPts val="12000"/>
              <a:buNone/>
              <a:defRPr sz="12000">
                <a:solidFill>
                  <a:srgbClr val="FA7E5C"/>
                </a:solidFill>
              </a:defRPr>
            </a:lvl6pPr>
            <a:lvl7pPr lvl="6" rtl="0" algn="r">
              <a:spcBef>
                <a:spcPts val="0"/>
              </a:spcBef>
              <a:spcAft>
                <a:spcPts val="0"/>
              </a:spcAft>
              <a:buClr>
                <a:srgbClr val="FA7E5C"/>
              </a:buClr>
              <a:buSzPts val="12000"/>
              <a:buNone/>
              <a:defRPr sz="12000">
                <a:solidFill>
                  <a:srgbClr val="FA7E5C"/>
                </a:solidFill>
              </a:defRPr>
            </a:lvl7pPr>
            <a:lvl8pPr lvl="7" rtl="0" algn="r">
              <a:spcBef>
                <a:spcPts val="0"/>
              </a:spcBef>
              <a:spcAft>
                <a:spcPts val="0"/>
              </a:spcAft>
              <a:buClr>
                <a:srgbClr val="FA7E5C"/>
              </a:buClr>
              <a:buSzPts val="12000"/>
              <a:buNone/>
              <a:defRPr sz="12000">
                <a:solidFill>
                  <a:srgbClr val="FA7E5C"/>
                </a:solidFill>
              </a:defRPr>
            </a:lvl8pPr>
            <a:lvl9pPr lvl="8" rtl="0" algn="r">
              <a:spcBef>
                <a:spcPts val="0"/>
              </a:spcBef>
              <a:spcAft>
                <a:spcPts val="0"/>
              </a:spcAft>
              <a:buClr>
                <a:srgbClr val="FA7E5C"/>
              </a:buClr>
              <a:buSzPts val="12000"/>
              <a:buNone/>
              <a:defRPr sz="12000">
                <a:solidFill>
                  <a:srgbClr val="FA7E5C"/>
                </a:solidFill>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ACKGROUND">
  <p:cSld name="CUSTOM_9">
    <p:spTree>
      <p:nvGrpSpPr>
        <p:cNvPr id="160" name="Shape 160"/>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SLIDE">
  <p:cSld name="CUSTOM_9_1">
    <p:bg>
      <p:bgPr>
        <a:noFill/>
      </p:bgPr>
    </p:bg>
    <p:spTree>
      <p:nvGrpSpPr>
        <p:cNvPr id="161" name="Shape 161"/>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Credits">
  <p:cSld name="CUSTOM_12_1">
    <p:spTree>
      <p:nvGrpSpPr>
        <p:cNvPr id="162" name="Shape 162"/>
        <p:cNvGrpSpPr/>
        <p:nvPr/>
      </p:nvGrpSpPr>
      <p:grpSpPr>
        <a:xfrm>
          <a:off x="0" y="0"/>
          <a:ext cx="0" cy="0"/>
          <a:chOff x="0" y="0"/>
          <a:chExt cx="0" cy="0"/>
        </a:xfrm>
      </p:grpSpPr>
      <p:sp>
        <p:nvSpPr>
          <p:cNvPr id="163" name="Google Shape;163;p27"/>
          <p:cNvSpPr txBox="1"/>
          <p:nvPr>
            <p:ph idx="1" type="body"/>
          </p:nvPr>
        </p:nvSpPr>
        <p:spPr>
          <a:xfrm>
            <a:off x="642050" y="2134800"/>
            <a:ext cx="5308200" cy="14760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rgbClr val="541C1D"/>
              </a:buClr>
              <a:buSzPts val="1200"/>
              <a:buChar char="●"/>
              <a:defRPr>
                <a:solidFill>
                  <a:srgbClr val="541C1D"/>
                </a:solidFill>
              </a:defRPr>
            </a:lvl1pPr>
            <a:lvl2pPr indent="-304800" lvl="1" marL="914400" rtl="0">
              <a:spcBef>
                <a:spcPts val="1600"/>
              </a:spcBef>
              <a:spcAft>
                <a:spcPts val="0"/>
              </a:spcAft>
              <a:buClr>
                <a:srgbClr val="541C1D"/>
              </a:buClr>
              <a:buSzPts val="1200"/>
              <a:buChar char="○"/>
              <a:defRPr>
                <a:solidFill>
                  <a:srgbClr val="541C1D"/>
                </a:solidFill>
              </a:defRPr>
            </a:lvl2pPr>
            <a:lvl3pPr indent="-304800" lvl="2" marL="1371600" rtl="0">
              <a:spcBef>
                <a:spcPts val="1600"/>
              </a:spcBef>
              <a:spcAft>
                <a:spcPts val="0"/>
              </a:spcAft>
              <a:buClr>
                <a:srgbClr val="541C1D"/>
              </a:buClr>
              <a:buSzPts val="1200"/>
              <a:buChar char="■"/>
              <a:defRPr>
                <a:solidFill>
                  <a:srgbClr val="541C1D"/>
                </a:solidFill>
              </a:defRPr>
            </a:lvl3pPr>
            <a:lvl4pPr indent="-304800" lvl="3" marL="1828800" rtl="0">
              <a:spcBef>
                <a:spcPts val="1600"/>
              </a:spcBef>
              <a:spcAft>
                <a:spcPts val="0"/>
              </a:spcAft>
              <a:buClr>
                <a:srgbClr val="541C1D"/>
              </a:buClr>
              <a:buSzPts val="1200"/>
              <a:buChar char="●"/>
              <a:defRPr>
                <a:solidFill>
                  <a:srgbClr val="541C1D"/>
                </a:solidFill>
              </a:defRPr>
            </a:lvl4pPr>
            <a:lvl5pPr indent="-304800" lvl="4" marL="2286000" rtl="0">
              <a:spcBef>
                <a:spcPts val="1600"/>
              </a:spcBef>
              <a:spcAft>
                <a:spcPts val="0"/>
              </a:spcAft>
              <a:buClr>
                <a:srgbClr val="541C1D"/>
              </a:buClr>
              <a:buSzPts val="1200"/>
              <a:buChar char="○"/>
              <a:defRPr>
                <a:solidFill>
                  <a:srgbClr val="541C1D"/>
                </a:solidFill>
              </a:defRPr>
            </a:lvl5pPr>
            <a:lvl6pPr indent="-304800" lvl="5" marL="2743200" rtl="0">
              <a:spcBef>
                <a:spcPts val="1600"/>
              </a:spcBef>
              <a:spcAft>
                <a:spcPts val="0"/>
              </a:spcAft>
              <a:buClr>
                <a:srgbClr val="541C1D"/>
              </a:buClr>
              <a:buSzPts val="1200"/>
              <a:buChar char="■"/>
              <a:defRPr>
                <a:solidFill>
                  <a:srgbClr val="541C1D"/>
                </a:solidFill>
              </a:defRPr>
            </a:lvl6pPr>
            <a:lvl7pPr indent="-304800" lvl="6" marL="3200400" rtl="0">
              <a:spcBef>
                <a:spcPts val="1600"/>
              </a:spcBef>
              <a:spcAft>
                <a:spcPts val="0"/>
              </a:spcAft>
              <a:buClr>
                <a:srgbClr val="541C1D"/>
              </a:buClr>
              <a:buSzPts val="1200"/>
              <a:buChar char="●"/>
              <a:defRPr>
                <a:solidFill>
                  <a:srgbClr val="541C1D"/>
                </a:solidFill>
              </a:defRPr>
            </a:lvl7pPr>
            <a:lvl8pPr indent="-304800" lvl="7" marL="3657600" rtl="0">
              <a:spcBef>
                <a:spcPts val="1600"/>
              </a:spcBef>
              <a:spcAft>
                <a:spcPts val="0"/>
              </a:spcAft>
              <a:buClr>
                <a:srgbClr val="541C1D"/>
              </a:buClr>
              <a:buSzPts val="1200"/>
              <a:buChar char="○"/>
              <a:defRPr>
                <a:solidFill>
                  <a:srgbClr val="541C1D"/>
                </a:solidFill>
              </a:defRPr>
            </a:lvl8pPr>
            <a:lvl9pPr indent="-304800" lvl="8" marL="4114800" rtl="0">
              <a:spcBef>
                <a:spcPts val="1600"/>
              </a:spcBef>
              <a:spcAft>
                <a:spcPts val="1600"/>
              </a:spcAft>
              <a:buClr>
                <a:srgbClr val="541C1D"/>
              </a:buClr>
              <a:buSzPts val="1200"/>
              <a:buChar char="■"/>
              <a:defRPr>
                <a:solidFill>
                  <a:srgbClr val="541C1D"/>
                </a:solidFill>
              </a:defRPr>
            </a:lvl9pPr>
          </a:lstStyle>
          <a:p/>
        </p:txBody>
      </p:sp>
      <p:sp>
        <p:nvSpPr>
          <p:cNvPr id="164" name="Google Shape;164;p27"/>
          <p:cNvSpPr txBox="1"/>
          <p:nvPr>
            <p:ph type="title"/>
          </p:nvPr>
        </p:nvSpPr>
        <p:spPr>
          <a:xfrm>
            <a:off x="4722997" y="357800"/>
            <a:ext cx="3808200" cy="896700"/>
          </a:xfrm>
          <a:prstGeom prst="rect">
            <a:avLst/>
          </a:prstGeom>
        </p:spPr>
        <p:txBody>
          <a:bodyPr anchorCtr="0" anchor="t" bIns="91425" lIns="91425" spcFirstLastPara="1" rIns="91425" wrap="square" tIns="91425">
            <a:noAutofit/>
          </a:bodyPr>
          <a:lstStyle>
            <a:lvl1pPr lvl="0" rtl="0" algn="r">
              <a:spcBef>
                <a:spcPts val="0"/>
              </a:spcBef>
              <a:spcAft>
                <a:spcPts val="0"/>
              </a:spcAft>
              <a:buClr>
                <a:srgbClr val="541C1D"/>
              </a:buClr>
              <a:buSzPts val="2800"/>
              <a:buNone/>
              <a:defRPr>
                <a:solidFill>
                  <a:srgbClr val="541C1D"/>
                </a:solidFill>
              </a:defRPr>
            </a:lvl1pPr>
            <a:lvl2pPr lvl="1" rtl="0" algn="r">
              <a:spcBef>
                <a:spcPts val="0"/>
              </a:spcBef>
              <a:spcAft>
                <a:spcPts val="0"/>
              </a:spcAft>
              <a:buClr>
                <a:srgbClr val="541C1D"/>
              </a:buClr>
              <a:buSzPts val="2800"/>
              <a:buNone/>
              <a:defRPr>
                <a:solidFill>
                  <a:srgbClr val="541C1D"/>
                </a:solidFill>
              </a:defRPr>
            </a:lvl2pPr>
            <a:lvl3pPr lvl="2" rtl="0" algn="r">
              <a:spcBef>
                <a:spcPts val="0"/>
              </a:spcBef>
              <a:spcAft>
                <a:spcPts val="0"/>
              </a:spcAft>
              <a:buClr>
                <a:srgbClr val="541C1D"/>
              </a:buClr>
              <a:buSzPts val="2800"/>
              <a:buNone/>
              <a:defRPr>
                <a:solidFill>
                  <a:srgbClr val="541C1D"/>
                </a:solidFill>
              </a:defRPr>
            </a:lvl3pPr>
            <a:lvl4pPr lvl="3" rtl="0" algn="r">
              <a:spcBef>
                <a:spcPts val="0"/>
              </a:spcBef>
              <a:spcAft>
                <a:spcPts val="0"/>
              </a:spcAft>
              <a:buClr>
                <a:srgbClr val="541C1D"/>
              </a:buClr>
              <a:buSzPts val="2800"/>
              <a:buNone/>
              <a:defRPr>
                <a:solidFill>
                  <a:srgbClr val="541C1D"/>
                </a:solidFill>
              </a:defRPr>
            </a:lvl4pPr>
            <a:lvl5pPr lvl="4" rtl="0" algn="r">
              <a:spcBef>
                <a:spcPts val="0"/>
              </a:spcBef>
              <a:spcAft>
                <a:spcPts val="0"/>
              </a:spcAft>
              <a:buClr>
                <a:srgbClr val="541C1D"/>
              </a:buClr>
              <a:buSzPts val="2800"/>
              <a:buNone/>
              <a:defRPr>
                <a:solidFill>
                  <a:srgbClr val="541C1D"/>
                </a:solidFill>
              </a:defRPr>
            </a:lvl5pPr>
            <a:lvl6pPr lvl="5" rtl="0" algn="r">
              <a:spcBef>
                <a:spcPts val="0"/>
              </a:spcBef>
              <a:spcAft>
                <a:spcPts val="0"/>
              </a:spcAft>
              <a:buClr>
                <a:srgbClr val="541C1D"/>
              </a:buClr>
              <a:buSzPts val="2800"/>
              <a:buNone/>
              <a:defRPr>
                <a:solidFill>
                  <a:srgbClr val="541C1D"/>
                </a:solidFill>
              </a:defRPr>
            </a:lvl6pPr>
            <a:lvl7pPr lvl="6" rtl="0" algn="r">
              <a:spcBef>
                <a:spcPts val="0"/>
              </a:spcBef>
              <a:spcAft>
                <a:spcPts val="0"/>
              </a:spcAft>
              <a:buClr>
                <a:srgbClr val="541C1D"/>
              </a:buClr>
              <a:buSzPts val="2800"/>
              <a:buNone/>
              <a:defRPr>
                <a:solidFill>
                  <a:srgbClr val="541C1D"/>
                </a:solidFill>
              </a:defRPr>
            </a:lvl7pPr>
            <a:lvl8pPr lvl="7" rtl="0" algn="r">
              <a:spcBef>
                <a:spcPts val="0"/>
              </a:spcBef>
              <a:spcAft>
                <a:spcPts val="0"/>
              </a:spcAft>
              <a:buClr>
                <a:srgbClr val="541C1D"/>
              </a:buClr>
              <a:buSzPts val="2800"/>
              <a:buNone/>
              <a:defRPr>
                <a:solidFill>
                  <a:srgbClr val="541C1D"/>
                </a:solidFill>
              </a:defRPr>
            </a:lvl8pPr>
            <a:lvl9pPr lvl="8" rtl="0" algn="r">
              <a:spcBef>
                <a:spcPts val="0"/>
              </a:spcBef>
              <a:spcAft>
                <a:spcPts val="0"/>
              </a:spcAft>
              <a:buClr>
                <a:srgbClr val="541C1D"/>
              </a:buClr>
              <a:buSzPts val="2800"/>
              <a:buNone/>
              <a:defRPr>
                <a:solidFill>
                  <a:srgbClr val="541C1D"/>
                </a:solidFill>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slide" type="blank">
  <p:cSld name="BLANK">
    <p:spTree>
      <p:nvGrpSpPr>
        <p:cNvPr id="169" name="Shape 169"/>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7" Type="http://schemas.openxmlformats.org/officeDocument/2006/relationships/theme" Target="../theme/theme1.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name="simple-light-2">
    <p:bg>
      <p:bgPr>
        <a:solidFill>
          <a:schemeClr val="accen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accent2"/>
              </a:buClr>
              <a:buSzPts val="2800"/>
              <a:buFont typeface="Arvo"/>
              <a:buNone/>
              <a:defRPr sz="2800">
                <a:solidFill>
                  <a:schemeClr val="accent2"/>
                </a:solidFill>
                <a:latin typeface="Arvo"/>
                <a:ea typeface="Arvo"/>
                <a:cs typeface="Arvo"/>
                <a:sym typeface="Arvo"/>
              </a:defRPr>
            </a:lvl1pPr>
            <a:lvl2pPr lvl="1">
              <a:spcBef>
                <a:spcPts val="0"/>
              </a:spcBef>
              <a:spcAft>
                <a:spcPts val="0"/>
              </a:spcAft>
              <a:buClr>
                <a:schemeClr val="accent2"/>
              </a:buClr>
              <a:buSzPts val="2800"/>
              <a:buFont typeface="Fira Sans Extra Condensed"/>
              <a:buNone/>
              <a:defRPr sz="2800">
                <a:solidFill>
                  <a:schemeClr val="accent2"/>
                </a:solidFill>
                <a:latin typeface="Fira Sans Extra Condensed"/>
                <a:ea typeface="Fira Sans Extra Condensed"/>
                <a:cs typeface="Fira Sans Extra Condensed"/>
                <a:sym typeface="Fira Sans Extra Condensed"/>
              </a:defRPr>
            </a:lvl2pPr>
            <a:lvl3pPr lvl="2">
              <a:spcBef>
                <a:spcPts val="0"/>
              </a:spcBef>
              <a:spcAft>
                <a:spcPts val="0"/>
              </a:spcAft>
              <a:buClr>
                <a:schemeClr val="accent2"/>
              </a:buClr>
              <a:buSzPts val="2800"/>
              <a:buFont typeface="Fira Sans Extra Condensed"/>
              <a:buNone/>
              <a:defRPr sz="2800">
                <a:solidFill>
                  <a:schemeClr val="accent2"/>
                </a:solidFill>
                <a:latin typeface="Fira Sans Extra Condensed"/>
                <a:ea typeface="Fira Sans Extra Condensed"/>
                <a:cs typeface="Fira Sans Extra Condensed"/>
                <a:sym typeface="Fira Sans Extra Condensed"/>
              </a:defRPr>
            </a:lvl3pPr>
            <a:lvl4pPr lvl="3">
              <a:spcBef>
                <a:spcPts val="0"/>
              </a:spcBef>
              <a:spcAft>
                <a:spcPts val="0"/>
              </a:spcAft>
              <a:buClr>
                <a:schemeClr val="accent2"/>
              </a:buClr>
              <a:buSzPts val="2800"/>
              <a:buFont typeface="Fira Sans Extra Condensed"/>
              <a:buNone/>
              <a:defRPr sz="2800">
                <a:solidFill>
                  <a:schemeClr val="accent2"/>
                </a:solidFill>
                <a:latin typeface="Fira Sans Extra Condensed"/>
                <a:ea typeface="Fira Sans Extra Condensed"/>
                <a:cs typeface="Fira Sans Extra Condensed"/>
                <a:sym typeface="Fira Sans Extra Condensed"/>
              </a:defRPr>
            </a:lvl4pPr>
            <a:lvl5pPr lvl="4">
              <a:spcBef>
                <a:spcPts val="0"/>
              </a:spcBef>
              <a:spcAft>
                <a:spcPts val="0"/>
              </a:spcAft>
              <a:buClr>
                <a:schemeClr val="accent2"/>
              </a:buClr>
              <a:buSzPts val="2800"/>
              <a:buFont typeface="Fira Sans Extra Condensed"/>
              <a:buNone/>
              <a:defRPr sz="2800">
                <a:solidFill>
                  <a:schemeClr val="accent2"/>
                </a:solidFill>
                <a:latin typeface="Fira Sans Extra Condensed"/>
                <a:ea typeface="Fira Sans Extra Condensed"/>
                <a:cs typeface="Fira Sans Extra Condensed"/>
                <a:sym typeface="Fira Sans Extra Condensed"/>
              </a:defRPr>
            </a:lvl5pPr>
            <a:lvl6pPr lvl="5">
              <a:spcBef>
                <a:spcPts val="0"/>
              </a:spcBef>
              <a:spcAft>
                <a:spcPts val="0"/>
              </a:spcAft>
              <a:buClr>
                <a:schemeClr val="accent2"/>
              </a:buClr>
              <a:buSzPts val="2800"/>
              <a:buFont typeface="Fira Sans Extra Condensed"/>
              <a:buNone/>
              <a:defRPr sz="2800">
                <a:solidFill>
                  <a:schemeClr val="accent2"/>
                </a:solidFill>
                <a:latin typeface="Fira Sans Extra Condensed"/>
                <a:ea typeface="Fira Sans Extra Condensed"/>
                <a:cs typeface="Fira Sans Extra Condensed"/>
                <a:sym typeface="Fira Sans Extra Condensed"/>
              </a:defRPr>
            </a:lvl6pPr>
            <a:lvl7pPr lvl="6">
              <a:spcBef>
                <a:spcPts val="0"/>
              </a:spcBef>
              <a:spcAft>
                <a:spcPts val="0"/>
              </a:spcAft>
              <a:buClr>
                <a:schemeClr val="accent2"/>
              </a:buClr>
              <a:buSzPts val="2800"/>
              <a:buFont typeface="Fira Sans Extra Condensed"/>
              <a:buNone/>
              <a:defRPr sz="2800">
                <a:solidFill>
                  <a:schemeClr val="accent2"/>
                </a:solidFill>
                <a:latin typeface="Fira Sans Extra Condensed"/>
                <a:ea typeface="Fira Sans Extra Condensed"/>
                <a:cs typeface="Fira Sans Extra Condensed"/>
                <a:sym typeface="Fira Sans Extra Condensed"/>
              </a:defRPr>
            </a:lvl7pPr>
            <a:lvl8pPr lvl="7">
              <a:spcBef>
                <a:spcPts val="0"/>
              </a:spcBef>
              <a:spcAft>
                <a:spcPts val="0"/>
              </a:spcAft>
              <a:buClr>
                <a:schemeClr val="accent2"/>
              </a:buClr>
              <a:buSzPts val="2800"/>
              <a:buFont typeface="Fira Sans Extra Condensed"/>
              <a:buNone/>
              <a:defRPr sz="2800">
                <a:solidFill>
                  <a:schemeClr val="accent2"/>
                </a:solidFill>
                <a:latin typeface="Fira Sans Extra Condensed"/>
                <a:ea typeface="Fira Sans Extra Condensed"/>
                <a:cs typeface="Fira Sans Extra Condensed"/>
                <a:sym typeface="Fira Sans Extra Condensed"/>
              </a:defRPr>
            </a:lvl8pPr>
            <a:lvl9pPr lvl="8">
              <a:spcBef>
                <a:spcPts val="0"/>
              </a:spcBef>
              <a:spcAft>
                <a:spcPts val="0"/>
              </a:spcAft>
              <a:buClr>
                <a:schemeClr val="accent2"/>
              </a:buClr>
              <a:buSzPts val="2800"/>
              <a:buFont typeface="Fira Sans Extra Condensed"/>
              <a:buNone/>
              <a:defRPr sz="2800">
                <a:solidFill>
                  <a:schemeClr val="accent2"/>
                </a:solidFill>
                <a:latin typeface="Fira Sans Extra Condensed"/>
                <a:ea typeface="Fira Sans Extra Condensed"/>
                <a:cs typeface="Fira Sans Extra Condensed"/>
                <a:sym typeface="Fira Sans Extra Condensed"/>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chemeClr val="accent2"/>
              </a:buClr>
              <a:buSzPts val="1200"/>
              <a:buFont typeface="Roboto"/>
              <a:buChar char="●"/>
              <a:defRPr sz="1200">
                <a:solidFill>
                  <a:schemeClr val="accent2"/>
                </a:solidFill>
                <a:latin typeface="Roboto"/>
                <a:ea typeface="Roboto"/>
                <a:cs typeface="Roboto"/>
                <a:sym typeface="Roboto"/>
              </a:defRPr>
            </a:lvl1pPr>
            <a:lvl2pPr indent="-304800" lvl="1" marL="914400" rtl="0">
              <a:lnSpc>
                <a:spcPct val="115000"/>
              </a:lnSpc>
              <a:spcBef>
                <a:spcPts val="1600"/>
              </a:spcBef>
              <a:spcAft>
                <a:spcPts val="0"/>
              </a:spcAft>
              <a:buClr>
                <a:schemeClr val="accent2"/>
              </a:buClr>
              <a:buSzPts val="1200"/>
              <a:buFont typeface="Roboto"/>
              <a:buChar char="○"/>
              <a:defRPr sz="1200">
                <a:solidFill>
                  <a:schemeClr val="accent2"/>
                </a:solidFill>
                <a:latin typeface="Roboto"/>
                <a:ea typeface="Roboto"/>
                <a:cs typeface="Roboto"/>
                <a:sym typeface="Roboto"/>
              </a:defRPr>
            </a:lvl2pPr>
            <a:lvl3pPr indent="-304800" lvl="2" marL="1371600" rtl="0">
              <a:lnSpc>
                <a:spcPct val="115000"/>
              </a:lnSpc>
              <a:spcBef>
                <a:spcPts val="1600"/>
              </a:spcBef>
              <a:spcAft>
                <a:spcPts val="0"/>
              </a:spcAft>
              <a:buClr>
                <a:schemeClr val="accent2"/>
              </a:buClr>
              <a:buSzPts val="1200"/>
              <a:buFont typeface="Roboto"/>
              <a:buChar char="■"/>
              <a:defRPr sz="1200">
                <a:solidFill>
                  <a:schemeClr val="accent2"/>
                </a:solidFill>
                <a:latin typeface="Roboto"/>
                <a:ea typeface="Roboto"/>
                <a:cs typeface="Roboto"/>
                <a:sym typeface="Roboto"/>
              </a:defRPr>
            </a:lvl3pPr>
            <a:lvl4pPr indent="-304800" lvl="3" marL="1828800" rtl="0">
              <a:lnSpc>
                <a:spcPct val="115000"/>
              </a:lnSpc>
              <a:spcBef>
                <a:spcPts val="1600"/>
              </a:spcBef>
              <a:spcAft>
                <a:spcPts val="0"/>
              </a:spcAft>
              <a:buClr>
                <a:schemeClr val="accent2"/>
              </a:buClr>
              <a:buSzPts val="1200"/>
              <a:buFont typeface="Roboto"/>
              <a:buChar char="●"/>
              <a:defRPr sz="1200">
                <a:solidFill>
                  <a:schemeClr val="accent2"/>
                </a:solidFill>
                <a:latin typeface="Roboto"/>
                <a:ea typeface="Roboto"/>
                <a:cs typeface="Roboto"/>
                <a:sym typeface="Roboto"/>
              </a:defRPr>
            </a:lvl4pPr>
            <a:lvl5pPr indent="-304800" lvl="4" marL="2286000" rtl="0">
              <a:lnSpc>
                <a:spcPct val="115000"/>
              </a:lnSpc>
              <a:spcBef>
                <a:spcPts val="1600"/>
              </a:spcBef>
              <a:spcAft>
                <a:spcPts val="0"/>
              </a:spcAft>
              <a:buClr>
                <a:schemeClr val="accent2"/>
              </a:buClr>
              <a:buSzPts val="1200"/>
              <a:buFont typeface="Roboto"/>
              <a:buChar char="○"/>
              <a:defRPr sz="1200">
                <a:solidFill>
                  <a:schemeClr val="accent2"/>
                </a:solidFill>
                <a:latin typeface="Roboto"/>
                <a:ea typeface="Roboto"/>
                <a:cs typeface="Roboto"/>
                <a:sym typeface="Roboto"/>
              </a:defRPr>
            </a:lvl5pPr>
            <a:lvl6pPr indent="-304800" lvl="5" marL="2743200" rtl="0">
              <a:lnSpc>
                <a:spcPct val="115000"/>
              </a:lnSpc>
              <a:spcBef>
                <a:spcPts val="1600"/>
              </a:spcBef>
              <a:spcAft>
                <a:spcPts val="0"/>
              </a:spcAft>
              <a:buClr>
                <a:schemeClr val="accent2"/>
              </a:buClr>
              <a:buSzPts val="1200"/>
              <a:buFont typeface="Roboto"/>
              <a:buChar char="■"/>
              <a:defRPr sz="1200">
                <a:solidFill>
                  <a:schemeClr val="accent2"/>
                </a:solidFill>
                <a:latin typeface="Roboto"/>
                <a:ea typeface="Roboto"/>
                <a:cs typeface="Roboto"/>
                <a:sym typeface="Roboto"/>
              </a:defRPr>
            </a:lvl6pPr>
            <a:lvl7pPr indent="-304800" lvl="6" marL="3200400" rtl="0">
              <a:lnSpc>
                <a:spcPct val="115000"/>
              </a:lnSpc>
              <a:spcBef>
                <a:spcPts val="1600"/>
              </a:spcBef>
              <a:spcAft>
                <a:spcPts val="0"/>
              </a:spcAft>
              <a:buClr>
                <a:schemeClr val="accent2"/>
              </a:buClr>
              <a:buSzPts val="1200"/>
              <a:buFont typeface="Roboto"/>
              <a:buChar char="●"/>
              <a:defRPr sz="1200">
                <a:solidFill>
                  <a:schemeClr val="accent2"/>
                </a:solidFill>
                <a:latin typeface="Roboto"/>
                <a:ea typeface="Roboto"/>
                <a:cs typeface="Roboto"/>
                <a:sym typeface="Roboto"/>
              </a:defRPr>
            </a:lvl7pPr>
            <a:lvl8pPr indent="-304800" lvl="7" marL="3657600" rtl="0">
              <a:lnSpc>
                <a:spcPct val="115000"/>
              </a:lnSpc>
              <a:spcBef>
                <a:spcPts val="1600"/>
              </a:spcBef>
              <a:spcAft>
                <a:spcPts val="0"/>
              </a:spcAft>
              <a:buClr>
                <a:schemeClr val="accent2"/>
              </a:buClr>
              <a:buSzPts val="1200"/>
              <a:buFont typeface="Roboto"/>
              <a:buChar char="○"/>
              <a:defRPr sz="1200">
                <a:solidFill>
                  <a:schemeClr val="accent2"/>
                </a:solidFill>
                <a:latin typeface="Roboto"/>
                <a:ea typeface="Roboto"/>
                <a:cs typeface="Roboto"/>
                <a:sym typeface="Roboto"/>
              </a:defRPr>
            </a:lvl8pPr>
            <a:lvl9pPr indent="-304800" lvl="8" marL="4114800" rtl="0">
              <a:lnSpc>
                <a:spcPct val="115000"/>
              </a:lnSpc>
              <a:spcBef>
                <a:spcPts val="1600"/>
              </a:spcBef>
              <a:spcAft>
                <a:spcPts val="1600"/>
              </a:spcAft>
              <a:buClr>
                <a:schemeClr val="accent2"/>
              </a:buClr>
              <a:buSzPts val="1200"/>
              <a:buFont typeface="Roboto"/>
              <a:buChar char="■"/>
              <a:defRPr sz="1200">
                <a:solidFill>
                  <a:schemeClr val="accent2"/>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name="simple-light-2">
    <p:bg>
      <p:bgPr>
        <a:noFill/>
      </p:bgPr>
    </p:bg>
    <p:spTree>
      <p:nvGrpSpPr>
        <p:cNvPr id="165" name="Shape 165"/>
        <p:cNvGrpSpPr/>
        <p:nvPr/>
      </p:nvGrpSpPr>
      <p:grpSpPr>
        <a:xfrm>
          <a:off x="0" y="0"/>
          <a:ext cx="0" cy="0"/>
          <a:chOff x="0" y="0"/>
          <a:chExt cx="0" cy="0"/>
        </a:xfrm>
      </p:grpSpPr>
      <p:sp>
        <p:nvSpPr>
          <p:cNvPr id="166" name="Google Shape;166;p2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67" name="Google Shape;167;p2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1pPr>
            <a:lvl2pPr indent="-304800" lvl="1" marL="914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2pPr>
            <a:lvl3pPr indent="-304800" lvl="2" marL="1371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3pPr>
            <a:lvl4pPr indent="-304800" lvl="3" marL="1828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4pPr>
            <a:lvl5pPr indent="-304800" lvl="4" marL="22860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5pPr>
            <a:lvl6pPr indent="-304800" lvl="5" marL="2743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6pPr>
            <a:lvl7pPr indent="-304800" lvl="6" marL="3200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7pPr>
            <a:lvl8pPr indent="-304800" lvl="7" marL="3657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8pPr>
            <a:lvl9pPr indent="-304800" lvl="8" marL="411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9pPr>
          </a:lstStyle>
          <a:p/>
        </p:txBody>
      </p:sp>
      <p:sp>
        <p:nvSpPr>
          <p:cNvPr id="168" name="Google Shape;168;p28"/>
          <p:cNvSpPr txBox="1"/>
          <p:nvPr>
            <p:ph idx="12" type="sldNum"/>
          </p:nvPr>
        </p:nvSpPr>
        <p:spPr>
          <a:xfrm>
            <a:off x="8548658" y="4663217"/>
            <a:ext cx="548700" cy="393600"/>
          </a:xfrm>
          <a:prstGeom prst="rect">
            <a:avLst/>
          </a:prstGeom>
          <a:noFill/>
          <a:ln>
            <a:noFill/>
          </a:ln>
        </p:spPr>
        <p:txBody>
          <a:bodyPr anchorCtr="0" anchor="ctr" bIns="91425" lIns="91425" spcFirstLastPara="1" rIns="91425" wrap="square" tIns="91425">
            <a:noAutofit/>
          </a:bodyPr>
          <a:lstStyle>
            <a:lvl1pPr lvl="0" rtl="0">
              <a:buNone/>
              <a:defRPr sz="1200">
                <a:latin typeface="Arvo"/>
                <a:ea typeface="Arvo"/>
                <a:cs typeface="Arvo"/>
                <a:sym typeface="Arvo"/>
              </a:defRPr>
            </a:lvl1pPr>
            <a:lvl2pPr lvl="1" rtl="0">
              <a:buNone/>
              <a:defRPr sz="1200">
                <a:latin typeface="Arvo"/>
                <a:ea typeface="Arvo"/>
                <a:cs typeface="Arvo"/>
                <a:sym typeface="Arvo"/>
              </a:defRPr>
            </a:lvl2pPr>
            <a:lvl3pPr lvl="2" rtl="0">
              <a:buNone/>
              <a:defRPr sz="1200">
                <a:latin typeface="Arvo"/>
                <a:ea typeface="Arvo"/>
                <a:cs typeface="Arvo"/>
                <a:sym typeface="Arvo"/>
              </a:defRPr>
            </a:lvl3pPr>
            <a:lvl4pPr lvl="3" rtl="0">
              <a:buNone/>
              <a:defRPr sz="1200">
                <a:latin typeface="Arvo"/>
                <a:ea typeface="Arvo"/>
                <a:cs typeface="Arvo"/>
                <a:sym typeface="Arvo"/>
              </a:defRPr>
            </a:lvl4pPr>
            <a:lvl5pPr lvl="4" rtl="0">
              <a:buNone/>
              <a:defRPr sz="1200">
                <a:latin typeface="Arvo"/>
                <a:ea typeface="Arvo"/>
                <a:cs typeface="Arvo"/>
                <a:sym typeface="Arvo"/>
              </a:defRPr>
            </a:lvl5pPr>
            <a:lvl6pPr lvl="5" rtl="0">
              <a:buNone/>
              <a:defRPr sz="1200">
                <a:latin typeface="Arvo"/>
                <a:ea typeface="Arvo"/>
                <a:cs typeface="Arvo"/>
                <a:sym typeface="Arvo"/>
              </a:defRPr>
            </a:lvl6pPr>
            <a:lvl7pPr lvl="6" rtl="0">
              <a:buNone/>
              <a:defRPr sz="1200">
                <a:latin typeface="Arvo"/>
                <a:ea typeface="Arvo"/>
                <a:cs typeface="Arvo"/>
                <a:sym typeface="Arvo"/>
              </a:defRPr>
            </a:lvl7pPr>
            <a:lvl8pPr lvl="7" rtl="0">
              <a:buNone/>
              <a:defRPr sz="1200">
                <a:latin typeface="Arvo"/>
                <a:ea typeface="Arvo"/>
                <a:cs typeface="Arvo"/>
                <a:sym typeface="Arvo"/>
              </a:defRPr>
            </a:lvl8pPr>
            <a:lvl9pPr lvl="8" rtl="0">
              <a:buNone/>
              <a:defRPr sz="1200">
                <a:latin typeface="Arvo"/>
                <a:ea typeface="Arvo"/>
                <a:cs typeface="Arvo"/>
                <a:sym typeface="Arvo"/>
              </a:defRPr>
            </a:lvl9pPr>
          </a:lstStyle>
          <a:p>
            <a:pPr indent="0" lvl="0" marL="0" rtl="0" algn="l">
              <a:spcBef>
                <a:spcPts val="0"/>
              </a:spcBef>
              <a:spcAft>
                <a:spcPts val="0"/>
              </a:spcAft>
              <a:buNone/>
            </a:pPr>
            <a:fld id="{00000000-1234-1234-1234-123412341234}" type="slidenum">
              <a:rPr lang="es"/>
              <a:t>‹#›</a:t>
            </a:fld>
            <a:endParaRPr/>
          </a:p>
        </p:txBody>
      </p:sp>
    </p:spTree>
  </p:cSld>
  <p:clrMap accent1="accent1" accent2="accent2" accent3="accent3" accent4="accent4" accent5="accent5" accent6="accent6" bg1="lt1" bg2="dk2" tx1="dk1" tx2="lt2" folHlink="folHlink" hlink="hlink"/>
  <p:sldLayoutIdLst>
    <p:sldLayoutId id="2147483674"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image" Target="../media/image1.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image" Target="../media/image2.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 Id="rId3" Type="http://schemas.openxmlformats.org/officeDocument/2006/relationships/image" Target="../media/image17.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image" Target="../media/image3.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4.xml"/><Relationship Id="rId3" Type="http://schemas.openxmlformats.org/officeDocument/2006/relationships/hyperlink" Target="https://docs.google.com/spreadsheets/d/1LeZGB_LI53f1HgICNV6wGwNx4xUMznmos5CM95-YAq8/copy" TargetMode="External"/><Relationship Id="rId4" Type="http://schemas.openxmlformats.org/officeDocument/2006/relationships/image" Target="../media/image5.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 Id="rId3" Type="http://schemas.openxmlformats.org/officeDocument/2006/relationships/image" Target="../media/image15.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 Id="rId3" Type="http://schemas.openxmlformats.org/officeDocument/2006/relationships/image" Target="../media/image14.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7.xml"/><Relationship Id="rId3" Type="http://schemas.openxmlformats.org/officeDocument/2006/relationships/image" Target="../media/image9.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8.xml"/><Relationship Id="rId3" Type="http://schemas.openxmlformats.org/officeDocument/2006/relationships/image" Target="../media/image6.png"/><Relationship Id="rId4" Type="http://schemas.openxmlformats.org/officeDocument/2006/relationships/image" Target="../media/image10.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 Id="rId3" Type="http://schemas.openxmlformats.org/officeDocument/2006/relationships/image" Target="../media/image12.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0.xml"/><Relationship Id="rId3" Type="http://schemas.openxmlformats.org/officeDocument/2006/relationships/hyperlink" Target="http://slidesgo.com/" TargetMode="External"/><Relationship Id="rId4" Type="http://schemas.openxmlformats.org/officeDocument/2006/relationships/hyperlink" Target="https://www.flaticon.com/" TargetMode="External"/><Relationship Id="rId5" Type="http://schemas.openxmlformats.org/officeDocument/2006/relationships/hyperlink" Target="https://www.freepik.com/"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1.xml"/><Relationship Id="rId3" Type="http://schemas.openxmlformats.org/officeDocument/2006/relationships/hyperlink" Target="https://www.freepik.com/free-vector/woman-jumping-for-joy-on-hilltop_4549645.htm" TargetMode="External"/><Relationship Id="rId4" Type="http://schemas.openxmlformats.org/officeDocument/2006/relationships/hyperlink" Target="https://www.freepik.com/free-vector/young-couple-hugging-in-nature_4549665.htm" TargetMode="External"/><Relationship Id="rId9" Type="http://schemas.openxmlformats.org/officeDocument/2006/relationships/hyperlink" Target="https://www.freepik.com/free-vector/sushi-rolls-with-chopsticks-and-soya-sauce-over-red-background_4591446.htm" TargetMode="External"/><Relationship Id="rId5" Type="http://schemas.openxmlformats.org/officeDocument/2006/relationships/hyperlink" Target="https://www.freepik.com/free-vector/red-haired-woman-eating-slice-of-watermelon_4549675.htm" TargetMode="External"/><Relationship Id="rId6" Type="http://schemas.openxmlformats.org/officeDocument/2006/relationships/hyperlink" Target="https://www.freepik.com/free-vector/thoughtful-woman-sitting-on-ladder-with-flowers-bouquet_4047992.htm" TargetMode="External"/><Relationship Id="rId7" Type="http://schemas.openxmlformats.org/officeDocument/2006/relationships/hyperlink" Target="https://www.freepik.com/free-vector/black-woman-with-daisy-flowers-in-jeans-pocket-laughing_4200743.htm" TargetMode="External"/><Relationship Id="rId8" Type="http://schemas.openxmlformats.org/officeDocument/2006/relationships/hyperlink" Target="https://www.freepik.com/free-vector/lifestyle-of-young-friends-outdoors_4345707.htm" TargetMode="External"/><Relationship Id="rId11" Type="http://schemas.openxmlformats.org/officeDocument/2006/relationships/hyperlink" Target="https://www.freepik.com/free-vector/memphis-cover-collection_4579381.htm" TargetMode="External"/><Relationship Id="rId10" Type="http://schemas.openxmlformats.org/officeDocument/2006/relationships/hyperlink" Target="https://www.freepik.com/free-vector/memphis-cover-collection_4436306.htm" TargetMode="External"/><Relationship Id="rId13" Type="http://schemas.openxmlformats.org/officeDocument/2006/relationships/hyperlink" Target="https://www.freepik.com/free-vector/brush-strokes-collection_4511912.htm" TargetMode="External"/><Relationship Id="rId12" Type="http://schemas.openxmlformats.org/officeDocument/2006/relationships/hyperlink" Target="https://www.freepik.com/free-vector/memphis-cover-collection_4579389.htm" TargetMode="External"/><Relationship Id="rId14" Type="http://schemas.openxmlformats.org/officeDocument/2006/relationships/hyperlink" Target="https://www.freepik.com/free-vector/memphis-style-brochure-set_4355431.htm"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2.xml"/><Relationship Id="rId3" Type="http://schemas.openxmlformats.org/officeDocument/2006/relationships/hyperlink" Target="http://bit.ly/2X9RQ9U" TargetMode="External"/><Relationship Id="rId4" Type="http://schemas.openxmlformats.org/officeDocument/2006/relationships/hyperlink" Target="https://slidesgo.com/faqs"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3.xml"/><Relationship Id="rId3" Type="http://schemas.openxmlformats.org/officeDocument/2006/relationships/hyperlink" Target="https://fonts.google.com/specimen/Arvo" TargetMode="External"/><Relationship Id="rId4" Type="http://schemas.openxmlformats.org/officeDocument/2006/relationships/hyperlink" Target="https://fonts.google.com/specimen/Roboto"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4.xml"/><Relationship Id="rId3" Type="http://schemas.openxmlformats.org/officeDocument/2006/relationships/image" Target="../media/image7.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8.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13.gif"/><Relationship Id="rId10" Type="http://schemas.openxmlformats.org/officeDocument/2006/relationships/image" Target="../media/image11.gif"/></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8.xml"/><Relationship Id="rId3" Type="http://schemas.openxmlformats.org/officeDocument/2006/relationships/hyperlink" Target="http://bit.ly/2X9RQ9U" TargetMode="External"/><Relationship Id="rId4" Type="http://schemas.openxmlformats.org/officeDocument/2006/relationships/image" Target="../media/image16.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73" name="Shape 173"/>
        <p:cNvGrpSpPr/>
        <p:nvPr/>
      </p:nvGrpSpPr>
      <p:grpSpPr>
        <a:xfrm>
          <a:off x="0" y="0"/>
          <a:ext cx="0" cy="0"/>
          <a:chOff x="0" y="0"/>
          <a:chExt cx="0" cy="0"/>
        </a:xfrm>
      </p:grpSpPr>
      <p:sp>
        <p:nvSpPr>
          <p:cNvPr id="174" name="Google Shape;174;p30"/>
          <p:cNvSpPr/>
          <p:nvPr/>
        </p:nvSpPr>
        <p:spPr>
          <a:xfrm rot="10800000">
            <a:off x="-246523" y="-621760"/>
            <a:ext cx="2828932" cy="1718070"/>
          </a:xfrm>
          <a:custGeom>
            <a:rect b="b" l="l" r="r" t="t"/>
            <a:pathLst>
              <a:path extrusionOk="0" h="187511" w="282399">
                <a:moveTo>
                  <a:pt x="146637" y="1"/>
                </a:moveTo>
                <a:cubicBezTo>
                  <a:pt x="118086" y="1"/>
                  <a:pt x="89551" y="1375"/>
                  <a:pt x="61124" y="4122"/>
                </a:cubicBezTo>
                <a:cubicBezTo>
                  <a:pt x="60422" y="4190"/>
                  <a:pt x="59797" y="4211"/>
                  <a:pt x="59244" y="4211"/>
                </a:cubicBezTo>
                <a:cubicBezTo>
                  <a:pt x="58290" y="4211"/>
                  <a:pt x="57550" y="4147"/>
                  <a:pt x="57000" y="4147"/>
                </a:cubicBezTo>
                <a:cubicBezTo>
                  <a:pt x="55571" y="4147"/>
                  <a:pt x="55419" y="4576"/>
                  <a:pt x="56106" y="7661"/>
                </a:cubicBezTo>
                <a:lnTo>
                  <a:pt x="55993" y="7643"/>
                </a:lnTo>
                <a:lnTo>
                  <a:pt x="55993" y="7643"/>
                </a:lnTo>
                <a:cubicBezTo>
                  <a:pt x="56911" y="14665"/>
                  <a:pt x="62398" y="21107"/>
                  <a:pt x="60918" y="28036"/>
                </a:cubicBezTo>
                <a:cubicBezTo>
                  <a:pt x="60225" y="31201"/>
                  <a:pt x="58147" y="33860"/>
                  <a:pt x="56012" y="36294"/>
                </a:cubicBezTo>
                <a:cubicBezTo>
                  <a:pt x="47379" y="46088"/>
                  <a:pt x="36892" y="54010"/>
                  <a:pt x="27266" y="62830"/>
                </a:cubicBezTo>
                <a:cubicBezTo>
                  <a:pt x="17641" y="71631"/>
                  <a:pt x="8652" y="81725"/>
                  <a:pt x="4326" y="94028"/>
                </a:cubicBezTo>
                <a:cubicBezTo>
                  <a:pt x="0" y="106332"/>
                  <a:pt x="1199" y="121276"/>
                  <a:pt x="10132" y="130789"/>
                </a:cubicBezTo>
                <a:cubicBezTo>
                  <a:pt x="16517" y="137605"/>
                  <a:pt x="26012" y="140957"/>
                  <a:pt x="32042" y="148111"/>
                </a:cubicBezTo>
                <a:cubicBezTo>
                  <a:pt x="36686" y="153616"/>
                  <a:pt x="38821" y="160864"/>
                  <a:pt x="43465" y="166388"/>
                </a:cubicBezTo>
                <a:cubicBezTo>
                  <a:pt x="48016" y="171837"/>
                  <a:pt x="54607" y="175152"/>
                  <a:pt x="61180" y="177793"/>
                </a:cubicBezTo>
                <a:cubicBezTo>
                  <a:pt x="77375" y="184249"/>
                  <a:pt x="94558" y="187511"/>
                  <a:pt x="111805" y="187511"/>
                </a:cubicBezTo>
                <a:cubicBezTo>
                  <a:pt x="121621" y="187511"/>
                  <a:pt x="131457" y="186454"/>
                  <a:pt x="141143" y="184328"/>
                </a:cubicBezTo>
                <a:cubicBezTo>
                  <a:pt x="163353" y="179422"/>
                  <a:pt x="184589" y="168879"/>
                  <a:pt x="207323" y="168598"/>
                </a:cubicBezTo>
                <a:cubicBezTo>
                  <a:pt x="207648" y="168594"/>
                  <a:pt x="207974" y="168592"/>
                  <a:pt x="208300" y="168592"/>
                </a:cubicBezTo>
                <a:cubicBezTo>
                  <a:pt x="212694" y="168592"/>
                  <a:pt x="217158" y="168916"/>
                  <a:pt x="221563" y="168916"/>
                </a:cubicBezTo>
                <a:cubicBezTo>
                  <a:pt x="226409" y="168916"/>
                  <a:pt x="231183" y="168524"/>
                  <a:pt x="235713" y="166875"/>
                </a:cubicBezTo>
                <a:cubicBezTo>
                  <a:pt x="244327" y="163729"/>
                  <a:pt x="250750" y="156444"/>
                  <a:pt x="255956" y="148897"/>
                </a:cubicBezTo>
                <a:cubicBezTo>
                  <a:pt x="275020" y="121238"/>
                  <a:pt x="282398" y="85807"/>
                  <a:pt x="276013" y="52830"/>
                </a:cubicBezTo>
                <a:cubicBezTo>
                  <a:pt x="273953" y="42287"/>
                  <a:pt x="270395" y="31688"/>
                  <a:pt x="263147" y="23748"/>
                </a:cubicBezTo>
                <a:cubicBezTo>
                  <a:pt x="254402" y="14159"/>
                  <a:pt x="241443" y="9646"/>
                  <a:pt x="228803" y="6762"/>
                </a:cubicBezTo>
                <a:cubicBezTo>
                  <a:pt x="206930" y="1762"/>
                  <a:pt x="184402" y="508"/>
                  <a:pt x="161986" y="133"/>
                </a:cubicBezTo>
                <a:cubicBezTo>
                  <a:pt x="156869" y="45"/>
                  <a:pt x="151753" y="1"/>
                  <a:pt x="1466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 name="Google Shape;175;p30"/>
          <p:cNvGrpSpPr/>
          <p:nvPr/>
        </p:nvGrpSpPr>
        <p:grpSpPr>
          <a:xfrm rot="10800000">
            <a:off x="7182766" y="3339995"/>
            <a:ext cx="2878649" cy="1807001"/>
            <a:chOff x="236700" y="391800"/>
            <a:chExt cx="7184050" cy="4930425"/>
          </a:xfrm>
        </p:grpSpPr>
        <p:sp>
          <p:nvSpPr>
            <p:cNvPr id="176" name="Google Shape;176;p30"/>
            <p:cNvSpPr/>
            <p:nvPr/>
          </p:nvSpPr>
          <p:spPr>
            <a:xfrm>
              <a:off x="309275" y="518025"/>
              <a:ext cx="7059975" cy="4687775"/>
            </a:xfrm>
            <a:custGeom>
              <a:rect b="b" l="l" r="r" t="t"/>
              <a:pathLst>
                <a:path extrusionOk="0" h="187511" w="282399">
                  <a:moveTo>
                    <a:pt x="146637" y="1"/>
                  </a:moveTo>
                  <a:cubicBezTo>
                    <a:pt x="118086" y="1"/>
                    <a:pt x="89551" y="1375"/>
                    <a:pt x="61124" y="4122"/>
                  </a:cubicBezTo>
                  <a:cubicBezTo>
                    <a:pt x="60422" y="4190"/>
                    <a:pt x="59797" y="4211"/>
                    <a:pt x="59244" y="4211"/>
                  </a:cubicBezTo>
                  <a:cubicBezTo>
                    <a:pt x="58290" y="4211"/>
                    <a:pt x="57550" y="4147"/>
                    <a:pt x="57000" y="4147"/>
                  </a:cubicBezTo>
                  <a:cubicBezTo>
                    <a:pt x="55571" y="4147"/>
                    <a:pt x="55419" y="4576"/>
                    <a:pt x="56106" y="7661"/>
                  </a:cubicBezTo>
                  <a:lnTo>
                    <a:pt x="55993" y="7643"/>
                  </a:lnTo>
                  <a:lnTo>
                    <a:pt x="55993" y="7643"/>
                  </a:lnTo>
                  <a:cubicBezTo>
                    <a:pt x="56911" y="14665"/>
                    <a:pt x="62398" y="21107"/>
                    <a:pt x="60918" y="28036"/>
                  </a:cubicBezTo>
                  <a:cubicBezTo>
                    <a:pt x="60225" y="31201"/>
                    <a:pt x="58147" y="33860"/>
                    <a:pt x="56012" y="36294"/>
                  </a:cubicBezTo>
                  <a:cubicBezTo>
                    <a:pt x="47379" y="46088"/>
                    <a:pt x="36892" y="54010"/>
                    <a:pt x="27266" y="62830"/>
                  </a:cubicBezTo>
                  <a:cubicBezTo>
                    <a:pt x="17641" y="71631"/>
                    <a:pt x="8652" y="81725"/>
                    <a:pt x="4326" y="94028"/>
                  </a:cubicBezTo>
                  <a:cubicBezTo>
                    <a:pt x="0" y="106332"/>
                    <a:pt x="1199" y="121276"/>
                    <a:pt x="10132" y="130789"/>
                  </a:cubicBezTo>
                  <a:cubicBezTo>
                    <a:pt x="16517" y="137605"/>
                    <a:pt x="26012" y="140957"/>
                    <a:pt x="32042" y="148111"/>
                  </a:cubicBezTo>
                  <a:cubicBezTo>
                    <a:pt x="36686" y="153616"/>
                    <a:pt x="38821" y="160864"/>
                    <a:pt x="43465" y="166388"/>
                  </a:cubicBezTo>
                  <a:cubicBezTo>
                    <a:pt x="48016" y="171837"/>
                    <a:pt x="54607" y="175152"/>
                    <a:pt x="61180" y="177793"/>
                  </a:cubicBezTo>
                  <a:cubicBezTo>
                    <a:pt x="77375" y="184249"/>
                    <a:pt x="94558" y="187511"/>
                    <a:pt x="111805" y="187511"/>
                  </a:cubicBezTo>
                  <a:cubicBezTo>
                    <a:pt x="121621" y="187511"/>
                    <a:pt x="131457" y="186454"/>
                    <a:pt x="141143" y="184328"/>
                  </a:cubicBezTo>
                  <a:cubicBezTo>
                    <a:pt x="163353" y="179422"/>
                    <a:pt x="184589" y="168879"/>
                    <a:pt x="207323" y="168598"/>
                  </a:cubicBezTo>
                  <a:cubicBezTo>
                    <a:pt x="207648" y="168594"/>
                    <a:pt x="207974" y="168592"/>
                    <a:pt x="208300" y="168592"/>
                  </a:cubicBezTo>
                  <a:cubicBezTo>
                    <a:pt x="212694" y="168592"/>
                    <a:pt x="217158" y="168916"/>
                    <a:pt x="221563" y="168916"/>
                  </a:cubicBezTo>
                  <a:cubicBezTo>
                    <a:pt x="226409" y="168916"/>
                    <a:pt x="231183" y="168524"/>
                    <a:pt x="235713" y="166875"/>
                  </a:cubicBezTo>
                  <a:cubicBezTo>
                    <a:pt x="244327" y="163729"/>
                    <a:pt x="250750" y="156444"/>
                    <a:pt x="255956" y="148897"/>
                  </a:cubicBezTo>
                  <a:cubicBezTo>
                    <a:pt x="275020" y="121238"/>
                    <a:pt x="282398" y="85807"/>
                    <a:pt x="276013" y="52830"/>
                  </a:cubicBezTo>
                  <a:cubicBezTo>
                    <a:pt x="273953" y="42287"/>
                    <a:pt x="270395" y="31688"/>
                    <a:pt x="263147" y="23748"/>
                  </a:cubicBezTo>
                  <a:cubicBezTo>
                    <a:pt x="254402" y="14159"/>
                    <a:pt x="241443" y="9646"/>
                    <a:pt x="228803" y="6762"/>
                  </a:cubicBezTo>
                  <a:cubicBezTo>
                    <a:pt x="206930" y="1762"/>
                    <a:pt x="184402" y="508"/>
                    <a:pt x="161986" y="133"/>
                  </a:cubicBezTo>
                  <a:cubicBezTo>
                    <a:pt x="156869" y="45"/>
                    <a:pt x="151753" y="1"/>
                    <a:pt x="1466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30"/>
            <p:cNvSpPr/>
            <p:nvPr/>
          </p:nvSpPr>
          <p:spPr>
            <a:xfrm>
              <a:off x="236700" y="391800"/>
              <a:ext cx="7184050" cy="4930425"/>
            </a:xfrm>
            <a:custGeom>
              <a:rect b="b" l="l" r="r" t="t"/>
              <a:pathLst>
                <a:path extrusionOk="0" h="197217" w="287362">
                  <a:moveTo>
                    <a:pt x="241144" y="9433"/>
                  </a:moveTo>
                  <a:lnTo>
                    <a:pt x="241144" y="9433"/>
                  </a:lnTo>
                  <a:cubicBezTo>
                    <a:pt x="241268" y="9471"/>
                    <a:pt x="241392" y="9508"/>
                    <a:pt x="241515" y="9544"/>
                  </a:cubicBezTo>
                  <a:lnTo>
                    <a:pt x="241515" y="9544"/>
                  </a:lnTo>
                  <a:cubicBezTo>
                    <a:pt x="241391" y="9507"/>
                    <a:pt x="241268" y="9470"/>
                    <a:pt x="241144" y="9433"/>
                  </a:cubicBezTo>
                  <a:close/>
                  <a:moveTo>
                    <a:pt x="241515" y="9544"/>
                  </a:moveTo>
                  <a:cubicBezTo>
                    <a:pt x="241983" y="9686"/>
                    <a:pt x="242450" y="9831"/>
                    <a:pt x="242916" y="9980"/>
                  </a:cubicBezTo>
                  <a:lnTo>
                    <a:pt x="242916" y="9980"/>
                  </a:lnTo>
                  <a:cubicBezTo>
                    <a:pt x="242452" y="9822"/>
                    <a:pt x="241988" y="9685"/>
                    <a:pt x="241515" y="9544"/>
                  </a:cubicBezTo>
                  <a:close/>
                  <a:moveTo>
                    <a:pt x="242916" y="9980"/>
                  </a:moveTo>
                  <a:lnTo>
                    <a:pt x="242916" y="9980"/>
                  </a:lnTo>
                  <a:cubicBezTo>
                    <a:pt x="242931" y="9985"/>
                    <a:pt x="242946" y="9990"/>
                    <a:pt x="242960" y="9995"/>
                  </a:cubicBezTo>
                  <a:lnTo>
                    <a:pt x="243328" y="10112"/>
                  </a:lnTo>
                  <a:lnTo>
                    <a:pt x="243328" y="10112"/>
                  </a:lnTo>
                  <a:cubicBezTo>
                    <a:pt x="243191" y="10068"/>
                    <a:pt x="243054" y="10024"/>
                    <a:pt x="242916" y="9980"/>
                  </a:cubicBezTo>
                  <a:close/>
                  <a:moveTo>
                    <a:pt x="229165" y="13744"/>
                  </a:moveTo>
                  <a:lnTo>
                    <a:pt x="229402" y="13797"/>
                  </a:lnTo>
                  <a:cubicBezTo>
                    <a:pt x="231069" y="14152"/>
                    <a:pt x="232698" y="14527"/>
                    <a:pt x="234327" y="14958"/>
                  </a:cubicBezTo>
                  <a:cubicBezTo>
                    <a:pt x="237586" y="15782"/>
                    <a:pt x="240788" y="16718"/>
                    <a:pt x="243897" y="17860"/>
                  </a:cubicBezTo>
                  <a:cubicBezTo>
                    <a:pt x="247005" y="18965"/>
                    <a:pt x="250002" y="20295"/>
                    <a:pt x="252904" y="21849"/>
                  </a:cubicBezTo>
                  <a:cubicBezTo>
                    <a:pt x="255751" y="23385"/>
                    <a:pt x="258410" y="25201"/>
                    <a:pt x="260882" y="27298"/>
                  </a:cubicBezTo>
                  <a:cubicBezTo>
                    <a:pt x="265732" y="31456"/>
                    <a:pt x="269309" y="36886"/>
                    <a:pt x="271799" y="42860"/>
                  </a:cubicBezTo>
                  <a:cubicBezTo>
                    <a:pt x="273054" y="45856"/>
                    <a:pt x="274084" y="48946"/>
                    <a:pt x="274889" y="52111"/>
                  </a:cubicBezTo>
                  <a:cubicBezTo>
                    <a:pt x="275713" y="55276"/>
                    <a:pt x="276331" y="58516"/>
                    <a:pt x="276874" y="61755"/>
                  </a:cubicBezTo>
                  <a:cubicBezTo>
                    <a:pt x="280882" y="87692"/>
                    <a:pt x="276612" y="114227"/>
                    <a:pt x="264646" y="137579"/>
                  </a:cubicBezTo>
                  <a:cubicBezTo>
                    <a:pt x="270601" y="125856"/>
                    <a:pt x="274683" y="113272"/>
                    <a:pt x="276706" y="100276"/>
                  </a:cubicBezTo>
                  <a:cubicBezTo>
                    <a:pt x="278785" y="87261"/>
                    <a:pt x="278766" y="74003"/>
                    <a:pt x="276650" y="60988"/>
                  </a:cubicBezTo>
                  <a:cubicBezTo>
                    <a:pt x="276125" y="57748"/>
                    <a:pt x="275451" y="54546"/>
                    <a:pt x="274608" y="51400"/>
                  </a:cubicBezTo>
                  <a:cubicBezTo>
                    <a:pt x="273785" y="48272"/>
                    <a:pt x="272717" y="45201"/>
                    <a:pt x="271444" y="42242"/>
                  </a:cubicBezTo>
                  <a:cubicBezTo>
                    <a:pt x="270189" y="39302"/>
                    <a:pt x="268635" y="36531"/>
                    <a:pt x="266799" y="33928"/>
                  </a:cubicBezTo>
                  <a:cubicBezTo>
                    <a:pt x="266706" y="33759"/>
                    <a:pt x="266575" y="33591"/>
                    <a:pt x="266462" y="33441"/>
                  </a:cubicBezTo>
                  <a:lnTo>
                    <a:pt x="266107" y="32973"/>
                  </a:lnTo>
                  <a:lnTo>
                    <a:pt x="265376" y="32036"/>
                  </a:lnTo>
                  <a:lnTo>
                    <a:pt x="264627" y="31137"/>
                  </a:lnTo>
                  <a:cubicBezTo>
                    <a:pt x="264365" y="30838"/>
                    <a:pt x="264122" y="30538"/>
                    <a:pt x="263841" y="30257"/>
                  </a:cubicBezTo>
                  <a:cubicBezTo>
                    <a:pt x="262755" y="29096"/>
                    <a:pt x="261612" y="28010"/>
                    <a:pt x="260414" y="26999"/>
                  </a:cubicBezTo>
                  <a:cubicBezTo>
                    <a:pt x="257960" y="24958"/>
                    <a:pt x="255301" y="23179"/>
                    <a:pt x="252474" y="21680"/>
                  </a:cubicBezTo>
                  <a:cubicBezTo>
                    <a:pt x="249608" y="20164"/>
                    <a:pt x="246631" y="18853"/>
                    <a:pt x="243578" y="17767"/>
                  </a:cubicBezTo>
                  <a:cubicBezTo>
                    <a:pt x="240507" y="16662"/>
                    <a:pt x="237361" y="15725"/>
                    <a:pt x="234159" y="14920"/>
                  </a:cubicBezTo>
                  <a:cubicBezTo>
                    <a:pt x="232548" y="14508"/>
                    <a:pt x="230938" y="14134"/>
                    <a:pt x="229309" y="13778"/>
                  </a:cubicBezTo>
                  <a:cubicBezTo>
                    <a:pt x="229261" y="13767"/>
                    <a:pt x="229213" y="13755"/>
                    <a:pt x="229165" y="13744"/>
                  </a:cubicBezTo>
                  <a:close/>
                  <a:moveTo>
                    <a:pt x="246801" y="170526"/>
                  </a:moveTo>
                  <a:cubicBezTo>
                    <a:pt x="246563" y="170692"/>
                    <a:pt x="246324" y="170858"/>
                    <a:pt x="246088" y="171025"/>
                  </a:cubicBezTo>
                  <a:cubicBezTo>
                    <a:pt x="245264" y="171512"/>
                    <a:pt x="244477" y="172036"/>
                    <a:pt x="243635" y="172467"/>
                  </a:cubicBezTo>
                  <a:cubicBezTo>
                    <a:pt x="244721" y="171873"/>
                    <a:pt x="245774" y="171223"/>
                    <a:pt x="246801" y="170526"/>
                  </a:cubicBezTo>
                  <a:close/>
                  <a:moveTo>
                    <a:pt x="144350" y="0"/>
                  </a:moveTo>
                  <a:cubicBezTo>
                    <a:pt x="138908" y="0"/>
                    <a:pt x="133456" y="52"/>
                    <a:pt x="127998" y="164"/>
                  </a:cubicBezTo>
                  <a:cubicBezTo>
                    <a:pt x="120357" y="351"/>
                    <a:pt x="113278" y="707"/>
                    <a:pt x="106724" y="1175"/>
                  </a:cubicBezTo>
                  <a:cubicBezTo>
                    <a:pt x="100188" y="1643"/>
                    <a:pt x="94196" y="2242"/>
                    <a:pt x="88746" y="2860"/>
                  </a:cubicBezTo>
                  <a:cubicBezTo>
                    <a:pt x="106034" y="1916"/>
                    <a:pt x="123596" y="1422"/>
                    <a:pt x="141345" y="1422"/>
                  </a:cubicBezTo>
                  <a:cubicBezTo>
                    <a:pt x="151398" y="1422"/>
                    <a:pt x="161511" y="1580"/>
                    <a:pt x="171668" y="1905"/>
                  </a:cubicBezTo>
                  <a:cubicBezTo>
                    <a:pt x="178709" y="2130"/>
                    <a:pt x="185751" y="2486"/>
                    <a:pt x="192867" y="3029"/>
                  </a:cubicBezTo>
                  <a:cubicBezTo>
                    <a:pt x="199964" y="3553"/>
                    <a:pt x="207061" y="4321"/>
                    <a:pt x="214159" y="5370"/>
                  </a:cubicBezTo>
                  <a:cubicBezTo>
                    <a:pt x="221256" y="6381"/>
                    <a:pt x="228316" y="7767"/>
                    <a:pt x="235357" y="9508"/>
                  </a:cubicBezTo>
                  <a:cubicBezTo>
                    <a:pt x="238915" y="10407"/>
                    <a:pt x="242417" y="11456"/>
                    <a:pt x="245863" y="12710"/>
                  </a:cubicBezTo>
                  <a:cubicBezTo>
                    <a:pt x="249365" y="13965"/>
                    <a:pt x="252773" y="15482"/>
                    <a:pt x="256050" y="17280"/>
                  </a:cubicBezTo>
                  <a:cubicBezTo>
                    <a:pt x="259365" y="19115"/>
                    <a:pt x="262474" y="21325"/>
                    <a:pt x="265301" y="23871"/>
                  </a:cubicBezTo>
                  <a:cubicBezTo>
                    <a:pt x="268148" y="26437"/>
                    <a:pt x="270638" y="29396"/>
                    <a:pt x="272680" y="32635"/>
                  </a:cubicBezTo>
                  <a:cubicBezTo>
                    <a:pt x="273710" y="34227"/>
                    <a:pt x="274646" y="35875"/>
                    <a:pt x="275489" y="37579"/>
                  </a:cubicBezTo>
                  <a:cubicBezTo>
                    <a:pt x="275882" y="38441"/>
                    <a:pt x="276294" y="39302"/>
                    <a:pt x="276650" y="40164"/>
                  </a:cubicBezTo>
                  <a:cubicBezTo>
                    <a:pt x="276837" y="40594"/>
                    <a:pt x="277024" y="41025"/>
                    <a:pt x="277211" y="41456"/>
                  </a:cubicBezTo>
                  <a:lnTo>
                    <a:pt x="277717" y="42767"/>
                  </a:lnTo>
                  <a:cubicBezTo>
                    <a:pt x="277886" y="43197"/>
                    <a:pt x="278035" y="43628"/>
                    <a:pt x="278204" y="44077"/>
                  </a:cubicBezTo>
                  <a:cubicBezTo>
                    <a:pt x="278354" y="44508"/>
                    <a:pt x="278522" y="44958"/>
                    <a:pt x="278672" y="45388"/>
                  </a:cubicBezTo>
                  <a:cubicBezTo>
                    <a:pt x="278953" y="46287"/>
                    <a:pt x="279253" y="47167"/>
                    <a:pt x="279496" y="48047"/>
                  </a:cubicBezTo>
                  <a:cubicBezTo>
                    <a:pt x="280039" y="49826"/>
                    <a:pt x="280489" y="51624"/>
                    <a:pt x="280901" y="53422"/>
                  </a:cubicBezTo>
                  <a:cubicBezTo>
                    <a:pt x="281107" y="54302"/>
                    <a:pt x="281313" y="55201"/>
                    <a:pt x="281481" y="56100"/>
                  </a:cubicBezTo>
                  <a:lnTo>
                    <a:pt x="281762" y="57448"/>
                  </a:lnTo>
                  <a:lnTo>
                    <a:pt x="281987" y="58815"/>
                  </a:lnTo>
                  <a:cubicBezTo>
                    <a:pt x="282155" y="59714"/>
                    <a:pt x="282324" y="60613"/>
                    <a:pt x="282455" y="61512"/>
                  </a:cubicBezTo>
                  <a:cubicBezTo>
                    <a:pt x="282586" y="62411"/>
                    <a:pt x="282736" y="63328"/>
                    <a:pt x="282848" y="64227"/>
                  </a:cubicBezTo>
                  <a:cubicBezTo>
                    <a:pt x="283354" y="67860"/>
                    <a:pt x="283653" y="71493"/>
                    <a:pt x="283822" y="75145"/>
                  </a:cubicBezTo>
                  <a:cubicBezTo>
                    <a:pt x="284009" y="78797"/>
                    <a:pt x="284047" y="82448"/>
                    <a:pt x="283897" y="86100"/>
                  </a:cubicBezTo>
                  <a:cubicBezTo>
                    <a:pt x="283747" y="89752"/>
                    <a:pt x="283466" y="93385"/>
                    <a:pt x="283017" y="97018"/>
                  </a:cubicBezTo>
                  <a:cubicBezTo>
                    <a:pt x="282155" y="104246"/>
                    <a:pt x="280676" y="111400"/>
                    <a:pt x="278635" y="118385"/>
                  </a:cubicBezTo>
                  <a:cubicBezTo>
                    <a:pt x="277623" y="121886"/>
                    <a:pt x="276444" y="125313"/>
                    <a:pt x="275133" y="128703"/>
                  </a:cubicBezTo>
                  <a:cubicBezTo>
                    <a:pt x="273841" y="132092"/>
                    <a:pt x="272399" y="135426"/>
                    <a:pt x="270807" y="138684"/>
                  </a:cubicBezTo>
                  <a:cubicBezTo>
                    <a:pt x="269234" y="141943"/>
                    <a:pt x="267511" y="145145"/>
                    <a:pt x="265657" y="148253"/>
                  </a:cubicBezTo>
                  <a:cubicBezTo>
                    <a:pt x="265189" y="149021"/>
                    <a:pt x="264740" y="149808"/>
                    <a:pt x="264253" y="150557"/>
                  </a:cubicBezTo>
                  <a:lnTo>
                    <a:pt x="262792" y="152842"/>
                  </a:lnTo>
                  <a:lnTo>
                    <a:pt x="261275" y="155089"/>
                  </a:lnTo>
                  <a:cubicBezTo>
                    <a:pt x="261032" y="155463"/>
                    <a:pt x="260769" y="155838"/>
                    <a:pt x="260507" y="156212"/>
                  </a:cubicBezTo>
                  <a:cubicBezTo>
                    <a:pt x="260245" y="156568"/>
                    <a:pt x="259983" y="156943"/>
                    <a:pt x="259721" y="157317"/>
                  </a:cubicBezTo>
                  <a:cubicBezTo>
                    <a:pt x="258653" y="158778"/>
                    <a:pt x="257530" y="160220"/>
                    <a:pt x="256350" y="161624"/>
                  </a:cubicBezTo>
                  <a:cubicBezTo>
                    <a:pt x="255189" y="163048"/>
                    <a:pt x="253934" y="164396"/>
                    <a:pt x="252605" y="165707"/>
                  </a:cubicBezTo>
                  <a:cubicBezTo>
                    <a:pt x="252268" y="166025"/>
                    <a:pt x="251949" y="166362"/>
                    <a:pt x="251612" y="166680"/>
                  </a:cubicBezTo>
                  <a:lnTo>
                    <a:pt x="250563" y="167617"/>
                  </a:lnTo>
                  <a:cubicBezTo>
                    <a:pt x="250208" y="167916"/>
                    <a:pt x="249852" y="168216"/>
                    <a:pt x="249496" y="168516"/>
                  </a:cubicBezTo>
                  <a:cubicBezTo>
                    <a:pt x="249140" y="168815"/>
                    <a:pt x="248766" y="169096"/>
                    <a:pt x="248391" y="169377"/>
                  </a:cubicBezTo>
                  <a:cubicBezTo>
                    <a:pt x="248191" y="169532"/>
                    <a:pt x="247989" y="169683"/>
                    <a:pt x="247785" y="169831"/>
                  </a:cubicBezTo>
                  <a:lnTo>
                    <a:pt x="247785" y="169831"/>
                  </a:lnTo>
                  <a:cubicBezTo>
                    <a:pt x="248377" y="169352"/>
                    <a:pt x="249000" y="168903"/>
                    <a:pt x="249571" y="168403"/>
                  </a:cubicBezTo>
                  <a:cubicBezTo>
                    <a:pt x="249871" y="168160"/>
                    <a:pt x="250189" y="167898"/>
                    <a:pt x="250489" y="167636"/>
                  </a:cubicBezTo>
                  <a:lnTo>
                    <a:pt x="251369" y="166830"/>
                  </a:lnTo>
                  <a:lnTo>
                    <a:pt x="251818" y="166437"/>
                  </a:lnTo>
                  <a:lnTo>
                    <a:pt x="252230" y="166006"/>
                  </a:lnTo>
                  <a:lnTo>
                    <a:pt x="253092" y="165182"/>
                  </a:lnTo>
                  <a:lnTo>
                    <a:pt x="253916" y="164302"/>
                  </a:lnTo>
                  <a:lnTo>
                    <a:pt x="254309" y="163871"/>
                  </a:lnTo>
                  <a:lnTo>
                    <a:pt x="254721" y="163441"/>
                  </a:lnTo>
                  <a:lnTo>
                    <a:pt x="255507" y="162542"/>
                  </a:lnTo>
                  <a:lnTo>
                    <a:pt x="256275" y="161643"/>
                  </a:lnTo>
                  <a:cubicBezTo>
                    <a:pt x="256781" y="161025"/>
                    <a:pt x="257268" y="160407"/>
                    <a:pt x="257754" y="159789"/>
                  </a:cubicBezTo>
                  <a:cubicBezTo>
                    <a:pt x="258728" y="158534"/>
                    <a:pt x="259683" y="157280"/>
                    <a:pt x="260563" y="155988"/>
                  </a:cubicBezTo>
                  <a:cubicBezTo>
                    <a:pt x="261032" y="155332"/>
                    <a:pt x="261462" y="154677"/>
                    <a:pt x="261893" y="154021"/>
                  </a:cubicBezTo>
                  <a:cubicBezTo>
                    <a:pt x="262324" y="153366"/>
                    <a:pt x="262773" y="152710"/>
                    <a:pt x="263185" y="152055"/>
                  </a:cubicBezTo>
                  <a:lnTo>
                    <a:pt x="264459" y="150051"/>
                  </a:lnTo>
                  <a:lnTo>
                    <a:pt x="265676" y="148010"/>
                  </a:lnTo>
                  <a:cubicBezTo>
                    <a:pt x="266088" y="147336"/>
                    <a:pt x="266481" y="146624"/>
                    <a:pt x="266856" y="145931"/>
                  </a:cubicBezTo>
                  <a:cubicBezTo>
                    <a:pt x="267249" y="145257"/>
                    <a:pt x="267642" y="144546"/>
                    <a:pt x="268017" y="143853"/>
                  </a:cubicBezTo>
                  <a:cubicBezTo>
                    <a:pt x="280264" y="120988"/>
                    <a:pt x="285507" y="95032"/>
                    <a:pt x="283148" y="69209"/>
                  </a:cubicBezTo>
                  <a:lnTo>
                    <a:pt x="282904" y="66830"/>
                  </a:lnTo>
                  <a:lnTo>
                    <a:pt x="282623" y="64471"/>
                  </a:lnTo>
                  <a:cubicBezTo>
                    <a:pt x="282511" y="63684"/>
                    <a:pt x="282399" y="62898"/>
                    <a:pt x="282286" y="62111"/>
                  </a:cubicBezTo>
                  <a:cubicBezTo>
                    <a:pt x="282155" y="61343"/>
                    <a:pt x="282062" y="60557"/>
                    <a:pt x="281912" y="59770"/>
                  </a:cubicBezTo>
                  <a:cubicBezTo>
                    <a:pt x="281406" y="56662"/>
                    <a:pt x="280751" y="53572"/>
                    <a:pt x="279946" y="50538"/>
                  </a:cubicBezTo>
                  <a:cubicBezTo>
                    <a:pt x="279159" y="47486"/>
                    <a:pt x="278185" y="44489"/>
                    <a:pt x="277024" y="41549"/>
                  </a:cubicBezTo>
                  <a:cubicBezTo>
                    <a:pt x="275863" y="38628"/>
                    <a:pt x="274459" y="35800"/>
                    <a:pt x="272792" y="33122"/>
                  </a:cubicBezTo>
                  <a:cubicBezTo>
                    <a:pt x="272492" y="32654"/>
                    <a:pt x="272211" y="32186"/>
                    <a:pt x="271893" y="31718"/>
                  </a:cubicBezTo>
                  <a:lnTo>
                    <a:pt x="270919" y="30332"/>
                  </a:lnTo>
                  <a:cubicBezTo>
                    <a:pt x="270245" y="29433"/>
                    <a:pt x="269571" y="28534"/>
                    <a:pt x="268822" y="27673"/>
                  </a:cubicBezTo>
                  <a:lnTo>
                    <a:pt x="268260" y="27036"/>
                  </a:lnTo>
                  <a:cubicBezTo>
                    <a:pt x="268092" y="26830"/>
                    <a:pt x="267886" y="26624"/>
                    <a:pt x="267680" y="26418"/>
                  </a:cubicBezTo>
                  <a:lnTo>
                    <a:pt x="266519" y="25201"/>
                  </a:lnTo>
                  <a:cubicBezTo>
                    <a:pt x="266125" y="24808"/>
                    <a:pt x="265713" y="24433"/>
                    <a:pt x="265301" y="24059"/>
                  </a:cubicBezTo>
                  <a:cubicBezTo>
                    <a:pt x="264871" y="23684"/>
                    <a:pt x="264477" y="23291"/>
                    <a:pt x="264047" y="22935"/>
                  </a:cubicBezTo>
                  <a:cubicBezTo>
                    <a:pt x="260676" y="20107"/>
                    <a:pt x="256949" y="17729"/>
                    <a:pt x="252979" y="15819"/>
                  </a:cubicBezTo>
                  <a:lnTo>
                    <a:pt x="251519" y="15126"/>
                  </a:lnTo>
                  <a:lnTo>
                    <a:pt x="250039" y="14471"/>
                  </a:lnTo>
                  <a:lnTo>
                    <a:pt x="249309" y="14152"/>
                  </a:lnTo>
                  <a:cubicBezTo>
                    <a:pt x="249047" y="14040"/>
                    <a:pt x="248803" y="13946"/>
                    <a:pt x="248560" y="13853"/>
                  </a:cubicBezTo>
                  <a:lnTo>
                    <a:pt x="247062" y="13253"/>
                  </a:lnTo>
                  <a:cubicBezTo>
                    <a:pt x="246575" y="13066"/>
                    <a:pt x="246069" y="12898"/>
                    <a:pt x="245563" y="12710"/>
                  </a:cubicBezTo>
                  <a:cubicBezTo>
                    <a:pt x="245077" y="12542"/>
                    <a:pt x="244571" y="12336"/>
                    <a:pt x="244065" y="12186"/>
                  </a:cubicBezTo>
                  <a:cubicBezTo>
                    <a:pt x="243073" y="11849"/>
                    <a:pt x="242062" y="11512"/>
                    <a:pt x="241050" y="11212"/>
                  </a:cubicBezTo>
                  <a:cubicBezTo>
                    <a:pt x="237043" y="9976"/>
                    <a:pt x="233017" y="8984"/>
                    <a:pt x="228990" y="8141"/>
                  </a:cubicBezTo>
                  <a:cubicBezTo>
                    <a:pt x="224964" y="7298"/>
                    <a:pt x="220957" y="6531"/>
                    <a:pt x="216949" y="5931"/>
                  </a:cubicBezTo>
                  <a:lnTo>
                    <a:pt x="215432" y="5688"/>
                  </a:lnTo>
                  <a:lnTo>
                    <a:pt x="213934" y="5482"/>
                  </a:lnTo>
                  <a:cubicBezTo>
                    <a:pt x="212942" y="5332"/>
                    <a:pt x="211930" y="5182"/>
                    <a:pt x="210938" y="5051"/>
                  </a:cubicBezTo>
                  <a:cubicBezTo>
                    <a:pt x="208934" y="4789"/>
                    <a:pt x="206930" y="4564"/>
                    <a:pt x="204945" y="4321"/>
                  </a:cubicBezTo>
                  <a:cubicBezTo>
                    <a:pt x="202942" y="4096"/>
                    <a:pt x="200957" y="3909"/>
                    <a:pt x="198953" y="3722"/>
                  </a:cubicBezTo>
                  <a:lnTo>
                    <a:pt x="195975" y="3459"/>
                  </a:lnTo>
                  <a:lnTo>
                    <a:pt x="194496" y="3347"/>
                  </a:lnTo>
                  <a:lnTo>
                    <a:pt x="192998" y="3235"/>
                  </a:lnTo>
                  <a:cubicBezTo>
                    <a:pt x="189028" y="2935"/>
                    <a:pt x="185076" y="2710"/>
                    <a:pt x="181144" y="2542"/>
                  </a:cubicBezTo>
                  <a:cubicBezTo>
                    <a:pt x="177211" y="2355"/>
                    <a:pt x="173297" y="2223"/>
                    <a:pt x="169383" y="2130"/>
                  </a:cubicBezTo>
                  <a:cubicBezTo>
                    <a:pt x="165488" y="2036"/>
                    <a:pt x="161593" y="1961"/>
                    <a:pt x="157698" y="1905"/>
                  </a:cubicBezTo>
                  <a:cubicBezTo>
                    <a:pt x="153822" y="1858"/>
                    <a:pt x="149950" y="1835"/>
                    <a:pt x="146085" y="1835"/>
                  </a:cubicBezTo>
                  <a:cubicBezTo>
                    <a:pt x="142220" y="1835"/>
                    <a:pt x="138363" y="1858"/>
                    <a:pt x="134514" y="1905"/>
                  </a:cubicBezTo>
                  <a:cubicBezTo>
                    <a:pt x="119121" y="2092"/>
                    <a:pt x="103821" y="2635"/>
                    <a:pt x="88559" y="3516"/>
                  </a:cubicBezTo>
                  <a:lnTo>
                    <a:pt x="83578" y="3797"/>
                  </a:lnTo>
                  <a:cubicBezTo>
                    <a:pt x="81930" y="3890"/>
                    <a:pt x="80263" y="4021"/>
                    <a:pt x="78597" y="4115"/>
                  </a:cubicBezTo>
                  <a:cubicBezTo>
                    <a:pt x="76443" y="4414"/>
                    <a:pt x="74383" y="4714"/>
                    <a:pt x="72436" y="4976"/>
                  </a:cubicBezTo>
                  <a:cubicBezTo>
                    <a:pt x="70507" y="5257"/>
                    <a:pt x="68690" y="5538"/>
                    <a:pt x="66967" y="5819"/>
                  </a:cubicBezTo>
                  <a:lnTo>
                    <a:pt x="64552" y="6250"/>
                  </a:lnTo>
                  <a:lnTo>
                    <a:pt x="63447" y="6437"/>
                  </a:lnTo>
                  <a:cubicBezTo>
                    <a:pt x="63128" y="6512"/>
                    <a:pt x="62829" y="6549"/>
                    <a:pt x="62510" y="6605"/>
                  </a:cubicBezTo>
                  <a:cubicBezTo>
                    <a:pt x="61892" y="6680"/>
                    <a:pt x="61312" y="6737"/>
                    <a:pt x="60656" y="6774"/>
                  </a:cubicBezTo>
                  <a:cubicBezTo>
                    <a:pt x="60338" y="6811"/>
                    <a:pt x="60001" y="6830"/>
                    <a:pt x="59552" y="6886"/>
                  </a:cubicBezTo>
                  <a:cubicBezTo>
                    <a:pt x="59439" y="6905"/>
                    <a:pt x="59327" y="6905"/>
                    <a:pt x="59177" y="6943"/>
                  </a:cubicBezTo>
                  <a:lnTo>
                    <a:pt x="58971" y="6980"/>
                  </a:lnTo>
                  <a:lnTo>
                    <a:pt x="58709" y="7036"/>
                  </a:lnTo>
                  <a:lnTo>
                    <a:pt x="58597" y="7074"/>
                  </a:lnTo>
                  <a:lnTo>
                    <a:pt x="58447" y="7130"/>
                  </a:lnTo>
                  <a:cubicBezTo>
                    <a:pt x="58334" y="7167"/>
                    <a:pt x="58222" y="7223"/>
                    <a:pt x="58128" y="7261"/>
                  </a:cubicBezTo>
                  <a:cubicBezTo>
                    <a:pt x="58016" y="7336"/>
                    <a:pt x="57904" y="7392"/>
                    <a:pt x="57791" y="7467"/>
                  </a:cubicBezTo>
                  <a:cubicBezTo>
                    <a:pt x="57660" y="7542"/>
                    <a:pt x="57548" y="7635"/>
                    <a:pt x="57435" y="7729"/>
                  </a:cubicBezTo>
                  <a:cubicBezTo>
                    <a:pt x="57323" y="7823"/>
                    <a:pt x="57229" y="7935"/>
                    <a:pt x="57136" y="8047"/>
                  </a:cubicBezTo>
                  <a:cubicBezTo>
                    <a:pt x="57042" y="8160"/>
                    <a:pt x="56967" y="8291"/>
                    <a:pt x="56911" y="8403"/>
                  </a:cubicBezTo>
                  <a:cubicBezTo>
                    <a:pt x="56836" y="8516"/>
                    <a:pt x="56780" y="8647"/>
                    <a:pt x="56724" y="8759"/>
                  </a:cubicBezTo>
                  <a:cubicBezTo>
                    <a:pt x="56686" y="8853"/>
                    <a:pt x="56649" y="8965"/>
                    <a:pt x="56630" y="9059"/>
                  </a:cubicBezTo>
                  <a:lnTo>
                    <a:pt x="56593" y="9208"/>
                  </a:lnTo>
                  <a:lnTo>
                    <a:pt x="56555" y="9340"/>
                  </a:lnTo>
                  <a:cubicBezTo>
                    <a:pt x="56555" y="9414"/>
                    <a:pt x="56537" y="9489"/>
                    <a:pt x="56518" y="9564"/>
                  </a:cubicBezTo>
                  <a:cubicBezTo>
                    <a:pt x="56518" y="9695"/>
                    <a:pt x="56518" y="9826"/>
                    <a:pt x="56518" y="9958"/>
                  </a:cubicBezTo>
                  <a:cubicBezTo>
                    <a:pt x="56518" y="10089"/>
                    <a:pt x="56537" y="10182"/>
                    <a:pt x="56537" y="10276"/>
                  </a:cubicBezTo>
                  <a:cubicBezTo>
                    <a:pt x="56537" y="10370"/>
                    <a:pt x="56555" y="10463"/>
                    <a:pt x="56574" y="10538"/>
                  </a:cubicBezTo>
                  <a:cubicBezTo>
                    <a:pt x="56593" y="10688"/>
                    <a:pt x="56630" y="10838"/>
                    <a:pt x="56668" y="10988"/>
                  </a:cubicBezTo>
                  <a:cubicBezTo>
                    <a:pt x="56780" y="11381"/>
                    <a:pt x="56911" y="11774"/>
                    <a:pt x="57098" y="12149"/>
                  </a:cubicBezTo>
                  <a:cubicBezTo>
                    <a:pt x="57363" y="12695"/>
                    <a:pt x="57577" y="12976"/>
                    <a:pt x="57727" y="12976"/>
                  </a:cubicBezTo>
                  <a:cubicBezTo>
                    <a:pt x="57736" y="12976"/>
                    <a:pt x="57745" y="12975"/>
                    <a:pt x="57754" y="12973"/>
                  </a:cubicBezTo>
                  <a:cubicBezTo>
                    <a:pt x="57904" y="12935"/>
                    <a:pt x="57979" y="12598"/>
                    <a:pt x="57997" y="11868"/>
                  </a:cubicBezTo>
                  <a:cubicBezTo>
                    <a:pt x="58016" y="11493"/>
                    <a:pt x="57997" y="11044"/>
                    <a:pt x="58035" y="10426"/>
                  </a:cubicBezTo>
                  <a:cubicBezTo>
                    <a:pt x="58053" y="10257"/>
                    <a:pt x="58072" y="10089"/>
                    <a:pt x="58110" y="9920"/>
                  </a:cubicBezTo>
                  <a:cubicBezTo>
                    <a:pt x="58147" y="9695"/>
                    <a:pt x="58241" y="9489"/>
                    <a:pt x="58372" y="9302"/>
                  </a:cubicBezTo>
                  <a:cubicBezTo>
                    <a:pt x="58540" y="9096"/>
                    <a:pt x="58765" y="8946"/>
                    <a:pt x="59027" y="8890"/>
                  </a:cubicBezTo>
                  <a:cubicBezTo>
                    <a:pt x="59178" y="8863"/>
                    <a:pt x="59339" y="8845"/>
                    <a:pt x="59495" y="8845"/>
                  </a:cubicBezTo>
                  <a:cubicBezTo>
                    <a:pt x="59552" y="8845"/>
                    <a:pt x="59609" y="8848"/>
                    <a:pt x="59664" y="8853"/>
                  </a:cubicBezTo>
                  <a:cubicBezTo>
                    <a:pt x="60057" y="8871"/>
                    <a:pt x="60450" y="8928"/>
                    <a:pt x="60881" y="8984"/>
                  </a:cubicBezTo>
                  <a:cubicBezTo>
                    <a:pt x="61293" y="9040"/>
                    <a:pt x="61761" y="9096"/>
                    <a:pt x="62229" y="9134"/>
                  </a:cubicBezTo>
                  <a:cubicBezTo>
                    <a:pt x="62763" y="9162"/>
                    <a:pt x="63297" y="9176"/>
                    <a:pt x="63833" y="9176"/>
                  </a:cubicBezTo>
                  <a:cubicBezTo>
                    <a:pt x="64369" y="9176"/>
                    <a:pt x="64907" y="9162"/>
                    <a:pt x="65450" y="9134"/>
                  </a:cubicBezTo>
                  <a:cubicBezTo>
                    <a:pt x="67829" y="9059"/>
                    <a:pt x="70694" y="8928"/>
                    <a:pt x="74065" y="8778"/>
                  </a:cubicBezTo>
                  <a:lnTo>
                    <a:pt x="76874" y="8534"/>
                  </a:lnTo>
                  <a:lnTo>
                    <a:pt x="80076" y="8291"/>
                  </a:lnTo>
                  <a:cubicBezTo>
                    <a:pt x="82304" y="8122"/>
                    <a:pt x="84627" y="7954"/>
                    <a:pt x="86743" y="7804"/>
                  </a:cubicBezTo>
                  <a:cubicBezTo>
                    <a:pt x="88840" y="7654"/>
                    <a:pt x="90750" y="7523"/>
                    <a:pt x="92117" y="7429"/>
                  </a:cubicBezTo>
                  <a:lnTo>
                    <a:pt x="94346" y="7298"/>
                  </a:lnTo>
                  <a:lnTo>
                    <a:pt x="94346" y="7298"/>
                  </a:lnTo>
                  <a:cubicBezTo>
                    <a:pt x="97024" y="7542"/>
                    <a:pt x="95525" y="8085"/>
                    <a:pt x="93952" y="8609"/>
                  </a:cubicBezTo>
                  <a:cubicBezTo>
                    <a:pt x="104851" y="7991"/>
                    <a:pt x="115788" y="7561"/>
                    <a:pt x="126705" y="7336"/>
                  </a:cubicBezTo>
                  <a:cubicBezTo>
                    <a:pt x="133070" y="7205"/>
                    <a:pt x="139442" y="7137"/>
                    <a:pt x="145812" y="7137"/>
                  </a:cubicBezTo>
                  <a:cubicBezTo>
                    <a:pt x="150369" y="7137"/>
                    <a:pt x="154924" y="7172"/>
                    <a:pt x="159477" y="7242"/>
                  </a:cubicBezTo>
                  <a:cubicBezTo>
                    <a:pt x="170395" y="7411"/>
                    <a:pt x="181312" y="7748"/>
                    <a:pt x="192174" y="8553"/>
                  </a:cubicBezTo>
                  <a:cubicBezTo>
                    <a:pt x="203016" y="9358"/>
                    <a:pt x="213822" y="10650"/>
                    <a:pt x="224440" y="12748"/>
                  </a:cubicBezTo>
                  <a:lnTo>
                    <a:pt x="225259" y="12914"/>
                  </a:lnTo>
                  <a:lnTo>
                    <a:pt x="224421" y="12748"/>
                  </a:lnTo>
                  <a:cubicBezTo>
                    <a:pt x="213784" y="10669"/>
                    <a:pt x="202923" y="9396"/>
                    <a:pt x="191986" y="8609"/>
                  </a:cubicBezTo>
                  <a:cubicBezTo>
                    <a:pt x="181069" y="7841"/>
                    <a:pt x="170039" y="7542"/>
                    <a:pt x="159009" y="7411"/>
                  </a:cubicBezTo>
                  <a:cubicBezTo>
                    <a:pt x="155487" y="7369"/>
                    <a:pt x="151965" y="7348"/>
                    <a:pt x="148443" y="7348"/>
                  </a:cubicBezTo>
                  <a:cubicBezTo>
                    <a:pt x="129825" y="7348"/>
                    <a:pt x="111196" y="7931"/>
                    <a:pt x="92567" y="9096"/>
                  </a:cubicBezTo>
                  <a:cubicBezTo>
                    <a:pt x="91855" y="9414"/>
                    <a:pt x="91593" y="9658"/>
                    <a:pt x="92716" y="9808"/>
                  </a:cubicBezTo>
                  <a:cubicBezTo>
                    <a:pt x="93546" y="9873"/>
                    <a:pt x="94375" y="9924"/>
                    <a:pt x="95205" y="9924"/>
                  </a:cubicBezTo>
                  <a:cubicBezTo>
                    <a:pt x="95331" y="9924"/>
                    <a:pt x="95456" y="9923"/>
                    <a:pt x="95582" y="9920"/>
                  </a:cubicBezTo>
                  <a:cubicBezTo>
                    <a:pt x="95909" y="9925"/>
                    <a:pt x="96261" y="9927"/>
                    <a:pt x="96640" y="9927"/>
                  </a:cubicBezTo>
                  <a:cubicBezTo>
                    <a:pt x="97867" y="9927"/>
                    <a:pt x="99377" y="9902"/>
                    <a:pt x="101237" y="9845"/>
                  </a:cubicBezTo>
                  <a:cubicBezTo>
                    <a:pt x="107979" y="9789"/>
                    <a:pt x="123147" y="9077"/>
                    <a:pt x="140001" y="8853"/>
                  </a:cubicBezTo>
                  <a:cubicBezTo>
                    <a:pt x="144329" y="8790"/>
                    <a:pt x="148772" y="8756"/>
                    <a:pt x="153212" y="8756"/>
                  </a:cubicBezTo>
                  <a:cubicBezTo>
                    <a:pt x="166060" y="8756"/>
                    <a:pt x="178880" y="9042"/>
                    <a:pt x="188803" y="9752"/>
                  </a:cubicBezTo>
                  <a:cubicBezTo>
                    <a:pt x="193391" y="10070"/>
                    <a:pt x="198016" y="10501"/>
                    <a:pt x="202623" y="11006"/>
                  </a:cubicBezTo>
                  <a:cubicBezTo>
                    <a:pt x="207249" y="11531"/>
                    <a:pt x="211855" y="12167"/>
                    <a:pt x="216462" y="12935"/>
                  </a:cubicBezTo>
                  <a:cubicBezTo>
                    <a:pt x="221069" y="13703"/>
                    <a:pt x="225676" y="14564"/>
                    <a:pt x="230226" y="15650"/>
                  </a:cubicBezTo>
                  <a:cubicBezTo>
                    <a:pt x="234758" y="16662"/>
                    <a:pt x="239196" y="17954"/>
                    <a:pt x="243560" y="19527"/>
                  </a:cubicBezTo>
                  <a:cubicBezTo>
                    <a:pt x="245695" y="20295"/>
                    <a:pt x="247773" y="21194"/>
                    <a:pt x="249814" y="22186"/>
                  </a:cubicBezTo>
                  <a:lnTo>
                    <a:pt x="250582" y="22561"/>
                  </a:lnTo>
                  <a:cubicBezTo>
                    <a:pt x="250826" y="22692"/>
                    <a:pt x="251069" y="22823"/>
                    <a:pt x="251313" y="22954"/>
                  </a:cubicBezTo>
                  <a:cubicBezTo>
                    <a:pt x="251799" y="23216"/>
                    <a:pt x="252305" y="23478"/>
                    <a:pt x="252792" y="23740"/>
                  </a:cubicBezTo>
                  <a:lnTo>
                    <a:pt x="254234" y="24602"/>
                  </a:lnTo>
                  <a:cubicBezTo>
                    <a:pt x="254459" y="24733"/>
                    <a:pt x="254702" y="24883"/>
                    <a:pt x="254927" y="25051"/>
                  </a:cubicBezTo>
                  <a:lnTo>
                    <a:pt x="255638" y="25501"/>
                  </a:lnTo>
                  <a:lnTo>
                    <a:pt x="256331" y="25950"/>
                  </a:lnTo>
                  <a:cubicBezTo>
                    <a:pt x="256556" y="26119"/>
                    <a:pt x="256781" y="26287"/>
                    <a:pt x="257005" y="26437"/>
                  </a:cubicBezTo>
                  <a:cubicBezTo>
                    <a:pt x="257436" y="26774"/>
                    <a:pt x="257904" y="27074"/>
                    <a:pt x="258316" y="27429"/>
                  </a:cubicBezTo>
                  <a:lnTo>
                    <a:pt x="259590" y="28459"/>
                  </a:lnTo>
                  <a:cubicBezTo>
                    <a:pt x="259796" y="28628"/>
                    <a:pt x="260002" y="28815"/>
                    <a:pt x="260189" y="29003"/>
                  </a:cubicBezTo>
                  <a:lnTo>
                    <a:pt x="260788" y="29564"/>
                  </a:lnTo>
                  <a:lnTo>
                    <a:pt x="261387" y="30126"/>
                  </a:lnTo>
                  <a:lnTo>
                    <a:pt x="261949" y="30707"/>
                  </a:lnTo>
                  <a:lnTo>
                    <a:pt x="262511" y="31287"/>
                  </a:lnTo>
                  <a:cubicBezTo>
                    <a:pt x="262698" y="31493"/>
                    <a:pt x="262886" y="31680"/>
                    <a:pt x="263054" y="31886"/>
                  </a:cubicBezTo>
                  <a:cubicBezTo>
                    <a:pt x="263410" y="32298"/>
                    <a:pt x="263766" y="32710"/>
                    <a:pt x="264122" y="33122"/>
                  </a:cubicBezTo>
                  <a:lnTo>
                    <a:pt x="265114" y="34414"/>
                  </a:lnTo>
                  <a:cubicBezTo>
                    <a:pt x="267698" y="37916"/>
                    <a:pt x="269683" y="41924"/>
                    <a:pt x="271256" y="46194"/>
                  </a:cubicBezTo>
                  <a:cubicBezTo>
                    <a:pt x="272829" y="50463"/>
                    <a:pt x="273934" y="54976"/>
                    <a:pt x="274758" y="59583"/>
                  </a:cubicBezTo>
                  <a:cubicBezTo>
                    <a:pt x="275601" y="64209"/>
                    <a:pt x="276163" y="68871"/>
                    <a:pt x="276462" y="73553"/>
                  </a:cubicBezTo>
                  <a:cubicBezTo>
                    <a:pt x="276762" y="78235"/>
                    <a:pt x="276781" y="82935"/>
                    <a:pt x="276519" y="87617"/>
                  </a:cubicBezTo>
                  <a:cubicBezTo>
                    <a:pt x="276050" y="96943"/>
                    <a:pt x="274515" y="106194"/>
                    <a:pt x="271968" y="115182"/>
                  </a:cubicBezTo>
                  <a:cubicBezTo>
                    <a:pt x="270695" y="119639"/>
                    <a:pt x="269178" y="124021"/>
                    <a:pt x="267417" y="128291"/>
                  </a:cubicBezTo>
                  <a:cubicBezTo>
                    <a:pt x="265676" y="132542"/>
                    <a:pt x="263691" y="136680"/>
                    <a:pt x="261481" y="140707"/>
                  </a:cubicBezTo>
                  <a:cubicBezTo>
                    <a:pt x="259271" y="144677"/>
                    <a:pt x="256856" y="148516"/>
                    <a:pt x="254215" y="152224"/>
                  </a:cubicBezTo>
                  <a:cubicBezTo>
                    <a:pt x="251612" y="155838"/>
                    <a:pt x="248803" y="159190"/>
                    <a:pt x="245695" y="161886"/>
                  </a:cubicBezTo>
                  <a:cubicBezTo>
                    <a:pt x="245414" y="162130"/>
                    <a:pt x="245133" y="162373"/>
                    <a:pt x="244852" y="162598"/>
                  </a:cubicBezTo>
                  <a:lnTo>
                    <a:pt x="244421" y="162954"/>
                  </a:lnTo>
                  <a:cubicBezTo>
                    <a:pt x="244271" y="163066"/>
                    <a:pt x="244121" y="163179"/>
                    <a:pt x="243972" y="163291"/>
                  </a:cubicBezTo>
                  <a:cubicBezTo>
                    <a:pt x="243691" y="163497"/>
                    <a:pt x="243391" y="163722"/>
                    <a:pt x="243092" y="163946"/>
                  </a:cubicBezTo>
                  <a:lnTo>
                    <a:pt x="242193" y="164546"/>
                  </a:lnTo>
                  <a:lnTo>
                    <a:pt x="241968" y="164695"/>
                  </a:lnTo>
                  <a:lnTo>
                    <a:pt x="241724" y="164845"/>
                  </a:lnTo>
                  <a:lnTo>
                    <a:pt x="241256" y="165126"/>
                  </a:lnTo>
                  <a:lnTo>
                    <a:pt x="240788" y="165407"/>
                  </a:lnTo>
                  <a:cubicBezTo>
                    <a:pt x="240638" y="165501"/>
                    <a:pt x="240489" y="165576"/>
                    <a:pt x="240320" y="165651"/>
                  </a:cubicBezTo>
                  <a:cubicBezTo>
                    <a:pt x="240020" y="165819"/>
                    <a:pt x="239702" y="165988"/>
                    <a:pt x="239384" y="166156"/>
                  </a:cubicBezTo>
                  <a:lnTo>
                    <a:pt x="238447" y="166587"/>
                  </a:lnTo>
                  <a:lnTo>
                    <a:pt x="238204" y="166699"/>
                  </a:lnTo>
                  <a:cubicBezTo>
                    <a:pt x="238129" y="166737"/>
                    <a:pt x="238054" y="166774"/>
                    <a:pt x="237979" y="166793"/>
                  </a:cubicBezTo>
                  <a:lnTo>
                    <a:pt x="237492" y="166980"/>
                  </a:lnTo>
                  <a:cubicBezTo>
                    <a:pt x="237155" y="167111"/>
                    <a:pt x="236837" y="167242"/>
                    <a:pt x="236500" y="167355"/>
                  </a:cubicBezTo>
                  <a:lnTo>
                    <a:pt x="235507" y="167673"/>
                  </a:lnTo>
                  <a:lnTo>
                    <a:pt x="234477" y="167935"/>
                  </a:lnTo>
                  <a:cubicBezTo>
                    <a:pt x="234309" y="167973"/>
                    <a:pt x="234140" y="168029"/>
                    <a:pt x="233972" y="168066"/>
                  </a:cubicBezTo>
                  <a:lnTo>
                    <a:pt x="233447" y="168160"/>
                  </a:lnTo>
                  <a:cubicBezTo>
                    <a:pt x="233073" y="168216"/>
                    <a:pt x="232736" y="168310"/>
                    <a:pt x="232380" y="168366"/>
                  </a:cubicBezTo>
                  <a:lnTo>
                    <a:pt x="231294" y="168516"/>
                  </a:lnTo>
                  <a:cubicBezTo>
                    <a:pt x="230938" y="168591"/>
                    <a:pt x="230545" y="168609"/>
                    <a:pt x="230189" y="168647"/>
                  </a:cubicBezTo>
                  <a:cubicBezTo>
                    <a:pt x="229440" y="168740"/>
                    <a:pt x="228672" y="168759"/>
                    <a:pt x="227923" y="168815"/>
                  </a:cubicBezTo>
                  <a:cubicBezTo>
                    <a:pt x="227136" y="168853"/>
                    <a:pt x="226369" y="168890"/>
                    <a:pt x="225582" y="168890"/>
                  </a:cubicBezTo>
                  <a:cubicBezTo>
                    <a:pt x="225303" y="168894"/>
                    <a:pt x="225022" y="168895"/>
                    <a:pt x="224740" y="168895"/>
                  </a:cubicBezTo>
                  <a:cubicBezTo>
                    <a:pt x="223426" y="168895"/>
                    <a:pt x="222073" y="168862"/>
                    <a:pt x="220732" y="168815"/>
                  </a:cubicBezTo>
                  <a:lnTo>
                    <a:pt x="215657" y="168628"/>
                  </a:lnTo>
                  <a:cubicBezTo>
                    <a:pt x="213934" y="168572"/>
                    <a:pt x="212174" y="168534"/>
                    <a:pt x="210376" y="168534"/>
                  </a:cubicBezTo>
                  <a:cubicBezTo>
                    <a:pt x="203129" y="168609"/>
                    <a:pt x="196031" y="169658"/>
                    <a:pt x="189177" y="171194"/>
                  </a:cubicBezTo>
                  <a:cubicBezTo>
                    <a:pt x="182324" y="172710"/>
                    <a:pt x="175694" y="174752"/>
                    <a:pt x="169215" y="176774"/>
                  </a:cubicBezTo>
                  <a:cubicBezTo>
                    <a:pt x="162717" y="178797"/>
                    <a:pt x="156331" y="180913"/>
                    <a:pt x="149983" y="182636"/>
                  </a:cubicBezTo>
                  <a:cubicBezTo>
                    <a:pt x="143672" y="184377"/>
                    <a:pt x="137267" y="185669"/>
                    <a:pt x="130788" y="186493"/>
                  </a:cubicBezTo>
                  <a:cubicBezTo>
                    <a:pt x="125296" y="187183"/>
                    <a:pt x="119773" y="187527"/>
                    <a:pt x="114254" y="187527"/>
                  </a:cubicBezTo>
                  <a:cubicBezTo>
                    <a:pt x="106730" y="187527"/>
                    <a:pt x="99212" y="186888"/>
                    <a:pt x="91780" y="185613"/>
                  </a:cubicBezTo>
                  <a:cubicBezTo>
                    <a:pt x="82848" y="184096"/>
                    <a:pt x="74083" y="181643"/>
                    <a:pt x="65675" y="178291"/>
                  </a:cubicBezTo>
                  <a:cubicBezTo>
                    <a:pt x="63578" y="177448"/>
                    <a:pt x="61518" y="176568"/>
                    <a:pt x="59589" y="175576"/>
                  </a:cubicBezTo>
                  <a:cubicBezTo>
                    <a:pt x="57716" y="174621"/>
                    <a:pt x="55919" y="173516"/>
                    <a:pt x="54214" y="172261"/>
                  </a:cubicBezTo>
                  <a:cubicBezTo>
                    <a:pt x="53409" y="171662"/>
                    <a:pt x="52623" y="171006"/>
                    <a:pt x="51892" y="170332"/>
                  </a:cubicBezTo>
                  <a:cubicBezTo>
                    <a:pt x="51518" y="169976"/>
                    <a:pt x="51199" y="169639"/>
                    <a:pt x="50844" y="169283"/>
                  </a:cubicBezTo>
                  <a:cubicBezTo>
                    <a:pt x="50675" y="169115"/>
                    <a:pt x="50507" y="168928"/>
                    <a:pt x="50357" y="168740"/>
                  </a:cubicBezTo>
                  <a:cubicBezTo>
                    <a:pt x="50207" y="168553"/>
                    <a:pt x="50038" y="168385"/>
                    <a:pt x="49889" y="168179"/>
                  </a:cubicBezTo>
                  <a:lnTo>
                    <a:pt x="49420" y="167598"/>
                  </a:lnTo>
                  <a:cubicBezTo>
                    <a:pt x="49271" y="167411"/>
                    <a:pt x="49121" y="167205"/>
                    <a:pt x="48971" y="166999"/>
                  </a:cubicBezTo>
                  <a:cubicBezTo>
                    <a:pt x="48671" y="166606"/>
                    <a:pt x="48390" y="166156"/>
                    <a:pt x="48110" y="165725"/>
                  </a:cubicBezTo>
                  <a:cubicBezTo>
                    <a:pt x="47548" y="164827"/>
                    <a:pt x="46986" y="163909"/>
                    <a:pt x="46443" y="162916"/>
                  </a:cubicBezTo>
                  <a:cubicBezTo>
                    <a:pt x="45357" y="160969"/>
                    <a:pt x="44271" y="158815"/>
                    <a:pt x="43035" y="156606"/>
                  </a:cubicBezTo>
                  <a:cubicBezTo>
                    <a:pt x="41743" y="154246"/>
                    <a:pt x="40226" y="152018"/>
                    <a:pt x="38522" y="149958"/>
                  </a:cubicBezTo>
                  <a:cubicBezTo>
                    <a:pt x="36743" y="147898"/>
                    <a:pt x="34757" y="146044"/>
                    <a:pt x="32585" y="144415"/>
                  </a:cubicBezTo>
                  <a:cubicBezTo>
                    <a:pt x="30525" y="142823"/>
                    <a:pt x="28447" y="141456"/>
                    <a:pt x="26462" y="140145"/>
                  </a:cubicBezTo>
                  <a:cubicBezTo>
                    <a:pt x="24495" y="138834"/>
                    <a:pt x="22585" y="137579"/>
                    <a:pt x="20862" y="136287"/>
                  </a:cubicBezTo>
                  <a:cubicBezTo>
                    <a:pt x="19214" y="135070"/>
                    <a:pt x="17698" y="133703"/>
                    <a:pt x="16293" y="132205"/>
                  </a:cubicBezTo>
                  <a:cubicBezTo>
                    <a:pt x="13709" y="129340"/>
                    <a:pt x="11874" y="125782"/>
                    <a:pt x="10825" y="121924"/>
                  </a:cubicBezTo>
                  <a:cubicBezTo>
                    <a:pt x="9795" y="118010"/>
                    <a:pt x="9458" y="113928"/>
                    <a:pt x="9851" y="109901"/>
                  </a:cubicBezTo>
                  <a:cubicBezTo>
                    <a:pt x="10038" y="107879"/>
                    <a:pt x="10375" y="105875"/>
                    <a:pt x="10881" y="103928"/>
                  </a:cubicBezTo>
                  <a:cubicBezTo>
                    <a:pt x="11143" y="102954"/>
                    <a:pt x="11405" y="101961"/>
                    <a:pt x="11742" y="101025"/>
                  </a:cubicBezTo>
                  <a:cubicBezTo>
                    <a:pt x="11817" y="100782"/>
                    <a:pt x="11911" y="100538"/>
                    <a:pt x="12005" y="100313"/>
                  </a:cubicBezTo>
                  <a:lnTo>
                    <a:pt x="12267" y="99583"/>
                  </a:lnTo>
                  <a:cubicBezTo>
                    <a:pt x="12454" y="99115"/>
                    <a:pt x="12623" y="98628"/>
                    <a:pt x="12847" y="98160"/>
                  </a:cubicBezTo>
                  <a:lnTo>
                    <a:pt x="13447" y="96755"/>
                  </a:lnTo>
                  <a:cubicBezTo>
                    <a:pt x="13653" y="96287"/>
                    <a:pt x="13896" y="95838"/>
                    <a:pt x="14121" y="95370"/>
                  </a:cubicBezTo>
                  <a:lnTo>
                    <a:pt x="14458" y="94677"/>
                  </a:lnTo>
                  <a:lnTo>
                    <a:pt x="14832" y="94003"/>
                  </a:lnTo>
                  <a:lnTo>
                    <a:pt x="15563" y="92635"/>
                  </a:lnTo>
                  <a:lnTo>
                    <a:pt x="16349" y="91306"/>
                  </a:lnTo>
                  <a:cubicBezTo>
                    <a:pt x="16480" y="91100"/>
                    <a:pt x="16611" y="90875"/>
                    <a:pt x="16761" y="90650"/>
                  </a:cubicBezTo>
                  <a:lnTo>
                    <a:pt x="17173" y="89995"/>
                  </a:lnTo>
                  <a:cubicBezTo>
                    <a:pt x="17454" y="89564"/>
                    <a:pt x="17735" y="89134"/>
                    <a:pt x="18016" y="88703"/>
                  </a:cubicBezTo>
                  <a:lnTo>
                    <a:pt x="18915" y="87429"/>
                  </a:lnTo>
                  <a:cubicBezTo>
                    <a:pt x="19196" y="86999"/>
                    <a:pt x="19514" y="86587"/>
                    <a:pt x="19832" y="86175"/>
                  </a:cubicBezTo>
                  <a:cubicBezTo>
                    <a:pt x="20132" y="85763"/>
                    <a:pt x="20432" y="85332"/>
                    <a:pt x="20769" y="84939"/>
                  </a:cubicBezTo>
                  <a:cubicBezTo>
                    <a:pt x="21405" y="84115"/>
                    <a:pt x="22042" y="83310"/>
                    <a:pt x="22716" y="82523"/>
                  </a:cubicBezTo>
                  <a:cubicBezTo>
                    <a:pt x="24046" y="80913"/>
                    <a:pt x="25450" y="79377"/>
                    <a:pt x="26874" y="77879"/>
                  </a:cubicBezTo>
                  <a:cubicBezTo>
                    <a:pt x="32623" y="71849"/>
                    <a:pt x="38990" y="66474"/>
                    <a:pt x="45188" y="61044"/>
                  </a:cubicBezTo>
                  <a:cubicBezTo>
                    <a:pt x="51405" y="55594"/>
                    <a:pt x="57435" y="50051"/>
                    <a:pt x="62604" y="43946"/>
                  </a:cubicBezTo>
                  <a:cubicBezTo>
                    <a:pt x="63840" y="42523"/>
                    <a:pt x="64945" y="41006"/>
                    <a:pt x="65919" y="39396"/>
                  </a:cubicBezTo>
                  <a:cubicBezTo>
                    <a:pt x="66930" y="37710"/>
                    <a:pt x="67641" y="35856"/>
                    <a:pt x="68035" y="33928"/>
                  </a:cubicBezTo>
                  <a:cubicBezTo>
                    <a:pt x="68372" y="32149"/>
                    <a:pt x="68409" y="30332"/>
                    <a:pt x="68147" y="28534"/>
                  </a:cubicBezTo>
                  <a:cubicBezTo>
                    <a:pt x="67922" y="27092"/>
                    <a:pt x="67585" y="25688"/>
                    <a:pt x="67098" y="24302"/>
                  </a:cubicBezTo>
                  <a:cubicBezTo>
                    <a:pt x="66668" y="23085"/>
                    <a:pt x="66218" y="22017"/>
                    <a:pt x="65806" y="21081"/>
                  </a:cubicBezTo>
                  <a:cubicBezTo>
                    <a:pt x="65376" y="20126"/>
                    <a:pt x="64982" y="19283"/>
                    <a:pt x="64627" y="18516"/>
                  </a:cubicBezTo>
                  <a:cubicBezTo>
                    <a:pt x="63915" y="16980"/>
                    <a:pt x="63372" y="15763"/>
                    <a:pt x="62979" y="14789"/>
                  </a:cubicBezTo>
                  <a:cubicBezTo>
                    <a:pt x="62585" y="13797"/>
                    <a:pt x="62323" y="13047"/>
                    <a:pt x="62136" y="12486"/>
                  </a:cubicBezTo>
                  <a:lnTo>
                    <a:pt x="62061" y="12280"/>
                  </a:lnTo>
                  <a:lnTo>
                    <a:pt x="61986" y="12036"/>
                  </a:lnTo>
                  <a:cubicBezTo>
                    <a:pt x="61930" y="11905"/>
                    <a:pt x="61892" y="11774"/>
                    <a:pt x="61855" y="11643"/>
                  </a:cubicBezTo>
                  <a:cubicBezTo>
                    <a:pt x="61780" y="11474"/>
                    <a:pt x="61705" y="11287"/>
                    <a:pt x="61612" y="11119"/>
                  </a:cubicBezTo>
                  <a:cubicBezTo>
                    <a:pt x="61535" y="10999"/>
                    <a:pt x="61466" y="10941"/>
                    <a:pt x="61405" y="10941"/>
                  </a:cubicBezTo>
                  <a:cubicBezTo>
                    <a:pt x="61224" y="10941"/>
                    <a:pt x="61106" y="11443"/>
                    <a:pt x="61050" y="12392"/>
                  </a:cubicBezTo>
                  <a:cubicBezTo>
                    <a:pt x="60994" y="13160"/>
                    <a:pt x="61031" y="13928"/>
                    <a:pt x="61143" y="14695"/>
                  </a:cubicBezTo>
                  <a:cubicBezTo>
                    <a:pt x="61331" y="15875"/>
                    <a:pt x="61593" y="17055"/>
                    <a:pt x="61930" y="18197"/>
                  </a:cubicBezTo>
                  <a:cubicBezTo>
                    <a:pt x="62323" y="19564"/>
                    <a:pt x="62866" y="21100"/>
                    <a:pt x="63409" y="22879"/>
                  </a:cubicBezTo>
                  <a:cubicBezTo>
                    <a:pt x="63952" y="24639"/>
                    <a:pt x="64533" y="26643"/>
                    <a:pt x="64701" y="28928"/>
                  </a:cubicBezTo>
                  <a:cubicBezTo>
                    <a:pt x="64795" y="30107"/>
                    <a:pt x="64739" y="31306"/>
                    <a:pt x="64514" y="32467"/>
                  </a:cubicBezTo>
                  <a:cubicBezTo>
                    <a:pt x="64271" y="33722"/>
                    <a:pt x="63821" y="34920"/>
                    <a:pt x="63222" y="36025"/>
                  </a:cubicBezTo>
                  <a:cubicBezTo>
                    <a:pt x="62904" y="36606"/>
                    <a:pt x="62567" y="37149"/>
                    <a:pt x="62192" y="37692"/>
                  </a:cubicBezTo>
                  <a:cubicBezTo>
                    <a:pt x="61818" y="38235"/>
                    <a:pt x="61424" y="38759"/>
                    <a:pt x="60994" y="39283"/>
                  </a:cubicBezTo>
                  <a:cubicBezTo>
                    <a:pt x="60132" y="40313"/>
                    <a:pt x="59196" y="41325"/>
                    <a:pt x="58203" y="42336"/>
                  </a:cubicBezTo>
                  <a:cubicBezTo>
                    <a:pt x="54289" y="46418"/>
                    <a:pt x="49645" y="50576"/>
                    <a:pt x="44458" y="54920"/>
                  </a:cubicBezTo>
                  <a:lnTo>
                    <a:pt x="43915" y="54283"/>
                  </a:lnTo>
                  <a:cubicBezTo>
                    <a:pt x="49027" y="49901"/>
                    <a:pt x="52997" y="46119"/>
                    <a:pt x="55975" y="42879"/>
                  </a:cubicBezTo>
                  <a:cubicBezTo>
                    <a:pt x="56368" y="42486"/>
                    <a:pt x="56724" y="42074"/>
                    <a:pt x="57061" y="41699"/>
                  </a:cubicBezTo>
                  <a:lnTo>
                    <a:pt x="58072" y="40557"/>
                  </a:lnTo>
                  <a:cubicBezTo>
                    <a:pt x="58709" y="39826"/>
                    <a:pt x="59271" y="39115"/>
                    <a:pt x="59776" y="38459"/>
                  </a:cubicBezTo>
                  <a:cubicBezTo>
                    <a:pt x="60638" y="37336"/>
                    <a:pt x="61349" y="36100"/>
                    <a:pt x="61892" y="34808"/>
                  </a:cubicBezTo>
                  <a:cubicBezTo>
                    <a:pt x="62080" y="34302"/>
                    <a:pt x="62248" y="33797"/>
                    <a:pt x="62361" y="33272"/>
                  </a:cubicBezTo>
                  <a:cubicBezTo>
                    <a:pt x="62454" y="32841"/>
                    <a:pt x="62510" y="32411"/>
                    <a:pt x="62548" y="31961"/>
                  </a:cubicBezTo>
                  <a:cubicBezTo>
                    <a:pt x="62585" y="31306"/>
                    <a:pt x="62567" y="30650"/>
                    <a:pt x="62454" y="29995"/>
                  </a:cubicBezTo>
                  <a:cubicBezTo>
                    <a:pt x="62267" y="28965"/>
                    <a:pt x="62005" y="28478"/>
                    <a:pt x="61836" y="28328"/>
                  </a:cubicBezTo>
                  <a:cubicBezTo>
                    <a:pt x="61786" y="28286"/>
                    <a:pt x="61740" y="28267"/>
                    <a:pt x="61697" y="28267"/>
                  </a:cubicBezTo>
                  <a:cubicBezTo>
                    <a:pt x="61415" y="28267"/>
                    <a:pt x="61256" y="29082"/>
                    <a:pt x="61012" y="29602"/>
                  </a:cubicBezTo>
                  <a:cubicBezTo>
                    <a:pt x="60862" y="29901"/>
                    <a:pt x="60713" y="30145"/>
                    <a:pt x="60563" y="30145"/>
                  </a:cubicBezTo>
                  <a:cubicBezTo>
                    <a:pt x="60488" y="30145"/>
                    <a:pt x="60413" y="30089"/>
                    <a:pt x="60319" y="29958"/>
                  </a:cubicBezTo>
                  <a:cubicBezTo>
                    <a:pt x="60207" y="29752"/>
                    <a:pt x="60113" y="29546"/>
                    <a:pt x="60038" y="29321"/>
                  </a:cubicBezTo>
                  <a:lnTo>
                    <a:pt x="60038" y="29321"/>
                  </a:lnTo>
                  <a:cubicBezTo>
                    <a:pt x="60226" y="30463"/>
                    <a:pt x="60151" y="31624"/>
                    <a:pt x="59832" y="32729"/>
                  </a:cubicBezTo>
                  <a:cubicBezTo>
                    <a:pt x="59458" y="33928"/>
                    <a:pt x="58877" y="35051"/>
                    <a:pt x="58110" y="36062"/>
                  </a:cubicBezTo>
                  <a:cubicBezTo>
                    <a:pt x="57192" y="37298"/>
                    <a:pt x="56218" y="38497"/>
                    <a:pt x="55151" y="39602"/>
                  </a:cubicBezTo>
                  <a:lnTo>
                    <a:pt x="54327" y="40519"/>
                  </a:lnTo>
                  <a:lnTo>
                    <a:pt x="53484" y="41400"/>
                  </a:lnTo>
                  <a:lnTo>
                    <a:pt x="52641" y="42280"/>
                  </a:lnTo>
                  <a:lnTo>
                    <a:pt x="51780" y="43160"/>
                  </a:lnTo>
                  <a:cubicBezTo>
                    <a:pt x="47155" y="47804"/>
                    <a:pt x="42061" y="52130"/>
                    <a:pt x="36892" y="56493"/>
                  </a:cubicBezTo>
                  <a:cubicBezTo>
                    <a:pt x="31724" y="60875"/>
                    <a:pt x="26424" y="65295"/>
                    <a:pt x="21443" y="70220"/>
                  </a:cubicBezTo>
                  <a:cubicBezTo>
                    <a:pt x="16462" y="75126"/>
                    <a:pt x="11742" y="80519"/>
                    <a:pt x="7866" y="86699"/>
                  </a:cubicBezTo>
                  <a:lnTo>
                    <a:pt x="7136" y="87954"/>
                  </a:lnTo>
                  <a:lnTo>
                    <a:pt x="6368" y="89358"/>
                  </a:lnTo>
                  <a:lnTo>
                    <a:pt x="5956" y="90107"/>
                  </a:lnTo>
                  <a:cubicBezTo>
                    <a:pt x="5825" y="90370"/>
                    <a:pt x="5694" y="90632"/>
                    <a:pt x="5563" y="90894"/>
                  </a:cubicBezTo>
                  <a:lnTo>
                    <a:pt x="4757" y="92561"/>
                  </a:lnTo>
                  <a:cubicBezTo>
                    <a:pt x="4252" y="93722"/>
                    <a:pt x="3709" y="94920"/>
                    <a:pt x="3241" y="96212"/>
                  </a:cubicBezTo>
                  <a:cubicBezTo>
                    <a:pt x="2735" y="97467"/>
                    <a:pt x="2285" y="98815"/>
                    <a:pt x="1892" y="100164"/>
                  </a:cubicBezTo>
                  <a:cubicBezTo>
                    <a:pt x="1518" y="101531"/>
                    <a:pt x="1181" y="102898"/>
                    <a:pt x="918" y="104246"/>
                  </a:cubicBezTo>
                  <a:cubicBezTo>
                    <a:pt x="656" y="105613"/>
                    <a:pt x="469" y="106943"/>
                    <a:pt x="319" y="108235"/>
                  </a:cubicBezTo>
                  <a:cubicBezTo>
                    <a:pt x="76" y="110501"/>
                    <a:pt x="1" y="112785"/>
                    <a:pt x="94" y="115051"/>
                  </a:cubicBezTo>
                  <a:cubicBezTo>
                    <a:pt x="151" y="116437"/>
                    <a:pt x="263" y="117823"/>
                    <a:pt x="469" y="119209"/>
                  </a:cubicBezTo>
                  <a:cubicBezTo>
                    <a:pt x="656" y="120594"/>
                    <a:pt x="918" y="121980"/>
                    <a:pt x="1256" y="123347"/>
                  </a:cubicBezTo>
                  <a:cubicBezTo>
                    <a:pt x="1911" y="126100"/>
                    <a:pt x="2903" y="128778"/>
                    <a:pt x="4177" y="131325"/>
                  </a:cubicBezTo>
                  <a:cubicBezTo>
                    <a:pt x="4814" y="132598"/>
                    <a:pt x="5544" y="133853"/>
                    <a:pt x="6349" y="135033"/>
                  </a:cubicBezTo>
                  <a:cubicBezTo>
                    <a:pt x="7154" y="136231"/>
                    <a:pt x="8035" y="137373"/>
                    <a:pt x="8990" y="138441"/>
                  </a:cubicBezTo>
                  <a:cubicBezTo>
                    <a:pt x="10881" y="140501"/>
                    <a:pt x="12960" y="142373"/>
                    <a:pt x="15207" y="144021"/>
                  </a:cubicBezTo>
                  <a:cubicBezTo>
                    <a:pt x="17342" y="145632"/>
                    <a:pt x="19514" y="147018"/>
                    <a:pt x="21555" y="148347"/>
                  </a:cubicBezTo>
                  <a:cubicBezTo>
                    <a:pt x="23596" y="149695"/>
                    <a:pt x="25525" y="150988"/>
                    <a:pt x="27248" y="152355"/>
                  </a:cubicBezTo>
                  <a:cubicBezTo>
                    <a:pt x="28091" y="153029"/>
                    <a:pt x="28896" y="153722"/>
                    <a:pt x="29683" y="154471"/>
                  </a:cubicBezTo>
                  <a:cubicBezTo>
                    <a:pt x="30057" y="154827"/>
                    <a:pt x="30432" y="155182"/>
                    <a:pt x="30750" y="155576"/>
                  </a:cubicBezTo>
                  <a:lnTo>
                    <a:pt x="31256" y="156137"/>
                  </a:lnTo>
                  <a:cubicBezTo>
                    <a:pt x="31424" y="156325"/>
                    <a:pt x="31574" y="156531"/>
                    <a:pt x="31724" y="156718"/>
                  </a:cubicBezTo>
                  <a:cubicBezTo>
                    <a:pt x="32997" y="158291"/>
                    <a:pt x="34102" y="160164"/>
                    <a:pt x="35244" y="162224"/>
                  </a:cubicBezTo>
                  <a:cubicBezTo>
                    <a:pt x="36368" y="164283"/>
                    <a:pt x="37473" y="166493"/>
                    <a:pt x="38802" y="168778"/>
                  </a:cubicBezTo>
                  <a:cubicBezTo>
                    <a:pt x="39458" y="169920"/>
                    <a:pt x="40188" y="171062"/>
                    <a:pt x="40993" y="172205"/>
                  </a:cubicBezTo>
                  <a:lnTo>
                    <a:pt x="41611" y="173048"/>
                  </a:lnTo>
                  <a:cubicBezTo>
                    <a:pt x="41799" y="173347"/>
                    <a:pt x="42042" y="173609"/>
                    <a:pt x="42267" y="173890"/>
                  </a:cubicBezTo>
                  <a:cubicBezTo>
                    <a:pt x="42698" y="174471"/>
                    <a:pt x="43203" y="174995"/>
                    <a:pt x="43671" y="175538"/>
                  </a:cubicBezTo>
                  <a:cubicBezTo>
                    <a:pt x="44626" y="176587"/>
                    <a:pt x="45656" y="177561"/>
                    <a:pt x="46743" y="178478"/>
                  </a:cubicBezTo>
                  <a:lnTo>
                    <a:pt x="47136" y="178815"/>
                  </a:lnTo>
                  <a:lnTo>
                    <a:pt x="47548" y="179152"/>
                  </a:lnTo>
                  <a:cubicBezTo>
                    <a:pt x="47829" y="179358"/>
                    <a:pt x="48110" y="179583"/>
                    <a:pt x="48372" y="179789"/>
                  </a:cubicBezTo>
                  <a:cubicBezTo>
                    <a:pt x="48934" y="180201"/>
                    <a:pt x="49495" y="180613"/>
                    <a:pt x="50057" y="180988"/>
                  </a:cubicBezTo>
                  <a:cubicBezTo>
                    <a:pt x="52286" y="182467"/>
                    <a:pt x="54608" y="183797"/>
                    <a:pt x="57042" y="184920"/>
                  </a:cubicBezTo>
                  <a:cubicBezTo>
                    <a:pt x="58222" y="185482"/>
                    <a:pt x="59402" y="186006"/>
                    <a:pt x="60563" y="186512"/>
                  </a:cubicBezTo>
                  <a:cubicBezTo>
                    <a:pt x="61162" y="186755"/>
                    <a:pt x="61743" y="186999"/>
                    <a:pt x="62323" y="187224"/>
                  </a:cubicBezTo>
                  <a:lnTo>
                    <a:pt x="64102" y="187898"/>
                  </a:lnTo>
                  <a:cubicBezTo>
                    <a:pt x="65282" y="188347"/>
                    <a:pt x="66443" y="188797"/>
                    <a:pt x="67641" y="189227"/>
                  </a:cubicBezTo>
                  <a:lnTo>
                    <a:pt x="71218" y="190426"/>
                  </a:lnTo>
                  <a:lnTo>
                    <a:pt x="72098" y="190725"/>
                  </a:lnTo>
                  <a:cubicBezTo>
                    <a:pt x="72398" y="190819"/>
                    <a:pt x="72716" y="190894"/>
                    <a:pt x="73016" y="190988"/>
                  </a:cubicBezTo>
                  <a:lnTo>
                    <a:pt x="74814" y="191512"/>
                  </a:lnTo>
                  <a:cubicBezTo>
                    <a:pt x="76031" y="191868"/>
                    <a:pt x="77230" y="192242"/>
                    <a:pt x="78447" y="192542"/>
                  </a:cubicBezTo>
                  <a:lnTo>
                    <a:pt x="82080" y="193441"/>
                  </a:lnTo>
                  <a:cubicBezTo>
                    <a:pt x="83316" y="193740"/>
                    <a:pt x="84533" y="193984"/>
                    <a:pt x="85769" y="194246"/>
                  </a:cubicBezTo>
                  <a:cubicBezTo>
                    <a:pt x="95288" y="196228"/>
                    <a:pt x="104961" y="197217"/>
                    <a:pt x="114633" y="197217"/>
                  </a:cubicBezTo>
                  <a:cubicBezTo>
                    <a:pt x="124882" y="197217"/>
                    <a:pt x="135130" y="196106"/>
                    <a:pt x="145189" y="193890"/>
                  </a:cubicBezTo>
                  <a:cubicBezTo>
                    <a:pt x="154889" y="191699"/>
                    <a:pt x="164140" y="188609"/>
                    <a:pt x="173222" y="185763"/>
                  </a:cubicBezTo>
                  <a:cubicBezTo>
                    <a:pt x="177773" y="184340"/>
                    <a:pt x="182286" y="182973"/>
                    <a:pt x="186799" y="181793"/>
                  </a:cubicBezTo>
                  <a:cubicBezTo>
                    <a:pt x="191256" y="180613"/>
                    <a:pt x="195788" y="179695"/>
                    <a:pt x="200357" y="179040"/>
                  </a:cubicBezTo>
                  <a:lnTo>
                    <a:pt x="202043" y="178815"/>
                  </a:lnTo>
                  <a:cubicBezTo>
                    <a:pt x="202604" y="178740"/>
                    <a:pt x="203166" y="178703"/>
                    <a:pt x="203728" y="178647"/>
                  </a:cubicBezTo>
                  <a:lnTo>
                    <a:pt x="205432" y="178497"/>
                  </a:lnTo>
                  <a:lnTo>
                    <a:pt x="206275" y="178403"/>
                  </a:lnTo>
                  <a:lnTo>
                    <a:pt x="207118" y="178385"/>
                  </a:lnTo>
                  <a:cubicBezTo>
                    <a:pt x="208241" y="178328"/>
                    <a:pt x="209365" y="178272"/>
                    <a:pt x="210488" y="178254"/>
                  </a:cubicBezTo>
                  <a:lnTo>
                    <a:pt x="212193" y="178254"/>
                  </a:lnTo>
                  <a:lnTo>
                    <a:pt x="213934" y="178272"/>
                  </a:lnTo>
                  <a:cubicBezTo>
                    <a:pt x="217260" y="178353"/>
                    <a:pt x="220711" y="178558"/>
                    <a:pt x="224301" y="178558"/>
                  </a:cubicBezTo>
                  <a:cubicBezTo>
                    <a:pt x="225723" y="178558"/>
                    <a:pt x="227168" y="178526"/>
                    <a:pt x="228635" y="178441"/>
                  </a:cubicBezTo>
                  <a:cubicBezTo>
                    <a:pt x="231294" y="178291"/>
                    <a:pt x="233953" y="177916"/>
                    <a:pt x="236537" y="177317"/>
                  </a:cubicBezTo>
                  <a:lnTo>
                    <a:pt x="237530" y="177055"/>
                  </a:lnTo>
                  <a:cubicBezTo>
                    <a:pt x="237867" y="176961"/>
                    <a:pt x="238204" y="176886"/>
                    <a:pt x="238522" y="176774"/>
                  </a:cubicBezTo>
                  <a:lnTo>
                    <a:pt x="239515" y="176437"/>
                  </a:lnTo>
                  <a:cubicBezTo>
                    <a:pt x="239852" y="176325"/>
                    <a:pt x="240170" y="176231"/>
                    <a:pt x="240489" y="176100"/>
                  </a:cubicBezTo>
                  <a:cubicBezTo>
                    <a:pt x="241799" y="175594"/>
                    <a:pt x="243054" y="175033"/>
                    <a:pt x="244271" y="174396"/>
                  </a:cubicBezTo>
                  <a:cubicBezTo>
                    <a:pt x="246668" y="173104"/>
                    <a:pt x="248916" y="171587"/>
                    <a:pt x="250975" y="169827"/>
                  </a:cubicBezTo>
                  <a:cubicBezTo>
                    <a:pt x="252979" y="168141"/>
                    <a:pt x="254852" y="166306"/>
                    <a:pt x="256575" y="164340"/>
                  </a:cubicBezTo>
                  <a:cubicBezTo>
                    <a:pt x="258298" y="162411"/>
                    <a:pt x="259852" y="160407"/>
                    <a:pt x="261313" y="158385"/>
                  </a:cubicBezTo>
                  <a:cubicBezTo>
                    <a:pt x="262062" y="157355"/>
                    <a:pt x="262755" y="156325"/>
                    <a:pt x="263447" y="155295"/>
                  </a:cubicBezTo>
                  <a:lnTo>
                    <a:pt x="264477" y="153759"/>
                  </a:lnTo>
                  <a:lnTo>
                    <a:pt x="265470" y="152186"/>
                  </a:lnTo>
                  <a:cubicBezTo>
                    <a:pt x="268110" y="147991"/>
                    <a:pt x="270507" y="143647"/>
                    <a:pt x="272642" y="139171"/>
                  </a:cubicBezTo>
                  <a:cubicBezTo>
                    <a:pt x="274777" y="134714"/>
                    <a:pt x="276650" y="130126"/>
                    <a:pt x="278279" y="125444"/>
                  </a:cubicBezTo>
                  <a:lnTo>
                    <a:pt x="278597" y="124564"/>
                  </a:lnTo>
                  <a:lnTo>
                    <a:pt x="278878" y="123684"/>
                  </a:lnTo>
                  <a:lnTo>
                    <a:pt x="279459" y="121924"/>
                  </a:lnTo>
                  <a:cubicBezTo>
                    <a:pt x="279833" y="120744"/>
                    <a:pt x="280170" y="119546"/>
                    <a:pt x="280526" y="118366"/>
                  </a:cubicBezTo>
                  <a:cubicBezTo>
                    <a:pt x="280863" y="117167"/>
                    <a:pt x="281200" y="115988"/>
                    <a:pt x="281500" y="114789"/>
                  </a:cubicBezTo>
                  <a:lnTo>
                    <a:pt x="281949" y="112991"/>
                  </a:lnTo>
                  <a:lnTo>
                    <a:pt x="282174" y="112074"/>
                  </a:lnTo>
                  <a:lnTo>
                    <a:pt x="282380" y="111175"/>
                  </a:lnTo>
                  <a:cubicBezTo>
                    <a:pt x="284590" y="101493"/>
                    <a:pt x="285713" y="91606"/>
                    <a:pt x="285732" y="81680"/>
                  </a:cubicBezTo>
                  <a:cubicBezTo>
                    <a:pt x="285751" y="76699"/>
                    <a:pt x="285470" y="71737"/>
                    <a:pt x="284927" y="66793"/>
                  </a:cubicBezTo>
                  <a:cubicBezTo>
                    <a:pt x="284777" y="65557"/>
                    <a:pt x="284627" y="64321"/>
                    <a:pt x="284459" y="63085"/>
                  </a:cubicBezTo>
                  <a:lnTo>
                    <a:pt x="284178" y="61250"/>
                  </a:lnTo>
                  <a:lnTo>
                    <a:pt x="284028" y="60313"/>
                  </a:lnTo>
                  <a:lnTo>
                    <a:pt x="283878" y="59396"/>
                  </a:lnTo>
                  <a:cubicBezTo>
                    <a:pt x="283447" y="56961"/>
                    <a:pt x="282961" y="54489"/>
                    <a:pt x="282361" y="52036"/>
                  </a:cubicBezTo>
                  <a:cubicBezTo>
                    <a:pt x="281762" y="49583"/>
                    <a:pt x="281088" y="47149"/>
                    <a:pt x="280264" y="44714"/>
                  </a:cubicBezTo>
                  <a:cubicBezTo>
                    <a:pt x="279421" y="42261"/>
                    <a:pt x="278447" y="39864"/>
                    <a:pt x="277343" y="37523"/>
                  </a:cubicBezTo>
                  <a:cubicBezTo>
                    <a:pt x="276200" y="35126"/>
                    <a:pt x="274889" y="32823"/>
                    <a:pt x="273410" y="30632"/>
                  </a:cubicBezTo>
                  <a:cubicBezTo>
                    <a:pt x="271912" y="28403"/>
                    <a:pt x="270189" y="26325"/>
                    <a:pt x="268298" y="24414"/>
                  </a:cubicBezTo>
                  <a:cubicBezTo>
                    <a:pt x="266425" y="22504"/>
                    <a:pt x="264384" y="20763"/>
                    <a:pt x="262193" y="19208"/>
                  </a:cubicBezTo>
                  <a:cubicBezTo>
                    <a:pt x="260058" y="17673"/>
                    <a:pt x="257792" y="16306"/>
                    <a:pt x="255451" y="15107"/>
                  </a:cubicBezTo>
                  <a:cubicBezTo>
                    <a:pt x="253166" y="13909"/>
                    <a:pt x="250788" y="12841"/>
                    <a:pt x="248372" y="11905"/>
                  </a:cubicBezTo>
                  <a:lnTo>
                    <a:pt x="247492" y="11549"/>
                  </a:lnTo>
                  <a:lnTo>
                    <a:pt x="246575" y="11231"/>
                  </a:lnTo>
                  <a:cubicBezTo>
                    <a:pt x="245975" y="11006"/>
                    <a:pt x="245376" y="10782"/>
                    <a:pt x="244777" y="10576"/>
                  </a:cubicBezTo>
                  <a:lnTo>
                    <a:pt x="243328" y="10112"/>
                  </a:lnTo>
                  <a:lnTo>
                    <a:pt x="243328" y="10112"/>
                  </a:lnTo>
                  <a:cubicBezTo>
                    <a:pt x="245728" y="10892"/>
                    <a:pt x="248098" y="11770"/>
                    <a:pt x="250414" y="12748"/>
                  </a:cubicBezTo>
                  <a:cubicBezTo>
                    <a:pt x="253504" y="14059"/>
                    <a:pt x="256481" y="15594"/>
                    <a:pt x="259328" y="17355"/>
                  </a:cubicBezTo>
                  <a:cubicBezTo>
                    <a:pt x="262230" y="19152"/>
                    <a:pt x="264946" y="21250"/>
                    <a:pt x="267399" y="23628"/>
                  </a:cubicBezTo>
                  <a:cubicBezTo>
                    <a:pt x="268017" y="24208"/>
                    <a:pt x="268597" y="24845"/>
                    <a:pt x="269196" y="25463"/>
                  </a:cubicBezTo>
                  <a:cubicBezTo>
                    <a:pt x="269515" y="25763"/>
                    <a:pt x="269777" y="26119"/>
                    <a:pt x="270058" y="26437"/>
                  </a:cubicBezTo>
                  <a:lnTo>
                    <a:pt x="270901" y="27411"/>
                  </a:lnTo>
                  <a:lnTo>
                    <a:pt x="271687" y="28422"/>
                  </a:lnTo>
                  <a:cubicBezTo>
                    <a:pt x="271949" y="28778"/>
                    <a:pt x="272230" y="29096"/>
                    <a:pt x="272474" y="29452"/>
                  </a:cubicBezTo>
                  <a:lnTo>
                    <a:pt x="273204" y="30501"/>
                  </a:lnTo>
                  <a:lnTo>
                    <a:pt x="273560" y="31025"/>
                  </a:lnTo>
                  <a:lnTo>
                    <a:pt x="273916" y="31549"/>
                  </a:lnTo>
                  <a:cubicBezTo>
                    <a:pt x="275713" y="34377"/>
                    <a:pt x="277268" y="37355"/>
                    <a:pt x="278541" y="40444"/>
                  </a:cubicBezTo>
                  <a:cubicBezTo>
                    <a:pt x="279777" y="43478"/>
                    <a:pt x="280826" y="46568"/>
                    <a:pt x="281650" y="49714"/>
                  </a:cubicBezTo>
                  <a:cubicBezTo>
                    <a:pt x="282474" y="52823"/>
                    <a:pt x="283148" y="55950"/>
                    <a:pt x="283672" y="59059"/>
                  </a:cubicBezTo>
                  <a:lnTo>
                    <a:pt x="283878" y="60238"/>
                  </a:lnTo>
                  <a:lnTo>
                    <a:pt x="284065" y="61400"/>
                  </a:lnTo>
                  <a:cubicBezTo>
                    <a:pt x="284178" y="62186"/>
                    <a:pt x="284309" y="62973"/>
                    <a:pt x="284403" y="63740"/>
                  </a:cubicBezTo>
                  <a:cubicBezTo>
                    <a:pt x="284609" y="65313"/>
                    <a:pt x="284815" y="66886"/>
                    <a:pt x="284946" y="68459"/>
                  </a:cubicBezTo>
                  <a:cubicBezTo>
                    <a:pt x="287361" y="93553"/>
                    <a:pt x="282642" y="118834"/>
                    <a:pt x="271294" y="141343"/>
                  </a:cubicBezTo>
                  <a:lnTo>
                    <a:pt x="270770" y="142392"/>
                  </a:lnTo>
                  <a:lnTo>
                    <a:pt x="270226" y="143422"/>
                  </a:lnTo>
                  <a:cubicBezTo>
                    <a:pt x="269852" y="144115"/>
                    <a:pt x="269496" y="144808"/>
                    <a:pt x="269103" y="145501"/>
                  </a:cubicBezTo>
                  <a:cubicBezTo>
                    <a:pt x="268335" y="146849"/>
                    <a:pt x="267567" y="148197"/>
                    <a:pt x="266762" y="149546"/>
                  </a:cubicBezTo>
                  <a:cubicBezTo>
                    <a:pt x="265975" y="150894"/>
                    <a:pt x="265133" y="152205"/>
                    <a:pt x="264290" y="153534"/>
                  </a:cubicBezTo>
                  <a:cubicBezTo>
                    <a:pt x="263859" y="154190"/>
                    <a:pt x="263429" y="154827"/>
                    <a:pt x="262979" y="155482"/>
                  </a:cubicBezTo>
                  <a:lnTo>
                    <a:pt x="262324" y="156456"/>
                  </a:lnTo>
                  <a:lnTo>
                    <a:pt x="261650" y="157430"/>
                  </a:lnTo>
                  <a:cubicBezTo>
                    <a:pt x="259814" y="160051"/>
                    <a:pt x="257811" y="162561"/>
                    <a:pt x="255676" y="164920"/>
                  </a:cubicBezTo>
                  <a:cubicBezTo>
                    <a:pt x="254552" y="166119"/>
                    <a:pt x="253410" y="167298"/>
                    <a:pt x="252174" y="168403"/>
                  </a:cubicBezTo>
                  <a:cubicBezTo>
                    <a:pt x="251575" y="168984"/>
                    <a:pt x="250919" y="169508"/>
                    <a:pt x="250264" y="170051"/>
                  </a:cubicBezTo>
                  <a:cubicBezTo>
                    <a:pt x="249945" y="170313"/>
                    <a:pt x="249608" y="170576"/>
                    <a:pt x="249271" y="170819"/>
                  </a:cubicBezTo>
                  <a:cubicBezTo>
                    <a:pt x="248934" y="171081"/>
                    <a:pt x="248616" y="171343"/>
                    <a:pt x="248260" y="171587"/>
                  </a:cubicBezTo>
                  <a:lnTo>
                    <a:pt x="247211" y="172298"/>
                  </a:lnTo>
                  <a:cubicBezTo>
                    <a:pt x="246856" y="172542"/>
                    <a:pt x="246481" y="172767"/>
                    <a:pt x="246125" y="172991"/>
                  </a:cubicBezTo>
                  <a:cubicBezTo>
                    <a:pt x="245395" y="173459"/>
                    <a:pt x="244627" y="173853"/>
                    <a:pt x="243878" y="174265"/>
                  </a:cubicBezTo>
                  <a:cubicBezTo>
                    <a:pt x="242324" y="175070"/>
                    <a:pt x="240713" y="175744"/>
                    <a:pt x="239065" y="176287"/>
                  </a:cubicBezTo>
                  <a:cubicBezTo>
                    <a:pt x="237436" y="176830"/>
                    <a:pt x="235751" y="177242"/>
                    <a:pt x="234065" y="177542"/>
                  </a:cubicBezTo>
                  <a:lnTo>
                    <a:pt x="232811" y="177729"/>
                  </a:lnTo>
                  <a:cubicBezTo>
                    <a:pt x="232605" y="177767"/>
                    <a:pt x="232380" y="177804"/>
                    <a:pt x="232174" y="177823"/>
                  </a:cubicBezTo>
                  <a:lnTo>
                    <a:pt x="231556" y="177898"/>
                  </a:lnTo>
                  <a:lnTo>
                    <a:pt x="230320" y="178029"/>
                  </a:lnTo>
                  <a:lnTo>
                    <a:pt x="229084" y="178104"/>
                  </a:lnTo>
                  <a:cubicBezTo>
                    <a:pt x="227445" y="178216"/>
                    <a:pt x="225835" y="178258"/>
                    <a:pt x="224248" y="178258"/>
                  </a:cubicBezTo>
                  <a:cubicBezTo>
                    <a:pt x="222661" y="178258"/>
                    <a:pt x="221097" y="178216"/>
                    <a:pt x="219552" y="178160"/>
                  </a:cubicBezTo>
                  <a:cubicBezTo>
                    <a:pt x="216680" y="178055"/>
                    <a:pt x="213890" y="177933"/>
                    <a:pt x="211167" y="177933"/>
                  </a:cubicBezTo>
                  <a:cubicBezTo>
                    <a:pt x="210978" y="177933"/>
                    <a:pt x="210789" y="177934"/>
                    <a:pt x="210601" y="177935"/>
                  </a:cubicBezTo>
                  <a:cubicBezTo>
                    <a:pt x="204852" y="177973"/>
                    <a:pt x="199065" y="178759"/>
                    <a:pt x="193260" y="179958"/>
                  </a:cubicBezTo>
                  <a:cubicBezTo>
                    <a:pt x="187473" y="181175"/>
                    <a:pt x="181687" y="182823"/>
                    <a:pt x="175863" y="184621"/>
                  </a:cubicBezTo>
                  <a:cubicBezTo>
                    <a:pt x="170039" y="186400"/>
                    <a:pt x="164159" y="188347"/>
                    <a:pt x="158147" y="190145"/>
                  </a:cubicBezTo>
                  <a:cubicBezTo>
                    <a:pt x="156631" y="190594"/>
                    <a:pt x="155132" y="191044"/>
                    <a:pt x="153597" y="191456"/>
                  </a:cubicBezTo>
                  <a:cubicBezTo>
                    <a:pt x="152061" y="191868"/>
                    <a:pt x="150526" y="192280"/>
                    <a:pt x="148990" y="192673"/>
                  </a:cubicBezTo>
                  <a:lnTo>
                    <a:pt x="146649" y="193235"/>
                  </a:lnTo>
                  <a:cubicBezTo>
                    <a:pt x="145863" y="193422"/>
                    <a:pt x="145095" y="193628"/>
                    <a:pt x="144308" y="193778"/>
                  </a:cubicBezTo>
                  <a:cubicBezTo>
                    <a:pt x="142735" y="194096"/>
                    <a:pt x="141144" y="194433"/>
                    <a:pt x="139571" y="194733"/>
                  </a:cubicBezTo>
                  <a:cubicBezTo>
                    <a:pt x="140001" y="194602"/>
                    <a:pt x="140413" y="194433"/>
                    <a:pt x="140825" y="194265"/>
                  </a:cubicBezTo>
                  <a:cubicBezTo>
                    <a:pt x="140881" y="194223"/>
                    <a:pt x="140864" y="194202"/>
                    <a:pt x="140725" y="194202"/>
                  </a:cubicBezTo>
                  <a:cubicBezTo>
                    <a:pt x="140679" y="194202"/>
                    <a:pt x="140619" y="194204"/>
                    <a:pt x="140544" y="194209"/>
                  </a:cubicBezTo>
                  <a:cubicBezTo>
                    <a:pt x="140395" y="194227"/>
                    <a:pt x="140170" y="194246"/>
                    <a:pt x="139889" y="194283"/>
                  </a:cubicBezTo>
                  <a:lnTo>
                    <a:pt x="138765" y="194433"/>
                  </a:lnTo>
                  <a:cubicBezTo>
                    <a:pt x="141986" y="193815"/>
                    <a:pt x="145170" y="193122"/>
                    <a:pt x="148297" y="192317"/>
                  </a:cubicBezTo>
                  <a:cubicBezTo>
                    <a:pt x="149084" y="192130"/>
                    <a:pt x="149870" y="191924"/>
                    <a:pt x="150638" y="191699"/>
                  </a:cubicBezTo>
                  <a:lnTo>
                    <a:pt x="152979" y="191063"/>
                  </a:lnTo>
                  <a:cubicBezTo>
                    <a:pt x="154533" y="190632"/>
                    <a:pt x="156069" y="190164"/>
                    <a:pt x="157586" y="189714"/>
                  </a:cubicBezTo>
                  <a:cubicBezTo>
                    <a:pt x="163691" y="187879"/>
                    <a:pt x="169664" y="185875"/>
                    <a:pt x="175582" y="184021"/>
                  </a:cubicBezTo>
                  <a:cubicBezTo>
                    <a:pt x="181500" y="182186"/>
                    <a:pt x="187398" y="180482"/>
                    <a:pt x="193316" y="179246"/>
                  </a:cubicBezTo>
                  <a:cubicBezTo>
                    <a:pt x="194046" y="179077"/>
                    <a:pt x="194795" y="178946"/>
                    <a:pt x="195526" y="178815"/>
                  </a:cubicBezTo>
                  <a:lnTo>
                    <a:pt x="197754" y="178403"/>
                  </a:lnTo>
                  <a:cubicBezTo>
                    <a:pt x="198129" y="178328"/>
                    <a:pt x="198485" y="178291"/>
                    <a:pt x="198859" y="178235"/>
                  </a:cubicBezTo>
                  <a:lnTo>
                    <a:pt x="199964" y="178085"/>
                  </a:lnTo>
                  <a:lnTo>
                    <a:pt x="202193" y="177767"/>
                  </a:lnTo>
                  <a:lnTo>
                    <a:pt x="204421" y="177561"/>
                  </a:lnTo>
                  <a:lnTo>
                    <a:pt x="205526" y="177467"/>
                  </a:lnTo>
                  <a:cubicBezTo>
                    <a:pt x="205900" y="177430"/>
                    <a:pt x="206256" y="177373"/>
                    <a:pt x="206631" y="177373"/>
                  </a:cubicBezTo>
                  <a:lnTo>
                    <a:pt x="208840" y="177298"/>
                  </a:lnTo>
                  <a:cubicBezTo>
                    <a:pt x="209590" y="177261"/>
                    <a:pt x="210320" y="177242"/>
                    <a:pt x="211069" y="177242"/>
                  </a:cubicBezTo>
                  <a:cubicBezTo>
                    <a:pt x="211240" y="177241"/>
                    <a:pt x="211411" y="177241"/>
                    <a:pt x="211583" y="177241"/>
                  </a:cubicBezTo>
                  <a:cubicBezTo>
                    <a:pt x="214381" y="177241"/>
                    <a:pt x="217262" y="177379"/>
                    <a:pt x="220226" y="177467"/>
                  </a:cubicBezTo>
                  <a:cubicBezTo>
                    <a:pt x="221507" y="177527"/>
                    <a:pt x="222794" y="177557"/>
                    <a:pt x="224082" y="177557"/>
                  </a:cubicBezTo>
                  <a:cubicBezTo>
                    <a:pt x="226014" y="177557"/>
                    <a:pt x="227949" y="177489"/>
                    <a:pt x="229870" y="177355"/>
                  </a:cubicBezTo>
                  <a:cubicBezTo>
                    <a:pt x="233279" y="177111"/>
                    <a:pt x="236612" y="176418"/>
                    <a:pt x="239833" y="175313"/>
                  </a:cubicBezTo>
                  <a:cubicBezTo>
                    <a:pt x="243054" y="174115"/>
                    <a:pt x="246088" y="172430"/>
                    <a:pt x="248822" y="170351"/>
                  </a:cubicBezTo>
                  <a:cubicBezTo>
                    <a:pt x="250151" y="169340"/>
                    <a:pt x="251444" y="168254"/>
                    <a:pt x="252661" y="167092"/>
                  </a:cubicBezTo>
                  <a:cubicBezTo>
                    <a:pt x="253241" y="166512"/>
                    <a:pt x="253841" y="165950"/>
                    <a:pt x="254402" y="165351"/>
                  </a:cubicBezTo>
                  <a:cubicBezTo>
                    <a:pt x="254683" y="165051"/>
                    <a:pt x="254964" y="164752"/>
                    <a:pt x="255245" y="164452"/>
                  </a:cubicBezTo>
                  <a:lnTo>
                    <a:pt x="256069" y="163553"/>
                  </a:lnTo>
                  <a:cubicBezTo>
                    <a:pt x="256350" y="163235"/>
                    <a:pt x="256612" y="162935"/>
                    <a:pt x="256874" y="162617"/>
                  </a:cubicBezTo>
                  <a:cubicBezTo>
                    <a:pt x="257118" y="162298"/>
                    <a:pt x="257399" y="161999"/>
                    <a:pt x="257642" y="161680"/>
                  </a:cubicBezTo>
                  <a:cubicBezTo>
                    <a:pt x="258148" y="161062"/>
                    <a:pt x="258672" y="160426"/>
                    <a:pt x="259140" y="159789"/>
                  </a:cubicBezTo>
                  <a:cubicBezTo>
                    <a:pt x="260133" y="158516"/>
                    <a:pt x="261050" y="157224"/>
                    <a:pt x="261968" y="155913"/>
                  </a:cubicBezTo>
                  <a:cubicBezTo>
                    <a:pt x="263766" y="153310"/>
                    <a:pt x="265489" y="150651"/>
                    <a:pt x="267062" y="147916"/>
                  </a:cubicBezTo>
                  <a:cubicBezTo>
                    <a:pt x="268653" y="145201"/>
                    <a:pt x="270152" y="142411"/>
                    <a:pt x="271556" y="139583"/>
                  </a:cubicBezTo>
                  <a:cubicBezTo>
                    <a:pt x="277137" y="128197"/>
                    <a:pt x="281069" y="116100"/>
                    <a:pt x="283223" y="103609"/>
                  </a:cubicBezTo>
                  <a:cubicBezTo>
                    <a:pt x="285395" y="91062"/>
                    <a:pt x="285732" y="78253"/>
                    <a:pt x="284197" y="65594"/>
                  </a:cubicBezTo>
                  <a:cubicBezTo>
                    <a:pt x="283841" y="62429"/>
                    <a:pt x="283298" y="59265"/>
                    <a:pt x="282680" y="56119"/>
                  </a:cubicBezTo>
                  <a:cubicBezTo>
                    <a:pt x="282043" y="52935"/>
                    <a:pt x="281256" y="49789"/>
                    <a:pt x="280283" y="46680"/>
                  </a:cubicBezTo>
                  <a:cubicBezTo>
                    <a:pt x="279309" y="43516"/>
                    <a:pt x="278092" y="40426"/>
                    <a:pt x="276631" y="37429"/>
                  </a:cubicBezTo>
                  <a:cubicBezTo>
                    <a:pt x="275170" y="34377"/>
                    <a:pt x="273373" y="31474"/>
                    <a:pt x="271294" y="28778"/>
                  </a:cubicBezTo>
                  <a:cubicBezTo>
                    <a:pt x="269159" y="26062"/>
                    <a:pt x="266725" y="23591"/>
                    <a:pt x="264028" y="21437"/>
                  </a:cubicBezTo>
                  <a:cubicBezTo>
                    <a:pt x="261369" y="19321"/>
                    <a:pt x="258504" y="17467"/>
                    <a:pt x="255489" y="15894"/>
                  </a:cubicBezTo>
                  <a:cubicBezTo>
                    <a:pt x="249515" y="12767"/>
                    <a:pt x="243166" y="10688"/>
                    <a:pt x="236856" y="9077"/>
                  </a:cubicBezTo>
                  <a:lnTo>
                    <a:pt x="237062" y="8253"/>
                  </a:lnTo>
                  <a:cubicBezTo>
                    <a:pt x="234833" y="7673"/>
                    <a:pt x="232586" y="7149"/>
                    <a:pt x="230357" y="6662"/>
                  </a:cubicBezTo>
                  <a:lnTo>
                    <a:pt x="228672" y="6287"/>
                  </a:lnTo>
                  <a:lnTo>
                    <a:pt x="226987" y="5950"/>
                  </a:lnTo>
                  <a:cubicBezTo>
                    <a:pt x="225863" y="5744"/>
                    <a:pt x="224739" y="5501"/>
                    <a:pt x="223616" y="5295"/>
                  </a:cubicBezTo>
                  <a:cubicBezTo>
                    <a:pt x="219121" y="4452"/>
                    <a:pt x="214608" y="3778"/>
                    <a:pt x="210076" y="3179"/>
                  </a:cubicBezTo>
                  <a:cubicBezTo>
                    <a:pt x="208934" y="3047"/>
                    <a:pt x="207810" y="2879"/>
                    <a:pt x="206668" y="2748"/>
                  </a:cubicBezTo>
                  <a:lnTo>
                    <a:pt x="203260" y="2373"/>
                  </a:lnTo>
                  <a:cubicBezTo>
                    <a:pt x="200994" y="2149"/>
                    <a:pt x="198728" y="1924"/>
                    <a:pt x="196443" y="1737"/>
                  </a:cubicBezTo>
                  <a:cubicBezTo>
                    <a:pt x="191893" y="1343"/>
                    <a:pt x="187342" y="1044"/>
                    <a:pt x="182792" y="819"/>
                  </a:cubicBezTo>
                  <a:cubicBezTo>
                    <a:pt x="178222" y="613"/>
                    <a:pt x="173672" y="426"/>
                    <a:pt x="169121" y="313"/>
                  </a:cubicBezTo>
                  <a:cubicBezTo>
                    <a:pt x="166855" y="257"/>
                    <a:pt x="164571" y="201"/>
                    <a:pt x="162286" y="164"/>
                  </a:cubicBezTo>
                  <a:lnTo>
                    <a:pt x="158878" y="107"/>
                  </a:lnTo>
                  <a:lnTo>
                    <a:pt x="155451" y="70"/>
                  </a:lnTo>
                  <a:cubicBezTo>
                    <a:pt x="151756" y="24"/>
                    <a:pt x="148055" y="0"/>
                    <a:pt x="144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 name="Google Shape;178;p30"/>
          <p:cNvGrpSpPr/>
          <p:nvPr/>
        </p:nvGrpSpPr>
        <p:grpSpPr>
          <a:xfrm rot="6772370">
            <a:off x="314433" y="-1413864"/>
            <a:ext cx="2613311" cy="5224821"/>
            <a:chOff x="2499325" y="238125"/>
            <a:chExt cx="2613225" cy="5224650"/>
          </a:xfrm>
        </p:grpSpPr>
        <p:sp>
          <p:nvSpPr>
            <p:cNvPr id="179" name="Google Shape;179;p30"/>
            <p:cNvSpPr/>
            <p:nvPr/>
          </p:nvSpPr>
          <p:spPr>
            <a:xfrm>
              <a:off x="2551850" y="283000"/>
              <a:ext cx="2514000" cy="5100275"/>
            </a:xfrm>
            <a:custGeom>
              <a:rect b="b" l="l" r="r" t="t"/>
              <a:pathLst>
                <a:path extrusionOk="0" h="204011" w="100560">
                  <a:moveTo>
                    <a:pt x="27470" y="0"/>
                  </a:moveTo>
                  <a:cubicBezTo>
                    <a:pt x="18421" y="0"/>
                    <a:pt x="13970" y="7972"/>
                    <a:pt x="6343" y="17362"/>
                  </a:cubicBezTo>
                  <a:cubicBezTo>
                    <a:pt x="4073" y="20177"/>
                    <a:pt x="2192" y="23368"/>
                    <a:pt x="1375" y="26896"/>
                  </a:cubicBezTo>
                  <a:cubicBezTo>
                    <a:pt x="0" y="32849"/>
                    <a:pt x="1803" y="39166"/>
                    <a:pt x="4877" y="44457"/>
                  </a:cubicBezTo>
                  <a:cubicBezTo>
                    <a:pt x="9456" y="52305"/>
                    <a:pt x="16628" y="58271"/>
                    <a:pt x="22270" y="65418"/>
                  </a:cubicBezTo>
                  <a:cubicBezTo>
                    <a:pt x="35163" y="81760"/>
                    <a:pt x="39275" y="104640"/>
                    <a:pt x="32893" y="124446"/>
                  </a:cubicBezTo>
                  <a:cubicBezTo>
                    <a:pt x="30766" y="131035"/>
                    <a:pt x="27588" y="137248"/>
                    <a:pt x="25824" y="143928"/>
                  </a:cubicBezTo>
                  <a:cubicBezTo>
                    <a:pt x="21868" y="158934"/>
                    <a:pt x="25785" y="175783"/>
                    <a:pt x="35941" y="187508"/>
                  </a:cubicBezTo>
                  <a:cubicBezTo>
                    <a:pt x="44959" y="197906"/>
                    <a:pt x="58670" y="204010"/>
                    <a:pt x="72404" y="204010"/>
                  </a:cubicBezTo>
                  <a:cubicBezTo>
                    <a:pt x="74157" y="204010"/>
                    <a:pt x="75910" y="203911"/>
                    <a:pt x="77654" y="203708"/>
                  </a:cubicBezTo>
                  <a:cubicBezTo>
                    <a:pt x="82635" y="203125"/>
                    <a:pt x="87667" y="201685"/>
                    <a:pt x="91558" y="198520"/>
                  </a:cubicBezTo>
                  <a:cubicBezTo>
                    <a:pt x="99146" y="192333"/>
                    <a:pt x="100560" y="180971"/>
                    <a:pt x="98005" y="171529"/>
                  </a:cubicBezTo>
                  <a:cubicBezTo>
                    <a:pt x="95463" y="162086"/>
                    <a:pt x="89743" y="153876"/>
                    <a:pt x="84969" y="145328"/>
                  </a:cubicBezTo>
                  <a:cubicBezTo>
                    <a:pt x="80196" y="136794"/>
                    <a:pt x="76214" y="127131"/>
                    <a:pt x="77667" y="117455"/>
                  </a:cubicBezTo>
                  <a:cubicBezTo>
                    <a:pt x="79146" y="107636"/>
                    <a:pt x="86111" y="98272"/>
                    <a:pt x="83595" y="88661"/>
                  </a:cubicBezTo>
                  <a:cubicBezTo>
                    <a:pt x="79885" y="74549"/>
                    <a:pt x="59236" y="71799"/>
                    <a:pt x="53062" y="58582"/>
                  </a:cubicBezTo>
                  <a:cubicBezTo>
                    <a:pt x="50248" y="52538"/>
                    <a:pt x="51272" y="44898"/>
                    <a:pt x="55579" y="39801"/>
                  </a:cubicBezTo>
                  <a:cubicBezTo>
                    <a:pt x="57745" y="37246"/>
                    <a:pt x="60624" y="35339"/>
                    <a:pt x="62596" y="32628"/>
                  </a:cubicBezTo>
                  <a:cubicBezTo>
                    <a:pt x="67421" y="26001"/>
                    <a:pt x="65267" y="15974"/>
                    <a:pt x="59301" y="10358"/>
                  </a:cubicBezTo>
                  <a:cubicBezTo>
                    <a:pt x="53322" y="4742"/>
                    <a:pt x="34229" y="1240"/>
                    <a:pt x="34229" y="1240"/>
                  </a:cubicBezTo>
                  <a:cubicBezTo>
                    <a:pt x="31695" y="390"/>
                    <a:pt x="29470" y="0"/>
                    <a:pt x="274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0"/>
            <p:cNvSpPr/>
            <p:nvPr/>
          </p:nvSpPr>
          <p:spPr>
            <a:xfrm>
              <a:off x="2499325" y="238125"/>
              <a:ext cx="2613225" cy="5224650"/>
            </a:xfrm>
            <a:custGeom>
              <a:rect b="b" l="l" r="r" t="t"/>
              <a:pathLst>
                <a:path extrusionOk="0" h="208986" w="104529">
                  <a:moveTo>
                    <a:pt x="89068" y="90508"/>
                  </a:moveTo>
                  <a:cubicBezTo>
                    <a:pt x="89392" y="92120"/>
                    <a:pt x="89537" y="93755"/>
                    <a:pt x="89494" y="95390"/>
                  </a:cubicBezTo>
                  <a:lnTo>
                    <a:pt x="89494" y="95390"/>
                  </a:lnTo>
                  <a:cubicBezTo>
                    <a:pt x="89503" y="95223"/>
                    <a:pt x="89509" y="95054"/>
                    <a:pt x="89509" y="94892"/>
                  </a:cubicBezTo>
                  <a:cubicBezTo>
                    <a:pt x="89496" y="94399"/>
                    <a:pt x="89509" y="93919"/>
                    <a:pt x="89457" y="93426"/>
                  </a:cubicBezTo>
                  <a:cubicBezTo>
                    <a:pt x="89405" y="92440"/>
                    <a:pt x="89275" y="91467"/>
                    <a:pt x="89068" y="90508"/>
                  </a:cubicBezTo>
                  <a:close/>
                  <a:moveTo>
                    <a:pt x="89494" y="95390"/>
                  </a:moveTo>
                  <a:lnTo>
                    <a:pt x="89494" y="95390"/>
                  </a:lnTo>
                  <a:cubicBezTo>
                    <a:pt x="89491" y="95462"/>
                    <a:pt x="89487" y="95534"/>
                    <a:pt x="89483" y="95605"/>
                  </a:cubicBezTo>
                  <a:cubicBezTo>
                    <a:pt x="89483" y="95666"/>
                    <a:pt x="89482" y="95728"/>
                    <a:pt x="89480" y="95790"/>
                  </a:cubicBezTo>
                  <a:lnTo>
                    <a:pt x="89480" y="95790"/>
                  </a:lnTo>
                  <a:cubicBezTo>
                    <a:pt x="89486" y="95656"/>
                    <a:pt x="89491" y="95523"/>
                    <a:pt x="89494" y="95390"/>
                  </a:cubicBezTo>
                  <a:close/>
                  <a:moveTo>
                    <a:pt x="89480" y="95790"/>
                  </a:moveTo>
                  <a:cubicBezTo>
                    <a:pt x="89476" y="95894"/>
                    <a:pt x="89470" y="95999"/>
                    <a:pt x="89464" y="96104"/>
                  </a:cubicBezTo>
                  <a:lnTo>
                    <a:pt x="89464" y="96104"/>
                  </a:lnTo>
                  <a:cubicBezTo>
                    <a:pt x="89472" y="95999"/>
                    <a:pt x="89477" y="95894"/>
                    <a:pt x="89480" y="95790"/>
                  </a:cubicBezTo>
                  <a:close/>
                  <a:moveTo>
                    <a:pt x="89464" y="96104"/>
                  </a:moveTo>
                  <a:lnTo>
                    <a:pt x="89464" y="96104"/>
                  </a:lnTo>
                  <a:cubicBezTo>
                    <a:pt x="89459" y="96176"/>
                    <a:pt x="89452" y="96248"/>
                    <a:pt x="89444" y="96318"/>
                  </a:cubicBezTo>
                  <a:lnTo>
                    <a:pt x="89401" y="96906"/>
                  </a:lnTo>
                  <a:lnTo>
                    <a:pt x="89401" y="96906"/>
                  </a:lnTo>
                  <a:cubicBezTo>
                    <a:pt x="89427" y="96639"/>
                    <a:pt x="89448" y="96371"/>
                    <a:pt x="89464" y="96104"/>
                  </a:cubicBezTo>
                  <a:close/>
                  <a:moveTo>
                    <a:pt x="25356" y="171902"/>
                  </a:moveTo>
                  <a:cubicBezTo>
                    <a:pt x="25357" y="171902"/>
                    <a:pt x="25358" y="171903"/>
                    <a:pt x="25359" y="171903"/>
                  </a:cubicBezTo>
                  <a:lnTo>
                    <a:pt x="25359" y="171903"/>
                  </a:lnTo>
                  <a:cubicBezTo>
                    <a:pt x="25342" y="171910"/>
                    <a:pt x="25361" y="172037"/>
                    <a:pt x="25435" y="172364"/>
                  </a:cubicBezTo>
                  <a:cubicBezTo>
                    <a:pt x="25351" y="172027"/>
                    <a:pt x="25334" y="171902"/>
                    <a:pt x="25356" y="171902"/>
                  </a:cubicBezTo>
                  <a:close/>
                  <a:moveTo>
                    <a:pt x="81469" y="85585"/>
                  </a:moveTo>
                  <a:cubicBezTo>
                    <a:pt x="81542" y="85683"/>
                    <a:pt x="81615" y="85781"/>
                    <a:pt x="81688" y="85890"/>
                  </a:cubicBezTo>
                  <a:lnTo>
                    <a:pt x="82142" y="86539"/>
                  </a:lnTo>
                  <a:lnTo>
                    <a:pt x="82544" y="87226"/>
                  </a:lnTo>
                  <a:lnTo>
                    <a:pt x="82751" y="87563"/>
                  </a:lnTo>
                  <a:lnTo>
                    <a:pt x="82920" y="87913"/>
                  </a:lnTo>
                  <a:lnTo>
                    <a:pt x="83270" y="88614"/>
                  </a:lnTo>
                  <a:lnTo>
                    <a:pt x="83556" y="89340"/>
                  </a:lnTo>
                  <a:lnTo>
                    <a:pt x="83711" y="89703"/>
                  </a:lnTo>
                  <a:cubicBezTo>
                    <a:pt x="83750" y="89833"/>
                    <a:pt x="83776" y="89950"/>
                    <a:pt x="83815" y="90080"/>
                  </a:cubicBezTo>
                  <a:lnTo>
                    <a:pt x="84048" y="90832"/>
                  </a:lnTo>
                  <a:cubicBezTo>
                    <a:pt x="84113" y="91078"/>
                    <a:pt x="84165" y="91338"/>
                    <a:pt x="84230" y="91584"/>
                  </a:cubicBezTo>
                  <a:cubicBezTo>
                    <a:pt x="84437" y="92609"/>
                    <a:pt x="84541" y="93659"/>
                    <a:pt x="84541" y="94710"/>
                  </a:cubicBezTo>
                  <a:cubicBezTo>
                    <a:pt x="84541" y="96824"/>
                    <a:pt x="84152" y="98964"/>
                    <a:pt x="83568" y="101104"/>
                  </a:cubicBezTo>
                  <a:cubicBezTo>
                    <a:pt x="82985" y="103244"/>
                    <a:pt x="82207" y="105385"/>
                    <a:pt x="81415" y="107551"/>
                  </a:cubicBezTo>
                  <a:cubicBezTo>
                    <a:pt x="80611" y="109704"/>
                    <a:pt x="79794" y="111909"/>
                    <a:pt x="79120" y="114192"/>
                  </a:cubicBezTo>
                  <a:cubicBezTo>
                    <a:pt x="78782" y="115333"/>
                    <a:pt x="78484" y="116500"/>
                    <a:pt x="78238" y="117707"/>
                  </a:cubicBezTo>
                  <a:cubicBezTo>
                    <a:pt x="78186" y="117992"/>
                    <a:pt x="78134" y="118303"/>
                    <a:pt x="78082" y="118601"/>
                  </a:cubicBezTo>
                  <a:cubicBezTo>
                    <a:pt x="78056" y="118757"/>
                    <a:pt x="78030" y="118900"/>
                    <a:pt x="78004" y="119055"/>
                  </a:cubicBezTo>
                  <a:lnTo>
                    <a:pt x="77952" y="119509"/>
                  </a:lnTo>
                  <a:lnTo>
                    <a:pt x="77836" y="120430"/>
                  </a:lnTo>
                  <a:lnTo>
                    <a:pt x="77784" y="120884"/>
                  </a:lnTo>
                  <a:cubicBezTo>
                    <a:pt x="77771" y="121040"/>
                    <a:pt x="77771" y="121183"/>
                    <a:pt x="77758" y="121338"/>
                  </a:cubicBezTo>
                  <a:cubicBezTo>
                    <a:pt x="77589" y="123764"/>
                    <a:pt x="77693" y="126202"/>
                    <a:pt x="78069" y="128602"/>
                  </a:cubicBezTo>
                  <a:cubicBezTo>
                    <a:pt x="78432" y="130975"/>
                    <a:pt x="79003" y="133297"/>
                    <a:pt x="79768" y="135580"/>
                  </a:cubicBezTo>
                  <a:cubicBezTo>
                    <a:pt x="81247" y="140093"/>
                    <a:pt x="83309" y="144322"/>
                    <a:pt x="85540" y="148369"/>
                  </a:cubicBezTo>
                  <a:cubicBezTo>
                    <a:pt x="87771" y="152402"/>
                    <a:pt x="90144" y="156281"/>
                    <a:pt x="92272" y="160198"/>
                  </a:cubicBezTo>
                  <a:cubicBezTo>
                    <a:pt x="94386" y="164115"/>
                    <a:pt x="96279" y="168097"/>
                    <a:pt x="97538" y="172195"/>
                  </a:cubicBezTo>
                  <a:lnTo>
                    <a:pt x="97966" y="173739"/>
                  </a:lnTo>
                  <a:cubicBezTo>
                    <a:pt x="98108" y="174258"/>
                    <a:pt x="98225" y="174763"/>
                    <a:pt x="98342" y="175282"/>
                  </a:cubicBezTo>
                  <a:cubicBezTo>
                    <a:pt x="98549" y="176307"/>
                    <a:pt x="98718" y="177344"/>
                    <a:pt x="98835" y="178382"/>
                  </a:cubicBezTo>
                  <a:cubicBezTo>
                    <a:pt x="99055" y="180457"/>
                    <a:pt x="99068" y="182546"/>
                    <a:pt x="98861" y="184621"/>
                  </a:cubicBezTo>
                  <a:cubicBezTo>
                    <a:pt x="99068" y="182507"/>
                    <a:pt x="99042" y="180367"/>
                    <a:pt x="98796" y="178252"/>
                  </a:cubicBezTo>
                  <a:cubicBezTo>
                    <a:pt x="98666" y="177189"/>
                    <a:pt x="98497" y="176138"/>
                    <a:pt x="98264" y="175101"/>
                  </a:cubicBezTo>
                  <a:cubicBezTo>
                    <a:pt x="98043" y="174063"/>
                    <a:pt x="97732" y="173012"/>
                    <a:pt x="97421" y="171975"/>
                  </a:cubicBezTo>
                  <a:cubicBezTo>
                    <a:pt x="96124" y="167811"/>
                    <a:pt x="94178" y="163803"/>
                    <a:pt x="92012" y="159860"/>
                  </a:cubicBezTo>
                  <a:cubicBezTo>
                    <a:pt x="89846" y="155904"/>
                    <a:pt x="87460" y="152013"/>
                    <a:pt x="85216" y="147941"/>
                  </a:cubicBezTo>
                  <a:cubicBezTo>
                    <a:pt x="82985" y="143868"/>
                    <a:pt x="80961" y="139601"/>
                    <a:pt x="79522" y="135061"/>
                  </a:cubicBezTo>
                  <a:cubicBezTo>
                    <a:pt x="78795" y="132778"/>
                    <a:pt x="78251" y="130430"/>
                    <a:pt x="77926" y="128070"/>
                  </a:cubicBezTo>
                  <a:cubicBezTo>
                    <a:pt x="77576" y="125657"/>
                    <a:pt x="77511" y="123219"/>
                    <a:pt x="77719" y="120793"/>
                  </a:cubicBezTo>
                  <a:lnTo>
                    <a:pt x="77939" y="118978"/>
                  </a:lnTo>
                  <a:lnTo>
                    <a:pt x="78095" y="118083"/>
                  </a:lnTo>
                  <a:cubicBezTo>
                    <a:pt x="78160" y="117784"/>
                    <a:pt x="78225" y="117486"/>
                    <a:pt x="78277" y="117188"/>
                  </a:cubicBezTo>
                  <a:cubicBezTo>
                    <a:pt x="78536" y="116007"/>
                    <a:pt x="78847" y="114853"/>
                    <a:pt x="79197" y="113725"/>
                  </a:cubicBezTo>
                  <a:cubicBezTo>
                    <a:pt x="79885" y="111455"/>
                    <a:pt x="80715" y="109289"/>
                    <a:pt x="81493" y="107149"/>
                  </a:cubicBezTo>
                  <a:cubicBezTo>
                    <a:pt x="82271" y="105008"/>
                    <a:pt x="83037" y="102907"/>
                    <a:pt x="83607" y="100793"/>
                  </a:cubicBezTo>
                  <a:cubicBezTo>
                    <a:pt x="84165" y="98692"/>
                    <a:pt x="84528" y="96578"/>
                    <a:pt x="84502" y="94502"/>
                  </a:cubicBezTo>
                  <a:cubicBezTo>
                    <a:pt x="84489" y="93465"/>
                    <a:pt x="84373" y="92440"/>
                    <a:pt x="84165" y="91441"/>
                  </a:cubicBezTo>
                  <a:lnTo>
                    <a:pt x="84074" y="91065"/>
                  </a:lnTo>
                  <a:cubicBezTo>
                    <a:pt x="84061" y="91000"/>
                    <a:pt x="84048" y="90936"/>
                    <a:pt x="84035" y="90871"/>
                  </a:cubicBezTo>
                  <a:lnTo>
                    <a:pt x="83971" y="90689"/>
                  </a:lnTo>
                  <a:lnTo>
                    <a:pt x="83750" y="89963"/>
                  </a:lnTo>
                  <a:cubicBezTo>
                    <a:pt x="83672" y="89716"/>
                    <a:pt x="83594" y="89470"/>
                    <a:pt x="83491" y="89236"/>
                  </a:cubicBezTo>
                  <a:lnTo>
                    <a:pt x="83348" y="88873"/>
                  </a:lnTo>
                  <a:cubicBezTo>
                    <a:pt x="83309" y="88757"/>
                    <a:pt x="83257" y="88640"/>
                    <a:pt x="83205" y="88523"/>
                  </a:cubicBezTo>
                  <a:cubicBezTo>
                    <a:pt x="82719" y="87487"/>
                    <a:pt x="82137" y="86504"/>
                    <a:pt x="81469" y="85585"/>
                  </a:cubicBezTo>
                  <a:close/>
                  <a:moveTo>
                    <a:pt x="24151" y="0"/>
                  </a:moveTo>
                  <a:cubicBezTo>
                    <a:pt x="22867" y="467"/>
                    <a:pt x="21635" y="1064"/>
                    <a:pt x="20493" y="1816"/>
                  </a:cubicBezTo>
                  <a:cubicBezTo>
                    <a:pt x="19404" y="2529"/>
                    <a:pt x="18379" y="3333"/>
                    <a:pt x="17419" y="4215"/>
                  </a:cubicBezTo>
                  <a:cubicBezTo>
                    <a:pt x="15552" y="5940"/>
                    <a:pt x="13982" y="7769"/>
                    <a:pt x="12491" y="9598"/>
                  </a:cubicBezTo>
                  <a:cubicBezTo>
                    <a:pt x="10999" y="11440"/>
                    <a:pt x="9598" y="13256"/>
                    <a:pt x="8184" y="15046"/>
                  </a:cubicBezTo>
                  <a:lnTo>
                    <a:pt x="7121" y="16369"/>
                  </a:lnTo>
                  <a:lnTo>
                    <a:pt x="6018" y="17718"/>
                  </a:lnTo>
                  <a:cubicBezTo>
                    <a:pt x="5227" y="18690"/>
                    <a:pt x="4488" y="19715"/>
                    <a:pt x="3813" y="20779"/>
                  </a:cubicBezTo>
                  <a:cubicBezTo>
                    <a:pt x="2400" y="22971"/>
                    <a:pt x="1336" y="25370"/>
                    <a:pt x="675" y="27912"/>
                  </a:cubicBezTo>
                  <a:cubicBezTo>
                    <a:pt x="363" y="29209"/>
                    <a:pt x="156" y="30532"/>
                    <a:pt x="78" y="31868"/>
                  </a:cubicBezTo>
                  <a:cubicBezTo>
                    <a:pt x="0" y="33178"/>
                    <a:pt x="39" y="34501"/>
                    <a:pt x="169" y="35811"/>
                  </a:cubicBezTo>
                  <a:cubicBezTo>
                    <a:pt x="324" y="37095"/>
                    <a:pt x="558" y="38366"/>
                    <a:pt x="856" y="39625"/>
                  </a:cubicBezTo>
                  <a:cubicBezTo>
                    <a:pt x="1180" y="40870"/>
                    <a:pt x="1570" y="42089"/>
                    <a:pt x="2023" y="43282"/>
                  </a:cubicBezTo>
                  <a:cubicBezTo>
                    <a:pt x="2490" y="44463"/>
                    <a:pt x="3009" y="45617"/>
                    <a:pt x="3580" y="46745"/>
                  </a:cubicBezTo>
                  <a:cubicBezTo>
                    <a:pt x="3865" y="47290"/>
                    <a:pt x="4164" y="47848"/>
                    <a:pt x="4475" y="48393"/>
                  </a:cubicBezTo>
                  <a:cubicBezTo>
                    <a:pt x="4786" y="48924"/>
                    <a:pt x="5097" y="49469"/>
                    <a:pt x="5435" y="49988"/>
                  </a:cubicBezTo>
                  <a:lnTo>
                    <a:pt x="5979" y="50792"/>
                  </a:lnTo>
                  <a:cubicBezTo>
                    <a:pt x="6174" y="51077"/>
                    <a:pt x="6382" y="51376"/>
                    <a:pt x="6602" y="51674"/>
                  </a:cubicBezTo>
                  <a:cubicBezTo>
                    <a:pt x="6823" y="51972"/>
                    <a:pt x="7043" y="52297"/>
                    <a:pt x="7289" y="52608"/>
                  </a:cubicBezTo>
                  <a:lnTo>
                    <a:pt x="8029" y="53581"/>
                  </a:lnTo>
                  <a:cubicBezTo>
                    <a:pt x="9053" y="54891"/>
                    <a:pt x="10208" y="56279"/>
                    <a:pt x="11388" y="57589"/>
                  </a:cubicBezTo>
                  <a:cubicBezTo>
                    <a:pt x="13736" y="60248"/>
                    <a:pt x="16122" y="62725"/>
                    <a:pt x="17627" y="64398"/>
                  </a:cubicBezTo>
                  <a:cubicBezTo>
                    <a:pt x="18742" y="65630"/>
                    <a:pt x="19819" y="66850"/>
                    <a:pt x="20857" y="68095"/>
                  </a:cubicBezTo>
                  <a:lnTo>
                    <a:pt x="21622" y="69029"/>
                  </a:lnTo>
                  <a:cubicBezTo>
                    <a:pt x="21868" y="69340"/>
                    <a:pt x="22102" y="69651"/>
                    <a:pt x="22348" y="69975"/>
                  </a:cubicBezTo>
                  <a:cubicBezTo>
                    <a:pt x="22582" y="70300"/>
                    <a:pt x="22841" y="70611"/>
                    <a:pt x="23061" y="70935"/>
                  </a:cubicBezTo>
                  <a:lnTo>
                    <a:pt x="23749" y="71908"/>
                  </a:lnTo>
                  <a:cubicBezTo>
                    <a:pt x="23995" y="72219"/>
                    <a:pt x="24216" y="72556"/>
                    <a:pt x="24423" y="72894"/>
                  </a:cubicBezTo>
                  <a:cubicBezTo>
                    <a:pt x="24631" y="73218"/>
                    <a:pt x="24864" y="73542"/>
                    <a:pt x="25072" y="73879"/>
                  </a:cubicBezTo>
                  <a:cubicBezTo>
                    <a:pt x="25487" y="74567"/>
                    <a:pt x="25928" y="75228"/>
                    <a:pt x="26304" y="75916"/>
                  </a:cubicBezTo>
                  <a:lnTo>
                    <a:pt x="26914" y="76940"/>
                  </a:lnTo>
                  <a:lnTo>
                    <a:pt x="27471" y="77991"/>
                  </a:lnTo>
                  <a:lnTo>
                    <a:pt x="27757" y="78510"/>
                  </a:lnTo>
                  <a:lnTo>
                    <a:pt x="28016" y="79042"/>
                  </a:lnTo>
                  <a:lnTo>
                    <a:pt x="28548" y="80118"/>
                  </a:lnTo>
                  <a:cubicBezTo>
                    <a:pt x="29923" y="82985"/>
                    <a:pt x="31064" y="85942"/>
                    <a:pt x="31998" y="88977"/>
                  </a:cubicBezTo>
                  <a:cubicBezTo>
                    <a:pt x="32206" y="89742"/>
                    <a:pt x="32452" y="90508"/>
                    <a:pt x="32634" y="91273"/>
                  </a:cubicBezTo>
                  <a:lnTo>
                    <a:pt x="32932" y="92427"/>
                  </a:lnTo>
                  <a:lnTo>
                    <a:pt x="33191" y="93582"/>
                  </a:lnTo>
                  <a:lnTo>
                    <a:pt x="33321" y="94165"/>
                  </a:lnTo>
                  <a:lnTo>
                    <a:pt x="33438" y="94749"/>
                  </a:lnTo>
                  <a:lnTo>
                    <a:pt x="33658" y="95903"/>
                  </a:lnTo>
                  <a:cubicBezTo>
                    <a:pt x="33736" y="96292"/>
                    <a:pt x="33801" y="96694"/>
                    <a:pt x="33866" y="97084"/>
                  </a:cubicBezTo>
                  <a:cubicBezTo>
                    <a:pt x="33931" y="97473"/>
                    <a:pt x="33996" y="97862"/>
                    <a:pt x="34047" y="98251"/>
                  </a:cubicBezTo>
                  <a:cubicBezTo>
                    <a:pt x="34488" y="101377"/>
                    <a:pt x="34696" y="104529"/>
                    <a:pt x="34670" y="107693"/>
                  </a:cubicBezTo>
                  <a:lnTo>
                    <a:pt x="34657" y="108874"/>
                  </a:lnTo>
                  <a:lnTo>
                    <a:pt x="34605" y="110054"/>
                  </a:lnTo>
                  <a:cubicBezTo>
                    <a:pt x="34579" y="110845"/>
                    <a:pt x="34501" y="111623"/>
                    <a:pt x="34450" y="112402"/>
                  </a:cubicBezTo>
                  <a:cubicBezTo>
                    <a:pt x="34424" y="112804"/>
                    <a:pt x="34372" y="113193"/>
                    <a:pt x="34333" y="113582"/>
                  </a:cubicBezTo>
                  <a:cubicBezTo>
                    <a:pt x="34281" y="113971"/>
                    <a:pt x="34255" y="114360"/>
                    <a:pt x="34203" y="114749"/>
                  </a:cubicBezTo>
                  <a:cubicBezTo>
                    <a:pt x="34086" y="115527"/>
                    <a:pt x="33996" y="116306"/>
                    <a:pt x="33853" y="117084"/>
                  </a:cubicBezTo>
                  <a:cubicBezTo>
                    <a:pt x="33606" y="118627"/>
                    <a:pt x="33269" y="120158"/>
                    <a:pt x="32906" y="121675"/>
                  </a:cubicBezTo>
                  <a:cubicBezTo>
                    <a:pt x="32504" y="123193"/>
                    <a:pt x="32089" y="124685"/>
                    <a:pt x="31583" y="126176"/>
                  </a:cubicBezTo>
                  <a:cubicBezTo>
                    <a:pt x="30571" y="129159"/>
                    <a:pt x="29313" y="132156"/>
                    <a:pt x="28094" y="135255"/>
                  </a:cubicBezTo>
                  <a:cubicBezTo>
                    <a:pt x="26888" y="138355"/>
                    <a:pt x="25669" y="141559"/>
                    <a:pt x="24774" y="144957"/>
                  </a:cubicBezTo>
                  <a:cubicBezTo>
                    <a:pt x="23892" y="148356"/>
                    <a:pt x="23373" y="151845"/>
                    <a:pt x="23230" y="155360"/>
                  </a:cubicBezTo>
                  <a:cubicBezTo>
                    <a:pt x="23074" y="158849"/>
                    <a:pt x="23282" y="162351"/>
                    <a:pt x="23840" y="165801"/>
                  </a:cubicBezTo>
                  <a:cubicBezTo>
                    <a:pt x="24112" y="167526"/>
                    <a:pt x="24462" y="169225"/>
                    <a:pt x="24916" y="170911"/>
                  </a:cubicBezTo>
                  <a:cubicBezTo>
                    <a:pt x="25357" y="172597"/>
                    <a:pt x="25876" y="174245"/>
                    <a:pt x="26486" y="175879"/>
                  </a:cubicBezTo>
                  <a:cubicBezTo>
                    <a:pt x="26641" y="176294"/>
                    <a:pt x="26797" y="176696"/>
                    <a:pt x="26953" y="177098"/>
                  </a:cubicBezTo>
                  <a:lnTo>
                    <a:pt x="27458" y="178304"/>
                  </a:lnTo>
                  <a:lnTo>
                    <a:pt x="27990" y="179498"/>
                  </a:lnTo>
                  <a:cubicBezTo>
                    <a:pt x="28159" y="179900"/>
                    <a:pt x="28366" y="180289"/>
                    <a:pt x="28548" y="180678"/>
                  </a:cubicBezTo>
                  <a:cubicBezTo>
                    <a:pt x="29313" y="182247"/>
                    <a:pt x="30169" y="183765"/>
                    <a:pt x="31090" y="185243"/>
                  </a:cubicBezTo>
                  <a:cubicBezTo>
                    <a:pt x="32011" y="186722"/>
                    <a:pt x="33010" y="188149"/>
                    <a:pt x="34086" y="189524"/>
                  </a:cubicBezTo>
                  <a:cubicBezTo>
                    <a:pt x="35163" y="190899"/>
                    <a:pt x="36317" y="192209"/>
                    <a:pt x="37536" y="193467"/>
                  </a:cubicBezTo>
                  <a:cubicBezTo>
                    <a:pt x="39975" y="195944"/>
                    <a:pt x="42660" y="198175"/>
                    <a:pt x="45552" y="200108"/>
                  </a:cubicBezTo>
                  <a:cubicBezTo>
                    <a:pt x="46992" y="201080"/>
                    <a:pt x="48471" y="201975"/>
                    <a:pt x="50001" y="202805"/>
                  </a:cubicBezTo>
                  <a:cubicBezTo>
                    <a:pt x="51532" y="203623"/>
                    <a:pt x="53101" y="204349"/>
                    <a:pt x="54696" y="205010"/>
                  </a:cubicBezTo>
                  <a:cubicBezTo>
                    <a:pt x="56292" y="205685"/>
                    <a:pt x="57926" y="206256"/>
                    <a:pt x="59586" y="206761"/>
                  </a:cubicBezTo>
                  <a:cubicBezTo>
                    <a:pt x="61233" y="207254"/>
                    <a:pt x="62920" y="207682"/>
                    <a:pt x="64619" y="208019"/>
                  </a:cubicBezTo>
                  <a:cubicBezTo>
                    <a:pt x="66305" y="208344"/>
                    <a:pt x="68017" y="208590"/>
                    <a:pt x="69755" y="208759"/>
                  </a:cubicBezTo>
                  <a:cubicBezTo>
                    <a:pt x="70183" y="208798"/>
                    <a:pt x="70611" y="208837"/>
                    <a:pt x="71052" y="208863"/>
                  </a:cubicBezTo>
                  <a:lnTo>
                    <a:pt x="72349" y="208940"/>
                  </a:lnTo>
                  <a:lnTo>
                    <a:pt x="73646" y="208979"/>
                  </a:lnTo>
                  <a:cubicBezTo>
                    <a:pt x="73789" y="208984"/>
                    <a:pt x="73931" y="208985"/>
                    <a:pt x="74075" y="208985"/>
                  </a:cubicBezTo>
                  <a:cubicBezTo>
                    <a:pt x="74361" y="208985"/>
                    <a:pt x="74649" y="208979"/>
                    <a:pt x="74943" y="208979"/>
                  </a:cubicBezTo>
                  <a:cubicBezTo>
                    <a:pt x="78445" y="208966"/>
                    <a:pt x="81934" y="208538"/>
                    <a:pt x="85332" y="207708"/>
                  </a:cubicBezTo>
                  <a:cubicBezTo>
                    <a:pt x="87096" y="207280"/>
                    <a:pt x="88809" y="206684"/>
                    <a:pt x="90469" y="205944"/>
                  </a:cubicBezTo>
                  <a:lnTo>
                    <a:pt x="91091" y="205646"/>
                  </a:lnTo>
                  <a:lnTo>
                    <a:pt x="91714" y="205322"/>
                  </a:lnTo>
                  <a:lnTo>
                    <a:pt x="92025" y="205166"/>
                  </a:lnTo>
                  <a:lnTo>
                    <a:pt x="92323" y="204997"/>
                  </a:lnTo>
                  <a:lnTo>
                    <a:pt x="92933" y="204647"/>
                  </a:lnTo>
                  <a:cubicBezTo>
                    <a:pt x="93750" y="204167"/>
                    <a:pt x="94528" y="203635"/>
                    <a:pt x="95268" y="203052"/>
                  </a:cubicBezTo>
                  <a:cubicBezTo>
                    <a:pt x="96772" y="201884"/>
                    <a:pt x="98108" y="200523"/>
                    <a:pt x="99263" y="198992"/>
                  </a:cubicBezTo>
                  <a:cubicBezTo>
                    <a:pt x="100378" y="197500"/>
                    <a:pt x="101325" y="195866"/>
                    <a:pt x="102064" y="194141"/>
                  </a:cubicBezTo>
                  <a:cubicBezTo>
                    <a:pt x="102427" y="193298"/>
                    <a:pt x="102752" y="192429"/>
                    <a:pt x="103037" y="191547"/>
                  </a:cubicBezTo>
                  <a:cubicBezTo>
                    <a:pt x="103167" y="191106"/>
                    <a:pt x="103296" y="190678"/>
                    <a:pt x="103413" y="190224"/>
                  </a:cubicBezTo>
                  <a:cubicBezTo>
                    <a:pt x="103465" y="190004"/>
                    <a:pt x="103517" y="189796"/>
                    <a:pt x="103569" y="189563"/>
                  </a:cubicBezTo>
                  <a:lnTo>
                    <a:pt x="103724" y="188901"/>
                  </a:lnTo>
                  <a:cubicBezTo>
                    <a:pt x="104088" y="187137"/>
                    <a:pt x="104321" y="185347"/>
                    <a:pt x="104399" y="183557"/>
                  </a:cubicBezTo>
                  <a:cubicBezTo>
                    <a:pt x="104529" y="179990"/>
                    <a:pt x="104153" y="176437"/>
                    <a:pt x="103271" y="172973"/>
                  </a:cubicBezTo>
                  <a:cubicBezTo>
                    <a:pt x="103167" y="172545"/>
                    <a:pt x="103050" y="172130"/>
                    <a:pt x="102920" y="171715"/>
                  </a:cubicBezTo>
                  <a:cubicBezTo>
                    <a:pt x="102804" y="171300"/>
                    <a:pt x="102687" y="170872"/>
                    <a:pt x="102557" y="170457"/>
                  </a:cubicBezTo>
                  <a:cubicBezTo>
                    <a:pt x="102272" y="169640"/>
                    <a:pt x="102025" y="168810"/>
                    <a:pt x="101701" y="168006"/>
                  </a:cubicBezTo>
                  <a:cubicBezTo>
                    <a:pt x="101104" y="166384"/>
                    <a:pt x="100404" y="164828"/>
                    <a:pt x="99704" y="163285"/>
                  </a:cubicBezTo>
                  <a:cubicBezTo>
                    <a:pt x="96798" y="157137"/>
                    <a:pt x="93205" y="151598"/>
                    <a:pt x="90093" y="146021"/>
                  </a:cubicBezTo>
                  <a:cubicBezTo>
                    <a:pt x="89885" y="145684"/>
                    <a:pt x="89703" y="145333"/>
                    <a:pt x="89509" y="144983"/>
                  </a:cubicBezTo>
                  <a:lnTo>
                    <a:pt x="88951" y="143946"/>
                  </a:lnTo>
                  <a:cubicBezTo>
                    <a:pt x="88588" y="143245"/>
                    <a:pt x="88212" y="142558"/>
                    <a:pt x="87862" y="141844"/>
                  </a:cubicBezTo>
                  <a:lnTo>
                    <a:pt x="87343" y="140794"/>
                  </a:lnTo>
                  <a:lnTo>
                    <a:pt x="86863" y="139730"/>
                  </a:lnTo>
                  <a:lnTo>
                    <a:pt x="86604" y="139211"/>
                  </a:lnTo>
                  <a:lnTo>
                    <a:pt x="86383" y="138667"/>
                  </a:lnTo>
                  <a:lnTo>
                    <a:pt x="85916" y="137603"/>
                  </a:lnTo>
                  <a:lnTo>
                    <a:pt x="85488" y="136527"/>
                  </a:lnTo>
                  <a:lnTo>
                    <a:pt x="85268" y="135995"/>
                  </a:lnTo>
                  <a:lnTo>
                    <a:pt x="85073" y="135450"/>
                  </a:lnTo>
                  <a:lnTo>
                    <a:pt x="84684" y="134373"/>
                  </a:lnTo>
                  <a:lnTo>
                    <a:pt x="84334" y="133284"/>
                  </a:lnTo>
                  <a:lnTo>
                    <a:pt x="84152" y="132739"/>
                  </a:lnTo>
                  <a:cubicBezTo>
                    <a:pt x="84100" y="132558"/>
                    <a:pt x="84061" y="132376"/>
                    <a:pt x="84009" y="132194"/>
                  </a:cubicBezTo>
                  <a:lnTo>
                    <a:pt x="83698" y="131105"/>
                  </a:lnTo>
                  <a:lnTo>
                    <a:pt x="83452" y="130002"/>
                  </a:lnTo>
                  <a:lnTo>
                    <a:pt x="83322" y="129458"/>
                  </a:lnTo>
                  <a:lnTo>
                    <a:pt x="83218" y="128913"/>
                  </a:lnTo>
                  <a:lnTo>
                    <a:pt x="83024" y="127810"/>
                  </a:lnTo>
                  <a:lnTo>
                    <a:pt x="82881" y="126708"/>
                  </a:lnTo>
                  <a:lnTo>
                    <a:pt x="82816" y="126163"/>
                  </a:lnTo>
                  <a:lnTo>
                    <a:pt x="82777" y="125605"/>
                  </a:lnTo>
                  <a:lnTo>
                    <a:pt x="82699" y="124516"/>
                  </a:lnTo>
                  <a:lnTo>
                    <a:pt x="82686" y="123413"/>
                  </a:lnTo>
                  <a:lnTo>
                    <a:pt x="82686" y="122869"/>
                  </a:lnTo>
                  <a:lnTo>
                    <a:pt x="82712" y="122324"/>
                  </a:lnTo>
                  <a:cubicBezTo>
                    <a:pt x="82738" y="121961"/>
                    <a:pt x="82751" y="121598"/>
                    <a:pt x="82777" y="121247"/>
                  </a:cubicBezTo>
                  <a:lnTo>
                    <a:pt x="82907" y="120171"/>
                  </a:lnTo>
                  <a:cubicBezTo>
                    <a:pt x="83102" y="118705"/>
                    <a:pt x="83413" y="117253"/>
                    <a:pt x="83841" y="115839"/>
                  </a:cubicBezTo>
                  <a:cubicBezTo>
                    <a:pt x="84256" y="114373"/>
                    <a:pt x="84775" y="112882"/>
                    <a:pt x="85307" y="111377"/>
                  </a:cubicBezTo>
                  <a:cubicBezTo>
                    <a:pt x="86396" y="108342"/>
                    <a:pt x="87654" y="105216"/>
                    <a:pt x="88536" y="101753"/>
                  </a:cubicBezTo>
                  <a:cubicBezTo>
                    <a:pt x="88757" y="100897"/>
                    <a:pt x="88951" y="100002"/>
                    <a:pt x="89107" y="99107"/>
                  </a:cubicBezTo>
                  <a:lnTo>
                    <a:pt x="89224" y="98420"/>
                  </a:lnTo>
                  <a:lnTo>
                    <a:pt x="89275" y="98069"/>
                  </a:lnTo>
                  <a:lnTo>
                    <a:pt x="89314" y="97719"/>
                  </a:lnTo>
                  <a:lnTo>
                    <a:pt x="89392" y="97032"/>
                  </a:lnTo>
                  <a:lnTo>
                    <a:pt x="89401" y="96906"/>
                  </a:lnTo>
                  <a:lnTo>
                    <a:pt x="89401" y="96906"/>
                  </a:lnTo>
                  <a:cubicBezTo>
                    <a:pt x="89368" y="97251"/>
                    <a:pt x="89326" y="97596"/>
                    <a:pt x="89275" y="97940"/>
                  </a:cubicBezTo>
                  <a:cubicBezTo>
                    <a:pt x="88951" y="100209"/>
                    <a:pt x="88406" y="102453"/>
                    <a:pt x="87680" y="104645"/>
                  </a:cubicBezTo>
                  <a:cubicBezTo>
                    <a:pt x="86993" y="106747"/>
                    <a:pt x="86240" y="108744"/>
                    <a:pt x="85527" y="110690"/>
                  </a:cubicBezTo>
                  <a:cubicBezTo>
                    <a:pt x="84814" y="112635"/>
                    <a:pt x="84152" y="114529"/>
                    <a:pt x="83633" y="116396"/>
                  </a:cubicBezTo>
                  <a:cubicBezTo>
                    <a:pt x="83374" y="117330"/>
                    <a:pt x="83166" y="118251"/>
                    <a:pt x="82998" y="119172"/>
                  </a:cubicBezTo>
                  <a:cubicBezTo>
                    <a:pt x="82959" y="119393"/>
                    <a:pt x="82920" y="119626"/>
                    <a:pt x="82894" y="119847"/>
                  </a:cubicBezTo>
                  <a:lnTo>
                    <a:pt x="82803" y="120534"/>
                  </a:lnTo>
                  <a:lnTo>
                    <a:pt x="82725" y="121221"/>
                  </a:lnTo>
                  <a:cubicBezTo>
                    <a:pt x="82699" y="121455"/>
                    <a:pt x="82699" y="121688"/>
                    <a:pt x="82674" y="121922"/>
                  </a:cubicBezTo>
                  <a:cubicBezTo>
                    <a:pt x="82557" y="123777"/>
                    <a:pt x="82635" y="125657"/>
                    <a:pt x="82920" y="127499"/>
                  </a:cubicBezTo>
                  <a:cubicBezTo>
                    <a:pt x="83465" y="131248"/>
                    <a:pt x="84645" y="134970"/>
                    <a:pt x="86240" y="138589"/>
                  </a:cubicBezTo>
                  <a:cubicBezTo>
                    <a:pt x="87019" y="140392"/>
                    <a:pt x="87888" y="142182"/>
                    <a:pt x="88834" y="143946"/>
                  </a:cubicBezTo>
                  <a:cubicBezTo>
                    <a:pt x="89768" y="145710"/>
                    <a:pt x="90780" y="147474"/>
                    <a:pt x="91805" y="149238"/>
                  </a:cubicBezTo>
                  <a:cubicBezTo>
                    <a:pt x="93854" y="152779"/>
                    <a:pt x="95994" y="156345"/>
                    <a:pt x="97966" y="160107"/>
                  </a:cubicBezTo>
                  <a:cubicBezTo>
                    <a:pt x="98938" y="161988"/>
                    <a:pt x="99859" y="163920"/>
                    <a:pt x="100702" y="165905"/>
                  </a:cubicBezTo>
                  <a:cubicBezTo>
                    <a:pt x="101545" y="167915"/>
                    <a:pt x="102272" y="169977"/>
                    <a:pt x="102855" y="172066"/>
                  </a:cubicBezTo>
                  <a:cubicBezTo>
                    <a:pt x="103024" y="172597"/>
                    <a:pt x="103154" y="173155"/>
                    <a:pt x="103283" y="173687"/>
                  </a:cubicBezTo>
                  <a:lnTo>
                    <a:pt x="103465" y="174504"/>
                  </a:lnTo>
                  <a:lnTo>
                    <a:pt x="103634" y="175321"/>
                  </a:lnTo>
                  <a:cubicBezTo>
                    <a:pt x="103828" y="176424"/>
                    <a:pt x="103984" y="177526"/>
                    <a:pt x="104088" y="178642"/>
                  </a:cubicBezTo>
                  <a:cubicBezTo>
                    <a:pt x="104204" y="179757"/>
                    <a:pt x="104256" y="180872"/>
                    <a:pt x="104256" y="182001"/>
                  </a:cubicBezTo>
                  <a:cubicBezTo>
                    <a:pt x="104256" y="184258"/>
                    <a:pt x="104036" y="186515"/>
                    <a:pt x="103582" y="188720"/>
                  </a:cubicBezTo>
                  <a:cubicBezTo>
                    <a:pt x="103348" y="189848"/>
                    <a:pt x="103037" y="190950"/>
                    <a:pt x="102674" y="192040"/>
                  </a:cubicBezTo>
                  <a:cubicBezTo>
                    <a:pt x="101935" y="194258"/>
                    <a:pt x="100884" y="196359"/>
                    <a:pt x="99535" y="198279"/>
                  </a:cubicBezTo>
                  <a:cubicBezTo>
                    <a:pt x="98173" y="200237"/>
                    <a:pt x="96487" y="201949"/>
                    <a:pt x="94554" y="203350"/>
                  </a:cubicBezTo>
                  <a:cubicBezTo>
                    <a:pt x="93595" y="204038"/>
                    <a:pt x="92596" y="204647"/>
                    <a:pt x="91545" y="205192"/>
                  </a:cubicBezTo>
                  <a:cubicBezTo>
                    <a:pt x="90521" y="205724"/>
                    <a:pt x="89457" y="206178"/>
                    <a:pt x="88368" y="206567"/>
                  </a:cubicBezTo>
                  <a:cubicBezTo>
                    <a:pt x="87304" y="206943"/>
                    <a:pt x="86214" y="207267"/>
                    <a:pt x="85112" y="207540"/>
                  </a:cubicBezTo>
                  <a:cubicBezTo>
                    <a:pt x="84022" y="207799"/>
                    <a:pt x="82933" y="208019"/>
                    <a:pt x="81843" y="208188"/>
                  </a:cubicBezTo>
                  <a:cubicBezTo>
                    <a:pt x="79664" y="208525"/>
                    <a:pt x="77472" y="208707"/>
                    <a:pt x="75267" y="208733"/>
                  </a:cubicBezTo>
                  <a:cubicBezTo>
                    <a:pt x="75018" y="208737"/>
                    <a:pt x="74769" y="208738"/>
                    <a:pt x="74520" y="208738"/>
                  </a:cubicBezTo>
                  <a:cubicBezTo>
                    <a:pt x="70385" y="208738"/>
                    <a:pt x="66257" y="208231"/>
                    <a:pt x="62232" y="207228"/>
                  </a:cubicBezTo>
                  <a:cubicBezTo>
                    <a:pt x="53620" y="205114"/>
                    <a:pt x="45695" y="200821"/>
                    <a:pt x="39197" y="194777"/>
                  </a:cubicBezTo>
                  <a:cubicBezTo>
                    <a:pt x="35941" y="191703"/>
                    <a:pt x="33114" y="188201"/>
                    <a:pt x="30818" y="184361"/>
                  </a:cubicBezTo>
                  <a:cubicBezTo>
                    <a:pt x="28496" y="180509"/>
                    <a:pt x="26693" y="176372"/>
                    <a:pt x="25448" y="172053"/>
                  </a:cubicBezTo>
                  <a:lnTo>
                    <a:pt x="25448" y="172053"/>
                  </a:lnTo>
                  <a:cubicBezTo>
                    <a:pt x="25565" y="172351"/>
                    <a:pt x="25707" y="172623"/>
                    <a:pt x="25863" y="172896"/>
                  </a:cubicBezTo>
                  <a:cubicBezTo>
                    <a:pt x="25873" y="172909"/>
                    <a:pt x="25881" y="172916"/>
                    <a:pt x="25888" y="172916"/>
                  </a:cubicBezTo>
                  <a:cubicBezTo>
                    <a:pt x="25905" y="172916"/>
                    <a:pt x="25905" y="172855"/>
                    <a:pt x="25876" y="172701"/>
                  </a:cubicBezTo>
                  <a:cubicBezTo>
                    <a:pt x="25837" y="172494"/>
                    <a:pt x="25746" y="172104"/>
                    <a:pt x="25591" y="171482"/>
                  </a:cubicBezTo>
                  <a:lnTo>
                    <a:pt x="25591" y="171482"/>
                  </a:lnTo>
                  <a:cubicBezTo>
                    <a:pt x="26836" y="175840"/>
                    <a:pt x="28652" y="180029"/>
                    <a:pt x="30986" y="183908"/>
                  </a:cubicBezTo>
                  <a:cubicBezTo>
                    <a:pt x="33308" y="187786"/>
                    <a:pt x="36149" y="191314"/>
                    <a:pt x="39443" y="194388"/>
                  </a:cubicBezTo>
                  <a:cubicBezTo>
                    <a:pt x="42712" y="197436"/>
                    <a:pt x="46356" y="200043"/>
                    <a:pt x="50299" y="202144"/>
                  </a:cubicBezTo>
                  <a:cubicBezTo>
                    <a:pt x="54216" y="204219"/>
                    <a:pt x="58380" y="205802"/>
                    <a:pt x="62686" y="206839"/>
                  </a:cubicBezTo>
                  <a:cubicBezTo>
                    <a:pt x="66589" y="207794"/>
                    <a:pt x="70589" y="208267"/>
                    <a:pt x="74608" y="208267"/>
                  </a:cubicBezTo>
                  <a:cubicBezTo>
                    <a:pt x="75009" y="208267"/>
                    <a:pt x="75410" y="208262"/>
                    <a:pt x="75812" y="208253"/>
                  </a:cubicBezTo>
                  <a:cubicBezTo>
                    <a:pt x="76370" y="208227"/>
                    <a:pt x="76915" y="208214"/>
                    <a:pt x="77472" y="208175"/>
                  </a:cubicBezTo>
                  <a:cubicBezTo>
                    <a:pt x="78017" y="208149"/>
                    <a:pt x="78575" y="208110"/>
                    <a:pt x="79120" y="208058"/>
                  </a:cubicBezTo>
                  <a:cubicBezTo>
                    <a:pt x="80222" y="207955"/>
                    <a:pt x="81325" y="207812"/>
                    <a:pt x="82414" y="207617"/>
                  </a:cubicBezTo>
                  <a:cubicBezTo>
                    <a:pt x="84645" y="207254"/>
                    <a:pt x="86837" y="206671"/>
                    <a:pt x="88951" y="205866"/>
                  </a:cubicBezTo>
                  <a:cubicBezTo>
                    <a:pt x="90041" y="205438"/>
                    <a:pt x="91078" y="204946"/>
                    <a:pt x="92103" y="204388"/>
                  </a:cubicBezTo>
                  <a:cubicBezTo>
                    <a:pt x="95229" y="202663"/>
                    <a:pt x="97862" y="200185"/>
                    <a:pt x="99781" y="197176"/>
                  </a:cubicBezTo>
                  <a:cubicBezTo>
                    <a:pt x="101027" y="195205"/>
                    <a:pt x="101986" y="193078"/>
                    <a:pt x="102635" y="190834"/>
                  </a:cubicBezTo>
                  <a:cubicBezTo>
                    <a:pt x="102959" y="189744"/>
                    <a:pt x="103219" y="188629"/>
                    <a:pt x="103413" y="187500"/>
                  </a:cubicBezTo>
                  <a:cubicBezTo>
                    <a:pt x="103608" y="186385"/>
                    <a:pt x="103737" y="185256"/>
                    <a:pt x="103815" y="184115"/>
                  </a:cubicBezTo>
                  <a:cubicBezTo>
                    <a:pt x="103945" y="181871"/>
                    <a:pt x="103880" y="179614"/>
                    <a:pt x="103595" y="177383"/>
                  </a:cubicBezTo>
                  <a:cubicBezTo>
                    <a:pt x="103452" y="176268"/>
                    <a:pt x="103258" y="175152"/>
                    <a:pt x="103011" y="174063"/>
                  </a:cubicBezTo>
                  <a:cubicBezTo>
                    <a:pt x="102946" y="173778"/>
                    <a:pt x="102894" y="173505"/>
                    <a:pt x="102817" y="173233"/>
                  </a:cubicBezTo>
                  <a:cubicBezTo>
                    <a:pt x="102752" y="172973"/>
                    <a:pt x="102687" y="172688"/>
                    <a:pt x="102609" y="172429"/>
                  </a:cubicBezTo>
                  <a:lnTo>
                    <a:pt x="102142" y="170833"/>
                  </a:lnTo>
                  <a:cubicBezTo>
                    <a:pt x="100832" y="166618"/>
                    <a:pt x="98977" y="162662"/>
                    <a:pt x="96954" y="158888"/>
                  </a:cubicBezTo>
                  <a:cubicBezTo>
                    <a:pt x="94931" y="155126"/>
                    <a:pt x="92752" y="151520"/>
                    <a:pt x="90689" y="147928"/>
                  </a:cubicBezTo>
                  <a:cubicBezTo>
                    <a:pt x="89665" y="146125"/>
                    <a:pt x="88666" y="144348"/>
                    <a:pt x="87758" y="142532"/>
                  </a:cubicBezTo>
                  <a:cubicBezTo>
                    <a:pt x="86837" y="140716"/>
                    <a:pt x="85994" y="138874"/>
                    <a:pt x="85242" y="137019"/>
                  </a:cubicBezTo>
                  <a:cubicBezTo>
                    <a:pt x="85060" y="136553"/>
                    <a:pt x="84866" y="136086"/>
                    <a:pt x="84710" y="135619"/>
                  </a:cubicBezTo>
                  <a:lnTo>
                    <a:pt x="84450" y="134918"/>
                  </a:lnTo>
                  <a:cubicBezTo>
                    <a:pt x="84373" y="134685"/>
                    <a:pt x="84282" y="134451"/>
                    <a:pt x="84217" y="134205"/>
                  </a:cubicBezTo>
                  <a:lnTo>
                    <a:pt x="83763" y="132791"/>
                  </a:lnTo>
                  <a:lnTo>
                    <a:pt x="83361" y="131364"/>
                  </a:lnTo>
                  <a:cubicBezTo>
                    <a:pt x="82881" y="129484"/>
                    <a:pt x="82544" y="127564"/>
                    <a:pt x="82388" y="125618"/>
                  </a:cubicBezTo>
                  <a:cubicBezTo>
                    <a:pt x="82310" y="124672"/>
                    <a:pt x="82284" y="123712"/>
                    <a:pt x="82297" y="122752"/>
                  </a:cubicBezTo>
                  <a:lnTo>
                    <a:pt x="82375" y="121325"/>
                  </a:lnTo>
                  <a:lnTo>
                    <a:pt x="82531" y="119911"/>
                  </a:lnTo>
                  <a:cubicBezTo>
                    <a:pt x="82829" y="117966"/>
                    <a:pt x="83283" y="116046"/>
                    <a:pt x="83906" y="114179"/>
                  </a:cubicBezTo>
                  <a:cubicBezTo>
                    <a:pt x="84515" y="112246"/>
                    <a:pt x="85242" y="110287"/>
                    <a:pt x="85981" y="108251"/>
                  </a:cubicBezTo>
                  <a:cubicBezTo>
                    <a:pt x="86707" y="106228"/>
                    <a:pt x="87447" y="104126"/>
                    <a:pt x="88004" y="101909"/>
                  </a:cubicBezTo>
                  <a:cubicBezTo>
                    <a:pt x="88562" y="99691"/>
                    <a:pt x="88977" y="97330"/>
                    <a:pt x="88977" y="94866"/>
                  </a:cubicBezTo>
                  <a:cubicBezTo>
                    <a:pt x="88977" y="93620"/>
                    <a:pt x="88860" y="92375"/>
                    <a:pt x="88627" y="91156"/>
                  </a:cubicBezTo>
                  <a:cubicBezTo>
                    <a:pt x="88575" y="90845"/>
                    <a:pt x="88510" y="90546"/>
                    <a:pt x="88432" y="90235"/>
                  </a:cubicBezTo>
                  <a:lnTo>
                    <a:pt x="88316" y="89781"/>
                  </a:lnTo>
                  <a:lnTo>
                    <a:pt x="88186" y="89327"/>
                  </a:lnTo>
                  <a:lnTo>
                    <a:pt x="87901" y="88432"/>
                  </a:lnTo>
                  <a:cubicBezTo>
                    <a:pt x="87862" y="88277"/>
                    <a:pt x="87797" y="88134"/>
                    <a:pt x="87745" y="87991"/>
                  </a:cubicBezTo>
                  <a:lnTo>
                    <a:pt x="87563" y="87550"/>
                  </a:lnTo>
                  <a:lnTo>
                    <a:pt x="88095" y="87330"/>
                  </a:lnTo>
                  <a:cubicBezTo>
                    <a:pt x="87434" y="85657"/>
                    <a:pt x="86552" y="84074"/>
                    <a:pt x="85475" y="82622"/>
                  </a:cubicBezTo>
                  <a:cubicBezTo>
                    <a:pt x="84437" y="81247"/>
                    <a:pt x="83270" y="79963"/>
                    <a:pt x="81986" y="78795"/>
                  </a:cubicBezTo>
                  <a:cubicBezTo>
                    <a:pt x="79509" y="76500"/>
                    <a:pt x="76837" y="74697"/>
                    <a:pt x="74243" y="72985"/>
                  </a:cubicBezTo>
                  <a:lnTo>
                    <a:pt x="70391" y="70494"/>
                  </a:lnTo>
                  <a:cubicBezTo>
                    <a:pt x="69119" y="69664"/>
                    <a:pt x="67887" y="68847"/>
                    <a:pt x="66720" y="68004"/>
                  </a:cubicBezTo>
                  <a:cubicBezTo>
                    <a:pt x="66422" y="67796"/>
                    <a:pt x="66123" y="67589"/>
                    <a:pt x="65838" y="67368"/>
                  </a:cubicBezTo>
                  <a:cubicBezTo>
                    <a:pt x="65553" y="67148"/>
                    <a:pt x="65267" y="66940"/>
                    <a:pt x="64982" y="66720"/>
                  </a:cubicBezTo>
                  <a:lnTo>
                    <a:pt x="64165" y="66058"/>
                  </a:lnTo>
                  <a:lnTo>
                    <a:pt x="63361" y="65384"/>
                  </a:lnTo>
                  <a:cubicBezTo>
                    <a:pt x="62349" y="64489"/>
                    <a:pt x="61402" y="63529"/>
                    <a:pt x="60533" y="62491"/>
                  </a:cubicBezTo>
                  <a:cubicBezTo>
                    <a:pt x="59716" y="61506"/>
                    <a:pt x="59015" y="60442"/>
                    <a:pt x="58458" y="59288"/>
                  </a:cubicBezTo>
                  <a:cubicBezTo>
                    <a:pt x="58380" y="59158"/>
                    <a:pt x="58302" y="59015"/>
                    <a:pt x="58250" y="58873"/>
                  </a:cubicBezTo>
                  <a:lnTo>
                    <a:pt x="58069" y="58458"/>
                  </a:lnTo>
                  <a:lnTo>
                    <a:pt x="57900" y="58043"/>
                  </a:lnTo>
                  <a:lnTo>
                    <a:pt x="57757" y="57602"/>
                  </a:lnTo>
                  <a:lnTo>
                    <a:pt x="57615" y="57174"/>
                  </a:lnTo>
                  <a:cubicBezTo>
                    <a:pt x="57563" y="57031"/>
                    <a:pt x="57537" y="56875"/>
                    <a:pt x="57498" y="56720"/>
                  </a:cubicBezTo>
                  <a:cubicBezTo>
                    <a:pt x="57420" y="56421"/>
                    <a:pt x="57355" y="56123"/>
                    <a:pt x="57303" y="55825"/>
                  </a:cubicBezTo>
                  <a:cubicBezTo>
                    <a:pt x="57070" y="54605"/>
                    <a:pt x="56992" y="53347"/>
                    <a:pt x="57083" y="52115"/>
                  </a:cubicBezTo>
                  <a:cubicBezTo>
                    <a:pt x="57174" y="50857"/>
                    <a:pt x="57420" y="49625"/>
                    <a:pt x="57822" y="48444"/>
                  </a:cubicBezTo>
                  <a:cubicBezTo>
                    <a:pt x="58211" y="47277"/>
                    <a:pt x="58756" y="46162"/>
                    <a:pt x="59444" y="45124"/>
                  </a:cubicBezTo>
                  <a:cubicBezTo>
                    <a:pt x="59599" y="44878"/>
                    <a:pt x="59781" y="44631"/>
                    <a:pt x="59975" y="44398"/>
                  </a:cubicBezTo>
                  <a:lnTo>
                    <a:pt x="60261" y="44048"/>
                  </a:lnTo>
                  <a:cubicBezTo>
                    <a:pt x="60300" y="43983"/>
                    <a:pt x="60351" y="43918"/>
                    <a:pt x="60403" y="43866"/>
                  </a:cubicBezTo>
                  <a:lnTo>
                    <a:pt x="60559" y="43684"/>
                  </a:lnTo>
                  <a:cubicBezTo>
                    <a:pt x="60974" y="43217"/>
                    <a:pt x="61454" y="42738"/>
                    <a:pt x="61973" y="42258"/>
                  </a:cubicBezTo>
                  <a:cubicBezTo>
                    <a:pt x="62997" y="41285"/>
                    <a:pt x="64204" y="40247"/>
                    <a:pt x="65436" y="39015"/>
                  </a:cubicBezTo>
                  <a:cubicBezTo>
                    <a:pt x="66084" y="38366"/>
                    <a:pt x="66694" y="37679"/>
                    <a:pt x="67265" y="36966"/>
                  </a:cubicBezTo>
                  <a:cubicBezTo>
                    <a:pt x="67563" y="36590"/>
                    <a:pt x="67861" y="36187"/>
                    <a:pt x="68121" y="35772"/>
                  </a:cubicBezTo>
                  <a:cubicBezTo>
                    <a:pt x="68380" y="35357"/>
                    <a:pt x="68652" y="34942"/>
                    <a:pt x="68873" y="34501"/>
                  </a:cubicBezTo>
                  <a:cubicBezTo>
                    <a:pt x="69249" y="33788"/>
                    <a:pt x="69573" y="33049"/>
                    <a:pt x="69846" y="32296"/>
                  </a:cubicBezTo>
                  <a:cubicBezTo>
                    <a:pt x="70105" y="31557"/>
                    <a:pt x="70313" y="30792"/>
                    <a:pt x="70481" y="30027"/>
                  </a:cubicBezTo>
                  <a:cubicBezTo>
                    <a:pt x="70637" y="29287"/>
                    <a:pt x="70754" y="28535"/>
                    <a:pt x="70819" y="27783"/>
                  </a:cubicBezTo>
                  <a:cubicBezTo>
                    <a:pt x="70883" y="27043"/>
                    <a:pt x="70909" y="26317"/>
                    <a:pt x="70883" y="25578"/>
                  </a:cubicBezTo>
                  <a:cubicBezTo>
                    <a:pt x="70806" y="22841"/>
                    <a:pt x="70209" y="20130"/>
                    <a:pt x="69106" y="17614"/>
                  </a:cubicBezTo>
                  <a:cubicBezTo>
                    <a:pt x="68121" y="15318"/>
                    <a:pt x="66759" y="13204"/>
                    <a:pt x="65073" y="11375"/>
                  </a:cubicBezTo>
                  <a:cubicBezTo>
                    <a:pt x="64878" y="11142"/>
                    <a:pt x="64671" y="10934"/>
                    <a:pt x="64450" y="10727"/>
                  </a:cubicBezTo>
                  <a:cubicBezTo>
                    <a:pt x="64243" y="10506"/>
                    <a:pt x="64022" y="10311"/>
                    <a:pt x="63802" y="10117"/>
                  </a:cubicBezTo>
                  <a:cubicBezTo>
                    <a:pt x="63685" y="10013"/>
                    <a:pt x="63594" y="9922"/>
                    <a:pt x="63464" y="9819"/>
                  </a:cubicBezTo>
                  <a:lnTo>
                    <a:pt x="63101" y="9507"/>
                  </a:lnTo>
                  <a:cubicBezTo>
                    <a:pt x="62984" y="9417"/>
                    <a:pt x="62855" y="9313"/>
                    <a:pt x="62738" y="9222"/>
                  </a:cubicBezTo>
                  <a:lnTo>
                    <a:pt x="62375" y="8963"/>
                  </a:lnTo>
                  <a:cubicBezTo>
                    <a:pt x="61467" y="8314"/>
                    <a:pt x="60520" y="7756"/>
                    <a:pt x="59521" y="7276"/>
                  </a:cubicBezTo>
                  <a:lnTo>
                    <a:pt x="59521" y="7276"/>
                  </a:lnTo>
                  <a:cubicBezTo>
                    <a:pt x="60702" y="7912"/>
                    <a:pt x="61817" y="8677"/>
                    <a:pt x="62842" y="9546"/>
                  </a:cubicBezTo>
                  <a:cubicBezTo>
                    <a:pt x="63114" y="9780"/>
                    <a:pt x="63399" y="10026"/>
                    <a:pt x="63620" y="10260"/>
                  </a:cubicBezTo>
                  <a:lnTo>
                    <a:pt x="63983" y="10623"/>
                  </a:lnTo>
                  <a:cubicBezTo>
                    <a:pt x="64100" y="10740"/>
                    <a:pt x="64204" y="10869"/>
                    <a:pt x="64320" y="10986"/>
                  </a:cubicBezTo>
                  <a:lnTo>
                    <a:pt x="64658" y="11362"/>
                  </a:lnTo>
                  <a:lnTo>
                    <a:pt x="64982" y="11738"/>
                  </a:lnTo>
                  <a:cubicBezTo>
                    <a:pt x="65202" y="11998"/>
                    <a:pt x="65397" y="12257"/>
                    <a:pt x="65604" y="12529"/>
                  </a:cubicBezTo>
                  <a:cubicBezTo>
                    <a:pt x="67187" y="14657"/>
                    <a:pt x="68393" y="17043"/>
                    <a:pt x="69145" y="19598"/>
                  </a:cubicBezTo>
                  <a:cubicBezTo>
                    <a:pt x="69937" y="22166"/>
                    <a:pt x="70209" y="24864"/>
                    <a:pt x="69975" y="27536"/>
                  </a:cubicBezTo>
                  <a:cubicBezTo>
                    <a:pt x="69729" y="30312"/>
                    <a:pt x="68795" y="32997"/>
                    <a:pt x="67265" y="35318"/>
                  </a:cubicBezTo>
                  <a:cubicBezTo>
                    <a:pt x="66512" y="36434"/>
                    <a:pt x="65643" y="37472"/>
                    <a:pt x="64671" y="38418"/>
                  </a:cubicBezTo>
                  <a:cubicBezTo>
                    <a:pt x="63763" y="39313"/>
                    <a:pt x="62855" y="40105"/>
                    <a:pt x="62012" y="40883"/>
                  </a:cubicBezTo>
                  <a:cubicBezTo>
                    <a:pt x="61584" y="41259"/>
                    <a:pt x="61169" y="41635"/>
                    <a:pt x="60779" y="42011"/>
                  </a:cubicBezTo>
                  <a:cubicBezTo>
                    <a:pt x="60403" y="42400"/>
                    <a:pt x="60027" y="42776"/>
                    <a:pt x="59703" y="43153"/>
                  </a:cubicBezTo>
                  <a:cubicBezTo>
                    <a:pt x="59534" y="43347"/>
                    <a:pt x="59392" y="43542"/>
                    <a:pt x="59223" y="43736"/>
                  </a:cubicBezTo>
                  <a:lnTo>
                    <a:pt x="58990" y="44022"/>
                  </a:lnTo>
                  <a:cubicBezTo>
                    <a:pt x="58912" y="44125"/>
                    <a:pt x="58860" y="44229"/>
                    <a:pt x="58782" y="44333"/>
                  </a:cubicBezTo>
                  <a:lnTo>
                    <a:pt x="58354" y="44955"/>
                  </a:lnTo>
                  <a:lnTo>
                    <a:pt x="57978" y="45604"/>
                  </a:lnTo>
                  <a:cubicBezTo>
                    <a:pt x="55993" y="49236"/>
                    <a:pt x="55500" y="53503"/>
                    <a:pt x="56629" y="57485"/>
                  </a:cubicBezTo>
                  <a:lnTo>
                    <a:pt x="56862" y="58211"/>
                  </a:lnTo>
                  <a:lnTo>
                    <a:pt x="56927" y="58393"/>
                  </a:lnTo>
                  <a:lnTo>
                    <a:pt x="56992" y="58561"/>
                  </a:lnTo>
                  <a:lnTo>
                    <a:pt x="57135" y="58925"/>
                  </a:lnTo>
                  <a:cubicBezTo>
                    <a:pt x="57316" y="59392"/>
                    <a:pt x="57576" y="59845"/>
                    <a:pt x="57796" y="60312"/>
                  </a:cubicBezTo>
                  <a:cubicBezTo>
                    <a:pt x="58302" y="61246"/>
                    <a:pt x="58886" y="62128"/>
                    <a:pt x="59547" y="62945"/>
                  </a:cubicBezTo>
                  <a:cubicBezTo>
                    <a:pt x="60870" y="64632"/>
                    <a:pt x="62517" y="66136"/>
                    <a:pt x="64307" y="67550"/>
                  </a:cubicBezTo>
                  <a:cubicBezTo>
                    <a:pt x="67887" y="70364"/>
                    <a:pt x="72038" y="72738"/>
                    <a:pt x="76110" y="75553"/>
                  </a:cubicBezTo>
                  <a:cubicBezTo>
                    <a:pt x="77122" y="76279"/>
                    <a:pt x="78134" y="77005"/>
                    <a:pt x="79120" y="77797"/>
                  </a:cubicBezTo>
                  <a:cubicBezTo>
                    <a:pt x="79612" y="78186"/>
                    <a:pt x="80105" y="78614"/>
                    <a:pt x="80585" y="79029"/>
                  </a:cubicBezTo>
                  <a:cubicBezTo>
                    <a:pt x="80832" y="79223"/>
                    <a:pt x="81065" y="79457"/>
                    <a:pt x="81299" y="79677"/>
                  </a:cubicBezTo>
                  <a:cubicBezTo>
                    <a:pt x="81545" y="79885"/>
                    <a:pt x="81779" y="80105"/>
                    <a:pt x="82012" y="80339"/>
                  </a:cubicBezTo>
                  <a:lnTo>
                    <a:pt x="82699" y="81039"/>
                  </a:lnTo>
                  <a:cubicBezTo>
                    <a:pt x="82920" y="81286"/>
                    <a:pt x="83127" y="81532"/>
                    <a:pt x="83348" y="81778"/>
                  </a:cubicBezTo>
                  <a:lnTo>
                    <a:pt x="83672" y="82142"/>
                  </a:lnTo>
                  <a:lnTo>
                    <a:pt x="83984" y="82544"/>
                  </a:lnTo>
                  <a:cubicBezTo>
                    <a:pt x="84191" y="82803"/>
                    <a:pt x="84399" y="83063"/>
                    <a:pt x="84593" y="83322"/>
                  </a:cubicBezTo>
                  <a:lnTo>
                    <a:pt x="85164" y="84152"/>
                  </a:lnTo>
                  <a:cubicBezTo>
                    <a:pt x="85268" y="84295"/>
                    <a:pt x="85371" y="84437"/>
                    <a:pt x="85449" y="84580"/>
                  </a:cubicBezTo>
                  <a:lnTo>
                    <a:pt x="85709" y="85021"/>
                  </a:lnTo>
                  <a:lnTo>
                    <a:pt x="85968" y="85449"/>
                  </a:lnTo>
                  <a:cubicBezTo>
                    <a:pt x="86046" y="85605"/>
                    <a:pt x="86137" y="85734"/>
                    <a:pt x="86214" y="85903"/>
                  </a:cubicBezTo>
                  <a:lnTo>
                    <a:pt x="86655" y="86824"/>
                  </a:lnTo>
                  <a:lnTo>
                    <a:pt x="86772" y="87044"/>
                  </a:lnTo>
                  <a:lnTo>
                    <a:pt x="86863" y="87291"/>
                  </a:lnTo>
                  <a:lnTo>
                    <a:pt x="87058" y="87758"/>
                  </a:lnTo>
                  <a:lnTo>
                    <a:pt x="87239" y="88238"/>
                  </a:lnTo>
                  <a:cubicBezTo>
                    <a:pt x="87278" y="88316"/>
                    <a:pt x="87304" y="88406"/>
                    <a:pt x="87330" y="88484"/>
                  </a:cubicBezTo>
                  <a:lnTo>
                    <a:pt x="87408" y="88731"/>
                  </a:lnTo>
                  <a:lnTo>
                    <a:pt x="87706" y="89703"/>
                  </a:lnTo>
                  <a:cubicBezTo>
                    <a:pt x="87758" y="89872"/>
                    <a:pt x="87797" y="90041"/>
                    <a:pt x="87836" y="90209"/>
                  </a:cubicBezTo>
                  <a:lnTo>
                    <a:pt x="87952" y="90702"/>
                  </a:lnTo>
                  <a:cubicBezTo>
                    <a:pt x="88225" y="92038"/>
                    <a:pt x="88368" y="93400"/>
                    <a:pt x="88355" y="94762"/>
                  </a:cubicBezTo>
                  <a:cubicBezTo>
                    <a:pt x="88355" y="97460"/>
                    <a:pt x="87836" y="100041"/>
                    <a:pt x="87148" y="102479"/>
                  </a:cubicBezTo>
                  <a:cubicBezTo>
                    <a:pt x="86448" y="104931"/>
                    <a:pt x="85579" y="107252"/>
                    <a:pt x="84749" y="109522"/>
                  </a:cubicBezTo>
                  <a:cubicBezTo>
                    <a:pt x="83919" y="111792"/>
                    <a:pt x="83115" y="114023"/>
                    <a:pt x="82505" y="116254"/>
                  </a:cubicBezTo>
                  <a:cubicBezTo>
                    <a:pt x="82207" y="117356"/>
                    <a:pt x="81960" y="118472"/>
                    <a:pt x="81792" y="119587"/>
                  </a:cubicBezTo>
                  <a:lnTo>
                    <a:pt x="81597" y="121260"/>
                  </a:lnTo>
                  <a:lnTo>
                    <a:pt x="81506" y="122960"/>
                  </a:lnTo>
                  <a:cubicBezTo>
                    <a:pt x="81467" y="125229"/>
                    <a:pt x="81701" y="127512"/>
                    <a:pt x="82168" y="129743"/>
                  </a:cubicBezTo>
                  <a:cubicBezTo>
                    <a:pt x="83102" y="134257"/>
                    <a:pt x="84891" y="138654"/>
                    <a:pt x="87032" y="142882"/>
                  </a:cubicBezTo>
                  <a:lnTo>
                    <a:pt x="87862" y="144452"/>
                  </a:lnTo>
                  <a:lnTo>
                    <a:pt x="88718" y="146021"/>
                  </a:lnTo>
                  <a:lnTo>
                    <a:pt x="89600" y="147590"/>
                  </a:lnTo>
                  <a:lnTo>
                    <a:pt x="90482" y="149160"/>
                  </a:lnTo>
                  <a:cubicBezTo>
                    <a:pt x="91701" y="151235"/>
                    <a:pt x="92933" y="153336"/>
                    <a:pt x="94152" y="155450"/>
                  </a:cubicBezTo>
                  <a:cubicBezTo>
                    <a:pt x="96591" y="159692"/>
                    <a:pt x="98938" y="164076"/>
                    <a:pt x="100663" y="168797"/>
                  </a:cubicBezTo>
                  <a:cubicBezTo>
                    <a:pt x="101091" y="169977"/>
                    <a:pt x="101481" y="171184"/>
                    <a:pt x="101818" y="172403"/>
                  </a:cubicBezTo>
                  <a:cubicBezTo>
                    <a:pt x="102168" y="173622"/>
                    <a:pt x="102453" y="174867"/>
                    <a:pt x="102661" y="176125"/>
                  </a:cubicBezTo>
                  <a:cubicBezTo>
                    <a:pt x="103089" y="178642"/>
                    <a:pt x="103232" y="181197"/>
                    <a:pt x="103102" y="183752"/>
                  </a:cubicBezTo>
                  <a:cubicBezTo>
                    <a:pt x="102985" y="186320"/>
                    <a:pt x="102531" y="188862"/>
                    <a:pt x="101740" y="191314"/>
                  </a:cubicBezTo>
                  <a:cubicBezTo>
                    <a:pt x="100962" y="193804"/>
                    <a:pt x="99756" y="196152"/>
                    <a:pt x="98173" y="198240"/>
                  </a:cubicBezTo>
                  <a:cubicBezTo>
                    <a:pt x="97382" y="199290"/>
                    <a:pt x="96487" y="200263"/>
                    <a:pt x="95501" y="201132"/>
                  </a:cubicBezTo>
                  <a:cubicBezTo>
                    <a:pt x="94515" y="202001"/>
                    <a:pt x="93452" y="202779"/>
                    <a:pt x="92323" y="203454"/>
                  </a:cubicBezTo>
                  <a:cubicBezTo>
                    <a:pt x="90523" y="204496"/>
                    <a:pt x="88612" y="205325"/>
                    <a:pt x="86618" y="205926"/>
                  </a:cubicBezTo>
                  <a:lnTo>
                    <a:pt x="86618" y="205926"/>
                  </a:lnTo>
                  <a:cubicBezTo>
                    <a:pt x="86665" y="205911"/>
                    <a:pt x="86712" y="205895"/>
                    <a:pt x="86759" y="205879"/>
                  </a:cubicBezTo>
                  <a:cubicBezTo>
                    <a:pt x="87278" y="205711"/>
                    <a:pt x="87784" y="205542"/>
                    <a:pt x="88290" y="205348"/>
                  </a:cubicBezTo>
                  <a:cubicBezTo>
                    <a:pt x="89314" y="204958"/>
                    <a:pt x="90326" y="204517"/>
                    <a:pt x="91299" y="203999"/>
                  </a:cubicBezTo>
                  <a:cubicBezTo>
                    <a:pt x="92285" y="203480"/>
                    <a:pt x="93218" y="202883"/>
                    <a:pt x="94126" y="202222"/>
                  </a:cubicBezTo>
                  <a:cubicBezTo>
                    <a:pt x="95034" y="201534"/>
                    <a:pt x="95890" y="200782"/>
                    <a:pt x="96669" y="199952"/>
                  </a:cubicBezTo>
                  <a:cubicBezTo>
                    <a:pt x="97447" y="199122"/>
                    <a:pt x="98160" y="198240"/>
                    <a:pt x="98796" y="197293"/>
                  </a:cubicBezTo>
                  <a:cubicBezTo>
                    <a:pt x="99431" y="196346"/>
                    <a:pt x="100002" y="195360"/>
                    <a:pt x="100482" y="194323"/>
                  </a:cubicBezTo>
                  <a:cubicBezTo>
                    <a:pt x="101442" y="192273"/>
                    <a:pt x="102129" y="190107"/>
                    <a:pt x="102531" y="187876"/>
                  </a:cubicBezTo>
                  <a:cubicBezTo>
                    <a:pt x="102726" y="186761"/>
                    <a:pt x="102868" y="185646"/>
                    <a:pt x="102959" y="184517"/>
                  </a:cubicBezTo>
                  <a:cubicBezTo>
                    <a:pt x="103037" y="183389"/>
                    <a:pt x="103063" y="182273"/>
                    <a:pt x="103024" y="181145"/>
                  </a:cubicBezTo>
                  <a:cubicBezTo>
                    <a:pt x="102959" y="178888"/>
                    <a:pt x="102687" y="176644"/>
                    <a:pt x="102194" y="174439"/>
                  </a:cubicBezTo>
                  <a:cubicBezTo>
                    <a:pt x="102077" y="173894"/>
                    <a:pt x="101935" y="173337"/>
                    <a:pt x="101792" y="172792"/>
                  </a:cubicBezTo>
                  <a:lnTo>
                    <a:pt x="101312" y="171184"/>
                  </a:lnTo>
                  <a:cubicBezTo>
                    <a:pt x="101143" y="170652"/>
                    <a:pt x="100962" y="170133"/>
                    <a:pt x="100780" y="169601"/>
                  </a:cubicBezTo>
                  <a:cubicBezTo>
                    <a:pt x="100702" y="169329"/>
                    <a:pt x="100599" y="169069"/>
                    <a:pt x="100495" y="168810"/>
                  </a:cubicBezTo>
                  <a:lnTo>
                    <a:pt x="100210" y="168032"/>
                  </a:lnTo>
                  <a:cubicBezTo>
                    <a:pt x="99405" y="165956"/>
                    <a:pt x="98484" y="163933"/>
                    <a:pt x="97486" y="161975"/>
                  </a:cubicBezTo>
                  <a:cubicBezTo>
                    <a:pt x="93530" y="154114"/>
                    <a:pt x="88510" y="147046"/>
                    <a:pt x="85190" y="139471"/>
                  </a:cubicBezTo>
                  <a:cubicBezTo>
                    <a:pt x="84360" y="137603"/>
                    <a:pt x="83633" y="135696"/>
                    <a:pt x="83024" y="133738"/>
                  </a:cubicBezTo>
                  <a:cubicBezTo>
                    <a:pt x="82427" y="131831"/>
                    <a:pt x="81973" y="129886"/>
                    <a:pt x="81675" y="127914"/>
                  </a:cubicBezTo>
                  <a:cubicBezTo>
                    <a:pt x="81389" y="125995"/>
                    <a:pt x="81299" y="124062"/>
                    <a:pt x="81402" y="122116"/>
                  </a:cubicBezTo>
                  <a:lnTo>
                    <a:pt x="81441" y="121403"/>
                  </a:lnTo>
                  <a:lnTo>
                    <a:pt x="81454" y="121221"/>
                  </a:lnTo>
                  <a:lnTo>
                    <a:pt x="81467" y="121053"/>
                  </a:lnTo>
                  <a:lnTo>
                    <a:pt x="81519" y="120703"/>
                  </a:lnTo>
                  <a:lnTo>
                    <a:pt x="81610" y="119989"/>
                  </a:lnTo>
                  <a:cubicBezTo>
                    <a:pt x="81636" y="119756"/>
                    <a:pt x="81662" y="119522"/>
                    <a:pt x="81701" y="119289"/>
                  </a:cubicBezTo>
                  <a:cubicBezTo>
                    <a:pt x="81856" y="118355"/>
                    <a:pt x="82077" y="117434"/>
                    <a:pt x="82323" y="116500"/>
                  </a:cubicBezTo>
                  <a:cubicBezTo>
                    <a:pt x="83024" y="113854"/>
                    <a:pt x="84022" y="111234"/>
                    <a:pt x="85008" y="108562"/>
                  </a:cubicBezTo>
                  <a:cubicBezTo>
                    <a:pt x="85994" y="105877"/>
                    <a:pt x="86993" y="103141"/>
                    <a:pt x="87641" y="100222"/>
                  </a:cubicBezTo>
                  <a:cubicBezTo>
                    <a:pt x="87978" y="98744"/>
                    <a:pt x="88186" y="97239"/>
                    <a:pt x="88264" y="95722"/>
                  </a:cubicBezTo>
                  <a:cubicBezTo>
                    <a:pt x="88329" y="94165"/>
                    <a:pt x="88225" y="92609"/>
                    <a:pt x="87939" y="91078"/>
                  </a:cubicBezTo>
                  <a:cubicBezTo>
                    <a:pt x="87330" y="88030"/>
                    <a:pt x="85994" y="85177"/>
                    <a:pt x="84035" y="82764"/>
                  </a:cubicBezTo>
                  <a:cubicBezTo>
                    <a:pt x="83115" y="81597"/>
                    <a:pt x="82090" y="80507"/>
                    <a:pt x="80987" y="79522"/>
                  </a:cubicBezTo>
                  <a:cubicBezTo>
                    <a:pt x="79924" y="78562"/>
                    <a:pt x="78808" y="77654"/>
                    <a:pt x="77641" y="76798"/>
                  </a:cubicBezTo>
                  <a:cubicBezTo>
                    <a:pt x="76513" y="75968"/>
                    <a:pt x="75358" y="75177"/>
                    <a:pt x="74204" y="74411"/>
                  </a:cubicBezTo>
                  <a:cubicBezTo>
                    <a:pt x="73049" y="73659"/>
                    <a:pt x="71908" y="72920"/>
                    <a:pt x="70780" y="72193"/>
                  </a:cubicBezTo>
                  <a:cubicBezTo>
                    <a:pt x="68523" y="70741"/>
                    <a:pt x="66318" y="69301"/>
                    <a:pt x="64294" y="67732"/>
                  </a:cubicBezTo>
                  <a:cubicBezTo>
                    <a:pt x="63296" y="66953"/>
                    <a:pt x="62336" y="66136"/>
                    <a:pt x="61428" y="65267"/>
                  </a:cubicBezTo>
                  <a:cubicBezTo>
                    <a:pt x="60546" y="64424"/>
                    <a:pt x="59742" y="63516"/>
                    <a:pt x="58990" y="62543"/>
                  </a:cubicBezTo>
                  <a:cubicBezTo>
                    <a:pt x="58289" y="61596"/>
                    <a:pt x="57680" y="60585"/>
                    <a:pt x="57174" y="59521"/>
                  </a:cubicBezTo>
                  <a:cubicBezTo>
                    <a:pt x="56694" y="58471"/>
                    <a:pt x="56331" y="57368"/>
                    <a:pt x="56097" y="56240"/>
                  </a:cubicBezTo>
                  <a:lnTo>
                    <a:pt x="55954" y="55384"/>
                  </a:lnTo>
                  <a:cubicBezTo>
                    <a:pt x="55916" y="55098"/>
                    <a:pt x="55890" y="54813"/>
                    <a:pt x="55864" y="54528"/>
                  </a:cubicBezTo>
                  <a:cubicBezTo>
                    <a:pt x="55825" y="54242"/>
                    <a:pt x="55812" y="53944"/>
                    <a:pt x="55812" y="53659"/>
                  </a:cubicBezTo>
                  <a:lnTo>
                    <a:pt x="55799" y="53231"/>
                  </a:lnTo>
                  <a:cubicBezTo>
                    <a:pt x="55786" y="53075"/>
                    <a:pt x="55799" y="52932"/>
                    <a:pt x="55799" y="52790"/>
                  </a:cubicBezTo>
                  <a:cubicBezTo>
                    <a:pt x="55825" y="51635"/>
                    <a:pt x="55980" y="50481"/>
                    <a:pt x="56253" y="49352"/>
                  </a:cubicBezTo>
                  <a:cubicBezTo>
                    <a:pt x="56382" y="48795"/>
                    <a:pt x="56551" y="48237"/>
                    <a:pt x="56746" y="47692"/>
                  </a:cubicBezTo>
                  <a:lnTo>
                    <a:pt x="57070" y="46888"/>
                  </a:lnTo>
                  <a:cubicBezTo>
                    <a:pt x="57109" y="46758"/>
                    <a:pt x="57174" y="46629"/>
                    <a:pt x="57239" y="46499"/>
                  </a:cubicBezTo>
                  <a:lnTo>
                    <a:pt x="57420" y="46110"/>
                  </a:lnTo>
                  <a:cubicBezTo>
                    <a:pt x="57485" y="45980"/>
                    <a:pt x="57550" y="45850"/>
                    <a:pt x="57615" y="45721"/>
                  </a:cubicBezTo>
                  <a:lnTo>
                    <a:pt x="57822" y="45358"/>
                  </a:lnTo>
                  <a:lnTo>
                    <a:pt x="58030" y="44981"/>
                  </a:lnTo>
                  <a:lnTo>
                    <a:pt x="58133" y="44800"/>
                  </a:lnTo>
                  <a:lnTo>
                    <a:pt x="58263" y="44618"/>
                  </a:lnTo>
                  <a:lnTo>
                    <a:pt x="58730" y="43918"/>
                  </a:lnTo>
                  <a:lnTo>
                    <a:pt x="59262" y="43256"/>
                  </a:lnTo>
                  <a:cubicBezTo>
                    <a:pt x="59625" y="42802"/>
                    <a:pt x="60014" y="42361"/>
                    <a:pt x="60429" y="41959"/>
                  </a:cubicBezTo>
                  <a:cubicBezTo>
                    <a:pt x="60857" y="41531"/>
                    <a:pt x="61311" y="41103"/>
                    <a:pt x="61778" y="40675"/>
                  </a:cubicBezTo>
                  <a:cubicBezTo>
                    <a:pt x="62725" y="39819"/>
                    <a:pt x="63737" y="38924"/>
                    <a:pt x="64722" y="37913"/>
                  </a:cubicBezTo>
                  <a:cubicBezTo>
                    <a:pt x="65228" y="37407"/>
                    <a:pt x="65708" y="36862"/>
                    <a:pt x="66175" y="36265"/>
                  </a:cubicBezTo>
                  <a:lnTo>
                    <a:pt x="66525" y="35824"/>
                  </a:lnTo>
                  <a:cubicBezTo>
                    <a:pt x="66629" y="35682"/>
                    <a:pt x="66733" y="35513"/>
                    <a:pt x="66850" y="35357"/>
                  </a:cubicBezTo>
                  <a:cubicBezTo>
                    <a:pt x="67070" y="35033"/>
                    <a:pt x="67265" y="34709"/>
                    <a:pt x="67459" y="34385"/>
                  </a:cubicBezTo>
                  <a:cubicBezTo>
                    <a:pt x="68224" y="33062"/>
                    <a:pt x="68795" y="31648"/>
                    <a:pt x="69171" y="30182"/>
                  </a:cubicBezTo>
                  <a:cubicBezTo>
                    <a:pt x="69859" y="27290"/>
                    <a:pt x="69872" y="24281"/>
                    <a:pt x="69223" y="21388"/>
                  </a:cubicBezTo>
                  <a:cubicBezTo>
                    <a:pt x="68588" y="18535"/>
                    <a:pt x="67407" y="15824"/>
                    <a:pt x="65734" y="13437"/>
                  </a:cubicBezTo>
                  <a:lnTo>
                    <a:pt x="65410" y="12983"/>
                  </a:lnTo>
                  <a:lnTo>
                    <a:pt x="65073" y="12555"/>
                  </a:lnTo>
                  <a:cubicBezTo>
                    <a:pt x="64865" y="12257"/>
                    <a:pt x="64619" y="11985"/>
                    <a:pt x="64372" y="11699"/>
                  </a:cubicBezTo>
                  <a:cubicBezTo>
                    <a:pt x="64126" y="11427"/>
                    <a:pt x="63892" y="11155"/>
                    <a:pt x="63633" y="10895"/>
                  </a:cubicBezTo>
                  <a:cubicBezTo>
                    <a:pt x="63374" y="10636"/>
                    <a:pt x="63127" y="10376"/>
                    <a:pt x="62816" y="10104"/>
                  </a:cubicBezTo>
                  <a:cubicBezTo>
                    <a:pt x="61687" y="9131"/>
                    <a:pt x="60468" y="8288"/>
                    <a:pt x="59158" y="7588"/>
                  </a:cubicBezTo>
                  <a:cubicBezTo>
                    <a:pt x="58082" y="6991"/>
                    <a:pt x="57005" y="6459"/>
                    <a:pt x="55916" y="5992"/>
                  </a:cubicBezTo>
                  <a:cubicBezTo>
                    <a:pt x="54826" y="5512"/>
                    <a:pt x="53724" y="5084"/>
                    <a:pt x="52634" y="4669"/>
                  </a:cubicBezTo>
                  <a:cubicBezTo>
                    <a:pt x="49703" y="3813"/>
                    <a:pt x="47070" y="3230"/>
                    <a:pt x="44722" y="2763"/>
                  </a:cubicBezTo>
                  <a:cubicBezTo>
                    <a:pt x="41686" y="2217"/>
                    <a:pt x="39127" y="1946"/>
                    <a:pt x="37704" y="1946"/>
                  </a:cubicBezTo>
                  <a:cubicBezTo>
                    <a:pt x="36963" y="1946"/>
                    <a:pt x="36530" y="2019"/>
                    <a:pt x="36499" y="2166"/>
                  </a:cubicBezTo>
                  <a:cubicBezTo>
                    <a:pt x="36460" y="2387"/>
                    <a:pt x="37277" y="2750"/>
                    <a:pt x="39210" y="3385"/>
                  </a:cubicBezTo>
                  <a:cubicBezTo>
                    <a:pt x="40169" y="3710"/>
                    <a:pt x="41415" y="4099"/>
                    <a:pt x="42958" y="4579"/>
                  </a:cubicBezTo>
                  <a:cubicBezTo>
                    <a:pt x="44502" y="5071"/>
                    <a:pt x="46356" y="5668"/>
                    <a:pt x="48509" y="6433"/>
                  </a:cubicBezTo>
                  <a:cubicBezTo>
                    <a:pt x="49599" y="6758"/>
                    <a:pt x="50961" y="7212"/>
                    <a:pt x="52375" y="7730"/>
                  </a:cubicBezTo>
                  <a:cubicBezTo>
                    <a:pt x="53775" y="8249"/>
                    <a:pt x="55228" y="8846"/>
                    <a:pt x="56512" y="9455"/>
                  </a:cubicBezTo>
                  <a:cubicBezTo>
                    <a:pt x="57602" y="9974"/>
                    <a:pt x="58652" y="10571"/>
                    <a:pt x="59651" y="11245"/>
                  </a:cubicBezTo>
                  <a:lnTo>
                    <a:pt x="59923" y="11427"/>
                  </a:lnTo>
                  <a:lnTo>
                    <a:pt x="60157" y="11621"/>
                  </a:lnTo>
                  <a:lnTo>
                    <a:pt x="60520" y="11894"/>
                  </a:lnTo>
                  <a:cubicBezTo>
                    <a:pt x="60624" y="11972"/>
                    <a:pt x="60689" y="12050"/>
                    <a:pt x="60741" y="12088"/>
                  </a:cubicBezTo>
                  <a:lnTo>
                    <a:pt x="60818" y="12153"/>
                  </a:lnTo>
                  <a:cubicBezTo>
                    <a:pt x="61026" y="12361"/>
                    <a:pt x="61182" y="12607"/>
                    <a:pt x="61285" y="12880"/>
                  </a:cubicBezTo>
                  <a:cubicBezTo>
                    <a:pt x="61337" y="13035"/>
                    <a:pt x="61285" y="13087"/>
                    <a:pt x="61169" y="13087"/>
                  </a:cubicBezTo>
                  <a:cubicBezTo>
                    <a:pt x="61000" y="13061"/>
                    <a:pt x="60831" y="13009"/>
                    <a:pt x="60689" y="12919"/>
                  </a:cubicBezTo>
                  <a:cubicBezTo>
                    <a:pt x="60481" y="12841"/>
                    <a:pt x="60248" y="12750"/>
                    <a:pt x="60014" y="12646"/>
                  </a:cubicBezTo>
                  <a:lnTo>
                    <a:pt x="60014" y="12646"/>
                  </a:lnTo>
                  <a:lnTo>
                    <a:pt x="60481" y="13048"/>
                  </a:lnTo>
                  <a:cubicBezTo>
                    <a:pt x="60637" y="13191"/>
                    <a:pt x="60792" y="13347"/>
                    <a:pt x="60948" y="13502"/>
                  </a:cubicBezTo>
                  <a:cubicBezTo>
                    <a:pt x="61246" y="13813"/>
                    <a:pt x="61532" y="14125"/>
                    <a:pt x="61817" y="14462"/>
                  </a:cubicBezTo>
                  <a:cubicBezTo>
                    <a:pt x="62375" y="15124"/>
                    <a:pt x="62881" y="15837"/>
                    <a:pt x="63335" y="16576"/>
                  </a:cubicBezTo>
                  <a:cubicBezTo>
                    <a:pt x="64243" y="18055"/>
                    <a:pt x="64930" y="19663"/>
                    <a:pt x="65384" y="21336"/>
                  </a:cubicBezTo>
                  <a:cubicBezTo>
                    <a:pt x="65851" y="22997"/>
                    <a:pt x="66058" y="24735"/>
                    <a:pt x="65981" y="26460"/>
                  </a:cubicBezTo>
                  <a:cubicBezTo>
                    <a:pt x="65929" y="28146"/>
                    <a:pt x="65540" y="29819"/>
                    <a:pt x="64865" y="31375"/>
                  </a:cubicBezTo>
                  <a:cubicBezTo>
                    <a:pt x="64191" y="32919"/>
                    <a:pt x="63166" y="34229"/>
                    <a:pt x="61934" y="35487"/>
                  </a:cubicBezTo>
                  <a:cubicBezTo>
                    <a:pt x="60702" y="36745"/>
                    <a:pt x="59275" y="37925"/>
                    <a:pt x="57887" y="39300"/>
                  </a:cubicBezTo>
                  <a:cubicBezTo>
                    <a:pt x="57537" y="39651"/>
                    <a:pt x="57187" y="40001"/>
                    <a:pt x="56862" y="40377"/>
                  </a:cubicBezTo>
                  <a:lnTo>
                    <a:pt x="56616" y="40662"/>
                  </a:lnTo>
                  <a:cubicBezTo>
                    <a:pt x="56551" y="40753"/>
                    <a:pt x="56460" y="40857"/>
                    <a:pt x="56382" y="40961"/>
                  </a:cubicBezTo>
                  <a:lnTo>
                    <a:pt x="55916" y="41557"/>
                  </a:lnTo>
                  <a:cubicBezTo>
                    <a:pt x="55747" y="41752"/>
                    <a:pt x="55617" y="41959"/>
                    <a:pt x="55475" y="42167"/>
                  </a:cubicBezTo>
                  <a:lnTo>
                    <a:pt x="55047" y="42802"/>
                  </a:lnTo>
                  <a:cubicBezTo>
                    <a:pt x="54917" y="43010"/>
                    <a:pt x="54787" y="43230"/>
                    <a:pt x="54670" y="43451"/>
                  </a:cubicBezTo>
                  <a:cubicBezTo>
                    <a:pt x="54541" y="43671"/>
                    <a:pt x="54411" y="43879"/>
                    <a:pt x="54294" y="44112"/>
                  </a:cubicBezTo>
                  <a:cubicBezTo>
                    <a:pt x="53386" y="45902"/>
                    <a:pt x="52738" y="47822"/>
                    <a:pt x="52401" y="49806"/>
                  </a:cubicBezTo>
                  <a:cubicBezTo>
                    <a:pt x="52063" y="51791"/>
                    <a:pt x="52024" y="53814"/>
                    <a:pt x="52284" y="55812"/>
                  </a:cubicBezTo>
                  <a:cubicBezTo>
                    <a:pt x="52556" y="57822"/>
                    <a:pt x="53166" y="59781"/>
                    <a:pt x="54074" y="61596"/>
                  </a:cubicBezTo>
                  <a:cubicBezTo>
                    <a:pt x="54969" y="63373"/>
                    <a:pt x="56110" y="65034"/>
                    <a:pt x="57459" y="66512"/>
                  </a:cubicBezTo>
                  <a:cubicBezTo>
                    <a:pt x="58769" y="67952"/>
                    <a:pt x="60209" y="69275"/>
                    <a:pt x="61739" y="70468"/>
                  </a:cubicBezTo>
                  <a:cubicBezTo>
                    <a:pt x="64774" y="72855"/>
                    <a:pt x="67991" y="74826"/>
                    <a:pt x="71078" y="76850"/>
                  </a:cubicBezTo>
                  <a:cubicBezTo>
                    <a:pt x="72449" y="77737"/>
                    <a:pt x="73799" y="78644"/>
                    <a:pt x="75092" y="79590"/>
                  </a:cubicBezTo>
                  <a:lnTo>
                    <a:pt x="75092" y="79590"/>
                  </a:lnTo>
                  <a:cubicBezTo>
                    <a:pt x="73782" y="78642"/>
                    <a:pt x="72414" y="77739"/>
                    <a:pt x="71026" y="76837"/>
                  </a:cubicBezTo>
                  <a:cubicBezTo>
                    <a:pt x="67913" y="74813"/>
                    <a:pt x="64671" y="72842"/>
                    <a:pt x="61623" y="70442"/>
                  </a:cubicBezTo>
                  <a:cubicBezTo>
                    <a:pt x="60066" y="69223"/>
                    <a:pt x="58626" y="67887"/>
                    <a:pt x="57303" y="66421"/>
                  </a:cubicBezTo>
                  <a:cubicBezTo>
                    <a:pt x="55941" y="64917"/>
                    <a:pt x="54800" y="63244"/>
                    <a:pt x="53892" y="61428"/>
                  </a:cubicBezTo>
                  <a:lnTo>
                    <a:pt x="53724" y="61091"/>
                  </a:lnTo>
                  <a:cubicBezTo>
                    <a:pt x="53672" y="60974"/>
                    <a:pt x="53620" y="60857"/>
                    <a:pt x="53568" y="60727"/>
                  </a:cubicBezTo>
                  <a:lnTo>
                    <a:pt x="53270" y="60014"/>
                  </a:lnTo>
                  <a:cubicBezTo>
                    <a:pt x="53166" y="59781"/>
                    <a:pt x="53088" y="59534"/>
                    <a:pt x="53010" y="59288"/>
                  </a:cubicBezTo>
                  <a:lnTo>
                    <a:pt x="52764" y="58561"/>
                  </a:lnTo>
                  <a:cubicBezTo>
                    <a:pt x="52699" y="58315"/>
                    <a:pt x="52634" y="58069"/>
                    <a:pt x="52569" y="57809"/>
                  </a:cubicBezTo>
                  <a:cubicBezTo>
                    <a:pt x="52517" y="57563"/>
                    <a:pt x="52439" y="57316"/>
                    <a:pt x="52388" y="57070"/>
                  </a:cubicBezTo>
                  <a:lnTo>
                    <a:pt x="52258" y="56305"/>
                  </a:lnTo>
                  <a:cubicBezTo>
                    <a:pt x="52206" y="56058"/>
                    <a:pt x="52167" y="55799"/>
                    <a:pt x="52141" y="55552"/>
                  </a:cubicBezTo>
                  <a:cubicBezTo>
                    <a:pt x="51895" y="53516"/>
                    <a:pt x="51960" y="51454"/>
                    <a:pt x="52336" y="49443"/>
                  </a:cubicBezTo>
                  <a:lnTo>
                    <a:pt x="52401" y="49067"/>
                  </a:lnTo>
                  <a:lnTo>
                    <a:pt x="52491" y="48691"/>
                  </a:lnTo>
                  <a:lnTo>
                    <a:pt x="52673" y="47952"/>
                  </a:lnTo>
                  <a:lnTo>
                    <a:pt x="52712" y="47757"/>
                  </a:lnTo>
                  <a:lnTo>
                    <a:pt x="52777" y="47575"/>
                  </a:lnTo>
                  <a:lnTo>
                    <a:pt x="52880" y="47212"/>
                  </a:lnTo>
                  <a:lnTo>
                    <a:pt x="53114" y="46473"/>
                  </a:lnTo>
                  <a:lnTo>
                    <a:pt x="53399" y="45773"/>
                  </a:lnTo>
                  <a:lnTo>
                    <a:pt x="53542" y="45409"/>
                  </a:lnTo>
                  <a:cubicBezTo>
                    <a:pt x="53594" y="45293"/>
                    <a:pt x="53646" y="45176"/>
                    <a:pt x="53698" y="45059"/>
                  </a:cubicBezTo>
                  <a:lnTo>
                    <a:pt x="54022" y="44359"/>
                  </a:lnTo>
                  <a:lnTo>
                    <a:pt x="54178" y="44009"/>
                  </a:lnTo>
                  <a:cubicBezTo>
                    <a:pt x="54242" y="43905"/>
                    <a:pt x="54307" y="43788"/>
                    <a:pt x="54372" y="43671"/>
                  </a:cubicBezTo>
                  <a:cubicBezTo>
                    <a:pt x="54631" y="43230"/>
                    <a:pt x="54865" y="42776"/>
                    <a:pt x="55163" y="42348"/>
                  </a:cubicBezTo>
                  <a:lnTo>
                    <a:pt x="55591" y="41700"/>
                  </a:lnTo>
                  <a:cubicBezTo>
                    <a:pt x="55747" y="41492"/>
                    <a:pt x="55903" y="41298"/>
                    <a:pt x="56071" y="41090"/>
                  </a:cubicBezTo>
                  <a:cubicBezTo>
                    <a:pt x="56227" y="40896"/>
                    <a:pt x="56382" y="40675"/>
                    <a:pt x="56551" y="40494"/>
                  </a:cubicBezTo>
                  <a:cubicBezTo>
                    <a:pt x="56720" y="40299"/>
                    <a:pt x="56888" y="40105"/>
                    <a:pt x="57070" y="39923"/>
                  </a:cubicBezTo>
                  <a:cubicBezTo>
                    <a:pt x="57239" y="39741"/>
                    <a:pt x="57407" y="39547"/>
                    <a:pt x="57589" y="39378"/>
                  </a:cubicBezTo>
                  <a:cubicBezTo>
                    <a:pt x="57757" y="39197"/>
                    <a:pt x="57939" y="39015"/>
                    <a:pt x="58108" y="38846"/>
                  </a:cubicBezTo>
                  <a:cubicBezTo>
                    <a:pt x="59521" y="37472"/>
                    <a:pt x="60961" y="36278"/>
                    <a:pt x="62167" y="35007"/>
                  </a:cubicBezTo>
                  <a:cubicBezTo>
                    <a:pt x="62751" y="34385"/>
                    <a:pt x="63283" y="33723"/>
                    <a:pt x="63763" y="33010"/>
                  </a:cubicBezTo>
                  <a:cubicBezTo>
                    <a:pt x="64217" y="32309"/>
                    <a:pt x="64593" y="31570"/>
                    <a:pt x="64891" y="30792"/>
                  </a:cubicBezTo>
                  <a:cubicBezTo>
                    <a:pt x="65501" y="29209"/>
                    <a:pt x="65799" y="27523"/>
                    <a:pt x="65786" y="25824"/>
                  </a:cubicBezTo>
                  <a:cubicBezTo>
                    <a:pt x="65773" y="24086"/>
                    <a:pt x="65501" y="22361"/>
                    <a:pt x="64956" y="20714"/>
                  </a:cubicBezTo>
                  <a:cubicBezTo>
                    <a:pt x="64437" y="19054"/>
                    <a:pt x="63672" y="17471"/>
                    <a:pt x="62686" y="16031"/>
                  </a:cubicBezTo>
                  <a:cubicBezTo>
                    <a:pt x="62206" y="15318"/>
                    <a:pt x="61661" y="14631"/>
                    <a:pt x="61065" y="14008"/>
                  </a:cubicBezTo>
                  <a:lnTo>
                    <a:pt x="60844" y="13762"/>
                  </a:lnTo>
                  <a:lnTo>
                    <a:pt x="60624" y="13541"/>
                  </a:lnTo>
                  <a:lnTo>
                    <a:pt x="60390" y="13308"/>
                  </a:lnTo>
                  <a:cubicBezTo>
                    <a:pt x="60313" y="13230"/>
                    <a:pt x="60235" y="13178"/>
                    <a:pt x="60157" y="13100"/>
                  </a:cubicBezTo>
                  <a:cubicBezTo>
                    <a:pt x="59846" y="12828"/>
                    <a:pt x="59521" y="12568"/>
                    <a:pt x="59184" y="12335"/>
                  </a:cubicBezTo>
                  <a:cubicBezTo>
                    <a:pt x="59049" y="12302"/>
                    <a:pt x="58934" y="12282"/>
                    <a:pt x="58850" y="12282"/>
                  </a:cubicBezTo>
                  <a:cubicBezTo>
                    <a:pt x="58636" y="12282"/>
                    <a:pt x="58619" y="12409"/>
                    <a:pt x="58964" y="12763"/>
                  </a:cubicBezTo>
                  <a:cubicBezTo>
                    <a:pt x="59067" y="12893"/>
                    <a:pt x="59223" y="13048"/>
                    <a:pt x="59418" y="13243"/>
                  </a:cubicBezTo>
                  <a:cubicBezTo>
                    <a:pt x="59508" y="13334"/>
                    <a:pt x="59599" y="13450"/>
                    <a:pt x="59703" y="13567"/>
                  </a:cubicBezTo>
                  <a:lnTo>
                    <a:pt x="59872" y="13736"/>
                  </a:lnTo>
                  <a:cubicBezTo>
                    <a:pt x="59923" y="13801"/>
                    <a:pt x="59988" y="13891"/>
                    <a:pt x="60066" y="13956"/>
                  </a:cubicBezTo>
                  <a:cubicBezTo>
                    <a:pt x="60196" y="14112"/>
                    <a:pt x="60351" y="14280"/>
                    <a:pt x="60494" y="14475"/>
                  </a:cubicBezTo>
                  <a:lnTo>
                    <a:pt x="60741" y="14760"/>
                  </a:lnTo>
                  <a:cubicBezTo>
                    <a:pt x="60831" y="14864"/>
                    <a:pt x="60909" y="14968"/>
                    <a:pt x="60987" y="15085"/>
                  </a:cubicBezTo>
                  <a:cubicBezTo>
                    <a:pt x="61389" y="15590"/>
                    <a:pt x="61752" y="16109"/>
                    <a:pt x="62076" y="16654"/>
                  </a:cubicBezTo>
                  <a:lnTo>
                    <a:pt x="62284" y="16991"/>
                  </a:lnTo>
                  <a:lnTo>
                    <a:pt x="62479" y="17367"/>
                  </a:lnTo>
                  <a:cubicBezTo>
                    <a:pt x="62634" y="17614"/>
                    <a:pt x="62764" y="17899"/>
                    <a:pt x="62907" y="18185"/>
                  </a:cubicBezTo>
                  <a:cubicBezTo>
                    <a:pt x="63231" y="18833"/>
                    <a:pt x="63503" y="19495"/>
                    <a:pt x="63750" y="20169"/>
                  </a:cubicBezTo>
                  <a:cubicBezTo>
                    <a:pt x="64359" y="21842"/>
                    <a:pt x="64697" y="23606"/>
                    <a:pt x="64761" y="25396"/>
                  </a:cubicBezTo>
                  <a:cubicBezTo>
                    <a:pt x="64787" y="26408"/>
                    <a:pt x="64709" y="27406"/>
                    <a:pt x="64515" y="28405"/>
                  </a:cubicBezTo>
                  <a:cubicBezTo>
                    <a:pt x="64320" y="29443"/>
                    <a:pt x="63983" y="30442"/>
                    <a:pt x="63516" y="31388"/>
                  </a:cubicBezTo>
                  <a:cubicBezTo>
                    <a:pt x="63387" y="31622"/>
                    <a:pt x="63270" y="31868"/>
                    <a:pt x="63127" y="32102"/>
                  </a:cubicBezTo>
                  <a:cubicBezTo>
                    <a:pt x="63049" y="32219"/>
                    <a:pt x="62984" y="32335"/>
                    <a:pt x="62907" y="32439"/>
                  </a:cubicBezTo>
                  <a:lnTo>
                    <a:pt x="62673" y="32789"/>
                  </a:lnTo>
                  <a:cubicBezTo>
                    <a:pt x="62336" y="33256"/>
                    <a:pt x="61973" y="33710"/>
                    <a:pt x="61584" y="34138"/>
                  </a:cubicBezTo>
                  <a:cubicBezTo>
                    <a:pt x="60754" y="35033"/>
                    <a:pt x="59755" y="35941"/>
                    <a:pt x="58678" y="36940"/>
                  </a:cubicBezTo>
                  <a:cubicBezTo>
                    <a:pt x="58133" y="37433"/>
                    <a:pt x="57589" y="37964"/>
                    <a:pt x="57031" y="38522"/>
                  </a:cubicBezTo>
                  <a:cubicBezTo>
                    <a:pt x="55241" y="40312"/>
                    <a:pt x="53801" y="42400"/>
                    <a:pt x="52790" y="44709"/>
                  </a:cubicBezTo>
                  <a:cubicBezTo>
                    <a:pt x="51467" y="47783"/>
                    <a:pt x="50896" y="51129"/>
                    <a:pt x="51116" y="54476"/>
                  </a:cubicBezTo>
                  <a:cubicBezTo>
                    <a:pt x="51233" y="56084"/>
                    <a:pt x="51545" y="57692"/>
                    <a:pt x="52037" y="59236"/>
                  </a:cubicBezTo>
                  <a:lnTo>
                    <a:pt x="52232" y="59807"/>
                  </a:lnTo>
                  <a:lnTo>
                    <a:pt x="52336" y="60092"/>
                  </a:lnTo>
                  <a:cubicBezTo>
                    <a:pt x="52362" y="60183"/>
                    <a:pt x="52401" y="60274"/>
                    <a:pt x="52439" y="60364"/>
                  </a:cubicBezTo>
                  <a:cubicBezTo>
                    <a:pt x="52595" y="60740"/>
                    <a:pt x="52738" y="61104"/>
                    <a:pt x="52906" y="61467"/>
                  </a:cubicBezTo>
                  <a:cubicBezTo>
                    <a:pt x="53257" y="62154"/>
                    <a:pt x="53594" y="62842"/>
                    <a:pt x="53996" y="63477"/>
                  </a:cubicBezTo>
                  <a:cubicBezTo>
                    <a:pt x="54372" y="64139"/>
                    <a:pt x="54813" y="64722"/>
                    <a:pt x="55228" y="65319"/>
                  </a:cubicBezTo>
                  <a:cubicBezTo>
                    <a:pt x="55449" y="65604"/>
                    <a:pt x="55669" y="65877"/>
                    <a:pt x="55890" y="66149"/>
                  </a:cubicBezTo>
                  <a:cubicBezTo>
                    <a:pt x="55993" y="66292"/>
                    <a:pt x="56097" y="66434"/>
                    <a:pt x="56214" y="66564"/>
                  </a:cubicBezTo>
                  <a:lnTo>
                    <a:pt x="56551" y="66953"/>
                  </a:lnTo>
                  <a:cubicBezTo>
                    <a:pt x="57420" y="67926"/>
                    <a:pt x="58341" y="68860"/>
                    <a:pt x="59327" y="69729"/>
                  </a:cubicBezTo>
                  <a:cubicBezTo>
                    <a:pt x="61856" y="71986"/>
                    <a:pt x="64593" y="73854"/>
                    <a:pt x="67291" y="75630"/>
                  </a:cubicBezTo>
                  <a:cubicBezTo>
                    <a:pt x="69988" y="77407"/>
                    <a:pt x="72673" y="79094"/>
                    <a:pt x="75099" y="80935"/>
                  </a:cubicBezTo>
                  <a:cubicBezTo>
                    <a:pt x="77524" y="82790"/>
                    <a:pt x="79703" y="84801"/>
                    <a:pt x="81182" y="87135"/>
                  </a:cubicBezTo>
                  <a:cubicBezTo>
                    <a:pt x="82648" y="89444"/>
                    <a:pt x="83413" y="92129"/>
                    <a:pt x="83374" y="94866"/>
                  </a:cubicBezTo>
                  <a:cubicBezTo>
                    <a:pt x="83335" y="97641"/>
                    <a:pt x="82570" y="100560"/>
                    <a:pt x="81558" y="103556"/>
                  </a:cubicBezTo>
                  <a:cubicBezTo>
                    <a:pt x="80546" y="106552"/>
                    <a:pt x="79288" y="109626"/>
                    <a:pt x="78238" y="112933"/>
                  </a:cubicBezTo>
                  <a:cubicBezTo>
                    <a:pt x="77693" y="114620"/>
                    <a:pt x="77265" y="116345"/>
                    <a:pt x="76941" y="118096"/>
                  </a:cubicBezTo>
                  <a:lnTo>
                    <a:pt x="76824" y="118770"/>
                  </a:lnTo>
                  <a:lnTo>
                    <a:pt x="76746" y="119458"/>
                  </a:lnTo>
                  <a:lnTo>
                    <a:pt x="76577" y="120819"/>
                  </a:lnTo>
                  <a:lnTo>
                    <a:pt x="76513" y="122194"/>
                  </a:lnTo>
                  <a:cubicBezTo>
                    <a:pt x="76500" y="122415"/>
                    <a:pt x="76474" y="122648"/>
                    <a:pt x="76474" y="122869"/>
                  </a:cubicBezTo>
                  <a:lnTo>
                    <a:pt x="76474" y="123556"/>
                  </a:lnTo>
                  <a:cubicBezTo>
                    <a:pt x="76487" y="124010"/>
                    <a:pt x="76474" y="124464"/>
                    <a:pt x="76500" y="124918"/>
                  </a:cubicBezTo>
                  <a:lnTo>
                    <a:pt x="76590" y="126280"/>
                  </a:lnTo>
                  <a:cubicBezTo>
                    <a:pt x="76616" y="126734"/>
                    <a:pt x="76668" y="127175"/>
                    <a:pt x="76733" y="127616"/>
                  </a:cubicBezTo>
                  <a:lnTo>
                    <a:pt x="76811" y="128290"/>
                  </a:lnTo>
                  <a:cubicBezTo>
                    <a:pt x="76837" y="128511"/>
                    <a:pt x="76863" y="128744"/>
                    <a:pt x="76915" y="128952"/>
                  </a:cubicBezTo>
                  <a:cubicBezTo>
                    <a:pt x="77070" y="129834"/>
                    <a:pt x="77213" y="130729"/>
                    <a:pt x="77420" y="131585"/>
                  </a:cubicBezTo>
                  <a:lnTo>
                    <a:pt x="77576" y="132233"/>
                  </a:lnTo>
                  <a:lnTo>
                    <a:pt x="77641" y="132558"/>
                  </a:lnTo>
                  <a:lnTo>
                    <a:pt x="77732" y="132882"/>
                  </a:lnTo>
                  <a:lnTo>
                    <a:pt x="78082" y="134166"/>
                  </a:lnTo>
                  <a:lnTo>
                    <a:pt x="78173" y="134490"/>
                  </a:lnTo>
                  <a:lnTo>
                    <a:pt x="78277" y="134802"/>
                  </a:lnTo>
                  <a:lnTo>
                    <a:pt x="78471" y="135437"/>
                  </a:lnTo>
                  <a:cubicBezTo>
                    <a:pt x="78601" y="135852"/>
                    <a:pt x="78718" y="136267"/>
                    <a:pt x="78886" y="136682"/>
                  </a:cubicBezTo>
                  <a:lnTo>
                    <a:pt x="79327" y="137914"/>
                  </a:lnTo>
                  <a:cubicBezTo>
                    <a:pt x="79470" y="138316"/>
                    <a:pt x="79638" y="138732"/>
                    <a:pt x="79794" y="139134"/>
                  </a:cubicBezTo>
                  <a:cubicBezTo>
                    <a:pt x="80105" y="139951"/>
                    <a:pt x="80456" y="140742"/>
                    <a:pt x="80806" y="141533"/>
                  </a:cubicBezTo>
                  <a:cubicBezTo>
                    <a:pt x="80974" y="141935"/>
                    <a:pt x="81156" y="142311"/>
                    <a:pt x="81338" y="142700"/>
                  </a:cubicBezTo>
                  <a:cubicBezTo>
                    <a:pt x="81519" y="143090"/>
                    <a:pt x="81701" y="143492"/>
                    <a:pt x="81882" y="143868"/>
                  </a:cubicBezTo>
                  <a:cubicBezTo>
                    <a:pt x="82271" y="144646"/>
                    <a:pt x="82648" y="145398"/>
                    <a:pt x="83037" y="146164"/>
                  </a:cubicBezTo>
                  <a:cubicBezTo>
                    <a:pt x="83439" y="146929"/>
                    <a:pt x="83841" y="147668"/>
                    <a:pt x="84243" y="148420"/>
                  </a:cubicBezTo>
                  <a:cubicBezTo>
                    <a:pt x="85073" y="149886"/>
                    <a:pt x="85890" y="151339"/>
                    <a:pt x="86733" y="152779"/>
                  </a:cubicBezTo>
                  <a:cubicBezTo>
                    <a:pt x="88406" y="155645"/>
                    <a:pt x="90067" y="158447"/>
                    <a:pt x="91597" y="161274"/>
                  </a:cubicBezTo>
                  <a:cubicBezTo>
                    <a:pt x="92349" y="162675"/>
                    <a:pt x="93089" y="164089"/>
                    <a:pt x="93750" y="165502"/>
                  </a:cubicBezTo>
                  <a:cubicBezTo>
                    <a:pt x="94100" y="166216"/>
                    <a:pt x="94399" y="166929"/>
                    <a:pt x="94723" y="167643"/>
                  </a:cubicBezTo>
                  <a:lnTo>
                    <a:pt x="95177" y="168719"/>
                  </a:lnTo>
                  <a:lnTo>
                    <a:pt x="95397" y="169251"/>
                  </a:lnTo>
                  <a:cubicBezTo>
                    <a:pt x="95462" y="169433"/>
                    <a:pt x="95527" y="169614"/>
                    <a:pt x="95592" y="169796"/>
                  </a:cubicBezTo>
                  <a:lnTo>
                    <a:pt x="96007" y="170872"/>
                  </a:lnTo>
                  <a:lnTo>
                    <a:pt x="96357" y="171962"/>
                  </a:lnTo>
                  <a:lnTo>
                    <a:pt x="96539" y="172507"/>
                  </a:lnTo>
                  <a:lnTo>
                    <a:pt x="96707" y="173051"/>
                  </a:lnTo>
                  <a:lnTo>
                    <a:pt x="97019" y="174141"/>
                  </a:lnTo>
                  <a:cubicBezTo>
                    <a:pt x="97395" y="175568"/>
                    <a:pt x="97667" y="177020"/>
                    <a:pt x="97823" y="178486"/>
                  </a:cubicBezTo>
                  <a:cubicBezTo>
                    <a:pt x="97992" y="179939"/>
                    <a:pt x="98056" y="181391"/>
                    <a:pt x="98005" y="182857"/>
                  </a:cubicBezTo>
                  <a:cubicBezTo>
                    <a:pt x="97979" y="183583"/>
                    <a:pt x="97914" y="184310"/>
                    <a:pt x="97849" y="185023"/>
                  </a:cubicBezTo>
                  <a:cubicBezTo>
                    <a:pt x="97797" y="185373"/>
                    <a:pt x="97758" y="185736"/>
                    <a:pt x="97693" y="186087"/>
                  </a:cubicBezTo>
                  <a:lnTo>
                    <a:pt x="97615" y="186618"/>
                  </a:lnTo>
                  <a:lnTo>
                    <a:pt x="97512" y="187137"/>
                  </a:lnTo>
                  <a:cubicBezTo>
                    <a:pt x="97239" y="188512"/>
                    <a:pt x="96837" y="189848"/>
                    <a:pt x="96305" y="191145"/>
                  </a:cubicBezTo>
                  <a:cubicBezTo>
                    <a:pt x="95800" y="192403"/>
                    <a:pt x="95138" y="193583"/>
                    <a:pt x="94360" y="194686"/>
                  </a:cubicBezTo>
                  <a:cubicBezTo>
                    <a:pt x="92829" y="196852"/>
                    <a:pt x="90793" y="198486"/>
                    <a:pt x="88368" y="199641"/>
                  </a:cubicBezTo>
                  <a:cubicBezTo>
                    <a:pt x="84866" y="201340"/>
                    <a:pt x="80624" y="202066"/>
                    <a:pt x="76370" y="202235"/>
                  </a:cubicBezTo>
                  <a:cubicBezTo>
                    <a:pt x="75803" y="202255"/>
                    <a:pt x="75237" y="202266"/>
                    <a:pt x="74671" y="202266"/>
                  </a:cubicBezTo>
                  <a:cubicBezTo>
                    <a:pt x="73111" y="202266"/>
                    <a:pt x="71553" y="202185"/>
                    <a:pt x="70001" y="202014"/>
                  </a:cubicBezTo>
                  <a:cubicBezTo>
                    <a:pt x="67887" y="201781"/>
                    <a:pt x="65786" y="201405"/>
                    <a:pt x="63711" y="200886"/>
                  </a:cubicBezTo>
                  <a:cubicBezTo>
                    <a:pt x="59573" y="199835"/>
                    <a:pt x="55591" y="198214"/>
                    <a:pt x="51882" y="196074"/>
                  </a:cubicBezTo>
                  <a:cubicBezTo>
                    <a:pt x="50040" y="195010"/>
                    <a:pt x="48276" y="193817"/>
                    <a:pt x="46590" y="192507"/>
                  </a:cubicBezTo>
                  <a:cubicBezTo>
                    <a:pt x="44930" y="191184"/>
                    <a:pt x="43360" y="189757"/>
                    <a:pt x="41895" y="188214"/>
                  </a:cubicBezTo>
                  <a:cubicBezTo>
                    <a:pt x="36084" y="182053"/>
                    <a:pt x="32180" y="174063"/>
                    <a:pt x="30649" y="165645"/>
                  </a:cubicBezTo>
                  <a:cubicBezTo>
                    <a:pt x="30260" y="163544"/>
                    <a:pt x="30027" y="161417"/>
                    <a:pt x="29936" y="159290"/>
                  </a:cubicBezTo>
                  <a:cubicBezTo>
                    <a:pt x="29754" y="155022"/>
                    <a:pt x="30195" y="150755"/>
                    <a:pt x="31246" y="146618"/>
                  </a:cubicBezTo>
                  <a:cubicBezTo>
                    <a:pt x="31817" y="144503"/>
                    <a:pt x="32491" y="142428"/>
                    <a:pt x="33269" y="140379"/>
                  </a:cubicBezTo>
                  <a:cubicBezTo>
                    <a:pt x="34320" y="137499"/>
                    <a:pt x="35552" y="134581"/>
                    <a:pt x="36706" y="131494"/>
                  </a:cubicBezTo>
                  <a:cubicBezTo>
                    <a:pt x="37277" y="129964"/>
                    <a:pt x="37848" y="128394"/>
                    <a:pt x="38341" y="126773"/>
                  </a:cubicBezTo>
                  <a:lnTo>
                    <a:pt x="38704" y="125554"/>
                  </a:lnTo>
                  <a:cubicBezTo>
                    <a:pt x="38834" y="125152"/>
                    <a:pt x="38924" y="124736"/>
                    <a:pt x="39041" y="124334"/>
                  </a:cubicBezTo>
                  <a:cubicBezTo>
                    <a:pt x="39145" y="123919"/>
                    <a:pt x="39275" y="123517"/>
                    <a:pt x="39365" y="123102"/>
                  </a:cubicBezTo>
                  <a:lnTo>
                    <a:pt x="39664" y="121870"/>
                  </a:lnTo>
                  <a:cubicBezTo>
                    <a:pt x="40403" y="118550"/>
                    <a:pt x="40896" y="115190"/>
                    <a:pt x="41129" y="111792"/>
                  </a:cubicBezTo>
                  <a:cubicBezTo>
                    <a:pt x="41363" y="108407"/>
                    <a:pt x="41337" y="104996"/>
                    <a:pt x="41064" y="101610"/>
                  </a:cubicBezTo>
                  <a:cubicBezTo>
                    <a:pt x="40792" y="98225"/>
                    <a:pt x="40273" y="94853"/>
                    <a:pt x="39521" y="91545"/>
                  </a:cubicBezTo>
                  <a:cubicBezTo>
                    <a:pt x="38769" y="88238"/>
                    <a:pt x="37770" y="84995"/>
                    <a:pt x="36525" y="81830"/>
                  </a:cubicBezTo>
                  <a:cubicBezTo>
                    <a:pt x="36239" y="81039"/>
                    <a:pt x="35889" y="80274"/>
                    <a:pt x="35565" y="79496"/>
                  </a:cubicBezTo>
                  <a:cubicBezTo>
                    <a:pt x="35409" y="79094"/>
                    <a:pt x="35228" y="78717"/>
                    <a:pt x="35046" y="78328"/>
                  </a:cubicBezTo>
                  <a:cubicBezTo>
                    <a:pt x="34865" y="77952"/>
                    <a:pt x="34696" y="77563"/>
                    <a:pt x="34514" y="77187"/>
                  </a:cubicBezTo>
                  <a:lnTo>
                    <a:pt x="33957" y="76046"/>
                  </a:lnTo>
                  <a:lnTo>
                    <a:pt x="33671" y="75488"/>
                  </a:lnTo>
                  <a:lnTo>
                    <a:pt x="33373" y="74930"/>
                  </a:lnTo>
                  <a:lnTo>
                    <a:pt x="32776" y="73815"/>
                  </a:lnTo>
                  <a:cubicBezTo>
                    <a:pt x="32569" y="73438"/>
                    <a:pt x="32361" y="73075"/>
                    <a:pt x="32154" y="72712"/>
                  </a:cubicBezTo>
                  <a:cubicBezTo>
                    <a:pt x="31324" y="71246"/>
                    <a:pt x="30403" y="69833"/>
                    <a:pt x="29469" y="68445"/>
                  </a:cubicBezTo>
                  <a:lnTo>
                    <a:pt x="28743" y="67420"/>
                  </a:lnTo>
                  <a:cubicBezTo>
                    <a:pt x="28496" y="67070"/>
                    <a:pt x="28263" y="66720"/>
                    <a:pt x="28003" y="66396"/>
                  </a:cubicBezTo>
                  <a:cubicBezTo>
                    <a:pt x="27497" y="65734"/>
                    <a:pt x="26992" y="65060"/>
                    <a:pt x="26460" y="64424"/>
                  </a:cubicBezTo>
                  <a:cubicBezTo>
                    <a:pt x="24384" y="61830"/>
                    <a:pt x="22179" y="59469"/>
                    <a:pt x="20065" y="57187"/>
                  </a:cubicBezTo>
                  <a:cubicBezTo>
                    <a:pt x="17951" y="54891"/>
                    <a:pt x="15889" y="52660"/>
                    <a:pt x="14047" y="50390"/>
                  </a:cubicBezTo>
                  <a:cubicBezTo>
                    <a:pt x="13113" y="49262"/>
                    <a:pt x="12270" y="48107"/>
                    <a:pt x="11453" y="46953"/>
                  </a:cubicBezTo>
                  <a:lnTo>
                    <a:pt x="10869" y="46071"/>
                  </a:lnTo>
                  <a:cubicBezTo>
                    <a:pt x="10766" y="45928"/>
                    <a:pt x="10675" y="45786"/>
                    <a:pt x="10584" y="45630"/>
                  </a:cubicBezTo>
                  <a:lnTo>
                    <a:pt x="10312" y="45189"/>
                  </a:lnTo>
                  <a:cubicBezTo>
                    <a:pt x="9935" y="44592"/>
                    <a:pt x="9611" y="43996"/>
                    <a:pt x="9287" y="43399"/>
                  </a:cubicBezTo>
                  <a:cubicBezTo>
                    <a:pt x="8029" y="41012"/>
                    <a:pt x="7108" y="38496"/>
                    <a:pt x="6667" y="36006"/>
                  </a:cubicBezTo>
                  <a:cubicBezTo>
                    <a:pt x="6446" y="34787"/>
                    <a:pt x="6356" y="33554"/>
                    <a:pt x="6395" y="32322"/>
                  </a:cubicBezTo>
                  <a:cubicBezTo>
                    <a:pt x="6420" y="31142"/>
                    <a:pt x="6602" y="29962"/>
                    <a:pt x="6900" y="28820"/>
                  </a:cubicBezTo>
                  <a:cubicBezTo>
                    <a:pt x="7523" y="26563"/>
                    <a:pt x="8690" y="24371"/>
                    <a:pt x="10156" y="22361"/>
                  </a:cubicBezTo>
                  <a:cubicBezTo>
                    <a:pt x="10338" y="22102"/>
                    <a:pt x="10519" y="21855"/>
                    <a:pt x="10714" y="21609"/>
                  </a:cubicBezTo>
                  <a:lnTo>
                    <a:pt x="11323" y="20818"/>
                  </a:lnTo>
                  <a:cubicBezTo>
                    <a:pt x="11764" y="20260"/>
                    <a:pt x="12192" y="19715"/>
                    <a:pt x="12620" y="19157"/>
                  </a:cubicBezTo>
                  <a:lnTo>
                    <a:pt x="15111" y="15902"/>
                  </a:lnTo>
                  <a:cubicBezTo>
                    <a:pt x="16719" y="13788"/>
                    <a:pt x="18288" y="11738"/>
                    <a:pt x="19897" y="9974"/>
                  </a:cubicBezTo>
                  <a:cubicBezTo>
                    <a:pt x="20558" y="9248"/>
                    <a:pt x="21259" y="8548"/>
                    <a:pt x="21985" y="7899"/>
                  </a:cubicBezTo>
                  <a:cubicBezTo>
                    <a:pt x="22608" y="7328"/>
                    <a:pt x="23282" y="6822"/>
                    <a:pt x="23995" y="6356"/>
                  </a:cubicBezTo>
                  <a:cubicBezTo>
                    <a:pt x="25124" y="5616"/>
                    <a:pt x="26395" y="5084"/>
                    <a:pt x="27718" y="4799"/>
                  </a:cubicBezTo>
                  <a:cubicBezTo>
                    <a:pt x="27874" y="4760"/>
                    <a:pt x="28016" y="4747"/>
                    <a:pt x="28159" y="4721"/>
                  </a:cubicBezTo>
                  <a:lnTo>
                    <a:pt x="28600" y="4643"/>
                  </a:lnTo>
                  <a:lnTo>
                    <a:pt x="29443" y="4566"/>
                  </a:lnTo>
                  <a:cubicBezTo>
                    <a:pt x="29728" y="4553"/>
                    <a:pt x="29988" y="4540"/>
                    <a:pt x="30260" y="4527"/>
                  </a:cubicBezTo>
                  <a:lnTo>
                    <a:pt x="31038" y="4540"/>
                  </a:lnTo>
                  <a:cubicBezTo>
                    <a:pt x="31920" y="4579"/>
                    <a:pt x="32802" y="4669"/>
                    <a:pt x="33671" y="4812"/>
                  </a:cubicBezTo>
                  <a:cubicBezTo>
                    <a:pt x="34411" y="4916"/>
                    <a:pt x="35007" y="5045"/>
                    <a:pt x="35461" y="5097"/>
                  </a:cubicBezTo>
                  <a:lnTo>
                    <a:pt x="35630" y="5123"/>
                  </a:lnTo>
                  <a:lnTo>
                    <a:pt x="35785" y="5149"/>
                  </a:lnTo>
                  <a:cubicBezTo>
                    <a:pt x="35889" y="5162"/>
                    <a:pt x="35993" y="5175"/>
                    <a:pt x="36071" y="5175"/>
                  </a:cubicBezTo>
                  <a:cubicBezTo>
                    <a:pt x="36136" y="5182"/>
                    <a:pt x="36201" y="5185"/>
                    <a:pt x="36265" y="5185"/>
                  </a:cubicBezTo>
                  <a:cubicBezTo>
                    <a:pt x="36330" y="5185"/>
                    <a:pt x="36395" y="5182"/>
                    <a:pt x="36460" y="5175"/>
                  </a:cubicBezTo>
                  <a:cubicBezTo>
                    <a:pt x="36836" y="5136"/>
                    <a:pt x="36616" y="4890"/>
                    <a:pt x="35863" y="4449"/>
                  </a:cubicBezTo>
                  <a:cubicBezTo>
                    <a:pt x="34657" y="3800"/>
                    <a:pt x="33386" y="3307"/>
                    <a:pt x="32050" y="2996"/>
                  </a:cubicBezTo>
                  <a:cubicBezTo>
                    <a:pt x="31829" y="2944"/>
                    <a:pt x="31596" y="2879"/>
                    <a:pt x="31350" y="2828"/>
                  </a:cubicBezTo>
                  <a:lnTo>
                    <a:pt x="30597" y="2711"/>
                  </a:lnTo>
                  <a:cubicBezTo>
                    <a:pt x="30325" y="2659"/>
                    <a:pt x="30066" y="2646"/>
                    <a:pt x="29780" y="2620"/>
                  </a:cubicBezTo>
                  <a:lnTo>
                    <a:pt x="29352" y="2581"/>
                  </a:lnTo>
                  <a:lnTo>
                    <a:pt x="28924" y="2568"/>
                  </a:lnTo>
                  <a:cubicBezTo>
                    <a:pt x="28809" y="2565"/>
                    <a:pt x="28694" y="2563"/>
                    <a:pt x="28579" y="2563"/>
                  </a:cubicBezTo>
                  <a:cubicBezTo>
                    <a:pt x="27400" y="2563"/>
                    <a:pt x="26233" y="2744"/>
                    <a:pt x="25098" y="3087"/>
                  </a:cubicBezTo>
                  <a:cubicBezTo>
                    <a:pt x="23736" y="3476"/>
                    <a:pt x="22335" y="4202"/>
                    <a:pt x="20960" y="5162"/>
                  </a:cubicBezTo>
                  <a:cubicBezTo>
                    <a:pt x="20792" y="5266"/>
                    <a:pt x="20623" y="5409"/>
                    <a:pt x="20454" y="5538"/>
                  </a:cubicBezTo>
                  <a:cubicBezTo>
                    <a:pt x="20286" y="5668"/>
                    <a:pt x="20104" y="5785"/>
                    <a:pt x="19949" y="5927"/>
                  </a:cubicBezTo>
                  <a:cubicBezTo>
                    <a:pt x="19611" y="6200"/>
                    <a:pt x="19261" y="6485"/>
                    <a:pt x="18937" y="6784"/>
                  </a:cubicBezTo>
                  <a:cubicBezTo>
                    <a:pt x="18262" y="7393"/>
                    <a:pt x="17601" y="8042"/>
                    <a:pt x="16939" y="8729"/>
                  </a:cubicBezTo>
                  <a:cubicBezTo>
                    <a:pt x="14293" y="11505"/>
                    <a:pt x="11712" y="14890"/>
                    <a:pt x="8755" y="18418"/>
                  </a:cubicBezTo>
                  <a:lnTo>
                    <a:pt x="8301" y="18042"/>
                  </a:lnTo>
                  <a:cubicBezTo>
                    <a:pt x="9754" y="16278"/>
                    <a:pt x="11025" y="14631"/>
                    <a:pt x="12192" y="13139"/>
                  </a:cubicBezTo>
                  <a:cubicBezTo>
                    <a:pt x="13360" y="11647"/>
                    <a:pt x="14423" y="10311"/>
                    <a:pt x="15409" y="9144"/>
                  </a:cubicBezTo>
                  <a:cubicBezTo>
                    <a:pt x="17393" y="6796"/>
                    <a:pt x="19106" y="5123"/>
                    <a:pt x="20558" y="3982"/>
                  </a:cubicBezTo>
                  <a:cubicBezTo>
                    <a:pt x="21609" y="3152"/>
                    <a:pt x="22737" y="2425"/>
                    <a:pt x="23918" y="1816"/>
                  </a:cubicBezTo>
                  <a:cubicBezTo>
                    <a:pt x="24294" y="1595"/>
                    <a:pt x="24592" y="1466"/>
                    <a:pt x="24812" y="1336"/>
                  </a:cubicBezTo>
                  <a:cubicBezTo>
                    <a:pt x="24955" y="1258"/>
                    <a:pt x="25085" y="1167"/>
                    <a:pt x="25202" y="1051"/>
                  </a:cubicBezTo>
                  <a:cubicBezTo>
                    <a:pt x="25318" y="921"/>
                    <a:pt x="25176" y="830"/>
                    <a:pt x="24916" y="791"/>
                  </a:cubicBezTo>
                  <a:cubicBezTo>
                    <a:pt x="24657" y="752"/>
                    <a:pt x="24294" y="752"/>
                    <a:pt x="23982" y="752"/>
                  </a:cubicBezTo>
                  <a:cubicBezTo>
                    <a:pt x="23658" y="739"/>
                    <a:pt x="23412" y="726"/>
                    <a:pt x="23373" y="623"/>
                  </a:cubicBezTo>
                  <a:cubicBezTo>
                    <a:pt x="23360" y="571"/>
                    <a:pt x="23399" y="506"/>
                    <a:pt x="23515" y="389"/>
                  </a:cubicBezTo>
                  <a:cubicBezTo>
                    <a:pt x="23593" y="324"/>
                    <a:pt x="23671" y="272"/>
                    <a:pt x="23762" y="220"/>
                  </a:cubicBezTo>
                  <a:cubicBezTo>
                    <a:pt x="23866" y="156"/>
                    <a:pt x="23982" y="78"/>
                    <a:pt x="241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 name="Google Shape;181;p30"/>
          <p:cNvSpPr txBox="1"/>
          <p:nvPr>
            <p:ph type="ctrTitle"/>
          </p:nvPr>
        </p:nvSpPr>
        <p:spPr>
          <a:xfrm>
            <a:off x="1962148" y="1201675"/>
            <a:ext cx="5219700" cy="188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6000">
                <a:solidFill>
                  <a:schemeClr val="accent2"/>
                </a:solidFill>
              </a:rPr>
              <a:t>HELLO WORLD!</a:t>
            </a:r>
            <a:endParaRPr sz="6000">
              <a:solidFill>
                <a:schemeClr val="accent2"/>
              </a:solidFill>
            </a:endParaRPr>
          </a:p>
        </p:txBody>
      </p:sp>
      <p:sp>
        <p:nvSpPr>
          <p:cNvPr id="182" name="Google Shape;182;p30"/>
          <p:cNvSpPr txBox="1"/>
          <p:nvPr>
            <p:ph idx="1" type="subTitle"/>
          </p:nvPr>
        </p:nvSpPr>
        <p:spPr>
          <a:xfrm>
            <a:off x="3528303" y="3295238"/>
            <a:ext cx="2087400" cy="67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solidFill>
                  <a:schemeClr val="accent2"/>
                </a:solidFill>
              </a:rPr>
              <a:t>Here is where your presentation begins</a:t>
            </a:r>
            <a:endParaRPr>
              <a:solidFill>
                <a:schemeClr val="accent2"/>
              </a:solidFill>
            </a:endParaRPr>
          </a:p>
          <a:p>
            <a:pPr indent="0" lvl="0" marL="0" rtl="0" algn="ctr">
              <a:spcBef>
                <a:spcPts val="0"/>
              </a:spcBef>
              <a:spcAft>
                <a:spcPts val="0"/>
              </a:spcAft>
              <a:buNone/>
            </a:pPr>
            <a:r>
              <a:t/>
            </a:r>
            <a:endParaRPr>
              <a:solidFill>
                <a:schemeClr val="accent2"/>
              </a:solidFill>
            </a:endParaRPr>
          </a:p>
        </p:txBody>
      </p:sp>
      <p:sp>
        <p:nvSpPr>
          <p:cNvPr id="183" name="Google Shape;183;p30"/>
          <p:cNvSpPr/>
          <p:nvPr/>
        </p:nvSpPr>
        <p:spPr>
          <a:xfrm>
            <a:off x="4243350" y="3077613"/>
            <a:ext cx="657300" cy="74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 name="Google Shape;184;p30"/>
          <p:cNvGrpSpPr/>
          <p:nvPr/>
        </p:nvGrpSpPr>
        <p:grpSpPr>
          <a:xfrm flipH="1">
            <a:off x="7007806" y="-799290"/>
            <a:ext cx="2554808" cy="3477212"/>
            <a:chOff x="1882000" y="238175"/>
            <a:chExt cx="3843550" cy="5231250"/>
          </a:xfrm>
        </p:grpSpPr>
        <p:sp>
          <p:nvSpPr>
            <p:cNvPr id="185" name="Google Shape;185;p30"/>
            <p:cNvSpPr/>
            <p:nvPr/>
          </p:nvSpPr>
          <p:spPr>
            <a:xfrm>
              <a:off x="1882000" y="5324550"/>
              <a:ext cx="558025" cy="144875"/>
            </a:xfrm>
            <a:custGeom>
              <a:rect b="b" l="l" r="r" t="t"/>
              <a:pathLst>
                <a:path extrusionOk="0" h="5795" w="22321">
                  <a:moveTo>
                    <a:pt x="2380" y="1"/>
                  </a:moveTo>
                  <a:cubicBezTo>
                    <a:pt x="642" y="1"/>
                    <a:pt x="0" y="2720"/>
                    <a:pt x="1883" y="3087"/>
                  </a:cubicBezTo>
                  <a:lnTo>
                    <a:pt x="1883" y="3071"/>
                  </a:lnTo>
                  <a:cubicBezTo>
                    <a:pt x="7976" y="4257"/>
                    <a:pt x="14118" y="5167"/>
                    <a:pt x="20309" y="5784"/>
                  </a:cubicBezTo>
                  <a:cubicBezTo>
                    <a:pt x="20374" y="5791"/>
                    <a:pt x="20437" y="5794"/>
                    <a:pt x="20498" y="5794"/>
                  </a:cubicBezTo>
                  <a:cubicBezTo>
                    <a:pt x="22320" y="5794"/>
                    <a:pt x="22242" y="2837"/>
                    <a:pt x="20309" y="2632"/>
                  </a:cubicBezTo>
                  <a:cubicBezTo>
                    <a:pt x="14394" y="2031"/>
                    <a:pt x="8545" y="1170"/>
                    <a:pt x="2712" y="33"/>
                  </a:cubicBezTo>
                  <a:cubicBezTo>
                    <a:pt x="2598" y="11"/>
                    <a:pt x="2487" y="1"/>
                    <a:pt x="23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0"/>
            <p:cNvSpPr/>
            <p:nvPr/>
          </p:nvSpPr>
          <p:spPr>
            <a:xfrm>
              <a:off x="1902125" y="5126700"/>
              <a:ext cx="745075" cy="133850"/>
            </a:xfrm>
            <a:custGeom>
              <a:rect b="b" l="l" r="r" t="t"/>
              <a:pathLst>
                <a:path extrusionOk="0" h="5354" w="29803">
                  <a:moveTo>
                    <a:pt x="2281" y="1"/>
                  </a:moveTo>
                  <a:cubicBezTo>
                    <a:pt x="599" y="1"/>
                    <a:pt x="1" y="2666"/>
                    <a:pt x="1842" y="3088"/>
                  </a:cubicBezTo>
                  <a:lnTo>
                    <a:pt x="1842" y="3072"/>
                  </a:lnTo>
                  <a:cubicBezTo>
                    <a:pt x="8341" y="4588"/>
                    <a:pt x="14982" y="5353"/>
                    <a:pt x="21635" y="5353"/>
                  </a:cubicBezTo>
                  <a:cubicBezTo>
                    <a:pt x="23681" y="5353"/>
                    <a:pt x="25729" y="5281"/>
                    <a:pt x="27774" y="5136"/>
                  </a:cubicBezTo>
                  <a:cubicBezTo>
                    <a:pt x="29743" y="4993"/>
                    <a:pt x="29803" y="1979"/>
                    <a:pt x="27909" y="1979"/>
                  </a:cubicBezTo>
                  <a:cubicBezTo>
                    <a:pt x="27865" y="1979"/>
                    <a:pt x="27820" y="1980"/>
                    <a:pt x="27774" y="1984"/>
                  </a:cubicBezTo>
                  <a:cubicBezTo>
                    <a:pt x="25748" y="2128"/>
                    <a:pt x="23721" y="2200"/>
                    <a:pt x="21696" y="2200"/>
                  </a:cubicBezTo>
                  <a:cubicBezTo>
                    <a:pt x="15304" y="2200"/>
                    <a:pt x="8930" y="1481"/>
                    <a:pt x="2687" y="50"/>
                  </a:cubicBezTo>
                  <a:cubicBezTo>
                    <a:pt x="2546" y="16"/>
                    <a:pt x="2410" y="1"/>
                    <a:pt x="2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0"/>
            <p:cNvSpPr/>
            <p:nvPr/>
          </p:nvSpPr>
          <p:spPr>
            <a:xfrm>
              <a:off x="1942625" y="4908150"/>
              <a:ext cx="931275" cy="212075"/>
            </a:xfrm>
            <a:custGeom>
              <a:rect b="b" l="l" r="r" t="t"/>
              <a:pathLst>
                <a:path extrusionOk="0" h="8483" w="37251">
                  <a:moveTo>
                    <a:pt x="2505" y="0"/>
                  </a:moveTo>
                  <a:cubicBezTo>
                    <a:pt x="705" y="0"/>
                    <a:pt x="1" y="2792"/>
                    <a:pt x="1928" y="3056"/>
                  </a:cubicBezTo>
                  <a:cubicBezTo>
                    <a:pt x="12847" y="4568"/>
                    <a:pt x="23717" y="6355"/>
                    <a:pt x="34538" y="8451"/>
                  </a:cubicBezTo>
                  <a:cubicBezTo>
                    <a:pt x="34652" y="8472"/>
                    <a:pt x="34763" y="8483"/>
                    <a:pt x="34869" y="8483"/>
                  </a:cubicBezTo>
                  <a:cubicBezTo>
                    <a:pt x="36608" y="8483"/>
                    <a:pt x="37250" y="5764"/>
                    <a:pt x="35383" y="5396"/>
                  </a:cubicBezTo>
                  <a:lnTo>
                    <a:pt x="35366" y="5396"/>
                  </a:lnTo>
                  <a:cubicBezTo>
                    <a:pt x="24545" y="3316"/>
                    <a:pt x="13675" y="1513"/>
                    <a:pt x="2757" y="18"/>
                  </a:cubicBezTo>
                  <a:cubicBezTo>
                    <a:pt x="2671" y="6"/>
                    <a:pt x="2587" y="0"/>
                    <a:pt x="25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0"/>
            <p:cNvSpPr/>
            <p:nvPr/>
          </p:nvSpPr>
          <p:spPr>
            <a:xfrm>
              <a:off x="1953300" y="4654225"/>
              <a:ext cx="1117475" cy="219500"/>
            </a:xfrm>
            <a:custGeom>
              <a:rect b="b" l="l" r="r" t="t"/>
              <a:pathLst>
                <a:path extrusionOk="0" h="8780" w="44699">
                  <a:moveTo>
                    <a:pt x="2487" y="0"/>
                  </a:moveTo>
                  <a:cubicBezTo>
                    <a:pt x="697" y="0"/>
                    <a:pt x="0" y="2779"/>
                    <a:pt x="1907" y="3058"/>
                  </a:cubicBezTo>
                  <a:lnTo>
                    <a:pt x="41942" y="8762"/>
                  </a:lnTo>
                  <a:cubicBezTo>
                    <a:pt x="42029" y="8774"/>
                    <a:pt x="42113" y="8779"/>
                    <a:pt x="42196" y="8779"/>
                  </a:cubicBezTo>
                  <a:cubicBezTo>
                    <a:pt x="44009" y="8779"/>
                    <a:pt x="44699" y="5987"/>
                    <a:pt x="42787" y="5707"/>
                  </a:cubicBezTo>
                  <a:lnTo>
                    <a:pt x="42787" y="5707"/>
                  </a:lnTo>
                  <a:lnTo>
                    <a:pt x="42787" y="5723"/>
                  </a:lnTo>
                  <a:lnTo>
                    <a:pt x="2752" y="20"/>
                  </a:lnTo>
                  <a:cubicBezTo>
                    <a:pt x="2661" y="7"/>
                    <a:pt x="2573" y="0"/>
                    <a:pt x="24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0"/>
            <p:cNvSpPr/>
            <p:nvPr/>
          </p:nvSpPr>
          <p:spPr>
            <a:xfrm>
              <a:off x="1952750" y="4417925"/>
              <a:ext cx="1341925" cy="269300"/>
            </a:xfrm>
            <a:custGeom>
              <a:rect b="b" l="l" r="r" t="t"/>
              <a:pathLst>
                <a:path extrusionOk="0" h="10772" w="53677">
                  <a:moveTo>
                    <a:pt x="1768" y="1"/>
                  </a:moveTo>
                  <a:cubicBezTo>
                    <a:pt x="0" y="1"/>
                    <a:pt x="90" y="2934"/>
                    <a:pt x="1994" y="3168"/>
                  </a:cubicBezTo>
                  <a:cubicBezTo>
                    <a:pt x="18388" y="5264"/>
                    <a:pt x="34701" y="7799"/>
                    <a:pt x="50949" y="10739"/>
                  </a:cubicBezTo>
                  <a:cubicBezTo>
                    <a:pt x="51064" y="10761"/>
                    <a:pt x="51174" y="10771"/>
                    <a:pt x="51281" y="10771"/>
                  </a:cubicBezTo>
                  <a:cubicBezTo>
                    <a:pt x="53021" y="10771"/>
                    <a:pt x="53676" y="8053"/>
                    <a:pt x="51778" y="7701"/>
                  </a:cubicBezTo>
                  <a:lnTo>
                    <a:pt x="51794" y="7701"/>
                  </a:lnTo>
                  <a:cubicBezTo>
                    <a:pt x="35254" y="4711"/>
                    <a:pt x="18665" y="2144"/>
                    <a:pt x="1994" y="16"/>
                  </a:cubicBezTo>
                  <a:cubicBezTo>
                    <a:pt x="1916" y="6"/>
                    <a:pt x="1840" y="1"/>
                    <a:pt x="1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0"/>
            <p:cNvSpPr/>
            <p:nvPr/>
          </p:nvSpPr>
          <p:spPr>
            <a:xfrm>
              <a:off x="2030325" y="4168875"/>
              <a:ext cx="1503550" cy="263650"/>
            </a:xfrm>
            <a:custGeom>
              <a:rect b="b" l="l" r="r" t="t"/>
              <a:pathLst>
                <a:path extrusionOk="0" h="10546" w="60142">
                  <a:moveTo>
                    <a:pt x="1769" y="1"/>
                  </a:moveTo>
                  <a:cubicBezTo>
                    <a:pt x="1" y="1"/>
                    <a:pt x="96" y="2921"/>
                    <a:pt x="2011" y="3170"/>
                  </a:cubicBezTo>
                  <a:lnTo>
                    <a:pt x="58131" y="10530"/>
                  </a:lnTo>
                  <a:cubicBezTo>
                    <a:pt x="58211" y="10541"/>
                    <a:pt x="58287" y="10545"/>
                    <a:pt x="58361" y="10545"/>
                  </a:cubicBezTo>
                  <a:cubicBezTo>
                    <a:pt x="60142" y="10545"/>
                    <a:pt x="60051" y="7628"/>
                    <a:pt x="58131" y="7378"/>
                  </a:cubicBezTo>
                  <a:lnTo>
                    <a:pt x="58131" y="7362"/>
                  </a:lnTo>
                  <a:lnTo>
                    <a:pt x="2011" y="18"/>
                  </a:lnTo>
                  <a:cubicBezTo>
                    <a:pt x="1927" y="6"/>
                    <a:pt x="1846" y="1"/>
                    <a:pt x="17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0"/>
            <p:cNvSpPr/>
            <p:nvPr/>
          </p:nvSpPr>
          <p:spPr>
            <a:xfrm>
              <a:off x="2053025" y="3957375"/>
              <a:ext cx="1626750" cy="225075"/>
            </a:xfrm>
            <a:custGeom>
              <a:rect b="b" l="l" r="r" t="t"/>
              <a:pathLst>
                <a:path extrusionOk="0" h="9003" w="65070">
                  <a:moveTo>
                    <a:pt x="1811" y="1"/>
                  </a:moveTo>
                  <a:cubicBezTo>
                    <a:pt x="0" y="1"/>
                    <a:pt x="68" y="2961"/>
                    <a:pt x="2013" y="3165"/>
                  </a:cubicBezTo>
                  <a:cubicBezTo>
                    <a:pt x="22323" y="5472"/>
                    <a:pt x="42665" y="7422"/>
                    <a:pt x="63040" y="8998"/>
                  </a:cubicBezTo>
                  <a:cubicBezTo>
                    <a:pt x="63086" y="9001"/>
                    <a:pt x="63131" y="9003"/>
                    <a:pt x="63175" y="9003"/>
                  </a:cubicBezTo>
                  <a:cubicBezTo>
                    <a:pt x="65070" y="9003"/>
                    <a:pt x="65025" y="5988"/>
                    <a:pt x="63040" y="5829"/>
                  </a:cubicBezTo>
                  <a:cubicBezTo>
                    <a:pt x="42665" y="4253"/>
                    <a:pt x="22323" y="2320"/>
                    <a:pt x="2013" y="13"/>
                  </a:cubicBezTo>
                  <a:cubicBezTo>
                    <a:pt x="1943" y="5"/>
                    <a:pt x="1876" y="1"/>
                    <a:pt x="18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0"/>
            <p:cNvSpPr/>
            <p:nvPr/>
          </p:nvSpPr>
          <p:spPr>
            <a:xfrm>
              <a:off x="2048600" y="3685950"/>
              <a:ext cx="1980925" cy="249475"/>
            </a:xfrm>
            <a:custGeom>
              <a:rect b="b" l="l" r="r" t="t"/>
              <a:pathLst>
                <a:path extrusionOk="0" h="9979" w="79237">
                  <a:moveTo>
                    <a:pt x="1783" y="1"/>
                  </a:moveTo>
                  <a:cubicBezTo>
                    <a:pt x="1" y="1"/>
                    <a:pt x="91" y="2934"/>
                    <a:pt x="2011" y="3168"/>
                  </a:cubicBezTo>
                  <a:cubicBezTo>
                    <a:pt x="26984" y="6288"/>
                    <a:pt x="52055" y="8546"/>
                    <a:pt x="77207" y="9976"/>
                  </a:cubicBezTo>
                  <a:cubicBezTo>
                    <a:pt x="77242" y="9978"/>
                    <a:pt x="77278" y="9979"/>
                    <a:pt x="77312" y="9979"/>
                  </a:cubicBezTo>
                  <a:cubicBezTo>
                    <a:pt x="79237" y="9979"/>
                    <a:pt x="79202" y="6919"/>
                    <a:pt x="77207" y="6808"/>
                  </a:cubicBezTo>
                  <a:cubicBezTo>
                    <a:pt x="52071" y="5394"/>
                    <a:pt x="27000" y="3119"/>
                    <a:pt x="2011" y="16"/>
                  </a:cubicBezTo>
                  <a:cubicBezTo>
                    <a:pt x="1932" y="6"/>
                    <a:pt x="1856" y="1"/>
                    <a:pt x="17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0"/>
            <p:cNvSpPr/>
            <p:nvPr/>
          </p:nvSpPr>
          <p:spPr>
            <a:xfrm>
              <a:off x="2052250" y="3492700"/>
              <a:ext cx="2025975" cy="294250"/>
            </a:xfrm>
            <a:custGeom>
              <a:rect b="b" l="l" r="r" t="t"/>
              <a:pathLst>
                <a:path extrusionOk="0" h="11770" w="81039">
                  <a:moveTo>
                    <a:pt x="1808" y="0"/>
                  </a:moveTo>
                  <a:cubicBezTo>
                    <a:pt x="0" y="0"/>
                    <a:pt x="82" y="2944"/>
                    <a:pt x="2011" y="3164"/>
                  </a:cubicBezTo>
                  <a:lnTo>
                    <a:pt x="79027" y="11759"/>
                  </a:lnTo>
                  <a:cubicBezTo>
                    <a:pt x="79092" y="11766"/>
                    <a:pt x="79155" y="11769"/>
                    <a:pt x="79216" y="11769"/>
                  </a:cubicBezTo>
                  <a:cubicBezTo>
                    <a:pt x="81038" y="11769"/>
                    <a:pt x="80960" y="8811"/>
                    <a:pt x="79027" y="8591"/>
                  </a:cubicBezTo>
                  <a:lnTo>
                    <a:pt x="2011" y="12"/>
                  </a:lnTo>
                  <a:cubicBezTo>
                    <a:pt x="1941" y="4"/>
                    <a:pt x="1874" y="0"/>
                    <a:pt x="18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0"/>
            <p:cNvSpPr/>
            <p:nvPr/>
          </p:nvSpPr>
          <p:spPr>
            <a:xfrm>
              <a:off x="2104300" y="3226700"/>
              <a:ext cx="2267300" cy="419175"/>
            </a:xfrm>
            <a:custGeom>
              <a:rect b="b" l="l" r="r" t="t"/>
              <a:pathLst>
                <a:path extrusionOk="0" h="16767" w="90692">
                  <a:moveTo>
                    <a:pt x="1962" y="0"/>
                  </a:moveTo>
                  <a:cubicBezTo>
                    <a:pt x="344" y="0"/>
                    <a:pt x="1" y="2829"/>
                    <a:pt x="1700" y="3097"/>
                  </a:cubicBezTo>
                  <a:lnTo>
                    <a:pt x="68707" y="13690"/>
                  </a:lnTo>
                  <a:lnTo>
                    <a:pt x="87944" y="16745"/>
                  </a:lnTo>
                  <a:cubicBezTo>
                    <a:pt x="88040" y="16760"/>
                    <a:pt x="88133" y="16767"/>
                    <a:pt x="88223" y="16767"/>
                  </a:cubicBezTo>
                  <a:cubicBezTo>
                    <a:pt x="90003" y="16767"/>
                    <a:pt x="90691" y="14000"/>
                    <a:pt x="88789" y="13690"/>
                  </a:cubicBezTo>
                  <a:lnTo>
                    <a:pt x="88773" y="13690"/>
                  </a:lnTo>
                  <a:lnTo>
                    <a:pt x="21783" y="3113"/>
                  </a:lnTo>
                  <a:lnTo>
                    <a:pt x="5872" y="586"/>
                  </a:lnTo>
                  <a:lnTo>
                    <a:pt x="5872" y="586"/>
                  </a:lnTo>
                  <a:cubicBezTo>
                    <a:pt x="5662" y="446"/>
                    <a:pt x="5409" y="350"/>
                    <a:pt x="5112" y="318"/>
                  </a:cubicBezTo>
                  <a:lnTo>
                    <a:pt x="2123" y="10"/>
                  </a:lnTo>
                  <a:cubicBezTo>
                    <a:pt x="2068" y="3"/>
                    <a:pt x="2014" y="0"/>
                    <a:pt x="19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0"/>
            <p:cNvSpPr/>
            <p:nvPr/>
          </p:nvSpPr>
          <p:spPr>
            <a:xfrm>
              <a:off x="2057125" y="2973525"/>
              <a:ext cx="2511225" cy="426325"/>
            </a:xfrm>
            <a:custGeom>
              <a:rect b="b" l="l" r="r" t="t"/>
              <a:pathLst>
                <a:path extrusionOk="0" h="17053" w="100449">
                  <a:moveTo>
                    <a:pt x="1796" y="1"/>
                  </a:moveTo>
                  <a:cubicBezTo>
                    <a:pt x="0" y="1"/>
                    <a:pt x="87" y="2947"/>
                    <a:pt x="2011" y="3166"/>
                  </a:cubicBezTo>
                  <a:cubicBezTo>
                    <a:pt x="27033" y="6026"/>
                    <a:pt x="51974" y="9470"/>
                    <a:pt x="76833" y="13500"/>
                  </a:cubicBezTo>
                  <a:cubicBezTo>
                    <a:pt x="83803" y="14637"/>
                    <a:pt x="90758" y="15807"/>
                    <a:pt x="97712" y="17026"/>
                  </a:cubicBezTo>
                  <a:cubicBezTo>
                    <a:pt x="97817" y="17044"/>
                    <a:pt x="97919" y="17052"/>
                    <a:pt x="98017" y="17052"/>
                  </a:cubicBezTo>
                  <a:cubicBezTo>
                    <a:pt x="99777" y="17052"/>
                    <a:pt x="100448" y="14310"/>
                    <a:pt x="98540" y="13971"/>
                  </a:cubicBezTo>
                  <a:lnTo>
                    <a:pt x="98540" y="13971"/>
                  </a:lnTo>
                  <a:lnTo>
                    <a:pt x="98540" y="13987"/>
                  </a:lnTo>
                  <a:cubicBezTo>
                    <a:pt x="73681" y="9617"/>
                    <a:pt x="48708" y="5831"/>
                    <a:pt x="23653" y="2630"/>
                  </a:cubicBezTo>
                  <a:cubicBezTo>
                    <a:pt x="16439" y="1704"/>
                    <a:pt x="9225" y="826"/>
                    <a:pt x="2011" y="14"/>
                  </a:cubicBezTo>
                  <a:cubicBezTo>
                    <a:pt x="1937" y="5"/>
                    <a:pt x="1865" y="1"/>
                    <a:pt x="17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0"/>
            <p:cNvSpPr/>
            <p:nvPr/>
          </p:nvSpPr>
          <p:spPr>
            <a:xfrm>
              <a:off x="2204900" y="2704000"/>
              <a:ext cx="2609750" cy="449700"/>
            </a:xfrm>
            <a:custGeom>
              <a:rect b="b" l="l" r="r" t="t"/>
              <a:pathLst>
                <a:path extrusionOk="0" h="17988" w="104390">
                  <a:moveTo>
                    <a:pt x="1882" y="0"/>
                  </a:moveTo>
                  <a:cubicBezTo>
                    <a:pt x="1" y="0"/>
                    <a:pt x="50" y="3016"/>
                    <a:pt x="2031" y="3159"/>
                  </a:cubicBezTo>
                  <a:cubicBezTo>
                    <a:pt x="28174" y="5092"/>
                    <a:pt x="54203" y="8537"/>
                    <a:pt x="79956" y="13427"/>
                  </a:cubicBezTo>
                  <a:cubicBezTo>
                    <a:pt x="87235" y="14808"/>
                    <a:pt x="94482" y="16319"/>
                    <a:pt x="101696" y="17944"/>
                  </a:cubicBezTo>
                  <a:cubicBezTo>
                    <a:pt x="101828" y="17974"/>
                    <a:pt x="101956" y="17987"/>
                    <a:pt x="102078" y="17987"/>
                  </a:cubicBezTo>
                  <a:cubicBezTo>
                    <a:pt x="103778" y="17987"/>
                    <a:pt x="104390" y="15315"/>
                    <a:pt x="102541" y="14906"/>
                  </a:cubicBezTo>
                  <a:cubicBezTo>
                    <a:pt x="76788" y="9138"/>
                    <a:pt x="50726" y="4848"/>
                    <a:pt x="24485" y="2037"/>
                  </a:cubicBezTo>
                  <a:cubicBezTo>
                    <a:pt x="17011" y="1241"/>
                    <a:pt x="9521" y="559"/>
                    <a:pt x="2031" y="6"/>
                  </a:cubicBezTo>
                  <a:cubicBezTo>
                    <a:pt x="1980" y="2"/>
                    <a:pt x="1930" y="0"/>
                    <a:pt x="18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0"/>
            <p:cNvSpPr/>
            <p:nvPr/>
          </p:nvSpPr>
          <p:spPr>
            <a:xfrm>
              <a:off x="2184325" y="2504250"/>
              <a:ext cx="2849650" cy="431375"/>
            </a:xfrm>
            <a:custGeom>
              <a:rect b="b" l="l" r="r" t="t"/>
              <a:pathLst>
                <a:path extrusionOk="0" h="17255" w="113986">
                  <a:moveTo>
                    <a:pt x="2505" y="1"/>
                  </a:moveTo>
                  <a:cubicBezTo>
                    <a:pt x="705" y="1"/>
                    <a:pt x="0" y="2793"/>
                    <a:pt x="1928" y="3057"/>
                  </a:cubicBezTo>
                  <a:cubicBezTo>
                    <a:pt x="30459" y="7087"/>
                    <a:pt x="59039" y="10856"/>
                    <a:pt x="87652" y="14349"/>
                  </a:cubicBezTo>
                  <a:cubicBezTo>
                    <a:pt x="95760" y="15340"/>
                    <a:pt x="103867" y="16299"/>
                    <a:pt x="111975" y="17241"/>
                  </a:cubicBezTo>
                  <a:cubicBezTo>
                    <a:pt x="112049" y="17251"/>
                    <a:pt x="112121" y="17255"/>
                    <a:pt x="112190" y="17255"/>
                  </a:cubicBezTo>
                  <a:cubicBezTo>
                    <a:pt x="113986" y="17255"/>
                    <a:pt x="113900" y="14308"/>
                    <a:pt x="111975" y="14089"/>
                  </a:cubicBezTo>
                  <a:cubicBezTo>
                    <a:pt x="83525" y="10775"/>
                    <a:pt x="55091" y="7184"/>
                    <a:pt x="26706" y="3333"/>
                  </a:cubicBezTo>
                  <a:cubicBezTo>
                    <a:pt x="18728" y="2245"/>
                    <a:pt x="10734" y="1140"/>
                    <a:pt x="2756" y="19"/>
                  </a:cubicBezTo>
                  <a:cubicBezTo>
                    <a:pt x="2670" y="7"/>
                    <a:pt x="2586" y="1"/>
                    <a:pt x="25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0"/>
            <p:cNvSpPr/>
            <p:nvPr/>
          </p:nvSpPr>
          <p:spPr>
            <a:xfrm>
              <a:off x="2255750" y="2233425"/>
              <a:ext cx="2944500" cy="480650"/>
            </a:xfrm>
            <a:custGeom>
              <a:rect b="b" l="l" r="r" t="t"/>
              <a:pathLst>
                <a:path extrusionOk="0" h="19226" w="117780">
                  <a:moveTo>
                    <a:pt x="1795" y="1"/>
                  </a:moveTo>
                  <a:cubicBezTo>
                    <a:pt x="1" y="1"/>
                    <a:pt x="87" y="2932"/>
                    <a:pt x="2011" y="3166"/>
                  </a:cubicBezTo>
                  <a:cubicBezTo>
                    <a:pt x="31501" y="6741"/>
                    <a:pt x="60943" y="10770"/>
                    <a:pt x="90303" y="15287"/>
                  </a:cubicBezTo>
                  <a:cubicBezTo>
                    <a:pt x="98557" y="16555"/>
                    <a:pt x="106795" y="17855"/>
                    <a:pt x="115032" y="19203"/>
                  </a:cubicBezTo>
                  <a:cubicBezTo>
                    <a:pt x="115129" y="19218"/>
                    <a:pt x="115222" y="19225"/>
                    <a:pt x="115313" y="19225"/>
                  </a:cubicBezTo>
                  <a:cubicBezTo>
                    <a:pt x="117106" y="19225"/>
                    <a:pt x="117779" y="16458"/>
                    <a:pt x="115877" y="16148"/>
                  </a:cubicBezTo>
                  <a:lnTo>
                    <a:pt x="115877" y="16148"/>
                  </a:lnTo>
                  <a:lnTo>
                    <a:pt x="115877" y="16165"/>
                  </a:lnTo>
                  <a:cubicBezTo>
                    <a:pt x="86387" y="11355"/>
                    <a:pt x="56816" y="7033"/>
                    <a:pt x="27180" y="3183"/>
                  </a:cubicBezTo>
                  <a:cubicBezTo>
                    <a:pt x="18796" y="2078"/>
                    <a:pt x="10395" y="1038"/>
                    <a:pt x="2011" y="14"/>
                  </a:cubicBezTo>
                  <a:cubicBezTo>
                    <a:pt x="1937" y="5"/>
                    <a:pt x="1865" y="1"/>
                    <a:pt x="17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0"/>
            <p:cNvSpPr/>
            <p:nvPr/>
          </p:nvSpPr>
          <p:spPr>
            <a:xfrm>
              <a:off x="2319125" y="2046725"/>
              <a:ext cx="3231150" cy="500100"/>
            </a:xfrm>
            <a:custGeom>
              <a:rect b="b" l="l" r="r" t="t"/>
              <a:pathLst>
                <a:path extrusionOk="0" h="20004" w="129246">
                  <a:moveTo>
                    <a:pt x="2448" y="0"/>
                  </a:moveTo>
                  <a:cubicBezTo>
                    <a:pt x="666" y="0"/>
                    <a:pt x="0" y="2754"/>
                    <a:pt x="1897" y="3063"/>
                  </a:cubicBezTo>
                  <a:cubicBezTo>
                    <a:pt x="34263" y="8376"/>
                    <a:pt x="66727" y="12974"/>
                    <a:pt x="99320" y="16841"/>
                  </a:cubicBezTo>
                  <a:cubicBezTo>
                    <a:pt x="108614" y="17946"/>
                    <a:pt x="117924" y="19002"/>
                    <a:pt x="127234" y="19993"/>
                  </a:cubicBezTo>
                  <a:cubicBezTo>
                    <a:pt x="127299" y="20000"/>
                    <a:pt x="127362" y="20003"/>
                    <a:pt x="127423" y="20003"/>
                  </a:cubicBezTo>
                  <a:cubicBezTo>
                    <a:pt x="129246" y="20003"/>
                    <a:pt x="129168" y="17045"/>
                    <a:pt x="127234" y="16841"/>
                  </a:cubicBezTo>
                  <a:lnTo>
                    <a:pt x="127234" y="16825"/>
                  </a:lnTo>
                  <a:cubicBezTo>
                    <a:pt x="94689" y="13364"/>
                    <a:pt x="62226" y="9188"/>
                    <a:pt x="29860" y="4298"/>
                  </a:cubicBezTo>
                  <a:cubicBezTo>
                    <a:pt x="20810" y="2933"/>
                    <a:pt x="11760" y="1503"/>
                    <a:pt x="2742" y="24"/>
                  </a:cubicBezTo>
                  <a:cubicBezTo>
                    <a:pt x="2641" y="8"/>
                    <a:pt x="2543" y="0"/>
                    <a:pt x="24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0"/>
            <p:cNvSpPr/>
            <p:nvPr/>
          </p:nvSpPr>
          <p:spPr>
            <a:xfrm>
              <a:off x="2212225" y="1851325"/>
              <a:ext cx="3500525" cy="447400"/>
            </a:xfrm>
            <a:custGeom>
              <a:rect b="b" l="l" r="r" t="t"/>
              <a:pathLst>
                <a:path extrusionOk="0" h="17896" w="140021">
                  <a:moveTo>
                    <a:pt x="1839" y="0"/>
                  </a:moveTo>
                  <a:cubicBezTo>
                    <a:pt x="1" y="0"/>
                    <a:pt x="59" y="2988"/>
                    <a:pt x="2014" y="3177"/>
                  </a:cubicBezTo>
                  <a:cubicBezTo>
                    <a:pt x="37402" y="6606"/>
                    <a:pt x="72774" y="10343"/>
                    <a:pt x="108097" y="14388"/>
                  </a:cubicBezTo>
                  <a:cubicBezTo>
                    <a:pt x="118073" y="15526"/>
                    <a:pt x="128049" y="16696"/>
                    <a:pt x="138009" y="17882"/>
                  </a:cubicBezTo>
                  <a:cubicBezTo>
                    <a:pt x="138084" y="17891"/>
                    <a:pt x="138156" y="17895"/>
                    <a:pt x="138226" y="17895"/>
                  </a:cubicBezTo>
                  <a:cubicBezTo>
                    <a:pt x="140020" y="17895"/>
                    <a:pt x="139934" y="14964"/>
                    <a:pt x="138009" y="14730"/>
                  </a:cubicBezTo>
                  <a:cubicBezTo>
                    <a:pt x="102702" y="10521"/>
                    <a:pt x="67363" y="6606"/>
                    <a:pt x="31991" y="2999"/>
                  </a:cubicBezTo>
                  <a:cubicBezTo>
                    <a:pt x="21983" y="1975"/>
                    <a:pt x="12006" y="984"/>
                    <a:pt x="2014" y="9"/>
                  </a:cubicBezTo>
                  <a:cubicBezTo>
                    <a:pt x="1954" y="3"/>
                    <a:pt x="1896" y="0"/>
                    <a:pt x="18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0"/>
            <p:cNvSpPr/>
            <p:nvPr/>
          </p:nvSpPr>
          <p:spPr>
            <a:xfrm>
              <a:off x="2288700" y="1537100"/>
              <a:ext cx="3436850" cy="558275"/>
            </a:xfrm>
            <a:custGeom>
              <a:rect b="b" l="l" r="r" t="t"/>
              <a:pathLst>
                <a:path extrusionOk="0" h="22331" w="137474">
                  <a:moveTo>
                    <a:pt x="2503" y="1"/>
                  </a:moveTo>
                  <a:cubicBezTo>
                    <a:pt x="690" y="1"/>
                    <a:pt x="0" y="2793"/>
                    <a:pt x="1912" y="3073"/>
                  </a:cubicBezTo>
                  <a:lnTo>
                    <a:pt x="105412" y="18070"/>
                  </a:lnTo>
                  <a:lnTo>
                    <a:pt x="134723" y="22310"/>
                  </a:lnTo>
                  <a:cubicBezTo>
                    <a:pt x="134814" y="22324"/>
                    <a:pt x="134902" y="22330"/>
                    <a:pt x="134988" y="22330"/>
                  </a:cubicBezTo>
                  <a:cubicBezTo>
                    <a:pt x="136778" y="22330"/>
                    <a:pt x="137474" y="19551"/>
                    <a:pt x="135551" y="19272"/>
                  </a:cubicBezTo>
                  <a:lnTo>
                    <a:pt x="32052" y="4275"/>
                  </a:lnTo>
                  <a:lnTo>
                    <a:pt x="2757" y="18"/>
                  </a:lnTo>
                  <a:cubicBezTo>
                    <a:pt x="2670" y="6"/>
                    <a:pt x="2586" y="1"/>
                    <a:pt x="25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0"/>
            <p:cNvSpPr/>
            <p:nvPr/>
          </p:nvSpPr>
          <p:spPr>
            <a:xfrm>
              <a:off x="2322400" y="1298325"/>
              <a:ext cx="3324275" cy="586450"/>
            </a:xfrm>
            <a:custGeom>
              <a:rect b="b" l="l" r="r" t="t"/>
              <a:pathLst>
                <a:path extrusionOk="0" h="23458" w="132971">
                  <a:moveTo>
                    <a:pt x="1781" y="0"/>
                  </a:moveTo>
                  <a:cubicBezTo>
                    <a:pt x="1" y="0"/>
                    <a:pt x="106" y="2918"/>
                    <a:pt x="2010" y="3184"/>
                  </a:cubicBezTo>
                  <a:cubicBezTo>
                    <a:pt x="35432" y="7603"/>
                    <a:pt x="68773" y="12689"/>
                    <a:pt x="102016" y="18408"/>
                  </a:cubicBezTo>
                  <a:cubicBezTo>
                    <a:pt x="111440" y="20033"/>
                    <a:pt x="120831" y="21706"/>
                    <a:pt x="130239" y="23429"/>
                  </a:cubicBezTo>
                  <a:cubicBezTo>
                    <a:pt x="130349" y="23449"/>
                    <a:pt x="130455" y="23458"/>
                    <a:pt x="130558" y="23458"/>
                  </a:cubicBezTo>
                  <a:cubicBezTo>
                    <a:pt x="132308" y="23458"/>
                    <a:pt x="132971" y="20727"/>
                    <a:pt x="131068" y="20374"/>
                  </a:cubicBezTo>
                  <a:lnTo>
                    <a:pt x="131068" y="20374"/>
                  </a:lnTo>
                  <a:lnTo>
                    <a:pt x="131068" y="20390"/>
                  </a:lnTo>
                  <a:cubicBezTo>
                    <a:pt x="97564" y="14232"/>
                    <a:pt x="63947" y="8741"/>
                    <a:pt x="30217" y="3915"/>
                  </a:cubicBezTo>
                  <a:cubicBezTo>
                    <a:pt x="20825" y="2566"/>
                    <a:pt x="11418" y="1267"/>
                    <a:pt x="2010" y="15"/>
                  </a:cubicBezTo>
                  <a:cubicBezTo>
                    <a:pt x="1930" y="5"/>
                    <a:pt x="1854" y="0"/>
                    <a:pt x="17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0"/>
            <p:cNvSpPr/>
            <p:nvPr/>
          </p:nvSpPr>
          <p:spPr>
            <a:xfrm>
              <a:off x="2278850" y="1007875"/>
              <a:ext cx="3221100" cy="663325"/>
            </a:xfrm>
            <a:custGeom>
              <a:rect b="b" l="l" r="r" t="t"/>
              <a:pathLst>
                <a:path extrusionOk="0" h="26533" w="128844">
                  <a:moveTo>
                    <a:pt x="2397" y="1"/>
                  </a:moveTo>
                  <a:cubicBezTo>
                    <a:pt x="656" y="1"/>
                    <a:pt x="0" y="2719"/>
                    <a:pt x="1884" y="3071"/>
                  </a:cubicBezTo>
                  <a:lnTo>
                    <a:pt x="98916" y="21382"/>
                  </a:lnTo>
                  <a:lnTo>
                    <a:pt x="126115" y="26500"/>
                  </a:lnTo>
                  <a:cubicBezTo>
                    <a:pt x="126230" y="26522"/>
                    <a:pt x="126341" y="26532"/>
                    <a:pt x="126447" y="26532"/>
                  </a:cubicBezTo>
                  <a:cubicBezTo>
                    <a:pt x="128188" y="26532"/>
                    <a:pt x="128843" y="23814"/>
                    <a:pt x="126960" y="23462"/>
                  </a:cubicBezTo>
                  <a:lnTo>
                    <a:pt x="29928" y="5167"/>
                  </a:lnTo>
                  <a:lnTo>
                    <a:pt x="2729" y="32"/>
                  </a:lnTo>
                  <a:cubicBezTo>
                    <a:pt x="2614" y="11"/>
                    <a:pt x="2503" y="1"/>
                    <a:pt x="23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0"/>
            <p:cNvSpPr/>
            <p:nvPr/>
          </p:nvSpPr>
          <p:spPr>
            <a:xfrm>
              <a:off x="2302600" y="783375"/>
              <a:ext cx="3099725" cy="672875"/>
            </a:xfrm>
            <a:custGeom>
              <a:rect b="b" l="l" r="r" t="t"/>
              <a:pathLst>
                <a:path extrusionOk="0" h="26915" w="123989">
                  <a:moveTo>
                    <a:pt x="2432" y="1"/>
                  </a:moveTo>
                  <a:cubicBezTo>
                    <a:pt x="672" y="1"/>
                    <a:pt x="1" y="2743"/>
                    <a:pt x="1908" y="3082"/>
                  </a:cubicBezTo>
                  <a:cubicBezTo>
                    <a:pt x="33072" y="8541"/>
                    <a:pt x="64138" y="14569"/>
                    <a:pt x="95090" y="21150"/>
                  </a:cubicBezTo>
                  <a:cubicBezTo>
                    <a:pt x="103848" y="23018"/>
                    <a:pt x="112590" y="24919"/>
                    <a:pt x="121315" y="26869"/>
                  </a:cubicBezTo>
                  <a:cubicBezTo>
                    <a:pt x="121451" y="26900"/>
                    <a:pt x="121583" y="26915"/>
                    <a:pt x="121708" y="26915"/>
                  </a:cubicBezTo>
                  <a:cubicBezTo>
                    <a:pt x="123398" y="26915"/>
                    <a:pt x="123989" y="24239"/>
                    <a:pt x="122143" y="23831"/>
                  </a:cubicBezTo>
                  <a:cubicBezTo>
                    <a:pt x="91272" y="16925"/>
                    <a:pt x="60287" y="10588"/>
                    <a:pt x="29189" y="4804"/>
                  </a:cubicBezTo>
                  <a:cubicBezTo>
                    <a:pt x="20382" y="3163"/>
                    <a:pt x="11576" y="1571"/>
                    <a:pt x="2737" y="27"/>
                  </a:cubicBezTo>
                  <a:cubicBezTo>
                    <a:pt x="2632" y="9"/>
                    <a:pt x="2530" y="1"/>
                    <a:pt x="2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0"/>
            <p:cNvSpPr/>
            <p:nvPr/>
          </p:nvSpPr>
          <p:spPr>
            <a:xfrm>
              <a:off x="2394675" y="625325"/>
              <a:ext cx="2768300" cy="544650"/>
            </a:xfrm>
            <a:custGeom>
              <a:rect b="b" l="l" r="r" t="t"/>
              <a:pathLst>
                <a:path extrusionOk="0" h="21786" w="110732">
                  <a:moveTo>
                    <a:pt x="1808" y="1"/>
                  </a:moveTo>
                  <a:cubicBezTo>
                    <a:pt x="0" y="1"/>
                    <a:pt x="82" y="2945"/>
                    <a:pt x="2011" y="3165"/>
                  </a:cubicBezTo>
                  <a:cubicBezTo>
                    <a:pt x="29876" y="6284"/>
                    <a:pt x="57547" y="10752"/>
                    <a:pt x="85022" y="16553"/>
                  </a:cubicBezTo>
                  <a:cubicBezTo>
                    <a:pt x="92724" y="18178"/>
                    <a:pt x="100409" y="19900"/>
                    <a:pt x="108062" y="21736"/>
                  </a:cubicBezTo>
                  <a:cubicBezTo>
                    <a:pt x="108202" y="21770"/>
                    <a:pt x="108337" y="21786"/>
                    <a:pt x="108466" y="21786"/>
                  </a:cubicBezTo>
                  <a:cubicBezTo>
                    <a:pt x="110134" y="21786"/>
                    <a:pt x="110732" y="19135"/>
                    <a:pt x="108907" y="18698"/>
                  </a:cubicBezTo>
                  <a:cubicBezTo>
                    <a:pt x="81415" y="12117"/>
                    <a:pt x="53664" y="6885"/>
                    <a:pt x="25636" y="2970"/>
                  </a:cubicBezTo>
                  <a:cubicBezTo>
                    <a:pt x="17772" y="1881"/>
                    <a:pt x="9908" y="890"/>
                    <a:pt x="2011" y="13"/>
                  </a:cubicBezTo>
                  <a:cubicBezTo>
                    <a:pt x="1941" y="5"/>
                    <a:pt x="1874" y="1"/>
                    <a:pt x="18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0"/>
            <p:cNvSpPr/>
            <p:nvPr/>
          </p:nvSpPr>
          <p:spPr>
            <a:xfrm>
              <a:off x="2457500" y="439850"/>
              <a:ext cx="2550725" cy="453975"/>
            </a:xfrm>
            <a:custGeom>
              <a:rect b="b" l="l" r="r" t="t"/>
              <a:pathLst>
                <a:path extrusionOk="0" h="18159" w="102029">
                  <a:moveTo>
                    <a:pt x="2469" y="0"/>
                  </a:moveTo>
                  <a:cubicBezTo>
                    <a:pt x="689" y="0"/>
                    <a:pt x="1" y="2768"/>
                    <a:pt x="1903" y="3077"/>
                  </a:cubicBezTo>
                  <a:cubicBezTo>
                    <a:pt x="27104" y="7139"/>
                    <a:pt x="52320" y="11071"/>
                    <a:pt x="77553" y="14889"/>
                  </a:cubicBezTo>
                  <a:cubicBezTo>
                    <a:pt x="84784" y="15978"/>
                    <a:pt x="92030" y="17067"/>
                    <a:pt x="99277" y="18139"/>
                  </a:cubicBezTo>
                  <a:cubicBezTo>
                    <a:pt x="99368" y="18152"/>
                    <a:pt x="99456" y="18159"/>
                    <a:pt x="99542" y="18159"/>
                  </a:cubicBezTo>
                  <a:cubicBezTo>
                    <a:pt x="101332" y="18159"/>
                    <a:pt x="102029" y="15379"/>
                    <a:pt x="100122" y="15084"/>
                  </a:cubicBezTo>
                  <a:lnTo>
                    <a:pt x="100106" y="15084"/>
                  </a:lnTo>
                  <a:cubicBezTo>
                    <a:pt x="74856" y="11347"/>
                    <a:pt x="49639" y="7480"/>
                    <a:pt x="24439" y="3500"/>
                  </a:cubicBezTo>
                  <a:cubicBezTo>
                    <a:pt x="17209" y="2346"/>
                    <a:pt x="9978" y="1192"/>
                    <a:pt x="2748" y="22"/>
                  </a:cubicBezTo>
                  <a:cubicBezTo>
                    <a:pt x="2652" y="8"/>
                    <a:pt x="2559" y="0"/>
                    <a:pt x="24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0"/>
            <p:cNvSpPr/>
            <p:nvPr/>
          </p:nvSpPr>
          <p:spPr>
            <a:xfrm>
              <a:off x="2462400" y="238175"/>
              <a:ext cx="2469050" cy="422100"/>
            </a:xfrm>
            <a:custGeom>
              <a:rect b="b" l="l" r="r" t="t"/>
              <a:pathLst>
                <a:path extrusionOk="0" h="16884" w="98762">
                  <a:moveTo>
                    <a:pt x="3718" y="0"/>
                  </a:moveTo>
                  <a:cubicBezTo>
                    <a:pt x="3446" y="0"/>
                    <a:pt x="3179" y="48"/>
                    <a:pt x="2926" y="193"/>
                  </a:cubicBezTo>
                  <a:cubicBezTo>
                    <a:pt x="2227" y="583"/>
                    <a:pt x="1609" y="1509"/>
                    <a:pt x="1073" y="2078"/>
                  </a:cubicBezTo>
                  <a:cubicBezTo>
                    <a:pt x="1" y="3212"/>
                    <a:pt x="1063" y="4797"/>
                    <a:pt x="2246" y="4797"/>
                  </a:cubicBezTo>
                  <a:cubicBezTo>
                    <a:pt x="2604" y="4797"/>
                    <a:pt x="2974" y="4651"/>
                    <a:pt x="3299" y="4304"/>
                  </a:cubicBezTo>
                  <a:lnTo>
                    <a:pt x="4314" y="3236"/>
                  </a:lnTo>
                  <a:lnTo>
                    <a:pt x="75473" y="13809"/>
                  </a:lnTo>
                  <a:lnTo>
                    <a:pt x="96010" y="16863"/>
                  </a:lnTo>
                  <a:cubicBezTo>
                    <a:pt x="96101" y="16877"/>
                    <a:pt x="96189" y="16883"/>
                    <a:pt x="96275" y="16883"/>
                  </a:cubicBezTo>
                  <a:cubicBezTo>
                    <a:pt x="98065" y="16883"/>
                    <a:pt x="98761" y="14103"/>
                    <a:pt x="96839" y="13809"/>
                  </a:cubicBezTo>
                  <a:lnTo>
                    <a:pt x="96855" y="13809"/>
                  </a:lnTo>
                  <a:lnTo>
                    <a:pt x="20912" y="2533"/>
                  </a:lnTo>
                  <a:lnTo>
                    <a:pt x="10026" y="908"/>
                  </a:lnTo>
                  <a:cubicBezTo>
                    <a:pt x="8271" y="648"/>
                    <a:pt x="6500" y="388"/>
                    <a:pt x="4745" y="128"/>
                  </a:cubicBezTo>
                  <a:cubicBezTo>
                    <a:pt x="4403" y="74"/>
                    <a:pt x="4056" y="0"/>
                    <a:pt x="3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 name="Google Shape;208;p30"/>
          <p:cNvGrpSpPr/>
          <p:nvPr/>
        </p:nvGrpSpPr>
        <p:grpSpPr>
          <a:xfrm rot="1384210">
            <a:off x="3429995" y="3154810"/>
            <a:ext cx="5686527" cy="3437375"/>
            <a:chOff x="238125" y="693075"/>
            <a:chExt cx="7137450" cy="4314425"/>
          </a:xfrm>
        </p:grpSpPr>
        <p:sp>
          <p:nvSpPr>
            <p:cNvPr id="209" name="Google Shape;209;p30"/>
            <p:cNvSpPr/>
            <p:nvPr/>
          </p:nvSpPr>
          <p:spPr>
            <a:xfrm>
              <a:off x="379850" y="806575"/>
              <a:ext cx="6881075" cy="4076325"/>
            </a:xfrm>
            <a:custGeom>
              <a:rect b="b" l="l" r="r" t="t"/>
              <a:pathLst>
                <a:path extrusionOk="0" h="163053" w="275243">
                  <a:moveTo>
                    <a:pt x="201254" y="0"/>
                  </a:moveTo>
                  <a:cubicBezTo>
                    <a:pt x="198902" y="0"/>
                    <a:pt x="196530" y="193"/>
                    <a:pt x="194136" y="606"/>
                  </a:cubicBezTo>
                  <a:cubicBezTo>
                    <a:pt x="167810" y="5138"/>
                    <a:pt x="136105" y="19221"/>
                    <a:pt x="129298" y="47821"/>
                  </a:cubicBezTo>
                  <a:cubicBezTo>
                    <a:pt x="127330" y="56163"/>
                    <a:pt x="127853" y="64956"/>
                    <a:pt x="125741" y="73262"/>
                  </a:cubicBezTo>
                  <a:cubicBezTo>
                    <a:pt x="120216" y="95037"/>
                    <a:pt x="98206" y="108452"/>
                    <a:pt x="76773" y="115169"/>
                  </a:cubicBezTo>
                  <a:cubicBezTo>
                    <a:pt x="59133" y="120694"/>
                    <a:pt x="40337" y="123457"/>
                    <a:pt x="24304" y="132665"/>
                  </a:cubicBezTo>
                  <a:cubicBezTo>
                    <a:pt x="12820" y="139255"/>
                    <a:pt x="2944" y="150594"/>
                    <a:pt x="1" y="163053"/>
                  </a:cubicBezTo>
                  <a:lnTo>
                    <a:pt x="275242" y="163053"/>
                  </a:lnTo>
                  <a:lnTo>
                    <a:pt x="275242" y="35778"/>
                  </a:lnTo>
                  <a:cubicBezTo>
                    <a:pt x="273220" y="34767"/>
                    <a:pt x="271198" y="33720"/>
                    <a:pt x="269211" y="32655"/>
                  </a:cubicBezTo>
                  <a:cubicBezTo>
                    <a:pt x="248547" y="21457"/>
                    <a:pt x="226060" y="0"/>
                    <a:pt x="2012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0"/>
            <p:cNvSpPr/>
            <p:nvPr/>
          </p:nvSpPr>
          <p:spPr>
            <a:xfrm>
              <a:off x="238125" y="693075"/>
              <a:ext cx="7137450" cy="4314425"/>
            </a:xfrm>
            <a:custGeom>
              <a:rect b="b" l="l" r="r" t="t"/>
              <a:pathLst>
                <a:path extrusionOk="0" h="172577" w="285498">
                  <a:moveTo>
                    <a:pt x="134633" y="40853"/>
                  </a:moveTo>
                  <a:cubicBezTo>
                    <a:pt x="134641" y="40853"/>
                    <a:pt x="134644" y="40862"/>
                    <a:pt x="134644" y="40880"/>
                  </a:cubicBezTo>
                  <a:lnTo>
                    <a:pt x="134644" y="40880"/>
                  </a:lnTo>
                  <a:cubicBezTo>
                    <a:pt x="134643" y="40866"/>
                    <a:pt x="134640" y="40859"/>
                    <a:pt x="134634" y="40859"/>
                  </a:cubicBezTo>
                  <a:cubicBezTo>
                    <a:pt x="134602" y="40859"/>
                    <a:pt x="134494" y="41022"/>
                    <a:pt x="134262" y="41456"/>
                  </a:cubicBezTo>
                  <a:cubicBezTo>
                    <a:pt x="134492" y="41016"/>
                    <a:pt x="134600" y="40853"/>
                    <a:pt x="134633" y="40853"/>
                  </a:cubicBezTo>
                  <a:close/>
                  <a:moveTo>
                    <a:pt x="42846" y="134659"/>
                  </a:moveTo>
                  <a:lnTo>
                    <a:pt x="40972" y="135394"/>
                  </a:lnTo>
                  <a:lnTo>
                    <a:pt x="40972" y="135394"/>
                  </a:lnTo>
                  <a:cubicBezTo>
                    <a:pt x="41594" y="135144"/>
                    <a:pt x="42219" y="134899"/>
                    <a:pt x="42846" y="134659"/>
                  </a:cubicBezTo>
                  <a:close/>
                  <a:moveTo>
                    <a:pt x="207515" y="9208"/>
                  </a:moveTo>
                  <a:lnTo>
                    <a:pt x="209103" y="9281"/>
                  </a:lnTo>
                  <a:cubicBezTo>
                    <a:pt x="209356" y="9281"/>
                    <a:pt x="209627" y="9281"/>
                    <a:pt x="209898" y="9317"/>
                  </a:cubicBezTo>
                  <a:lnTo>
                    <a:pt x="210674" y="9389"/>
                  </a:lnTo>
                  <a:lnTo>
                    <a:pt x="211469" y="9461"/>
                  </a:lnTo>
                  <a:cubicBezTo>
                    <a:pt x="211740" y="9497"/>
                    <a:pt x="211992" y="9515"/>
                    <a:pt x="212263" y="9570"/>
                  </a:cubicBezTo>
                  <a:lnTo>
                    <a:pt x="213834" y="9804"/>
                  </a:lnTo>
                  <a:cubicBezTo>
                    <a:pt x="215965" y="10165"/>
                    <a:pt x="218077" y="10671"/>
                    <a:pt x="220135" y="11303"/>
                  </a:cubicBezTo>
                  <a:lnTo>
                    <a:pt x="220912" y="11538"/>
                  </a:lnTo>
                  <a:cubicBezTo>
                    <a:pt x="221183" y="11610"/>
                    <a:pt x="221435" y="11718"/>
                    <a:pt x="221688" y="11790"/>
                  </a:cubicBezTo>
                  <a:lnTo>
                    <a:pt x="223241" y="12332"/>
                  </a:lnTo>
                  <a:lnTo>
                    <a:pt x="224776" y="12946"/>
                  </a:lnTo>
                  <a:lnTo>
                    <a:pt x="225534" y="13235"/>
                  </a:lnTo>
                  <a:lnTo>
                    <a:pt x="226311" y="13578"/>
                  </a:lnTo>
                  <a:lnTo>
                    <a:pt x="227845" y="14228"/>
                  </a:lnTo>
                  <a:lnTo>
                    <a:pt x="229362" y="14932"/>
                  </a:lnTo>
                  <a:lnTo>
                    <a:pt x="230120" y="15275"/>
                  </a:lnTo>
                  <a:lnTo>
                    <a:pt x="230879" y="15654"/>
                  </a:lnTo>
                  <a:lnTo>
                    <a:pt x="232395" y="16413"/>
                  </a:lnTo>
                  <a:lnTo>
                    <a:pt x="233894" y="17189"/>
                  </a:lnTo>
                  <a:lnTo>
                    <a:pt x="234652" y="17586"/>
                  </a:lnTo>
                  <a:lnTo>
                    <a:pt x="235393" y="18002"/>
                  </a:lnTo>
                  <a:lnTo>
                    <a:pt x="236873" y="18832"/>
                  </a:lnTo>
                  <a:lnTo>
                    <a:pt x="238354" y="19681"/>
                  </a:lnTo>
                  <a:cubicBezTo>
                    <a:pt x="242308" y="21974"/>
                    <a:pt x="246172" y="24484"/>
                    <a:pt x="250072" y="27047"/>
                  </a:cubicBezTo>
                  <a:cubicBezTo>
                    <a:pt x="253972" y="29629"/>
                    <a:pt x="257836" y="32247"/>
                    <a:pt x="261808" y="34829"/>
                  </a:cubicBezTo>
                  <a:cubicBezTo>
                    <a:pt x="263794" y="36111"/>
                    <a:pt x="265798" y="37375"/>
                    <a:pt x="267857" y="38603"/>
                  </a:cubicBezTo>
                  <a:cubicBezTo>
                    <a:pt x="268362" y="38910"/>
                    <a:pt x="268886" y="39199"/>
                    <a:pt x="269392" y="39506"/>
                  </a:cubicBezTo>
                  <a:cubicBezTo>
                    <a:pt x="269915" y="39813"/>
                    <a:pt x="270421" y="40120"/>
                    <a:pt x="270962" y="40409"/>
                  </a:cubicBezTo>
                  <a:lnTo>
                    <a:pt x="272533" y="41293"/>
                  </a:lnTo>
                  <a:lnTo>
                    <a:pt x="274122" y="42106"/>
                  </a:lnTo>
                  <a:lnTo>
                    <a:pt x="276108" y="43153"/>
                  </a:lnTo>
                  <a:lnTo>
                    <a:pt x="276180" y="43189"/>
                  </a:lnTo>
                  <a:lnTo>
                    <a:pt x="276180" y="43279"/>
                  </a:lnTo>
                  <a:lnTo>
                    <a:pt x="276180" y="48913"/>
                  </a:lnTo>
                  <a:lnTo>
                    <a:pt x="276180" y="62455"/>
                  </a:lnTo>
                  <a:cubicBezTo>
                    <a:pt x="276199" y="71410"/>
                    <a:pt x="276217" y="80203"/>
                    <a:pt x="276217" y="88798"/>
                  </a:cubicBezTo>
                  <a:cubicBezTo>
                    <a:pt x="276253" y="105969"/>
                    <a:pt x="276361" y="122327"/>
                    <a:pt x="276560" y="137404"/>
                  </a:cubicBezTo>
                  <a:cubicBezTo>
                    <a:pt x="276833" y="155442"/>
                    <a:pt x="277336" y="165142"/>
                    <a:pt x="277923" y="168033"/>
                  </a:cubicBezTo>
                  <a:lnTo>
                    <a:pt x="277923" y="168033"/>
                  </a:lnTo>
                  <a:cubicBezTo>
                    <a:pt x="275117" y="167693"/>
                    <a:pt x="270175" y="167365"/>
                    <a:pt x="262458" y="167069"/>
                  </a:cubicBezTo>
                  <a:lnTo>
                    <a:pt x="242344" y="167069"/>
                  </a:lnTo>
                  <a:cubicBezTo>
                    <a:pt x="239708" y="166672"/>
                    <a:pt x="241225" y="166239"/>
                    <a:pt x="242813" y="165823"/>
                  </a:cubicBezTo>
                  <a:lnTo>
                    <a:pt x="112686" y="165264"/>
                  </a:lnTo>
                  <a:cubicBezTo>
                    <a:pt x="85530" y="165210"/>
                    <a:pt x="58591" y="165119"/>
                    <a:pt x="31923" y="164975"/>
                  </a:cubicBezTo>
                  <a:lnTo>
                    <a:pt x="12332" y="164866"/>
                  </a:lnTo>
                  <a:lnTo>
                    <a:pt x="10093" y="164830"/>
                  </a:lnTo>
                  <a:lnTo>
                    <a:pt x="9515" y="164830"/>
                  </a:lnTo>
                  <a:lnTo>
                    <a:pt x="9515" y="164812"/>
                  </a:lnTo>
                  <a:lnTo>
                    <a:pt x="9533" y="164740"/>
                  </a:lnTo>
                  <a:lnTo>
                    <a:pt x="9570" y="164596"/>
                  </a:lnTo>
                  <a:lnTo>
                    <a:pt x="9660" y="164325"/>
                  </a:lnTo>
                  <a:lnTo>
                    <a:pt x="9804" y="163783"/>
                  </a:lnTo>
                  <a:lnTo>
                    <a:pt x="10003" y="163259"/>
                  </a:lnTo>
                  <a:lnTo>
                    <a:pt x="10183" y="162736"/>
                  </a:lnTo>
                  <a:lnTo>
                    <a:pt x="10418" y="162230"/>
                  </a:lnTo>
                  <a:cubicBezTo>
                    <a:pt x="10490" y="162068"/>
                    <a:pt x="10563" y="161905"/>
                    <a:pt x="10635" y="161725"/>
                  </a:cubicBezTo>
                  <a:lnTo>
                    <a:pt x="11140" y="160750"/>
                  </a:lnTo>
                  <a:cubicBezTo>
                    <a:pt x="11303" y="160407"/>
                    <a:pt x="11465" y="160064"/>
                    <a:pt x="11646" y="159721"/>
                  </a:cubicBezTo>
                  <a:lnTo>
                    <a:pt x="12224" y="158709"/>
                  </a:lnTo>
                  <a:cubicBezTo>
                    <a:pt x="12422" y="158384"/>
                    <a:pt x="12603" y="158041"/>
                    <a:pt x="12802" y="157698"/>
                  </a:cubicBezTo>
                  <a:lnTo>
                    <a:pt x="13433" y="156723"/>
                  </a:lnTo>
                  <a:cubicBezTo>
                    <a:pt x="16846" y="151505"/>
                    <a:pt x="21179" y="146955"/>
                    <a:pt x="26235" y="143290"/>
                  </a:cubicBezTo>
                  <a:cubicBezTo>
                    <a:pt x="30506" y="140137"/>
                    <a:pt x="35351" y="137693"/>
                    <a:pt x="40380" y="135634"/>
                  </a:cubicBezTo>
                  <a:lnTo>
                    <a:pt x="40380" y="135634"/>
                  </a:lnTo>
                  <a:lnTo>
                    <a:pt x="38368" y="136501"/>
                  </a:lnTo>
                  <a:cubicBezTo>
                    <a:pt x="38007" y="136663"/>
                    <a:pt x="37628" y="136808"/>
                    <a:pt x="37267" y="136988"/>
                  </a:cubicBezTo>
                  <a:lnTo>
                    <a:pt x="36184" y="137512"/>
                  </a:lnTo>
                  <a:lnTo>
                    <a:pt x="35100" y="138036"/>
                  </a:lnTo>
                  <a:cubicBezTo>
                    <a:pt x="34739" y="138198"/>
                    <a:pt x="34378" y="138379"/>
                    <a:pt x="34035" y="138559"/>
                  </a:cubicBezTo>
                  <a:lnTo>
                    <a:pt x="31923" y="139697"/>
                  </a:lnTo>
                  <a:cubicBezTo>
                    <a:pt x="31561" y="139877"/>
                    <a:pt x="31218" y="140076"/>
                    <a:pt x="30893" y="140275"/>
                  </a:cubicBezTo>
                  <a:lnTo>
                    <a:pt x="29882" y="140889"/>
                  </a:lnTo>
                  <a:cubicBezTo>
                    <a:pt x="29539" y="141069"/>
                    <a:pt x="29214" y="141286"/>
                    <a:pt x="28871" y="141520"/>
                  </a:cubicBezTo>
                  <a:lnTo>
                    <a:pt x="27896" y="142152"/>
                  </a:lnTo>
                  <a:cubicBezTo>
                    <a:pt x="27553" y="142369"/>
                    <a:pt x="27246" y="142604"/>
                    <a:pt x="26921" y="142839"/>
                  </a:cubicBezTo>
                  <a:lnTo>
                    <a:pt x="25964" y="143525"/>
                  </a:lnTo>
                  <a:cubicBezTo>
                    <a:pt x="20927" y="147298"/>
                    <a:pt x="16485" y="151957"/>
                    <a:pt x="13181" y="157265"/>
                  </a:cubicBezTo>
                  <a:lnTo>
                    <a:pt x="12856" y="157753"/>
                  </a:lnTo>
                  <a:cubicBezTo>
                    <a:pt x="12765" y="157915"/>
                    <a:pt x="12675" y="158096"/>
                    <a:pt x="12567" y="158258"/>
                  </a:cubicBezTo>
                  <a:lnTo>
                    <a:pt x="11989" y="159269"/>
                  </a:lnTo>
                  <a:lnTo>
                    <a:pt x="11718" y="159811"/>
                  </a:lnTo>
                  <a:cubicBezTo>
                    <a:pt x="11610" y="159973"/>
                    <a:pt x="11538" y="160154"/>
                    <a:pt x="11447" y="160334"/>
                  </a:cubicBezTo>
                  <a:lnTo>
                    <a:pt x="10942" y="161382"/>
                  </a:lnTo>
                  <a:lnTo>
                    <a:pt x="10707" y="161815"/>
                  </a:lnTo>
                  <a:lnTo>
                    <a:pt x="10599" y="162050"/>
                  </a:lnTo>
                  <a:lnTo>
                    <a:pt x="10400" y="162537"/>
                  </a:lnTo>
                  <a:lnTo>
                    <a:pt x="10292" y="162790"/>
                  </a:lnTo>
                  <a:lnTo>
                    <a:pt x="10201" y="163043"/>
                  </a:lnTo>
                  <a:lnTo>
                    <a:pt x="10021" y="163548"/>
                  </a:lnTo>
                  <a:cubicBezTo>
                    <a:pt x="9949" y="163711"/>
                    <a:pt x="9895" y="163891"/>
                    <a:pt x="9840" y="164054"/>
                  </a:cubicBezTo>
                  <a:lnTo>
                    <a:pt x="9696" y="164578"/>
                  </a:lnTo>
                  <a:lnTo>
                    <a:pt x="9660" y="164722"/>
                  </a:lnTo>
                  <a:lnTo>
                    <a:pt x="9660" y="164740"/>
                  </a:lnTo>
                  <a:lnTo>
                    <a:pt x="9660" y="164758"/>
                  </a:lnTo>
                  <a:lnTo>
                    <a:pt x="10526" y="164758"/>
                  </a:lnTo>
                  <a:lnTo>
                    <a:pt x="12729" y="164740"/>
                  </a:lnTo>
                  <a:lnTo>
                    <a:pt x="32717" y="164848"/>
                  </a:lnTo>
                  <a:lnTo>
                    <a:pt x="112686" y="165228"/>
                  </a:lnTo>
                  <a:lnTo>
                    <a:pt x="244186" y="165408"/>
                  </a:lnTo>
                  <a:cubicBezTo>
                    <a:pt x="245666" y="164921"/>
                    <a:pt x="245269" y="164487"/>
                    <a:pt x="235645" y="164198"/>
                  </a:cubicBezTo>
                  <a:cubicBezTo>
                    <a:pt x="230892" y="163981"/>
                    <a:pt x="221930" y="163918"/>
                    <a:pt x="211145" y="163918"/>
                  </a:cubicBezTo>
                  <a:cubicBezTo>
                    <a:pt x="196079" y="163918"/>
                    <a:pt x="177455" y="164041"/>
                    <a:pt x="161777" y="164041"/>
                  </a:cubicBezTo>
                  <a:cubicBezTo>
                    <a:pt x="157001" y="164041"/>
                    <a:pt x="152499" y="164030"/>
                    <a:pt x="148454" y="164000"/>
                  </a:cubicBezTo>
                  <a:cubicBezTo>
                    <a:pt x="111584" y="163603"/>
                    <a:pt x="73035" y="163440"/>
                    <a:pt x="34468" y="163314"/>
                  </a:cubicBezTo>
                  <a:lnTo>
                    <a:pt x="20024" y="163278"/>
                  </a:lnTo>
                  <a:lnTo>
                    <a:pt x="12802" y="163241"/>
                  </a:lnTo>
                  <a:lnTo>
                    <a:pt x="11736" y="163241"/>
                  </a:lnTo>
                  <a:cubicBezTo>
                    <a:pt x="11808" y="162934"/>
                    <a:pt x="11935" y="162628"/>
                    <a:pt x="12061" y="162339"/>
                  </a:cubicBezTo>
                  <a:lnTo>
                    <a:pt x="12711" y="161039"/>
                  </a:lnTo>
                  <a:cubicBezTo>
                    <a:pt x="12928" y="160551"/>
                    <a:pt x="13217" y="160082"/>
                    <a:pt x="13470" y="159612"/>
                  </a:cubicBezTo>
                  <a:lnTo>
                    <a:pt x="13867" y="158890"/>
                  </a:lnTo>
                  <a:lnTo>
                    <a:pt x="14047" y="158547"/>
                  </a:lnTo>
                  <a:lnTo>
                    <a:pt x="14282" y="158204"/>
                  </a:lnTo>
                  <a:lnTo>
                    <a:pt x="15149" y="156832"/>
                  </a:lnTo>
                  <a:cubicBezTo>
                    <a:pt x="17604" y="153184"/>
                    <a:pt x="20529" y="149880"/>
                    <a:pt x="23852" y="147009"/>
                  </a:cubicBezTo>
                  <a:lnTo>
                    <a:pt x="24484" y="146468"/>
                  </a:lnTo>
                  <a:cubicBezTo>
                    <a:pt x="24682" y="146287"/>
                    <a:pt x="24899" y="146125"/>
                    <a:pt x="25116" y="145962"/>
                  </a:cubicBezTo>
                  <a:lnTo>
                    <a:pt x="26397" y="144933"/>
                  </a:lnTo>
                  <a:lnTo>
                    <a:pt x="27734" y="143958"/>
                  </a:lnTo>
                  <a:cubicBezTo>
                    <a:pt x="27950" y="143795"/>
                    <a:pt x="28185" y="143633"/>
                    <a:pt x="28402" y="143470"/>
                  </a:cubicBezTo>
                  <a:lnTo>
                    <a:pt x="29088" y="143019"/>
                  </a:lnTo>
                  <a:cubicBezTo>
                    <a:pt x="29557" y="142712"/>
                    <a:pt x="29991" y="142405"/>
                    <a:pt x="30460" y="142116"/>
                  </a:cubicBezTo>
                  <a:lnTo>
                    <a:pt x="31868" y="141286"/>
                  </a:lnTo>
                  <a:lnTo>
                    <a:pt x="32211" y="141069"/>
                  </a:lnTo>
                  <a:lnTo>
                    <a:pt x="32573" y="140870"/>
                  </a:lnTo>
                  <a:lnTo>
                    <a:pt x="33313" y="140473"/>
                  </a:lnTo>
                  <a:lnTo>
                    <a:pt x="34793" y="139679"/>
                  </a:lnTo>
                  <a:cubicBezTo>
                    <a:pt x="38802" y="137638"/>
                    <a:pt x="42973" y="135905"/>
                    <a:pt x="47252" y="134461"/>
                  </a:cubicBezTo>
                  <a:cubicBezTo>
                    <a:pt x="55846" y="131536"/>
                    <a:pt x="64838" y="129477"/>
                    <a:pt x="73866" y="127130"/>
                  </a:cubicBezTo>
                  <a:cubicBezTo>
                    <a:pt x="77134" y="126263"/>
                    <a:pt x="80420" y="125361"/>
                    <a:pt x="83724" y="124368"/>
                  </a:cubicBezTo>
                  <a:cubicBezTo>
                    <a:pt x="87065" y="123356"/>
                    <a:pt x="90351" y="122183"/>
                    <a:pt x="93601" y="120865"/>
                  </a:cubicBezTo>
                  <a:cubicBezTo>
                    <a:pt x="96851" y="119565"/>
                    <a:pt x="100047" y="118102"/>
                    <a:pt x="103152" y="116459"/>
                  </a:cubicBezTo>
                  <a:cubicBezTo>
                    <a:pt x="106294" y="114834"/>
                    <a:pt x="109346" y="113011"/>
                    <a:pt x="112271" y="111024"/>
                  </a:cubicBezTo>
                  <a:cubicBezTo>
                    <a:pt x="115250" y="108984"/>
                    <a:pt x="118066" y="106727"/>
                    <a:pt x="120703" y="104290"/>
                  </a:cubicBezTo>
                  <a:cubicBezTo>
                    <a:pt x="123393" y="101816"/>
                    <a:pt x="125848" y="99090"/>
                    <a:pt x="128033" y="96147"/>
                  </a:cubicBezTo>
                  <a:lnTo>
                    <a:pt x="128448" y="95587"/>
                  </a:lnTo>
                  <a:cubicBezTo>
                    <a:pt x="128575" y="95406"/>
                    <a:pt x="128701" y="95208"/>
                    <a:pt x="128846" y="95027"/>
                  </a:cubicBezTo>
                  <a:lnTo>
                    <a:pt x="129640" y="93853"/>
                  </a:lnTo>
                  <a:cubicBezTo>
                    <a:pt x="129893" y="93474"/>
                    <a:pt x="130146" y="93077"/>
                    <a:pt x="130380" y="92680"/>
                  </a:cubicBezTo>
                  <a:cubicBezTo>
                    <a:pt x="130615" y="92283"/>
                    <a:pt x="130886" y="91903"/>
                    <a:pt x="131103" y="91488"/>
                  </a:cubicBezTo>
                  <a:lnTo>
                    <a:pt x="131789" y="90278"/>
                  </a:lnTo>
                  <a:cubicBezTo>
                    <a:pt x="131897" y="90080"/>
                    <a:pt x="132005" y="89881"/>
                    <a:pt x="132132" y="89665"/>
                  </a:cubicBezTo>
                  <a:lnTo>
                    <a:pt x="132439" y="89051"/>
                  </a:lnTo>
                  <a:lnTo>
                    <a:pt x="133071" y="87787"/>
                  </a:lnTo>
                  <a:cubicBezTo>
                    <a:pt x="133269" y="87371"/>
                    <a:pt x="133450" y="86938"/>
                    <a:pt x="133649" y="86505"/>
                  </a:cubicBezTo>
                  <a:cubicBezTo>
                    <a:pt x="134028" y="85656"/>
                    <a:pt x="134371" y="84789"/>
                    <a:pt x="134714" y="83905"/>
                  </a:cubicBezTo>
                  <a:cubicBezTo>
                    <a:pt x="134894" y="83489"/>
                    <a:pt x="135021" y="83038"/>
                    <a:pt x="135183" y="82587"/>
                  </a:cubicBezTo>
                  <a:lnTo>
                    <a:pt x="135635" y="81251"/>
                  </a:lnTo>
                  <a:lnTo>
                    <a:pt x="136014" y="79896"/>
                  </a:lnTo>
                  <a:cubicBezTo>
                    <a:pt x="136140" y="79445"/>
                    <a:pt x="136267" y="78994"/>
                    <a:pt x="136375" y="78542"/>
                  </a:cubicBezTo>
                  <a:cubicBezTo>
                    <a:pt x="136465" y="78091"/>
                    <a:pt x="136574" y="77639"/>
                    <a:pt x="136682" y="77188"/>
                  </a:cubicBezTo>
                  <a:lnTo>
                    <a:pt x="136953" y="75834"/>
                  </a:lnTo>
                  <a:cubicBezTo>
                    <a:pt x="137278" y="74028"/>
                    <a:pt x="137531" y="72241"/>
                    <a:pt x="137729" y="70507"/>
                  </a:cubicBezTo>
                  <a:cubicBezTo>
                    <a:pt x="137910" y="68756"/>
                    <a:pt x="138072" y="67059"/>
                    <a:pt x="138217" y="65380"/>
                  </a:cubicBezTo>
                  <a:cubicBezTo>
                    <a:pt x="138506" y="62039"/>
                    <a:pt x="138776" y="58843"/>
                    <a:pt x="139318" y="55828"/>
                  </a:cubicBezTo>
                  <a:cubicBezTo>
                    <a:pt x="140365" y="49906"/>
                    <a:pt x="142694" y="44254"/>
                    <a:pt x="146107" y="39307"/>
                  </a:cubicBezTo>
                  <a:cubicBezTo>
                    <a:pt x="149538" y="34306"/>
                    <a:pt x="154015" y="29954"/>
                    <a:pt x="159053" y="26271"/>
                  </a:cubicBezTo>
                  <a:cubicBezTo>
                    <a:pt x="161599" y="24411"/>
                    <a:pt x="164271" y="22714"/>
                    <a:pt x="167034" y="21197"/>
                  </a:cubicBezTo>
                  <a:cubicBezTo>
                    <a:pt x="169814" y="19663"/>
                    <a:pt x="172703" y="18272"/>
                    <a:pt x="175628" y="17027"/>
                  </a:cubicBezTo>
                  <a:cubicBezTo>
                    <a:pt x="176134" y="16810"/>
                    <a:pt x="176639" y="16593"/>
                    <a:pt x="177163" y="16395"/>
                  </a:cubicBezTo>
                  <a:lnTo>
                    <a:pt x="178698" y="15781"/>
                  </a:lnTo>
                  <a:lnTo>
                    <a:pt x="180250" y="15185"/>
                  </a:lnTo>
                  <a:lnTo>
                    <a:pt x="181027" y="14896"/>
                  </a:lnTo>
                  <a:lnTo>
                    <a:pt x="181803" y="14643"/>
                  </a:lnTo>
                  <a:lnTo>
                    <a:pt x="183374" y="14101"/>
                  </a:lnTo>
                  <a:cubicBezTo>
                    <a:pt x="183898" y="13921"/>
                    <a:pt x="184439" y="13758"/>
                    <a:pt x="184963" y="13578"/>
                  </a:cubicBezTo>
                  <a:cubicBezTo>
                    <a:pt x="186028" y="13235"/>
                    <a:pt x="187093" y="12928"/>
                    <a:pt x="188177" y="12603"/>
                  </a:cubicBezTo>
                  <a:cubicBezTo>
                    <a:pt x="190325" y="12007"/>
                    <a:pt x="192492" y="11429"/>
                    <a:pt x="194695" y="10942"/>
                  </a:cubicBezTo>
                  <a:cubicBezTo>
                    <a:pt x="195796" y="10689"/>
                    <a:pt x="196898" y="10454"/>
                    <a:pt x="197999" y="10238"/>
                  </a:cubicBezTo>
                  <a:cubicBezTo>
                    <a:pt x="198559" y="10129"/>
                    <a:pt x="199101" y="10021"/>
                    <a:pt x="199660" y="9913"/>
                  </a:cubicBezTo>
                  <a:lnTo>
                    <a:pt x="200491" y="9768"/>
                  </a:lnTo>
                  <a:cubicBezTo>
                    <a:pt x="200762" y="9714"/>
                    <a:pt x="201014" y="9696"/>
                    <a:pt x="201267" y="9660"/>
                  </a:cubicBezTo>
                  <a:lnTo>
                    <a:pt x="202820" y="9425"/>
                  </a:lnTo>
                  <a:lnTo>
                    <a:pt x="204373" y="9299"/>
                  </a:lnTo>
                  <a:lnTo>
                    <a:pt x="205149" y="9245"/>
                  </a:lnTo>
                  <a:lnTo>
                    <a:pt x="205944" y="9226"/>
                  </a:lnTo>
                  <a:cubicBezTo>
                    <a:pt x="206467" y="9226"/>
                    <a:pt x="206991" y="9208"/>
                    <a:pt x="207515" y="9208"/>
                  </a:cubicBezTo>
                  <a:close/>
                  <a:moveTo>
                    <a:pt x="207641" y="0"/>
                  </a:moveTo>
                  <a:cubicBezTo>
                    <a:pt x="206973" y="0"/>
                    <a:pt x="206305" y="18"/>
                    <a:pt x="205637" y="18"/>
                  </a:cubicBezTo>
                  <a:cubicBezTo>
                    <a:pt x="205312" y="36"/>
                    <a:pt x="204969" y="18"/>
                    <a:pt x="204626" y="54"/>
                  </a:cubicBezTo>
                  <a:lnTo>
                    <a:pt x="203633" y="126"/>
                  </a:lnTo>
                  <a:lnTo>
                    <a:pt x="202639" y="199"/>
                  </a:lnTo>
                  <a:cubicBezTo>
                    <a:pt x="202296" y="235"/>
                    <a:pt x="201971" y="235"/>
                    <a:pt x="201646" y="289"/>
                  </a:cubicBezTo>
                  <a:cubicBezTo>
                    <a:pt x="200328" y="488"/>
                    <a:pt x="198956" y="650"/>
                    <a:pt x="197764" y="903"/>
                  </a:cubicBezTo>
                  <a:cubicBezTo>
                    <a:pt x="196537" y="1119"/>
                    <a:pt x="195327" y="1372"/>
                    <a:pt x="194099" y="1625"/>
                  </a:cubicBezTo>
                  <a:cubicBezTo>
                    <a:pt x="193485" y="1751"/>
                    <a:pt x="192889" y="1896"/>
                    <a:pt x="192275" y="2022"/>
                  </a:cubicBezTo>
                  <a:cubicBezTo>
                    <a:pt x="191662" y="2167"/>
                    <a:pt x="191066" y="2293"/>
                    <a:pt x="190452" y="2456"/>
                  </a:cubicBezTo>
                  <a:lnTo>
                    <a:pt x="188646" y="2907"/>
                  </a:lnTo>
                  <a:lnTo>
                    <a:pt x="186841" y="3394"/>
                  </a:lnTo>
                  <a:lnTo>
                    <a:pt x="185938" y="3629"/>
                  </a:lnTo>
                  <a:lnTo>
                    <a:pt x="185035" y="3900"/>
                  </a:lnTo>
                  <a:lnTo>
                    <a:pt x="183248" y="4424"/>
                  </a:lnTo>
                  <a:lnTo>
                    <a:pt x="181460" y="4983"/>
                  </a:lnTo>
                  <a:lnTo>
                    <a:pt x="180575" y="5272"/>
                  </a:lnTo>
                  <a:lnTo>
                    <a:pt x="179691" y="5579"/>
                  </a:lnTo>
                  <a:lnTo>
                    <a:pt x="177921" y="6175"/>
                  </a:lnTo>
                  <a:lnTo>
                    <a:pt x="176170" y="6825"/>
                  </a:lnTo>
                  <a:lnTo>
                    <a:pt x="175285" y="7150"/>
                  </a:lnTo>
                  <a:lnTo>
                    <a:pt x="174418" y="7493"/>
                  </a:lnTo>
                  <a:lnTo>
                    <a:pt x="172685" y="8197"/>
                  </a:lnTo>
                  <a:lnTo>
                    <a:pt x="170952" y="8938"/>
                  </a:lnTo>
                  <a:lnTo>
                    <a:pt x="170085" y="9299"/>
                  </a:lnTo>
                  <a:lnTo>
                    <a:pt x="169236" y="9696"/>
                  </a:lnTo>
                  <a:lnTo>
                    <a:pt x="167521" y="10472"/>
                  </a:lnTo>
                  <a:lnTo>
                    <a:pt x="165842" y="11303"/>
                  </a:lnTo>
                  <a:lnTo>
                    <a:pt x="164993" y="11718"/>
                  </a:lnTo>
                  <a:lnTo>
                    <a:pt x="164163" y="12170"/>
                  </a:lnTo>
                  <a:lnTo>
                    <a:pt x="162502" y="13072"/>
                  </a:lnTo>
                  <a:lnTo>
                    <a:pt x="160859" y="13993"/>
                  </a:lnTo>
                  <a:lnTo>
                    <a:pt x="160028" y="14463"/>
                  </a:lnTo>
                  <a:lnTo>
                    <a:pt x="159234" y="14950"/>
                  </a:lnTo>
                  <a:lnTo>
                    <a:pt x="157608" y="15943"/>
                  </a:lnTo>
                  <a:lnTo>
                    <a:pt x="156038" y="16990"/>
                  </a:lnTo>
                  <a:lnTo>
                    <a:pt x="155243" y="17514"/>
                  </a:lnTo>
                  <a:lnTo>
                    <a:pt x="154467" y="18074"/>
                  </a:lnTo>
                  <a:lnTo>
                    <a:pt x="152914" y="19175"/>
                  </a:lnTo>
                  <a:lnTo>
                    <a:pt x="151397" y="20331"/>
                  </a:lnTo>
                  <a:cubicBezTo>
                    <a:pt x="151145" y="20529"/>
                    <a:pt x="150892" y="20728"/>
                    <a:pt x="150657" y="20927"/>
                  </a:cubicBezTo>
                  <a:lnTo>
                    <a:pt x="149917" y="21540"/>
                  </a:lnTo>
                  <a:cubicBezTo>
                    <a:pt x="147931" y="23165"/>
                    <a:pt x="146053" y="24899"/>
                    <a:pt x="144265" y="26759"/>
                  </a:cubicBezTo>
                  <a:cubicBezTo>
                    <a:pt x="143399" y="27697"/>
                    <a:pt x="142514" y="28618"/>
                    <a:pt x="141701" y="29629"/>
                  </a:cubicBezTo>
                  <a:lnTo>
                    <a:pt x="141069" y="30370"/>
                  </a:lnTo>
                  <a:lnTo>
                    <a:pt x="140762" y="30749"/>
                  </a:lnTo>
                  <a:lnTo>
                    <a:pt x="140474" y="31128"/>
                  </a:lnTo>
                  <a:lnTo>
                    <a:pt x="139282" y="32681"/>
                  </a:lnTo>
                  <a:cubicBezTo>
                    <a:pt x="137747" y="34775"/>
                    <a:pt x="136375" y="36996"/>
                    <a:pt x="135147" y="39307"/>
                  </a:cubicBezTo>
                  <a:lnTo>
                    <a:pt x="134696" y="40156"/>
                  </a:lnTo>
                  <a:cubicBezTo>
                    <a:pt x="134551" y="40445"/>
                    <a:pt x="134425" y="40752"/>
                    <a:pt x="134280" y="41041"/>
                  </a:cubicBezTo>
                  <a:lnTo>
                    <a:pt x="133450" y="42828"/>
                  </a:lnTo>
                  <a:cubicBezTo>
                    <a:pt x="133197" y="43424"/>
                    <a:pt x="132962" y="44038"/>
                    <a:pt x="132728" y="44634"/>
                  </a:cubicBezTo>
                  <a:lnTo>
                    <a:pt x="132367" y="45536"/>
                  </a:lnTo>
                  <a:cubicBezTo>
                    <a:pt x="132258" y="45843"/>
                    <a:pt x="132150" y="46150"/>
                    <a:pt x="132042" y="46475"/>
                  </a:cubicBezTo>
                  <a:lnTo>
                    <a:pt x="131428" y="48335"/>
                  </a:lnTo>
                  <a:cubicBezTo>
                    <a:pt x="131247" y="48949"/>
                    <a:pt x="131085" y="49581"/>
                    <a:pt x="130922" y="50213"/>
                  </a:cubicBezTo>
                  <a:lnTo>
                    <a:pt x="130669" y="51152"/>
                  </a:lnTo>
                  <a:cubicBezTo>
                    <a:pt x="130579" y="51477"/>
                    <a:pt x="130507" y="51802"/>
                    <a:pt x="130435" y="52109"/>
                  </a:cubicBezTo>
                  <a:lnTo>
                    <a:pt x="130236" y="53066"/>
                  </a:lnTo>
                  <a:lnTo>
                    <a:pt x="130055" y="54023"/>
                  </a:lnTo>
                  <a:cubicBezTo>
                    <a:pt x="129604" y="56550"/>
                    <a:pt x="129297" y="59042"/>
                    <a:pt x="129080" y="61462"/>
                  </a:cubicBezTo>
                  <a:cubicBezTo>
                    <a:pt x="128629" y="66319"/>
                    <a:pt x="128340" y="70905"/>
                    <a:pt x="127455" y="75112"/>
                  </a:cubicBezTo>
                  <a:cubicBezTo>
                    <a:pt x="126571" y="79301"/>
                    <a:pt x="125000" y="83291"/>
                    <a:pt x="122833" y="86956"/>
                  </a:cubicBezTo>
                  <a:cubicBezTo>
                    <a:pt x="120576" y="90676"/>
                    <a:pt x="117832" y="94052"/>
                    <a:pt x="114672" y="97031"/>
                  </a:cubicBezTo>
                  <a:cubicBezTo>
                    <a:pt x="113065" y="98548"/>
                    <a:pt x="111386" y="99992"/>
                    <a:pt x="109616" y="101328"/>
                  </a:cubicBezTo>
                  <a:cubicBezTo>
                    <a:pt x="109183" y="101653"/>
                    <a:pt x="108732" y="101997"/>
                    <a:pt x="108280" y="102322"/>
                  </a:cubicBezTo>
                  <a:lnTo>
                    <a:pt x="106926" y="103297"/>
                  </a:lnTo>
                  <a:lnTo>
                    <a:pt x="105536" y="104217"/>
                  </a:lnTo>
                  <a:cubicBezTo>
                    <a:pt x="105084" y="104542"/>
                    <a:pt x="104597" y="104831"/>
                    <a:pt x="104127" y="105120"/>
                  </a:cubicBezTo>
                  <a:cubicBezTo>
                    <a:pt x="102232" y="106312"/>
                    <a:pt x="100282" y="107449"/>
                    <a:pt x="98277" y="108479"/>
                  </a:cubicBezTo>
                  <a:cubicBezTo>
                    <a:pt x="96255" y="109526"/>
                    <a:pt x="94215" y="110483"/>
                    <a:pt x="92138" y="111404"/>
                  </a:cubicBezTo>
                  <a:cubicBezTo>
                    <a:pt x="90062" y="112306"/>
                    <a:pt x="87949" y="113137"/>
                    <a:pt x="85801" y="113913"/>
                  </a:cubicBezTo>
                  <a:lnTo>
                    <a:pt x="85006" y="114202"/>
                  </a:lnTo>
                  <a:lnTo>
                    <a:pt x="84194" y="114491"/>
                  </a:lnTo>
                  <a:cubicBezTo>
                    <a:pt x="83652" y="114672"/>
                    <a:pt x="83111" y="114852"/>
                    <a:pt x="82569" y="115033"/>
                  </a:cubicBezTo>
                  <a:lnTo>
                    <a:pt x="80944" y="115556"/>
                  </a:lnTo>
                  <a:lnTo>
                    <a:pt x="79283" y="116062"/>
                  </a:lnTo>
                  <a:cubicBezTo>
                    <a:pt x="74859" y="117398"/>
                    <a:pt x="70327" y="118590"/>
                    <a:pt x="65759" y="119781"/>
                  </a:cubicBezTo>
                  <a:cubicBezTo>
                    <a:pt x="61191" y="120991"/>
                    <a:pt x="56569" y="122183"/>
                    <a:pt x="51928" y="123555"/>
                  </a:cubicBezTo>
                  <a:cubicBezTo>
                    <a:pt x="47234" y="124909"/>
                    <a:pt x="42612" y="126516"/>
                    <a:pt x="38098" y="128358"/>
                  </a:cubicBezTo>
                  <a:cubicBezTo>
                    <a:pt x="37520" y="128575"/>
                    <a:pt x="36960" y="128845"/>
                    <a:pt x="36382" y="129098"/>
                  </a:cubicBezTo>
                  <a:lnTo>
                    <a:pt x="34685" y="129838"/>
                  </a:lnTo>
                  <a:lnTo>
                    <a:pt x="34270" y="130037"/>
                  </a:lnTo>
                  <a:lnTo>
                    <a:pt x="33836" y="130236"/>
                  </a:lnTo>
                  <a:lnTo>
                    <a:pt x="33006" y="130651"/>
                  </a:lnTo>
                  <a:lnTo>
                    <a:pt x="31327" y="131463"/>
                  </a:lnTo>
                  <a:cubicBezTo>
                    <a:pt x="31038" y="131608"/>
                    <a:pt x="30767" y="131752"/>
                    <a:pt x="30496" y="131897"/>
                  </a:cubicBezTo>
                  <a:lnTo>
                    <a:pt x="29666" y="132348"/>
                  </a:lnTo>
                  <a:lnTo>
                    <a:pt x="28022" y="133251"/>
                  </a:lnTo>
                  <a:cubicBezTo>
                    <a:pt x="27481" y="133558"/>
                    <a:pt x="26921" y="133901"/>
                    <a:pt x="26379" y="134226"/>
                  </a:cubicBezTo>
                  <a:lnTo>
                    <a:pt x="25567" y="134732"/>
                  </a:lnTo>
                  <a:cubicBezTo>
                    <a:pt x="25296" y="134894"/>
                    <a:pt x="25025" y="135093"/>
                    <a:pt x="24754" y="135255"/>
                  </a:cubicBezTo>
                  <a:lnTo>
                    <a:pt x="23184" y="136338"/>
                  </a:lnTo>
                  <a:lnTo>
                    <a:pt x="21631" y="137458"/>
                  </a:lnTo>
                  <a:cubicBezTo>
                    <a:pt x="21125" y="137819"/>
                    <a:pt x="20620" y="138234"/>
                    <a:pt x="20132" y="138632"/>
                  </a:cubicBezTo>
                  <a:lnTo>
                    <a:pt x="19392" y="139227"/>
                  </a:lnTo>
                  <a:cubicBezTo>
                    <a:pt x="19139" y="139426"/>
                    <a:pt x="18868" y="139625"/>
                    <a:pt x="18652" y="139841"/>
                  </a:cubicBezTo>
                  <a:lnTo>
                    <a:pt x="17207" y="141123"/>
                  </a:lnTo>
                  <a:lnTo>
                    <a:pt x="16864" y="141430"/>
                  </a:lnTo>
                  <a:lnTo>
                    <a:pt x="16503" y="141773"/>
                  </a:lnTo>
                  <a:lnTo>
                    <a:pt x="15817" y="142423"/>
                  </a:lnTo>
                  <a:cubicBezTo>
                    <a:pt x="14878" y="143290"/>
                    <a:pt x="14029" y="144229"/>
                    <a:pt x="13145" y="145168"/>
                  </a:cubicBezTo>
                  <a:cubicBezTo>
                    <a:pt x="9714" y="148977"/>
                    <a:pt x="6699" y="153202"/>
                    <a:pt x="4460" y="157951"/>
                  </a:cubicBezTo>
                  <a:lnTo>
                    <a:pt x="4243" y="158403"/>
                  </a:lnTo>
                  <a:lnTo>
                    <a:pt x="4135" y="158637"/>
                  </a:lnTo>
                  <a:cubicBezTo>
                    <a:pt x="4081" y="158746"/>
                    <a:pt x="4044" y="158818"/>
                    <a:pt x="3990" y="158944"/>
                  </a:cubicBezTo>
                  <a:cubicBezTo>
                    <a:pt x="3774" y="159468"/>
                    <a:pt x="3593" y="159973"/>
                    <a:pt x="3394" y="160497"/>
                  </a:cubicBezTo>
                  <a:lnTo>
                    <a:pt x="2799" y="162032"/>
                  </a:lnTo>
                  <a:lnTo>
                    <a:pt x="2510" y="162808"/>
                  </a:lnTo>
                  <a:cubicBezTo>
                    <a:pt x="2401" y="163061"/>
                    <a:pt x="2311" y="163314"/>
                    <a:pt x="2239" y="163566"/>
                  </a:cubicBezTo>
                  <a:lnTo>
                    <a:pt x="1372" y="166618"/>
                  </a:lnTo>
                  <a:lnTo>
                    <a:pt x="1156" y="167376"/>
                  </a:lnTo>
                  <a:lnTo>
                    <a:pt x="939" y="168153"/>
                  </a:lnTo>
                  <a:lnTo>
                    <a:pt x="524" y="169705"/>
                  </a:lnTo>
                  <a:lnTo>
                    <a:pt x="90" y="171276"/>
                  </a:lnTo>
                  <a:lnTo>
                    <a:pt x="36" y="171457"/>
                  </a:lnTo>
                  <a:cubicBezTo>
                    <a:pt x="36" y="171529"/>
                    <a:pt x="0" y="171601"/>
                    <a:pt x="0" y="171637"/>
                  </a:cubicBezTo>
                  <a:lnTo>
                    <a:pt x="397" y="171673"/>
                  </a:lnTo>
                  <a:lnTo>
                    <a:pt x="1156" y="171710"/>
                  </a:lnTo>
                  <a:lnTo>
                    <a:pt x="4261" y="171908"/>
                  </a:lnTo>
                  <a:lnTo>
                    <a:pt x="5814" y="171998"/>
                  </a:lnTo>
                  <a:cubicBezTo>
                    <a:pt x="6049" y="172016"/>
                    <a:pt x="6356" y="172016"/>
                    <a:pt x="6626" y="172016"/>
                  </a:cubicBezTo>
                  <a:lnTo>
                    <a:pt x="10833" y="172016"/>
                  </a:lnTo>
                  <a:lnTo>
                    <a:pt x="40210" y="172053"/>
                  </a:lnTo>
                  <a:lnTo>
                    <a:pt x="97501" y="172107"/>
                  </a:lnTo>
                  <a:lnTo>
                    <a:pt x="24375" y="171836"/>
                  </a:lnTo>
                  <a:lnTo>
                    <a:pt x="15347" y="171818"/>
                  </a:lnTo>
                  <a:lnTo>
                    <a:pt x="9263" y="171800"/>
                  </a:lnTo>
                  <a:lnTo>
                    <a:pt x="6139" y="171800"/>
                  </a:lnTo>
                  <a:lnTo>
                    <a:pt x="5164" y="171746"/>
                  </a:lnTo>
                  <a:lnTo>
                    <a:pt x="1300" y="171529"/>
                  </a:lnTo>
                  <a:lnTo>
                    <a:pt x="343" y="171475"/>
                  </a:lnTo>
                  <a:lnTo>
                    <a:pt x="217" y="171475"/>
                  </a:lnTo>
                  <a:cubicBezTo>
                    <a:pt x="163" y="171475"/>
                    <a:pt x="217" y="171403"/>
                    <a:pt x="217" y="171366"/>
                  </a:cubicBezTo>
                  <a:lnTo>
                    <a:pt x="289" y="171132"/>
                  </a:lnTo>
                  <a:lnTo>
                    <a:pt x="415" y="170644"/>
                  </a:lnTo>
                  <a:lnTo>
                    <a:pt x="957" y="168712"/>
                  </a:lnTo>
                  <a:cubicBezTo>
                    <a:pt x="1300" y="167394"/>
                    <a:pt x="1661" y="166148"/>
                    <a:pt x="2022" y="164885"/>
                  </a:cubicBezTo>
                  <a:lnTo>
                    <a:pt x="2293" y="163946"/>
                  </a:lnTo>
                  <a:lnTo>
                    <a:pt x="2438" y="163476"/>
                  </a:lnTo>
                  <a:cubicBezTo>
                    <a:pt x="2456" y="163404"/>
                    <a:pt x="2474" y="163332"/>
                    <a:pt x="2510" y="163241"/>
                  </a:cubicBezTo>
                  <a:lnTo>
                    <a:pt x="2600" y="163007"/>
                  </a:lnTo>
                  <a:lnTo>
                    <a:pt x="3340" y="161093"/>
                  </a:lnTo>
                  <a:lnTo>
                    <a:pt x="4063" y="159179"/>
                  </a:lnTo>
                  <a:cubicBezTo>
                    <a:pt x="4099" y="159107"/>
                    <a:pt x="4135" y="159016"/>
                    <a:pt x="4171" y="158944"/>
                  </a:cubicBezTo>
                  <a:lnTo>
                    <a:pt x="4261" y="158764"/>
                  </a:lnTo>
                  <a:lnTo>
                    <a:pt x="4406" y="158457"/>
                  </a:lnTo>
                  <a:lnTo>
                    <a:pt x="4676" y="157897"/>
                  </a:lnTo>
                  <a:cubicBezTo>
                    <a:pt x="6121" y="154954"/>
                    <a:pt x="7818" y="152155"/>
                    <a:pt x="9786" y="149537"/>
                  </a:cubicBezTo>
                  <a:cubicBezTo>
                    <a:pt x="11718" y="146955"/>
                    <a:pt x="13885" y="144536"/>
                    <a:pt x="16214" y="142315"/>
                  </a:cubicBezTo>
                  <a:cubicBezTo>
                    <a:pt x="18543" y="140094"/>
                    <a:pt x="21053" y="138072"/>
                    <a:pt x="23689" y="136230"/>
                  </a:cubicBezTo>
                  <a:cubicBezTo>
                    <a:pt x="24357" y="135797"/>
                    <a:pt x="25025" y="135345"/>
                    <a:pt x="25693" y="134912"/>
                  </a:cubicBezTo>
                  <a:lnTo>
                    <a:pt x="27770" y="133648"/>
                  </a:lnTo>
                  <a:cubicBezTo>
                    <a:pt x="28456" y="133269"/>
                    <a:pt x="29142" y="132908"/>
                    <a:pt x="29846" y="132529"/>
                  </a:cubicBezTo>
                  <a:lnTo>
                    <a:pt x="30875" y="131969"/>
                  </a:lnTo>
                  <a:cubicBezTo>
                    <a:pt x="31236" y="131770"/>
                    <a:pt x="31579" y="131608"/>
                    <a:pt x="31941" y="131445"/>
                  </a:cubicBezTo>
                  <a:lnTo>
                    <a:pt x="34053" y="130398"/>
                  </a:lnTo>
                  <a:cubicBezTo>
                    <a:pt x="34757" y="130073"/>
                    <a:pt x="35480" y="129766"/>
                    <a:pt x="36202" y="129441"/>
                  </a:cubicBezTo>
                  <a:cubicBezTo>
                    <a:pt x="37628" y="128791"/>
                    <a:pt x="39073" y="128250"/>
                    <a:pt x="40517" y="127672"/>
                  </a:cubicBezTo>
                  <a:cubicBezTo>
                    <a:pt x="40878" y="127527"/>
                    <a:pt x="41239" y="127383"/>
                    <a:pt x="41600" y="127256"/>
                  </a:cubicBezTo>
                  <a:lnTo>
                    <a:pt x="42684" y="126859"/>
                  </a:lnTo>
                  <a:lnTo>
                    <a:pt x="43785" y="126462"/>
                  </a:lnTo>
                  <a:lnTo>
                    <a:pt x="44327" y="126263"/>
                  </a:lnTo>
                  <a:lnTo>
                    <a:pt x="44887" y="126083"/>
                  </a:lnTo>
                  <a:cubicBezTo>
                    <a:pt x="46331" y="125595"/>
                    <a:pt x="47794" y="125090"/>
                    <a:pt x="49256" y="124656"/>
                  </a:cubicBezTo>
                  <a:cubicBezTo>
                    <a:pt x="52181" y="123736"/>
                    <a:pt x="55106" y="122923"/>
                    <a:pt x="58031" y="122129"/>
                  </a:cubicBezTo>
                  <a:cubicBezTo>
                    <a:pt x="63863" y="120558"/>
                    <a:pt x="69677" y="119113"/>
                    <a:pt x="75365" y="117524"/>
                  </a:cubicBezTo>
                  <a:cubicBezTo>
                    <a:pt x="76773" y="117127"/>
                    <a:pt x="78181" y="116712"/>
                    <a:pt x="79590" y="116279"/>
                  </a:cubicBezTo>
                  <a:cubicBezTo>
                    <a:pt x="81016" y="115863"/>
                    <a:pt x="82388" y="115430"/>
                    <a:pt x="83761" y="114961"/>
                  </a:cubicBezTo>
                  <a:cubicBezTo>
                    <a:pt x="86505" y="114040"/>
                    <a:pt x="89213" y="113011"/>
                    <a:pt x="91868" y="111855"/>
                  </a:cubicBezTo>
                  <a:cubicBezTo>
                    <a:pt x="97176" y="109616"/>
                    <a:pt x="102250" y="106854"/>
                    <a:pt x="107016" y="103640"/>
                  </a:cubicBezTo>
                  <a:cubicBezTo>
                    <a:pt x="111711" y="100408"/>
                    <a:pt x="116008" y="96616"/>
                    <a:pt x="119511" y="92283"/>
                  </a:cubicBezTo>
                  <a:cubicBezTo>
                    <a:pt x="121262" y="90134"/>
                    <a:pt x="122815" y="87805"/>
                    <a:pt x="124115" y="85367"/>
                  </a:cubicBezTo>
                  <a:cubicBezTo>
                    <a:pt x="125397" y="82930"/>
                    <a:pt x="126426" y="80366"/>
                    <a:pt x="127167" y="77712"/>
                  </a:cubicBezTo>
                  <a:cubicBezTo>
                    <a:pt x="127925" y="75076"/>
                    <a:pt x="128358" y="72295"/>
                    <a:pt x="128683" y="69370"/>
                  </a:cubicBezTo>
                  <a:cubicBezTo>
                    <a:pt x="129008" y="66445"/>
                    <a:pt x="129207" y="63412"/>
                    <a:pt x="129532" y="60252"/>
                  </a:cubicBezTo>
                  <a:cubicBezTo>
                    <a:pt x="129694" y="58663"/>
                    <a:pt x="129875" y="57074"/>
                    <a:pt x="130146" y="55449"/>
                  </a:cubicBezTo>
                  <a:cubicBezTo>
                    <a:pt x="130200" y="55052"/>
                    <a:pt x="130272" y="54637"/>
                    <a:pt x="130344" y="54239"/>
                  </a:cubicBezTo>
                  <a:lnTo>
                    <a:pt x="130579" y="53011"/>
                  </a:lnTo>
                  <a:cubicBezTo>
                    <a:pt x="130760" y="52199"/>
                    <a:pt x="130922" y="51368"/>
                    <a:pt x="131139" y="50556"/>
                  </a:cubicBezTo>
                  <a:lnTo>
                    <a:pt x="131482" y="49382"/>
                  </a:lnTo>
                  <a:cubicBezTo>
                    <a:pt x="131590" y="48967"/>
                    <a:pt x="131680" y="48570"/>
                    <a:pt x="131825" y="48173"/>
                  </a:cubicBezTo>
                  <a:lnTo>
                    <a:pt x="132619" y="45771"/>
                  </a:lnTo>
                  <a:lnTo>
                    <a:pt x="133540" y="43424"/>
                  </a:lnTo>
                  <a:cubicBezTo>
                    <a:pt x="133685" y="43027"/>
                    <a:pt x="133883" y="42648"/>
                    <a:pt x="134046" y="42268"/>
                  </a:cubicBezTo>
                  <a:lnTo>
                    <a:pt x="134587" y="41113"/>
                  </a:lnTo>
                  <a:lnTo>
                    <a:pt x="134587" y="41113"/>
                  </a:lnTo>
                  <a:cubicBezTo>
                    <a:pt x="134450" y="41577"/>
                    <a:pt x="134116" y="42502"/>
                    <a:pt x="134207" y="42502"/>
                  </a:cubicBezTo>
                  <a:cubicBezTo>
                    <a:pt x="134272" y="42502"/>
                    <a:pt x="134552" y="42032"/>
                    <a:pt x="135274" y="40589"/>
                  </a:cubicBezTo>
                  <a:lnTo>
                    <a:pt x="135274" y="40589"/>
                  </a:lnTo>
                  <a:cubicBezTo>
                    <a:pt x="133793" y="43641"/>
                    <a:pt x="132619" y="46836"/>
                    <a:pt x="131771" y="50123"/>
                  </a:cubicBezTo>
                  <a:lnTo>
                    <a:pt x="131446" y="51350"/>
                  </a:lnTo>
                  <a:cubicBezTo>
                    <a:pt x="131337" y="51748"/>
                    <a:pt x="131265" y="52163"/>
                    <a:pt x="131175" y="52578"/>
                  </a:cubicBezTo>
                  <a:lnTo>
                    <a:pt x="131049" y="53210"/>
                  </a:lnTo>
                  <a:lnTo>
                    <a:pt x="130940" y="53824"/>
                  </a:lnTo>
                  <a:cubicBezTo>
                    <a:pt x="130868" y="54221"/>
                    <a:pt x="130778" y="54637"/>
                    <a:pt x="130724" y="55052"/>
                  </a:cubicBezTo>
                  <a:cubicBezTo>
                    <a:pt x="130471" y="56695"/>
                    <a:pt x="130272" y="58302"/>
                    <a:pt x="130110" y="59909"/>
                  </a:cubicBezTo>
                  <a:cubicBezTo>
                    <a:pt x="129785" y="63105"/>
                    <a:pt x="129586" y="66210"/>
                    <a:pt x="129279" y="69189"/>
                  </a:cubicBezTo>
                  <a:cubicBezTo>
                    <a:pt x="129117" y="70688"/>
                    <a:pt x="128936" y="72169"/>
                    <a:pt x="128701" y="73595"/>
                  </a:cubicBezTo>
                  <a:cubicBezTo>
                    <a:pt x="128467" y="75021"/>
                    <a:pt x="128160" y="76412"/>
                    <a:pt x="127780" y="77802"/>
                  </a:cubicBezTo>
                  <a:cubicBezTo>
                    <a:pt x="127022" y="80528"/>
                    <a:pt x="125993" y="83183"/>
                    <a:pt x="124657" y="85692"/>
                  </a:cubicBezTo>
                  <a:cubicBezTo>
                    <a:pt x="123321" y="88220"/>
                    <a:pt x="121732" y="90621"/>
                    <a:pt x="119926" y="92824"/>
                  </a:cubicBezTo>
                  <a:cubicBezTo>
                    <a:pt x="118103" y="95081"/>
                    <a:pt x="116098" y="97158"/>
                    <a:pt x="113932" y="99090"/>
                  </a:cubicBezTo>
                  <a:cubicBezTo>
                    <a:pt x="111747" y="101022"/>
                    <a:pt x="109436" y="102809"/>
                    <a:pt x="107016" y="104434"/>
                  </a:cubicBezTo>
                  <a:cubicBezTo>
                    <a:pt x="102123" y="107720"/>
                    <a:pt x="96905" y="110501"/>
                    <a:pt x="91470" y="112758"/>
                  </a:cubicBezTo>
                  <a:cubicBezTo>
                    <a:pt x="88744" y="113913"/>
                    <a:pt x="85963" y="114942"/>
                    <a:pt x="83147" y="115863"/>
                  </a:cubicBezTo>
                  <a:cubicBezTo>
                    <a:pt x="80348" y="116766"/>
                    <a:pt x="77441" y="117597"/>
                    <a:pt x="74552" y="118409"/>
                  </a:cubicBezTo>
                  <a:cubicBezTo>
                    <a:pt x="68738" y="119998"/>
                    <a:pt x="62834" y="121424"/>
                    <a:pt x="56894" y="123049"/>
                  </a:cubicBezTo>
                  <a:lnTo>
                    <a:pt x="54673" y="123663"/>
                  </a:lnTo>
                  <a:lnTo>
                    <a:pt x="52452" y="124295"/>
                  </a:lnTo>
                  <a:lnTo>
                    <a:pt x="51332" y="124620"/>
                  </a:lnTo>
                  <a:lnTo>
                    <a:pt x="50231" y="124963"/>
                  </a:lnTo>
                  <a:lnTo>
                    <a:pt x="47992" y="125631"/>
                  </a:lnTo>
                  <a:lnTo>
                    <a:pt x="45771" y="126372"/>
                  </a:lnTo>
                  <a:lnTo>
                    <a:pt x="44670" y="126733"/>
                  </a:lnTo>
                  <a:cubicBezTo>
                    <a:pt x="44309" y="126859"/>
                    <a:pt x="43930" y="127004"/>
                    <a:pt x="43568" y="127130"/>
                  </a:cubicBezTo>
                  <a:lnTo>
                    <a:pt x="41366" y="127925"/>
                  </a:lnTo>
                  <a:cubicBezTo>
                    <a:pt x="40625" y="128195"/>
                    <a:pt x="39903" y="128502"/>
                    <a:pt x="39163" y="128791"/>
                  </a:cubicBezTo>
                  <a:lnTo>
                    <a:pt x="38061" y="129225"/>
                  </a:lnTo>
                  <a:cubicBezTo>
                    <a:pt x="37700" y="129369"/>
                    <a:pt x="37339" y="129531"/>
                    <a:pt x="36978" y="129694"/>
                  </a:cubicBezTo>
                  <a:lnTo>
                    <a:pt x="34811" y="130633"/>
                  </a:lnTo>
                  <a:cubicBezTo>
                    <a:pt x="34089" y="130958"/>
                    <a:pt x="33385" y="131319"/>
                    <a:pt x="32663" y="131662"/>
                  </a:cubicBezTo>
                  <a:cubicBezTo>
                    <a:pt x="31959" y="132005"/>
                    <a:pt x="31236" y="132348"/>
                    <a:pt x="30550" y="132727"/>
                  </a:cubicBezTo>
                  <a:lnTo>
                    <a:pt x="28438" y="133865"/>
                  </a:lnTo>
                  <a:cubicBezTo>
                    <a:pt x="28095" y="134045"/>
                    <a:pt x="27752" y="134262"/>
                    <a:pt x="27391" y="134479"/>
                  </a:cubicBezTo>
                  <a:lnTo>
                    <a:pt x="26361" y="135093"/>
                  </a:lnTo>
                  <a:lnTo>
                    <a:pt x="25838" y="135418"/>
                  </a:lnTo>
                  <a:lnTo>
                    <a:pt x="25332" y="135761"/>
                  </a:lnTo>
                  <a:lnTo>
                    <a:pt x="24321" y="136429"/>
                  </a:lnTo>
                  <a:cubicBezTo>
                    <a:pt x="23635" y="136862"/>
                    <a:pt x="22985" y="137368"/>
                    <a:pt x="22335" y="137837"/>
                  </a:cubicBezTo>
                  <a:cubicBezTo>
                    <a:pt x="19735" y="139751"/>
                    <a:pt x="17279" y="141882"/>
                    <a:pt x="15004" y="144193"/>
                  </a:cubicBezTo>
                  <a:cubicBezTo>
                    <a:pt x="14445" y="144789"/>
                    <a:pt x="13885" y="145366"/>
                    <a:pt x="13343" y="145980"/>
                  </a:cubicBezTo>
                  <a:lnTo>
                    <a:pt x="11736" y="147822"/>
                  </a:lnTo>
                  <a:lnTo>
                    <a:pt x="10220" y="149754"/>
                  </a:lnTo>
                  <a:cubicBezTo>
                    <a:pt x="9732" y="150386"/>
                    <a:pt x="9263" y="151072"/>
                    <a:pt x="8793" y="151740"/>
                  </a:cubicBezTo>
                  <a:cubicBezTo>
                    <a:pt x="7872" y="153094"/>
                    <a:pt x="6988" y="154484"/>
                    <a:pt x="6211" y="155947"/>
                  </a:cubicBezTo>
                  <a:lnTo>
                    <a:pt x="5904" y="156489"/>
                  </a:lnTo>
                  <a:lnTo>
                    <a:pt x="5760" y="156759"/>
                  </a:lnTo>
                  <a:lnTo>
                    <a:pt x="5615" y="157030"/>
                  </a:lnTo>
                  <a:lnTo>
                    <a:pt x="5074" y="158168"/>
                  </a:lnTo>
                  <a:lnTo>
                    <a:pt x="4803" y="158728"/>
                  </a:lnTo>
                  <a:lnTo>
                    <a:pt x="4640" y="159053"/>
                  </a:lnTo>
                  <a:lnTo>
                    <a:pt x="4586" y="159143"/>
                  </a:lnTo>
                  <a:lnTo>
                    <a:pt x="4532" y="159251"/>
                  </a:lnTo>
                  <a:cubicBezTo>
                    <a:pt x="4514" y="159323"/>
                    <a:pt x="4478" y="159414"/>
                    <a:pt x="4442" y="159486"/>
                  </a:cubicBezTo>
                  <a:lnTo>
                    <a:pt x="3738" y="161346"/>
                  </a:lnTo>
                  <a:lnTo>
                    <a:pt x="3015" y="163205"/>
                  </a:lnTo>
                  <a:cubicBezTo>
                    <a:pt x="2817" y="163819"/>
                    <a:pt x="2654" y="164415"/>
                    <a:pt x="2474" y="165029"/>
                  </a:cubicBezTo>
                  <a:lnTo>
                    <a:pt x="1932" y="166871"/>
                  </a:lnTo>
                  <a:cubicBezTo>
                    <a:pt x="1751" y="167485"/>
                    <a:pt x="1589" y="168116"/>
                    <a:pt x="1426" y="168748"/>
                  </a:cubicBezTo>
                  <a:lnTo>
                    <a:pt x="903" y="170626"/>
                  </a:lnTo>
                  <a:lnTo>
                    <a:pt x="776" y="171096"/>
                  </a:lnTo>
                  <a:cubicBezTo>
                    <a:pt x="776" y="171114"/>
                    <a:pt x="849" y="171114"/>
                    <a:pt x="867" y="171114"/>
                  </a:cubicBezTo>
                  <a:lnTo>
                    <a:pt x="993" y="171114"/>
                  </a:lnTo>
                  <a:lnTo>
                    <a:pt x="1210" y="171132"/>
                  </a:lnTo>
                  <a:lnTo>
                    <a:pt x="2149" y="171186"/>
                  </a:lnTo>
                  <a:lnTo>
                    <a:pt x="5904" y="171403"/>
                  </a:lnTo>
                  <a:cubicBezTo>
                    <a:pt x="6518" y="171439"/>
                    <a:pt x="7204" y="171439"/>
                    <a:pt x="7890" y="171439"/>
                  </a:cubicBezTo>
                  <a:lnTo>
                    <a:pt x="18002" y="171439"/>
                  </a:lnTo>
                  <a:lnTo>
                    <a:pt x="27174" y="171457"/>
                  </a:lnTo>
                  <a:cubicBezTo>
                    <a:pt x="36149" y="171477"/>
                    <a:pt x="45150" y="171489"/>
                    <a:pt x="54190" y="171489"/>
                  </a:cubicBezTo>
                  <a:cubicBezTo>
                    <a:pt x="69847" y="171489"/>
                    <a:pt x="85618" y="171451"/>
                    <a:pt x="101563" y="171348"/>
                  </a:cubicBezTo>
                  <a:lnTo>
                    <a:pt x="101563" y="172161"/>
                  </a:lnTo>
                  <a:cubicBezTo>
                    <a:pt x="136917" y="172251"/>
                    <a:pt x="172667" y="172378"/>
                    <a:pt x="208833" y="172576"/>
                  </a:cubicBezTo>
                  <a:cubicBezTo>
                    <a:pt x="223873" y="172576"/>
                    <a:pt x="236783" y="172179"/>
                    <a:pt x="247580" y="171710"/>
                  </a:cubicBezTo>
                  <a:cubicBezTo>
                    <a:pt x="194135" y="171005"/>
                    <a:pt x="138181" y="170680"/>
                    <a:pt x="81702" y="170500"/>
                  </a:cubicBezTo>
                  <a:lnTo>
                    <a:pt x="39271" y="170373"/>
                  </a:lnTo>
                  <a:lnTo>
                    <a:pt x="18020" y="170337"/>
                  </a:lnTo>
                  <a:lnTo>
                    <a:pt x="12711" y="170319"/>
                  </a:lnTo>
                  <a:lnTo>
                    <a:pt x="8631" y="170319"/>
                  </a:lnTo>
                  <a:cubicBezTo>
                    <a:pt x="8508" y="170321"/>
                    <a:pt x="8386" y="170322"/>
                    <a:pt x="8265" y="170322"/>
                  </a:cubicBezTo>
                  <a:cubicBezTo>
                    <a:pt x="7019" y="170322"/>
                    <a:pt x="5879" y="170242"/>
                    <a:pt x="4694" y="170193"/>
                  </a:cubicBezTo>
                  <a:lnTo>
                    <a:pt x="2763" y="170121"/>
                  </a:lnTo>
                  <a:lnTo>
                    <a:pt x="2275" y="170085"/>
                  </a:lnTo>
                  <a:cubicBezTo>
                    <a:pt x="2265" y="170085"/>
                    <a:pt x="2231" y="170096"/>
                    <a:pt x="2207" y="170096"/>
                  </a:cubicBezTo>
                  <a:cubicBezTo>
                    <a:pt x="2189" y="170096"/>
                    <a:pt x="2177" y="170090"/>
                    <a:pt x="2185" y="170066"/>
                  </a:cubicBezTo>
                  <a:lnTo>
                    <a:pt x="2221" y="169940"/>
                  </a:lnTo>
                  <a:lnTo>
                    <a:pt x="2293" y="169705"/>
                  </a:lnTo>
                  <a:lnTo>
                    <a:pt x="2546" y="168748"/>
                  </a:lnTo>
                  <a:lnTo>
                    <a:pt x="3069" y="166816"/>
                  </a:lnTo>
                  <a:cubicBezTo>
                    <a:pt x="3250" y="166185"/>
                    <a:pt x="3431" y="165571"/>
                    <a:pt x="3629" y="164939"/>
                  </a:cubicBezTo>
                  <a:cubicBezTo>
                    <a:pt x="3810" y="164307"/>
                    <a:pt x="3990" y="163693"/>
                    <a:pt x="4207" y="163061"/>
                  </a:cubicBezTo>
                  <a:lnTo>
                    <a:pt x="4947" y="161183"/>
                  </a:lnTo>
                  <a:lnTo>
                    <a:pt x="5308" y="160244"/>
                  </a:lnTo>
                  <a:lnTo>
                    <a:pt x="5489" y="159775"/>
                  </a:lnTo>
                  <a:cubicBezTo>
                    <a:pt x="5525" y="159684"/>
                    <a:pt x="5561" y="159612"/>
                    <a:pt x="5597" y="159540"/>
                  </a:cubicBezTo>
                  <a:lnTo>
                    <a:pt x="5688" y="159341"/>
                  </a:lnTo>
                  <a:lnTo>
                    <a:pt x="6301" y="158059"/>
                  </a:lnTo>
                  <a:cubicBezTo>
                    <a:pt x="7981" y="154719"/>
                    <a:pt x="10021" y="151577"/>
                    <a:pt x="12386" y="148689"/>
                  </a:cubicBezTo>
                  <a:cubicBezTo>
                    <a:pt x="14733" y="145818"/>
                    <a:pt x="17352" y="143182"/>
                    <a:pt x="20186" y="140816"/>
                  </a:cubicBezTo>
                  <a:cubicBezTo>
                    <a:pt x="23021" y="138451"/>
                    <a:pt x="26072" y="136357"/>
                    <a:pt x="29304" y="134569"/>
                  </a:cubicBezTo>
                  <a:lnTo>
                    <a:pt x="31706" y="133269"/>
                  </a:lnTo>
                  <a:cubicBezTo>
                    <a:pt x="32518" y="132854"/>
                    <a:pt x="33331" y="132493"/>
                    <a:pt x="34143" y="132077"/>
                  </a:cubicBezTo>
                  <a:cubicBezTo>
                    <a:pt x="34956" y="131662"/>
                    <a:pt x="35805" y="131301"/>
                    <a:pt x="36617" y="130940"/>
                  </a:cubicBezTo>
                  <a:cubicBezTo>
                    <a:pt x="37430" y="130579"/>
                    <a:pt x="38260" y="130200"/>
                    <a:pt x="39091" y="129893"/>
                  </a:cubicBezTo>
                  <a:lnTo>
                    <a:pt x="41600" y="128881"/>
                  </a:lnTo>
                  <a:lnTo>
                    <a:pt x="44128" y="127979"/>
                  </a:lnTo>
                  <a:cubicBezTo>
                    <a:pt x="44977" y="127654"/>
                    <a:pt x="45825" y="127401"/>
                    <a:pt x="46674" y="127112"/>
                  </a:cubicBezTo>
                  <a:cubicBezTo>
                    <a:pt x="47523" y="126823"/>
                    <a:pt x="48371" y="126534"/>
                    <a:pt x="49220" y="126281"/>
                  </a:cubicBezTo>
                  <a:cubicBezTo>
                    <a:pt x="52614" y="125216"/>
                    <a:pt x="56027" y="124277"/>
                    <a:pt x="59421" y="123374"/>
                  </a:cubicBezTo>
                  <a:cubicBezTo>
                    <a:pt x="66210" y="121569"/>
                    <a:pt x="72981" y="119944"/>
                    <a:pt x="79554" y="117976"/>
                  </a:cubicBezTo>
                  <a:lnTo>
                    <a:pt x="79554" y="117976"/>
                  </a:lnTo>
                  <a:cubicBezTo>
                    <a:pt x="74010" y="119655"/>
                    <a:pt x="68251" y="121118"/>
                    <a:pt x="62383" y="122652"/>
                  </a:cubicBezTo>
                  <a:cubicBezTo>
                    <a:pt x="56514" y="124205"/>
                    <a:pt x="50538" y="125866"/>
                    <a:pt x="44598" y="127943"/>
                  </a:cubicBezTo>
                  <a:cubicBezTo>
                    <a:pt x="38675" y="130073"/>
                    <a:pt x="32771" y="132601"/>
                    <a:pt x="27228" y="136013"/>
                  </a:cubicBezTo>
                  <a:cubicBezTo>
                    <a:pt x="21649" y="139462"/>
                    <a:pt x="16683" y="143832"/>
                    <a:pt x="12531" y="148923"/>
                  </a:cubicBezTo>
                  <a:cubicBezTo>
                    <a:pt x="10436" y="151469"/>
                    <a:pt x="8613" y="154232"/>
                    <a:pt x="7060" y="157157"/>
                  </a:cubicBezTo>
                  <a:cubicBezTo>
                    <a:pt x="6681" y="157897"/>
                    <a:pt x="6338" y="158637"/>
                    <a:pt x="5958" y="159396"/>
                  </a:cubicBezTo>
                  <a:cubicBezTo>
                    <a:pt x="5904" y="159504"/>
                    <a:pt x="5850" y="159594"/>
                    <a:pt x="5796" y="159739"/>
                  </a:cubicBezTo>
                  <a:cubicBezTo>
                    <a:pt x="5742" y="159865"/>
                    <a:pt x="5688" y="160009"/>
                    <a:pt x="5633" y="160136"/>
                  </a:cubicBezTo>
                  <a:lnTo>
                    <a:pt x="5326" y="160948"/>
                  </a:lnTo>
                  <a:lnTo>
                    <a:pt x="4694" y="162555"/>
                  </a:lnTo>
                  <a:cubicBezTo>
                    <a:pt x="4478" y="163079"/>
                    <a:pt x="4297" y="163621"/>
                    <a:pt x="4153" y="164180"/>
                  </a:cubicBezTo>
                  <a:lnTo>
                    <a:pt x="3665" y="165787"/>
                  </a:lnTo>
                  <a:cubicBezTo>
                    <a:pt x="3485" y="166311"/>
                    <a:pt x="3340" y="166853"/>
                    <a:pt x="3196" y="167412"/>
                  </a:cubicBezTo>
                  <a:lnTo>
                    <a:pt x="2744" y="169055"/>
                  </a:lnTo>
                  <a:lnTo>
                    <a:pt x="2618" y="169489"/>
                  </a:lnTo>
                  <a:lnTo>
                    <a:pt x="2564" y="169687"/>
                  </a:lnTo>
                  <a:lnTo>
                    <a:pt x="2528" y="169796"/>
                  </a:lnTo>
                  <a:lnTo>
                    <a:pt x="2510" y="169850"/>
                  </a:lnTo>
                  <a:lnTo>
                    <a:pt x="2582" y="169850"/>
                  </a:lnTo>
                  <a:lnTo>
                    <a:pt x="3413" y="169886"/>
                  </a:lnTo>
                  <a:lnTo>
                    <a:pt x="5056" y="169940"/>
                  </a:lnTo>
                  <a:lnTo>
                    <a:pt x="6717" y="170012"/>
                  </a:lnTo>
                  <a:cubicBezTo>
                    <a:pt x="6988" y="170030"/>
                    <a:pt x="7258" y="170048"/>
                    <a:pt x="7547" y="170048"/>
                  </a:cubicBezTo>
                  <a:lnTo>
                    <a:pt x="14499" y="170048"/>
                  </a:lnTo>
                  <a:lnTo>
                    <a:pt x="23797" y="170066"/>
                  </a:lnTo>
                  <a:cubicBezTo>
                    <a:pt x="36166" y="170103"/>
                    <a:pt x="48317" y="170175"/>
                    <a:pt x="60053" y="170283"/>
                  </a:cubicBezTo>
                  <a:cubicBezTo>
                    <a:pt x="127112" y="170680"/>
                    <a:pt x="187455" y="170482"/>
                    <a:pt x="247815" y="171096"/>
                  </a:cubicBezTo>
                  <a:lnTo>
                    <a:pt x="257655" y="171222"/>
                  </a:lnTo>
                  <a:cubicBezTo>
                    <a:pt x="261935" y="170987"/>
                    <a:pt x="265762" y="170753"/>
                    <a:pt x="269175" y="170536"/>
                  </a:cubicBezTo>
                  <a:cubicBezTo>
                    <a:pt x="278330" y="169833"/>
                    <a:pt x="284365" y="168952"/>
                    <a:pt x="278708" y="168137"/>
                  </a:cubicBezTo>
                  <a:lnTo>
                    <a:pt x="278708" y="168137"/>
                  </a:lnTo>
                  <a:cubicBezTo>
                    <a:pt x="279685" y="164054"/>
                    <a:pt x="280710" y="145211"/>
                    <a:pt x="281236" y="117290"/>
                  </a:cubicBezTo>
                  <a:lnTo>
                    <a:pt x="282049" y="117290"/>
                  </a:lnTo>
                  <a:cubicBezTo>
                    <a:pt x="281834" y="146227"/>
                    <a:pt x="282324" y="151752"/>
                    <a:pt x="282979" y="151752"/>
                  </a:cubicBezTo>
                  <a:cubicBezTo>
                    <a:pt x="283384" y="151752"/>
                    <a:pt x="283852" y="149643"/>
                    <a:pt x="284257" y="149643"/>
                  </a:cubicBezTo>
                  <a:cubicBezTo>
                    <a:pt x="284411" y="149643"/>
                    <a:pt x="284556" y="149951"/>
                    <a:pt x="284685" y="150801"/>
                  </a:cubicBezTo>
                  <a:cubicBezTo>
                    <a:pt x="284685" y="124006"/>
                    <a:pt x="284901" y="97176"/>
                    <a:pt x="285497" y="70345"/>
                  </a:cubicBezTo>
                  <a:lnTo>
                    <a:pt x="285497" y="37520"/>
                  </a:lnTo>
                  <a:cubicBezTo>
                    <a:pt x="285244" y="37375"/>
                    <a:pt x="284974" y="37249"/>
                    <a:pt x="284721" y="37104"/>
                  </a:cubicBezTo>
                  <a:lnTo>
                    <a:pt x="279358" y="34342"/>
                  </a:lnTo>
                  <a:lnTo>
                    <a:pt x="277769" y="33511"/>
                  </a:lnTo>
                  <a:cubicBezTo>
                    <a:pt x="277517" y="33385"/>
                    <a:pt x="277246" y="33241"/>
                    <a:pt x="276975" y="33114"/>
                  </a:cubicBezTo>
                  <a:lnTo>
                    <a:pt x="276217" y="32681"/>
                  </a:lnTo>
                  <a:cubicBezTo>
                    <a:pt x="275169" y="32121"/>
                    <a:pt x="274158" y="31507"/>
                    <a:pt x="273147" y="30911"/>
                  </a:cubicBezTo>
                  <a:cubicBezTo>
                    <a:pt x="269067" y="28492"/>
                    <a:pt x="265040" y="25838"/>
                    <a:pt x="260978" y="23147"/>
                  </a:cubicBezTo>
                  <a:cubicBezTo>
                    <a:pt x="252871" y="17767"/>
                    <a:pt x="244655" y="12188"/>
                    <a:pt x="235591" y="7674"/>
                  </a:cubicBezTo>
                  <a:cubicBezTo>
                    <a:pt x="233334" y="6536"/>
                    <a:pt x="231005" y="5507"/>
                    <a:pt x="228622" y="4532"/>
                  </a:cubicBezTo>
                  <a:lnTo>
                    <a:pt x="226816" y="3846"/>
                  </a:lnTo>
                  <a:cubicBezTo>
                    <a:pt x="226220" y="3611"/>
                    <a:pt x="225606" y="3431"/>
                    <a:pt x="224992" y="3196"/>
                  </a:cubicBezTo>
                  <a:cubicBezTo>
                    <a:pt x="223783" y="2763"/>
                    <a:pt x="222519" y="2419"/>
                    <a:pt x="221291" y="2040"/>
                  </a:cubicBezTo>
                  <a:lnTo>
                    <a:pt x="219395" y="1553"/>
                  </a:lnTo>
                  <a:cubicBezTo>
                    <a:pt x="219070" y="1481"/>
                    <a:pt x="218763" y="1390"/>
                    <a:pt x="218438" y="1318"/>
                  </a:cubicBezTo>
                  <a:lnTo>
                    <a:pt x="217463" y="1119"/>
                  </a:lnTo>
                  <a:lnTo>
                    <a:pt x="216506" y="921"/>
                  </a:lnTo>
                  <a:cubicBezTo>
                    <a:pt x="216181" y="867"/>
                    <a:pt x="215874" y="794"/>
                    <a:pt x="215531" y="740"/>
                  </a:cubicBezTo>
                  <a:lnTo>
                    <a:pt x="213581" y="451"/>
                  </a:lnTo>
                  <a:cubicBezTo>
                    <a:pt x="213419" y="415"/>
                    <a:pt x="213256" y="397"/>
                    <a:pt x="213094" y="379"/>
                  </a:cubicBezTo>
                  <a:lnTo>
                    <a:pt x="212606" y="325"/>
                  </a:lnTo>
                  <a:lnTo>
                    <a:pt x="211613" y="235"/>
                  </a:lnTo>
                  <a:cubicBezTo>
                    <a:pt x="210945" y="163"/>
                    <a:pt x="210295" y="90"/>
                    <a:pt x="209627" y="72"/>
                  </a:cubicBezTo>
                  <a:lnTo>
                    <a:pt x="20764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 name="Google Shape;211;p30"/>
          <p:cNvGrpSpPr/>
          <p:nvPr/>
        </p:nvGrpSpPr>
        <p:grpSpPr>
          <a:xfrm rot="6928276">
            <a:off x="-25977" y="-74682"/>
            <a:ext cx="1600666" cy="3084687"/>
            <a:chOff x="2453450" y="238025"/>
            <a:chExt cx="2711225" cy="5224875"/>
          </a:xfrm>
        </p:grpSpPr>
        <p:sp>
          <p:nvSpPr>
            <p:cNvPr id="212" name="Google Shape;212;p30"/>
            <p:cNvSpPr/>
            <p:nvPr/>
          </p:nvSpPr>
          <p:spPr>
            <a:xfrm>
              <a:off x="3780075" y="238025"/>
              <a:ext cx="589375" cy="333825"/>
            </a:xfrm>
            <a:custGeom>
              <a:rect b="b" l="l" r="r" t="t"/>
              <a:pathLst>
                <a:path extrusionOk="0" h="13353" w="23575">
                  <a:moveTo>
                    <a:pt x="2035" y="0"/>
                  </a:moveTo>
                  <a:cubicBezTo>
                    <a:pt x="513" y="0"/>
                    <a:pt x="0" y="2468"/>
                    <a:pt x="1685" y="2966"/>
                  </a:cubicBezTo>
                  <a:cubicBezTo>
                    <a:pt x="5112" y="3975"/>
                    <a:pt x="8202" y="5977"/>
                    <a:pt x="11213" y="7818"/>
                  </a:cubicBezTo>
                  <a:cubicBezTo>
                    <a:pt x="14527" y="9852"/>
                    <a:pt x="17842" y="11870"/>
                    <a:pt x="21477" y="13279"/>
                  </a:cubicBezTo>
                  <a:cubicBezTo>
                    <a:pt x="21611" y="13329"/>
                    <a:pt x="21747" y="13352"/>
                    <a:pt x="21884" y="13352"/>
                  </a:cubicBezTo>
                  <a:cubicBezTo>
                    <a:pt x="22531" y="13352"/>
                    <a:pt x="23163" y="12831"/>
                    <a:pt x="23335" y="12222"/>
                  </a:cubicBezTo>
                  <a:cubicBezTo>
                    <a:pt x="23575" y="11389"/>
                    <a:pt x="23030" y="10669"/>
                    <a:pt x="22278" y="10381"/>
                  </a:cubicBezTo>
                  <a:cubicBezTo>
                    <a:pt x="15328" y="7690"/>
                    <a:pt x="9691" y="2182"/>
                    <a:pt x="2486" y="68"/>
                  </a:cubicBezTo>
                  <a:cubicBezTo>
                    <a:pt x="2327" y="22"/>
                    <a:pt x="2177" y="0"/>
                    <a:pt x="20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0"/>
            <p:cNvSpPr/>
            <p:nvPr/>
          </p:nvSpPr>
          <p:spPr>
            <a:xfrm>
              <a:off x="3618425" y="420475"/>
              <a:ext cx="288650" cy="195450"/>
            </a:xfrm>
            <a:custGeom>
              <a:rect b="b" l="l" r="r" t="t"/>
              <a:pathLst>
                <a:path extrusionOk="0" h="7818" w="11546">
                  <a:moveTo>
                    <a:pt x="1823" y="1"/>
                  </a:moveTo>
                  <a:cubicBezTo>
                    <a:pt x="1281" y="1"/>
                    <a:pt x="713" y="320"/>
                    <a:pt x="449" y="761"/>
                  </a:cubicBezTo>
                  <a:cubicBezTo>
                    <a:pt x="0" y="1513"/>
                    <a:pt x="352" y="2330"/>
                    <a:pt x="993" y="2810"/>
                  </a:cubicBezTo>
                  <a:cubicBezTo>
                    <a:pt x="3411" y="4620"/>
                    <a:pt x="6437" y="5485"/>
                    <a:pt x="8791" y="7390"/>
                  </a:cubicBezTo>
                  <a:cubicBezTo>
                    <a:pt x="9123" y="7664"/>
                    <a:pt x="9514" y="7817"/>
                    <a:pt x="9902" y="7817"/>
                  </a:cubicBezTo>
                  <a:cubicBezTo>
                    <a:pt x="10263" y="7817"/>
                    <a:pt x="10620" y="7684"/>
                    <a:pt x="10921" y="7390"/>
                  </a:cubicBezTo>
                  <a:cubicBezTo>
                    <a:pt x="11450" y="6878"/>
                    <a:pt x="11546" y="5789"/>
                    <a:pt x="10921" y="5276"/>
                  </a:cubicBezTo>
                  <a:cubicBezTo>
                    <a:pt x="8343" y="3179"/>
                    <a:pt x="5156" y="2186"/>
                    <a:pt x="2514" y="216"/>
                  </a:cubicBezTo>
                  <a:cubicBezTo>
                    <a:pt x="2309" y="66"/>
                    <a:pt x="2069" y="1"/>
                    <a:pt x="18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0"/>
            <p:cNvSpPr/>
            <p:nvPr/>
          </p:nvSpPr>
          <p:spPr>
            <a:xfrm>
              <a:off x="3868825" y="736950"/>
              <a:ext cx="389075" cy="188675"/>
            </a:xfrm>
            <a:custGeom>
              <a:rect b="b" l="l" r="r" t="t"/>
              <a:pathLst>
                <a:path extrusionOk="0" h="7547" w="15563">
                  <a:moveTo>
                    <a:pt x="1979" y="0"/>
                  </a:moveTo>
                  <a:cubicBezTo>
                    <a:pt x="495" y="0"/>
                    <a:pt x="0" y="2440"/>
                    <a:pt x="1658" y="2978"/>
                  </a:cubicBezTo>
                  <a:lnTo>
                    <a:pt x="1674" y="2978"/>
                  </a:lnTo>
                  <a:cubicBezTo>
                    <a:pt x="5245" y="4147"/>
                    <a:pt x="9376" y="4579"/>
                    <a:pt x="12307" y="7158"/>
                  </a:cubicBezTo>
                  <a:cubicBezTo>
                    <a:pt x="12618" y="7431"/>
                    <a:pt x="12963" y="7547"/>
                    <a:pt x="13296" y="7547"/>
                  </a:cubicBezTo>
                  <a:cubicBezTo>
                    <a:pt x="14501" y="7547"/>
                    <a:pt x="15562" y="6032"/>
                    <a:pt x="14420" y="5028"/>
                  </a:cubicBezTo>
                  <a:cubicBezTo>
                    <a:pt x="11026" y="2049"/>
                    <a:pt x="6622" y="1441"/>
                    <a:pt x="2458" y="80"/>
                  </a:cubicBezTo>
                  <a:cubicBezTo>
                    <a:pt x="2289" y="25"/>
                    <a:pt x="2129" y="0"/>
                    <a:pt x="19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0"/>
            <p:cNvSpPr/>
            <p:nvPr/>
          </p:nvSpPr>
          <p:spPr>
            <a:xfrm>
              <a:off x="3505675" y="629025"/>
              <a:ext cx="237275" cy="152275"/>
            </a:xfrm>
            <a:custGeom>
              <a:rect b="b" l="l" r="r" t="t"/>
              <a:pathLst>
                <a:path extrusionOk="0" h="6091" w="9491">
                  <a:moveTo>
                    <a:pt x="2089" y="1"/>
                  </a:moveTo>
                  <a:cubicBezTo>
                    <a:pt x="834" y="1"/>
                    <a:pt x="0" y="1962"/>
                    <a:pt x="1340" y="2859"/>
                  </a:cubicBezTo>
                  <a:lnTo>
                    <a:pt x="1340" y="2843"/>
                  </a:lnTo>
                  <a:cubicBezTo>
                    <a:pt x="3149" y="4028"/>
                    <a:pt x="5071" y="5053"/>
                    <a:pt x="7056" y="5918"/>
                  </a:cubicBezTo>
                  <a:cubicBezTo>
                    <a:pt x="7319" y="6030"/>
                    <a:pt x="7594" y="6091"/>
                    <a:pt x="7859" y="6091"/>
                  </a:cubicBezTo>
                  <a:cubicBezTo>
                    <a:pt x="8353" y="6091"/>
                    <a:pt x="8814" y="5879"/>
                    <a:pt x="9106" y="5389"/>
                  </a:cubicBezTo>
                  <a:cubicBezTo>
                    <a:pt x="9490" y="4749"/>
                    <a:pt x="9314" y="3644"/>
                    <a:pt x="8578" y="3324"/>
                  </a:cubicBezTo>
                  <a:cubicBezTo>
                    <a:pt x="6576" y="2475"/>
                    <a:pt x="4670" y="1434"/>
                    <a:pt x="2861" y="249"/>
                  </a:cubicBezTo>
                  <a:cubicBezTo>
                    <a:pt x="2596" y="76"/>
                    <a:pt x="2334" y="1"/>
                    <a:pt x="20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0"/>
            <p:cNvSpPr/>
            <p:nvPr/>
          </p:nvSpPr>
          <p:spPr>
            <a:xfrm>
              <a:off x="3598425" y="879250"/>
              <a:ext cx="356875" cy="217575"/>
            </a:xfrm>
            <a:custGeom>
              <a:rect b="b" l="l" r="r" t="t"/>
              <a:pathLst>
                <a:path extrusionOk="0" h="8703" w="14275">
                  <a:moveTo>
                    <a:pt x="2024" y="1"/>
                  </a:moveTo>
                  <a:cubicBezTo>
                    <a:pt x="520" y="1"/>
                    <a:pt x="0" y="2459"/>
                    <a:pt x="1681" y="2971"/>
                  </a:cubicBezTo>
                  <a:cubicBezTo>
                    <a:pt x="5284" y="4076"/>
                    <a:pt x="8326" y="6382"/>
                    <a:pt x="11417" y="8447"/>
                  </a:cubicBezTo>
                  <a:cubicBezTo>
                    <a:pt x="11682" y="8625"/>
                    <a:pt x="11945" y="8702"/>
                    <a:pt x="12193" y="8702"/>
                  </a:cubicBezTo>
                  <a:cubicBezTo>
                    <a:pt x="13437" y="8702"/>
                    <a:pt x="14274" y="6748"/>
                    <a:pt x="12938" y="5853"/>
                  </a:cubicBezTo>
                  <a:cubicBezTo>
                    <a:pt x="9607" y="3611"/>
                    <a:pt x="6357" y="1257"/>
                    <a:pt x="2482" y="72"/>
                  </a:cubicBezTo>
                  <a:cubicBezTo>
                    <a:pt x="2321" y="23"/>
                    <a:pt x="2168" y="1"/>
                    <a:pt x="20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0"/>
            <p:cNvSpPr/>
            <p:nvPr/>
          </p:nvSpPr>
          <p:spPr>
            <a:xfrm>
              <a:off x="4021625" y="1166800"/>
              <a:ext cx="293275" cy="189975"/>
            </a:xfrm>
            <a:custGeom>
              <a:rect b="b" l="l" r="r" t="t"/>
              <a:pathLst>
                <a:path extrusionOk="0" h="7599" w="11731">
                  <a:moveTo>
                    <a:pt x="2150" y="0"/>
                  </a:moveTo>
                  <a:cubicBezTo>
                    <a:pt x="851" y="0"/>
                    <a:pt x="1" y="1986"/>
                    <a:pt x="1391" y="2822"/>
                  </a:cubicBezTo>
                  <a:cubicBezTo>
                    <a:pt x="3889" y="4311"/>
                    <a:pt x="6355" y="5865"/>
                    <a:pt x="8837" y="7370"/>
                  </a:cubicBezTo>
                  <a:cubicBezTo>
                    <a:pt x="9097" y="7529"/>
                    <a:pt x="9354" y="7599"/>
                    <a:pt x="9596" y="7599"/>
                  </a:cubicBezTo>
                  <a:cubicBezTo>
                    <a:pt x="10883" y="7599"/>
                    <a:pt x="11731" y="5625"/>
                    <a:pt x="10342" y="4776"/>
                  </a:cubicBezTo>
                  <a:cubicBezTo>
                    <a:pt x="7860" y="3255"/>
                    <a:pt x="5410" y="1717"/>
                    <a:pt x="2912" y="228"/>
                  </a:cubicBezTo>
                  <a:cubicBezTo>
                    <a:pt x="2650" y="69"/>
                    <a:pt x="2392" y="0"/>
                    <a:pt x="21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0"/>
            <p:cNvSpPr/>
            <p:nvPr/>
          </p:nvSpPr>
          <p:spPr>
            <a:xfrm>
              <a:off x="3241825" y="892575"/>
              <a:ext cx="314975" cy="194075"/>
            </a:xfrm>
            <a:custGeom>
              <a:rect b="b" l="l" r="r" t="t"/>
              <a:pathLst>
                <a:path extrusionOk="0" h="7763" w="12599">
                  <a:moveTo>
                    <a:pt x="2292" y="0"/>
                  </a:moveTo>
                  <a:cubicBezTo>
                    <a:pt x="911" y="0"/>
                    <a:pt x="1" y="2018"/>
                    <a:pt x="1485" y="2774"/>
                  </a:cubicBezTo>
                  <a:cubicBezTo>
                    <a:pt x="4287" y="4215"/>
                    <a:pt x="6753" y="6217"/>
                    <a:pt x="9588" y="7594"/>
                  </a:cubicBezTo>
                  <a:cubicBezTo>
                    <a:pt x="9825" y="7711"/>
                    <a:pt x="10059" y="7762"/>
                    <a:pt x="10281" y="7762"/>
                  </a:cubicBezTo>
                  <a:cubicBezTo>
                    <a:pt x="11674" y="7762"/>
                    <a:pt x="12598" y="5732"/>
                    <a:pt x="11093" y="5000"/>
                  </a:cubicBezTo>
                  <a:cubicBezTo>
                    <a:pt x="8259" y="3623"/>
                    <a:pt x="5809" y="1605"/>
                    <a:pt x="3006" y="180"/>
                  </a:cubicBezTo>
                  <a:cubicBezTo>
                    <a:pt x="2761" y="55"/>
                    <a:pt x="2520" y="0"/>
                    <a:pt x="22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0"/>
            <p:cNvSpPr/>
            <p:nvPr/>
          </p:nvSpPr>
          <p:spPr>
            <a:xfrm>
              <a:off x="3580375" y="1235000"/>
              <a:ext cx="317100" cy="170450"/>
            </a:xfrm>
            <a:custGeom>
              <a:rect b="b" l="l" r="r" t="t"/>
              <a:pathLst>
                <a:path extrusionOk="0" h="6818" w="12684">
                  <a:moveTo>
                    <a:pt x="1689" y="1"/>
                  </a:moveTo>
                  <a:cubicBezTo>
                    <a:pt x="1042" y="1"/>
                    <a:pt x="413" y="541"/>
                    <a:pt x="241" y="1135"/>
                  </a:cubicBezTo>
                  <a:cubicBezTo>
                    <a:pt x="1" y="1984"/>
                    <a:pt x="545" y="2672"/>
                    <a:pt x="1298" y="2977"/>
                  </a:cubicBezTo>
                  <a:lnTo>
                    <a:pt x="10602" y="6740"/>
                  </a:lnTo>
                  <a:cubicBezTo>
                    <a:pt x="10734" y="6793"/>
                    <a:pt x="10870" y="6817"/>
                    <a:pt x="11005" y="6817"/>
                  </a:cubicBezTo>
                  <a:cubicBezTo>
                    <a:pt x="11642" y="6817"/>
                    <a:pt x="12272" y="6280"/>
                    <a:pt x="12443" y="5699"/>
                  </a:cubicBezTo>
                  <a:cubicBezTo>
                    <a:pt x="12683" y="4834"/>
                    <a:pt x="12139" y="4146"/>
                    <a:pt x="11402" y="3841"/>
                  </a:cubicBezTo>
                  <a:lnTo>
                    <a:pt x="2099" y="78"/>
                  </a:lnTo>
                  <a:cubicBezTo>
                    <a:pt x="1964" y="25"/>
                    <a:pt x="1826" y="1"/>
                    <a:pt x="16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0"/>
            <p:cNvSpPr/>
            <p:nvPr/>
          </p:nvSpPr>
          <p:spPr>
            <a:xfrm>
              <a:off x="3086225" y="999650"/>
              <a:ext cx="258000" cy="200750"/>
            </a:xfrm>
            <a:custGeom>
              <a:rect b="b" l="l" r="r" t="t"/>
              <a:pathLst>
                <a:path extrusionOk="0" h="8030" w="10320">
                  <a:moveTo>
                    <a:pt x="2041" y="0"/>
                  </a:moveTo>
                  <a:cubicBezTo>
                    <a:pt x="818" y="0"/>
                    <a:pt x="0" y="1948"/>
                    <a:pt x="1304" y="2879"/>
                  </a:cubicBezTo>
                  <a:lnTo>
                    <a:pt x="1304" y="2863"/>
                  </a:lnTo>
                  <a:cubicBezTo>
                    <a:pt x="3530" y="4448"/>
                    <a:pt x="5611" y="6209"/>
                    <a:pt x="7805" y="7811"/>
                  </a:cubicBezTo>
                  <a:cubicBezTo>
                    <a:pt x="8018" y="7963"/>
                    <a:pt x="8262" y="8030"/>
                    <a:pt x="8510" y="8030"/>
                  </a:cubicBezTo>
                  <a:cubicBezTo>
                    <a:pt x="9046" y="8030"/>
                    <a:pt x="9597" y="7715"/>
                    <a:pt x="9871" y="7266"/>
                  </a:cubicBezTo>
                  <a:cubicBezTo>
                    <a:pt x="10319" y="6514"/>
                    <a:pt x="9983" y="5697"/>
                    <a:pt x="9326" y="5217"/>
                  </a:cubicBezTo>
                  <a:cubicBezTo>
                    <a:pt x="7117" y="3615"/>
                    <a:pt x="5051" y="1854"/>
                    <a:pt x="2825" y="269"/>
                  </a:cubicBezTo>
                  <a:cubicBezTo>
                    <a:pt x="2556" y="81"/>
                    <a:pt x="2290" y="0"/>
                    <a:pt x="20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0"/>
            <p:cNvSpPr/>
            <p:nvPr/>
          </p:nvSpPr>
          <p:spPr>
            <a:xfrm>
              <a:off x="3181250" y="1267025"/>
              <a:ext cx="263000" cy="183500"/>
            </a:xfrm>
            <a:custGeom>
              <a:rect b="b" l="l" r="r" t="t"/>
              <a:pathLst>
                <a:path extrusionOk="0" h="7340" w="10520">
                  <a:moveTo>
                    <a:pt x="1680" y="1"/>
                  </a:moveTo>
                  <a:cubicBezTo>
                    <a:pt x="1042" y="1"/>
                    <a:pt x="413" y="541"/>
                    <a:pt x="241" y="1135"/>
                  </a:cubicBezTo>
                  <a:cubicBezTo>
                    <a:pt x="1" y="2000"/>
                    <a:pt x="545" y="2672"/>
                    <a:pt x="1282" y="2977"/>
                  </a:cubicBezTo>
                  <a:cubicBezTo>
                    <a:pt x="3556" y="3905"/>
                    <a:pt x="5718" y="5058"/>
                    <a:pt x="7399" y="6868"/>
                  </a:cubicBezTo>
                  <a:cubicBezTo>
                    <a:pt x="7705" y="7200"/>
                    <a:pt x="8055" y="7339"/>
                    <a:pt x="8394" y="7339"/>
                  </a:cubicBezTo>
                  <a:cubicBezTo>
                    <a:pt x="9511" y="7339"/>
                    <a:pt x="10520" y="5835"/>
                    <a:pt x="9513" y="4754"/>
                  </a:cubicBezTo>
                  <a:cubicBezTo>
                    <a:pt x="7479" y="2544"/>
                    <a:pt x="4821" y="1215"/>
                    <a:pt x="2083" y="78"/>
                  </a:cubicBezTo>
                  <a:cubicBezTo>
                    <a:pt x="1951" y="25"/>
                    <a:pt x="1815" y="1"/>
                    <a:pt x="16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0"/>
            <p:cNvSpPr/>
            <p:nvPr/>
          </p:nvSpPr>
          <p:spPr>
            <a:xfrm>
              <a:off x="3441725" y="1510250"/>
              <a:ext cx="281725" cy="165600"/>
            </a:xfrm>
            <a:custGeom>
              <a:rect b="b" l="l" r="r" t="t"/>
              <a:pathLst>
                <a:path extrusionOk="0" h="6624" w="11269">
                  <a:moveTo>
                    <a:pt x="1900" y="1"/>
                  </a:moveTo>
                  <a:cubicBezTo>
                    <a:pt x="478" y="1"/>
                    <a:pt x="0" y="2396"/>
                    <a:pt x="1624" y="3000"/>
                  </a:cubicBezTo>
                  <a:lnTo>
                    <a:pt x="1608" y="3000"/>
                  </a:lnTo>
                  <a:cubicBezTo>
                    <a:pt x="3834" y="3832"/>
                    <a:pt x="6171" y="4649"/>
                    <a:pt x="7997" y="6234"/>
                  </a:cubicBezTo>
                  <a:cubicBezTo>
                    <a:pt x="8312" y="6508"/>
                    <a:pt x="8659" y="6624"/>
                    <a:pt x="8994" y="6624"/>
                  </a:cubicBezTo>
                  <a:cubicBezTo>
                    <a:pt x="10208" y="6624"/>
                    <a:pt x="11269" y="5109"/>
                    <a:pt x="10127" y="4105"/>
                  </a:cubicBezTo>
                  <a:cubicBezTo>
                    <a:pt x="7885" y="2151"/>
                    <a:pt x="5163" y="1126"/>
                    <a:pt x="2424" y="101"/>
                  </a:cubicBezTo>
                  <a:cubicBezTo>
                    <a:pt x="2238" y="32"/>
                    <a:pt x="2063" y="1"/>
                    <a:pt x="19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0"/>
            <p:cNvSpPr/>
            <p:nvPr/>
          </p:nvSpPr>
          <p:spPr>
            <a:xfrm>
              <a:off x="3034450" y="1463250"/>
              <a:ext cx="313375" cy="202200"/>
            </a:xfrm>
            <a:custGeom>
              <a:rect b="b" l="l" r="r" t="t"/>
              <a:pathLst>
                <a:path extrusionOk="0" h="8088" w="12535">
                  <a:moveTo>
                    <a:pt x="2005" y="0"/>
                  </a:moveTo>
                  <a:cubicBezTo>
                    <a:pt x="501" y="0"/>
                    <a:pt x="1" y="2448"/>
                    <a:pt x="1677" y="2958"/>
                  </a:cubicBezTo>
                  <a:cubicBezTo>
                    <a:pt x="4704" y="3903"/>
                    <a:pt x="7314" y="5712"/>
                    <a:pt x="9780" y="7666"/>
                  </a:cubicBezTo>
                  <a:cubicBezTo>
                    <a:pt x="10114" y="7933"/>
                    <a:pt x="10504" y="8087"/>
                    <a:pt x="10893" y="8087"/>
                  </a:cubicBezTo>
                  <a:cubicBezTo>
                    <a:pt x="11249" y="8087"/>
                    <a:pt x="11603" y="7957"/>
                    <a:pt x="11910" y="7666"/>
                  </a:cubicBezTo>
                  <a:cubicBezTo>
                    <a:pt x="12438" y="7154"/>
                    <a:pt x="12534" y="6049"/>
                    <a:pt x="11910" y="5536"/>
                  </a:cubicBezTo>
                  <a:cubicBezTo>
                    <a:pt x="9027" y="3262"/>
                    <a:pt x="6017" y="1165"/>
                    <a:pt x="2478" y="76"/>
                  </a:cubicBezTo>
                  <a:cubicBezTo>
                    <a:pt x="2311" y="24"/>
                    <a:pt x="2153" y="0"/>
                    <a:pt x="20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0"/>
            <p:cNvSpPr/>
            <p:nvPr/>
          </p:nvSpPr>
          <p:spPr>
            <a:xfrm>
              <a:off x="3111350" y="1705725"/>
              <a:ext cx="320550" cy="187175"/>
            </a:xfrm>
            <a:custGeom>
              <a:rect b="b" l="l" r="r" t="t"/>
              <a:pathLst>
                <a:path extrusionOk="0" h="7487" w="12822">
                  <a:moveTo>
                    <a:pt x="1911" y="1"/>
                  </a:moveTo>
                  <a:cubicBezTo>
                    <a:pt x="471" y="1"/>
                    <a:pt x="0" y="2405"/>
                    <a:pt x="1628" y="2995"/>
                  </a:cubicBezTo>
                  <a:cubicBezTo>
                    <a:pt x="4686" y="4100"/>
                    <a:pt x="7681" y="5317"/>
                    <a:pt x="10307" y="7271"/>
                  </a:cubicBezTo>
                  <a:cubicBezTo>
                    <a:pt x="10512" y="7421"/>
                    <a:pt x="10751" y="7486"/>
                    <a:pt x="10995" y="7486"/>
                  </a:cubicBezTo>
                  <a:cubicBezTo>
                    <a:pt x="11532" y="7486"/>
                    <a:pt x="12092" y="7167"/>
                    <a:pt x="12357" y="6726"/>
                  </a:cubicBezTo>
                  <a:cubicBezTo>
                    <a:pt x="12821" y="5974"/>
                    <a:pt x="12469" y="5157"/>
                    <a:pt x="11828" y="4677"/>
                  </a:cubicBezTo>
                  <a:cubicBezTo>
                    <a:pt x="8994" y="2595"/>
                    <a:pt x="5711" y="1298"/>
                    <a:pt x="2429" y="97"/>
                  </a:cubicBezTo>
                  <a:cubicBezTo>
                    <a:pt x="2245" y="31"/>
                    <a:pt x="2072" y="1"/>
                    <a:pt x="19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0"/>
            <p:cNvSpPr/>
            <p:nvPr/>
          </p:nvSpPr>
          <p:spPr>
            <a:xfrm>
              <a:off x="2850000" y="1720425"/>
              <a:ext cx="264400" cy="173425"/>
            </a:xfrm>
            <a:custGeom>
              <a:rect b="b" l="l" r="r" t="t"/>
              <a:pathLst>
                <a:path extrusionOk="0" h="6937" w="10576">
                  <a:moveTo>
                    <a:pt x="2303" y="0"/>
                  </a:moveTo>
                  <a:cubicBezTo>
                    <a:pt x="1075" y="0"/>
                    <a:pt x="1" y="1520"/>
                    <a:pt x="1161" y="2503"/>
                  </a:cubicBezTo>
                  <a:lnTo>
                    <a:pt x="1177" y="2519"/>
                  </a:lnTo>
                  <a:cubicBezTo>
                    <a:pt x="3130" y="4169"/>
                    <a:pt x="5292" y="5594"/>
                    <a:pt x="7582" y="6763"/>
                  </a:cubicBezTo>
                  <a:cubicBezTo>
                    <a:pt x="7821" y="6884"/>
                    <a:pt x="8057" y="6937"/>
                    <a:pt x="8280" y="6937"/>
                  </a:cubicBezTo>
                  <a:cubicBezTo>
                    <a:pt x="9657" y="6937"/>
                    <a:pt x="10575" y="4910"/>
                    <a:pt x="9087" y="4153"/>
                  </a:cubicBezTo>
                  <a:cubicBezTo>
                    <a:pt x="7022" y="3128"/>
                    <a:pt x="5068" y="1863"/>
                    <a:pt x="3291" y="374"/>
                  </a:cubicBezTo>
                  <a:cubicBezTo>
                    <a:pt x="2977" y="111"/>
                    <a:pt x="2634" y="0"/>
                    <a:pt x="23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0"/>
            <p:cNvSpPr/>
            <p:nvPr/>
          </p:nvSpPr>
          <p:spPr>
            <a:xfrm>
              <a:off x="2733875" y="1920725"/>
              <a:ext cx="327375" cy="202250"/>
            </a:xfrm>
            <a:custGeom>
              <a:rect b="b" l="l" r="r" t="t"/>
              <a:pathLst>
                <a:path extrusionOk="0" h="8090" w="13095">
                  <a:moveTo>
                    <a:pt x="1980" y="1"/>
                  </a:moveTo>
                  <a:cubicBezTo>
                    <a:pt x="495" y="1"/>
                    <a:pt x="1" y="2440"/>
                    <a:pt x="1658" y="2978"/>
                  </a:cubicBezTo>
                  <a:lnTo>
                    <a:pt x="1658" y="2994"/>
                  </a:lnTo>
                  <a:cubicBezTo>
                    <a:pt x="4797" y="4003"/>
                    <a:pt x="7135" y="6501"/>
                    <a:pt x="10065" y="7926"/>
                  </a:cubicBezTo>
                  <a:cubicBezTo>
                    <a:pt x="10303" y="8040"/>
                    <a:pt x="10536" y="8090"/>
                    <a:pt x="10757" y="8090"/>
                  </a:cubicBezTo>
                  <a:cubicBezTo>
                    <a:pt x="12164" y="8090"/>
                    <a:pt x="13095" y="6063"/>
                    <a:pt x="11587" y="5316"/>
                  </a:cubicBezTo>
                  <a:cubicBezTo>
                    <a:pt x="8400" y="3779"/>
                    <a:pt x="5886" y="1201"/>
                    <a:pt x="2459" y="80"/>
                  </a:cubicBezTo>
                  <a:cubicBezTo>
                    <a:pt x="2290" y="26"/>
                    <a:pt x="2130" y="1"/>
                    <a:pt x="19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0"/>
            <p:cNvSpPr/>
            <p:nvPr/>
          </p:nvSpPr>
          <p:spPr>
            <a:xfrm>
              <a:off x="2681800" y="2149525"/>
              <a:ext cx="228900" cy="227425"/>
            </a:xfrm>
            <a:custGeom>
              <a:rect b="b" l="l" r="r" t="t"/>
              <a:pathLst>
                <a:path extrusionOk="0" h="9097" w="9156">
                  <a:moveTo>
                    <a:pt x="2077" y="0"/>
                  </a:moveTo>
                  <a:cubicBezTo>
                    <a:pt x="1002" y="0"/>
                    <a:pt x="0" y="1512"/>
                    <a:pt x="939" y="2634"/>
                  </a:cubicBezTo>
                  <a:lnTo>
                    <a:pt x="923" y="2634"/>
                  </a:lnTo>
                  <a:cubicBezTo>
                    <a:pt x="2540" y="4571"/>
                    <a:pt x="4878" y="5996"/>
                    <a:pt x="5999" y="8334"/>
                  </a:cubicBezTo>
                  <a:cubicBezTo>
                    <a:pt x="6259" y="8873"/>
                    <a:pt x="6687" y="9096"/>
                    <a:pt x="7130" y="9096"/>
                  </a:cubicBezTo>
                  <a:cubicBezTo>
                    <a:pt x="8108" y="9096"/>
                    <a:pt x="9156" y="8004"/>
                    <a:pt x="8593" y="6813"/>
                  </a:cubicBezTo>
                  <a:cubicBezTo>
                    <a:pt x="7360" y="4235"/>
                    <a:pt x="4846" y="2650"/>
                    <a:pt x="3053" y="504"/>
                  </a:cubicBezTo>
                  <a:cubicBezTo>
                    <a:pt x="2759" y="149"/>
                    <a:pt x="2414" y="0"/>
                    <a:pt x="20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0"/>
            <p:cNvSpPr/>
            <p:nvPr/>
          </p:nvSpPr>
          <p:spPr>
            <a:xfrm>
              <a:off x="2453450" y="2210875"/>
              <a:ext cx="195000" cy="138400"/>
            </a:xfrm>
            <a:custGeom>
              <a:rect b="b" l="l" r="r" t="t"/>
              <a:pathLst>
                <a:path extrusionOk="0" h="5536" w="7800">
                  <a:moveTo>
                    <a:pt x="1625" y="0"/>
                  </a:moveTo>
                  <a:cubicBezTo>
                    <a:pt x="1125" y="0"/>
                    <a:pt x="651" y="222"/>
                    <a:pt x="369" y="724"/>
                  </a:cubicBezTo>
                  <a:cubicBezTo>
                    <a:pt x="1" y="1349"/>
                    <a:pt x="177" y="2438"/>
                    <a:pt x="914" y="2774"/>
                  </a:cubicBezTo>
                  <a:cubicBezTo>
                    <a:pt x="2451" y="3446"/>
                    <a:pt x="3924" y="4311"/>
                    <a:pt x="5285" y="5320"/>
                  </a:cubicBezTo>
                  <a:cubicBezTo>
                    <a:pt x="5490" y="5470"/>
                    <a:pt x="5731" y="5536"/>
                    <a:pt x="5977" y="5536"/>
                  </a:cubicBezTo>
                  <a:cubicBezTo>
                    <a:pt x="6519" y="5536"/>
                    <a:pt x="7087" y="5216"/>
                    <a:pt x="7351" y="4775"/>
                  </a:cubicBezTo>
                  <a:cubicBezTo>
                    <a:pt x="7799" y="4007"/>
                    <a:pt x="7463" y="3206"/>
                    <a:pt x="6806" y="2726"/>
                  </a:cubicBezTo>
                  <a:cubicBezTo>
                    <a:pt x="5445" y="1717"/>
                    <a:pt x="3972" y="868"/>
                    <a:pt x="2419" y="180"/>
                  </a:cubicBezTo>
                  <a:cubicBezTo>
                    <a:pt x="2163" y="63"/>
                    <a:pt x="1890" y="0"/>
                    <a:pt x="162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0"/>
            <p:cNvSpPr/>
            <p:nvPr/>
          </p:nvSpPr>
          <p:spPr>
            <a:xfrm>
              <a:off x="3960550" y="1468625"/>
              <a:ext cx="345450" cy="195025"/>
            </a:xfrm>
            <a:custGeom>
              <a:rect b="b" l="l" r="r" t="t"/>
              <a:pathLst>
                <a:path extrusionOk="0" h="7801" w="13818">
                  <a:moveTo>
                    <a:pt x="1900" y="0"/>
                  </a:moveTo>
                  <a:cubicBezTo>
                    <a:pt x="478" y="0"/>
                    <a:pt x="0" y="2396"/>
                    <a:pt x="1624" y="2999"/>
                  </a:cubicBezTo>
                  <a:cubicBezTo>
                    <a:pt x="4890" y="4200"/>
                    <a:pt x="8061" y="5610"/>
                    <a:pt x="10959" y="7547"/>
                  </a:cubicBezTo>
                  <a:cubicBezTo>
                    <a:pt x="11226" y="7724"/>
                    <a:pt x="11490" y="7801"/>
                    <a:pt x="11737" y="7801"/>
                  </a:cubicBezTo>
                  <a:cubicBezTo>
                    <a:pt x="12989" y="7801"/>
                    <a:pt x="13818" y="5833"/>
                    <a:pt x="12481" y="4937"/>
                  </a:cubicBezTo>
                  <a:cubicBezTo>
                    <a:pt x="9358" y="2871"/>
                    <a:pt x="5915" y="1398"/>
                    <a:pt x="2424" y="101"/>
                  </a:cubicBezTo>
                  <a:cubicBezTo>
                    <a:pt x="2239" y="32"/>
                    <a:pt x="2063" y="0"/>
                    <a:pt x="19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0"/>
            <p:cNvSpPr/>
            <p:nvPr/>
          </p:nvSpPr>
          <p:spPr>
            <a:xfrm>
              <a:off x="3971900" y="2514075"/>
              <a:ext cx="251050" cy="143200"/>
            </a:xfrm>
            <a:custGeom>
              <a:rect b="b" l="l" r="r" t="t"/>
              <a:pathLst>
                <a:path extrusionOk="0" h="5728" w="10042">
                  <a:moveTo>
                    <a:pt x="1695" y="0"/>
                  </a:moveTo>
                  <a:cubicBezTo>
                    <a:pt x="1058" y="0"/>
                    <a:pt x="429" y="537"/>
                    <a:pt x="257" y="1119"/>
                  </a:cubicBezTo>
                  <a:cubicBezTo>
                    <a:pt x="1" y="1983"/>
                    <a:pt x="561" y="2672"/>
                    <a:pt x="1298" y="2976"/>
                  </a:cubicBezTo>
                  <a:lnTo>
                    <a:pt x="7943" y="5650"/>
                  </a:lnTo>
                  <a:cubicBezTo>
                    <a:pt x="8078" y="5704"/>
                    <a:pt x="8216" y="5728"/>
                    <a:pt x="8354" y="5728"/>
                  </a:cubicBezTo>
                  <a:cubicBezTo>
                    <a:pt x="9000" y="5728"/>
                    <a:pt x="9629" y="5190"/>
                    <a:pt x="9801" y="4609"/>
                  </a:cubicBezTo>
                  <a:cubicBezTo>
                    <a:pt x="10041" y="3745"/>
                    <a:pt x="9497" y="3056"/>
                    <a:pt x="8744" y="2752"/>
                  </a:cubicBezTo>
                  <a:lnTo>
                    <a:pt x="2099" y="78"/>
                  </a:lnTo>
                  <a:cubicBezTo>
                    <a:pt x="1967" y="24"/>
                    <a:pt x="1831" y="0"/>
                    <a:pt x="16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0"/>
            <p:cNvSpPr/>
            <p:nvPr/>
          </p:nvSpPr>
          <p:spPr>
            <a:xfrm>
              <a:off x="4308875" y="2807225"/>
              <a:ext cx="316075" cy="179275"/>
            </a:xfrm>
            <a:custGeom>
              <a:rect b="b" l="l" r="r" t="t"/>
              <a:pathLst>
                <a:path extrusionOk="0" h="7171" w="12643">
                  <a:moveTo>
                    <a:pt x="1877" y="0"/>
                  </a:moveTo>
                  <a:cubicBezTo>
                    <a:pt x="474" y="0"/>
                    <a:pt x="1" y="2386"/>
                    <a:pt x="1606" y="2988"/>
                  </a:cubicBezTo>
                  <a:lnTo>
                    <a:pt x="1622" y="3004"/>
                  </a:lnTo>
                  <a:cubicBezTo>
                    <a:pt x="4425" y="4061"/>
                    <a:pt x="6939" y="5694"/>
                    <a:pt x="9629" y="7007"/>
                  </a:cubicBezTo>
                  <a:cubicBezTo>
                    <a:pt x="9864" y="7120"/>
                    <a:pt x="10095" y="7171"/>
                    <a:pt x="10315" y="7171"/>
                  </a:cubicBezTo>
                  <a:cubicBezTo>
                    <a:pt x="11712" y="7171"/>
                    <a:pt x="12642" y="5144"/>
                    <a:pt x="11134" y="4397"/>
                  </a:cubicBezTo>
                  <a:cubicBezTo>
                    <a:pt x="8220" y="2988"/>
                    <a:pt x="5465" y="1242"/>
                    <a:pt x="2407" y="105"/>
                  </a:cubicBezTo>
                  <a:cubicBezTo>
                    <a:pt x="2219" y="33"/>
                    <a:pt x="2042" y="0"/>
                    <a:pt x="18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0"/>
            <p:cNvSpPr/>
            <p:nvPr/>
          </p:nvSpPr>
          <p:spPr>
            <a:xfrm>
              <a:off x="4822200" y="2992450"/>
              <a:ext cx="307125" cy="178250"/>
            </a:xfrm>
            <a:custGeom>
              <a:rect b="b" l="l" r="r" t="t"/>
              <a:pathLst>
                <a:path extrusionOk="0" h="7130" w="12285">
                  <a:moveTo>
                    <a:pt x="1696" y="1"/>
                  </a:moveTo>
                  <a:cubicBezTo>
                    <a:pt x="1058" y="1"/>
                    <a:pt x="429" y="541"/>
                    <a:pt x="257" y="1135"/>
                  </a:cubicBezTo>
                  <a:cubicBezTo>
                    <a:pt x="1" y="1984"/>
                    <a:pt x="561" y="2673"/>
                    <a:pt x="1298" y="2977"/>
                  </a:cubicBezTo>
                  <a:cubicBezTo>
                    <a:pt x="3924" y="4050"/>
                    <a:pt x="6822" y="4851"/>
                    <a:pt x="9016" y="6740"/>
                  </a:cubicBezTo>
                  <a:cubicBezTo>
                    <a:pt x="9328" y="7014"/>
                    <a:pt x="9673" y="7130"/>
                    <a:pt x="10008" y="7130"/>
                  </a:cubicBezTo>
                  <a:cubicBezTo>
                    <a:pt x="11217" y="7130"/>
                    <a:pt x="12284" y="5617"/>
                    <a:pt x="11130" y="4626"/>
                  </a:cubicBezTo>
                  <a:cubicBezTo>
                    <a:pt x="8504" y="2352"/>
                    <a:pt x="5253" y="1376"/>
                    <a:pt x="2099" y="79"/>
                  </a:cubicBezTo>
                  <a:cubicBezTo>
                    <a:pt x="1967" y="25"/>
                    <a:pt x="1831" y="1"/>
                    <a:pt x="16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0"/>
            <p:cNvSpPr/>
            <p:nvPr/>
          </p:nvSpPr>
          <p:spPr>
            <a:xfrm>
              <a:off x="3851725" y="2738850"/>
              <a:ext cx="240000" cy="171800"/>
            </a:xfrm>
            <a:custGeom>
              <a:rect b="b" l="l" r="r" t="t"/>
              <a:pathLst>
                <a:path extrusionOk="0" h="6872" w="9600">
                  <a:moveTo>
                    <a:pt x="2055" y="1"/>
                  </a:moveTo>
                  <a:cubicBezTo>
                    <a:pt x="820" y="1"/>
                    <a:pt x="0" y="1950"/>
                    <a:pt x="1333" y="2856"/>
                  </a:cubicBezTo>
                  <a:cubicBezTo>
                    <a:pt x="3158" y="4089"/>
                    <a:pt x="4968" y="5338"/>
                    <a:pt x="6777" y="6604"/>
                  </a:cubicBezTo>
                  <a:cubicBezTo>
                    <a:pt x="7046" y="6791"/>
                    <a:pt x="7313" y="6872"/>
                    <a:pt x="7562" y="6872"/>
                  </a:cubicBezTo>
                  <a:cubicBezTo>
                    <a:pt x="8784" y="6872"/>
                    <a:pt x="9599" y="4927"/>
                    <a:pt x="8283" y="4009"/>
                  </a:cubicBezTo>
                  <a:cubicBezTo>
                    <a:pt x="6489" y="2744"/>
                    <a:pt x="4664" y="1495"/>
                    <a:pt x="2838" y="262"/>
                  </a:cubicBezTo>
                  <a:cubicBezTo>
                    <a:pt x="2570" y="80"/>
                    <a:pt x="2304" y="1"/>
                    <a:pt x="205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0"/>
            <p:cNvSpPr/>
            <p:nvPr/>
          </p:nvSpPr>
          <p:spPr>
            <a:xfrm>
              <a:off x="4394125" y="3073475"/>
              <a:ext cx="301650" cy="213475"/>
            </a:xfrm>
            <a:custGeom>
              <a:rect b="b" l="l" r="r" t="t"/>
              <a:pathLst>
                <a:path extrusionOk="0" h="8539" w="12066">
                  <a:moveTo>
                    <a:pt x="2104" y="0"/>
                  </a:moveTo>
                  <a:cubicBezTo>
                    <a:pt x="1005" y="0"/>
                    <a:pt x="0" y="1505"/>
                    <a:pt x="967" y="2618"/>
                  </a:cubicBezTo>
                  <a:lnTo>
                    <a:pt x="983" y="2618"/>
                  </a:lnTo>
                  <a:cubicBezTo>
                    <a:pt x="3208" y="5148"/>
                    <a:pt x="6203" y="6702"/>
                    <a:pt x="9117" y="8335"/>
                  </a:cubicBezTo>
                  <a:cubicBezTo>
                    <a:pt x="9369" y="8477"/>
                    <a:pt x="9618" y="8539"/>
                    <a:pt x="9853" y="8539"/>
                  </a:cubicBezTo>
                  <a:cubicBezTo>
                    <a:pt x="11183" y="8539"/>
                    <a:pt x="12065" y="6544"/>
                    <a:pt x="10622" y="5741"/>
                  </a:cubicBezTo>
                  <a:cubicBezTo>
                    <a:pt x="7948" y="4220"/>
                    <a:pt x="5178" y="2843"/>
                    <a:pt x="3096" y="489"/>
                  </a:cubicBezTo>
                  <a:cubicBezTo>
                    <a:pt x="2794" y="144"/>
                    <a:pt x="2444" y="0"/>
                    <a:pt x="21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0"/>
            <p:cNvSpPr/>
            <p:nvPr/>
          </p:nvSpPr>
          <p:spPr>
            <a:xfrm>
              <a:off x="4827825" y="3385350"/>
              <a:ext cx="270225" cy="165400"/>
            </a:xfrm>
            <a:custGeom>
              <a:rect b="b" l="l" r="r" t="t"/>
              <a:pathLst>
                <a:path extrusionOk="0" h="6616" w="10809">
                  <a:moveTo>
                    <a:pt x="2021" y="0"/>
                  </a:moveTo>
                  <a:cubicBezTo>
                    <a:pt x="507" y="0"/>
                    <a:pt x="1" y="2459"/>
                    <a:pt x="1681" y="2970"/>
                  </a:cubicBezTo>
                  <a:cubicBezTo>
                    <a:pt x="3971" y="3659"/>
                    <a:pt x="6181" y="4683"/>
                    <a:pt x="8055" y="6189"/>
                  </a:cubicBezTo>
                  <a:cubicBezTo>
                    <a:pt x="8386" y="6462"/>
                    <a:pt x="8778" y="6616"/>
                    <a:pt x="9165" y="6616"/>
                  </a:cubicBezTo>
                  <a:cubicBezTo>
                    <a:pt x="9526" y="6616"/>
                    <a:pt x="9883" y="6482"/>
                    <a:pt x="10184" y="6189"/>
                  </a:cubicBezTo>
                  <a:cubicBezTo>
                    <a:pt x="10713" y="5676"/>
                    <a:pt x="10809" y="4587"/>
                    <a:pt x="10184" y="4075"/>
                  </a:cubicBezTo>
                  <a:cubicBezTo>
                    <a:pt x="7895" y="2249"/>
                    <a:pt x="5284" y="888"/>
                    <a:pt x="2482" y="72"/>
                  </a:cubicBezTo>
                  <a:cubicBezTo>
                    <a:pt x="2320" y="23"/>
                    <a:pt x="2165" y="0"/>
                    <a:pt x="20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0"/>
            <p:cNvSpPr/>
            <p:nvPr/>
          </p:nvSpPr>
          <p:spPr>
            <a:xfrm>
              <a:off x="3807200" y="2992200"/>
              <a:ext cx="482275" cy="342650"/>
            </a:xfrm>
            <a:custGeom>
              <a:rect b="b" l="l" r="r" t="t"/>
              <a:pathLst>
                <a:path extrusionOk="0" h="13706" w="19291">
                  <a:moveTo>
                    <a:pt x="2095" y="0"/>
                  </a:moveTo>
                  <a:cubicBezTo>
                    <a:pt x="831" y="0"/>
                    <a:pt x="0" y="1959"/>
                    <a:pt x="1353" y="2843"/>
                  </a:cubicBezTo>
                  <a:cubicBezTo>
                    <a:pt x="6397" y="6110"/>
                    <a:pt x="11569" y="9264"/>
                    <a:pt x="16053" y="13300"/>
                  </a:cubicBezTo>
                  <a:cubicBezTo>
                    <a:pt x="16366" y="13585"/>
                    <a:pt x="16714" y="13705"/>
                    <a:pt x="17051" y="13705"/>
                  </a:cubicBezTo>
                  <a:cubicBezTo>
                    <a:pt x="18243" y="13705"/>
                    <a:pt x="19290" y="12197"/>
                    <a:pt x="18166" y="11186"/>
                  </a:cubicBezTo>
                  <a:cubicBezTo>
                    <a:pt x="13507" y="6958"/>
                    <a:pt x="8126" y="3644"/>
                    <a:pt x="2874" y="249"/>
                  </a:cubicBezTo>
                  <a:cubicBezTo>
                    <a:pt x="2606" y="76"/>
                    <a:pt x="2342" y="0"/>
                    <a:pt x="20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0"/>
            <p:cNvSpPr/>
            <p:nvPr/>
          </p:nvSpPr>
          <p:spPr>
            <a:xfrm>
              <a:off x="4383325" y="3436175"/>
              <a:ext cx="287000" cy="205400"/>
            </a:xfrm>
            <a:custGeom>
              <a:rect b="b" l="l" r="r" t="t"/>
              <a:pathLst>
                <a:path extrusionOk="0" h="8216" w="11480">
                  <a:moveTo>
                    <a:pt x="2096" y="0"/>
                  </a:moveTo>
                  <a:cubicBezTo>
                    <a:pt x="1004" y="0"/>
                    <a:pt x="0" y="1502"/>
                    <a:pt x="966" y="2602"/>
                  </a:cubicBezTo>
                  <a:lnTo>
                    <a:pt x="966" y="2618"/>
                  </a:lnTo>
                  <a:cubicBezTo>
                    <a:pt x="3016" y="4972"/>
                    <a:pt x="5610" y="6750"/>
                    <a:pt x="8428" y="8063"/>
                  </a:cubicBezTo>
                  <a:cubicBezTo>
                    <a:pt x="8658" y="8168"/>
                    <a:pt x="8884" y="8215"/>
                    <a:pt x="9100" y="8215"/>
                  </a:cubicBezTo>
                  <a:cubicBezTo>
                    <a:pt x="10521" y="8215"/>
                    <a:pt x="11479" y="6178"/>
                    <a:pt x="9950" y="5469"/>
                  </a:cubicBezTo>
                  <a:cubicBezTo>
                    <a:pt x="7323" y="4252"/>
                    <a:pt x="5001" y="2666"/>
                    <a:pt x="3080" y="489"/>
                  </a:cubicBezTo>
                  <a:cubicBezTo>
                    <a:pt x="2781" y="144"/>
                    <a:pt x="2434" y="0"/>
                    <a:pt x="20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0"/>
            <p:cNvSpPr/>
            <p:nvPr/>
          </p:nvSpPr>
          <p:spPr>
            <a:xfrm>
              <a:off x="4773600" y="3656425"/>
              <a:ext cx="233350" cy="144650"/>
            </a:xfrm>
            <a:custGeom>
              <a:rect b="b" l="l" r="r" t="t"/>
              <a:pathLst>
                <a:path extrusionOk="0" h="5786" w="9334">
                  <a:moveTo>
                    <a:pt x="2302" y="1"/>
                  </a:moveTo>
                  <a:cubicBezTo>
                    <a:pt x="1074" y="1"/>
                    <a:pt x="0" y="1520"/>
                    <a:pt x="1160" y="2504"/>
                  </a:cubicBezTo>
                  <a:cubicBezTo>
                    <a:pt x="2826" y="3929"/>
                    <a:pt x="4779" y="5018"/>
                    <a:pt x="6861" y="5706"/>
                  </a:cubicBezTo>
                  <a:cubicBezTo>
                    <a:pt x="7030" y="5761"/>
                    <a:pt x="7190" y="5786"/>
                    <a:pt x="7341" y="5786"/>
                  </a:cubicBezTo>
                  <a:cubicBezTo>
                    <a:pt x="8827" y="5786"/>
                    <a:pt x="9334" y="3346"/>
                    <a:pt x="7662" y="2808"/>
                  </a:cubicBezTo>
                  <a:cubicBezTo>
                    <a:pt x="6060" y="2295"/>
                    <a:pt x="4571" y="1463"/>
                    <a:pt x="3290" y="374"/>
                  </a:cubicBezTo>
                  <a:cubicBezTo>
                    <a:pt x="2977" y="112"/>
                    <a:pt x="2634" y="1"/>
                    <a:pt x="23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0"/>
            <p:cNvSpPr/>
            <p:nvPr/>
          </p:nvSpPr>
          <p:spPr>
            <a:xfrm>
              <a:off x="3635225" y="3152400"/>
              <a:ext cx="223150" cy="199875"/>
            </a:xfrm>
            <a:custGeom>
              <a:rect b="b" l="l" r="r" t="t"/>
              <a:pathLst>
                <a:path extrusionOk="0" h="7995" w="8926">
                  <a:moveTo>
                    <a:pt x="1743" y="0"/>
                  </a:moveTo>
                  <a:cubicBezTo>
                    <a:pt x="1506" y="0"/>
                    <a:pt x="1262" y="62"/>
                    <a:pt x="1026" y="198"/>
                  </a:cubicBezTo>
                  <a:cubicBezTo>
                    <a:pt x="369" y="566"/>
                    <a:pt x="1" y="1591"/>
                    <a:pt x="481" y="2248"/>
                  </a:cubicBezTo>
                  <a:cubicBezTo>
                    <a:pt x="1970" y="4249"/>
                    <a:pt x="3700" y="6043"/>
                    <a:pt x="5621" y="7628"/>
                  </a:cubicBezTo>
                  <a:cubicBezTo>
                    <a:pt x="5933" y="7886"/>
                    <a:pt x="6275" y="7995"/>
                    <a:pt x="6607" y="7995"/>
                  </a:cubicBezTo>
                  <a:cubicBezTo>
                    <a:pt x="7840" y="7995"/>
                    <a:pt x="8925" y="6483"/>
                    <a:pt x="7751" y="5498"/>
                  </a:cubicBezTo>
                  <a:cubicBezTo>
                    <a:pt x="6054" y="4105"/>
                    <a:pt x="4388" y="2504"/>
                    <a:pt x="3075" y="742"/>
                  </a:cubicBezTo>
                  <a:cubicBezTo>
                    <a:pt x="2746" y="292"/>
                    <a:pt x="2259" y="0"/>
                    <a:pt x="17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0"/>
            <p:cNvSpPr/>
            <p:nvPr/>
          </p:nvSpPr>
          <p:spPr>
            <a:xfrm>
              <a:off x="3921300" y="3426000"/>
              <a:ext cx="286250" cy="206025"/>
            </a:xfrm>
            <a:custGeom>
              <a:rect b="b" l="l" r="r" t="t"/>
              <a:pathLst>
                <a:path extrusionOk="0" h="8241" w="11450">
                  <a:moveTo>
                    <a:pt x="2204" y="1"/>
                  </a:moveTo>
                  <a:cubicBezTo>
                    <a:pt x="1036" y="1"/>
                    <a:pt x="1" y="1507"/>
                    <a:pt x="1080" y="2561"/>
                  </a:cubicBezTo>
                  <a:cubicBezTo>
                    <a:pt x="3306" y="4739"/>
                    <a:pt x="5916" y="6388"/>
                    <a:pt x="8558" y="8006"/>
                  </a:cubicBezTo>
                  <a:cubicBezTo>
                    <a:pt x="8822" y="8169"/>
                    <a:pt x="9082" y="8241"/>
                    <a:pt x="9326" y="8241"/>
                  </a:cubicBezTo>
                  <a:cubicBezTo>
                    <a:pt x="10608" y="8241"/>
                    <a:pt x="11449" y="6272"/>
                    <a:pt x="10063" y="5411"/>
                  </a:cubicBezTo>
                  <a:cubicBezTo>
                    <a:pt x="7645" y="3922"/>
                    <a:pt x="5243" y="2433"/>
                    <a:pt x="3210" y="431"/>
                  </a:cubicBezTo>
                  <a:cubicBezTo>
                    <a:pt x="2896" y="128"/>
                    <a:pt x="2544" y="1"/>
                    <a:pt x="22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0"/>
            <p:cNvSpPr/>
            <p:nvPr/>
          </p:nvSpPr>
          <p:spPr>
            <a:xfrm>
              <a:off x="4286975" y="3742900"/>
              <a:ext cx="176550" cy="165675"/>
            </a:xfrm>
            <a:custGeom>
              <a:rect b="b" l="l" r="r" t="t"/>
              <a:pathLst>
                <a:path extrusionOk="0" h="6627" w="7062">
                  <a:moveTo>
                    <a:pt x="1701" y="0"/>
                  </a:moveTo>
                  <a:cubicBezTo>
                    <a:pt x="1574" y="0"/>
                    <a:pt x="1444" y="17"/>
                    <a:pt x="1313" y="53"/>
                  </a:cubicBezTo>
                  <a:cubicBezTo>
                    <a:pt x="561" y="262"/>
                    <a:pt x="0" y="1126"/>
                    <a:pt x="256" y="1911"/>
                  </a:cubicBezTo>
                  <a:lnTo>
                    <a:pt x="272" y="1911"/>
                  </a:lnTo>
                  <a:cubicBezTo>
                    <a:pt x="945" y="3865"/>
                    <a:pt x="2370" y="5386"/>
                    <a:pt x="4132" y="6411"/>
                  </a:cubicBezTo>
                  <a:cubicBezTo>
                    <a:pt x="4391" y="6561"/>
                    <a:pt x="4645" y="6627"/>
                    <a:pt x="4885" y="6627"/>
                  </a:cubicBezTo>
                  <a:cubicBezTo>
                    <a:pt x="6201" y="6627"/>
                    <a:pt x="7062" y="4643"/>
                    <a:pt x="5653" y="3817"/>
                  </a:cubicBezTo>
                  <a:cubicBezTo>
                    <a:pt x="4596" y="3192"/>
                    <a:pt x="3571" y="2295"/>
                    <a:pt x="3155" y="1110"/>
                  </a:cubicBezTo>
                  <a:cubicBezTo>
                    <a:pt x="2940" y="465"/>
                    <a:pt x="2364" y="0"/>
                    <a:pt x="17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0"/>
            <p:cNvSpPr/>
            <p:nvPr/>
          </p:nvSpPr>
          <p:spPr>
            <a:xfrm>
              <a:off x="4466350" y="3992700"/>
              <a:ext cx="230575" cy="169975"/>
            </a:xfrm>
            <a:custGeom>
              <a:rect b="b" l="l" r="r" t="t"/>
              <a:pathLst>
                <a:path extrusionOk="0" h="6799" w="9223">
                  <a:moveTo>
                    <a:pt x="2157" y="0"/>
                  </a:moveTo>
                  <a:cubicBezTo>
                    <a:pt x="1019" y="0"/>
                    <a:pt x="0" y="1511"/>
                    <a:pt x="1024" y="2584"/>
                  </a:cubicBezTo>
                  <a:cubicBezTo>
                    <a:pt x="2753" y="4377"/>
                    <a:pt x="4835" y="5787"/>
                    <a:pt x="7125" y="6715"/>
                  </a:cubicBezTo>
                  <a:cubicBezTo>
                    <a:pt x="7260" y="6773"/>
                    <a:pt x="7399" y="6799"/>
                    <a:pt x="7539" y="6799"/>
                  </a:cubicBezTo>
                  <a:cubicBezTo>
                    <a:pt x="8177" y="6799"/>
                    <a:pt x="8812" y="6253"/>
                    <a:pt x="8983" y="5674"/>
                  </a:cubicBezTo>
                  <a:cubicBezTo>
                    <a:pt x="9223" y="4810"/>
                    <a:pt x="8678" y="4137"/>
                    <a:pt x="7926" y="3817"/>
                  </a:cubicBezTo>
                  <a:cubicBezTo>
                    <a:pt x="6116" y="3048"/>
                    <a:pt x="4499" y="1895"/>
                    <a:pt x="3154" y="454"/>
                  </a:cubicBezTo>
                  <a:cubicBezTo>
                    <a:pt x="2845" y="134"/>
                    <a:pt x="2496" y="0"/>
                    <a:pt x="2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0"/>
            <p:cNvSpPr/>
            <p:nvPr/>
          </p:nvSpPr>
          <p:spPr>
            <a:xfrm>
              <a:off x="4897875" y="4241475"/>
              <a:ext cx="219350" cy="146000"/>
            </a:xfrm>
            <a:custGeom>
              <a:rect b="b" l="l" r="r" t="t"/>
              <a:pathLst>
                <a:path extrusionOk="0" h="5840" w="8774">
                  <a:moveTo>
                    <a:pt x="1657" y="0"/>
                  </a:moveTo>
                  <a:cubicBezTo>
                    <a:pt x="1299" y="0"/>
                    <a:pt x="942" y="130"/>
                    <a:pt x="641" y="415"/>
                  </a:cubicBezTo>
                  <a:cubicBezTo>
                    <a:pt x="96" y="944"/>
                    <a:pt x="0" y="2033"/>
                    <a:pt x="641" y="2545"/>
                  </a:cubicBezTo>
                  <a:cubicBezTo>
                    <a:pt x="2338" y="3922"/>
                    <a:pt x="4276" y="5011"/>
                    <a:pt x="6342" y="5748"/>
                  </a:cubicBezTo>
                  <a:cubicBezTo>
                    <a:pt x="6521" y="5811"/>
                    <a:pt x="6691" y="5840"/>
                    <a:pt x="6849" y="5840"/>
                  </a:cubicBezTo>
                  <a:cubicBezTo>
                    <a:pt x="8296" y="5840"/>
                    <a:pt x="8774" y="3427"/>
                    <a:pt x="7142" y="2849"/>
                  </a:cubicBezTo>
                  <a:cubicBezTo>
                    <a:pt x="5557" y="2289"/>
                    <a:pt x="4068" y="1472"/>
                    <a:pt x="2755" y="415"/>
                  </a:cubicBezTo>
                  <a:cubicBezTo>
                    <a:pt x="2431" y="150"/>
                    <a:pt x="2043" y="0"/>
                    <a:pt x="16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0"/>
            <p:cNvSpPr/>
            <p:nvPr/>
          </p:nvSpPr>
          <p:spPr>
            <a:xfrm>
              <a:off x="4936700" y="4067900"/>
              <a:ext cx="227975" cy="161275"/>
            </a:xfrm>
            <a:custGeom>
              <a:rect b="b" l="l" r="r" t="t"/>
              <a:pathLst>
                <a:path extrusionOk="0" h="6451" w="9119">
                  <a:moveTo>
                    <a:pt x="2178" y="0"/>
                  </a:moveTo>
                  <a:cubicBezTo>
                    <a:pt x="861" y="0"/>
                    <a:pt x="1" y="1984"/>
                    <a:pt x="1410" y="2811"/>
                  </a:cubicBezTo>
                  <a:cubicBezTo>
                    <a:pt x="3011" y="3723"/>
                    <a:pt x="4516" y="4812"/>
                    <a:pt x="5877" y="6045"/>
                  </a:cubicBezTo>
                  <a:cubicBezTo>
                    <a:pt x="6191" y="6331"/>
                    <a:pt x="6539" y="6451"/>
                    <a:pt x="6875" y="6451"/>
                  </a:cubicBezTo>
                  <a:cubicBezTo>
                    <a:pt x="8068" y="6451"/>
                    <a:pt x="9119" y="4940"/>
                    <a:pt x="8007" y="3915"/>
                  </a:cubicBezTo>
                  <a:cubicBezTo>
                    <a:pt x="6454" y="2506"/>
                    <a:pt x="4740" y="1257"/>
                    <a:pt x="2931" y="216"/>
                  </a:cubicBezTo>
                  <a:cubicBezTo>
                    <a:pt x="2672" y="66"/>
                    <a:pt x="2417" y="0"/>
                    <a:pt x="21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0"/>
            <p:cNvSpPr/>
            <p:nvPr/>
          </p:nvSpPr>
          <p:spPr>
            <a:xfrm>
              <a:off x="3563625" y="3453825"/>
              <a:ext cx="286875" cy="246150"/>
            </a:xfrm>
            <a:custGeom>
              <a:rect b="b" l="l" r="r" t="t"/>
              <a:pathLst>
                <a:path extrusionOk="0" h="9846" w="11475">
                  <a:moveTo>
                    <a:pt x="2126" y="0"/>
                  </a:moveTo>
                  <a:cubicBezTo>
                    <a:pt x="1009" y="0"/>
                    <a:pt x="0" y="1508"/>
                    <a:pt x="1007" y="2601"/>
                  </a:cubicBezTo>
                  <a:cubicBezTo>
                    <a:pt x="3265" y="5051"/>
                    <a:pt x="5939" y="7053"/>
                    <a:pt x="8293" y="9407"/>
                  </a:cubicBezTo>
                  <a:cubicBezTo>
                    <a:pt x="8606" y="9716"/>
                    <a:pt x="8957" y="9846"/>
                    <a:pt x="9296" y="9846"/>
                  </a:cubicBezTo>
                  <a:cubicBezTo>
                    <a:pt x="10451" y="9846"/>
                    <a:pt x="11475" y="8341"/>
                    <a:pt x="10423" y="7277"/>
                  </a:cubicBezTo>
                  <a:cubicBezTo>
                    <a:pt x="8069" y="4923"/>
                    <a:pt x="5395" y="2921"/>
                    <a:pt x="3121" y="471"/>
                  </a:cubicBezTo>
                  <a:cubicBezTo>
                    <a:pt x="2815" y="139"/>
                    <a:pt x="2466" y="0"/>
                    <a:pt x="21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0"/>
            <p:cNvSpPr/>
            <p:nvPr/>
          </p:nvSpPr>
          <p:spPr>
            <a:xfrm>
              <a:off x="3996625" y="3917350"/>
              <a:ext cx="324875" cy="201725"/>
            </a:xfrm>
            <a:custGeom>
              <a:rect b="b" l="l" r="r" t="t"/>
              <a:pathLst>
                <a:path extrusionOk="0" h="8069" w="12995">
                  <a:moveTo>
                    <a:pt x="1873" y="0"/>
                  </a:moveTo>
                  <a:cubicBezTo>
                    <a:pt x="461" y="0"/>
                    <a:pt x="1" y="2387"/>
                    <a:pt x="1606" y="3004"/>
                  </a:cubicBezTo>
                  <a:lnTo>
                    <a:pt x="1590" y="3004"/>
                  </a:lnTo>
                  <a:cubicBezTo>
                    <a:pt x="4536" y="4109"/>
                    <a:pt x="7275" y="5694"/>
                    <a:pt x="9709" y="7696"/>
                  </a:cubicBezTo>
                  <a:cubicBezTo>
                    <a:pt x="10022" y="7958"/>
                    <a:pt x="10365" y="8069"/>
                    <a:pt x="10697" y="8069"/>
                  </a:cubicBezTo>
                  <a:cubicBezTo>
                    <a:pt x="11924" y="8069"/>
                    <a:pt x="12995" y="6552"/>
                    <a:pt x="11822" y="5582"/>
                  </a:cubicBezTo>
                  <a:cubicBezTo>
                    <a:pt x="9020" y="3228"/>
                    <a:pt x="5833" y="1386"/>
                    <a:pt x="2407" y="105"/>
                  </a:cubicBezTo>
                  <a:cubicBezTo>
                    <a:pt x="2217" y="33"/>
                    <a:pt x="2038" y="0"/>
                    <a:pt x="1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0"/>
            <p:cNvSpPr/>
            <p:nvPr/>
          </p:nvSpPr>
          <p:spPr>
            <a:xfrm>
              <a:off x="3755250" y="3937100"/>
              <a:ext cx="215475" cy="162475"/>
            </a:xfrm>
            <a:custGeom>
              <a:rect b="b" l="l" r="r" t="t"/>
              <a:pathLst>
                <a:path extrusionOk="0" h="6499" w="8619">
                  <a:moveTo>
                    <a:pt x="1979" y="0"/>
                  </a:moveTo>
                  <a:cubicBezTo>
                    <a:pt x="501" y="0"/>
                    <a:pt x="1" y="2430"/>
                    <a:pt x="1669" y="2966"/>
                  </a:cubicBezTo>
                  <a:lnTo>
                    <a:pt x="1669" y="2982"/>
                  </a:lnTo>
                  <a:cubicBezTo>
                    <a:pt x="3222" y="3463"/>
                    <a:pt x="4583" y="4440"/>
                    <a:pt x="5544" y="5769"/>
                  </a:cubicBezTo>
                  <a:cubicBezTo>
                    <a:pt x="5871" y="6215"/>
                    <a:pt x="6360" y="6498"/>
                    <a:pt x="6877" y="6498"/>
                  </a:cubicBezTo>
                  <a:cubicBezTo>
                    <a:pt x="7120" y="6498"/>
                    <a:pt x="7369" y="6436"/>
                    <a:pt x="7610" y="6297"/>
                  </a:cubicBezTo>
                  <a:cubicBezTo>
                    <a:pt x="8250" y="5913"/>
                    <a:pt x="8619" y="4904"/>
                    <a:pt x="8138" y="4247"/>
                  </a:cubicBezTo>
                  <a:cubicBezTo>
                    <a:pt x="6745" y="2278"/>
                    <a:pt x="4760" y="821"/>
                    <a:pt x="2470" y="84"/>
                  </a:cubicBezTo>
                  <a:cubicBezTo>
                    <a:pt x="2296" y="27"/>
                    <a:pt x="2132" y="0"/>
                    <a:pt x="19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0"/>
            <p:cNvSpPr/>
            <p:nvPr/>
          </p:nvSpPr>
          <p:spPr>
            <a:xfrm>
              <a:off x="3886050" y="4279675"/>
              <a:ext cx="390525" cy="254150"/>
            </a:xfrm>
            <a:custGeom>
              <a:rect b="b" l="l" r="r" t="t"/>
              <a:pathLst>
                <a:path extrusionOk="0" h="10166" w="15621">
                  <a:moveTo>
                    <a:pt x="2096" y="0"/>
                  </a:moveTo>
                  <a:cubicBezTo>
                    <a:pt x="832" y="0"/>
                    <a:pt x="1" y="1961"/>
                    <a:pt x="1353" y="2859"/>
                  </a:cubicBezTo>
                  <a:lnTo>
                    <a:pt x="1353" y="2843"/>
                  </a:lnTo>
                  <a:cubicBezTo>
                    <a:pt x="5324" y="5453"/>
                    <a:pt x="9104" y="8303"/>
                    <a:pt x="13523" y="10081"/>
                  </a:cubicBezTo>
                  <a:cubicBezTo>
                    <a:pt x="13663" y="10139"/>
                    <a:pt x="13806" y="10165"/>
                    <a:pt x="13949" y="10165"/>
                  </a:cubicBezTo>
                  <a:cubicBezTo>
                    <a:pt x="14590" y="10165"/>
                    <a:pt x="15210" y="9629"/>
                    <a:pt x="15381" y="9040"/>
                  </a:cubicBezTo>
                  <a:cubicBezTo>
                    <a:pt x="15621" y="8191"/>
                    <a:pt x="15076" y="7486"/>
                    <a:pt x="14324" y="7198"/>
                  </a:cubicBezTo>
                  <a:cubicBezTo>
                    <a:pt x="10176" y="5517"/>
                    <a:pt x="6589" y="2682"/>
                    <a:pt x="2874" y="248"/>
                  </a:cubicBezTo>
                  <a:cubicBezTo>
                    <a:pt x="2607" y="75"/>
                    <a:pt x="2343" y="0"/>
                    <a:pt x="20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0"/>
            <p:cNvSpPr/>
            <p:nvPr/>
          </p:nvSpPr>
          <p:spPr>
            <a:xfrm>
              <a:off x="4271650" y="4226550"/>
              <a:ext cx="314125" cy="194400"/>
            </a:xfrm>
            <a:custGeom>
              <a:rect b="b" l="l" r="r" t="t"/>
              <a:pathLst>
                <a:path extrusionOk="0" h="7776" w="12565">
                  <a:moveTo>
                    <a:pt x="2332" y="1"/>
                  </a:moveTo>
                  <a:cubicBezTo>
                    <a:pt x="934" y="1"/>
                    <a:pt x="1" y="2038"/>
                    <a:pt x="1510" y="2758"/>
                  </a:cubicBezTo>
                  <a:cubicBezTo>
                    <a:pt x="4360" y="4103"/>
                    <a:pt x="6858" y="6057"/>
                    <a:pt x="9613" y="7578"/>
                  </a:cubicBezTo>
                  <a:cubicBezTo>
                    <a:pt x="9864" y="7715"/>
                    <a:pt x="10111" y="7775"/>
                    <a:pt x="10344" y="7775"/>
                  </a:cubicBezTo>
                  <a:cubicBezTo>
                    <a:pt x="11685" y="7775"/>
                    <a:pt x="12564" y="5775"/>
                    <a:pt x="11118" y="4984"/>
                  </a:cubicBezTo>
                  <a:cubicBezTo>
                    <a:pt x="8364" y="3462"/>
                    <a:pt x="5866" y="1509"/>
                    <a:pt x="3015" y="164"/>
                  </a:cubicBezTo>
                  <a:cubicBezTo>
                    <a:pt x="2781" y="51"/>
                    <a:pt x="2551" y="1"/>
                    <a:pt x="23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0"/>
            <p:cNvSpPr/>
            <p:nvPr/>
          </p:nvSpPr>
          <p:spPr>
            <a:xfrm>
              <a:off x="4558675" y="4532000"/>
              <a:ext cx="277600" cy="125950"/>
            </a:xfrm>
            <a:custGeom>
              <a:rect b="b" l="l" r="r" t="t"/>
              <a:pathLst>
                <a:path extrusionOk="0" h="5038" w="11104">
                  <a:moveTo>
                    <a:pt x="1965" y="0"/>
                  </a:moveTo>
                  <a:cubicBezTo>
                    <a:pt x="489" y="0"/>
                    <a:pt x="1" y="2429"/>
                    <a:pt x="1655" y="2966"/>
                  </a:cubicBezTo>
                  <a:cubicBezTo>
                    <a:pt x="3928" y="3719"/>
                    <a:pt x="6234" y="4391"/>
                    <a:pt x="8572" y="4984"/>
                  </a:cubicBezTo>
                  <a:cubicBezTo>
                    <a:pt x="8715" y="5020"/>
                    <a:pt x="8852" y="5038"/>
                    <a:pt x="8982" y="5038"/>
                  </a:cubicBezTo>
                  <a:cubicBezTo>
                    <a:pt x="10553" y="5038"/>
                    <a:pt x="11103" y="2545"/>
                    <a:pt x="9373" y="2101"/>
                  </a:cubicBezTo>
                  <a:cubicBezTo>
                    <a:pt x="7035" y="1493"/>
                    <a:pt x="4729" y="820"/>
                    <a:pt x="2455" y="84"/>
                  </a:cubicBezTo>
                  <a:cubicBezTo>
                    <a:pt x="2282" y="26"/>
                    <a:pt x="2118" y="0"/>
                    <a:pt x="1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0"/>
            <p:cNvSpPr/>
            <p:nvPr/>
          </p:nvSpPr>
          <p:spPr>
            <a:xfrm>
              <a:off x="4843025" y="4759125"/>
              <a:ext cx="217400" cy="130000"/>
            </a:xfrm>
            <a:custGeom>
              <a:rect b="b" l="l" r="r" t="t"/>
              <a:pathLst>
                <a:path extrusionOk="0" h="5200" w="8696">
                  <a:moveTo>
                    <a:pt x="1688" y="1"/>
                  </a:moveTo>
                  <a:cubicBezTo>
                    <a:pt x="1041" y="1"/>
                    <a:pt x="412" y="538"/>
                    <a:pt x="241" y="1119"/>
                  </a:cubicBezTo>
                  <a:cubicBezTo>
                    <a:pt x="1" y="1984"/>
                    <a:pt x="545" y="2672"/>
                    <a:pt x="1298" y="2977"/>
                  </a:cubicBezTo>
                  <a:lnTo>
                    <a:pt x="6614" y="5122"/>
                  </a:lnTo>
                  <a:cubicBezTo>
                    <a:pt x="6746" y="5176"/>
                    <a:pt x="6881" y="5200"/>
                    <a:pt x="7017" y="5200"/>
                  </a:cubicBezTo>
                  <a:cubicBezTo>
                    <a:pt x="7654" y="5200"/>
                    <a:pt x="8284" y="4660"/>
                    <a:pt x="8455" y="4066"/>
                  </a:cubicBezTo>
                  <a:cubicBezTo>
                    <a:pt x="8696" y="3217"/>
                    <a:pt x="8151" y="2528"/>
                    <a:pt x="7415" y="2224"/>
                  </a:cubicBezTo>
                  <a:lnTo>
                    <a:pt x="2098" y="78"/>
                  </a:lnTo>
                  <a:cubicBezTo>
                    <a:pt x="1963" y="25"/>
                    <a:pt x="1825" y="1"/>
                    <a:pt x="16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0"/>
            <p:cNvSpPr/>
            <p:nvPr/>
          </p:nvSpPr>
          <p:spPr>
            <a:xfrm>
              <a:off x="4450700" y="4677850"/>
              <a:ext cx="250625" cy="143625"/>
            </a:xfrm>
            <a:custGeom>
              <a:rect b="b" l="l" r="r" t="t"/>
              <a:pathLst>
                <a:path extrusionOk="0" h="5745" w="10025">
                  <a:moveTo>
                    <a:pt x="1688" y="1"/>
                  </a:moveTo>
                  <a:cubicBezTo>
                    <a:pt x="1042" y="1"/>
                    <a:pt x="412" y="538"/>
                    <a:pt x="241" y="1119"/>
                  </a:cubicBezTo>
                  <a:cubicBezTo>
                    <a:pt x="1" y="1984"/>
                    <a:pt x="545" y="2673"/>
                    <a:pt x="1298" y="2977"/>
                  </a:cubicBezTo>
                  <a:lnTo>
                    <a:pt x="7943" y="5667"/>
                  </a:lnTo>
                  <a:cubicBezTo>
                    <a:pt x="8075" y="5720"/>
                    <a:pt x="8211" y="5745"/>
                    <a:pt x="8346" y="5745"/>
                  </a:cubicBezTo>
                  <a:cubicBezTo>
                    <a:pt x="8983" y="5745"/>
                    <a:pt x="9613" y="5205"/>
                    <a:pt x="9785" y="4610"/>
                  </a:cubicBezTo>
                  <a:cubicBezTo>
                    <a:pt x="10025" y="3762"/>
                    <a:pt x="9480" y="3073"/>
                    <a:pt x="8744" y="2769"/>
                  </a:cubicBezTo>
                  <a:lnTo>
                    <a:pt x="2098" y="79"/>
                  </a:lnTo>
                  <a:cubicBezTo>
                    <a:pt x="1964" y="25"/>
                    <a:pt x="1825" y="1"/>
                    <a:pt x="16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0"/>
            <p:cNvSpPr/>
            <p:nvPr/>
          </p:nvSpPr>
          <p:spPr>
            <a:xfrm>
              <a:off x="4070375" y="4724825"/>
              <a:ext cx="261000" cy="118125"/>
            </a:xfrm>
            <a:custGeom>
              <a:rect b="b" l="l" r="r" t="t"/>
              <a:pathLst>
                <a:path extrusionOk="0" h="4725" w="10440">
                  <a:moveTo>
                    <a:pt x="2333" y="1"/>
                  </a:moveTo>
                  <a:cubicBezTo>
                    <a:pt x="938" y="1"/>
                    <a:pt x="1" y="2033"/>
                    <a:pt x="1506" y="2779"/>
                  </a:cubicBezTo>
                  <a:lnTo>
                    <a:pt x="1506" y="2763"/>
                  </a:lnTo>
                  <a:cubicBezTo>
                    <a:pt x="3700" y="3836"/>
                    <a:pt x="6070" y="4493"/>
                    <a:pt x="8504" y="4717"/>
                  </a:cubicBezTo>
                  <a:cubicBezTo>
                    <a:pt x="8559" y="4722"/>
                    <a:pt x="8613" y="4724"/>
                    <a:pt x="8665" y="4724"/>
                  </a:cubicBezTo>
                  <a:cubicBezTo>
                    <a:pt x="10439" y="4724"/>
                    <a:pt x="10371" y="1894"/>
                    <a:pt x="8504" y="1722"/>
                  </a:cubicBezTo>
                  <a:cubicBezTo>
                    <a:pt x="6599" y="1530"/>
                    <a:pt x="4741" y="1018"/>
                    <a:pt x="3028" y="169"/>
                  </a:cubicBezTo>
                  <a:cubicBezTo>
                    <a:pt x="2790" y="53"/>
                    <a:pt x="2556" y="1"/>
                    <a:pt x="23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0"/>
            <p:cNvSpPr/>
            <p:nvPr/>
          </p:nvSpPr>
          <p:spPr>
            <a:xfrm>
              <a:off x="4419875" y="4993725"/>
              <a:ext cx="367125" cy="190450"/>
            </a:xfrm>
            <a:custGeom>
              <a:rect b="b" l="l" r="r" t="t"/>
              <a:pathLst>
                <a:path extrusionOk="0" h="7618" w="14685">
                  <a:moveTo>
                    <a:pt x="1694" y="0"/>
                  </a:moveTo>
                  <a:cubicBezTo>
                    <a:pt x="1053" y="0"/>
                    <a:pt x="413" y="540"/>
                    <a:pt x="241" y="1135"/>
                  </a:cubicBezTo>
                  <a:cubicBezTo>
                    <a:pt x="1" y="1984"/>
                    <a:pt x="545" y="2672"/>
                    <a:pt x="1298" y="2976"/>
                  </a:cubicBezTo>
                  <a:lnTo>
                    <a:pt x="1282" y="2976"/>
                  </a:lnTo>
                  <a:lnTo>
                    <a:pt x="12587" y="7540"/>
                  </a:lnTo>
                  <a:cubicBezTo>
                    <a:pt x="12722" y="7594"/>
                    <a:pt x="12860" y="7618"/>
                    <a:pt x="12997" y="7618"/>
                  </a:cubicBezTo>
                  <a:cubicBezTo>
                    <a:pt x="13644" y="7618"/>
                    <a:pt x="14273" y="7080"/>
                    <a:pt x="14444" y="6499"/>
                  </a:cubicBezTo>
                  <a:cubicBezTo>
                    <a:pt x="14685" y="5635"/>
                    <a:pt x="14140" y="4946"/>
                    <a:pt x="13388" y="4642"/>
                  </a:cubicBezTo>
                  <a:lnTo>
                    <a:pt x="2098" y="78"/>
                  </a:lnTo>
                  <a:cubicBezTo>
                    <a:pt x="1967" y="25"/>
                    <a:pt x="1830" y="0"/>
                    <a:pt x="16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0"/>
            <p:cNvSpPr/>
            <p:nvPr/>
          </p:nvSpPr>
          <p:spPr>
            <a:xfrm>
              <a:off x="4060975" y="4990475"/>
              <a:ext cx="250425" cy="174525"/>
            </a:xfrm>
            <a:custGeom>
              <a:rect b="b" l="l" r="r" t="t"/>
              <a:pathLst>
                <a:path extrusionOk="0" h="6981" w="10017">
                  <a:moveTo>
                    <a:pt x="2249" y="0"/>
                  </a:moveTo>
                  <a:cubicBezTo>
                    <a:pt x="898" y="0"/>
                    <a:pt x="0" y="2007"/>
                    <a:pt x="1450" y="2786"/>
                  </a:cubicBezTo>
                  <a:cubicBezTo>
                    <a:pt x="3484" y="3859"/>
                    <a:pt x="5437" y="5124"/>
                    <a:pt x="7247" y="6565"/>
                  </a:cubicBezTo>
                  <a:cubicBezTo>
                    <a:pt x="7583" y="6826"/>
                    <a:pt x="7981" y="6981"/>
                    <a:pt x="8374" y="6981"/>
                  </a:cubicBezTo>
                  <a:cubicBezTo>
                    <a:pt x="8729" y="6981"/>
                    <a:pt x="9080" y="6854"/>
                    <a:pt x="9376" y="6565"/>
                  </a:cubicBezTo>
                  <a:cubicBezTo>
                    <a:pt x="9905" y="6037"/>
                    <a:pt x="10017" y="4932"/>
                    <a:pt x="9376" y="4436"/>
                  </a:cubicBezTo>
                  <a:cubicBezTo>
                    <a:pt x="7375" y="2834"/>
                    <a:pt x="5229" y="1409"/>
                    <a:pt x="2971" y="192"/>
                  </a:cubicBezTo>
                  <a:cubicBezTo>
                    <a:pt x="2724" y="59"/>
                    <a:pt x="2480" y="0"/>
                    <a:pt x="22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0"/>
            <p:cNvSpPr/>
            <p:nvPr/>
          </p:nvSpPr>
          <p:spPr>
            <a:xfrm>
              <a:off x="4459350" y="5344200"/>
              <a:ext cx="259200" cy="118700"/>
            </a:xfrm>
            <a:custGeom>
              <a:rect b="b" l="l" r="r" t="t"/>
              <a:pathLst>
                <a:path extrusionOk="0" h="4748" w="10368">
                  <a:moveTo>
                    <a:pt x="2219" y="0"/>
                  </a:moveTo>
                  <a:cubicBezTo>
                    <a:pt x="879" y="0"/>
                    <a:pt x="1" y="1989"/>
                    <a:pt x="1432" y="2793"/>
                  </a:cubicBezTo>
                  <a:cubicBezTo>
                    <a:pt x="3578" y="3994"/>
                    <a:pt x="5980" y="4666"/>
                    <a:pt x="8446" y="4747"/>
                  </a:cubicBezTo>
                  <a:cubicBezTo>
                    <a:pt x="8461" y="4747"/>
                    <a:pt x="8476" y="4747"/>
                    <a:pt x="8491" y="4747"/>
                  </a:cubicBezTo>
                  <a:cubicBezTo>
                    <a:pt x="10367" y="4747"/>
                    <a:pt x="10352" y="1800"/>
                    <a:pt x="8446" y="1736"/>
                  </a:cubicBezTo>
                  <a:cubicBezTo>
                    <a:pt x="6508" y="1672"/>
                    <a:pt x="4635" y="1144"/>
                    <a:pt x="2953" y="199"/>
                  </a:cubicBezTo>
                  <a:cubicBezTo>
                    <a:pt x="2701" y="61"/>
                    <a:pt x="2453" y="0"/>
                    <a:pt x="22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0"/>
            <p:cNvSpPr/>
            <p:nvPr/>
          </p:nvSpPr>
          <p:spPr>
            <a:xfrm>
              <a:off x="3821225" y="1673650"/>
              <a:ext cx="306650" cy="160200"/>
            </a:xfrm>
            <a:custGeom>
              <a:rect b="b" l="l" r="r" t="t"/>
              <a:pathLst>
                <a:path extrusionOk="0" h="6408" w="12266">
                  <a:moveTo>
                    <a:pt x="2141" y="1"/>
                  </a:moveTo>
                  <a:cubicBezTo>
                    <a:pt x="560" y="1"/>
                    <a:pt x="1" y="2519"/>
                    <a:pt x="1736" y="2949"/>
                  </a:cubicBezTo>
                  <a:cubicBezTo>
                    <a:pt x="4443" y="3606"/>
                    <a:pt x="6861" y="4903"/>
                    <a:pt x="9295" y="6216"/>
                  </a:cubicBezTo>
                  <a:cubicBezTo>
                    <a:pt x="9542" y="6349"/>
                    <a:pt x="9786" y="6407"/>
                    <a:pt x="10016" y="6407"/>
                  </a:cubicBezTo>
                  <a:cubicBezTo>
                    <a:pt x="11367" y="6407"/>
                    <a:pt x="12266" y="4399"/>
                    <a:pt x="10816" y="3606"/>
                  </a:cubicBezTo>
                  <a:lnTo>
                    <a:pt x="10816" y="3606"/>
                  </a:lnTo>
                  <a:lnTo>
                    <a:pt x="10816" y="3622"/>
                  </a:lnTo>
                  <a:cubicBezTo>
                    <a:pt x="8174" y="2197"/>
                    <a:pt x="5483" y="771"/>
                    <a:pt x="2537" y="51"/>
                  </a:cubicBezTo>
                  <a:cubicBezTo>
                    <a:pt x="2399" y="16"/>
                    <a:pt x="2267" y="1"/>
                    <a:pt x="21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0"/>
            <p:cNvSpPr/>
            <p:nvPr/>
          </p:nvSpPr>
          <p:spPr>
            <a:xfrm>
              <a:off x="3561600" y="1830850"/>
              <a:ext cx="303625" cy="160650"/>
            </a:xfrm>
            <a:custGeom>
              <a:rect b="b" l="l" r="r" t="t"/>
              <a:pathLst>
                <a:path extrusionOk="0" h="6426" w="12145">
                  <a:moveTo>
                    <a:pt x="2023" y="0"/>
                  </a:moveTo>
                  <a:cubicBezTo>
                    <a:pt x="520" y="0"/>
                    <a:pt x="0" y="2459"/>
                    <a:pt x="1681" y="2970"/>
                  </a:cubicBezTo>
                  <a:cubicBezTo>
                    <a:pt x="3186" y="3419"/>
                    <a:pt x="4659" y="3963"/>
                    <a:pt x="6084" y="4556"/>
                  </a:cubicBezTo>
                  <a:cubicBezTo>
                    <a:pt x="6693" y="4812"/>
                    <a:pt x="7269" y="5068"/>
                    <a:pt x="7846" y="5356"/>
                  </a:cubicBezTo>
                  <a:cubicBezTo>
                    <a:pt x="8118" y="5500"/>
                    <a:pt x="8374" y="5629"/>
                    <a:pt x="8630" y="5789"/>
                  </a:cubicBezTo>
                  <a:cubicBezTo>
                    <a:pt x="8727" y="5853"/>
                    <a:pt x="8823" y="5901"/>
                    <a:pt x="8903" y="5965"/>
                  </a:cubicBezTo>
                  <a:cubicBezTo>
                    <a:pt x="8903" y="5965"/>
                    <a:pt x="8904" y="5966"/>
                    <a:pt x="8904" y="5966"/>
                  </a:cubicBezTo>
                  <a:lnTo>
                    <a:pt x="8904" y="5966"/>
                  </a:lnTo>
                  <a:cubicBezTo>
                    <a:pt x="8913" y="5975"/>
                    <a:pt x="8923" y="5985"/>
                    <a:pt x="8935" y="5997"/>
                  </a:cubicBezTo>
                  <a:cubicBezTo>
                    <a:pt x="9251" y="6299"/>
                    <a:pt x="9603" y="6426"/>
                    <a:pt x="9943" y="6426"/>
                  </a:cubicBezTo>
                  <a:cubicBezTo>
                    <a:pt x="11116" y="6426"/>
                    <a:pt x="12145" y="4914"/>
                    <a:pt x="11064" y="3883"/>
                  </a:cubicBezTo>
                  <a:cubicBezTo>
                    <a:pt x="10104" y="2954"/>
                    <a:pt x="8727" y="2442"/>
                    <a:pt x="7510" y="1930"/>
                  </a:cubicBezTo>
                  <a:cubicBezTo>
                    <a:pt x="5876" y="1225"/>
                    <a:pt x="4195" y="600"/>
                    <a:pt x="2481" y="72"/>
                  </a:cubicBezTo>
                  <a:cubicBezTo>
                    <a:pt x="2320" y="23"/>
                    <a:pt x="2167" y="0"/>
                    <a:pt x="20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0"/>
            <p:cNvSpPr/>
            <p:nvPr/>
          </p:nvSpPr>
          <p:spPr>
            <a:xfrm>
              <a:off x="3624625" y="2153200"/>
              <a:ext cx="311800" cy="185575"/>
            </a:xfrm>
            <a:custGeom>
              <a:rect b="b" l="l" r="r" t="t"/>
              <a:pathLst>
                <a:path extrusionOk="0" h="7423" w="12472">
                  <a:moveTo>
                    <a:pt x="1887" y="0"/>
                  </a:moveTo>
                  <a:cubicBezTo>
                    <a:pt x="467" y="0"/>
                    <a:pt x="1" y="2396"/>
                    <a:pt x="1610" y="2999"/>
                  </a:cubicBezTo>
                  <a:cubicBezTo>
                    <a:pt x="4428" y="4072"/>
                    <a:pt x="7118" y="5465"/>
                    <a:pt x="9616" y="7163"/>
                  </a:cubicBezTo>
                  <a:cubicBezTo>
                    <a:pt x="9886" y="7344"/>
                    <a:pt x="10153" y="7423"/>
                    <a:pt x="10403" y="7423"/>
                  </a:cubicBezTo>
                  <a:cubicBezTo>
                    <a:pt x="11650" y="7423"/>
                    <a:pt x="12472" y="5462"/>
                    <a:pt x="11138" y="4568"/>
                  </a:cubicBezTo>
                  <a:lnTo>
                    <a:pt x="11138" y="4568"/>
                  </a:lnTo>
                  <a:lnTo>
                    <a:pt x="11154" y="4584"/>
                  </a:lnTo>
                  <a:cubicBezTo>
                    <a:pt x="8415" y="2759"/>
                    <a:pt x="5485" y="1254"/>
                    <a:pt x="2410" y="101"/>
                  </a:cubicBezTo>
                  <a:cubicBezTo>
                    <a:pt x="2224" y="32"/>
                    <a:pt x="2049" y="0"/>
                    <a:pt x="18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0"/>
            <p:cNvSpPr/>
            <p:nvPr/>
          </p:nvSpPr>
          <p:spPr>
            <a:xfrm>
              <a:off x="3210725" y="2033525"/>
              <a:ext cx="289250" cy="139600"/>
            </a:xfrm>
            <a:custGeom>
              <a:rect b="b" l="l" r="r" t="t"/>
              <a:pathLst>
                <a:path extrusionOk="0" h="5584" w="11570">
                  <a:moveTo>
                    <a:pt x="1955" y="0"/>
                  </a:moveTo>
                  <a:cubicBezTo>
                    <a:pt x="491" y="0"/>
                    <a:pt x="1" y="2431"/>
                    <a:pt x="1640" y="2982"/>
                  </a:cubicBezTo>
                  <a:lnTo>
                    <a:pt x="9118" y="5496"/>
                  </a:lnTo>
                  <a:cubicBezTo>
                    <a:pt x="9293" y="5556"/>
                    <a:pt x="9459" y="5583"/>
                    <a:pt x="9613" y="5583"/>
                  </a:cubicBezTo>
                  <a:cubicBezTo>
                    <a:pt x="11073" y="5583"/>
                    <a:pt x="11570" y="3148"/>
                    <a:pt x="9919" y="2598"/>
                  </a:cubicBezTo>
                  <a:lnTo>
                    <a:pt x="2441" y="84"/>
                  </a:lnTo>
                  <a:cubicBezTo>
                    <a:pt x="2269" y="26"/>
                    <a:pt x="2107" y="0"/>
                    <a:pt x="195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0"/>
            <p:cNvSpPr/>
            <p:nvPr/>
          </p:nvSpPr>
          <p:spPr>
            <a:xfrm>
              <a:off x="3427050" y="2391850"/>
              <a:ext cx="323350" cy="166575"/>
            </a:xfrm>
            <a:custGeom>
              <a:rect b="b" l="l" r="r" t="t"/>
              <a:pathLst>
                <a:path extrusionOk="0" h="6663" w="12934">
                  <a:moveTo>
                    <a:pt x="2197" y="1"/>
                  </a:moveTo>
                  <a:cubicBezTo>
                    <a:pt x="866" y="1"/>
                    <a:pt x="0" y="1990"/>
                    <a:pt x="1426" y="2805"/>
                  </a:cubicBezTo>
                  <a:cubicBezTo>
                    <a:pt x="4260" y="4390"/>
                    <a:pt x="7223" y="5847"/>
                    <a:pt x="10393" y="6616"/>
                  </a:cubicBezTo>
                  <a:cubicBezTo>
                    <a:pt x="10527" y="6648"/>
                    <a:pt x="10656" y="6663"/>
                    <a:pt x="10778" y="6663"/>
                  </a:cubicBezTo>
                  <a:cubicBezTo>
                    <a:pt x="12368" y="6663"/>
                    <a:pt x="12934" y="4134"/>
                    <a:pt x="11194" y="3718"/>
                  </a:cubicBezTo>
                  <a:lnTo>
                    <a:pt x="11178" y="3702"/>
                  </a:lnTo>
                  <a:cubicBezTo>
                    <a:pt x="8248" y="2997"/>
                    <a:pt x="5557" y="1684"/>
                    <a:pt x="2947" y="211"/>
                  </a:cubicBezTo>
                  <a:cubicBezTo>
                    <a:pt x="2689" y="65"/>
                    <a:pt x="2436" y="1"/>
                    <a:pt x="21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0"/>
            <p:cNvSpPr/>
            <p:nvPr/>
          </p:nvSpPr>
          <p:spPr>
            <a:xfrm>
              <a:off x="3039900" y="2372900"/>
              <a:ext cx="289125" cy="139325"/>
            </a:xfrm>
            <a:custGeom>
              <a:rect b="b" l="l" r="r" t="t"/>
              <a:pathLst>
                <a:path extrusionOk="0" h="5573" w="11565">
                  <a:moveTo>
                    <a:pt x="1939" y="0"/>
                  </a:moveTo>
                  <a:cubicBezTo>
                    <a:pt x="484" y="0"/>
                    <a:pt x="0" y="2420"/>
                    <a:pt x="1636" y="2970"/>
                  </a:cubicBezTo>
                  <a:lnTo>
                    <a:pt x="9114" y="5484"/>
                  </a:lnTo>
                  <a:cubicBezTo>
                    <a:pt x="9289" y="5545"/>
                    <a:pt x="9456" y="5572"/>
                    <a:pt x="9611" y="5572"/>
                  </a:cubicBezTo>
                  <a:cubicBezTo>
                    <a:pt x="11069" y="5572"/>
                    <a:pt x="11564" y="3152"/>
                    <a:pt x="9914" y="2602"/>
                  </a:cubicBezTo>
                  <a:lnTo>
                    <a:pt x="2436" y="88"/>
                  </a:lnTo>
                  <a:cubicBezTo>
                    <a:pt x="2260" y="28"/>
                    <a:pt x="2094" y="0"/>
                    <a:pt x="19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0"/>
            <p:cNvSpPr/>
            <p:nvPr/>
          </p:nvSpPr>
          <p:spPr>
            <a:xfrm>
              <a:off x="3370650" y="2675025"/>
              <a:ext cx="370300" cy="238500"/>
            </a:xfrm>
            <a:custGeom>
              <a:rect b="b" l="l" r="r" t="t"/>
              <a:pathLst>
                <a:path extrusionOk="0" h="9540" w="14812">
                  <a:moveTo>
                    <a:pt x="2171" y="1"/>
                  </a:moveTo>
                  <a:cubicBezTo>
                    <a:pt x="573" y="1"/>
                    <a:pt x="1" y="2526"/>
                    <a:pt x="1744" y="2943"/>
                  </a:cubicBezTo>
                  <a:cubicBezTo>
                    <a:pt x="5331" y="3792"/>
                    <a:pt x="9383" y="5682"/>
                    <a:pt x="11480" y="8852"/>
                  </a:cubicBezTo>
                  <a:cubicBezTo>
                    <a:pt x="11801" y="9338"/>
                    <a:pt x="12262" y="9539"/>
                    <a:pt x="12721" y="9539"/>
                  </a:cubicBezTo>
                  <a:cubicBezTo>
                    <a:pt x="13775" y="9539"/>
                    <a:pt x="14811" y="8474"/>
                    <a:pt x="14075" y="7347"/>
                  </a:cubicBezTo>
                  <a:cubicBezTo>
                    <a:pt x="11545" y="3504"/>
                    <a:pt x="6933" y="1086"/>
                    <a:pt x="2545" y="45"/>
                  </a:cubicBezTo>
                  <a:cubicBezTo>
                    <a:pt x="2415" y="15"/>
                    <a:pt x="2290" y="1"/>
                    <a:pt x="21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 name="Google Shape;264;p30"/>
          <p:cNvGrpSpPr/>
          <p:nvPr/>
        </p:nvGrpSpPr>
        <p:grpSpPr>
          <a:xfrm flipH="1" rot="-1580682">
            <a:off x="-893836" y="1886634"/>
            <a:ext cx="2033380" cy="4356877"/>
            <a:chOff x="2650500" y="238500"/>
            <a:chExt cx="2300750" cy="5232700"/>
          </a:xfrm>
        </p:grpSpPr>
        <p:sp>
          <p:nvSpPr>
            <p:cNvPr id="265" name="Google Shape;265;p30"/>
            <p:cNvSpPr/>
            <p:nvPr/>
          </p:nvSpPr>
          <p:spPr>
            <a:xfrm>
              <a:off x="2650500" y="238500"/>
              <a:ext cx="2300750" cy="5232700"/>
            </a:xfrm>
            <a:custGeom>
              <a:rect b="b" l="l" r="r" t="t"/>
              <a:pathLst>
                <a:path extrusionOk="0" h="209308" w="92030">
                  <a:moveTo>
                    <a:pt x="7597" y="138060"/>
                  </a:moveTo>
                  <a:lnTo>
                    <a:pt x="7597" y="138060"/>
                  </a:lnTo>
                  <a:cubicBezTo>
                    <a:pt x="7278" y="139366"/>
                    <a:pt x="6928" y="140703"/>
                    <a:pt x="6670" y="142024"/>
                  </a:cubicBezTo>
                  <a:lnTo>
                    <a:pt x="6260" y="144030"/>
                  </a:lnTo>
                  <a:lnTo>
                    <a:pt x="5895" y="146020"/>
                  </a:lnTo>
                  <a:lnTo>
                    <a:pt x="5728" y="147022"/>
                  </a:lnTo>
                  <a:cubicBezTo>
                    <a:pt x="5667" y="147357"/>
                    <a:pt x="5622" y="147691"/>
                    <a:pt x="5576" y="148025"/>
                  </a:cubicBezTo>
                  <a:lnTo>
                    <a:pt x="5303" y="150030"/>
                  </a:lnTo>
                  <a:cubicBezTo>
                    <a:pt x="5211" y="150699"/>
                    <a:pt x="5151" y="151367"/>
                    <a:pt x="5075" y="152036"/>
                  </a:cubicBezTo>
                  <a:lnTo>
                    <a:pt x="4968" y="153053"/>
                  </a:lnTo>
                  <a:lnTo>
                    <a:pt x="4892" y="154056"/>
                  </a:lnTo>
                  <a:cubicBezTo>
                    <a:pt x="4680" y="156745"/>
                    <a:pt x="4634" y="159434"/>
                    <a:pt x="4771" y="162123"/>
                  </a:cubicBezTo>
                  <a:cubicBezTo>
                    <a:pt x="4877" y="164781"/>
                    <a:pt x="5211" y="167440"/>
                    <a:pt x="5789" y="170053"/>
                  </a:cubicBezTo>
                  <a:cubicBezTo>
                    <a:pt x="6336" y="172650"/>
                    <a:pt x="7171" y="175172"/>
                    <a:pt x="8250" y="177588"/>
                  </a:cubicBezTo>
                  <a:cubicBezTo>
                    <a:pt x="9328" y="180003"/>
                    <a:pt x="10696" y="182282"/>
                    <a:pt x="12306" y="184363"/>
                  </a:cubicBezTo>
                  <a:cubicBezTo>
                    <a:pt x="13947" y="186459"/>
                    <a:pt x="15800" y="188358"/>
                    <a:pt x="17866" y="190014"/>
                  </a:cubicBezTo>
                  <a:cubicBezTo>
                    <a:pt x="19947" y="191700"/>
                    <a:pt x="22180" y="193189"/>
                    <a:pt x="24535" y="194450"/>
                  </a:cubicBezTo>
                  <a:cubicBezTo>
                    <a:pt x="22135" y="193174"/>
                    <a:pt x="19856" y="191670"/>
                    <a:pt x="17744" y="189969"/>
                  </a:cubicBezTo>
                  <a:cubicBezTo>
                    <a:pt x="17608" y="189862"/>
                    <a:pt x="17486" y="189756"/>
                    <a:pt x="17349" y="189649"/>
                  </a:cubicBezTo>
                  <a:lnTo>
                    <a:pt x="16970" y="189315"/>
                  </a:lnTo>
                  <a:lnTo>
                    <a:pt x="16210" y="188647"/>
                  </a:lnTo>
                  <a:cubicBezTo>
                    <a:pt x="16088" y="188541"/>
                    <a:pt x="15967" y="188419"/>
                    <a:pt x="15845" y="188297"/>
                  </a:cubicBezTo>
                  <a:lnTo>
                    <a:pt x="15481" y="187948"/>
                  </a:lnTo>
                  <a:lnTo>
                    <a:pt x="14767" y="187249"/>
                  </a:lnTo>
                  <a:cubicBezTo>
                    <a:pt x="14311" y="186748"/>
                    <a:pt x="13840" y="186262"/>
                    <a:pt x="13400" y="185760"/>
                  </a:cubicBezTo>
                  <a:lnTo>
                    <a:pt x="12762" y="185001"/>
                  </a:lnTo>
                  <a:cubicBezTo>
                    <a:pt x="12549" y="184743"/>
                    <a:pt x="12321" y="184484"/>
                    <a:pt x="12139" y="184211"/>
                  </a:cubicBezTo>
                  <a:cubicBezTo>
                    <a:pt x="10513" y="182099"/>
                    <a:pt x="9146" y="179790"/>
                    <a:pt x="8067" y="177360"/>
                  </a:cubicBezTo>
                  <a:cubicBezTo>
                    <a:pt x="6989" y="174914"/>
                    <a:pt x="6184" y="172377"/>
                    <a:pt x="5637" y="169764"/>
                  </a:cubicBezTo>
                  <a:lnTo>
                    <a:pt x="5455" y="168792"/>
                  </a:lnTo>
                  <a:lnTo>
                    <a:pt x="5348" y="168290"/>
                  </a:lnTo>
                  <a:cubicBezTo>
                    <a:pt x="5318" y="168123"/>
                    <a:pt x="5303" y="167971"/>
                    <a:pt x="5272" y="167804"/>
                  </a:cubicBezTo>
                  <a:cubicBezTo>
                    <a:pt x="5181" y="167136"/>
                    <a:pt x="5075" y="166483"/>
                    <a:pt x="4984" y="165814"/>
                  </a:cubicBezTo>
                  <a:lnTo>
                    <a:pt x="4801" y="163824"/>
                  </a:lnTo>
                  <a:cubicBezTo>
                    <a:pt x="4741" y="163156"/>
                    <a:pt x="4725" y="162502"/>
                    <a:pt x="4680" y="161819"/>
                  </a:cubicBezTo>
                  <a:cubicBezTo>
                    <a:pt x="4634" y="161150"/>
                    <a:pt x="4634" y="160497"/>
                    <a:pt x="4634" y="159829"/>
                  </a:cubicBezTo>
                  <a:cubicBezTo>
                    <a:pt x="4619" y="159145"/>
                    <a:pt x="4604" y="158492"/>
                    <a:pt x="4634" y="157824"/>
                  </a:cubicBezTo>
                  <a:lnTo>
                    <a:pt x="4710" y="155818"/>
                  </a:lnTo>
                  <a:lnTo>
                    <a:pt x="4847" y="153813"/>
                  </a:lnTo>
                  <a:cubicBezTo>
                    <a:pt x="4892" y="153145"/>
                    <a:pt x="4968" y="152476"/>
                    <a:pt x="5044" y="151823"/>
                  </a:cubicBezTo>
                  <a:lnTo>
                    <a:pt x="5151" y="150820"/>
                  </a:lnTo>
                  <a:cubicBezTo>
                    <a:pt x="5181" y="150486"/>
                    <a:pt x="5211" y="150152"/>
                    <a:pt x="5272" y="149818"/>
                  </a:cubicBezTo>
                  <a:cubicBezTo>
                    <a:pt x="5470" y="148496"/>
                    <a:pt x="5637" y="147174"/>
                    <a:pt x="5895" y="145868"/>
                  </a:cubicBezTo>
                  <a:cubicBezTo>
                    <a:pt x="6017" y="145215"/>
                    <a:pt x="6123" y="144561"/>
                    <a:pt x="6260" y="143893"/>
                  </a:cubicBezTo>
                  <a:lnTo>
                    <a:pt x="6670" y="141949"/>
                  </a:lnTo>
                  <a:lnTo>
                    <a:pt x="6883" y="140961"/>
                  </a:lnTo>
                  <a:cubicBezTo>
                    <a:pt x="6958" y="140642"/>
                    <a:pt x="7034" y="140323"/>
                    <a:pt x="7110" y="139989"/>
                  </a:cubicBezTo>
                  <a:lnTo>
                    <a:pt x="7597" y="138060"/>
                  </a:lnTo>
                  <a:close/>
                  <a:moveTo>
                    <a:pt x="71628" y="0"/>
                  </a:moveTo>
                  <a:lnTo>
                    <a:pt x="71628" y="0"/>
                  </a:lnTo>
                  <a:cubicBezTo>
                    <a:pt x="66098" y="562"/>
                    <a:pt x="60478" y="1124"/>
                    <a:pt x="54872" y="2127"/>
                  </a:cubicBezTo>
                  <a:cubicBezTo>
                    <a:pt x="49266" y="3130"/>
                    <a:pt x="43630" y="4527"/>
                    <a:pt x="38207" y="6836"/>
                  </a:cubicBezTo>
                  <a:cubicBezTo>
                    <a:pt x="37539" y="7171"/>
                    <a:pt x="36703" y="7535"/>
                    <a:pt x="35807" y="8036"/>
                  </a:cubicBezTo>
                  <a:cubicBezTo>
                    <a:pt x="35366" y="8279"/>
                    <a:pt x="34895" y="8538"/>
                    <a:pt x="34409" y="8796"/>
                  </a:cubicBezTo>
                  <a:lnTo>
                    <a:pt x="32996" y="9662"/>
                  </a:lnTo>
                  <a:cubicBezTo>
                    <a:pt x="32769" y="9814"/>
                    <a:pt x="32526" y="9951"/>
                    <a:pt x="32298" y="10118"/>
                  </a:cubicBezTo>
                  <a:lnTo>
                    <a:pt x="31614" y="10589"/>
                  </a:lnTo>
                  <a:cubicBezTo>
                    <a:pt x="31158" y="10892"/>
                    <a:pt x="30718" y="11181"/>
                    <a:pt x="30308" y="11500"/>
                  </a:cubicBezTo>
                  <a:lnTo>
                    <a:pt x="29153" y="12381"/>
                  </a:lnTo>
                  <a:cubicBezTo>
                    <a:pt x="28788" y="12655"/>
                    <a:pt x="28454" y="12913"/>
                    <a:pt x="28181" y="13156"/>
                  </a:cubicBezTo>
                  <a:cubicBezTo>
                    <a:pt x="24839" y="15997"/>
                    <a:pt x="21983" y="19369"/>
                    <a:pt x="19734" y="23152"/>
                  </a:cubicBezTo>
                  <a:lnTo>
                    <a:pt x="18929" y="24565"/>
                  </a:lnTo>
                  <a:lnTo>
                    <a:pt x="18732" y="24914"/>
                  </a:lnTo>
                  <a:lnTo>
                    <a:pt x="18534" y="25279"/>
                  </a:lnTo>
                  <a:lnTo>
                    <a:pt x="18185" y="25993"/>
                  </a:lnTo>
                  <a:lnTo>
                    <a:pt x="17456" y="27451"/>
                  </a:lnTo>
                  <a:lnTo>
                    <a:pt x="16833" y="28940"/>
                  </a:lnTo>
                  <a:lnTo>
                    <a:pt x="16529" y="29684"/>
                  </a:lnTo>
                  <a:cubicBezTo>
                    <a:pt x="16423" y="29927"/>
                    <a:pt x="16316" y="30170"/>
                    <a:pt x="16225" y="30429"/>
                  </a:cubicBezTo>
                  <a:lnTo>
                    <a:pt x="15709" y="31948"/>
                  </a:lnTo>
                  <a:lnTo>
                    <a:pt x="15435" y="32707"/>
                  </a:lnTo>
                  <a:lnTo>
                    <a:pt x="15359" y="32920"/>
                  </a:lnTo>
                  <a:lnTo>
                    <a:pt x="15314" y="33057"/>
                  </a:lnTo>
                  <a:cubicBezTo>
                    <a:pt x="15299" y="33102"/>
                    <a:pt x="15268" y="33163"/>
                    <a:pt x="15268" y="33224"/>
                  </a:cubicBezTo>
                  <a:lnTo>
                    <a:pt x="15162" y="33740"/>
                  </a:lnTo>
                  <a:lnTo>
                    <a:pt x="15010" y="34561"/>
                  </a:lnTo>
                  <a:cubicBezTo>
                    <a:pt x="14964" y="34819"/>
                    <a:pt x="14904" y="35092"/>
                    <a:pt x="14873" y="35366"/>
                  </a:cubicBezTo>
                  <a:cubicBezTo>
                    <a:pt x="14539" y="37508"/>
                    <a:pt x="14387" y="39665"/>
                    <a:pt x="14417" y="41837"/>
                  </a:cubicBezTo>
                  <a:cubicBezTo>
                    <a:pt x="14448" y="43949"/>
                    <a:pt x="14600" y="46076"/>
                    <a:pt x="14904" y="48172"/>
                  </a:cubicBezTo>
                  <a:cubicBezTo>
                    <a:pt x="15435" y="52319"/>
                    <a:pt x="16362" y="56315"/>
                    <a:pt x="17319" y="60204"/>
                  </a:cubicBezTo>
                  <a:cubicBezTo>
                    <a:pt x="18276" y="64108"/>
                    <a:pt x="19263" y="67906"/>
                    <a:pt x="20008" y="71673"/>
                  </a:cubicBezTo>
                  <a:cubicBezTo>
                    <a:pt x="20737" y="75456"/>
                    <a:pt x="21223" y="79193"/>
                    <a:pt x="21162" y="82869"/>
                  </a:cubicBezTo>
                  <a:lnTo>
                    <a:pt x="21102" y="84236"/>
                  </a:lnTo>
                  <a:cubicBezTo>
                    <a:pt x="21071" y="84692"/>
                    <a:pt x="21026" y="85163"/>
                    <a:pt x="20995" y="85619"/>
                  </a:cubicBezTo>
                  <a:cubicBezTo>
                    <a:pt x="20950" y="86090"/>
                    <a:pt x="20904" y="86591"/>
                    <a:pt x="20859" y="87062"/>
                  </a:cubicBezTo>
                  <a:lnTo>
                    <a:pt x="20783" y="87791"/>
                  </a:lnTo>
                  <a:cubicBezTo>
                    <a:pt x="20767" y="88019"/>
                    <a:pt x="20737" y="88262"/>
                    <a:pt x="20707" y="88490"/>
                  </a:cubicBezTo>
                  <a:cubicBezTo>
                    <a:pt x="20494" y="90374"/>
                    <a:pt x="20175" y="92242"/>
                    <a:pt x="19795" y="94080"/>
                  </a:cubicBezTo>
                  <a:cubicBezTo>
                    <a:pt x="19036" y="97757"/>
                    <a:pt x="17896" y="101342"/>
                    <a:pt x="16392" y="104775"/>
                  </a:cubicBezTo>
                  <a:cubicBezTo>
                    <a:pt x="14904" y="108224"/>
                    <a:pt x="13050" y="111611"/>
                    <a:pt x="11212" y="115136"/>
                  </a:cubicBezTo>
                  <a:cubicBezTo>
                    <a:pt x="10301" y="116898"/>
                    <a:pt x="9404" y="118691"/>
                    <a:pt x="8554" y="120529"/>
                  </a:cubicBezTo>
                  <a:cubicBezTo>
                    <a:pt x="7718" y="122367"/>
                    <a:pt x="6913" y="124235"/>
                    <a:pt x="6199" y="126134"/>
                  </a:cubicBezTo>
                  <a:cubicBezTo>
                    <a:pt x="5834" y="127091"/>
                    <a:pt x="5500" y="128048"/>
                    <a:pt x="5166" y="129005"/>
                  </a:cubicBezTo>
                  <a:lnTo>
                    <a:pt x="4695" y="130464"/>
                  </a:lnTo>
                  <a:cubicBezTo>
                    <a:pt x="4543" y="130935"/>
                    <a:pt x="4406" y="131436"/>
                    <a:pt x="4254" y="131922"/>
                  </a:cubicBezTo>
                  <a:lnTo>
                    <a:pt x="4027" y="132667"/>
                  </a:lnTo>
                  <a:lnTo>
                    <a:pt x="3844" y="133396"/>
                  </a:lnTo>
                  <a:lnTo>
                    <a:pt x="3464" y="134854"/>
                  </a:lnTo>
                  <a:lnTo>
                    <a:pt x="3085" y="136313"/>
                  </a:lnTo>
                  <a:lnTo>
                    <a:pt x="2750" y="137786"/>
                  </a:lnTo>
                  <a:cubicBezTo>
                    <a:pt x="1824" y="141705"/>
                    <a:pt x="1125" y="145686"/>
                    <a:pt x="639" y="149696"/>
                  </a:cubicBezTo>
                  <a:cubicBezTo>
                    <a:pt x="153" y="153752"/>
                    <a:pt x="1" y="157854"/>
                    <a:pt x="198" y="161940"/>
                  </a:cubicBezTo>
                  <a:cubicBezTo>
                    <a:pt x="259" y="162973"/>
                    <a:pt x="305" y="163991"/>
                    <a:pt x="426" y="165024"/>
                  </a:cubicBezTo>
                  <a:lnTo>
                    <a:pt x="609" y="166574"/>
                  </a:lnTo>
                  <a:lnTo>
                    <a:pt x="836" y="168123"/>
                  </a:lnTo>
                  <a:lnTo>
                    <a:pt x="958" y="168898"/>
                  </a:lnTo>
                  <a:cubicBezTo>
                    <a:pt x="1003" y="169141"/>
                    <a:pt x="1064" y="169399"/>
                    <a:pt x="1110" y="169658"/>
                  </a:cubicBezTo>
                  <a:lnTo>
                    <a:pt x="1429" y="171207"/>
                  </a:lnTo>
                  <a:cubicBezTo>
                    <a:pt x="1535" y="171708"/>
                    <a:pt x="1687" y="172210"/>
                    <a:pt x="1809" y="172726"/>
                  </a:cubicBezTo>
                  <a:lnTo>
                    <a:pt x="2006" y="173486"/>
                  </a:lnTo>
                  <a:cubicBezTo>
                    <a:pt x="2067" y="173744"/>
                    <a:pt x="2158" y="173987"/>
                    <a:pt x="2234" y="174245"/>
                  </a:cubicBezTo>
                  <a:lnTo>
                    <a:pt x="2705" y="175765"/>
                  </a:lnTo>
                  <a:cubicBezTo>
                    <a:pt x="2887" y="176251"/>
                    <a:pt x="3070" y="176752"/>
                    <a:pt x="3267" y="177253"/>
                  </a:cubicBezTo>
                  <a:lnTo>
                    <a:pt x="3556" y="177998"/>
                  </a:lnTo>
                  <a:lnTo>
                    <a:pt x="3875" y="178727"/>
                  </a:lnTo>
                  <a:cubicBezTo>
                    <a:pt x="4087" y="179213"/>
                    <a:pt x="4285" y="179699"/>
                    <a:pt x="4528" y="180185"/>
                  </a:cubicBezTo>
                  <a:cubicBezTo>
                    <a:pt x="5470" y="182099"/>
                    <a:pt x="6548" y="183953"/>
                    <a:pt x="7794" y="185700"/>
                  </a:cubicBezTo>
                  <a:cubicBezTo>
                    <a:pt x="9040" y="187447"/>
                    <a:pt x="10422" y="189087"/>
                    <a:pt x="11941" y="190591"/>
                  </a:cubicBezTo>
                  <a:lnTo>
                    <a:pt x="13096" y="191716"/>
                  </a:lnTo>
                  <a:lnTo>
                    <a:pt x="14296" y="192764"/>
                  </a:lnTo>
                  <a:lnTo>
                    <a:pt x="14600" y="193037"/>
                  </a:lnTo>
                  <a:lnTo>
                    <a:pt x="14904" y="193280"/>
                  </a:lnTo>
                  <a:lnTo>
                    <a:pt x="15526" y="193782"/>
                  </a:lnTo>
                  <a:lnTo>
                    <a:pt x="16164" y="194268"/>
                  </a:lnTo>
                  <a:cubicBezTo>
                    <a:pt x="16377" y="194435"/>
                    <a:pt x="16590" y="194587"/>
                    <a:pt x="16802" y="194739"/>
                  </a:cubicBezTo>
                  <a:cubicBezTo>
                    <a:pt x="14585" y="193128"/>
                    <a:pt x="12534" y="191275"/>
                    <a:pt x="10680" y="189255"/>
                  </a:cubicBezTo>
                  <a:cubicBezTo>
                    <a:pt x="8842" y="187219"/>
                    <a:pt x="7232" y="185001"/>
                    <a:pt x="5865" y="182616"/>
                  </a:cubicBezTo>
                  <a:cubicBezTo>
                    <a:pt x="4528" y="180261"/>
                    <a:pt x="3434" y="177785"/>
                    <a:pt x="2599" y="175218"/>
                  </a:cubicBezTo>
                  <a:lnTo>
                    <a:pt x="2295" y="174245"/>
                  </a:lnTo>
                  <a:cubicBezTo>
                    <a:pt x="2204" y="173926"/>
                    <a:pt x="2082" y="173607"/>
                    <a:pt x="2006" y="173288"/>
                  </a:cubicBezTo>
                  <a:lnTo>
                    <a:pt x="1520" y="171329"/>
                  </a:lnTo>
                  <a:lnTo>
                    <a:pt x="1125" y="169384"/>
                  </a:lnTo>
                  <a:cubicBezTo>
                    <a:pt x="1049" y="169050"/>
                    <a:pt x="1003" y="168731"/>
                    <a:pt x="958" y="168397"/>
                  </a:cubicBezTo>
                  <a:lnTo>
                    <a:pt x="806" y="167424"/>
                  </a:lnTo>
                  <a:cubicBezTo>
                    <a:pt x="426" y="164827"/>
                    <a:pt x="229" y="162214"/>
                    <a:pt x="214" y="159601"/>
                  </a:cubicBezTo>
                  <a:lnTo>
                    <a:pt x="198" y="158629"/>
                  </a:lnTo>
                  <a:cubicBezTo>
                    <a:pt x="198" y="158294"/>
                    <a:pt x="214" y="157975"/>
                    <a:pt x="214" y="157656"/>
                  </a:cubicBezTo>
                  <a:lnTo>
                    <a:pt x="274" y="155712"/>
                  </a:lnTo>
                  <a:lnTo>
                    <a:pt x="396" y="153783"/>
                  </a:lnTo>
                  <a:lnTo>
                    <a:pt x="457" y="152826"/>
                  </a:lnTo>
                  <a:cubicBezTo>
                    <a:pt x="472" y="152507"/>
                    <a:pt x="517" y="152188"/>
                    <a:pt x="548" y="151869"/>
                  </a:cubicBezTo>
                  <a:cubicBezTo>
                    <a:pt x="1049" y="146810"/>
                    <a:pt x="1900" y="141781"/>
                    <a:pt x="3115" y="136829"/>
                  </a:cubicBezTo>
                  <a:cubicBezTo>
                    <a:pt x="3252" y="136206"/>
                    <a:pt x="3434" y="135599"/>
                    <a:pt x="3586" y="134976"/>
                  </a:cubicBezTo>
                  <a:lnTo>
                    <a:pt x="4057" y="133138"/>
                  </a:lnTo>
                  <a:lnTo>
                    <a:pt x="4178" y="132682"/>
                  </a:lnTo>
                  <a:lnTo>
                    <a:pt x="4315" y="132211"/>
                  </a:lnTo>
                  <a:lnTo>
                    <a:pt x="4589" y="131284"/>
                  </a:lnTo>
                  <a:cubicBezTo>
                    <a:pt x="4771" y="130661"/>
                    <a:pt x="4999" y="130054"/>
                    <a:pt x="5181" y="129446"/>
                  </a:cubicBezTo>
                  <a:cubicBezTo>
                    <a:pt x="5986" y="127015"/>
                    <a:pt x="6913" y="124615"/>
                    <a:pt x="7961" y="122260"/>
                  </a:cubicBezTo>
                  <a:cubicBezTo>
                    <a:pt x="8994" y="119921"/>
                    <a:pt x="10133" y="117642"/>
                    <a:pt x="11288" y="115394"/>
                  </a:cubicBezTo>
                  <a:cubicBezTo>
                    <a:pt x="12443" y="113161"/>
                    <a:pt x="13627" y="110973"/>
                    <a:pt x="14721" y="108786"/>
                  </a:cubicBezTo>
                  <a:cubicBezTo>
                    <a:pt x="15815" y="106629"/>
                    <a:pt x="16802" y="104411"/>
                    <a:pt x="17668" y="102147"/>
                  </a:cubicBezTo>
                  <a:cubicBezTo>
                    <a:pt x="18519" y="99899"/>
                    <a:pt x="19203" y="97590"/>
                    <a:pt x="19750" y="95250"/>
                  </a:cubicBezTo>
                  <a:cubicBezTo>
                    <a:pt x="20281" y="92865"/>
                    <a:pt x="20691" y="90450"/>
                    <a:pt x="20950" y="88034"/>
                  </a:cubicBezTo>
                  <a:lnTo>
                    <a:pt x="21132" y="86166"/>
                  </a:lnTo>
                  <a:lnTo>
                    <a:pt x="21284" y="84343"/>
                  </a:lnTo>
                  <a:lnTo>
                    <a:pt x="21314" y="83462"/>
                  </a:lnTo>
                  <a:cubicBezTo>
                    <a:pt x="21329" y="83158"/>
                    <a:pt x="21329" y="82869"/>
                    <a:pt x="21329" y="82565"/>
                  </a:cubicBezTo>
                  <a:cubicBezTo>
                    <a:pt x="21329" y="81964"/>
                    <a:pt x="21344" y="81377"/>
                    <a:pt x="21315" y="80775"/>
                  </a:cubicBezTo>
                  <a:lnTo>
                    <a:pt x="21315" y="80775"/>
                  </a:lnTo>
                  <a:cubicBezTo>
                    <a:pt x="21367" y="80933"/>
                    <a:pt x="21434" y="81271"/>
                    <a:pt x="21484" y="81271"/>
                  </a:cubicBezTo>
                  <a:cubicBezTo>
                    <a:pt x="21522" y="81271"/>
                    <a:pt x="21551" y="81081"/>
                    <a:pt x="21557" y="80484"/>
                  </a:cubicBezTo>
                  <a:cubicBezTo>
                    <a:pt x="21573" y="80788"/>
                    <a:pt x="21588" y="81107"/>
                    <a:pt x="21603" y="81411"/>
                  </a:cubicBezTo>
                  <a:lnTo>
                    <a:pt x="21618" y="82322"/>
                  </a:lnTo>
                  <a:cubicBezTo>
                    <a:pt x="21633" y="82945"/>
                    <a:pt x="21603" y="83553"/>
                    <a:pt x="21588" y="84160"/>
                  </a:cubicBezTo>
                  <a:cubicBezTo>
                    <a:pt x="21588" y="84464"/>
                    <a:pt x="21542" y="84768"/>
                    <a:pt x="21527" y="85087"/>
                  </a:cubicBezTo>
                  <a:lnTo>
                    <a:pt x="21466" y="86014"/>
                  </a:lnTo>
                  <a:lnTo>
                    <a:pt x="21299" y="87913"/>
                  </a:lnTo>
                  <a:cubicBezTo>
                    <a:pt x="21056" y="90389"/>
                    <a:pt x="20676" y="92850"/>
                    <a:pt x="20129" y="95281"/>
                  </a:cubicBezTo>
                  <a:cubicBezTo>
                    <a:pt x="19598" y="97696"/>
                    <a:pt x="18899" y="100051"/>
                    <a:pt x="18033" y="102360"/>
                  </a:cubicBezTo>
                  <a:cubicBezTo>
                    <a:pt x="17152" y="104669"/>
                    <a:pt x="16149" y="106932"/>
                    <a:pt x="15010" y="109135"/>
                  </a:cubicBezTo>
                  <a:cubicBezTo>
                    <a:pt x="13901" y="111383"/>
                    <a:pt x="12686" y="113601"/>
                    <a:pt x="11516" y="115865"/>
                  </a:cubicBezTo>
                  <a:cubicBezTo>
                    <a:pt x="10331" y="118144"/>
                    <a:pt x="9176" y="120453"/>
                    <a:pt x="8143" y="122838"/>
                  </a:cubicBezTo>
                  <a:cubicBezTo>
                    <a:pt x="7110" y="125208"/>
                    <a:pt x="6169" y="127638"/>
                    <a:pt x="5363" y="130099"/>
                  </a:cubicBezTo>
                  <a:lnTo>
                    <a:pt x="5060" y="131026"/>
                  </a:lnTo>
                  <a:lnTo>
                    <a:pt x="4771" y="131968"/>
                  </a:lnTo>
                  <a:cubicBezTo>
                    <a:pt x="4680" y="132272"/>
                    <a:pt x="4573" y="132591"/>
                    <a:pt x="4497" y="132894"/>
                  </a:cubicBezTo>
                  <a:lnTo>
                    <a:pt x="4239" y="133836"/>
                  </a:lnTo>
                  <a:cubicBezTo>
                    <a:pt x="3920" y="135082"/>
                    <a:pt x="3571" y="136313"/>
                    <a:pt x="3297" y="137573"/>
                  </a:cubicBezTo>
                  <a:cubicBezTo>
                    <a:pt x="2067" y="142587"/>
                    <a:pt x="1216" y="147691"/>
                    <a:pt x="745" y="152826"/>
                  </a:cubicBezTo>
                  <a:lnTo>
                    <a:pt x="609" y="154785"/>
                  </a:lnTo>
                  <a:lnTo>
                    <a:pt x="548" y="155757"/>
                  </a:lnTo>
                  <a:lnTo>
                    <a:pt x="533" y="156730"/>
                  </a:lnTo>
                  <a:cubicBezTo>
                    <a:pt x="517" y="157383"/>
                    <a:pt x="487" y="158051"/>
                    <a:pt x="487" y="158705"/>
                  </a:cubicBezTo>
                  <a:lnTo>
                    <a:pt x="502" y="160664"/>
                  </a:lnTo>
                  <a:cubicBezTo>
                    <a:pt x="502" y="161333"/>
                    <a:pt x="563" y="162001"/>
                    <a:pt x="593" y="162654"/>
                  </a:cubicBezTo>
                  <a:cubicBezTo>
                    <a:pt x="639" y="163292"/>
                    <a:pt x="669" y="163976"/>
                    <a:pt x="745" y="164629"/>
                  </a:cubicBezTo>
                  <a:cubicBezTo>
                    <a:pt x="821" y="165282"/>
                    <a:pt x="882" y="165951"/>
                    <a:pt x="958" y="166604"/>
                  </a:cubicBezTo>
                  <a:lnTo>
                    <a:pt x="1262" y="168579"/>
                  </a:lnTo>
                  <a:cubicBezTo>
                    <a:pt x="1717" y="171238"/>
                    <a:pt x="2416" y="173850"/>
                    <a:pt x="3328" y="176387"/>
                  </a:cubicBezTo>
                  <a:cubicBezTo>
                    <a:pt x="4270" y="178970"/>
                    <a:pt x="5470" y="181431"/>
                    <a:pt x="6943" y="183740"/>
                  </a:cubicBezTo>
                  <a:cubicBezTo>
                    <a:pt x="8417" y="186080"/>
                    <a:pt x="10164" y="188237"/>
                    <a:pt x="12124" y="190166"/>
                  </a:cubicBezTo>
                  <a:cubicBezTo>
                    <a:pt x="14083" y="192110"/>
                    <a:pt x="16240" y="193842"/>
                    <a:pt x="18549" y="195346"/>
                  </a:cubicBezTo>
                  <a:lnTo>
                    <a:pt x="18276" y="195772"/>
                  </a:lnTo>
                  <a:lnTo>
                    <a:pt x="19507" y="196577"/>
                  </a:lnTo>
                  <a:cubicBezTo>
                    <a:pt x="19917" y="196835"/>
                    <a:pt x="20327" y="197078"/>
                    <a:pt x="20752" y="197336"/>
                  </a:cubicBezTo>
                  <a:lnTo>
                    <a:pt x="21375" y="197716"/>
                  </a:lnTo>
                  <a:lnTo>
                    <a:pt x="22013" y="198066"/>
                  </a:lnTo>
                  <a:cubicBezTo>
                    <a:pt x="22454" y="198293"/>
                    <a:pt x="22864" y="198536"/>
                    <a:pt x="23304" y="198749"/>
                  </a:cubicBezTo>
                  <a:cubicBezTo>
                    <a:pt x="24170" y="199190"/>
                    <a:pt x="25036" y="199615"/>
                    <a:pt x="25917" y="200025"/>
                  </a:cubicBezTo>
                  <a:cubicBezTo>
                    <a:pt x="26798" y="200420"/>
                    <a:pt x="27679" y="200785"/>
                    <a:pt x="28576" y="201165"/>
                  </a:cubicBezTo>
                  <a:cubicBezTo>
                    <a:pt x="30368" y="201863"/>
                    <a:pt x="32176" y="202532"/>
                    <a:pt x="33999" y="203109"/>
                  </a:cubicBezTo>
                  <a:cubicBezTo>
                    <a:pt x="34911" y="203413"/>
                    <a:pt x="35837" y="203656"/>
                    <a:pt x="36749" y="203929"/>
                  </a:cubicBezTo>
                  <a:lnTo>
                    <a:pt x="38131" y="204309"/>
                  </a:lnTo>
                  <a:cubicBezTo>
                    <a:pt x="38587" y="204446"/>
                    <a:pt x="39058" y="204567"/>
                    <a:pt x="39514" y="204674"/>
                  </a:cubicBezTo>
                  <a:lnTo>
                    <a:pt x="40911" y="205023"/>
                  </a:lnTo>
                  <a:lnTo>
                    <a:pt x="42309" y="205327"/>
                  </a:lnTo>
                  <a:cubicBezTo>
                    <a:pt x="43235" y="205555"/>
                    <a:pt x="44162" y="205737"/>
                    <a:pt x="45089" y="205935"/>
                  </a:cubicBezTo>
                  <a:cubicBezTo>
                    <a:pt x="46957" y="206299"/>
                    <a:pt x="48826" y="206633"/>
                    <a:pt x="50710" y="206937"/>
                  </a:cubicBezTo>
                  <a:cubicBezTo>
                    <a:pt x="54462" y="207545"/>
                    <a:pt x="58229" y="208016"/>
                    <a:pt x="61997" y="208426"/>
                  </a:cubicBezTo>
                  <a:cubicBezTo>
                    <a:pt x="68256" y="209049"/>
                    <a:pt x="73633" y="209186"/>
                    <a:pt x="78115" y="209246"/>
                  </a:cubicBezTo>
                  <a:cubicBezTo>
                    <a:pt x="72615" y="208684"/>
                    <a:pt x="67010" y="208183"/>
                    <a:pt x="61343" y="207515"/>
                  </a:cubicBezTo>
                  <a:cubicBezTo>
                    <a:pt x="55677" y="206846"/>
                    <a:pt x="49935" y="206026"/>
                    <a:pt x="44223" y="204810"/>
                  </a:cubicBezTo>
                  <a:cubicBezTo>
                    <a:pt x="38496" y="203580"/>
                    <a:pt x="32769" y="201970"/>
                    <a:pt x="27269" y="199554"/>
                  </a:cubicBezTo>
                  <a:cubicBezTo>
                    <a:pt x="24489" y="198339"/>
                    <a:pt x="21816" y="196911"/>
                    <a:pt x="19294" y="195255"/>
                  </a:cubicBezTo>
                  <a:cubicBezTo>
                    <a:pt x="16727" y="193569"/>
                    <a:pt x="14341" y="191624"/>
                    <a:pt x="12215" y="189422"/>
                  </a:cubicBezTo>
                  <a:cubicBezTo>
                    <a:pt x="10058" y="187204"/>
                    <a:pt x="8204" y="184712"/>
                    <a:pt x="6670" y="182023"/>
                  </a:cubicBezTo>
                  <a:cubicBezTo>
                    <a:pt x="5151" y="179350"/>
                    <a:pt x="3951" y="176509"/>
                    <a:pt x="3100" y="173547"/>
                  </a:cubicBezTo>
                  <a:cubicBezTo>
                    <a:pt x="2249" y="170615"/>
                    <a:pt x="1687" y="167607"/>
                    <a:pt x="1429" y="164569"/>
                  </a:cubicBezTo>
                  <a:cubicBezTo>
                    <a:pt x="1155" y="161561"/>
                    <a:pt x="1095" y="158538"/>
                    <a:pt x="1231" y="155530"/>
                  </a:cubicBezTo>
                  <a:cubicBezTo>
                    <a:pt x="1383" y="152537"/>
                    <a:pt x="1717" y="149559"/>
                    <a:pt x="2143" y="146612"/>
                  </a:cubicBezTo>
                  <a:lnTo>
                    <a:pt x="2523" y="144425"/>
                  </a:lnTo>
                  <a:lnTo>
                    <a:pt x="2705" y="143316"/>
                  </a:lnTo>
                  <a:lnTo>
                    <a:pt x="2933" y="142237"/>
                  </a:lnTo>
                  <a:lnTo>
                    <a:pt x="3373" y="140050"/>
                  </a:lnTo>
                  <a:lnTo>
                    <a:pt x="3859" y="137908"/>
                  </a:lnTo>
                  <a:cubicBezTo>
                    <a:pt x="4178" y="136464"/>
                    <a:pt x="4573" y="135036"/>
                    <a:pt x="4938" y="133608"/>
                  </a:cubicBezTo>
                  <a:cubicBezTo>
                    <a:pt x="5120" y="132894"/>
                    <a:pt x="5348" y="132180"/>
                    <a:pt x="5561" y="131466"/>
                  </a:cubicBezTo>
                  <a:cubicBezTo>
                    <a:pt x="5774" y="130752"/>
                    <a:pt x="6017" y="130054"/>
                    <a:pt x="6244" y="129355"/>
                  </a:cubicBezTo>
                  <a:cubicBezTo>
                    <a:pt x="7217" y="126560"/>
                    <a:pt x="8326" y="123825"/>
                    <a:pt x="9571" y="121152"/>
                  </a:cubicBezTo>
                  <a:lnTo>
                    <a:pt x="9571" y="121152"/>
                  </a:lnTo>
                  <a:cubicBezTo>
                    <a:pt x="8538" y="123415"/>
                    <a:pt x="7581" y="125739"/>
                    <a:pt x="6731" y="128155"/>
                  </a:cubicBezTo>
                  <a:cubicBezTo>
                    <a:pt x="6518" y="128762"/>
                    <a:pt x="6305" y="129370"/>
                    <a:pt x="6108" y="129978"/>
                  </a:cubicBezTo>
                  <a:cubicBezTo>
                    <a:pt x="5910" y="130585"/>
                    <a:pt x="5713" y="131208"/>
                    <a:pt x="5531" y="131831"/>
                  </a:cubicBezTo>
                  <a:cubicBezTo>
                    <a:pt x="5136" y="133077"/>
                    <a:pt x="4847" y="134338"/>
                    <a:pt x="4513" y="135599"/>
                  </a:cubicBezTo>
                  <a:lnTo>
                    <a:pt x="4270" y="136540"/>
                  </a:lnTo>
                  <a:lnTo>
                    <a:pt x="4057" y="137497"/>
                  </a:lnTo>
                  <a:lnTo>
                    <a:pt x="3632" y="139396"/>
                  </a:lnTo>
                  <a:cubicBezTo>
                    <a:pt x="3480" y="140034"/>
                    <a:pt x="3358" y="140688"/>
                    <a:pt x="3221" y="141326"/>
                  </a:cubicBezTo>
                  <a:lnTo>
                    <a:pt x="2842" y="143270"/>
                  </a:lnTo>
                  <a:cubicBezTo>
                    <a:pt x="2735" y="143908"/>
                    <a:pt x="2629" y="144561"/>
                    <a:pt x="2523" y="145215"/>
                  </a:cubicBezTo>
                  <a:lnTo>
                    <a:pt x="2356" y="146187"/>
                  </a:lnTo>
                  <a:lnTo>
                    <a:pt x="2280" y="146688"/>
                  </a:lnTo>
                  <a:lnTo>
                    <a:pt x="2219" y="147174"/>
                  </a:lnTo>
                  <a:cubicBezTo>
                    <a:pt x="2052" y="148481"/>
                    <a:pt x="1854" y="149787"/>
                    <a:pt x="1748" y="151124"/>
                  </a:cubicBezTo>
                  <a:cubicBezTo>
                    <a:pt x="1201" y="156396"/>
                    <a:pt x="1171" y="161773"/>
                    <a:pt x="1900" y="167014"/>
                  </a:cubicBezTo>
                  <a:cubicBezTo>
                    <a:pt x="2249" y="169642"/>
                    <a:pt x="2826" y="172225"/>
                    <a:pt x="3616" y="174732"/>
                  </a:cubicBezTo>
                  <a:cubicBezTo>
                    <a:pt x="4406" y="177193"/>
                    <a:pt x="5424" y="179578"/>
                    <a:pt x="6655" y="181841"/>
                  </a:cubicBezTo>
                  <a:lnTo>
                    <a:pt x="7338" y="183026"/>
                  </a:lnTo>
                  <a:cubicBezTo>
                    <a:pt x="7566" y="183406"/>
                    <a:pt x="7840" y="183786"/>
                    <a:pt x="8083" y="184165"/>
                  </a:cubicBezTo>
                  <a:cubicBezTo>
                    <a:pt x="8554" y="184940"/>
                    <a:pt x="9116" y="185654"/>
                    <a:pt x="9647" y="186383"/>
                  </a:cubicBezTo>
                  <a:cubicBezTo>
                    <a:pt x="10741" y="187796"/>
                    <a:pt x="11941" y="189133"/>
                    <a:pt x="13233" y="190363"/>
                  </a:cubicBezTo>
                  <a:lnTo>
                    <a:pt x="13719" y="190834"/>
                  </a:lnTo>
                  <a:cubicBezTo>
                    <a:pt x="13871" y="190986"/>
                    <a:pt x="14053" y="191138"/>
                    <a:pt x="14205" y="191275"/>
                  </a:cubicBezTo>
                  <a:lnTo>
                    <a:pt x="15207" y="192156"/>
                  </a:lnTo>
                  <a:cubicBezTo>
                    <a:pt x="15542" y="192445"/>
                    <a:pt x="15891" y="192718"/>
                    <a:pt x="16240" y="192992"/>
                  </a:cubicBezTo>
                  <a:lnTo>
                    <a:pt x="16757" y="193402"/>
                  </a:lnTo>
                  <a:cubicBezTo>
                    <a:pt x="16924" y="193538"/>
                    <a:pt x="17106" y="193660"/>
                    <a:pt x="17289" y="193782"/>
                  </a:cubicBezTo>
                  <a:lnTo>
                    <a:pt x="18352" y="194556"/>
                  </a:lnTo>
                  <a:cubicBezTo>
                    <a:pt x="18701" y="194799"/>
                    <a:pt x="19066" y="195042"/>
                    <a:pt x="19431" y="195285"/>
                  </a:cubicBezTo>
                  <a:cubicBezTo>
                    <a:pt x="20160" y="195772"/>
                    <a:pt x="20904" y="196197"/>
                    <a:pt x="21649" y="196638"/>
                  </a:cubicBezTo>
                  <a:cubicBezTo>
                    <a:pt x="24596" y="198324"/>
                    <a:pt x="27695" y="199767"/>
                    <a:pt x="30885" y="200921"/>
                  </a:cubicBezTo>
                  <a:cubicBezTo>
                    <a:pt x="33999" y="202061"/>
                    <a:pt x="37174" y="203003"/>
                    <a:pt x="40395" y="203777"/>
                  </a:cubicBezTo>
                  <a:cubicBezTo>
                    <a:pt x="46760" y="205312"/>
                    <a:pt x="53125" y="206254"/>
                    <a:pt x="59429" y="206998"/>
                  </a:cubicBezTo>
                  <a:cubicBezTo>
                    <a:pt x="65749" y="207742"/>
                    <a:pt x="72023" y="208259"/>
                    <a:pt x="78236" y="208867"/>
                  </a:cubicBezTo>
                  <a:lnTo>
                    <a:pt x="82277" y="209277"/>
                  </a:lnTo>
                  <a:cubicBezTo>
                    <a:pt x="84055" y="209292"/>
                    <a:pt x="85634" y="209292"/>
                    <a:pt x="87047" y="209307"/>
                  </a:cubicBezTo>
                  <a:cubicBezTo>
                    <a:pt x="89827" y="209277"/>
                    <a:pt x="91924" y="209170"/>
                    <a:pt x="91969" y="208806"/>
                  </a:cubicBezTo>
                  <a:cubicBezTo>
                    <a:pt x="92030" y="208441"/>
                    <a:pt x="90025" y="207712"/>
                    <a:pt x="84510" y="206861"/>
                  </a:cubicBezTo>
                  <a:cubicBezTo>
                    <a:pt x="83113" y="206740"/>
                    <a:pt x="81047" y="206557"/>
                    <a:pt x="79300" y="206421"/>
                  </a:cubicBezTo>
                  <a:lnTo>
                    <a:pt x="76185" y="206163"/>
                  </a:lnTo>
                  <a:cubicBezTo>
                    <a:pt x="75107" y="205828"/>
                    <a:pt x="75760" y="205600"/>
                    <a:pt x="76444" y="205403"/>
                  </a:cubicBezTo>
                  <a:cubicBezTo>
                    <a:pt x="67481" y="204613"/>
                    <a:pt x="58533" y="203884"/>
                    <a:pt x="49737" y="202380"/>
                  </a:cubicBezTo>
                  <a:cubicBezTo>
                    <a:pt x="47535" y="202000"/>
                    <a:pt x="45347" y="201575"/>
                    <a:pt x="43175" y="201089"/>
                  </a:cubicBezTo>
                  <a:cubicBezTo>
                    <a:pt x="42096" y="200846"/>
                    <a:pt x="41017" y="200572"/>
                    <a:pt x="39939" y="200299"/>
                  </a:cubicBezTo>
                  <a:lnTo>
                    <a:pt x="38329" y="199873"/>
                  </a:lnTo>
                  <a:cubicBezTo>
                    <a:pt x="37797" y="199737"/>
                    <a:pt x="37265" y="199554"/>
                    <a:pt x="36734" y="199402"/>
                  </a:cubicBezTo>
                  <a:cubicBezTo>
                    <a:pt x="34622" y="198764"/>
                    <a:pt x="32526" y="198066"/>
                    <a:pt x="30490" y="197245"/>
                  </a:cubicBezTo>
                  <a:cubicBezTo>
                    <a:pt x="28454" y="196425"/>
                    <a:pt x="26464" y="195498"/>
                    <a:pt x="24535" y="194450"/>
                  </a:cubicBezTo>
                  <a:lnTo>
                    <a:pt x="24535" y="194450"/>
                  </a:lnTo>
                  <a:cubicBezTo>
                    <a:pt x="26479" y="195483"/>
                    <a:pt x="28469" y="196410"/>
                    <a:pt x="30520" y="197230"/>
                  </a:cubicBezTo>
                  <a:cubicBezTo>
                    <a:pt x="32571" y="198050"/>
                    <a:pt x="34683" y="198749"/>
                    <a:pt x="36825" y="199372"/>
                  </a:cubicBezTo>
                  <a:cubicBezTo>
                    <a:pt x="38951" y="200010"/>
                    <a:pt x="41109" y="200557"/>
                    <a:pt x="43296" y="201043"/>
                  </a:cubicBezTo>
                  <a:cubicBezTo>
                    <a:pt x="45499" y="201529"/>
                    <a:pt x="47702" y="201939"/>
                    <a:pt x="49920" y="202304"/>
                  </a:cubicBezTo>
                  <a:cubicBezTo>
                    <a:pt x="58822" y="203777"/>
                    <a:pt x="67906" y="204461"/>
                    <a:pt x="77021" y="205205"/>
                  </a:cubicBezTo>
                  <a:cubicBezTo>
                    <a:pt x="77659" y="204947"/>
                    <a:pt x="77522" y="204674"/>
                    <a:pt x="73542" y="204172"/>
                  </a:cubicBezTo>
                  <a:cubicBezTo>
                    <a:pt x="70792" y="203747"/>
                    <a:pt x="64564" y="203307"/>
                    <a:pt x="57728" y="202517"/>
                  </a:cubicBezTo>
                  <a:cubicBezTo>
                    <a:pt x="54310" y="202137"/>
                    <a:pt x="50725" y="201651"/>
                    <a:pt x="47367" y="201043"/>
                  </a:cubicBezTo>
                  <a:cubicBezTo>
                    <a:pt x="44284" y="200496"/>
                    <a:pt x="41230" y="199797"/>
                    <a:pt x="38222" y="198947"/>
                  </a:cubicBezTo>
                  <a:lnTo>
                    <a:pt x="36901" y="198536"/>
                  </a:lnTo>
                  <a:lnTo>
                    <a:pt x="36232" y="198324"/>
                  </a:lnTo>
                  <a:lnTo>
                    <a:pt x="35564" y="198111"/>
                  </a:lnTo>
                  <a:cubicBezTo>
                    <a:pt x="35123" y="197959"/>
                    <a:pt x="34683" y="197822"/>
                    <a:pt x="34242" y="197655"/>
                  </a:cubicBezTo>
                  <a:lnTo>
                    <a:pt x="32920" y="197184"/>
                  </a:lnTo>
                  <a:cubicBezTo>
                    <a:pt x="32480" y="197032"/>
                    <a:pt x="32039" y="196850"/>
                    <a:pt x="31614" y="196683"/>
                  </a:cubicBezTo>
                  <a:cubicBezTo>
                    <a:pt x="31173" y="196501"/>
                    <a:pt x="30733" y="196349"/>
                    <a:pt x="30308" y="196151"/>
                  </a:cubicBezTo>
                  <a:lnTo>
                    <a:pt x="29016" y="195605"/>
                  </a:lnTo>
                  <a:lnTo>
                    <a:pt x="27755" y="195012"/>
                  </a:lnTo>
                  <a:cubicBezTo>
                    <a:pt x="24368" y="193432"/>
                    <a:pt x="21193" y="191457"/>
                    <a:pt x="18306" y="189103"/>
                  </a:cubicBezTo>
                  <a:cubicBezTo>
                    <a:pt x="16894" y="187918"/>
                    <a:pt x="15557" y="186626"/>
                    <a:pt x="14326" y="185244"/>
                  </a:cubicBezTo>
                  <a:cubicBezTo>
                    <a:pt x="13126" y="183846"/>
                    <a:pt x="12017" y="182358"/>
                    <a:pt x="11045" y="180778"/>
                  </a:cubicBezTo>
                  <a:cubicBezTo>
                    <a:pt x="10088" y="179198"/>
                    <a:pt x="9268" y="177542"/>
                    <a:pt x="8554" y="175825"/>
                  </a:cubicBezTo>
                  <a:cubicBezTo>
                    <a:pt x="8235" y="174959"/>
                    <a:pt x="7885" y="174094"/>
                    <a:pt x="7627" y="173197"/>
                  </a:cubicBezTo>
                  <a:lnTo>
                    <a:pt x="7414" y="172529"/>
                  </a:lnTo>
                  <a:cubicBezTo>
                    <a:pt x="7353" y="172301"/>
                    <a:pt x="7278" y="172088"/>
                    <a:pt x="7232" y="171860"/>
                  </a:cubicBezTo>
                  <a:lnTo>
                    <a:pt x="6883" y="170493"/>
                  </a:lnTo>
                  <a:lnTo>
                    <a:pt x="6791" y="170159"/>
                  </a:lnTo>
                  <a:cubicBezTo>
                    <a:pt x="6761" y="170037"/>
                    <a:pt x="6746" y="169931"/>
                    <a:pt x="6715" y="169810"/>
                  </a:cubicBezTo>
                  <a:lnTo>
                    <a:pt x="6579" y="169111"/>
                  </a:lnTo>
                  <a:lnTo>
                    <a:pt x="6442" y="168427"/>
                  </a:lnTo>
                  <a:cubicBezTo>
                    <a:pt x="6396" y="168199"/>
                    <a:pt x="6336" y="167971"/>
                    <a:pt x="6305" y="167728"/>
                  </a:cubicBezTo>
                  <a:cubicBezTo>
                    <a:pt x="6184" y="166802"/>
                    <a:pt x="6001" y="165875"/>
                    <a:pt x="5925" y="164918"/>
                  </a:cubicBezTo>
                  <a:lnTo>
                    <a:pt x="5789" y="163505"/>
                  </a:lnTo>
                  <a:lnTo>
                    <a:pt x="5698" y="162077"/>
                  </a:lnTo>
                  <a:cubicBezTo>
                    <a:pt x="5637" y="161150"/>
                    <a:pt x="5637" y="160178"/>
                    <a:pt x="5622" y="159236"/>
                  </a:cubicBezTo>
                  <a:cubicBezTo>
                    <a:pt x="5622" y="155408"/>
                    <a:pt x="5910" y="151580"/>
                    <a:pt x="6503" y="147797"/>
                  </a:cubicBezTo>
                  <a:cubicBezTo>
                    <a:pt x="7095" y="144015"/>
                    <a:pt x="7870" y="140262"/>
                    <a:pt x="8857" y="136556"/>
                  </a:cubicBezTo>
                  <a:lnTo>
                    <a:pt x="9222" y="135173"/>
                  </a:lnTo>
                  <a:cubicBezTo>
                    <a:pt x="9344" y="134717"/>
                    <a:pt x="9450" y="134246"/>
                    <a:pt x="9602" y="133821"/>
                  </a:cubicBezTo>
                  <a:lnTo>
                    <a:pt x="10012" y="132484"/>
                  </a:lnTo>
                  <a:lnTo>
                    <a:pt x="10452" y="131163"/>
                  </a:lnTo>
                  <a:cubicBezTo>
                    <a:pt x="11060" y="129400"/>
                    <a:pt x="11729" y="127669"/>
                    <a:pt x="12458" y="125982"/>
                  </a:cubicBezTo>
                  <a:cubicBezTo>
                    <a:pt x="13506" y="123537"/>
                    <a:pt x="14691" y="121121"/>
                    <a:pt x="15952" y="118706"/>
                  </a:cubicBezTo>
                  <a:cubicBezTo>
                    <a:pt x="17228" y="116275"/>
                    <a:pt x="18580" y="113829"/>
                    <a:pt x="19856" y="111277"/>
                  </a:cubicBezTo>
                  <a:cubicBezTo>
                    <a:pt x="21193" y="108695"/>
                    <a:pt x="22347" y="106036"/>
                    <a:pt x="23350" y="103302"/>
                  </a:cubicBezTo>
                  <a:cubicBezTo>
                    <a:pt x="24353" y="100537"/>
                    <a:pt x="25143" y="97711"/>
                    <a:pt x="25705" y="94825"/>
                  </a:cubicBezTo>
                  <a:cubicBezTo>
                    <a:pt x="25796" y="94475"/>
                    <a:pt x="25857" y="94111"/>
                    <a:pt x="25917" y="93761"/>
                  </a:cubicBezTo>
                  <a:lnTo>
                    <a:pt x="26100" y="92683"/>
                  </a:lnTo>
                  <a:cubicBezTo>
                    <a:pt x="26221" y="91954"/>
                    <a:pt x="26343" y="91240"/>
                    <a:pt x="26434" y="90526"/>
                  </a:cubicBezTo>
                  <a:cubicBezTo>
                    <a:pt x="26510" y="89796"/>
                    <a:pt x="26616" y="89082"/>
                    <a:pt x="26692" y="88368"/>
                  </a:cubicBezTo>
                  <a:lnTo>
                    <a:pt x="26874" y="86242"/>
                  </a:lnTo>
                  <a:cubicBezTo>
                    <a:pt x="26935" y="85497"/>
                    <a:pt x="27011" y="84768"/>
                    <a:pt x="27026" y="84009"/>
                  </a:cubicBezTo>
                  <a:cubicBezTo>
                    <a:pt x="27041" y="83644"/>
                    <a:pt x="27072" y="83264"/>
                    <a:pt x="27072" y="82884"/>
                  </a:cubicBezTo>
                  <a:lnTo>
                    <a:pt x="27072" y="81760"/>
                  </a:lnTo>
                  <a:lnTo>
                    <a:pt x="27072" y="81183"/>
                  </a:lnTo>
                  <a:lnTo>
                    <a:pt x="27041" y="80636"/>
                  </a:lnTo>
                  <a:lnTo>
                    <a:pt x="26996" y="79512"/>
                  </a:lnTo>
                  <a:lnTo>
                    <a:pt x="26920" y="78403"/>
                  </a:lnTo>
                  <a:cubicBezTo>
                    <a:pt x="26890" y="78038"/>
                    <a:pt x="26859" y="77674"/>
                    <a:pt x="26814" y="77309"/>
                  </a:cubicBezTo>
                  <a:cubicBezTo>
                    <a:pt x="26495" y="74423"/>
                    <a:pt x="26024" y="71567"/>
                    <a:pt x="25386" y="68741"/>
                  </a:cubicBezTo>
                  <a:cubicBezTo>
                    <a:pt x="24778" y="65946"/>
                    <a:pt x="24079" y="63227"/>
                    <a:pt x="23411" y="60523"/>
                  </a:cubicBezTo>
                  <a:cubicBezTo>
                    <a:pt x="22454" y="56831"/>
                    <a:pt x="21557" y="53140"/>
                    <a:pt x="20935" y="49463"/>
                  </a:cubicBezTo>
                  <a:cubicBezTo>
                    <a:pt x="20312" y="45787"/>
                    <a:pt x="20038" y="42096"/>
                    <a:pt x="20342" y="38510"/>
                  </a:cubicBezTo>
                  <a:cubicBezTo>
                    <a:pt x="20403" y="37614"/>
                    <a:pt x="20540" y="36733"/>
                    <a:pt x="20676" y="35852"/>
                  </a:cubicBezTo>
                  <a:lnTo>
                    <a:pt x="20904" y="34697"/>
                  </a:lnTo>
                  <a:lnTo>
                    <a:pt x="21314" y="33512"/>
                  </a:lnTo>
                  <a:cubicBezTo>
                    <a:pt x="21466" y="33087"/>
                    <a:pt x="21618" y="32646"/>
                    <a:pt x="21770" y="32221"/>
                  </a:cubicBezTo>
                  <a:lnTo>
                    <a:pt x="22302" y="30960"/>
                  </a:lnTo>
                  <a:lnTo>
                    <a:pt x="22575" y="30322"/>
                  </a:lnTo>
                  <a:cubicBezTo>
                    <a:pt x="22666" y="30125"/>
                    <a:pt x="22742" y="29897"/>
                    <a:pt x="22849" y="29699"/>
                  </a:cubicBezTo>
                  <a:lnTo>
                    <a:pt x="23456" y="28484"/>
                  </a:lnTo>
                  <a:cubicBezTo>
                    <a:pt x="24261" y="26889"/>
                    <a:pt x="25188" y="25355"/>
                    <a:pt x="26221" y="23881"/>
                  </a:cubicBezTo>
                  <a:cubicBezTo>
                    <a:pt x="26343" y="23699"/>
                    <a:pt x="26495" y="23532"/>
                    <a:pt x="26616" y="23349"/>
                  </a:cubicBezTo>
                  <a:lnTo>
                    <a:pt x="27026" y="22818"/>
                  </a:lnTo>
                  <a:lnTo>
                    <a:pt x="27436" y="22301"/>
                  </a:lnTo>
                  <a:cubicBezTo>
                    <a:pt x="27573" y="22119"/>
                    <a:pt x="27695" y="21937"/>
                    <a:pt x="27847" y="21785"/>
                  </a:cubicBezTo>
                  <a:lnTo>
                    <a:pt x="28728" y="20797"/>
                  </a:lnTo>
                  <a:cubicBezTo>
                    <a:pt x="28864" y="20630"/>
                    <a:pt x="29016" y="20463"/>
                    <a:pt x="29168" y="20296"/>
                  </a:cubicBezTo>
                  <a:lnTo>
                    <a:pt x="29624" y="19825"/>
                  </a:lnTo>
                  <a:cubicBezTo>
                    <a:pt x="32085" y="17349"/>
                    <a:pt x="34880" y="15237"/>
                    <a:pt x="37949" y="13551"/>
                  </a:cubicBezTo>
                  <a:cubicBezTo>
                    <a:pt x="40972" y="11910"/>
                    <a:pt x="44147" y="10558"/>
                    <a:pt x="47443" y="9556"/>
                  </a:cubicBezTo>
                  <a:cubicBezTo>
                    <a:pt x="50649" y="8568"/>
                    <a:pt x="53900" y="7778"/>
                    <a:pt x="57196" y="7171"/>
                  </a:cubicBezTo>
                  <a:cubicBezTo>
                    <a:pt x="60417" y="6563"/>
                    <a:pt x="63592" y="6092"/>
                    <a:pt x="66660" y="5682"/>
                  </a:cubicBezTo>
                  <a:cubicBezTo>
                    <a:pt x="69380" y="5302"/>
                    <a:pt x="71658" y="4998"/>
                    <a:pt x="73497" y="4710"/>
                  </a:cubicBezTo>
                  <a:cubicBezTo>
                    <a:pt x="75350" y="4421"/>
                    <a:pt x="76747" y="4147"/>
                    <a:pt x="77735" y="3920"/>
                  </a:cubicBezTo>
                  <a:cubicBezTo>
                    <a:pt x="79710" y="3433"/>
                    <a:pt x="80029" y="3099"/>
                    <a:pt x="78950" y="2932"/>
                  </a:cubicBezTo>
                  <a:cubicBezTo>
                    <a:pt x="78267" y="2826"/>
                    <a:pt x="77029" y="2775"/>
                    <a:pt x="75306" y="2775"/>
                  </a:cubicBezTo>
                  <a:cubicBezTo>
                    <a:pt x="74309" y="2775"/>
                    <a:pt x="73149" y="2792"/>
                    <a:pt x="71841" y="2826"/>
                  </a:cubicBezTo>
                  <a:cubicBezTo>
                    <a:pt x="70048" y="2871"/>
                    <a:pt x="67982" y="2978"/>
                    <a:pt x="65673" y="3130"/>
                  </a:cubicBezTo>
                  <a:cubicBezTo>
                    <a:pt x="63364" y="3266"/>
                    <a:pt x="60812" y="3509"/>
                    <a:pt x="58047" y="3889"/>
                  </a:cubicBezTo>
                  <a:lnTo>
                    <a:pt x="57956" y="3373"/>
                  </a:lnTo>
                  <a:cubicBezTo>
                    <a:pt x="59338" y="3160"/>
                    <a:pt x="60599" y="2993"/>
                    <a:pt x="61738" y="2841"/>
                  </a:cubicBezTo>
                  <a:lnTo>
                    <a:pt x="64792" y="2461"/>
                  </a:lnTo>
                  <a:lnTo>
                    <a:pt x="67223" y="2142"/>
                  </a:lnTo>
                  <a:cubicBezTo>
                    <a:pt x="67921" y="2051"/>
                    <a:pt x="68544" y="1960"/>
                    <a:pt x="69061" y="1884"/>
                  </a:cubicBezTo>
                  <a:cubicBezTo>
                    <a:pt x="71187" y="1550"/>
                    <a:pt x="71947" y="1322"/>
                    <a:pt x="72099" y="1124"/>
                  </a:cubicBezTo>
                  <a:cubicBezTo>
                    <a:pt x="72403" y="714"/>
                    <a:pt x="70276" y="456"/>
                    <a:pt x="716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0"/>
            <p:cNvSpPr/>
            <p:nvPr/>
          </p:nvSpPr>
          <p:spPr>
            <a:xfrm>
              <a:off x="3006375" y="586000"/>
              <a:ext cx="1597775" cy="4547625"/>
            </a:xfrm>
            <a:custGeom>
              <a:rect b="b" l="l" r="r" t="t"/>
              <a:pathLst>
                <a:path extrusionOk="0" h="181905" w="63911">
                  <a:moveTo>
                    <a:pt x="20747" y="68568"/>
                  </a:moveTo>
                  <a:cubicBezTo>
                    <a:pt x="20761" y="68568"/>
                    <a:pt x="20778" y="68596"/>
                    <a:pt x="20797" y="68635"/>
                  </a:cubicBezTo>
                  <a:cubicBezTo>
                    <a:pt x="20778" y="68597"/>
                    <a:pt x="20762" y="68573"/>
                    <a:pt x="20748" y="68573"/>
                  </a:cubicBezTo>
                  <a:cubicBezTo>
                    <a:pt x="20729" y="68573"/>
                    <a:pt x="20715" y="68623"/>
                    <a:pt x="20706" y="68757"/>
                  </a:cubicBezTo>
                  <a:cubicBezTo>
                    <a:pt x="20715" y="68618"/>
                    <a:pt x="20728" y="68568"/>
                    <a:pt x="20747" y="68568"/>
                  </a:cubicBezTo>
                  <a:close/>
                  <a:moveTo>
                    <a:pt x="20676" y="69334"/>
                  </a:moveTo>
                  <a:cubicBezTo>
                    <a:pt x="20660" y="69607"/>
                    <a:pt x="20645" y="69972"/>
                    <a:pt x="20630" y="70443"/>
                  </a:cubicBezTo>
                  <a:cubicBezTo>
                    <a:pt x="20645" y="69972"/>
                    <a:pt x="20660" y="69592"/>
                    <a:pt x="20676" y="69334"/>
                  </a:cubicBezTo>
                  <a:close/>
                  <a:moveTo>
                    <a:pt x="9326" y="114976"/>
                  </a:moveTo>
                  <a:cubicBezTo>
                    <a:pt x="9246" y="115164"/>
                    <a:pt x="9170" y="115354"/>
                    <a:pt x="9100" y="115546"/>
                  </a:cubicBezTo>
                  <a:lnTo>
                    <a:pt x="8507" y="117035"/>
                  </a:lnTo>
                  <a:cubicBezTo>
                    <a:pt x="8128" y="118022"/>
                    <a:pt x="7748" y="119025"/>
                    <a:pt x="7429" y="120027"/>
                  </a:cubicBezTo>
                  <a:lnTo>
                    <a:pt x="7170" y="120787"/>
                  </a:lnTo>
                  <a:lnTo>
                    <a:pt x="6927" y="121547"/>
                  </a:lnTo>
                  <a:cubicBezTo>
                    <a:pt x="6791" y="122048"/>
                    <a:pt x="6608" y="122549"/>
                    <a:pt x="6487" y="123066"/>
                  </a:cubicBezTo>
                  <a:lnTo>
                    <a:pt x="6077" y="124600"/>
                  </a:lnTo>
                  <a:lnTo>
                    <a:pt x="5727" y="126150"/>
                  </a:lnTo>
                  <a:cubicBezTo>
                    <a:pt x="5272" y="128216"/>
                    <a:pt x="4968" y="130312"/>
                    <a:pt x="4785" y="132408"/>
                  </a:cubicBezTo>
                  <a:cubicBezTo>
                    <a:pt x="4725" y="132940"/>
                    <a:pt x="4694" y="133472"/>
                    <a:pt x="4679" y="133988"/>
                  </a:cubicBezTo>
                  <a:cubicBezTo>
                    <a:pt x="4664" y="134520"/>
                    <a:pt x="4603" y="135052"/>
                    <a:pt x="4603" y="135583"/>
                  </a:cubicBezTo>
                  <a:cubicBezTo>
                    <a:pt x="4603" y="136632"/>
                    <a:pt x="4573" y="137695"/>
                    <a:pt x="4649" y="138743"/>
                  </a:cubicBezTo>
                  <a:lnTo>
                    <a:pt x="4679" y="139533"/>
                  </a:lnTo>
                  <a:lnTo>
                    <a:pt x="4694" y="139928"/>
                  </a:lnTo>
                  <a:lnTo>
                    <a:pt x="4740" y="140323"/>
                  </a:lnTo>
                  <a:lnTo>
                    <a:pt x="4892" y="141888"/>
                  </a:lnTo>
                  <a:cubicBezTo>
                    <a:pt x="4953" y="142404"/>
                    <a:pt x="5028" y="142921"/>
                    <a:pt x="5104" y="143453"/>
                  </a:cubicBezTo>
                  <a:cubicBezTo>
                    <a:pt x="5150" y="143711"/>
                    <a:pt x="5180" y="143969"/>
                    <a:pt x="5226" y="144227"/>
                  </a:cubicBezTo>
                  <a:lnTo>
                    <a:pt x="5393" y="144987"/>
                  </a:lnTo>
                  <a:cubicBezTo>
                    <a:pt x="5575" y="146020"/>
                    <a:pt x="5864" y="147023"/>
                    <a:pt x="6122" y="148040"/>
                  </a:cubicBezTo>
                  <a:lnTo>
                    <a:pt x="6608" y="149529"/>
                  </a:lnTo>
                  <a:cubicBezTo>
                    <a:pt x="6684" y="149787"/>
                    <a:pt x="6791" y="150030"/>
                    <a:pt x="6882" y="150274"/>
                  </a:cubicBezTo>
                  <a:lnTo>
                    <a:pt x="7155" y="150988"/>
                  </a:lnTo>
                  <a:cubicBezTo>
                    <a:pt x="7930" y="152932"/>
                    <a:pt x="8887" y="154801"/>
                    <a:pt x="10011" y="156563"/>
                  </a:cubicBezTo>
                  <a:cubicBezTo>
                    <a:pt x="11135" y="158325"/>
                    <a:pt x="12442" y="159981"/>
                    <a:pt x="13885" y="161500"/>
                  </a:cubicBezTo>
                  <a:cubicBezTo>
                    <a:pt x="10938" y="158431"/>
                    <a:pt x="8614" y="154816"/>
                    <a:pt x="7049" y="150851"/>
                  </a:cubicBezTo>
                  <a:cubicBezTo>
                    <a:pt x="6654" y="149879"/>
                    <a:pt x="6335" y="148861"/>
                    <a:pt x="6016" y="147858"/>
                  </a:cubicBezTo>
                  <a:lnTo>
                    <a:pt x="5621" y="146324"/>
                  </a:lnTo>
                  <a:cubicBezTo>
                    <a:pt x="5545" y="146081"/>
                    <a:pt x="5499" y="145807"/>
                    <a:pt x="5454" y="145549"/>
                  </a:cubicBezTo>
                  <a:lnTo>
                    <a:pt x="5287" y="144774"/>
                  </a:lnTo>
                  <a:cubicBezTo>
                    <a:pt x="4877" y="142708"/>
                    <a:pt x="4633" y="140597"/>
                    <a:pt x="4573" y="138485"/>
                  </a:cubicBezTo>
                  <a:lnTo>
                    <a:pt x="4527" y="137710"/>
                  </a:lnTo>
                  <a:lnTo>
                    <a:pt x="4527" y="136905"/>
                  </a:lnTo>
                  <a:lnTo>
                    <a:pt x="4542" y="135325"/>
                  </a:lnTo>
                  <a:lnTo>
                    <a:pt x="4633" y="133730"/>
                  </a:lnTo>
                  <a:lnTo>
                    <a:pt x="4679" y="132940"/>
                  </a:lnTo>
                  <a:lnTo>
                    <a:pt x="4755" y="132150"/>
                  </a:lnTo>
                  <a:lnTo>
                    <a:pt x="4907" y="130585"/>
                  </a:lnTo>
                  <a:cubicBezTo>
                    <a:pt x="4983" y="130069"/>
                    <a:pt x="5074" y="129552"/>
                    <a:pt x="5135" y="129021"/>
                  </a:cubicBezTo>
                  <a:cubicBezTo>
                    <a:pt x="5196" y="128504"/>
                    <a:pt x="5302" y="128003"/>
                    <a:pt x="5408" y="127486"/>
                  </a:cubicBezTo>
                  <a:cubicBezTo>
                    <a:pt x="5499" y="126970"/>
                    <a:pt x="5591" y="126453"/>
                    <a:pt x="5727" y="125937"/>
                  </a:cubicBezTo>
                  <a:cubicBezTo>
                    <a:pt x="6168" y="123901"/>
                    <a:pt x="6745" y="121881"/>
                    <a:pt x="7429" y="119906"/>
                  </a:cubicBezTo>
                  <a:cubicBezTo>
                    <a:pt x="7748" y="118919"/>
                    <a:pt x="8128" y="117946"/>
                    <a:pt x="8507" y="116959"/>
                  </a:cubicBezTo>
                  <a:lnTo>
                    <a:pt x="9100" y="115516"/>
                  </a:lnTo>
                  <a:cubicBezTo>
                    <a:pt x="9172" y="115332"/>
                    <a:pt x="9248" y="115153"/>
                    <a:pt x="9326" y="114976"/>
                  </a:cubicBezTo>
                  <a:close/>
                  <a:moveTo>
                    <a:pt x="53155" y="0"/>
                  </a:moveTo>
                  <a:lnTo>
                    <a:pt x="53155" y="0"/>
                  </a:lnTo>
                  <a:cubicBezTo>
                    <a:pt x="48825" y="456"/>
                    <a:pt x="44359" y="775"/>
                    <a:pt x="39832" y="1595"/>
                  </a:cubicBezTo>
                  <a:cubicBezTo>
                    <a:pt x="38692" y="1793"/>
                    <a:pt x="37568" y="2021"/>
                    <a:pt x="36429" y="2309"/>
                  </a:cubicBezTo>
                  <a:cubicBezTo>
                    <a:pt x="35305" y="2598"/>
                    <a:pt x="34165" y="2917"/>
                    <a:pt x="33041" y="3297"/>
                  </a:cubicBezTo>
                  <a:cubicBezTo>
                    <a:pt x="30763" y="4041"/>
                    <a:pt x="28560" y="5044"/>
                    <a:pt x="26494" y="6259"/>
                  </a:cubicBezTo>
                  <a:cubicBezTo>
                    <a:pt x="25127" y="7155"/>
                    <a:pt x="23835" y="8158"/>
                    <a:pt x="22635" y="9267"/>
                  </a:cubicBezTo>
                  <a:cubicBezTo>
                    <a:pt x="22301" y="9586"/>
                    <a:pt x="21967" y="9890"/>
                    <a:pt x="21648" y="10209"/>
                  </a:cubicBezTo>
                  <a:lnTo>
                    <a:pt x="20752" y="11166"/>
                  </a:lnTo>
                  <a:cubicBezTo>
                    <a:pt x="20478" y="11470"/>
                    <a:pt x="20220" y="11789"/>
                    <a:pt x="19992" y="12062"/>
                  </a:cubicBezTo>
                  <a:lnTo>
                    <a:pt x="19794" y="12275"/>
                  </a:lnTo>
                  <a:lnTo>
                    <a:pt x="19673" y="12427"/>
                  </a:lnTo>
                  <a:lnTo>
                    <a:pt x="19597" y="12503"/>
                  </a:lnTo>
                  <a:lnTo>
                    <a:pt x="19551" y="12594"/>
                  </a:lnTo>
                  <a:lnTo>
                    <a:pt x="19248" y="13050"/>
                  </a:lnTo>
                  <a:lnTo>
                    <a:pt x="18518" y="14204"/>
                  </a:lnTo>
                  <a:lnTo>
                    <a:pt x="17865" y="15404"/>
                  </a:lnTo>
                  <a:cubicBezTo>
                    <a:pt x="17759" y="15602"/>
                    <a:pt x="17637" y="15799"/>
                    <a:pt x="17546" y="16012"/>
                  </a:cubicBezTo>
                  <a:lnTo>
                    <a:pt x="17273" y="16620"/>
                  </a:lnTo>
                  <a:lnTo>
                    <a:pt x="16999" y="17243"/>
                  </a:lnTo>
                  <a:cubicBezTo>
                    <a:pt x="16908" y="17455"/>
                    <a:pt x="16817" y="17653"/>
                    <a:pt x="16741" y="17865"/>
                  </a:cubicBezTo>
                  <a:lnTo>
                    <a:pt x="16270" y="19141"/>
                  </a:lnTo>
                  <a:cubicBezTo>
                    <a:pt x="16194" y="19354"/>
                    <a:pt x="16133" y="19567"/>
                    <a:pt x="16073" y="19779"/>
                  </a:cubicBezTo>
                  <a:lnTo>
                    <a:pt x="15890" y="20433"/>
                  </a:lnTo>
                  <a:lnTo>
                    <a:pt x="15693" y="21071"/>
                  </a:lnTo>
                  <a:cubicBezTo>
                    <a:pt x="15632" y="21283"/>
                    <a:pt x="15602" y="21496"/>
                    <a:pt x="15541" y="21724"/>
                  </a:cubicBezTo>
                  <a:cubicBezTo>
                    <a:pt x="15450" y="22149"/>
                    <a:pt x="15359" y="22590"/>
                    <a:pt x="15267" y="23015"/>
                  </a:cubicBezTo>
                  <a:cubicBezTo>
                    <a:pt x="15131" y="23881"/>
                    <a:pt x="14964" y="24747"/>
                    <a:pt x="14888" y="25613"/>
                  </a:cubicBezTo>
                  <a:lnTo>
                    <a:pt x="14827" y="26266"/>
                  </a:lnTo>
                  <a:cubicBezTo>
                    <a:pt x="14797" y="26479"/>
                    <a:pt x="14781" y="26692"/>
                    <a:pt x="14781" y="26919"/>
                  </a:cubicBezTo>
                  <a:lnTo>
                    <a:pt x="14705" y="28196"/>
                  </a:lnTo>
                  <a:cubicBezTo>
                    <a:pt x="14645" y="29897"/>
                    <a:pt x="14675" y="31598"/>
                    <a:pt x="14797" y="33285"/>
                  </a:cubicBezTo>
                  <a:cubicBezTo>
                    <a:pt x="15024" y="36627"/>
                    <a:pt x="15541" y="39878"/>
                    <a:pt x="16149" y="43053"/>
                  </a:cubicBezTo>
                  <a:cubicBezTo>
                    <a:pt x="16741" y="46228"/>
                    <a:pt x="17440" y="49327"/>
                    <a:pt x="18108" y="52395"/>
                  </a:cubicBezTo>
                  <a:cubicBezTo>
                    <a:pt x="18777" y="55449"/>
                    <a:pt x="19415" y="58487"/>
                    <a:pt x="19901" y="61480"/>
                  </a:cubicBezTo>
                  <a:cubicBezTo>
                    <a:pt x="20007" y="62224"/>
                    <a:pt x="20129" y="62969"/>
                    <a:pt x="20205" y="63713"/>
                  </a:cubicBezTo>
                  <a:cubicBezTo>
                    <a:pt x="20250" y="64078"/>
                    <a:pt x="20311" y="64457"/>
                    <a:pt x="20341" y="64822"/>
                  </a:cubicBezTo>
                  <a:lnTo>
                    <a:pt x="20448" y="65931"/>
                  </a:lnTo>
                  <a:cubicBezTo>
                    <a:pt x="20493" y="66296"/>
                    <a:pt x="20508" y="66660"/>
                    <a:pt x="20524" y="67040"/>
                  </a:cubicBezTo>
                  <a:cubicBezTo>
                    <a:pt x="20554" y="67405"/>
                    <a:pt x="20584" y="67769"/>
                    <a:pt x="20584" y="68118"/>
                  </a:cubicBezTo>
                  <a:lnTo>
                    <a:pt x="20615" y="69182"/>
                  </a:lnTo>
                  <a:cubicBezTo>
                    <a:pt x="20600" y="69546"/>
                    <a:pt x="20584" y="69911"/>
                    <a:pt x="20569" y="70276"/>
                  </a:cubicBezTo>
                  <a:cubicBezTo>
                    <a:pt x="20539" y="70640"/>
                    <a:pt x="20539" y="70990"/>
                    <a:pt x="20508" y="71354"/>
                  </a:cubicBezTo>
                  <a:lnTo>
                    <a:pt x="20417" y="72463"/>
                  </a:lnTo>
                  <a:cubicBezTo>
                    <a:pt x="20372" y="73192"/>
                    <a:pt x="20250" y="73922"/>
                    <a:pt x="20159" y="74651"/>
                  </a:cubicBezTo>
                  <a:lnTo>
                    <a:pt x="20098" y="75198"/>
                  </a:lnTo>
                  <a:lnTo>
                    <a:pt x="19992" y="75745"/>
                  </a:lnTo>
                  <a:lnTo>
                    <a:pt x="19810" y="76823"/>
                  </a:lnTo>
                  <a:cubicBezTo>
                    <a:pt x="19749" y="77188"/>
                    <a:pt x="19658" y="77552"/>
                    <a:pt x="19582" y="77917"/>
                  </a:cubicBezTo>
                  <a:lnTo>
                    <a:pt x="19354" y="78996"/>
                  </a:lnTo>
                  <a:cubicBezTo>
                    <a:pt x="18655" y="81897"/>
                    <a:pt x="17774" y="84738"/>
                    <a:pt x="16680" y="87518"/>
                  </a:cubicBezTo>
                  <a:cubicBezTo>
                    <a:pt x="15602" y="90328"/>
                    <a:pt x="14341" y="93093"/>
                    <a:pt x="13019" y="95858"/>
                  </a:cubicBezTo>
                  <a:cubicBezTo>
                    <a:pt x="11697" y="98623"/>
                    <a:pt x="10300" y="101403"/>
                    <a:pt x="8933" y="104213"/>
                  </a:cubicBezTo>
                  <a:cubicBezTo>
                    <a:pt x="7581" y="107039"/>
                    <a:pt x="6244" y="109910"/>
                    <a:pt x="5044" y="112872"/>
                  </a:cubicBezTo>
                  <a:cubicBezTo>
                    <a:pt x="4725" y="113617"/>
                    <a:pt x="4451" y="114361"/>
                    <a:pt x="4163" y="115121"/>
                  </a:cubicBezTo>
                  <a:cubicBezTo>
                    <a:pt x="3874" y="115880"/>
                    <a:pt x="3585" y="116625"/>
                    <a:pt x="3342" y="117399"/>
                  </a:cubicBezTo>
                  <a:cubicBezTo>
                    <a:pt x="3099" y="118159"/>
                    <a:pt x="2826" y="118934"/>
                    <a:pt x="2598" y="119708"/>
                  </a:cubicBezTo>
                  <a:lnTo>
                    <a:pt x="2264" y="120878"/>
                  </a:lnTo>
                  <a:lnTo>
                    <a:pt x="2097" y="121455"/>
                  </a:lnTo>
                  <a:lnTo>
                    <a:pt x="1945" y="122048"/>
                  </a:lnTo>
                  <a:lnTo>
                    <a:pt x="1641" y="123233"/>
                  </a:lnTo>
                  <a:cubicBezTo>
                    <a:pt x="1534" y="123628"/>
                    <a:pt x="1459" y="124038"/>
                    <a:pt x="1367" y="124433"/>
                  </a:cubicBezTo>
                  <a:lnTo>
                    <a:pt x="1109" y="125633"/>
                  </a:lnTo>
                  <a:lnTo>
                    <a:pt x="896" y="126833"/>
                  </a:lnTo>
                  <a:cubicBezTo>
                    <a:pt x="836" y="127243"/>
                    <a:pt x="745" y="127638"/>
                    <a:pt x="699" y="128049"/>
                  </a:cubicBezTo>
                  <a:lnTo>
                    <a:pt x="532" y="129279"/>
                  </a:lnTo>
                  <a:lnTo>
                    <a:pt x="441" y="129887"/>
                  </a:lnTo>
                  <a:cubicBezTo>
                    <a:pt x="410" y="130099"/>
                    <a:pt x="410" y="130297"/>
                    <a:pt x="380" y="130494"/>
                  </a:cubicBezTo>
                  <a:lnTo>
                    <a:pt x="274" y="131725"/>
                  </a:lnTo>
                  <a:cubicBezTo>
                    <a:pt x="0" y="135006"/>
                    <a:pt x="15" y="138318"/>
                    <a:pt x="350" y="141599"/>
                  </a:cubicBezTo>
                  <a:cubicBezTo>
                    <a:pt x="699" y="144941"/>
                    <a:pt x="1443" y="148223"/>
                    <a:pt x="2567" y="151398"/>
                  </a:cubicBezTo>
                  <a:cubicBezTo>
                    <a:pt x="3737" y="154588"/>
                    <a:pt x="5332" y="157611"/>
                    <a:pt x="7307" y="160391"/>
                  </a:cubicBezTo>
                  <a:cubicBezTo>
                    <a:pt x="6046" y="158614"/>
                    <a:pt x="4937" y="156715"/>
                    <a:pt x="3995" y="154740"/>
                  </a:cubicBezTo>
                  <a:lnTo>
                    <a:pt x="3327" y="153251"/>
                  </a:lnTo>
                  <a:lnTo>
                    <a:pt x="2735" y="151732"/>
                  </a:lnTo>
                  <a:lnTo>
                    <a:pt x="2583" y="151352"/>
                  </a:lnTo>
                  <a:cubicBezTo>
                    <a:pt x="2537" y="151231"/>
                    <a:pt x="2507" y="151094"/>
                    <a:pt x="2461" y="150972"/>
                  </a:cubicBezTo>
                  <a:lnTo>
                    <a:pt x="2203" y="150198"/>
                  </a:lnTo>
                  <a:lnTo>
                    <a:pt x="1960" y="149438"/>
                  </a:lnTo>
                  <a:cubicBezTo>
                    <a:pt x="1869" y="149180"/>
                    <a:pt x="1808" y="148921"/>
                    <a:pt x="1747" y="148663"/>
                  </a:cubicBezTo>
                  <a:lnTo>
                    <a:pt x="1322" y="147114"/>
                  </a:lnTo>
                  <a:lnTo>
                    <a:pt x="1003" y="145549"/>
                  </a:lnTo>
                  <a:cubicBezTo>
                    <a:pt x="942" y="145276"/>
                    <a:pt x="881" y="145017"/>
                    <a:pt x="851" y="144759"/>
                  </a:cubicBezTo>
                  <a:lnTo>
                    <a:pt x="729" y="143969"/>
                  </a:lnTo>
                  <a:lnTo>
                    <a:pt x="608" y="143179"/>
                  </a:lnTo>
                  <a:cubicBezTo>
                    <a:pt x="562" y="142921"/>
                    <a:pt x="517" y="142663"/>
                    <a:pt x="501" y="142389"/>
                  </a:cubicBezTo>
                  <a:cubicBezTo>
                    <a:pt x="395" y="141341"/>
                    <a:pt x="274" y="140293"/>
                    <a:pt x="243" y="139245"/>
                  </a:cubicBezTo>
                  <a:cubicBezTo>
                    <a:pt x="213" y="138713"/>
                    <a:pt x="182" y="138196"/>
                    <a:pt x="167" y="137665"/>
                  </a:cubicBezTo>
                  <a:lnTo>
                    <a:pt x="167" y="135325"/>
                  </a:lnTo>
                  <a:lnTo>
                    <a:pt x="198" y="134550"/>
                  </a:lnTo>
                  <a:lnTo>
                    <a:pt x="274" y="132986"/>
                  </a:lnTo>
                  <a:cubicBezTo>
                    <a:pt x="289" y="132727"/>
                    <a:pt x="304" y="132469"/>
                    <a:pt x="334" y="132211"/>
                  </a:cubicBezTo>
                  <a:lnTo>
                    <a:pt x="410" y="131436"/>
                  </a:lnTo>
                  <a:cubicBezTo>
                    <a:pt x="456" y="130920"/>
                    <a:pt x="486" y="130418"/>
                    <a:pt x="547" y="129902"/>
                  </a:cubicBezTo>
                  <a:cubicBezTo>
                    <a:pt x="699" y="128869"/>
                    <a:pt x="820" y="127836"/>
                    <a:pt x="1018" y="126818"/>
                  </a:cubicBezTo>
                  <a:lnTo>
                    <a:pt x="1155" y="126058"/>
                  </a:lnTo>
                  <a:lnTo>
                    <a:pt x="1215" y="125679"/>
                  </a:lnTo>
                  <a:lnTo>
                    <a:pt x="1307" y="125299"/>
                  </a:lnTo>
                  <a:lnTo>
                    <a:pt x="1641" y="123780"/>
                  </a:lnTo>
                  <a:cubicBezTo>
                    <a:pt x="2598" y="119815"/>
                    <a:pt x="3889" y="115941"/>
                    <a:pt x="5499" y="112189"/>
                  </a:cubicBezTo>
                  <a:cubicBezTo>
                    <a:pt x="8598" y="104760"/>
                    <a:pt x="12487" y="97894"/>
                    <a:pt x="15556" y="90784"/>
                  </a:cubicBezTo>
                  <a:cubicBezTo>
                    <a:pt x="15951" y="89903"/>
                    <a:pt x="16331" y="89022"/>
                    <a:pt x="16665" y="88110"/>
                  </a:cubicBezTo>
                  <a:cubicBezTo>
                    <a:pt x="17014" y="87214"/>
                    <a:pt x="17364" y="86318"/>
                    <a:pt x="17683" y="85421"/>
                  </a:cubicBezTo>
                  <a:cubicBezTo>
                    <a:pt x="17850" y="84966"/>
                    <a:pt x="18002" y="84510"/>
                    <a:pt x="18154" y="84054"/>
                  </a:cubicBezTo>
                  <a:lnTo>
                    <a:pt x="18579" y="82687"/>
                  </a:lnTo>
                  <a:cubicBezTo>
                    <a:pt x="18853" y="81776"/>
                    <a:pt x="19126" y="80849"/>
                    <a:pt x="19339" y="79922"/>
                  </a:cubicBezTo>
                  <a:cubicBezTo>
                    <a:pt x="19597" y="79011"/>
                    <a:pt x="19764" y="78069"/>
                    <a:pt x="19977" y="77142"/>
                  </a:cubicBezTo>
                  <a:cubicBezTo>
                    <a:pt x="20129" y="76200"/>
                    <a:pt x="20311" y="75258"/>
                    <a:pt x="20417" y="74317"/>
                  </a:cubicBezTo>
                  <a:lnTo>
                    <a:pt x="20508" y="73603"/>
                  </a:lnTo>
                  <a:lnTo>
                    <a:pt x="20554" y="73238"/>
                  </a:lnTo>
                  <a:lnTo>
                    <a:pt x="20584" y="72889"/>
                  </a:lnTo>
                  <a:lnTo>
                    <a:pt x="20706" y="71461"/>
                  </a:lnTo>
                  <a:cubicBezTo>
                    <a:pt x="20752" y="70990"/>
                    <a:pt x="20752" y="70519"/>
                    <a:pt x="20767" y="70048"/>
                  </a:cubicBezTo>
                  <a:lnTo>
                    <a:pt x="20797" y="69334"/>
                  </a:lnTo>
                  <a:cubicBezTo>
                    <a:pt x="20812" y="69106"/>
                    <a:pt x="20797" y="68878"/>
                    <a:pt x="20797" y="68635"/>
                  </a:cubicBezTo>
                  <a:lnTo>
                    <a:pt x="20797" y="68635"/>
                  </a:lnTo>
                  <a:cubicBezTo>
                    <a:pt x="20841" y="68766"/>
                    <a:pt x="20899" y="69031"/>
                    <a:pt x="20950" y="69031"/>
                  </a:cubicBezTo>
                  <a:cubicBezTo>
                    <a:pt x="20987" y="69031"/>
                    <a:pt x="21021" y="68883"/>
                    <a:pt x="21040" y="68422"/>
                  </a:cubicBezTo>
                  <a:lnTo>
                    <a:pt x="21071" y="69136"/>
                  </a:lnTo>
                  <a:cubicBezTo>
                    <a:pt x="21086" y="69379"/>
                    <a:pt x="21055" y="69622"/>
                    <a:pt x="21055" y="69866"/>
                  </a:cubicBezTo>
                  <a:lnTo>
                    <a:pt x="21025" y="71309"/>
                  </a:lnTo>
                  <a:cubicBezTo>
                    <a:pt x="20949" y="72281"/>
                    <a:pt x="20903" y="73253"/>
                    <a:pt x="20767" y="74225"/>
                  </a:cubicBezTo>
                  <a:cubicBezTo>
                    <a:pt x="20676" y="75198"/>
                    <a:pt x="20493" y="76155"/>
                    <a:pt x="20341" y="77127"/>
                  </a:cubicBezTo>
                  <a:cubicBezTo>
                    <a:pt x="20250" y="77613"/>
                    <a:pt x="20159" y="78084"/>
                    <a:pt x="20053" y="78555"/>
                  </a:cubicBezTo>
                  <a:cubicBezTo>
                    <a:pt x="20007" y="78798"/>
                    <a:pt x="19962" y="79041"/>
                    <a:pt x="19901" y="79269"/>
                  </a:cubicBezTo>
                  <a:lnTo>
                    <a:pt x="19734" y="79983"/>
                  </a:lnTo>
                  <a:cubicBezTo>
                    <a:pt x="19521" y="80940"/>
                    <a:pt x="19232" y="81867"/>
                    <a:pt x="18974" y="82824"/>
                  </a:cubicBezTo>
                  <a:cubicBezTo>
                    <a:pt x="18670" y="83750"/>
                    <a:pt x="18366" y="84677"/>
                    <a:pt x="18047" y="85604"/>
                  </a:cubicBezTo>
                  <a:cubicBezTo>
                    <a:pt x="17744" y="86530"/>
                    <a:pt x="17409" y="87457"/>
                    <a:pt x="17030" y="88369"/>
                  </a:cubicBezTo>
                  <a:cubicBezTo>
                    <a:pt x="16650" y="89280"/>
                    <a:pt x="16285" y="90192"/>
                    <a:pt x="15890" y="91088"/>
                  </a:cubicBezTo>
                  <a:cubicBezTo>
                    <a:pt x="12746" y="98334"/>
                    <a:pt x="8750" y="105292"/>
                    <a:pt x="5591" y="112827"/>
                  </a:cubicBezTo>
                  <a:cubicBezTo>
                    <a:pt x="5196" y="113753"/>
                    <a:pt x="4801" y="114710"/>
                    <a:pt x="4451" y="115668"/>
                  </a:cubicBezTo>
                  <a:cubicBezTo>
                    <a:pt x="4102" y="116640"/>
                    <a:pt x="3768" y="117612"/>
                    <a:pt x="3418" y="118584"/>
                  </a:cubicBezTo>
                  <a:cubicBezTo>
                    <a:pt x="3069" y="119557"/>
                    <a:pt x="2811" y="120559"/>
                    <a:pt x="2507" y="121547"/>
                  </a:cubicBezTo>
                  <a:cubicBezTo>
                    <a:pt x="2248" y="122549"/>
                    <a:pt x="1960" y="123552"/>
                    <a:pt x="1747" y="124570"/>
                  </a:cubicBezTo>
                  <a:lnTo>
                    <a:pt x="1580" y="125329"/>
                  </a:lnTo>
                  <a:lnTo>
                    <a:pt x="1489" y="125709"/>
                  </a:lnTo>
                  <a:lnTo>
                    <a:pt x="1428" y="126089"/>
                  </a:lnTo>
                  <a:lnTo>
                    <a:pt x="1139" y="127638"/>
                  </a:lnTo>
                  <a:cubicBezTo>
                    <a:pt x="1048" y="128155"/>
                    <a:pt x="988" y="128671"/>
                    <a:pt x="912" y="129203"/>
                  </a:cubicBezTo>
                  <a:lnTo>
                    <a:pt x="805" y="129978"/>
                  </a:lnTo>
                  <a:cubicBezTo>
                    <a:pt x="775" y="130236"/>
                    <a:pt x="760" y="130494"/>
                    <a:pt x="729" y="130753"/>
                  </a:cubicBezTo>
                  <a:lnTo>
                    <a:pt x="593" y="132317"/>
                  </a:lnTo>
                  <a:lnTo>
                    <a:pt x="547" y="132712"/>
                  </a:lnTo>
                  <a:lnTo>
                    <a:pt x="532" y="133107"/>
                  </a:lnTo>
                  <a:lnTo>
                    <a:pt x="501" y="133897"/>
                  </a:lnTo>
                  <a:cubicBezTo>
                    <a:pt x="471" y="134414"/>
                    <a:pt x="425" y="134945"/>
                    <a:pt x="425" y="135462"/>
                  </a:cubicBezTo>
                  <a:lnTo>
                    <a:pt x="425" y="137042"/>
                  </a:lnTo>
                  <a:lnTo>
                    <a:pt x="425" y="137832"/>
                  </a:lnTo>
                  <a:lnTo>
                    <a:pt x="471" y="138637"/>
                  </a:lnTo>
                  <a:lnTo>
                    <a:pt x="562" y="140217"/>
                  </a:lnTo>
                  <a:lnTo>
                    <a:pt x="714" y="141812"/>
                  </a:lnTo>
                  <a:lnTo>
                    <a:pt x="805" y="142602"/>
                  </a:lnTo>
                  <a:lnTo>
                    <a:pt x="927" y="143407"/>
                  </a:lnTo>
                  <a:cubicBezTo>
                    <a:pt x="1018" y="143924"/>
                    <a:pt x="1094" y="144455"/>
                    <a:pt x="1185" y="144987"/>
                  </a:cubicBezTo>
                  <a:lnTo>
                    <a:pt x="1534" y="146567"/>
                  </a:lnTo>
                  <a:cubicBezTo>
                    <a:pt x="1626" y="147099"/>
                    <a:pt x="1793" y="147615"/>
                    <a:pt x="1929" y="148132"/>
                  </a:cubicBezTo>
                  <a:cubicBezTo>
                    <a:pt x="2081" y="148663"/>
                    <a:pt x="2218" y="149180"/>
                    <a:pt x="2400" y="149696"/>
                  </a:cubicBezTo>
                  <a:cubicBezTo>
                    <a:pt x="2567" y="150213"/>
                    <a:pt x="2735" y="150729"/>
                    <a:pt x="2917" y="151231"/>
                  </a:cubicBezTo>
                  <a:lnTo>
                    <a:pt x="3525" y="152750"/>
                  </a:lnTo>
                  <a:lnTo>
                    <a:pt x="3676" y="153130"/>
                  </a:lnTo>
                  <a:lnTo>
                    <a:pt x="3859" y="153509"/>
                  </a:lnTo>
                  <a:lnTo>
                    <a:pt x="4208" y="154254"/>
                  </a:lnTo>
                  <a:lnTo>
                    <a:pt x="4542" y="154998"/>
                  </a:lnTo>
                  <a:lnTo>
                    <a:pt x="4937" y="155712"/>
                  </a:lnTo>
                  <a:lnTo>
                    <a:pt x="5317" y="156441"/>
                  </a:lnTo>
                  <a:lnTo>
                    <a:pt x="5515" y="156806"/>
                  </a:lnTo>
                  <a:lnTo>
                    <a:pt x="5727" y="157155"/>
                  </a:lnTo>
                  <a:cubicBezTo>
                    <a:pt x="6016" y="157626"/>
                    <a:pt x="6305" y="158097"/>
                    <a:pt x="6593" y="158553"/>
                  </a:cubicBezTo>
                  <a:lnTo>
                    <a:pt x="7550" y="159905"/>
                  </a:lnTo>
                  <a:cubicBezTo>
                    <a:pt x="7702" y="160133"/>
                    <a:pt x="7884" y="160345"/>
                    <a:pt x="8052" y="160573"/>
                  </a:cubicBezTo>
                  <a:lnTo>
                    <a:pt x="8553" y="161227"/>
                  </a:lnTo>
                  <a:lnTo>
                    <a:pt x="8158" y="161530"/>
                  </a:lnTo>
                  <a:cubicBezTo>
                    <a:pt x="10072" y="164022"/>
                    <a:pt x="12290" y="166255"/>
                    <a:pt x="14751" y="168215"/>
                  </a:cubicBezTo>
                  <a:cubicBezTo>
                    <a:pt x="15966" y="169217"/>
                    <a:pt x="17257" y="170098"/>
                    <a:pt x="18549" y="170964"/>
                  </a:cubicBezTo>
                  <a:lnTo>
                    <a:pt x="19536" y="171602"/>
                  </a:lnTo>
                  <a:cubicBezTo>
                    <a:pt x="19855" y="171800"/>
                    <a:pt x="20189" y="172012"/>
                    <a:pt x="20524" y="172195"/>
                  </a:cubicBezTo>
                  <a:cubicBezTo>
                    <a:pt x="21207" y="172590"/>
                    <a:pt x="21876" y="172985"/>
                    <a:pt x="22574" y="173334"/>
                  </a:cubicBezTo>
                  <a:cubicBezTo>
                    <a:pt x="25309" y="174762"/>
                    <a:pt x="28180" y="175993"/>
                    <a:pt x="31112" y="176980"/>
                  </a:cubicBezTo>
                  <a:lnTo>
                    <a:pt x="32221" y="177345"/>
                  </a:lnTo>
                  <a:lnTo>
                    <a:pt x="33315" y="177694"/>
                  </a:lnTo>
                  <a:cubicBezTo>
                    <a:pt x="34074" y="177922"/>
                    <a:pt x="34788" y="178119"/>
                    <a:pt x="35502" y="178317"/>
                  </a:cubicBezTo>
                  <a:cubicBezTo>
                    <a:pt x="36216" y="178514"/>
                    <a:pt x="36885" y="178727"/>
                    <a:pt x="37614" y="178940"/>
                  </a:cubicBezTo>
                  <a:cubicBezTo>
                    <a:pt x="38328" y="179152"/>
                    <a:pt x="39057" y="179365"/>
                    <a:pt x="39786" y="179563"/>
                  </a:cubicBezTo>
                  <a:cubicBezTo>
                    <a:pt x="43979" y="180732"/>
                    <a:pt x="48293" y="181477"/>
                    <a:pt x="52638" y="181796"/>
                  </a:cubicBezTo>
                  <a:cubicBezTo>
                    <a:pt x="48187" y="180991"/>
                    <a:pt x="43766" y="179927"/>
                    <a:pt x="39437" y="178605"/>
                  </a:cubicBezTo>
                  <a:lnTo>
                    <a:pt x="37796" y="178119"/>
                  </a:lnTo>
                  <a:lnTo>
                    <a:pt x="36201" y="177633"/>
                  </a:lnTo>
                  <a:cubicBezTo>
                    <a:pt x="35669" y="177466"/>
                    <a:pt x="35123" y="177314"/>
                    <a:pt x="34576" y="177162"/>
                  </a:cubicBezTo>
                  <a:cubicBezTo>
                    <a:pt x="34029" y="177010"/>
                    <a:pt x="33467" y="176813"/>
                    <a:pt x="32920" y="176646"/>
                  </a:cubicBezTo>
                  <a:cubicBezTo>
                    <a:pt x="30671" y="175932"/>
                    <a:pt x="28484" y="175081"/>
                    <a:pt x="26342" y="174124"/>
                  </a:cubicBezTo>
                  <a:cubicBezTo>
                    <a:pt x="22028" y="172195"/>
                    <a:pt x="17896" y="169703"/>
                    <a:pt x="14250" y="166528"/>
                  </a:cubicBezTo>
                  <a:cubicBezTo>
                    <a:pt x="12411" y="164933"/>
                    <a:pt x="10725" y="163186"/>
                    <a:pt x="9221" y="161287"/>
                  </a:cubicBezTo>
                  <a:cubicBezTo>
                    <a:pt x="7702" y="159373"/>
                    <a:pt x="6380" y="157307"/>
                    <a:pt x="5287" y="155135"/>
                  </a:cubicBezTo>
                  <a:cubicBezTo>
                    <a:pt x="4193" y="152947"/>
                    <a:pt x="3312" y="150669"/>
                    <a:pt x="2659" y="148314"/>
                  </a:cubicBezTo>
                  <a:lnTo>
                    <a:pt x="2416" y="147433"/>
                  </a:lnTo>
                  <a:cubicBezTo>
                    <a:pt x="2340" y="147144"/>
                    <a:pt x="2264" y="146840"/>
                    <a:pt x="2203" y="146552"/>
                  </a:cubicBezTo>
                  <a:lnTo>
                    <a:pt x="1823" y="144759"/>
                  </a:lnTo>
                  <a:lnTo>
                    <a:pt x="1550" y="142966"/>
                  </a:lnTo>
                  <a:lnTo>
                    <a:pt x="1474" y="142526"/>
                  </a:lnTo>
                  <a:lnTo>
                    <a:pt x="1428" y="142070"/>
                  </a:lnTo>
                  <a:lnTo>
                    <a:pt x="1337" y="141159"/>
                  </a:lnTo>
                  <a:lnTo>
                    <a:pt x="1246" y="140262"/>
                  </a:lnTo>
                  <a:cubicBezTo>
                    <a:pt x="1231" y="139959"/>
                    <a:pt x="1215" y="139655"/>
                    <a:pt x="1200" y="139366"/>
                  </a:cubicBezTo>
                  <a:lnTo>
                    <a:pt x="1155" y="138455"/>
                  </a:lnTo>
                  <a:cubicBezTo>
                    <a:pt x="1139" y="138151"/>
                    <a:pt x="1124" y="137847"/>
                    <a:pt x="1124" y="137558"/>
                  </a:cubicBezTo>
                  <a:lnTo>
                    <a:pt x="1124" y="135751"/>
                  </a:lnTo>
                  <a:lnTo>
                    <a:pt x="1124" y="135295"/>
                  </a:lnTo>
                  <a:lnTo>
                    <a:pt x="1139" y="134854"/>
                  </a:lnTo>
                  <a:lnTo>
                    <a:pt x="1185" y="133958"/>
                  </a:lnTo>
                  <a:cubicBezTo>
                    <a:pt x="1215" y="132758"/>
                    <a:pt x="1352" y="131558"/>
                    <a:pt x="1459" y="130373"/>
                  </a:cubicBezTo>
                  <a:cubicBezTo>
                    <a:pt x="1519" y="129780"/>
                    <a:pt x="1626" y="129188"/>
                    <a:pt x="1686" y="128580"/>
                  </a:cubicBezTo>
                  <a:cubicBezTo>
                    <a:pt x="1762" y="127988"/>
                    <a:pt x="1884" y="127395"/>
                    <a:pt x="1975" y="126818"/>
                  </a:cubicBezTo>
                  <a:cubicBezTo>
                    <a:pt x="2416" y="124463"/>
                    <a:pt x="2978" y="122139"/>
                    <a:pt x="3692" y="119860"/>
                  </a:cubicBezTo>
                  <a:cubicBezTo>
                    <a:pt x="4406" y="117612"/>
                    <a:pt x="5226" y="115394"/>
                    <a:pt x="6107" y="113222"/>
                  </a:cubicBezTo>
                  <a:cubicBezTo>
                    <a:pt x="7900" y="108877"/>
                    <a:pt x="9981" y="104745"/>
                    <a:pt x="12032" y="100658"/>
                  </a:cubicBezTo>
                  <a:lnTo>
                    <a:pt x="12032" y="100658"/>
                  </a:lnTo>
                  <a:cubicBezTo>
                    <a:pt x="10330" y="104122"/>
                    <a:pt x="8553" y="107722"/>
                    <a:pt x="6927" y="111505"/>
                  </a:cubicBezTo>
                  <a:cubicBezTo>
                    <a:pt x="5317" y="115273"/>
                    <a:pt x="3874" y="119253"/>
                    <a:pt x="2871" y="123370"/>
                  </a:cubicBezTo>
                  <a:cubicBezTo>
                    <a:pt x="2735" y="123886"/>
                    <a:pt x="2643" y="124403"/>
                    <a:pt x="2522" y="124919"/>
                  </a:cubicBezTo>
                  <a:cubicBezTo>
                    <a:pt x="2416" y="125451"/>
                    <a:pt x="2294" y="125967"/>
                    <a:pt x="2218" y="126484"/>
                  </a:cubicBezTo>
                  <a:lnTo>
                    <a:pt x="1945" y="128049"/>
                  </a:lnTo>
                  <a:lnTo>
                    <a:pt x="1732" y="129628"/>
                  </a:lnTo>
                  <a:cubicBezTo>
                    <a:pt x="1641" y="130145"/>
                    <a:pt x="1610" y="130677"/>
                    <a:pt x="1565" y="131208"/>
                  </a:cubicBezTo>
                  <a:lnTo>
                    <a:pt x="1413" y="132773"/>
                  </a:lnTo>
                  <a:lnTo>
                    <a:pt x="1352" y="134338"/>
                  </a:lnTo>
                  <a:cubicBezTo>
                    <a:pt x="1322" y="134869"/>
                    <a:pt x="1291" y="135386"/>
                    <a:pt x="1307" y="135918"/>
                  </a:cubicBezTo>
                  <a:lnTo>
                    <a:pt x="1307" y="137482"/>
                  </a:lnTo>
                  <a:cubicBezTo>
                    <a:pt x="1291" y="137741"/>
                    <a:pt x="1307" y="137999"/>
                    <a:pt x="1322" y="138257"/>
                  </a:cubicBezTo>
                  <a:lnTo>
                    <a:pt x="1352" y="139032"/>
                  </a:lnTo>
                  <a:lnTo>
                    <a:pt x="1398" y="139822"/>
                  </a:lnTo>
                  <a:lnTo>
                    <a:pt x="1413" y="140202"/>
                  </a:lnTo>
                  <a:lnTo>
                    <a:pt x="1443" y="140581"/>
                  </a:lnTo>
                  <a:lnTo>
                    <a:pt x="1595" y="142116"/>
                  </a:lnTo>
                  <a:cubicBezTo>
                    <a:pt x="1823" y="144136"/>
                    <a:pt x="2203" y="146157"/>
                    <a:pt x="2719" y="148132"/>
                  </a:cubicBezTo>
                  <a:cubicBezTo>
                    <a:pt x="3449" y="150881"/>
                    <a:pt x="4512" y="153540"/>
                    <a:pt x="5864" y="156061"/>
                  </a:cubicBezTo>
                  <a:cubicBezTo>
                    <a:pt x="7186" y="158522"/>
                    <a:pt x="8811" y="160816"/>
                    <a:pt x="10680" y="162898"/>
                  </a:cubicBezTo>
                  <a:cubicBezTo>
                    <a:pt x="12503" y="164933"/>
                    <a:pt x="14538" y="166771"/>
                    <a:pt x="16741" y="168397"/>
                  </a:cubicBezTo>
                  <a:cubicBezTo>
                    <a:pt x="18883" y="169977"/>
                    <a:pt x="21162" y="171374"/>
                    <a:pt x="23532" y="172590"/>
                  </a:cubicBezTo>
                  <a:cubicBezTo>
                    <a:pt x="25871" y="173775"/>
                    <a:pt x="28286" y="174808"/>
                    <a:pt x="30747" y="175674"/>
                  </a:cubicBezTo>
                  <a:lnTo>
                    <a:pt x="32586" y="176281"/>
                  </a:lnTo>
                  <a:lnTo>
                    <a:pt x="34439" y="176858"/>
                  </a:lnTo>
                  <a:cubicBezTo>
                    <a:pt x="35047" y="177026"/>
                    <a:pt x="35669" y="177193"/>
                    <a:pt x="36262" y="177360"/>
                  </a:cubicBezTo>
                  <a:lnTo>
                    <a:pt x="38039" y="177891"/>
                  </a:lnTo>
                  <a:cubicBezTo>
                    <a:pt x="42870" y="179304"/>
                    <a:pt x="47762" y="180565"/>
                    <a:pt x="52775" y="181401"/>
                  </a:cubicBezTo>
                  <a:cubicBezTo>
                    <a:pt x="53869" y="181598"/>
                    <a:pt x="54962" y="181765"/>
                    <a:pt x="56056" y="181902"/>
                  </a:cubicBezTo>
                  <a:cubicBezTo>
                    <a:pt x="56212" y="181904"/>
                    <a:pt x="56365" y="181904"/>
                    <a:pt x="56517" y="181904"/>
                  </a:cubicBezTo>
                  <a:cubicBezTo>
                    <a:pt x="57801" y="181904"/>
                    <a:pt x="58943" y="181850"/>
                    <a:pt x="59976" y="181796"/>
                  </a:cubicBezTo>
                  <a:cubicBezTo>
                    <a:pt x="62239" y="181598"/>
                    <a:pt x="63910" y="181203"/>
                    <a:pt x="63910" y="180823"/>
                  </a:cubicBezTo>
                  <a:cubicBezTo>
                    <a:pt x="63910" y="180626"/>
                    <a:pt x="63500" y="180428"/>
                    <a:pt x="62543" y="180231"/>
                  </a:cubicBezTo>
                  <a:cubicBezTo>
                    <a:pt x="61571" y="180049"/>
                    <a:pt x="60067" y="179821"/>
                    <a:pt x="57894" y="179471"/>
                  </a:cubicBezTo>
                  <a:lnTo>
                    <a:pt x="56983" y="179395"/>
                  </a:lnTo>
                  <a:lnTo>
                    <a:pt x="55950" y="179289"/>
                  </a:lnTo>
                  <a:cubicBezTo>
                    <a:pt x="55236" y="179198"/>
                    <a:pt x="54491" y="179107"/>
                    <a:pt x="53823" y="179016"/>
                  </a:cubicBezTo>
                  <a:cubicBezTo>
                    <a:pt x="53139" y="178924"/>
                    <a:pt x="52532" y="178818"/>
                    <a:pt x="52091" y="178757"/>
                  </a:cubicBezTo>
                  <a:cubicBezTo>
                    <a:pt x="51863" y="178727"/>
                    <a:pt x="51696" y="178697"/>
                    <a:pt x="51575" y="178666"/>
                  </a:cubicBezTo>
                  <a:lnTo>
                    <a:pt x="51377" y="178636"/>
                  </a:lnTo>
                  <a:cubicBezTo>
                    <a:pt x="50572" y="178226"/>
                    <a:pt x="51119" y="178043"/>
                    <a:pt x="51666" y="177876"/>
                  </a:cubicBezTo>
                  <a:cubicBezTo>
                    <a:pt x="48217" y="177253"/>
                    <a:pt x="44784" y="176433"/>
                    <a:pt x="41381" y="175491"/>
                  </a:cubicBezTo>
                  <a:cubicBezTo>
                    <a:pt x="40531" y="175248"/>
                    <a:pt x="39680" y="175005"/>
                    <a:pt x="38829" y="174762"/>
                  </a:cubicBezTo>
                  <a:cubicBezTo>
                    <a:pt x="37963" y="174504"/>
                    <a:pt x="37113" y="174230"/>
                    <a:pt x="36262" y="174002"/>
                  </a:cubicBezTo>
                  <a:cubicBezTo>
                    <a:pt x="35837" y="173881"/>
                    <a:pt x="35396" y="173775"/>
                    <a:pt x="34986" y="173638"/>
                  </a:cubicBezTo>
                  <a:lnTo>
                    <a:pt x="33725" y="173258"/>
                  </a:lnTo>
                  <a:cubicBezTo>
                    <a:pt x="33315" y="173137"/>
                    <a:pt x="32905" y="172985"/>
                    <a:pt x="32494" y="172848"/>
                  </a:cubicBezTo>
                  <a:lnTo>
                    <a:pt x="31872" y="172635"/>
                  </a:lnTo>
                  <a:lnTo>
                    <a:pt x="31264" y="172407"/>
                  </a:lnTo>
                  <a:cubicBezTo>
                    <a:pt x="29623" y="171830"/>
                    <a:pt x="28013" y="171146"/>
                    <a:pt x="26448" y="170402"/>
                  </a:cubicBezTo>
                  <a:cubicBezTo>
                    <a:pt x="24884" y="169658"/>
                    <a:pt x="23364" y="168837"/>
                    <a:pt x="21891" y="167926"/>
                  </a:cubicBezTo>
                  <a:cubicBezTo>
                    <a:pt x="20432" y="167030"/>
                    <a:pt x="19020" y="166042"/>
                    <a:pt x="17668" y="164964"/>
                  </a:cubicBezTo>
                  <a:cubicBezTo>
                    <a:pt x="16331" y="163900"/>
                    <a:pt x="15070" y="162746"/>
                    <a:pt x="13885" y="161500"/>
                  </a:cubicBezTo>
                  <a:lnTo>
                    <a:pt x="13885" y="161500"/>
                  </a:lnTo>
                  <a:cubicBezTo>
                    <a:pt x="15070" y="162730"/>
                    <a:pt x="16346" y="163900"/>
                    <a:pt x="17698" y="164948"/>
                  </a:cubicBezTo>
                  <a:cubicBezTo>
                    <a:pt x="19050" y="166027"/>
                    <a:pt x="20478" y="167014"/>
                    <a:pt x="21967" y="167911"/>
                  </a:cubicBezTo>
                  <a:cubicBezTo>
                    <a:pt x="23456" y="168807"/>
                    <a:pt x="24990" y="169627"/>
                    <a:pt x="26570" y="170372"/>
                  </a:cubicBezTo>
                  <a:cubicBezTo>
                    <a:pt x="28165" y="171101"/>
                    <a:pt x="29775" y="171785"/>
                    <a:pt x="31431" y="172362"/>
                  </a:cubicBezTo>
                  <a:cubicBezTo>
                    <a:pt x="31856" y="172514"/>
                    <a:pt x="32267" y="172650"/>
                    <a:pt x="32692" y="172787"/>
                  </a:cubicBezTo>
                  <a:cubicBezTo>
                    <a:pt x="33102" y="172924"/>
                    <a:pt x="33512" y="173061"/>
                    <a:pt x="33938" y="173182"/>
                  </a:cubicBezTo>
                  <a:lnTo>
                    <a:pt x="35214" y="173562"/>
                  </a:lnTo>
                  <a:lnTo>
                    <a:pt x="36505" y="173927"/>
                  </a:lnTo>
                  <a:cubicBezTo>
                    <a:pt x="37371" y="174154"/>
                    <a:pt x="38252" y="174428"/>
                    <a:pt x="39118" y="174671"/>
                  </a:cubicBezTo>
                  <a:lnTo>
                    <a:pt x="40409" y="175035"/>
                  </a:lnTo>
                  <a:lnTo>
                    <a:pt x="41700" y="175385"/>
                  </a:lnTo>
                  <a:cubicBezTo>
                    <a:pt x="43432" y="175841"/>
                    <a:pt x="45164" y="176281"/>
                    <a:pt x="46896" y="176676"/>
                  </a:cubicBezTo>
                  <a:cubicBezTo>
                    <a:pt x="48643" y="177071"/>
                    <a:pt x="50390" y="177405"/>
                    <a:pt x="52152" y="177709"/>
                  </a:cubicBezTo>
                  <a:cubicBezTo>
                    <a:pt x="52669" y="177466"/>
                    <a:pt x="52577" y="177223"/>
                    <a:pt x="49569" y="176463"/>
                  </a:cubicBezTo>
                  <a:cubicBezTo>
                    <a:pt x="48536" y="176175"/>
                    <a:pt x="46820" y="175765"/>
                    <a:pt x="44739" y="175233"/>
                  </a:cubicBezTo>
                  <a:cubicBezTo>
                    <a:pt x="44207" y="175096"/>
                    <a:pt x="43660" y="174960"/>
                    <a:pt x="43098" y="174808"/>
                  </a:cubicBezTo>
                  <a:cubicBezTo>
                    <a:pt x="42521" y="174671"/>
                    <a:pt x="41943" y="174504"/>
                    <a:pt x="41336" y="174337"/>
                  </a:cubicBezTo>
                  <a:cubicBezTo>
                    <a:pt x="40120" y="174018"/>
                    <a:pt x="38860" y="173653"/>
                    <a:pt x="37508" y="173273"/>
                  </a:cubicBezTo>
                  <a:cubicBezTo>
                    <a:pt x="36824" y="173091"/>
                    <a:pt x="36140" y="172939"/>
                    <a:pt x="35502" y="172757"/>
                  </a:cubicBezTo>
                  <a:cubicBezTo>
                    <a:pt x="34849" y="172559"/>
                    <a:pt x="34196" y="172392"/>
                    <a:pt x="33543" y="172180"/>
                  </a:cubicBezTo>
                  <a:cubicBezTo>
                    <a:pt x="32905" y="171967"/>
                    <a:pt x="32251" y="171769"/>
                    <a:pt x="31613" y="171541"/>
                  </a:cubicBezTo>
                  <a:lnTo>
                    <a:pt x="30671" y="171207"/>
                  </a:lnTo>
                  <a:cubicBezTo>
                    <a:pt x="30352" y="171086"/>
                    <a:pt x="30049" y="170964"/>
                    <a:pt x="29730" y="170843"/>
                  </a:cubicBezTo>
                  <a:cubicBezTo>
                    <a:pt x="27481" y="169977"/>
                    <a:pt x="25294" y="168929"/>
                    <a:pt x="23213" y="167713"/>
                  </a:cubicBezTo>
                  <a:cubicBezTo>
                    <a:pt x="22893" y="167531"/>
                    <a:pt x="22590" y="167333"/>
                    <a:pt x="22286" y="167136"/>
                  </a:cubicBezTo>
                  <a:lnTo>
                    <a:pt x="21374" y="166559"/>
                  </a:lnTo>
                  <a:lnTo>
                    <a:pt x="20493" y="165936"/>
                  </a:lnTo>
                  <a:lnTo>
                    <a:pt x="20053" y="165617"/>
                  </a:lnTo>
                  <a:cubicBezTo>
                    <a:pt x="19901" y="165510"/>
                    <a:pt x="19764" y="165404"/>
                    <a:pt x="19612" y="165298"/>
                  </a:cubicBezTo>
                  <a:lnTo>
                    <a:pt x="18746" y="164645"/>
                  </a:lnTo>
                  <a:cubicBezTo>
                    <a:pt x="18473" y="164417"/>
                    <a:pt x="18199" y="164174"/>
                    <a:pt x="17911" y="163946"/>
                  </a:cubicBezTo>
                  <a:cubicBezTo>
                    <a:pt x="17349" y="163505"/>
                    <a:pt x="16817" y="163004"/>
                    <a:pt x="16285" y="162518"/>
                  </a:cubicBezTo>
                  <a:lnTo>
                    <a:pt x="16088" y="162335"/>
                  </a:lnTo>
                  <a:lnTo>
                    <a:pt x="15890" y="162138"/>
                  </a:lnTo>
                  <a:lnTo>
                    <a:pt x="15510" y="161758"/>
                  </a:lnTo>
                  <a:lnTo>
                    <a:pt x="15131" y="161378"/>
                  </a:lnTo>
                  <a:cubicBezTo>
                    <a:pt x="14994" y="161257"/>
                    <a:pt x="14872" y="161135"/>
                    <a:pt x="14751" y="160999"/>
                  </a:cubicBezTo>
                  <a:cubicBezTo>
                    <a:pt x="14265" y="160452"/>
                    <a:pt x="13763" y="159935"/>
                    <a:pt x="13323" y="159373"/>
                  </a:cubicBezTo>
                  <a:cubicBezTo>
                    <a:pt x="13080" y="159085"/>
                    <a:pt x="12852" y="158811"/>
                    <a:pt x="12624" y="158522"/>
                  </a:cubicBezTo>
                  <a:lnTo>
                    <a:pt x="11986" y="157657"/>
                  </a:lnTo>
                  <a:lnTo>
                    <a:pt x="11652" y="157216"/>
                  </a:lnTo>
                  <a:lnTo>
                    <a:pt x="11348" y="156775"/>
                  </a:lnTo>
                  <a:lnTo>
                    <a:pt x="10756" y="155864"/>
                  </a:lnTo>
                  <a:cubicBezTo>
                    <a:pt x="9206" y="153388"/>
                    <a:pt x="8006" y="150729"/>
                    <a:pt x="7155" y="147934"/>
                  </a:cubicBezTo>
                  <a:lnTo>
                    <a:pt x="7079" y="147676"/>
                  </a:lnTo>
                  <a:lnTo>
                    <a:pt x="7003" y="147418"/>
                  </a:lnTo>
                  <a:lnTo>
                    <a:pt x="6867" y="146886"/>
                  </a:lnTo>
                  <a:lnTo>
                    <a:pt x="6578" y="145822"/>
                  </a:lnTo>
                  <a:lnTo>
                    <a:pt x="6365" y="144729"/>
                  </a:lnTo>
                  <a:lnTo>
                    <a:pt x="6244" y="144197"/>
                  </a:lnTo>
                  <a:lnTo>
                    <a:pt x="6183" y="143924"/>
                  </a:lnTo>
                  <a:lnTo>
                    <a:pt x="6153" y="143650"/>
                  </a:lnTo>
                  <a:lnTo>
                    <a:pt x="5986" y="142556"/>
                  </a:lnTo>
                  <a:lnTo>
                    <a:pt x="5894" y="142009"/>
                  </a:lnTo>
                  <a:cubicBezTo>
                    <a:pt x="5864" y="141827"/>
                    <a:pt x="5864" y="141645"/>
                    <a:pt x="5834" y="141447"/>
                  </a:cubicBezTo>
                  <a:lnTo>
                    <a:pt x="5727" y="140338"/>
                  </a:lnTo>
                  <a:cubicBezTo>
                    <a:pt x="5712" y="140156"/>
                    <a:pt x="5697" y="139974"/>
                    <a:pt x="5667" y="139791"/>
                  </a:cubicBezTo>
                  <a:lnTo>
                    <a:pt x="5651" y="139229"/>
                  </a:lnTo>
                  <a:cubicBezTo>
                    <a:pt x="5484" y="136237"/>
                    <a:pt x="5591" y="133244"/>
                    <a:pt x="5955" y="130266"/>
                  </a:cubicBezTo>
                  <a:cubicBezTo>
                    <a:pt x="6350" y="127304"/>
                    <a:pt x="6988" y="124387"/>
                    <a:pt x="7869" y="121531"/>
                  </a:cubicBezTo>
                  <a:cubicBezTo>
                    <a:pt x="8766" y="118660"/>
                    <a:pt x="9829" y="115865"/>
                    <a:pt x="11059" y="113131"/>
                  </a:cubicBezTo>
                  <a:cubicBezTo>
                    <a:pt x="12290" y="110381"/>
                    <a:pt x="13627" y="107692"/>
                    <a:pt x="14994" y="105003"/>
                  </a:cubicBezTo>
                  <a:cubicBezTo>
                    <a:pt x="16969" y="101099"/>
                    <a:pt x="19020" y="97149"/>
                    <a:pt x="20827" y="93002"/>
                  </a:cubicBezTo>
                  <a:cubicBezTo>
                    <a:pt x="21739" y="90936"/>
                    <a:pt x="22590" y="88809"/>
                    <a:pt x="23349" y="86637"/>
                  </a:cubicBezTo>
                  <a:cubicBezTo>
                    <a:pt x="24109" y="84464"/>
                    <a:pt x="24747" y="82231"/>
                    <a:pt x="25263" y="79983"/>
                  </a:cubicBezTo>
                  <a:lnTo>
                    <a:pt x="25628" y="78282"/>
                  </a:lnTo>
                  <a:lnTo>
                    <a:pt x="25932" y="76550"/>
                  </a:lnTo>
                  <a:lnTo>
                    <a:pt x="26008" y="76124"/>
                  </a:lnTo>
                  <a:lnTo>
                    <a:pt x="26068" y="75684"/>
                  </a:lnTo>
                  <a:lnTo>
                    <a:pt x="26175" y="74818"/>
                  </a:lnTo>
                  <a:lnTo>
                    <a:pt x="26281" y="73937"/>
                  </a:lnTo>
                  <a:lnTo>
                    <a:pt x="26357" y="73071"/>
                  </a:lnTo>
                  <a:lnTo>
                    <a:pt x="26433" y="72190"/>
                  </a:lnTo>
                  <a:cubicBezTo>
                    <a:pt x="26463" y="71901"/>
                    <a:pt x="26494" y="71613"/>
                    <a:pt x="26494" y="71309"/>
                  </a:cubicBezTo>
                  <a:lnTo>
                    <a:pt x="26570" y="69531"/>
                  </a:lnTo>
                  <a:lnTo>
                    <a:pt x="26570" y="69076"/>
                  </a:lnTo>
                  <a:lnTo>
                    <a:pt x="26555" y="68620"/>
                  </a:lnTo>
                  <a:lnTo>
                    <a:pt x="26524" y="67724"/>
                  </a:lnTo>
                  <a:cubicBezTo>
                    <a:pt x="26509" y="67116"/>
                    <a:pt x="26463" y="66539"/>
                    <a:pt x="26418" y="65961"/>
                  </a:cubicBezTo>
                  <a:cubicBezTo>
                    <a:pt x="26236" y="63622"/>
                    <a:pt x="25901" y="61343"/>
                    <a:pt x="25506" y="59125"/>
                  </a:cubicBezTo>
                  <a:cubicBezTo>
                    <a:pt x="25111" y="56892"/>
                    <a:pt x="24640" y="54689"/>
                    <a:pt x="24170" y="52532"/>
                  </a:cubicBezTo>
                  <a:cubicBezTo>
                    <a:pt x="23501" y="49555"/>
                    <a:pt x="22802" y="46577"/>
                    <a:pt x="22195" y="43615"/>
                  </a:cubicBezTo>
                  <a:cubicBezTo>
                    <a:pt x="21572" y="40698"/>
                    <a:pt x="21101" y="37736"/>
                    <a:pt x="20782" y="34758"/>
                  </a:cubicBezTo>
                  <a:lnTo>
                    <a:pt x="20676" y="33649"/>
                  </a:lnTo>
                  <a:lnTo>
                    <a:pt x="20600" y="32555"/>
                  </a:lnTo>
                  <a:cubicBezTo>
                    <a:pt x="20539" y="31826"/>
                    <a:pt x="20539" y="31112"/>
                    <a:pt x="20524" y="30383"/>
                  </a:cubicBezTo>
                  <a:cubicBezTo>
                    <a:pt x="20508" y="30018"/>
                    <a:pt x="20524" y="29669"/>
                    <a:pt x="20524" y="29304"/>
                  </a:cubicBezTo>
                  <a:cubicBezTo>
                    <a:pt x="20524" y="28955"/>
                    <a:pt x="20524" y="28591"/>
                    <a:pt x="20554" y="28241"/>
                  </a:cubicBezTo>
                  <a:lnTo>
                    <a:pt x="20615" y="27178"/>
                  </a:lnTo>
                  <a:cubicBezTo>
                    <a:pt x="20645" y="26828"/>
                    <a:pt x="20691" y="26479"/>
                    <a:pt x="20721" y="26129"/>
                  </a:cubicBezTo>
                  <a:lnTo>
                    <a:pt x="20782" y="25613"/>
                  </a:lnTo>
                  <a:cubicBezTo>
                    <a:pt x="20797" y="25431"/>
                    <a:pt x="20827" y="25264"/>
                    <a:pt x="20858" y="25096"/>
                  </a:cubicBezTo>
                  <a:lnTo>
                    <a:pt x="21025" y="24079"/>
                  </a:lnTo>
                  <a:lnTo>
                    <a:pt x="21253" y="23076"/>
                  </a:lnTo>
                  <a:cubicBezTo>
                    <a:pt x="21283" y="22909"/>
                    <a:pt x="21314" y="22742"/>
                    <a:pt x="21359" y="22575"/>
                  </a:cubicBezTo>
                  <a:lnTo>
                    <a:pt x="21511" y="22089"/>
                  </a:lnTo>
                  <a:cubicBezTo>
                    <a:pt x="21602" y="21770"/>
                    <a:pt x="21678" y="21435"/>
                    <a:pt x="21785" y="21116"/>
                  </a:cubicBezTo>
                  <a:lnTo>
                    <a:pt x="22134" y="20190"/>
                  </a:lnTo>
                  <a:cubicBezTo>
                    <a:pt x="22240" y="19871"/>
                    <a:pt x="22377" y="19567"/>
                    <a:pt x="22514" y="19263"/>
                  </a:cubicBezTo>
                  <a:lnTo>
                    <a:pt x="22711" y="18822"/>
                  </a:lnTo>
                  <a:cubicBezTo>
                    <a:pt x="22787" y="18671"/>
                    <a:pt x="22848" y="18519"/>
                    <a:pt x="22924" y="18367"/>
                  </a:cubicBezTo>
                  <a:cubicBezTo>
                    <a:pt x="23228" y="17789"/>
                    <a:pt x="23562" y="17212"/>
                    <a:pt x="23911" y="16665"/>
                  </a:cubicBezTo>
                  <a:lnTo>
                    <a:pt x="24185" y="16255"/>
                  </a:lnTo>
                  <a:lnTo>
                    <a:pt x="24291" y="16073"/>
                  </a:lnTo>
                  <a:cubicBezTo>
                    <a:pt x="24306" y="16042"/>
                    <a:pt x="24321" y="16012"/>
                    <a:pt x="24352" y="15997"/>
                  </a:cubicBezTo>
                  <a:lnTo>
                    <a:pt x="24975" y="15252"/>
                  </a:lnTo>
                  <a:cubicBezTo>
                    <a:pt x="25856" y="14280"/>
                    <a:pt x="26813" y="13369"/>
                    <a:pt x="27831" y="12548"/>
                  </a:cubicBezTo>
                  <a:cubicBezTo>
                    <a:pt x="29851" y="10938"/>
                    <a:pt x="32115" y="9662"/>
                    <a:pt x="34515" y="8751"/>
                  </a:cubicBezTo>
                  <a:cubicBezTo>
                    <a:pt x="36915" y="7839"/>
                    <a:pt x="39391" y="7155"/>
                    <a:pt x="41913" y="6685"/>
                  </a:cubicBezTo>
                  <a:cubicBezTo>
                    <a:pt x="44404" y="6198"/>
                    <a:pt x="46896" y="5864"/>
                    <a:pt x="49326" y="5545"/>
                  </a:cubicBezTo>
                  <a:cubicBezTo>
                    <a:pt x="51484" y="5257"/>
                    <a:pt x="53307" y="4998"/>
                    <a:pt x="54780" y="4725"/>
                  </a:cubicBezTo>
                  <a:cubicBezTo>
                    <a:pt x="55919" y="4543"/>
                    <a:pt x="57059" y="4284"/>
                    <a:pt x="58168" y="3965"/>
                  </a:cubicBezTo>
                  <a:cubicBezTo>
                    <a:pt x="58487" y="3859"/>
                    <a:pt x="58791" y="3753"/>
                    <a:pt x="59094" y="3616"/>
                  </a:cubicBezTo>
                  <a:cubicBezTo>
                    <a:pt x="59262" y="3555"/>
                    <a:pt x="59413" y="3464"/>
                    <a:pt x="59535" y="3342"/>
                  </a:cubicBezTo>
                  <a:cubicBezTo>
                    <a:pt x="59672" y="3175"/>
                    <a:pt x="59520" y="3054"/>
                    <a:pt x="59079" y="2963"/>
                  </a:cubicBezTo>
                  <a:cubicBezTo>
                    <a:pt x="58410" y="2847"/>
                    <a:pt x="57109" y="2819"/>
                    <a:pt x="55277" y="2819"/>
                  </a:cubicBezTo>
                  <a:cubicBezTo>
                    <a:pt x="54698" y="2819"/>
                    <a:pt x="54065" y="2822"/>
                    <a:pt x="53382" y="2826"/>
                  </a:cubicBezTo>
                  <a:cubicBezTo>
                    <a:pt x="51970" y="2841"/>
                    <a:pt x="50329" y="2887"/>
                    <a:pt x="48506" y="2963"/>
                  </a:cubicBezTo>
                  <a:cubicBezTo>
                    <a:pt x="46668" y="3054"/>
                    <a:pt x="44647" y="3175"/>
                    <a:pt x="42445" y="3449"/>
                  </a:cubicBezTo>
                  <a:lnTo>
                    <a:pt x="42369" y="2947"/>
                  </a:lnTo>
                  <a:cubicBezTo>
                    <a:pt x="44572" y="2628"/>
                    <a:pt x="46349" y="2431"/>
                    <a:pt x="47792" y="2264"/>
                  </a:cubicBezTo>
                  <a:cubicBezTo>
                    <a:pt x="49235" y="2097"/>
                    <a:pt x="50344" y="1945"/>
                    <a:pt x="51180" y="1823"/>
                  </a:cubicBezTo>
                  <a:cubicBezTo>
                    <a:pt x="52836" y="1550"/>
                    <a:pt x="53443" y="1322"/>
                    <a:pt x="53550" y="1140"/>
                  </a:cubicBezTo>
                  <a:cubicBezTo>
                    <a:pt x="53777" y="729"/>
                    <a:pt x="52106" y="426"/>
                    <a:pt x="531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0"/>
            <p:cNvSpPr/>
            <p:nvPr/>
          </p:nvSpPr>
          <p:spPr>
            <a:xfrm>
              <a:off x="3402850" y="931550"/>
              <a:ext cx="1365350" cy="3835150"/>
            </a:xfrm>
            <a:custGeom>
              <a:rect b="b" l="l" r="r" t="t"/>
              <a:pathLst>
                <a:path extrusionOk="0" h="153406" w="54614">
                  <a:moveTo>
                    <a:pt x="17606" y="59543"/>
                  </a:moveTo>
                  <a:cubicBezTo>
                    <a:pt x="17621" y="59543"/>
                    <a:pt x="17631" y="59572"/>
                    <a:pt x="17638" y="59613"/>
                  </a:cubicBezTo>
                  <a:lnTo>
                    <a:pt x="17638" y="59613"/>
                  </a:lnTo>
                  <a:cubicBezTo>
                    <a:pt x="17631" y="59573"/>
                    <a:pt x="17622" y="59548"/>
                    <a:pt x="17608" y="59548"/>
                  </a:cubicBezTo>
                  <a:cubicBezTo>
                    <a:pt x="17590" y="59548"/>
                    <a:pt x="17566" y="59588"/>
                    <a:pt x="17532" y="59689"/>
                  </a:cubicBezTo>
                  <a:cubicBezTo>
                    <a:pt x="17565" y="59583"/>
                    <a:pt x="17589" y="59543"/>
                    <a:pt x="17606" y="59543"/>
                  </a:cubicBezTo>
                  <a:close/>
                  <a:moveTo>
                    <a:pt x="17410" y="60176"/>
                  </a:moveTo>
                  <a:cubicBezTo>
                    <a:pt x="17380" y="60403"/>
                    <a:pt x="17319" y="60707"/>
                    <a:pt x="17228" y="61087"/>
                  </a:cubicBezTo>
                  <a:cubicBezTo>
                    <a:pt x="17319" y="60692"/>
                    <a:pt x="17365" y="60403"/>
                    <a:pt x="17410" y="60176"/>
                  </a:cubicBezTo>
                  <a:close/>
                  <a:moveTo>
                    <a:pt x="7840" y="97774"/>
                  </a:moveTo>
                  <a:cubicBezTo>
                    <a:pt x="7536" y="98610"/>
                    <a:pt x="7247" y="99460"/>
                    <a:pt x="6989" y="100296"/>
                  </a:cubicBezTo>
                  <a:cubicBezTo>
                    <a:pt x="6746" y="101147"/>
                    <a:pt x="6488" y="101997"/>
                    <a:pt x="6275" y="102848"/>
                  </a:cubicBezTo>
                  <a:cubicBezTo>
                    <a:pt x="5819" y="104550"/>
                    <a:pt x="5455" y="106281"/>
                    <a:pt x="5166" y="108028"/>
                  </a:cubicBezTo>
                  <a:cubicBezTo>
                    <a:pt x="4877" y="109760"/>
                    <a:pt x="4695" y="111507"/>
                    <a:pt x="4604" y="113269"/>
                  </a:cubicBezTo>
                  <a:lnTo>
                    <a:pt x="4573" y="113923"/>
                  </a:lnTo>
                  <a:cubicBezTo>
                    <a:pt x="4558" y="114151"/>
                    <a:pt x="4558" y="114363"/>
                    <a:pt x="4558" y="114591"/>
                  </a:cubicBezTo>
                  <a:lnTo>
                    <a:pt x="4543" y="115913"/>
                  </a:lnTo>
                  <a:cubicBezTo>
                    <a:pt x="4573" y="116779"/>
                    <a:pt x="4558" y="117675"/>
                    <a:pt x="4634" y="118541"/>
                  </a:cubicBezTo>
                  <a:lnTo>
                    <a:pt x="4665" y="119209"/>
                  </a:lnTo>
                  <a:cubicBezTo>
                    <a:pt x="4680" y="119422"/>
                    <a:pt x="4695" y="119650"/>
                    <a:pt x="4725" y="119863"/>
                  </a:cubicBezTo>
                  <a:cubicBezTo>
                    <a:pt x="4771" y="120288"/>
                    <a:pt x="4817" y="120713"/>
                    <a:pt x="4877" y="121154"/>
                  </a:cubicBezTo>
                  <a:cubicBezTo>
                    <a:pt x="4999" y="122005"/>
                    <a:pt x="5136" y="122870"/>
                    <a:pt x="5333" y="123721"/>
                  </a:cubicBezTo>
                  <a:cubicBezTo>
                    <a:pt x="5698" y="125407"/>
                    <a:pt x="6214" y="127063"/>
                    <a:pt x="6867" y="128658"/>
                  </a:cubicBezTo>
                  <a:cubicBezTo>
                    <a:pt x="8189" y="131864"/>
                    <a:pt x="10134" y="134765"/>
                    <a:pt x="12579" y="137211"/>
                  </a:cubicBezTo>
                  <a:cubicBezTo>
                    <a:pt x="11334" y="135965"/>
                    <a:pt x="10209" y="134613"/>
                    <a:pt x="9222" y="133155"/>
                  </a:cubicBezTo>
                  <a:cubicBezTo>
                    <a:pt x="8250" y="131697"/>
                    <a:pt x="7429" y="130162"/>
                    <a:pt x="6761" y="128537"/>
                  </a:cubicBezTo>
                  <a:cubicBezTo>
                    <a:pt x="6093" y="126927"/>
                    <a:pt x="5576" y="125255"/>
                    <a:pt x="5212" y="123539"/>
                  </a:cubicBezTo>
                  <a:cubicBezTo>
                    <a:pt x="5120" y="123113"/>
                    <a:pt x="5029" y="122688"/>
                    <a:pt x="4968" y="122248"/>
                  </a:cubicBezTo>
                  <a:cubicBezTo>
                    <a:pt x="4908" y="121822"/>
                    <a:pt x="4847" y="121382"/>
                    <a:pt x="4771" y="120956"/>
                  </a:cubicBezTo>
                  <a:lnTo>
                    <a:pt x="4634" y="119665"/>
                  </a:lnTo>
                  <a:lnTo>
                    <a:pt x="4543" y="118343"/>
                  </a:lnTo>
                  <a:cubicBezTo>
                    <a:pt x="4528" y="118116"/>
                    <a:pt x="4513" y="117903"/>
                    <a:pt x="4513" y="117690"/>
                  </a:cubicBezTo>
                  <a:lnTo>
                    <a:pt x="4498" y="117022"/>
                  </a:lnTo>
                  <a:cubicBezTo>
                    <a:pt x="4482" y="116566"/>
                    <a:pt x="4467" y="116141"/>
                    <a:pt x="4467" y="115700"/>
                  </a:cubicBezTo>
                  <a:cubicBezTo>
                    <a:pt x="4482" y="114819"/>
                    <a:pt x="4482" y="113938"/>
                    <a:pt x="4543" y="113057"/>
                  </a:cubicBezTo>
                  <a:cubicBezTo>
                    <a:pt x="4573" y="112191"/>
                    <a:pt x="4680" y="111310"/>
                    <a:pt x="4756" y="110444"/>
                  </a:cubicBezTo>
                  <a:cubicBezTo>
                    <a:pt x="4893" y="109578"/>
                    <a:pt x="5014" y="108712"/>
                    <a:pt x="5136" y="107846"/>
                  </a:cubicBezTo>
                  <a:cubicBezTo>
                    <a:pt x="5272" y="106995"/>
                    <a:pt x="5455" y="106130"/>
                    <a:pt x="5637" y="105279"/>
                  </a:cubicBezTo>
                  <a:cubicBezTo>
                    <a:pt x="5834" y="104428"/>
                    <a:pt x="6047" y="103593"/>
                    <a:pt x="6260" y="102742"/>
                  </a:cubicBezTo>
                  <a:cubicBezTo>
                    <a:pt x="6488" y="101906"/>
                    <a:pt x="6715" y="101071"/>
                    <a:pt x="6989" y="100235"/>
                  </a:cubicBezTo>
                  <a:cubicBezTo>
                    <a:pt x="7262" y="99415"/>
                    <a:pt x="7536" y="98595"/>
                    <a:pt x="7840" y="97774"/>
                  </a:cubicBezTo>
                  <a:close/>
                  <a:moveTo>
                    <a:pt x="33342" y="1"/>
                  </a:moveTo>
                  <a:cubicBezTo>
                    <a:pt x="32111" y="1"/>
                    <a:pt x="30877" y="68"/>
                    <a:pt x="29654" y="200"/>
                  </a:cubicBezTo>
                  <a:lnTo>
                    <a:pt x="28895" y="306"/>
                  </a:lnTo>
                  <a:cubicBezTo>
                    <a:pt x="28652" y="337"/>
                    <a:pt x="28394" y="397"/>
                    <a:pt x="28135" y="443"/>
                  </a:cubicBezTo>
                  <a:cubicBezTo>
                    <a:pt x="27877" y="504"/>
                    <a:pt x="27619" y="534"/>
                    <a:pt x="27360" y="610"/>
                  </a:cubicBezTo>
                  <a:lnTo>
                    <a:pt x="26601" y="792"/>
                  </a:lnTo>
                  <a:cubicBezTo>
                    <a:pt x="26343" y="853"/>
                    <a:pt x="26084" y="944"/>
                    <a:pt x="25841" y="1035"/>
                  </a:cubicBezTo>
                  <a:cubicBezTo>
                    <a:pt x="25583" y="1111"/>
                    <a:pt x="25325" y="1187"/>
                    <a:pt x="25082" y="1279"/>
                  </a:cubicBezTo>
                  <a:lnTo>
                    <a:pt x="24322" y="1598"/>
                  </a:lnTo>
                  <a:cubicBezTo>
                    <a:pt x="24186" y="1643"/>
                    <a:pt x="24064" y="1689"/>
                    <a:pt x="23942" y="1749"/>
                  </a:cubicBezTo>
                  <a:lnTo>
                    <a:pt x="23563" y="1947"/>
                  </a:lnTo>
                  <a:lnTo>
                    <a:pt x="22818" y="2327"/>
                  </a:lnTo>
                  <a:lnTo>
                    <a:pt x="22104" y="2752"/>
                  </a:lnTo>
                  <a:lnTo>
                    <a:pt x="21740" y="2965"/>
                  </a:lnTo>
                  <a:cubicBezTo>
                    <a:pt x="21618" y="3041"/>
                    <a:pt x="21512" y="3132"/>
                    <a:pt x="21405" y="3208"/>
                  </a:cubicBezTo>
                  <a:lnTo>
                    <a:pt x="20722" y="3709"/>
                  </a:lnTo>
                  <a:cubicBezTo>
                    <a:pt x="20494" y="3876"/>
                    <a:pt x="20297" y="4059"/>
                    <a:pt x="20084" y="4256"/>
                  </a:cubicBezTo>
                  <a:lnTo>
                    <a:pt x="19765" y="4530"/>
                  </a:lnTo>
                  <a:cubicBezTo>
                    <a:pt x="19658" y="4621"/>
                    <a:pt x="19552" y="4712"/>
                    <a:pt x="19461" y="4818"/>
                  </a:cubicBezTo>
                  <a:lnTo>
                    <a:pt x="18869" y="5426"/>
                  </a:lnTo>
                  <a:lnTo>
                    <a:pt x="18580" y="5730"/>
                  </a:lnTo>
                  <a:lnTo>
                    <a:pt x="18322" y="6049"/>
                  </a:lnTo>
                  <a:lnTo>
                    <a:pt x="17775" y="6793"/>
                  </a:lnTo>
                  <a:cubicBezTo>
                    <a:pt x="17577" y="7066"/>
                    <a:pt x="17395" y="7385"/>
                    <a:pt x="17197" y="7705"/>
                  </a:cubicBezTo>
                  <a:cubicBezTo>
                    <a:pt x="17091" y="7856"/>
                    <a:pt x="17000" y="8024"/>
                    <a:pt x="16909" y="8191"/>
                  </a:cubicBezTo>
                  <a:lnTo>
                    <a:pt x="16635" y="8722"/>
                  </a:lnTo>
                  <a:lnTo>
                    <a:pt x="16362" y="9254"/>
                  </a:lnTo>
                  <a:lnTo>
                    <a:pt x="16225" y="9512"/>
                  </a:lnTo>
                  <a:lnTo>
                    <a:pt x="16119" y="9786"/>
                  </a:lnTo>
                  <a:lnTo>
                    <a:pt x="15663" y="10880"/>
                  </a:lnTo>
                  <a:cubicBezTo>
                    <a:pt x="15526" y="11244"/>
                    <a:pt x="15420" y="11594"/>
                    <a:pt x="15299" y="11943"/>
                  </a:cubicBezTo>
                  <a:cubicBezTo>
                    <a:pt x="15056" y="12611"/>
                    <a:pt x="14919" y="13234"/>
                    <a:pt x="14782" y="13720"/>
                  </a:cubicBezTo>
                  <a:lnTo>
                    <a:pt x="14630" y="14267"/>
                  </a:lnTo>
                  <a:lnTo>
                    <a:pt x="14524" y="14814"/>
                  </a:lnTo>
                  <a:lnTo>
                    <a:pt x="14311" y="15893"/>
                  </a:lnTo>
                  <a:cubicBezTo>
                    <a:pt x="14266" y="16075"/>
                    <a:pt x="14235" y="16257"/>
                    <a:pt x="14220" y="16440"/>
                  </a:cubicBezTo>
                  <a:lnTo>
                    <a:pt x="14129" y="16971"/>
                  </a:lnTo>
                  <a:lnTo>
                    <a:pt x="13977" y="18050"/>
                  </a:lnTo>
                  <a:cubicBezTo>
                    <a:pt x="13916" y="18779"/>
                    <a:pt x="13840" y="19493"/>
                    <a:pt x="13795" y="20207"/>
                  </a:cubicBezTo>
                  <a:lnTo>
                    <a:pt x="13749" y="21301"/>
                  </a:lnTo>
                  <a:lnTo>
                    <a:pt x="13719" y="21832"/>
                  </a:lnTo>
                  <a:lnTo>
                    <a:pt x="13719" y="22364"/>
                  </a:lnTo>
                  <a:lnTo>
                    <a:pt x="13719" y="23428"/>
                  </a:lnTo>
                  <a:lnTo>
                    <a:pt x="13749" y="24491"/>
                  </a:lnTo>
                  <a:cubicBezTo>
                    <a:pt x="13764" y="24856"/>
                    <a:pt x="13779" y="25205"/>
                    <a:pt x="13795" y="25554"/>
                  </a:cubicBezTo>
                  <a:cubicBezTo>
                    <a:pt x="13825" y="25904"/>
                    <a:pt x="13840" y="26253"/>
                    <a:pt x="13871" y="26618"/>
                  </a:cubicBezTo>
                  <a:cubicBezTo>
                    <a:pt x="13977" y="28015"/>
                    <a:pt x="14129" y="29413"/>
                    <a:pt x="14311" y="30780"/>
                  </a:cubicBezTo>
                  <a:cubicBezTo>
                    <a:pt x="15116" y="36264"/>
                    <a:pt x="16544" y="41384"/>
                    <a:pt x="17319" y="46351"/>
                  </a:cubicBezTo>
                  <a:cubicBezTo>
                    <a:pt x="17729" y="48797"/>
                    <a:pt x="17942" y="51258"/>
                    <a:pt x="17957" y="53734"/>
                  </a:cubicBezTo>
                  <a:lnTo>
                    <a:pt x="17942" y="54631"/>
                  </a:lnTo>
                  <a:cubicBezTo>
                    <a:pt x="17927" y="54783"/>
                    <a:pt x="17927" y="54935"/>
                    <a:pt x="17927" y="55086"/>
                  </a:cubicBezTo>
                  <a:lnTo>
                    <a:pt x="17896" y="55542"/>
                  </a:lnTo>
                  <a:lnTo>
                    <a:pt x="17836" y="56454"/>
                  </a:lnTo>
                  <a:lnTo>
                    <a:pt x="17760" y="57350"/>
                  </a:lnTo>
                  <a:lnTo>
                    <a:pt x="17714" y="57791"/>
                  </a:lnTo>
                  <a:lnTo>
                    <a:pt x="17653" y="58246"/>
                  </a:lnTo>
                  <a:lnTo>
                    <a:pt x="17517" y="59143"/>
                  </a:lnTo>
                  <a:lnTo>
                    <a:pt x="17365" y="60039"/>
                  </a:lnTo>
                  <a:cubicBezTo>
                    <a:pt x="17304" y="60327"/>
                    <a:pt x="17258" y="60631"/>
                    <a:pt x="17182" y="60920"/>
                  </a:cubicBezTo>
                  <a:cubicBezTo>
                    <a:pt x="17046" y="61512"/>
                    <a:pt x="16924" y="62105"/>
                    <a:pt x="16757" y="62682"/>
                  </a:cubicBezTo>
                  <a:lnTo>
                    <a:pt x="16529" y="63563"/>
                  </a:lnTo>
                  <a:cubicBezTo>
                    <a:pt x="16438" y="63852"/>
                    <a:pt x="16347" y="64156"/>
                    <a:pt x="16256" y="64444"/>
                  </a:cubicBezTo>
                  <a:lnTo>
                    <a:pt x="15967" y="65325"/>
                  </a:lnTo>
                  <a:lnTo>
                    <a:pt x="15663" y="66222"/>
                  </a:lnTo>
                  <a:cubicBezTo>
                    <a:pt x="15481" y="66829"/>
                    <a:pt x="15253" y="67422"/>
                    <a:pt x="15040" y="68014"/>
                  </a:cubicBezTo>
                  <a:cubicBezTo>
                    <a:pt x="14205" y="70369"/>
                    <a:pt x="13217" y="72724"/>
                    <a:pt x="12200" y="75063"/>
                  </a:cubicBezTo>
                  <a:cubicBezTo>
                    <a:pt x="10149" y="79757"/>
                    <a:pt x="7885" y="84451"/>
                    <a:pt x="5865" y="89328"/>
                  </a:cubicBezTo>
                  <a:cubicBezTo>
                    <a:pt x="3859" y="94219"/>
                    <a:pt x="2067" y="99309"/>
                    <a:pt x="1034" y="104656"/>
                  </a:cubicBezTo>
                  <a:cubicBezTo>
                    <a:pt x="502" y="107345"/>
                    <a:pt x="183" y="110064"/>
                    <a:pt x="46" y="112799"/>
                  </a:cubicBezTo>
                  <a:lnTo>
                    <a:pt x="1" y="113816"/>
                  </a:lnTo>
                  <a:lnTo>
                    <a:pt x="1" y="114849"/>
                  </a:lnTo>
                  <a:lnTo>
                    <a:pt x="1" y="115882"/>
                  </a:lnTo>
                  <a:lnTo>
                    <a:pt x="31" y="116915"/>
                  </a:lnTo>
                  <a:lnTo>
                    <a:pt x="77" y="117948"/>
                  </a:lnTo>
                  <a:lnTo>
                    <a:pt x="153" y="118981"/>
                  </a:lnTo>
                  <a:lnTo>
                    <a:pt x="229" y="120014"/>
                  </a:lnTo>
                  <a:cubicBezTo>
                    <a:pt x="259" y="120364"/>
                    <a:pt x="305" y="120713"/>
                    <a:pt x="350" y="121063"/>
                  </a:cubicBezTo>
                  <a:cubicBezTo>
                    <a:pt x="685" y="123888"/>
                    <a:pt x="1368" y="126653"/>
                    <a:pt x="2356" y="129312"/>
                  </a:cubicBezTo>
                  <a:cubicBezTo>
                    <a:pt x="3389" y="132016"/>
                    <a:pt x="4786" y="134553"/>
                    <a:pt x="6533" y="136877"/>
                  </a:cubicBezTo>
                  <a:cubicBezTo>
                    <a:pt x="4330" y="133899"/>
                    <a:pt x="2659" y="130557"/>
                    <a:pt x="1626" y="127002"/>
                  </a:cubicBezTo>
                  <a:cubicBezTo>
                    <a:pt x="1125" y="125271"/>
                    <a:pt x="745" y="123508"/>
                    <a:pt x="487" y="121731"/>
                  </a:cubicBezTo>
                  <a:cubicBezTo>
                    <a:pt x="426" y="121291"/>
                    <a:pt x="381" y="120850"/>
                    <a:pt x="335" y="120394"/>
                  </a:cubicBezTo>
                  <a:lnTo>
                    <a:pt x="290" y="120060"/>
                  </a:lnTo>
                  <a:lnTo>
                    <a:pt x="274" y="119741"/>
                  </a:lnTo>
                  <a:lnTo>
                    <a:pt x="214" y="119073"/>
                  </a:lnTo>
                  <a:cubicBezTo>
                    <a:pt x="183" y="118632"/>
                    <a:pt x="138" y="118191"/>
                    <a:pt x="138" y="117766"/>
                  </a:cubicBezTo>
                  <a:lnTo>
                    <a:pt x="92" y="116460"/>
                  </a:lnTo>
                  <a:cubicBezTo>
                    <a:pt x="77" y="116019"/>
                    <a:pt x="92" y="115594"/>
                    <a:pt x="92" y="115153"/>
                  </a:cubicBezTo>
                  <a:lnTo>
                    <a:pt x="107" y="113847"/>
                  </a:lnTo>
                  <a:lnTo>
                    <a:pt x="168" y="112555"/>
                  </a:lnTo>
                  <a:lnTo>
                    <a:pt x="198" y="111902"/>
                  </a:lnTo>
                  <a:lnTo>
                    <a:pt x="259" y="111249"/>
                  </a:lnTo>
                  <a:lnTo>
                    <a:pt x="365" y="109958"/>
                  </a:lnTo>
                  <a:lnTo>
                    <a:pt x="517" y="108682"/>
                  </a:lnTo>
                  <a:lnTo>
                    <a:pt x="609" y="108028"/>
                  </a:lnTo>
                  <a:lnTo>
                    <a:pt x="700" y="107390"/>
                  </a:lnTo>
                  <a:lnTo>
                    <a:pt x="897" y="106114"/>
                  </a:lnTo>
                  <a:cubicBezTo>
                    <a:pt x="1490" y="102757"/>
                    <a:pt x="2356" y="99460"/>
                    <a:pt x="3449" y="96225"/>
                  </a:cubicBezTo>
                  <a:cubicBezTo>
                    <a:pt x="5606" y="89814"/>
                    <a:pt x="8508" y="83798"/>
                    <a:pt x="11197" y="77828"/>
                  </a:cubicBezTo>
                  <a:cubicBezTo>
                    <a:pt x="12549" y="74835"/>
                    <a:pt x="13855" y="71843"/>
                    <a:pt x="14995" y="68804"/>
                  </a:cubicBezTo>
                  <a:cubicBezTo>
                    <a:pt x="15131" y="68424"/>
                    <a:pt x="15268" y="68060"/>
                    <a:pt x="15405" y="67665"/>
                  </a:cubicBezTo>
                  <a:cubicBezTo>
                    <a:pt x="15542" y="67270"/>
                    <a:pt x="15678" y="66905"/>
                    <a:pt x="15800" y="66510"/>
                  </a:cubicBezTo>
                  <a:lnTo>
                    <a:pt x="16180" y="65341"/>
                  </a:lnTo>
                  <a:lnTo>
                    <a:pt x="16544" y="64201"/>
                  </a:lnTo>
                  <a:cubicBezTo>
                    <a:pt x="17015" y="62697"/>
                    <a:pt x="17380" y="61163"/>
                    <a:pt x="17638" y="59613"/>
                  </a:cubicBezTo>
                  <a:cubicBezTo>
                    <a:pt x="17665" y="59729"/>
                    <a:pt x="17676" y="59963"/>
                    <a:pt x="17729" y="59963"/>
                  </a:cubicBezTo>
                  <a:cubicBezTo>
                    <a:pt x="17766" y="59963"/>
                    <a:pt x="17825" y="59844"/>
                    <a:pt x="17927" y="59477"/>
                  </a:cubicBezTo>
                  <a:lnTo>
                    <a:pt x="17927" y="59477"/>
                  </a:lnTo>
                  <a:cubicBezTo>
                    <a:pt x="17684" y="61072"/>
                    <a:pt x="17349" y="62652"/>
                    <a:pt x="16894" y="64201"/>
                  </a:cubicBezTo>
                  <a:lnTo>
                    <a:pt x="16544" y="65371"/>
                  </a:lnTo>
                  <a:lnTo>
                    <a:pt x="16164" y="66571"/>
                  </a:lnTo>
                  <a:cubicBezTo>
                    <a:pt x="16043" y="66966"/>
                    <a:pt x="15906" y="67361"/>
                    <a:pt x="15770" y="67741"/>
                  </a:cubicBezTo>
                  <a:cubicBezTo>
                    <a:pt x="15633" y="68136"/>
                    <a:pt x="15511" y="68531"/>
                    <a:pt x="15359" y="68911"/>
                  </a:cubicBezTo>
                  <a:cubicBezTo>
                    <a:pt x="14220" y="72025"/>
                    <a:pt x="12898" y="75078"/>
                    <a:pt x="11531" y="78117"/>
                  </a:cubicBezTo>
                  <a:cubicBezTo>
                    <a:pt x="8781" y="84208"/>
                    <a:pt x="5819" y="90270"/>
                    <a:pt x="3632" y="96772"/>
                  </a:cubicBezTo>
                  <a:lnTo>
                    <a:pt x="3419" y="97379"/>
                  </a:lnTo>
                  <a:lnTo>
                    <a:pt x="3237" y="97987"/>
                  </a:lnTo>
                  <a:cubicBezTo>
                    <a:pt x="3100" y="98397"/>
                    <a:pt x="2978" y="98807"/>
                    <a:pt x="2857" y="99217"/>
                  </a:cubicBezTo>
                  <a:cubicBezTo>
                    <a:pt x="2614" y="100038"/>
                    <a:pt x="2386" y="100873"/>
                    <a:pt x="2158" y="101709"/>
                  </a:cubicBezTo>
                  <a:cubicBezTo>
                    <a:pt x="1945" y="102544"/>
                    <a:pt x="1748" y="103380"/>
                    <a:pt x="1566" y="104231"/>
                  </a:cubicBezTo>
                  <a:cubicBezTo>
                    <a:pt x="1459" y="104656"/>
                    <a:pt x="1383" y="105081"/>
                    <a:pt x="1307" y="105507"/>
                  </a:cubicBezTo>
                  <a:cubicBezTo>
                    <a:pt x="1216" y="105932"/>
                    <a:pt x="1140" y="106357"/>
                    <a:pt x="1079" y="106798"/>
                  </a:cubicBezTo>
                  <a:lnTo>
                    <a:pt x="867" y="108074"/>
                  </a:lnTo>
                  <a:lnTo>
                    <a:pt x="715" y="109380"/>
                  </a:lnTo>
                  <a:lnTo>
                    <a:pt x="624" y="110034"/>
                  </a:lnTo>
                  <a:lnTo>
                    <a:pt x="578" y="110687"/>
                  </a:lnTo>
                  <a:lnTo>
                    <a:pt x="457" y="111993"/>
                  </a:lnTo>
                  <a:lnTo>
                    <a:pt x="396" y="113300"/>
                  </a:lnTo>
                  <a:lnTo>
                    <a:pt x="365" y="113968"/>
                  </a:lnTo>
                  <a:lnTo>
                    <a:pt x="365" y="114622"/>
                  </a:lnTo>
                  <a:lnTo>
                    <a:pt x="350" y="115943"/>
                  </a:lnTo>
                  <a:lnTo>
                    <a:pt x="396" y="117265"/>
                  </a:lnTo>
                  <a:lnTo>
                    <a:pt x="411" y="117918"/>
                  </a:lnTo>
                  <a:lnTo>
                    <a:pt x="457" y="118586"/>
                  </a:lnTo>
                  <a:lnTo>
                    <a:pt x="563" y="119908"/>
                  </a:lnTo>
                  <a:cubicBezTo>
                    <a:pt x="593" y="120349"/>
                    <a:pt x="654" y="120820"/>
                    <a:pt x="715" y="121260"/>
                  </a:cubicBezTo>
                  <a:cubicBezTo>
                    <a:pt x="776" y="121701"/>
                    <a:pt x="852" y="122141"/>
                    <a:pt x="912" y="122582"/>
                  </a:cubicBezTo>
                  <a:cubicBezTo>
                    <a:pt x="1216" y="124374"/>
                    <a:pt x="1672" y="126152"/>
                    <a:pt x="2249" y="127868"/>
                  </a:cubicBezTo>
                  <a:cubicBezTo>
                    <a:pt x="3434" y="131393"/>
                    <a:pt x="5272" y="134659"/>
                    <a:pt x="7673" y="137515"/>
                  </a:cubicBezTo>
                  <a:lnTo>
                    <a:pt x="7278" y="137834"/>
                  </a:lnTo>
                  <a:cubicBezTo>
                    <a:pt x="8964" y="139900"/>
                    <a:pt x="10893" y="141753"/>
                    <a:pt x="13035" y="143348"/>
                  </a:cubicBezTo>
                  <a:cubicBezTo>
                    <a:pt x="15131" y="144913"/>
                    <a:pt x="17395" y="146296"/>
                    <a:pt x="19765" y="147435"/>
                  </a:cubicBezTo>
                  <a:cubicBezTo>
                    <a:pt x="24459" y="149729"/>
                    <a:pt x="29427" y="151233"/>
                    <a:pt x="34440" y="152327"/>
                  </a:cubicBezTo>
                  <a:cubicBezTo>
                    <a:pt x="38010" y="153025"/>
                    <a:pt x="41625" y="153390"/>
                    <a:pt x="45271" y="153405"/>
                  </a:cubicBezTo>
                  <a:cubicBezTo>
                    <a:pt x="41580" y="152904"/>
                    <a:pt x="37843" y="152266"/>
                    <a:pt x="34105" y="151400"/>
                  </a:cubicBezTo>
                  <a:cubicBezTo>
                    <a:pt x="30308" y="150534"/>
                    <a:pt x="26586" y="149364"/>
                    <a:pt x="22985" y="147875"/>
                  </a:cubicBezTo>
                  <a:cubicBezTo>
                    <a:pt x="19339" y="146341"/>
                    <a:pt x="15800" y="144381"/>
                    <a:pt x="12640" y="141799"/>
                  </a:cubicBezTo>
                  <a:cubicBezTo>
                    <a:pt x="9435" y="139216"/>
                    <a:pt x="6776" y="135996"/>
                    <a:pt x="4847" y="132365"/>
                  </a:cubicBezTo>
                  <a:cubicBezTo>
                    <a:pt x="3890" y="130527"/>
                    <a:pt x="3130" y="128628"/>
                    <a:pt x="2553" y="126653"/>
                  </a:cubicBezTo>
                  <a:cubicBezTo>
                    <a:pt x="1976" y="124693"/>
                    <a:pt x="1581" y="122688"/>
                    <a:pt x="1353" y="120652"/>
                  </a:cubicBezTo>
                  <a:cubicBezTo>
                    <a:pt x="1125" y="118662"/>
                    <a:pt x="1034" y="116642"/>
                    <a:pt x="1064" y="114637"/>
                  </a:cubicBezTo>
                  <a:cubicBezTo>
                    <a:pt x="1095" y="112631"/>
                    <a:pt x="1231" y="110626"/>
                    <a:pt x="1490" y="108636"/>
                  </a:cubicBezTo>
                  <a:cubicBezTo>
                    <a:pt x="1748" y="106661"/>
                    <a:pt x="2112" y="104702"/>
                    <a:pt x="2568" y="102772"/>
                  </a:cubicBezTo>
                  <a:cubicBezTo>
                    <a:pt x="3039" y="100843"/>
                    <a:pt x="3586" y="98944"/>
                    <a:pt x="4209" y="97075"/>
                  </a:cubicBezTo>
                  <a:cubicBezTo>
                    <a:pt x="4817" y="95207"/>
                    <a:pt x="5500" y="93384"/>
                    <a:pt x="6229" y="91576"/>
                  </a:cubicBezTo>
                  <a:cubicBezTo>
                    <a:pt x="6959" y="89784"/>
                    <a:pt x="7718" y="88006"/>
                    <a:pt x="8508" y="86259"/>
                  </a:cubicBezTo>
                  <a:lnTo>
                    <a:pt x="8508" y="86259"/>
                  </a:lnTo>
                  <a:cubicBezTo>
                    <a:pt x="7855" y="87748"/>
                    <a:pt x="7202" y="89267"/>
                    <a:pt x="6579" y="90817"/>
                  </a:cubicBezTo>
                  <a:cubicBezTo>
                    <a:pt x="5956" y="92366"/>
                    <a:pt x="5348" y="93961"/>
                    <a:pt x="4801" y="95602"/>
                  </a:cubicBezTo>
                  <a:cubicBezTo>
                    <a:pt x="3632" y="98898"/>
                    <a:pt x="2735" y="102301"/>
                    <a:pt x="2112" y="105735"/>
                  </a:cubicBezTo>
                  <a:lnTo>
                    <a:pt x="1991" y="106388"/>
                  </a:lnTo>
                  <a:lnTo>
                    <a:pt x="1885" y="107056"/>
                  </a:lnTo>
                  <a:cubicBezTo>
                    <a:pt x="1824" y="107482"/>
                    <a:pt x="1763" y="107922"/>
                    <a:pt x="1702" y="108363"/>
                  </a:cubicBezTo>
                  <a:cubicBezTo>
                    <a:pt x="1596" y="109244"/>
                    <a:pt x="1474" y="110110"/>
                    <a:pt x="1429" y="110991"/>
                  </a:cubicBezTo>
                  <a:cubicBezTo>
                    <a:pt x="1383" y="111447"/>
                    <a:pt x="1338" y="111872"/>
                    <a:pt x="1323" y="112312"/>
                  </a:cubicBezTo>
                  <a:lnTo>
                    <a:pt x="1262" y="113634"/>
                  </a:lnTo>
                  <a:cubicBezTo>
                    <a:pt x="1247" y="114075"/>
                    <a:pt x="1247" y="114515"/>
                    <a:pt x="1247" y="114956"/>
                  </a:cubicBezTo>
                  <a:cubicBezTo>
                    <a:pt x="1247" y="115396"/>
                    <a:pt x="1216" y="115822"/>
                    <a:pt x="1247" y="116262"/>
                  </a:cubicBezTo>
                  <a:cubicBezTo>
                    <a:pt x="1262" y="117143"/>
                    <a:pt x="1277" y="118009"/>
                    <a:pt x="1353" y="118875"/>
                  </a:cubicBezTo>
                  <a:cubicBezTo>
                    <a:pt x="1383" y="119300"/>
                    <a:pt x="1398" y="119741"/>
                    <a:pt x="1444" y="120166"/>
                  </a:cubicBezTo>
                  <a:cubicBezTo>
                    <a:pt x="1490" y="120607"/>
                    <a:pt x="1535" y="121032"/>
                    <a:pt x="1596" y="121473"/>
                  </a:cubicBezTo>
                  <a:cubicBezTo>
                    <a:pt x="1824" y="123159"/>
                    <a:pt x="2158" y="124845"/>
                    <a:pt x="2614" y="126501"/>
                  </a:cubicBezTo>
                  <a:cubicBezTo>
                    <a:pt x="2948" y="127656"/>
                    <a:pt x="3343" y="128795"/>
                    <a:pt x="3799" y="129919"/>
                  </a:cubicBezTo>
                  <a:cubicBezTo>
                    <a:pt x="4270" y="131028"/>
                    <a:pt x="4786" y="132107"/>
                    <a:pt x="5363" y="133140"/>
                  </a:cubicBezTo>
                  <a:cubicBezTo>
                    <a:pt x="5956" y="134173"/>
                    <a:pt x="6609" y="135175"/>
                    <a:pt x="7308" y="136133"/>
                  </a:cubicBezTo>
                  <a:cubicBezTo>
                    <a:pt x="8706" y="138001"/>
                    <a:pt x="10301" y="139718"/>
                    <a:pt x="12093" y="141222"/>
                  </a:cubicBezTo>
                  <a:cubicBezTo>
                    <a:pt x="12959" y="141966"/>
                    <a:pt x="13855" y="142665"/>
                    <a:pt x="14812" y="143303"/>
                  </a:cubicBezTo>
                  <a:cubicBezTo>
                    <a:pt x="15739" y="143956"/>
                    <a:pt x="16696" y="144549"/>
                    <a:pt x="17668" y="145111"/>
                  </a:cubicBezTo>
                  <a:cubicBezTo>
                    <a:pt x="18641" y="145658"/>
                    <a:pt x="19628" y="146174"/>
                    <a:pt x="20631" y="146645"/>
                  </a:cubicBezTo>
                  <a:cubicBezTo>
                    <a:pt x="24626" y="148544"/>
                    <a:pt x="28773" y="149835"/>
                    <a:pt x="32921" y="150823"/>
                  </a:cubicBezTo>
                  <a:cubicBezTo>
                    <a:pt x="37037" y="151780"/>
                    <a:pt x="41185" y="152509"/>
                    <a:pt x="45377" y="153025"/>
                  </a:cubicBezTo>
                  <a:cubicBezTo>
                    <a:pt x="46274" y="153147"/>
                    <a:pt x="47185" y="153268"/>
                    <a:pt x="48081" y="153375"/>
                  </a:cubicBezTo>
                  <a:cubicBezTo>
                    <a:pt x="49282" y="153344"/>
                    <a:pt x="50345" y="153284"/>
                    <a:pt x="51287" y="153223"/>
                  </a:cubicBezTo>
                  <a:cubicBezTo>
                    <a:pt x="53140" y="153056"/>
                    <a:pt x="54538" y="152782"/>
                    <a:pt x="54568" y="152387"/>
                  </a:cubicBezTo>
                  <a:cubicBezTo>
                    <a:pt x="54614" y="152008"/>
                    <a:pt x="53262" y="151537"/>
                    <a:pt x="49631" y="150899"/>
                  </a:cubicBezTo>
                  <a:cubicBezTo>
                    <a:pt x="48720" y="150823"/>
                    <a:pt x="47352" y="150701"/>
                    <a:pt x="46213" y="150580"/>
                  </a:cubicBezTo>
                  <a:cubicBezTo>
                    <a:pt x="45074" y="150458"/>
                    <a:pt x="44162" y="150352"/>
                    <a:pt x="44162" y="150352"/>
                  </a:cubicBezTo>
                  <a:cubicBezTo>
                    <a:pt x="43478" y="150017"/>
                    <a:pt x="43934" y="149805"/>
                    <a:pt x="44390" y="149592"/>
                  </a:cubicBezTo>
                  <a:cubicBezTo>
                    <a:pt x="38557" y="148848"/>
                    <a:pt x="32753" y="147754"/>
                    <a:pt x="27269" y="145855"/>
                  </a:cubicBezTo>
                  <a:cubicBezTo>
                    <a:pt x="24520" y="144928"/>
                    <a:pt x="21892" y="143743"/>
                    <a:pt x="19370" y="142331"/>
                  </a:cubicBezTo>
                  <a:cubicBezTo>
                    <a:pt x="16894" y="140933"/>
                    <a:pt x="14615" y="139201"/>
                    <a:pt x="12579" y="137211"/>
                  </a:cubicBezTo>
                  <a:lnTo>
                    <a:pt x="12579" y="137211"/>
                  </a:lnTo>
                  <a:cubicBezTo>
                    <a:pt x="14630" y="139201"/>
                    <a:pt x="16939" y="140918"/>
                    <a:pt x="19431" y="142300"/>
                  </a:cubicBezTo>
                  <a:cubicBezTo>
                    <a:pt x="21983" y="143698"/>
                    <a:pt x="24656" y="144868"/>
                    <a:pt x="27406" y="145779"/>
                  </a:cubicBezTo>
                  <a:cubicBezTo>
                    <a:pt x="32981" y="147632"/>
                    <a:pt x="38860" y="148681"/>
                    <a:pt x="44785" y="149379"/>
                  </a:cubicBezTo>
                  <a:cubicBezTo>
                    <a:pt x="44998" y="149258"/>
                    <a:pt x="45089" y="149121"/>
                    <a:pt x="44800" y="148954"/>
                  </a:cubicBezTo>
                  <a:cubicBezTo>
                    <a:pt x="44527" y="148802"/>
                    <a:pt x="43858" y="148605"/>
                    <a:pt x="42582" y="148346"/>
                  </a:cubicBezTo>
                  <a:cubicBezTo>
                    <a:pt x="40820" y="147921"/>
                    <a:pt x="36810" y="147374"/>
                    <a:pt x="32480" y="146341"/>
                  </a:cubicBezTo>
                  <a:cubicBezTo>
                    <a:pt x="30292" y="145825"/>
                    <a:pt x="28135" y="145187"/>
                    <a:pt x="26008" y="144427"/>
                  </a:cubicBezTo>
                  <a:cubicBezTo>
                    <a:pt x="24975" y="144047"/>
                    <a:pt x="23988" y="143652"/>
                    <a:pt x="23061" y="143227"/>
                  </a:cubicBezTo>
                  <a:cubicBezTo>
                    <a:pt x="22135" y="142817"/>
                    <a:pt x="21284" y="142391"/>
                    <a:pt x="20524" y="141966"/>
                  </a:cubicBezTo>
                  <a:cubicBezTo>
                    <a:pt x="18443" y="140811"/>
                    <a:pt x="16499" y="139429"/>
                    <a:pt x="14706" y="137864"/>
                  </a:cubicBezTo>
                  <a:cubicBezTo>
                    <a:pt x="12914" y="136300"/>
                    <a:pt x="11364" y="134492"/>
                    <a:pt x="10058" y="132517"/>
                  </a:cubicBezTo>
                  <a:cubicBezTo>
                    <a:pt x="8736" y="130512"/>
                    <a:pt x="7718" y="128339"/>
                    <a:pt x="7004" y="126061"/>
                  </a:cubicBezTo>
                  <a:cubicBezTo>
                    <a:pt x="6640" y="124906"/>
                    <a:pt x="6336" y="123736"/>
                    <a:pt x="6123" y="122536"/>
                  </a:cubicBezTo>
                  <a:cubicBezTo>
                    <a:pt x="6001" y="121944"/>
                    <a:pt x="5910" y="121336"/>
                    <a:pt x="5819" y="120728"/>
                  </a:cubicBezTo>
                  <a:cubicBezTo>
                    <a:pt x="5743" y="120136"/>
                    <a:pt x="5667" y="119544"/>
                    <a:pt x="5637" y="118905"/>
                  </a:cubicBezTo>
                  <a:cubicBezTo>
                    <a:pt x="5439" y="116429"/>
                    <a:pt x="5455" y="113938"/>
                    <a:pt x="5667" y="111447"/>
                  </a:cubicBezTo>
                  <a:cubicBezTo>
                    <a:pt x="5895" y="108970"/>
                    <a:pt x="6290" y="106509"/>
                    <a:pt x="6867" y="104094"/>
                  </a:cubicBezTo>
                  <a:cubicBezTo>
                    <a:pt x="8007" y="99248"/>
                    <a:pt x="9814" y="94584"/>
                    <a:pt x="11850" y="90057"/>
                  </a:cubicBezTo>
                  <a:cubicBezTo>
                    <a:pt x="13324" y="86776"/>
                    <a:pt x="14904" y="83479"/>
                    <a:pt x="16438" y="80122"/>
                  </a:cubicBezTo>
                  <a:cubicBezTo>
                    <a:pt x="17987" y="76780"/>
                    <a:pt x="19491" y="73331"/>
                    <a:pt x="20767" y="69746"/>
                  </a:cubicBezTo>
                  <a:cubicBezTo>
                    <a:pt x="21102" y="68850"/>
                    <a:pt x="21390" y="67954"/>
                    <a:pt x="21694" y="67057"/>
                  </a:cubicBezTo>
                  <a:cubicBezTo>
                    <a:pt x="21983" y="66131"/>
                    <a:pt x="22287" y="65204"/>
                    <a:pt x="22530" y="64247"/>
                  </a:cubicBezTo>
                  <a:cubicBezTo>
                    <a:pt x="23031" y="62333"/>
                    <a:pt x="23396" y="60373"/>
                    <a:pt x="23623" y="58398"/>
                  </a:cubicBezTo>
                  <a:cubicBezTo>
                    <a:pt x="23836" y="56423"/>
                    <a:pt x="23912" y="54448"/>
                    <a:pt x="23836" y="52458"/>
                  </a:cubicBezTo>
                  <a:cubicBezTo>
                    <a:pt x="23775" y="50514"/>
                    <a:pt x="23593" y="48569"/>
                    <a:pt x="23304" y="46640"/>
                  </a:cubicBezTo>
                  <a:cubicBezTo>
                    <a:pt x="22514" y="41384"/>
                    <a:pt x="21132" y="36371"/>
                    <a:pt x="20312" y="31464"/>
                  </a:cubicBezTo>
                  <a:cubicBezTo>
                    <a:pt x="19902" y="29064"/>
                    <a:pt x="19643" y="26633"/>
                    <a:pt x="19567" y="24187"/>
                  </a:cubicBezTo>
                  <a:lnTo>
                    <a:pt x="19552" y="23291"/>
                  </a:lnTo>
                  <a:lnTo>
                    <a:pt x="19552" y="22395"/>
                  </a:lnTo>
                  <a:lnTo>
                    <a:pt x="19552" y="21939"/>
                  </a:lnTo>
                  <a:lnTo>
                    <a:pt x="19583" y="21498"/>
                  </a:lnTo>
                  <a:lnTo>
                    <a:pt x="19613" y="20632"/>
                  </a:lnTo>
                  <a:cubicBezTo>
                    <a:pt x="19658" y="20040"/>
                    <a:pt x="19719" y="19447"/>
                    <a:pt x="19780" y="18885"/>
                  </a:cubicBezTo>
                  <a:cubicBezTo>
                    <a:pt x="19856" y="18308"/>
                    <a:pt x="19947" y="17746"/>
                    <a:pt x="20023" y="17169"/>
                  </a:cubicBezTo>
                  <a:cubicBezTo>
                    <a:pt x="20418" y="14920"/>
                    <a:pt x="21086" y="12824"/>
                    <a:pt x="22028" y="11062"/>
                  </a:cubicBezTo>
                  <a:cubicBezTo>
                    <a:pt x="22499" y="10226"/>
                    <a:pt x="23061" y="9452"/>
                    <a:pt x="23715" y="8753"/>
                  </a:cubicBezTo>
                  <a:cubicBezTo>
                    <a:pt x="24353" y="8099"/>
                    <a:pt x="25067" y="7537"/>
                    <a:pt x="25857" y="7082"/>
                  </a:cubicBezTo>
                  <a:cubicBezTo>
                    <a:pt x="26646" y="6611"/>
                    <a:pt x="27497" y="6261"/>
                    <a:pt x="28394" y="6003"/>
                  </a:cubicBezTo>
                  <a:cubicBezTo>
                    <a:pt x="28834" y="5866"/>
                    <a:pt x="29305" y="5775"/>
                    <a:pt x="29776" y="5654"/>
                  </a:cubicBezTo>
                  <a:cubicBezTo>
                    <a:pt x="30262" y="5578"/>
                    <a:pt x="30733" y="5517"/>
                    <a:pt x="31204" y="5441"/>
                  </a:cubicBezTo>
                  <a:cubicBezTo>
                    <a:pt x="31690" y="5365"/>
                    <a:pt x="32176" y="5350"/>
                    <a:pt x="32662" y="5304"/>
                  </a:cubicBezTo>
                  <a:lnTo>
                    <a:pt x="33407" y="5274"/>
                  </a:lnTo>
                  <a:cubicBezTo>
                    <a:pt x="33650" y="5259"/>
                    <a:pt x="33893" y="5259"/>
                    <a:pt x="34151" y="5259"/>
                  </a:cubicBezTo>
                  <a:cubicBezTo>
                    <a:pt x="34281" y="5257"/>
                    <a:pt x="34412" y="5256"/>
                    <a:pt x="34543" y="5256"/>
                  </a:cubicBezTo>
                  <a:cubicBezTo>
                    <a:pt x="35391" y="5256"/>
                    <a:pt x="36256" y="5295"/>
                    <a:pt x="37098" y="5335"/>
                  </a:cubicBezTo>
                  <a:cubicBezTo>
                    <a:pt x="38830" y="5426"/>
                    <a:pt x="40304" y="5547"/>
                    <a:pt x="41519" y="5623"/>
                  </a:cubicBezTo>
                  <a:cubicBezTo>
                    <a:pt x="42524" y="5700"/>
                    <a:pt x="43338" y="5733"/>
                    <a:pt x="43968" y="5733"/>
                  </a:cubicBezTo>
                  <a:cubicBezTo>
                    <a:pt x="44090" y="5733"/>
                    <a:pt x="44206" y="5732"/>
                    <a:pt x="44314" y="5730"/>
                  </a:cubicBezTo>
                  <a:cubicBezTo>
                    <a:pt x="45651" y="5699"/>
                    <a:pt x="45939" y="5441"/>
                    <a:pt x="45301" y="5046"/>
                  </a:cubicBezTo>
                  <a:cubicBezTo>
                    <a:pt x="44663" y="4636"/>
                    <a:pt x="43144" y="4074"/>
                    <a:pt x="40866" y="3466"/>
                  </a:cubicBezTo>
                  <a:cubicBezTo>
                    <a:pt x="39726" y="3177"/>
                    <a:pt x="38389" y="2874"/>
                    <a:pt x="36870" y="2646"/>
                  </a:cubicBezTo>
                  <a:cubicBezTo>
                    <a:pt x="35292" y="2402"/>
                    <a:pt x="33700" y="2280"/>
                    <a:pt x="32095" y="2280"/>
                  </a:cubicBezTo>
                  <a:cubicBezTo>
                    <a:pt x="32001" y="2280"/>
                    <a:pt x="31906" y="2280"/>
                    <a:pt x="31812" y="2281"/>
                  </a:cubicBezTo>
                  <a:lnTo>
                    <a:pt x="31781" y="1765"/>
                  </a:lnTo>
                  <a:cubicBezTo>
                    <a:pt x="32316" y="1749"/>
                    <a:pt x="32849" y="1740"/>
                    <a:pt x="33382" y="1740"/>
                  </a:cubicBezTo>
                  <a:cubicBezTo>
                    <a:pt x="34392" y="1740"/>
                    <a:pt x="35400" y="1771"/>
                    <a:pt x="36415" y="1841"/>
                  </a:cubicBezTo>
                  <a:lnTo>
                    <a:pt x="39286" y="2023"/>
                  </a:lnTo>
                  <a:cubicBezTo>
                    <a:pt x="39691" y="2045"/>
                    <a:pt x="40024" y="2055"/>
                    <a:pt x="40296" y="2055"/>
                  </a:cubicBezTo>
                  <a:cubicBezTo>
                    <a:pt x="40972" y="2055"/>
                    <a:pt x="41274" y="1990"/>
                    <a:pt x="41382" y="1871"/>
                  </a:cubicBezTo>
                  <a:cubicBezTo>
                    <a:pt x="41519" y="1704"/>
                    <a:pt x="41261" y="1446"/>
                    <a:pt x="41093" y="1218"/>
                  </a:cubicBezTo>
                  <a:cubicBezTo>
                    <a:pt x="40911" y="990"/>
                    <a:pt x="40820" y="762"/>
                    <a:pt x="41306" y="671"/>
                  </a:cubicBezTo>
                  <a:cubicBezTo>
                    <a:pt x="39453" y="413"/>
                    <a:pt x="37554" y="185"/>
                    <a:pt x="35609" y="78"/>
                  </a:cubicBezTo>
                  <a:cubicBezTo>
                    <a:pt x="34857" y="26"/>
                    <a:pt x="34100" y="1"/>
                    <a:pt x="333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 name="Google Shape;268;p30"/>
          <p:cNvGrpSpPr/>
          <p:nvPr/>
        </p:nvGrpSpPr>
        <p:grpSpPr>
          <a:xfrm rot="5400000">
            <a:off x="8158010" y="3740199"/>
            <a:ext cx="1254993" cy="1726601"/>
            <a:chOff x="1913725" y="238075"/>
            <a:chExt cx="3807625" cy="5238475"/>
          </a:xfrm>
        </p:grpSpPr>
        <p:sp>
          <p:nvSpPr>
            <p:cNvPr id="269" name="Google Shape;269;p30"/>
            <p:cNvSpPr/>
            <p:nvPr/>
          </p:nvSpPr>
          <p:spPr>
            <a:xfrm>
              <a:off x="2371350" y="2252225"/>
              <a:ext cx="160600" cy="812400"/>
            </a:xfrm>
            <a:custGeom>
              <a:rect b="b" l="l" r="r" t="t"/>
              <a:pathLst>
                <a:path extrusionOk="0" h="32496" w="6424">
                  <a:moveTo>
                    <a:pt x="3088" y="0"/>
                  </a:moveTo>
                  <a:cubicBezTo>
                    <a:pt x="2748" y="0"/>
                    <a:pt x="2429" y="40"/>
                    <a:pt x="2188" y="105"/>
                  </a:cubicBezTo>
                  <a:cubicBezTo>
                    <a:pt x="1004" y="426"/>
                    <a:pt x="0" y="1309"/>
                    <a:pt x="141" y="2594"/>
                  </a:cubicBezTo>
                  <a:cubicBezTo>
                    <a:pt x="1144" y="11947"/>
                    <a:pt x="1245" y="21341"/>
                    <a:pt x="1245" y="30734"/>
                  </a:cubicBezTo>
                  <a:cubicBezTo>
                    <a:pt x="1245" y="31962"/>
                    <a:pt x="2292" y="32495"/>
                    <a:pt x="3445" y="32495"/>
                  </a:cubicBezTo>
                  <a:cubicBezTo>
                    <a:pt x="4855" y="32495"/>
                    <a:pt x="6423" y="31697"/>
                    <a:pt x="6423" y="30393"/>
                  </a:cubicBezTo>
                  <a:cubicBezTo>
                    <a:pt x="6423" y="20658"/>
                    <a:pt x="6263" y="10923"/>
                    <a:pt x="5219" y="1229"/>
                  </a:cubicBezTo>
                  <a:cubicBezTo>
                    <a:pt x="5116" y="302"/>
                    <a:pt x="4021" y="0"/>
                    <a:pt x="30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0"/>
            <p:cNvSpPr/>
            <p:nvPr/>
          </p:nvSpPr>
          <p:spPr>
            <a:xfrm>
              <a:off x="2949925" y="1406000"/>
              <a:ext cx="127475" cy="921500"/>
            </a:xfrm>
            <a:custGeom>
              <a:rect b="b" l="l" r="r" t="t"/>
              <a:pathLst>
                <a:path extrusionOk="0" h="36860" w="5099">
                  <a:moveTo>
                    <a:pt x="3991" y="0"/>
                  </a:moveTo>
                  <a:cubicBezTo>
                    <a:pt x="2491" y="0"/>
                    <a:pt x="0" y="698"/>
                    <a:pt x="0" y="1779"/>
                  </a:cubicBezTo>
                  <a:lnTo>
                    <a:pt x="0" y="36443"/>
                  </a:lnTo>
                  <a:cubicBezTo>
                    <a:pt x="0" y="36729"/>
                    <a:pt x="469" y="36860"/>
                    <a:pt x="1123" y="36860"/>
                  </a:cubicBezTo>
                  <a:cubicBezTo>
                    <a:pt x="2624" y="36860"/>
                    <a:pt x="5098" y="36168"/>
                    <a:pt x="5098" y="35078"/>
                  </a:cubicBezTo>
                  <a:lnTo>
                    <a:pt x="5098" y="414"/>
                  </a:lnTo>
                  <a:cubicBezTo>
                    <a:pt x="5098" y="130"/>
                    <a:pt x="4636" y="0"/>
                    <a:pt x="39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0"/>
            <p:cNvSpPr/>
            <p:nvPr/>
          </p:nvSpPr>
          <p:spPr>
            <a:xfrm>
              <a:off x="3410050" y="2147850"/>
              <a:ext cx="128000" cy="983225"/>
            </a:xfrm>
            <a:custGeom>
              <a:rect b="b" l="l" r="r" t="t"/>
              <a:pathLst>
                <a:path extrusionOk="0" h="39329" w="5120">
                  <a:moveTo>
                    <a:pt x="3322" y="1"/>
                  </a:moveTo>
                  <a:cubicBezTo>
                    <a:pt x="3168" y="1"/>
                    <a:pt x="3016" y="9"/>
                    <a:pt x="2871" y="24"/>
                  </a:cubicBezTo>
                  <a:cubicBezTo>
                    <a:pt x="2088" y="105"/>
                    <a:pt x="1" y="727"/>
                    <a:pt x="1" y="1831"/>
                  </a:cubicBezTo>
                  <a:lnTo>
                    <a:pt x="1" y="1851"/>
                  </a:lnTo>
                  <a:lnTo>
                    <a:pt x="1" y="38061"/>
                  </a:lnTo>
                  <a:cubicBezTo>
                    <a:pt x="1" y="39050"/>
                    <a:pt x="943" y="39329"/>
                    <a:pt x="1805" y="39329"/>
                  </a:cubicBezTo>
                  <a:cubicBezTo>
                    <a:pt x="1957" y="39329"/>
                    <a:pt x="2107" y="39320"/>
                    <a:pt x="2249" y="39305"/>
                  </a:cubicBezTo>
                  <a:cubicBezTo>
                    <a:pt x="3052" y="39225"/>
                    <a:pt x="5119" y="38623"/>
                    <a:pt x="5119" y="37499"/>
                  </a:cubicBezTo>
                  <a:lnTo>
                    <a:pt x="5119" y="1269"/>
                  </a:lnTo>
                  <a:cubicBezTo>
                    <a:pt x="5119" y="280"/>
                    <a:pt x="4192" y="1"/>
                    <a:pt x="33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0"/>
            <p:cNvSpPr/>
            <p:nvPr/>
          </p:nvSpPr>
          <p:spPr>
            <a:xfrm>
              <a:off x="3982875" y="1401175"/>
              <a:ext cx="158325" cy="893025"/>
            </a:xfrm>
            <a:custGeom>
              <a:rect b="b" l="l" r="r" t="t"/>
              <a:pathLst>
                <a:path extrusionOk="0" h="35721" w="6333">
                  <a:moveTo>
                    <a:pt x="3881" y="0"/>
                  </a:moveTo>
                  <a:cubicBezTo>
                    <a:pt x="2339" y="0"/>
                    <a:pt x="1" y="837"/>
                    <a:pt x="110" y="1972"/>
                  </a:cubicBezTo>
                  <a:cubicBezTo>
                    <a:pt x="1134" y="13011"/>
                    <a:pt x="1254" y="24071"/>
                    <a:pt x="1254" y="35150"/>
                  </a:cubicBezTo>
                  <a:cubicBezTo>
                    <a:pt x="1254" y="35543"/>
                    <a:pt x="1794" y="35720"/>
                    <a:pt x="2521" y="35720"/>
                  </a:cubicBezTo>
                  <a:cubicBezTo>
                    <a:pt x="4025" y="35720"/>
                    <a:pt x="6332" y="34962"/>
                    <a:pt x="6332" y="33785"/>
                  </a:cubicBezTo>
                  <a:cubicBezTo>
                    <a:pt x="6332" y="22706"/>
                    <a:pt x="6232" y="11646"/>
                    <a:pt x="5188" y="607"/>
                  </a:cubicBezTo>
                  <a:cubicBezTo>
                    <a:pt x="5150" y="184"/>
                    <a:pt x="4603" y="0"/>
                    <a:pt x="38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0"/>
            <p:cNvSpPr/>
            <p:nvPr/>
          </p:nvSpPr>
          <p:spPr>
            <a:xfrm>
              <a:off x="4555500" y="2116025"/>
              <a:ext cx="188850" cy="969975"/>
            </a:xfrm>
            <a:custGeom>
              <a:rect b="b" l="l" r="r" t="t"/>
              <a:pathLst>
                <a:path extrusionOk="0" h="38799" w="7554">
                  <a:moveTo>
                    <a:pt x="3936" y="1"/>
                  </a:moveTo>
                  <a:cubicBezTo>
                    <a:pt x="2353" y="1"/>
                    <a:pt x="0" y="910"/>
                    <a:pt x="207" y="2000"/>
                  </a:cubicBezTo>
                  <a:lnTo>
                    <a:pt x="207" y="2020"/>
                  </a:lnTo>
                  <a:cubicBezTo>
                    <a:pt x="2435" y="13903"/>
                    <a:pt x="1351" y="25966"/>
                    <a:pt x="227" y="37888"/>
                  </a:cubicBezTo>
                  <a:cubicBezTo>
                    <a:pt x="167" y="38535"/>
                    <a:pt x="842" y="38798"/>
                    <a:pt x="1716" y="38798"/>
                  </a:cubicBezTo>
                  <a:cubicBezTo>
                    <a:pt x="3177" y="38798"/>
                    <a:pt x="5198" y="38062"/>
                    <a:pt x="5285" y="37146"/>
                  </a:cubicBezTo>
                  <a:cubicBezTo>
                    <a:pt x="6430" y="25002"/>
                    <a:pt x="7554" y="12718"/>
                    <a:pt x="5306" y="635"/>
                  </a:cubicBezTo>
                  <a:cubicBezTo>
                    <a:pt x="5218" y="189"/>
                    <a:pt x="4656" y="1"/>
                    <a:pt x="3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0"/>
            <p:cNvSpPr/>
            <p:nvPr/>
          </p:nvSpPr>
          <p:spPr>
            <a:xfrm>
              <a:off x="3925200" y="3096525"/>
              <a:ext cx="158800" cy="932475"/>
            </a:xfrm>
            <a:custGeom>
              <a:rect b="b" l="l" r="r" t="t"/>
              <a:pathLst>
                <a:path extrusionOk="0" h="37299" w="6352">
                  <a:moveTo>
                    <a:pt x="3845" y="1"/>
                  </a:moveTo>
                  <a:cubicBezTo>
                    <a:pt x="2297" y="1"/>
                    <a:pt x="0" y="855"/>
                    <a:pt x="109" y="2020"/>
                  </a:cubicBezTo>
                  <a:cubicBezTo>
                    <a:pt x="1193" y="13542"/>
                    <a:pt x="1253" y="25123"/>
                    <a:pt x="1253" y="36685"/>
                  </a:cubicBezTo>
                  <a:cubicBezTo>
                    <a:pt x="1253" y="37109"/>
                    <a:pt x="1809" y="37299"/>
                    <a:pt x="2553" y="37299"/>
                  </a:cubicBezTo>
                  <a:cubicBezTo>
                    <a:pt x="4063" y="37299"/>
                    <a:pt x="6351" y="36516"/>
                    <a:pt x="6351" y="35320"/>
                  </a:cubicBezTo>
                  <a:cubicBezTo>
                    <a:pt x="6351" y="23758"/>
                    <a:pt x="6291" y="12177"/>
                    <a:pt x="5207" y="656"/>
                  </a:cubicBezTo>
                  <a:cubicBezTo>
                    <a:pt x="5161" y="199"/>
                    <a:pt x="4590" y="1"/>
                    <a:pt x="3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0"/>
            <p:cNvSpPr/>
            <p:nvPr/>
          </p:nvSpPr>
          <p:spPr>
            <a:xfrm>
              <a:off x="2863100" y="3158300"/>
              <a:ext cx="128500" cy="960525"/>
            </a:xfrm>
            <a:custGeom>
              <a:rect b="b" l="l" r="r" t="t"/>
              <a:pathLst>
                <a:path extrusionOk="0" h="38421" w="5140">
                  <a:moveTo>
                    <a:pt x="3012" y="1"/>
                  </a:moveTo>
                  <a:cubicBezTo>
                    <a:pt x="1599" y="1"/>
                    <a:pt x="1" y="802"/>
                    <a:pt x="1" y="2079"/>
                  </a:cubicBezTo>
                  <a:lnTo>
                    <a:pt x="1" y="36743"/>
                  </a:lnTo>
                  <a:cubicBezTo>
                    <a:pt x="1" y="37917"/>
                    <a:pt x="1010" y="38421"/>
                    <a:pt x="2133" y="38421"/>
                  </a:cubicBezTo>
                  <a:cubicBezTo>
                    <a:pt x="3545" y="38421"/>
                    <a:pt x="5139" y="37624"/>
                    <a:pt x="5139" y="36361"/>
                  </a:cubicBezTo>
                  <a:lnTo>
                    <a:pt x="5139" y="1677"/>
                  </a:lnTo>
                  <a:cubicBezTo>
                    <a:pt x="5139" y="505"/>
                    <a:pt x="4134" y="1"/>
                    <a:pt x="30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0"/>
            <p:cNvSpPr/>
            <p:nvPr/>
          </p:nvSpPr>
          <p:spPr>
            <a:xfrm>
              <a:off x="3410050" y="3960175"/>
              <a:ext cx="127500" cy="977575"/>
            </a:xfrm>
            <a:custGeom>
              <a:rect b="b" l="l" r="r" t="t"/>
              <a:pathLst>
                <a:path extrusionOk="0" h="39103" w="5100">
                  <a:moveTo>
                    <a:pt x="3410" y="1"/>
                  </a:moveTo>
                  <a:cubicBezTo>
                    <a:pt x="3229" y="1"/>
                    <a:pt x="3053" y="13"/>
                    <a:pt x="2891" y="31"/>
                  </a:cubicBezTo>
                  <a:cubicBezTo>
                    <a:pt x="2169" y="131"/>
                    <a:pt x="1" y="713"/>
                    <a:pt x="1" y="1777"/>
                  </a:cubicBezTo>
                  <a:lnTo>
                    <a:pt x="1" y="37967"/>
                  </a:lnTo>
                  <a:cubicBezTo>
                    <a:pt x="1" y="38876"/>
                    <a:pt x="868" y="39102"/>
                    <a:pt x="1667" y="39102"/>
                  </a:cubicBezTo>
                  <a:cubicBezTo>
                    <a:pt x="1856" y="39102"/>
                    <a:pt x="2040" y="39090"/>
                    <a:pt x="2209" y="39071"/>
                  </a:cubicBezTo>
                  <a:cubicBezTo>
                    <a:pt x="2931" y="38990"/>
                    <a:pt x="5099" y="38408"/>
                    <a:pt x="5099" y="37345"/>
                  </a:cubicBezTo>
                  <a:lnTo>
                    <a:pt x="5099" y="1135"/>
                  </a:lnTo>
                  <a:cubicBezTo>
                    <a:pt x="5099" y="233"/>
                    <a:pt x="4215" y="1"/>
                    <a:pt x="34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0"/>
            <p:cNvSpPr/>
            <p:nvPr/>
          </p:nvSpPr>
          <p:spPr>
            <a:xfrm>
              <a:off x="4445250" y="3726425"/>
              <a:ext cx="128500" cy="766150"/>
            </a:xfrm>
            <a:custGeom>
              <a:rect b="b" l="l" r="r" t="t"/>
              <a:pathLst>
                <a:path extrusionOk="0" h="30646" w="5140">
                  <a:moveTo>
                    <a:pt x="3122" y="0"/>
                  </a:moveTo>
                  <a:cubicBezTo>
                    <a:pt x="1683" y="0"/>
                    <a:pt x="1" y="800"/>
                    <a:pt x="1" y="1995"/>
                  </a:cubicBezTo>
                  <a:lnTo>
                    <a:pt x="1" y="29132"/>
                  </a:lnTo>
                  <a:cubicBezTo>
                    <a:pt x="1" y="30199"/>
                    <a:pt x="945" y="30646"/>
                    <a:pt x="2024" y="30646"/>
                  </a:cubicBezTo>
                  <a:cubicBezTo>
                    <a:pt x="3462" y="30646"/>
                    <a:pt x="5139" y="29851"/>
                    <a:pt x="5139" y="28670"/>
                  </a:cubicBezTo>
                  <a:lnTo>
                    <a:pt x="5139" y="1513"/>
                  </a:lnTo>
                  <a:cubicBezTo>
                    <a:pt x="5139" y="448"/>
                    <a:pt x="4198" y="0"/>
                    <a:pt x="31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0"/>
            <p:cNvSpPr/>
            <p:nvPr/>
          </p:nvSpPr>
          <p:spPr>
            <a:xfrm>
              <a:off x="4960325" y="2872875"/>
              <a:ext cx="159875" cy="889200"/>
            </a:xfrm>
            <a:custGeom>
              <a:rect b="b" l="l" r="r" t="t"/>
              <a:pathLst>
                <a:path extrusionOk="0" h="35568" w="6395">
                  <a:moveTo>
                    <a:pt x="3976" y="1"/>
                  </a:moveTo>
                  <a:cubicBezTo>
                    <a:pt x="2430" y="1"/>
                    <a:pt x="0" y="822"/>
                    <a:pt x="112" y="1894"/>
                  </a:cubicBezTo>
                  <a:cubicBezTo>
                    <a:pt x="1296" y="12913"/>
                    <a:pt x="1276" y="24013"/>
                    <a:pt x="1276" y="35073"/>
                  </a:cubicBezTo>
                  <a:cubicBezTo>
                    <a:pt x="1276" y="35414"/>
                    <a:pt x="1779" y="35568"/>
                    <a:pt x="2468" y="35568"/>
                  </a:cubicBezTo>
                  <a:cubicBezTo>
                    <a:pt x="3969" y="35568"/>
                    <a:pt x="6354" y="34836"/>
                    <a:pt x="6354" y="33708"/>
                  </a:cubicBezTo>
                  <a:cubicBezTo>
                    <a:pt x="6354" y="22648"/>
                    <a:pt x="6394" y="11549"/>
                    <a:pt x="5210" y="529"/>
                  </a:cubicBezTo>
                  <a:cubicBezTo>
                    <a:pt x="5167" y="160"/>
                    <a:pt x="4657" y="1"/>
                    <a:pt x="3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0"/>
            <p:cNvSpPr/>
            <p:nvPr/>
          </p:nvSpPr>
          <p:spPr>
            <a:xfrm>
              <a:off x="5164825" y="1283775"/>
              <a:ext cx="157900" cy="939525"/>
            </a:xfrm>
            <a:custGeom>
              <a:rect b="b" l="l" r="r" t="t"/>
              <a:pathLst>
                <a:path extrusionOk="0" h="37581" w="6316">
                  <a:moveTo>
                    <a:pt x="4571" y="1"/>
                  </a:moveTo>
                  <a:cubicBezTo>
                    <a:pt x="3121" y="1"/>
                    <a:pt x="1241" y="755"/>
                    <a:pt x="1145" y="1790"/>
                  </a:cubicBezTo>
                  <a:cubicBezTo>
                    <a:pt x="61" y="13432"/>
                    <a:pt x="1" y="25134"/>
                    <a:pt x="1" y="36795"/>
                  </a:cubicBezTo>
                  <a:cubicBezTo>
                    <a:pt x="1" y="37339"/>
                    <a:pt x="613" y="37580"/>
                    <a:pt x="1412" y="37580"/>
                  </a:cubicBezTo>
                  <a:cubicBezTo>
                    <a:pt x="2915" y="37580"/>
                    <a:pt x="5079" y="36728"/>
                    <a:pt x="5079" y="35431"/>
                  </a:cubicBezTo>
                  <a:cubicBezTo>
                    <a:pt x="5079" y="24010"/>
                    <a:pt x="5159" y="12549"/>
                    <a:pt x="6243" y="1148"/>
                  </a:cubicBezTo>
                  <a:cubicBezTo>
                    <a:pt x="6315" y="337"/>
                    <a:pt x="5539" y="1"/>
                    <a:pt x="45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0"/>
            <p:cNvSpPr/>
            <p:nvPr/>
          </p:nvSpPr>
          <p:spPr>
            <a:xfrm>
              <a:off x="4471925" y="725125"/>
              <a:ext cx="158525" cy="926075"/>
            </a:xfrm>
            <a:custGeom>
              <a:rect b="b" l="l" r="r" t="t"/>
              <a:pathLst>
                <a:path extrusionOk="0" h="37043" w="6341">
                  <a:moveTo>
                    <a:pt x="3979" y="1"/>
                  </a:moveTo>
                  <a:cubicBezTo>
                    <a:pt x="2439" y="1"/>
                    <a:pt x="0" y="803"/>
                    <a:pt x="98" y="1876"/>
                  </a:cubicBezTo>
                  <a:cubicBezTo>
                    <a:pt x="1182" y="13418"/>
                    <a:pt x="1242" y="24999"/>
                    <a:pt x="1242" y="36561"/>
                  </a:cubicBezTo>
                  <a:cubicBezTo>
                    <a:pt x="1242" y="36893"/>
                    <a:pt x="1739" y="37043"/>
                    <a:pt x="2422" y="37043"/>
                  </a:cubicBezTo>
                  <a:cubicBezTo>
                    <a:pt x="3928" y="37043"/>
                    <a:pt x="6340" y="36314"/>
                    <a:pt x="6340" y="35196"/>
                  </a:cubicBezTo>
                  <a:cubicBezTo>
                    <a:pt x="6340" y="23634"/>
                    <a:pt x="6280" y="12033"/>
                    <a:pt x="5196" y="512"/>
                  </a:cubicBezTo>
                  <a:cubicBezTo>
                    <a:pt x="5159" y="156"/>
                    <a:pt x="4656" y="1"/>
                    <a:pt x="39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0"/>
            <p:cNvSpPr/>
            <p:nvPr/>
          </p:nvSpPr>
          <p:spPr>
            <a:xfrm>
              <a:off x="3406375" y="870025"/>
              <a:ext cx="159775" cy="711050"/>
            </a:xfrm>
            <a:custGeom>
              <a:rect b="b" l="l" r="r" t="t"/>
              <a:pathLst>
                <a:path extrusionOk="0" h="28442" w="6391">
                  <a:moveTo>
                    <a:pt x="3782" y="0"/>
                  </a:moveTo>
                  <a:cubicBezTo>
                    <a:pt x="2223" y="0"/>
                    <a:pt x="1" y="905"/>
                    <a:pt x="148" y="2122"/>
                  </a:cubicBezTo>
                  <a:cubicBezTo>
                    <a:pt x="1212" y="10612"/>
                    <a:pt x="1312" y="19183"/>
                    <a:pt x="1312" y="27734"/>
                  </a:cubicBezTo>
                  <a:cubicBezTo>
                    <a:pt x="1312" y="28224"/>
                    <a:pt x="1896" y="28442"/>
                    <a:pt x="2669" y="28442"/>
                  </a:cubicBezTo>
                  <a:cubicBezTo>
                    <a:pt x="4173" y="28442"/>
                    <a:pt x="6390" y="27616"/>
                    <a:pt x="6390" y="26369"/>
                  </a:cubicBezTo>
                  <a:cubicBezTo>
                    <a:pt x="6390" y="17818"/>
                    <a:pt x="6310" y="9248"/>
                    <a:pt x="5246" y="757"/>
                  </a:cubicBezTo>
                  <a:cubicBezTo>
                    <a:pt x="5179" y="228"/>
                    <a:pt x="4564" y="0"/>
                    <a:pt x="37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0"/>
            <p:cNvSpPr/>
            <p:nvPr/>
          </p:nvSpPr>
          <p:spPr>
            <a:xfrm>
              <a:off x="2489275" y="1016375"/>
              <a:ext cx="127975" cy="684000"/>
            </a:xfrm>
            <a:custGeom>
              <a:rect b="b" l="l" r="r" t="t"/>
              <a:pathLst>
                <a:path extrusionOk="0" h="27360" w="5119">
                  <a:moveTo>
                    <a:pt x="3264" y="1"/>
                  </a:moveTo>
                  <a:cubicBezTo>
                    <a:pt x="3130" y="1"/>
                    <a:pt x="2997" y="8"/>
                    <a:pt x="2871" y="21"/>
                  </a:cubicBezTo>
                  <a:cubicBezTo>
                    <a:pt x="2048" y="102"/>
                    <a:pt x="0" y="744"/>
                    <a:pt x="0" y="1888"/>
                  </a:cubicBezTo>
                  <a:lnTo>
                    <a:pt x="0" y="26015"/>
                  </a:lnTo>
                  <a:cubicBezTo>
                    <a:pt x="0" y="27043"/>
                    <a:pt x="969" y="27360"/>
                    <a:pt x="1868" y="27360"/>
                  </a:cubicBezTo>
                  <a:cubicBezTo>
                    <a:pt x="2004" y="27360"/>
                    <a:pt x="2139" y="27352"/>
                    <a:pt x="2268" y="27339"/>
                  </a:cubicBezTo>
                  <a:cubicBezTo>
                    <a:pt x="3091" y="27259"/>
                    <a:pt x="5119" y="26617"/>
                    <a:pt x="5119" y="25473"/>
                  </a:cubicBezTo>
                  <a:lnTo>
                    <a:pt x="5119" y="1346"/>
                  </a:lnTo>
                  <a:cubicBezTo>
                    <a:pt x="5119" y="318"/>
                    <a:pt x="4150" y="1"/>
                    <a:pt x="32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0"/>
            <p:cNvSpPr/>
            <p:nvPr/>
          </p:nvSpPr>
          <p:spPr>
            <a:xfrm>
              <a:off x="2402450" y="3721150"/>
              <a:ext cx="162000" cy="701825"/>
            </a:xfrm>
            <a:custGeom>
              <a:rect b="b" l="l" r="r" t="t"/>
              <a:pathLst>
                <a:path extrusionOk="0" h="28073" w="6480">
                  <a:moveTo>
                    <a:pt x="4314" y="1"/>
                  </a:moveTo>
                  <a:cubicBezTo>
                    <a:pt x="2931" y="1"/>
                    <a:pt x="1319" y="785"/>
                    <a:pt x="1145" y="2125"/>
                  </a:cubicBezTo>
                  <a:cubicBezTo>
                    <a:pt x="141" y="10134"/>
                    <a:pt x="1" y="18183"/>
                    <a:pt x="1" y="26252"/>
                  </a:cubicBezTo>
                  <a:cubicBezTo>
                    <a:pt x="1" y="27518"/>
                    <a:pt x="1067" y="28073"/>
                    <a:pt x="2232" y="28073"/>
                  </a:cubicBezTo>
                  <a:cubicBezTo>
                    <a:pt x="3634" y="28073"/>
                    <a:pt x="5179" y="27268"/>
                    <a:pt x="5179" y="25930"/>
                  </a:cubicBezTo>
                  <a:cubicBezTo>
                    <a:pt x="5179" y="17862"/>
                    <a:pt x="5320" y="9813"/>
                    <a:pt x="6323" y="1804"/>
                  </a:cubicBezTo>
                  <a:cubicBezTo>
                    <a:pt x="6479" y="556"/>
                    <a:pt x="5478" y="1"/>
                    <a:pt x="43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0"/>
            <p:cNvSpPr/>
            <p:nvPr/>
          </p:nvSpPr>
          <p:spPr>
            <a:xfrm>
              <a:off x="2863100" y="4740900"/>
              <a:ext cx="129000" cy="735650"/>
            </a:xfrm>
            <a:custGeom>
              <a:rect b="b" l="l" r="r" t="t"/>
              <a:pathLst>
                <a:path extrusionOk="0" h="29426" w="5160">
                  <a:moveTo>
                    <a:pt x="3006" y="0"/>
                  </a:moveTo>
                  <a:cubicBezTo>
                    <a:pt x="1591" y="0"/>
                    <a:pt x="1" y="799"/>
                    <a:pt x="1" y="2081"/>
                  </a:cubicBezTo>
                  <a:lnTo>
                    <a:pt x="1" y="27733"/>
                  </a:lnTo>
                  <a:cubicBezTo>
                    <a:pt x="1" y="28917"/>
                    <a:pt x="1015" y="29426"/>
                    <a:pt x="2145" y="29426"/>
                  </a:cubicBezTo>
                  <a:cubicBezTo>
                    <a:pt x="3562" y="29426"/>
                    <a:pt x="5159" y="28625"/>
                    <a:pt x="5159" y="27352"/>
                  </a:cubicBezTo>
                  <a:lnTo>
                    <a:pt x="5159" y="1700"/>
                  </a:lnTo>
                  <a:cubicBezTo>
                    <a:pt x="5159" y="513"/>
                    <a:pt x="4139" y="0"/>
                    <a:pt x="30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0"/>
            <p:cNvSpPr/>
            <p:nvPr/>
          </p:nvSpPr>
          <p:spPr>
            <a:xfrm>
              <a:off x="4014225" y="4718025"/>
              <a:ext cx="126975" cy="705700"/>
            </a:xfrm>
            <a:custGeom>
              <a:rect b="b" l="l" r="r" t="t"/>
              <a:pathLst>
                <a:path extrusionOk="0" h="28228" w="5079">
                  <a:moveTo>
                    <a:pt x="3770" y="0"/>
                  </a:moveTo>
                  <a:cubicBezTo>
                    <a:pt x="2266" y="0"/>
                    <a:pt x="0" y="786"/>
                    <a:pt x="0" y="1992"/>
                  </a:cubicBezTo>
                  <a:lnTo>
                    <a:pt x="0" y="27604"/>
                  </a:lnTo>
                  <a:cubicBezTo>
                    <a:pt x="0" y="28035"/>
                    <a:pt x="554" y="28227"/>
                    <a:pt x="1295" y="28227"/>
                  </a:cubicBezTo>
                  <a:cubicBezTo>
                    <a:pt x="2800" y="28227"/>
                    <a:pt x="5078" y="27436"/>
                    <a:pt x="5078" y="26239"/>
                  </a:cubicBezTo>
                  <a:lnTo>
                    <a:pt x="5078" y="628"/>
                  </a:lnTo>
                  <a:cubicBezTo>
                    <a:pt x="5078" y="194"/>
                    <a:pt x="4518" y="0"/>
                    <a:pt x="37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0"/>
            <p:cNvSpPr/>
            <p:nvPr/>
          </p:nvSpPr>
          <p:spPr>
            <a:xfrm>
              <a:off x="4901900" y="4249975"/>
              <a:ext cx="161600" cy="813350"/>
            </a:xfrm>
            <a:custGeom>
              <a:rect b="b" l="l" r="r" t="t"/>
              <a:pathLst>
                <a:path extrusionOk="0" h="32534" w="6464">
                  <a:moveTo>
                    <a:pt x="3082" y="0"/>
                  </a:moveTo>
                  <a:cubicBezTo>
                    <a:pt x="2755" y="0"/>
                    <a:pt x="2447" y="38"/>
                    <a:pt x="2208" y="101"/>
                  </a:cubicBezTo>
                  <a:cubicBezTo>
                    <a:pt x="1024" y="422"/>
                    <a:pt x="0" y="1325"/>
                    <a:pt x="161" y="2610"/>
                  </a:cubicBezTo>
                  <a:lnTo>
                    <a:pt x="161" y="2630"/>
                  </a:lnTo>
                  <a:cubicBezTo>
                    <a:pt x="1325" y="11943"/>
                    <a:pt x="1265" y="21357"/>
                    <a:pt x="1265" y="30750"/>
                  </a:cubicBezTo>
                  <a:cubicBezTo>
                    <a:pt x="1265" y="31991"/>
                    <a:pt x="2319" y="32533"/>
                    <a:pt x="3476" y="32533"/>
                  </a:cubicBezTo>
                  <a:cubicBezTo>
                    <a:pt x="4883" y="32533"/>
                    <a:pt x="6443" y="31731"/>
                    <a:pt x="6443" y="30409"/>
                  </a:cubicBezTo>
                  <a:cubicBezTo>
                    <a:pt x="6443" y="20674"/>
                    <a:pt x="6463" y="10919"/>
                    <a:pt x="5239" y="1265"/>
                  </a:cubicBezTo>
                  <a:cubicBezTo>
                    <a:pt x="5120" y="313"/>
                    <a:pt x="4020" y="0"/>
                    <a:pt x="30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0"/>
            <p:cNvSpPr/>
            <p:nvPr/>
          </p:nvSpPr>
          <p:spPr>
            <a:xfrm>
              <a:off x="5508700" y="2456275"/>
              <a:ext cx="212650" cy="817450"/>
            </a:xfrm>
            <a:custGeom>
              <a:rect b="b" l="l" r="r" t="t"/>
              <a:pathLst>
                <a:path extrusionOk="0" h="32698" w="8506">
                  <a:moveTo>
                    <a:pt x="6130" y="1"/>
                  </a:moveTo>
                  <a:cubicBezTo>
                    <a:pt x="4578" y="1"/>
                    <a:pt x="2220" y="834"/>
                    <a:pt x="2343" y="1959"/>
                  </a:cubicBezTo>
                  <a:lnTo>
                    <a:pt x="2343" y="1979"/>
                  </a:lnTo>
                  <a:cubicBezTo>
                    <a:pt x="3387" y="12035"/>
                    <a:pt x="1159" y="21890"/>
                    <a:pt x="75" y="31825"/>
                  </a:cubicBezTo>
                  <a:cubicBezTo>
                    <a:pt x="1" y="32444"/>
                    <a:pt x="654" y="32697"/>
                    <a:pt x="1513" y="32697"/>
                  </a:cubicBezTo>
                  <a:cubicBezTo>
                    <a:pt x="2968" y="32697"/>
                    <a:pt x="5012" y="31971"/>
                    <a:pt x="5113" y="31063"/>
                  </a:cubicBezTo>
                  <a:cubicBezTo>
                    <a:pt x="6237" y="20906"/>
                    <a:pt x="8505" y="10850"/>
                    <a:pt x="7441" y="594"/>
                  </a:cubicBezTo>
                  <a:cubicBezTo>
                    <a:pt x="7397" y="180"/>
                    <a:pt x="6850" y="1"/>
                    <a:pt x="61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0"/>
            <p:cNvSpPr/>
            <p:nvPr/>
          </p:nvSpPr>
          <p:spPr>
            <a:xfrm>
              <a:off x="1968400" y="1499425"/>
              <a:ext cx="159100" cy="774275"/>
            </a:xfrm>
            <a:custGeom>
              <a:rect b="b" l="l" r="r" t="t"/>
              <a:pathLst>
                <a:path extrusionOk="0" h="30971" w="6364">
                  <a:moveTo>
                    <a:pt x="3145" y="1"/>
                  </a:moveTo>
                  <a:cubicBezTo>
                    <a:pt x="2798" y="1"/>
                    <a:pt x="2472" y="43"/>
                    <a:pt x="2229" y="109"/>
                  </a:cubicBezTo>
                  <a:cubicBezTo>
                    <a:pt x="1065" y="410"/>
                    <a:pt x="1" y="1293"/>
                    <a:pt x="161" y="2558"/>
                  </a:cubicBezTo>
                  <a:lnTo>
                    <a:pt x="141" y="2558"/>
                  </a:lnTo>
                  <a:cubicBezTo>
                    <a:pt x="1225" y="11429"/>
                    <a:pt x="141" y="20341"/>
                    <a:pt x="101" y="29233"/>
                  </a:cubicBezTo>
                  <a:cubicBezTo>
                    <a:pt x="101" y="30446"/>
                    <a:pt x="1134" y="30971"/>
                    <a:pt x="2277" y="30971"/>
                  </a:cubicBezTo>
                  <a:cubicBezTo>
                    <a:pt x="3689" y="30971"/>
                    <a:pt x="5269" y="30170"/>
                    <a:pt x="5280" y="28872"/>
                  </a:cubicBezTo>
                  <a:cubicBezTo>
                    <a:pt x="5300" y="19639"/>
                    <a:pt x="6364" y="10406"/>
                    <a:pt x="5240" y="1193"/>
                  </a:cubicBezTo>
                  <a:cubicBezTo>
                    <a:pt x="5123" y="291"/>
                    <a:pt x="4058" y="1"/>
                    <a:pt x="31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0"/>
            <p:cNvSpPr/>
            <p:nvPr/>
          </p:nvSpPr>
          <p:spPr>
            <a:xfrm>
              <a:off x="1913725" y="3271175"/>
              <a:ext cx="128975" cy="810225"/>
            </a:xfrm>
            <a:custGeom>
              <a:rect b="b" l="l" r="r" t="t"/>
              <a:pathLst>
                <a:path extrusionOk="0" h="32409" w="5159">
                  <a:moveTo>
                    <a:pt x="3026" y="0"/>
                  </a:moveTo>
                  <a:cubicBezTo>
                    <a:pt x="1614" y="0"/>
                    <a:pt x="20" y="796"/>
                    <a:pt x="20" y="2060"/>
                  </a:cubicBezTo>
                  <a:lnTo>
                    <a:pt x="0" y="2080"/>
                  </a:lnTo>
                  <a:lnTo>
                    <a:pt x="0" y="30722"/>
                  </a:lnTo>
                  <a:cubicBezTo>
                    <a:pt x="0" y="31903"/>
                    <a:pt x="1010" y="32408"/>
                    <a:pt x="2135" y="32408"/>
                  </a:cubicBezTo>
                  <a:cubicBezTo>
                    <a:pt x="3554" y="32408"/>
                    <a:pt x="5158" y="31606"/>
                    <a:pt x="5158" y="30341"/>
                  </a:cubicBezTo>
                  <a:lnTo>
                    <a:pt x="5158" y="1678"/>
                  </a:lnTo>
                  <a:cubicBezTo>
                    <a:pt x="5158" y="504"/>
                    <a:pt x="4150" y="0"/>
                    <a:pt x="30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0"/>
            <p:cNvSpPr/>
            <p:nvPr/>
          </p:nvSpPr>
          <p:spPr>
            <a:xfrm>
              <a:off x="3925000" y="238075"/>
              <a:ext cx="159000" cy="730250"/>
            </a:xfrm>
            <a:custGeom>
              <a:rect b="b" l="l" r="r" t="t"/>
              <a:pathLst>
                <a:path extrusionOk="0" h="29210" w="6360">
                  <a:moveTo>
                    <a:pt x="4170" y="1"/>
                  </a:moveTo>
                  <a:cubicBezTo>
                    <a:pt x="2644" y="1"/>
                    <a:pt x="1" y="790"/>
                    <a:pt x="117" y="1748"/>
                  </a:cubicBezTo>
                  <a:cubicBezTo>
                    <a:pt x="1241" y="10761"/>
                    <a:pt x="1261" y="19833"/>
                    <a:pt x="1261" y="28885"/>
                  </a:cubicBezTo>
                  <a:cubicBezTo>
                    <a:pt x="1261" y="29107"/>
                    <a:pt x="1671" y="29210"/>
                    <a:pt x="2259" y="29210"/>
                  </a:cubicBezTo>
                  <a:cubicBezTo>
                    <a:pt x="3743" y="29210"/>
                    <a:pt x="6359" y="28556"/>
                    <a:pt x="6359" y="27520"/>
                  </a:cubicBezTo>
                  <a:cubicBezTo>
                    <a:pt x="6359" y="18468"/>
                    <a:pt x="6319" y="9396"/>
                    <a:pt x="5215" y="383"/>
                  </a:cubicBezTo>
                  <a:cubicBezTo>
                    <a:pt x="5176" y="116"/>
                    <a:pt x="4755" y="1"/>
                    <a:pt x="41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94" name="Shape 294"/>
        <p:cNvGrpSpPr/>
        <p:nvPr/>
      </p:nvGrpSpPr>
      <p:grpSpPr>
        <a:xfrm>
          <a:off x="0" y="0"/>
          <a:ext cx="0" cy="0"/>
          <a:chOff x="0" y="0"/>
          <a:chExt cx="0" cy="0"/>
        </a:xfrm>
      </p:grpSpPr>
      <p:pic>
        <p:nvPicPr>
          <p:cNvPr id="295" name="Google Shape;295;p31"/>
          <p:cNvPicPr preferRelativeResize="0"/>
          <p:nvPr/>
        </p:nvPicPr>
        <p:blipFill rotWithShape="1">
          <a:blip r:embed="rId3">
            <a:alphaModFix/>
          </a:blip>
          <a:srcRect b="15241" l="29447" r="13103" t="-1986"/>
          <a:stretch/>
        </p:blipFill>
        <p:spPr>
          <a:xfrm>
            <a:off x="0" y="155700"/>
            <a:ext cx="4954794" cy="4987802"/>
          </a:xfrm>
          <a:prstGeom prst="rect">
            <a:avLst/>
          </a:prstGeom>
          <a:noFill/>
          <a:ln>
            <a:noFill/>
          </a:ln>
        </p:spPr>
      </p:pic>
      <p:sp>
        <p:nvSpPr>
          <p:cNvPr id="296" name="Google Shape;296;p31"/>
          <p:cNvSpPr/>
          <p:nvPr/>
        </p:nvSpPr>
        <p:spPr>
          <a:xfrm>
            <a:off x="0" y="0"/>
            <a:ext cx="9143962" cy="2686768"/>
          </a:xfrm>
          <a:custGeom>
            <a:rect b="b" l="l" r="r" t="t"/>
            <a:pathLst>
              <a:path extrusionOk="0" h="38239" w="130140">
                <a:moveTo>
                  <a:pt x="1" y="0"/>
                </a:moveTo>
                <a:lnTo>
                  <a:pt x="1" y="6753"/>
                </a:lnTo>
                <a:cubicBezTo>
                  <a:pt x="1085" y="6741"/>
                  <a:pt x="2172" y="6740"/>
                  <a:pt x="3255" y="6584"/>
                </a:cubicBezTo>
                <a:cubicBezTo>
                  <a:pt x="5753" y="6227"/>
                  <a:pt x="8191" y="5556"/>
                  <a:pt x="10668" y="5092"/>
                </a:cubicBezTo>
                <a:cubicBezTo>
                  <a:pt x="13073" y="4641"/>
                  <a:pt x="15536" y="4411"/>
                  <a:pt x="18001" y="4411"/>
                </a:cubicBezTo>
                <a:cubicBezTo>
                  <a:pt x="26508" y="4411"/>
                  <a:pt x="35022" y="7151"/>
                  <a:pt x="41117" y="12997"/>
                </a:cubicBezTo>
                <a:cubicBezTo>
                  <a:pt x="42974" y="14780"/>
                  <a:pt x="44579" y="16806"/>
                  <a:pt x="46175" y="18826"/>
                </a:cubicBezTo>
                <a:lnTo>
                  <a:pt x="54739" y="29654"/>
                </a:lnTo>
                <a:cubicBezTo>
                  <a:pt x="55829" y="31033"/>
                  <a:pt x="56942" y="32453"/>
                  <a:pt x="57470" y="34128"/>
                </a:cubicBezTo>
                <a:cubicBezTo>
                  <a:pt x="57900" y="35492"/>
                  <a:pt x="57912" y="36863"/>
                  <a:pt x="57691" y="38238"/>
                </a:cubicBezTo>
                <a:lnTo>
                  <a:pt x="130139" y="38238"/>
                </a:lnTo>
                <a:lnTo>
                  <a:pt x="130139" y="0"/>
                </a:ln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1"/>
          <p:cNvSpPr/>
          <p:nvPr/>
        </p:nvSpPr>
        <p:spPr>
          <a:xfrm>
            <a:off x="141" y="2686709"/>
            <a:ext cx="9143751" cy="2458063"/>
          </a:xfrm>
          <a:custGeom>
            <a:rect b="b" l="l" r="r" t="t"/>
            <a:pathLst>
              <a:path extrusionOk="0" h="34984" w="130137">
                <a:moveTo>
                  <a:pt x="57689" y="0"/>
                </a:moveTo>
                <a:cubicBezTo>
                  <a:pt x="57225" y="2885"/>
                  <a:pt x="55722" y="5784"/>
                  <a:pt x="54839" y="8649"/>
                </a:cubicBezTo>
                <a:cubicBezTo>
                  <a:pt x="54080" y="11110"/>
                  <a:pt x="53776" y="13690"/>
                  <a:pt x="53940" y="16260"/>
                </a:cubicBezTo>
                <a:cubicBezTo>
                  <a:pt x="54022" y="17506"/>
                  <a:pt x="54212" y="18758"/>
                  <a:pt x="54037" y="19995"/>
                </a:cubicBezTo>
                <a:cubicBezTo>
                  <a:pt x="53863" y="21234"/>
                  <a:pt x="53325" y="22400"/>
                  <a:pt x="52652" y="23456"/>
                </a:cubicBezTo>
                <a:cubicBezTo>
                  <a:pt x="49713" y="28068"/>
                  <a:pt x="44259" y="30596"/>
                  <a:pt x="38833" y="31273"/>
                </a:cubicBezTo>
                <a:cubicBezTo>
                  <a:pt x="37530" y="31436"/>
                  <a:pt x="36225" y="31506"/>
                  <a:pt x="34918" y="31506"/>
                </a:cubicBezTo>
                <a:cubicBezTo>
                  <a:pt x="30780" y="31506"/>
                  <a:pt x="26630" y="30799"/>
                  <a:pt x="22537" y="30083"/>
                </a:cubicBezTo>
                <a:cubicBezTo>
                  <a:pt x="18309" y="29341"/>
                  <a:pt x="14029" y="28587"/>
                  <a:pt x="9755" y="28587"/>
                </a:cubicBezTo>
                <a:cubicBezTo>
                  <a:pt x="8584" y="28587"/>
                  <a:pt x="7413" y="28644"/>
                  <a:pt x="6244" y="28773"/>
                </a:cubicBezTo>
                <a:cubicBezTo>
                  <a:pt x="4427" y="28974"/>
                  <a:pt x="2537" y="29336"/>
                  <a:pt x="720" y="29336"/>
                </a:cubicBezTo>
                <a:cubicBezTo>
                  <a:pt x="479" y="29336"/>
                  <a:pt x="239" y="29329"/>
                  <a:pt x="0" y="29315"/>
                </a:cubicBezTo>
                <a:lnTo>
                  <a:pt x="0" y="34984"/>
                </a:lnTo>
                <a:lnTo>
                  <a:pt x="130137" y="34984"/>
                </a:lnTo>
                <a:lnTo>
                  <a:pt x="130137" y="0"/>
                </a:ln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1"/>
          <p:cNvSpPr txBox="1"/>
          <p:nvPr>
            <p:ph idx="1" type="subTitle"/>
          </p:nvPr>
        </p:nvSpPr>
        <p:spPr>
          <a:xfrm flipH="1">
            <a:off x="4524225" y="2884400"/>
            <a:ext cx="2927400" cy="670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solidFill>
                  <a:schemeClr val="dk1"/>
                </a:solidFill>
              </a:rPr>
              <a:t>It could be the part of the presentation where you can introduce yourself, write your email…</a:t>
            </a:r>
            <a:endParaRPr>
              <a:solidFill>
                <a:schemeClr val="dk1"/>
              </a:solidFill>
            </a:endParaRPr>
          </a:p>
        </p:txBody>
      </p:sp>
      <p:sp>
        <p:nvSpPr>
          <p:cNvPr id="299" name="Google Shape;299;p31"/>
          <p:cNvSpPr txBox="1"/>
          <p:nvPr>
            <p:ph type="ctrTitle"/>
          </p:nvPr>
        </p:nvSpPr>
        <p:spPr>
          <a:xfrm flipH="1">
            <a:off x="4419600" y="844800"/>
            <a:ext cx="4114800" cy="1887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solidFill>
                  <a:schemeClr val="accent5"/>
                </a:solidFill>
              </a:rPr>
              <a:t>WHOA!</a:t>
            </a:r>
            <a:endParaRPr>
              <a:solidFill>
                <a:schemeClr val="accent5"/>
              </a:solidFill>
            </a:endParaRPr>
          </a:p>
        </p:txBody>
      </p:sp>
      <p:grpSp>
        <p:nvGrpSpPr>
          <p:cNvPr id="300" name="Google Shape;300;p31"/>
          <p:cNvGrpSpPr/>
          <p:nvPr/>
        </p:nvGrpSpPr>
        <p:grpSpPr>
          <a:xfrm rot="-8100000">
            <a:off x="7278251" y="3784947"/>
            <a:ext cx="6199498" cy="4254726"/>
            <a:chOff x="236700" y="391800"/>
            <a:chExt cx="7184050" cy="4930425"/>
          </a:xfrm>
        </p:grpSpPr>
        <p:sp>
          <p:nvSpPr>
            <p:cNvPr id="301" name="Google Shape;301;p31"/>
            <p:cNvSpPr/>
            <p:nvPr/>
          </p:nvSpPr>
          <p:spPr>
            <a:xfrm>
              <a:off x="309275" y="518025"/>
              <a:ext cx="7059975" cy="4687775"/>
            </a:xfrm>
            <a:custGeom>
              <a:rect b="b" l="l" r="r" t="t"/>
              <a:pathLst>
                <a:path extrusionOk="0" h="187511" w="282399">
                  <a:moveTo>
                    <a:pt x="146637" y="1"/>
                  </a:moveTo>
                  <a:cubicBezTo>
                    <a:pt x="118086" y="1"/>
                    <a:pt x="89551" y="1375"/>
                    <a:pt x="61124" y="4122"/>
                  </a:cubicBezTo>
                  <a:cubicBezTo>
                    <a:pt x="60422" y="4190"/>
                    <a:pt x="59797" y="4211"/>
                    <a:pt x="59244" y="4211"/>
                  </a:cubicBezTo>
                  <a:cubicBezTo>
                    <a:pt x="58290" y="4211"/>
                    <a:pt x="57550" y="4147"/>
                    <a:pt x="57000" y="4147"/>
                  </a:cubicBezTo>
                  <a:cubicBezTo>
                    <a:pt x="55571" y="4147"/>
                    <a:pt x="55419" y="4576"/>
                    <a:pt x="56106" y="7661"/>
                  </a:cubicBezTo>
                  <a:lnTo>
                    <a:pt x="55993" y="7643"/>
                  </a:lnTo>
                  <a:lnTo>
                    <a:pt x="55993" y="7643"/>
                  </a:lnTo>
                  <a:cubicBezTo>
                    <a:pt x="56911" y="14665"/>
                    <a:pt x="62398" y="21107"/>
                    <a:pt x="60918" y="28036"/>
                  </a:cubicBezTo>
                  <a:cubicBezTo>
                    <a:pt x="60225" y="31201"/>
                    <a:pt x="58147" y="33860"/>
                    <a:pt x="56012" y="36294"/>
                  </a:cubicBezTo>
                  <a:cubicBezTo>
                    <a:pt x="47379" y="46088"/>
                    <a:pt x="36892" y="54010"/>
                    <a:pt x="27266" y="62830"/>
                  </a:cubicBezTo>
                  <a:cubicBezTo>
                    <a:pt x="17641" y="71631"/>
                    <a:pt x="8652" y="81725"/>
                    <a:pt x="4326" y="94028"/>
                  </a:cubicBezTo>
                  <a:cubicBezTo>
                    <a:pt x="0" y="106332"/>
                    <a:pt x="1199" y="121276"/>
                    <a:pt x="10132" y="130789"/>
                  </a:cubicBezTo>
                  <a:cubicBezTo>
                    <a:pt x="16517" y="137605"/>
                    <a:pt x="26012" y="140957"/>
                    <a:pt x="32042" y="148111"/>
                  </a:cubicBezTo>
                  <a:cubicBezTo>
                    <a:pt x="36686" y="153616"/>
                    <a:pt x="38821" y="160864"/>
                    <a:pt x="43465" y="166388"/>
                  </a:cubicBezTo>
                  <a:cubicBezTo>
                    <a:pt x="48016" y="171837"/>
                    <a:pt x="54607" y="175152"/>
                    <a:pt x="61180" y="177793"/>
                  </a:cubicBezTo>
                  <a:cubicBezTo>
                    <a:pt x="77375" y="184249"/>
                    <a:pt x="94558" y="187511"/>
                    <a:pt x="111805" y="187511"/>
                  </a:cubicBezTo>
                  <a:cubicBezTo>
                    <a:pt x="121621" y="187511"/>
                    <a:pt x="131457" y="186454"/>
                    <a:pt x="141143" y="184328"/>
                  </a:cubicBezTo>
                  <a:cubicBezTo>
                    <a:pt x="163353" y="179422"/>
                    <a:pt x="184589" y="168879"/>
                    <a:pt x="207323" y="168598"/>
                  </a:cubicBezTo>
                  <a:cubicBezTo>
                    <a:pt x="207648" y="168594"/>
                    <a:pt x="207974" y="168592"/>
                    <a:pt x="208300" y="168592"/>
                  </a:cubicBezTo>
                  <a:cubicBezTo>
                    <a:pt x="212694" y="168592"/>
                    <a:pt x="217158" y="168916"/>
                    <a:pt x="221563" y="168916"/>
                  </a:cubicBezTo>
                  <a:cubicBezTo>
                    <a:pt x="226409" y="168916"/>
                    <a:pt x="231183" y="168524"/>
                    <a:pt x="235713" y="166875"/>
                  </a:cubicBezTo>
                  <a:cubicBezTo>
                    <a:pt x="244327" y="163729"/>
                    <a:pt x="250750" y="156444"/>
                    <a:pt x="255956" y="148897"/>
                  </a:cubicBezTo>
                  <a:cubicBezTo>
                    <a:pt x="275020" y="121238"/>
                    <a:pt x="282398" y="85807"/>
                    <a:pt x="276013" y="52830"/>
                  </a:cubicBezTo>
                  <a:cubicBezTo>
                    <a:pt x="273953" y="42287"/>
                    <a:pt x="270395" y="31688"/>
                    <a:pt x="263147" y="23748"/>
                  </a:cubicBezTo>
                  <a:cubicBezTo>
                    <a:pt x="254402" y="14159"/>
                    <a:pt x="241443" y="9646"/>
                    <a:pt x="228803" y="6762"/>
                  </a:cubicBezTo>
                  <a:cubicBezTo>
                    <a:pt x="206930" y="1762"/>
                    <a:pt x="184402" y="508"/>
                    <a:pt x="161986" y="133"/>
                  </a:cubicBezTo>
                  <a:cubicBezTo>
                    <a:pt x="156869" y="45"/>
                    <a:pt x="151753" y="1"/>
                    <a:pt x="1466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1"/>
            <p:cNvSpPr/>
            <p:nvPr/>
          </p:nvSpPr>
          <p:spPr>
            <a:xfrm>
              <a:off x="236700" y="391800"/>
              <a:ext cx="7184050" cy="4930425"/>
            </a:xfrm>
            <a:custGeom>
              <a:rect b="b" l="l" r="r" t="t"/>
              <a:pathLst>
                <a:path extrusionOk="0" h="197217" w="287362">
                  <a:moveTo>
                    <a:pt x="241144" y="9433"/>
                  </a:moveTo>
                  <a:lnTo>
                    <a:pt x="241144" y="9433"/>
                  </a:lnTo>
                  <a:cubicBezTo>
                    <a:pt x="241268" y="9471"/>
                    <a:pt x="241392" y="9508"/>
                    <a:pt x="241515" y="9544"/>
                  </a:cubicBezTo>
                  <a:lnTo>
                    <a:pt x="241515" y="9544"/>
                  </a:lnTo>
                  <a:cubicBezTo>
                    <a:pt x="241391" y="9507"/>
                    <a:pt x="241268" y="9470"/>
                    <a:pt x="241144" y="9433"/>
                  </a:cubicBezTo>
                  <a:close/>
                  <a:moveTo>
                    <a:pt x="241515" y="9544"/>
                  </a:moveTo>
                  <a:cubicBezTo>
                    <a:pt x="241983" y="9686"/>
                    <a:pt x="242450" y="9831"/>
                    <a:pt x="242916" y="9980"/>
                  </a:cubicBezTo>
                  <a:lnTo>
                    <a:pt x="242916" y="9980"/>
                  </a:lnTo>
                  <a:cubicBezTo>
                    <a:pt x="242452" y="9822"/>
                    <a:pt x="241988" y="9685"/>
                    <a:pt x="241515" y="9544"/>
                  </a:cubicBezTo>
                  <a:close/>
                  <a:moveTo>
                    <a:pt x="242916" y="9980"/>
                  </a:moveTo>
                  <a:lnTo>
                    <a:pt x="242916" y="9980"/>
                  </a:lnTo>
                  <a:cubicBezTo>
                    <a:pt x="242931" y="9985"/>
                    <a:pt x="242946" y="9990"/>
                    <a:pt x="242960" y="9995"/>
                  </a:cubicBezTo>
                  <a:lnTo>
                    <a:pt x="243328" y="10112"/>
                  </a:lnTo>
                  <a:lnTo>
                    <a:pt x="243328" y="10112"/>
                  </a:lnTo>
                  <a:cubicBezTo>
                    <a:pt x="243191" y="10068"/>
                    <a:pt x="243054" y="10024"/>
                    <a:pt x="242916" y="9980"/>
                  </a:cubicBezTo>
                  <a:close/>
                  <a:moveTo>
                    <a:pt x="229165" y="13744"/>
                  </a:moveTo>
                  <a:lnTo>
                    <a:pt x="229402" y="13797"/>
                  </a:lnTo>
                  <a:cubicBezTo>
                    <a:pt x="231069" y="14152"/>
                    <a:pt x="232698" y="14527"/>
                    <a:pt x="234327" y="14958"/>
                  </a:cubicBezTo>
                  <a:cubicBezTo>
                    <a:pt x="237586" y="15782"/>
                    <a:pt x="240788" y="16718"/>
                    <a:pt x="243897" y="17860"/>
                  </a:cubicBezTo>
                  <a:cubicBezTo>
                    <a:pt x="247005" y="18965"/>
                    <a:pt x="250002" y="20295"/>
                    <a:pt x="252904" y="21849"/>
                  </a:cubicBezTo>
                  <a:cubicBezTo>
                    <a:pt x="255751" y="23385"/>
                    <a:pt x="258410" y="25201"/>
                    <a:pt x="260882" y="27298"/>
                  </a:cubicBezTo>
                  <a:cubicBezTo>
                    <a:pt x="265732" y="31456"/>
                    <a:pt x="269309" y="36886"/>
                    <a:pt x="271799" y="42860"/>
                  </a:cubicBezTo>
                  <a:cubicBezTo>
                    <a:pt x="273054" y="45856"/>
                    <a:pt x="274084" y="48946"/>
                    <a:pt x="274889" y="52111"/>
                  </a:cubicBezTo>
                  <a:cubicBezTo>
                    <a:pt x="275713" y="55276"/>
                    <a:pt x="276331" y="58516"/>
                    <a:pt x="276874" y="61755"/>
                  </a:cubicBezTo>
                  <a:cubicBezTo>
                    <a:pt x="280882" y="87692"/>
                    <a:pt x="276612" y="114227"/>
                    <a:pt x="264646" y="137579"/>
                  </a:cubicBezTo>
                  <a:cubicBezTo>
                    <a:pt x="270601" y="125856"/>
                    <a:pt x="274683" y="113272"/>
                    <a:pt x="276706" y="100276"/>
                  </a:cubicBezTo>
                  <a:cubicBezTo>
                    <a:pt x="278785" y="87261"/>
                    <a:pt x="278766" y="74003"/>
                    <a:pt x="276650" y="60988"/>
                  </a:cubicBezTo>
                  <a:cubicBezTo>
                    <a:pt x="276125" y="57748"/>
                    <a:pt x="275451" y="54546"/>
                    <a:pt x="274608" y="51400"/>
                  </a:cubicBezTo>
                  <a:cubicBezTo>
                    <a:pt x="273785" y="48272"/>
                    <a:pt x="272717" y="45201"/>
                    <a:pt x="271444" y="42242"/>
                  </a:cubicBezTo>
                  <a:cubicBezTo>
                    <a:pt x="270189" y="39302"/>
                    <a:pt x="268635" y="36531"/>
                    <a:pt x="266799" y="33928"/>
                  </a:cubicBezTo>
                  <a:cubicBezTo>
                    <a:pt x="266706" y="33759"/>
                    <a:pt x="266575" y="33591"/>
                    <a:pt x="266462" y="33441"/>
                  </a:cubicBezTo>
                  <a:lnTo>
                    <a:pt x="266107" y="32973"/>
                  </a:lnTo>
                  <a:lnTo>
                    <a:pt x="265376" y="32036"/>
                  </a:lnTo>
                  <a:lnTo>
                    <a:pt x="264627" y="31137"/>
                  </a:lnTo>
                  <a:cubicBezTo>
                    <a:pt x="264365" y="30838"/>
                    <a:pt x="264122" y="30538"/>
                    <a:pt x="263841" y="30257"/>
                  </a:cubicBezTo>
                  <a:cubicBezTo>
                    <a:pt x="262755" y="29096"/>
                    <a:pt x="261612" y="28010"/>
                    <a:pt x="260414" y="26999"/>
                  </a:cubicBezTo>
                  <a:cubicBezTo>
                    <a:pt x="257960" y="24958"/>
                    <a:pt x="255301" y="23179"/>
                    <a:pt x="252474" y="21680"/>
                  </a:cubicBezTo>
                  <a:cubicBezTo>
                    <a:pt x="249608" y="20164"/>
                    <a:pt x="246631" y="18853"/>
                    <a:pt x="243578" y="17767"/>
                  </a:cubicBezTo>
                  <a:cubicBezTo>
                    <a:pt x="240507" y="16662"/>
                    <a:pt x="237361" y="15725"/>
                    <a:pt x="234159" y="14920"/>
                  </a:cubicBezTo>
                  <a:cubicBezTo>
                    <a:pt x="232548" y="14508"/>
                    <a:pt x="230938" y="14134"/>
                    <a:pt x="229309" y="13778"/>
                  </a:cubicBezTo>
                  <a:cubicBezTo>
                    <a:pt x="229261" y="13767"/>
                    <a:pt x="229213" y="13755"/>
                    <a:pt x="229165" y="13744"/>
                  </a:cubicBezTo>
                  <a:close/>
                  <a:moveTo>
                    <a:pt x="246801" y="170526"/>
                  </a:moveTo>
                  <a:cubicBezTo>
                    <a:pt x="246563" y="170692"/>
                    <a:pt x="246324" y="170858"/>
                    <a:pt x="246088" y="171025"/>
                  </a:cubicBezTo>
                  <a:cubicBezTo>
                    <a:pt x="245264" y="171512"/>
                    <a:pt x="244477" y="172036"/>
                    <a:pt x="243635" y="172467"/>
                  </a:cubicBezTo>
                  <a:cubicBezTo>
                    <a:pt x="244721" y="171873"/>
                    <a:pt x="245774" y="171223"/>
                    <a:pt x="246801" y="170526"/>
                  </a:cubicBezTo>
                  <a:close/>
                  <a:moveTo>
                    <a:pt x="144350" y="0"/>
                  </a:moveTo>
                  <a:cubicBezTo>
                    <a:pt x="138908" y="0"/>
                    <a:pt x="133456" y="52"/>
                    <a:pt x="127998" y="164"/>
                  </a:cubicBezTo>
                  <a:cubicBezTo>
                    <a:pt x="120357" y="351"/>
                    <a:pt x="113278" y="707"/>
                    <a:pt x="106724" y="1175"/>
                  </a:cubicBezTo>
                  <a:cubicBezTo>
                    <a:pt x="100188" y="1643"/>
                    <a:pt x="94196" y="2242"/>
                    <a:pt x="88746" y="2860"/>
                  </a:cubicBezTo>
                  <a:cubicBezTo>
                    <a:pt x="106034" y="1916"/>
                    <a:pt x="123596" y="1422"/>
                    <a:pt x="141345" y="1422"/>
                  </a:cubicBezTo>
                  <a:cubicBezTo>
                    <a:pt x="151398" y="1422"/>
                    <a:pt x="161511" y="1580"/>
                    <a:pt x="171668" y="1905"/>
                  </a:cubicBezTo>
                  <a:cubicBezTo>
                    <a:pt x="178709" y="2130"/>
                    <a:pt x="185751" y="2486"/>
                    <a:pt x="192867" y="3029"/>
                  </a:cubicBezTo>
                  <a:cubicBezTo>
                    <a:pt x="199964" y="3553"/>
                    <a:pt x="207061" y="4321"/>
                    <a:pt x="214159" y="5370"/>
                  </a:cubicBezTo>
                  <a:cubicBezTo>
                    <a:pt x="221256" y="6381"/>
                    <a:pt x="228316" y="7767"/>
                    <a:pt x="235357" y="9508"/>
                  </a:cubicBezTo>
                  <a:cubicBezTo>
                    <a:pt x="238915" y="10407"/>
                    <a:pt x="242417" y="11456"/>
                    <a:pt x="245863" y="12710"/>
                  </a:cubicBezTo>
                  <a:cubicBezTo>
                    <a:pt x="249365" y="13965"/>
                    <a:pt x="252773" y="15482"/>
                    <a:pt x="256050" y="17280"/>
                  </a:cubicBezTo>
                  <a:cubicBezTo>
                    <a:pt x="259365" y="19115"/>
                    <a:pt x="262474" y="21325"/>
                    <a:pt x="265301" y="23871"/>
                  </a:cubicBezTo>
                  <a:cubicBezTo>
                    <a:pt x="268148" y="26437"/>
                    <a:pt x="270638" y="29396"/>
                    <a:pt x="272680" y="32635"/>
                  </a:cubicBezTo>
                  <a:cubicBezTo>
                    <a:pt x="273710" y="34227"/>
                    <a:pt x="274646" y="35875"/>
                    <a:pt x="275489" y="37579"/>
                  </a:cubicBezTo>
                  <a:cubicBezTo>
                    <a:pt x="275882" y="38441"/>
                    <a:pt x="276294" y="39302"/>
                    <a:pt x="276650" y="40164"/>
                  </a:cubicBezTo>
                  <a:cubicBezTo>
                    <a:pt x="276837" y="40594"/>
                    <a:pt x="277024" y="41025"/>
                    <a:pt x="277211" y="41456"/>
                  </a:cubicBezTo>
                  <a:lnTo>
                    <a:pt x="277717" y="42767"/>
                  </a:lnTo>
                  <a:cubicBezTo>
                    <a:pt x="277886" y="43197"/>
                    <a:pt x="278035" y="43628"/>
                    <a:pt x="278204" y="44077"/>
                  </a:cubicBezTo>
                  <a:cubicBezTo>
                    <a:pt x="278354" y="44508"/>
                    <a:pt x="278522" y="44958"/>
                    <a:pt x="278672" y="45388"/>
                  </a:cubicBezTo>
                  <a:cubicBezTo>
                    <a:pt x="278953" y="46287"/>
                    <a:pt x="279253" y="47167"/>
                    <a:pt x="279496" y="48047"/>
                  </a:cubicBezTo>
                  <a:cubicBezTo>
                    <a:pt x="280039" y="49826"/>
                    <a:pt x="280489" y="51624"/>
                    <a:pt x="280901" y="53422"/>
                  </a:cubicBezTo>
                  <a:cubicBezTo>
                    <a:pt x="281107" y="54302"/>
                    <a:pt x="281313" y="55201"/>
                    <a:pt x="281481" y="56100"/>
                  </a:cubicBezTo>
                  <a:lnTo>
                    <a:pt x="281762" y="57448"/>
                  </a:lnTo>
                  <a:lnTo>
                    <a:pt x="281987" y="58815"/>
                  </a:lnTo>
                  <a:cubicBezTo>
                    <a:pt x="282155" y="59714"/>
                    <a:pt x="282324" y="60613"/>
                    <a:pt x="282455" y="61512"/>
                  </a:cubicBezTo>
                  <a:cubicBezTo>
                    <a:pt x="282586" y="62411"/>
                    <a:pt x="282736" y="63328"/>
                    <a:pt x="282848" y="64227"/>
                  </a:cubicBezTo>
                  <a:cubicBezTo>
                    <a:pt x="283354" y="67860"/>
                    <a:pt x="283653" y="71493"/>
                    <a:pt x="283822" y="75145"/>
                  </a:cubicBezTo>
                  <a:cubicBezTo>
                    <a:pt x="284009" y="78797"/>
                    <a:pt x="284047" y="82448"/>
                    <a:pt x="283897" y="86100"/>
                  </a:cubicBezTo>
                  <a:cubicBezTo>
                    <a:pt x="283747" y="89752"/>
                    <a:pt x="283466" y="93385"/>
                    <a:pt x="283017" y="97018"/>
                  </a:cubicBezTo>
                  <a:cubicBezTo>
                    <a:pt x="282155" y="104246"/>
                    <a:pt x="280676" y="111400"/>
                    <a:pt x="278635" y="118385"/>
                  </a:cubicBezTo>
                  <a:cubicBezTo>
                    <a:pt x="277623" y="121886"/>
                    <a:pt x="276444" y="125313"/>
                    <a:pt x="275133" y="128703"/>
                  </a:cubicBezTo>
                  <a:cubicBezTo>
                    <a:pt x="273841" y="132092"/>
                    <a:pt x="272399" y="135426"/>
                    <a:pt x="270807" y="138684"/>
                  </a:cubicBezTo>
                  <a:cubicBezTo>
                    <a:pt x="269234" y="141943"/>
                    <a:pt x="267511" y="145145"/>
                    <a:pt x="265657" y="148253"/>
                  </a:cubicBezTo>
                  <a:cubicBezTo>
                    <a:pt x="265189" y="149021"/>
                    <a:pt x="264740" y="149808"/>
                    <a:pt x="264253" y="150557"/>
                  </a:cubicBezTo>
                  <a:lnTo>
                    <a:pt x="262792" y="152842"/>
                  </a:lnTo>
                  <a:lnTo>
                    <a:pt x="261275" y="155089"/>
                  </a:lnTo>
                  <a:cubicBezTo>
                    <a:pt x="261032" y="155463"/>
                    <a:pt x="260769" y="155838"/>
                    <a:pt x="260507" y="156212"/>
                  </a:cubicBezTo>
                  <a:cubicBezTo>
                    <a:pt x="260245" y="156568"/>
                    <a:pt x="259983" y="156943"/>
                    <a:pt x="259721" y="157317"/>
                  </a:cubicBezTo>
                  <a:cubicBezTo>
                    <a:pt x="258653" y="158778"/>
                    <a:pt x="257530" y="160220"/>
                    <a:pt x="256350" y="161624"/>
                  </a:cubicBezTo>
                  <a:cubicBezTo>
                    <a:pt x="255189" y="163048"/>
                    <a:pt x="253934" y="164396"/>
                    <a:pt x="252605" y="165707"/>
                  </a:cubicBezTo>
                  <a:cubicBezTo>
                    <a:pt x="252268" y="166025"/>
                    <a:pt x="251949" y="166362"/>
                    <a:pt x="251612" y="166680"/>
                  </a:cubicBezTo>
                  <a:lnTo>
                    <a:pt x="250563" y="167617"/>
                  </a:lnTo>
                  <a:cubicBezTo>
                    <a:pt x="250208" y="167916"/>
                    <a:pt x="249852" y="168216"/>
                    <a:pt x="249496" y="168516"/>
                  </a:cubicBezTo>
                  <a:cubicBezTo>
                    <a:pt x="249140" y="168815"/>
                    <a:pt x="248766" y="169096"/>
                    <a:pt x="248391" y="169377"/>
                  </a:cubicBezTo>
                  <a:cubicBezTo>
                    <a:pt x="248191" y="169532"/>
                    <a:pt x="247989" y="169683"/>
                    <a:pt x="247785" y="169831"/>
                  </a:cubicBezTo>
                  <a:lnTo>
                    <a:pt x="247785" y="169831"/>
                  </a:lnTo>
                  <a:cubicBezTo>
                    <a:pt x="248377" y="169352"/>
                    <a:pt x="249000" y="168903"/>
                    <a:pt x="249571" y="168403"/>
                  </a:cubicBezTo>
                  <a:cubicBezTo>
                    <a:pt x="249871" y="168160"/>
                    <a:pt x="250189" y="167898"/>
                    <a:pt x="250489" y="167636"/>
                  </a:cubicBezTo>
                  <a:lnTo>
                    <a:pt x="251369" y="166830"/>
                  </a:lnTo>
                  <a:lnTo>
                    <a:pt x="251818" y="166437"/>
                  </a:lnTo>
                  <a:lnTo>
                    <a:pt x="252230" y="166006"/>
                  </a:lnTo>
                  <a:lnTo>
                    <a:pt x="253092" y="165182"/>
                  </a:lnTo>
                  <a:lnTo>
                    <a:pt x="253916" y="164302"/>
                  </a:lnTo>
                  <a:lnTo>
                    <a:pt x="254309" y="163871"/>
                  </a:lnTo>
                  <a:lnTo>
                    <a:pt x="254721" y="163441"/>
                  </a:lnTo>
                  <a:lnTo>
                    <a:pt x="255507" y="162542"/>
                  </a:lnTo>
                  <a:lnTo>
                    <a:pt x="256275" y="161643"/>
                  </a:lnTo>
                  <a:cubicBezTo>
                    <a:pt x="256781" y="161025"/>
                    <a:pt x="257268" y="160407"/>
                    <a:pt x="257754" y="159789"/>
                  </a:cubicBezTo>
                  <a:cubicBezTo>
                    <a:pt x="258728" y="158534"/>
                    <a:pt x="259683" y="157280"/>
                    <a:pt x="260563" y="155988"/>
                  </a:cubicBezTo>
                  <a:cubicBezTo>
                    <a:pt x="261032" y="155332"/>
                    <a:pt x="261462" y="154677"/>
                    <a:pt x="261893" y="154021"/>
                  </a:cubicBezTo>
                  <a:cubicBezTo>
                    <a:pt x="262324" y="153366"/>
                    <a:pt x="262773" y="152710"/>
                    <a:pt x="263185" y="152055"/>
                  </a:cubicBezTo>
                  <a:lnTo>
                    <a:pt x="264459" y="150051"/>
                  </a:lnTo>
                  <a:lnTo>
                    <a:pt x="265676" y="148010"/>
                  </a:lnTo>
                  <a:cubicBezTo>
                    <a:pt x="266088" y="147336"/>
                    <a:pt x="266481" y="146624"/>
                    <a:pt x="266856" y="145931"/>
                  </a:cubicBezTo>
                  <a:cubicBezTo>
                    <a:pt x="267249" y="145257"/>
                    <a:pt x="267642" y="144546"/>
                    <a:pt x="268017" y="143853"/>
                  </a:cubicBezTo>
                  <a:cubicBezTo>
                    <a:pt x="280264" y="120988"/>
                    <a:pt x="285507" y="95032"/>
                    <a:pt x="283148" y="69209"/>
                  </a:cubicBezTo>
                  <a:lnTo>
                    <a:pt x="282904" y="66830"/>
                  </a:lnTo>
                  <a:lnTo>
                    <a:pt x="282623" y="64471"/>
                  </a:lnTo>
                  <a:cubicBezTo>
                    <a:pt x="282511" y="63684"/>
                    <a:pt x="282399" y="62898"/>
                    <a:pt x="282286" y="62111"/>
                  </a:cubicBezTo>
                  <a:cubicBezTo>
                    <a:pt x="282155" y="61343"/>
                    <a:pt x="282062" y="60557"/>
                    <a:pt x="281912" y="59770"/>
                  </a:cubicBezTo>
                  <a:cubicBezTo>
                    <a:pt x="281406" y="56662"/>
                    <a:pt x="280751" y="53572"/>
                    <a:pt x="279946" y="50538"/>
                  </a:cubicBezTo>
                  <a:cubicBezTo>
                    <a:pt x="279159" y="47486"/>
                    <a:pt x="278185" y="44489"/>
                    <a:pt x="277024" y="41549"/>
                  </a:cubicBezTo>
                  <a:cubicBezTo>
                    <a:pt x="275863" y="38628"/>
                    <a:pt x="274459" y="35800"/>
                    <a:pt x="272792" y="33122"/>
                  </a:cubicBezTo>
                  <a:cubicBezTo>
                    <a:pt x="272492" y="32654"/>
                    <a:pt x="272211" y="32186"/>
                    <a:pt x="271893" y="31718"/>
                  </a:cubicBezTo>
                  <a:lnTo>
                    <a:pt x="270919" y="30332"/>
                  </a:lnTo>
                  <a:cubicBezTo>
                    <a:pt x="270245" y="29433"/>
                    <a:pt x="269571" y="28534"/>
                    <a:pt x="268822" y="27673"/>
                  </a:cubicBezTo>
                  <a:lnTo>
                    <a:pt x="268260" y="27036"/>
                  </a:lnTo>
                  <a:cubicBezTo>
                    <a:pt x="268092" y="26830"/>
                    <a:pt x="267886" y="26624"/>
                    <a:pt x="267680" y="26418"/>
                  </a:cubicBezTo>
                  <a:lnTo>
                    <a:pt x="266519" y="25201"/>
                  </a:lnTo>
                  <a:cubicBezTo>
                    <a:pt x="266125" y="24808"/>
                    <a:pt x="265713" y="24433"/>
                    <a:pt x="265301" y="24059"/>
                  </a:cubicBezTo>
                  <a:cubicBezTo>
                    <a:pt x="264871" y="23684"/>
                    <a:pt x="264477" y="23291"/>
                    <a:pt x="264047" y="22935"/>
                  </a:cubicBezTo>
                  <a:cubicBezTo>
                    <a:pt x="260676" y="20107"/>
                    <a:pt x="256949" y="17729"/>
                    <a:pt x="252979" y="15819"/>
                  </a:cubicBezTo>
                  <a:lnTo>
                    <a:pt x="251519" y="15126"/>
                  </a:lnTo>
                  <a:lnTo>
                    <a:pt x="250039" y="14471"/>
                  </a:lnTo>
                  <a:lnTo>
                    <a:pt x="249309" y="14152"/>
                  </a:lnTo>
                  <a:cubicBezTo>
                    <a:pt x="249047" y="14040"/>
                    <a:pt x="248803" y="13946"/>
                    <a:pt x="248560" y="13853"/>
                  </a:cubicBezTo>
                  <a:lnTo>
                    <a:pt x="247062" y="13253"/>
                  </a:lnTo>
                  <a:cubicBezTo>
                    <a:pt x="246575" y="13066"/>
                    <a:pt x="246069" y="12898"/>
                    <a:pt x="245563" y="12710"/>
                  </a:cubicBezTo>
                  <a:cubicBezTo>
                    <a:pt x="245077" y="12542"/>
                    <a:pt x="244571" y="12336"/>
                    <a:pt x="244065" y="12186"/>
                  </a:cubicBezTo>
                  <a:cubicBezTo>
                    <a:pt x="243073" y="11849"/>
                    <a:pt x="242062" y="11512"/>
                    <a:pt x="241050" y="11212"/>
                  </a:cubicBezTo>
                  <a:cubicBezTo>
                    <a:pt x="237043" y="9976"/>
                    <a:pt x="233017" y="8984"/>
                    <a:pt x="228990" y="8141"/>
                  </a:cubicBezTo>
                  <a:cubicBezTo>
                    <a:pt x="224964" y="7298"/>
                    <a:pt x="220957" y="6531"/>
                    <a:pt x="216949" y="5931"/>
                  </a:cubicBezTo>
                  <a:lnTo>
                    <a:pt x="215432" y="5688"/>
                  </a:lnTo>
                  <a:lnTo>
                    <a:pt x="213934" y="5482"/>
                  </a:lnTo>
                  <a:cubicBezTo>
                    <a:pt x="212942" y="5332"/>
                    <a:pt x="211930" y="5182"/>
                    <a:pt x="210938" y="5051"/>
                  </a:cubicBezTo>
                  <a:cubicBezTo>
                    <a:pt x="208934" y="4789"/>
                    <a:pt x="206930" y="4564"/>
                    <a:pt x="204945" y="4321"/>
                  </a:cubicBezTo>
                  <a:cubicBezTo>
                    <a:pt x="202942" y="4096"/>
                    <a:pt x="200957" y="3909"/>
                    <a:pt x="198953" y="3722"/>
                  </a:cubicBezTo>
                  <a:lnTo>
                    <a:pt x="195975" y="3459"/>
                  </a:lnTo>
                  <a:lnTo>
                    <a:pt x="194496" y="3347"/>
                  </a:lnTo>
                  <a:lnTo>
                    <a:pt x="192998" y="3235"/>
                  </a:lnTo>
                  <a:cubicBezTo>
                    <a:pt x="189028" y="2935"/>
                    <a:pt x="185076" y="2710"/>
                    <a:pt x="181144" y="2542"/>
                  </a:cubicBezTo>
                  <a:cubicBezTo>
                    <a:pt x="177211" y="2355"/>
                    <a:pt x="173297" y="2223"/>
                    <a:pt x="169383" y="2130"/>
                  </a:cubicBezTo>
                  <a:cubicBezTo>
                    <a:pt x="165488" y="2036"/>
                    <a:pt x="161593" y="1961"/>
                    <a:pt x="157698" y="1905"/>
                  </a:cubicBezTo>
                  <a:cubicBezTo>
                    <a:pt x="153822" y="1858"/>
                    <a:pt x="149950" y="1835"/>
                    <a:pt x="146085" y="1835"/>
                  </a:cubicBezTo>
                  <a:cubicBezTo>
                    <a:pt x="142220" y="1835"/>
                    <a:pt x="138363" y="1858"/>
                    <a:pt x="134514" y="1905"/>
                  </a:cubicBezTo>
                  <a:cubicBezTo>
                    <a:pt x="119121" y="2092"/>
                    <a:pt x="103821" y="2635"/>
                    <a:pt x="88559" y="3516"/>
                  </a:cubicBezTo>
                  <a:lnTo>
                    <a:pt x="83578" y="3797"/>
                  </a:lnTo>
                  <a:cubicBezTo>
                    <a:pt x="81930" y="3890"/>
                    <a:pt x="80263" y="4021"/>
                    <a:pt x="78597" y="4115"/>
                  </a:cubicBezTo>
                  <a:cubicBezTo>
                    <a:pt x="76443" y="4414"/>
                    <a:pt x="74383" y="4714"/>
                    <a:pt x="72436" y="4976"/>
                  </a:cubicBezTo>
                  <a:cubicBezTo>
                    <a:pt x="70507" y="5257"/>
                    <a:pt x="68690" y="5538"/>
                    <a:pt x="66967" y="5819"/>
                  </a:cubicBezTo>
                  <a:lnTo>
                    <a:pt x="64552" y="6250"/>
                  </a:lnTo>
                  <a:lnTo>
                    <a:pt x="63447" y="6437"/>
                  </a:lnTo>
                  <a:cubicBezTo>
                    <a:pt x="63128" y="6512"/>
                    <a:pt x="62829" y="6549"/>
                    <a:pt x="62510" y="6605"/>
                  </a:cubicBezTo>
                  <a:cubicBezTo>
                    <a:pt x="61892" y="6680"/>
                    <a:pt x="61312" y="6737"/>
                    <a:pt x="60656" y="6774"/>
                  </a:cubicBezTo>
                  <a:cubicBezTo>
                    <a:pt x="60338" y="6811"/>
                    <a:pt x="60001" y="6830"/>
                    <a:pt x="59552" y="6886"/>
                  </a:cubicBezTo>
                  <a:cubicBezTo>
                    <a:pt x="59439" y="6905"/>
                    <a:pt x="59327" y="6905"/>
                    <a:pt x="59177" y="6943"/>
                  </a:cubicBezTo>
                  <a:lnTo>
                    <a:pt x="58971" y="6980"/>
                  </a:lnTo>
                  <a:lnTo>
                    <a:pt x="58709" y="7036"/>
                  </a:lnTo>
                  <a:lnTo>
                    <a:pt x="58597" y="7074"/>
                  </a:lnTo>
                  <a:lnTo>
                    <a:pt x="58447" y="7130"/>
                  </a:lnTo>
                  <a:cubicBezTo>
                    <a:pt x="58334" y="7167"/>
                    <a:pt x="58222" y="7223"/>
                    <a:pt x="58128" y="7261"/>
                  </a:cubicBezTo>
                  <a:cubicBezTo>
                    <a:pt x="58016" y="7336"/>
                    <a:pt x="57904" y="7392"/>
                    <a:pt x="57791" y="7467"/>
                  </a:cubicBezTo>
                  <a:cubicBezTo>
                    <a:pt x="57660" y="7542"/>
                    <a:pt x="57548" y="7635"/>
                    <a:pt x="57435" y="7729"/>
                  </a:cubicBezTo>
                  <a:cubicBezTo>
                    <a:pt x="57323" y="7823"/>
                    <a:pt x="57229" y="7935"/>
                    <a:pt x="57136" y="8047"/>
                  </a:cubicBezTo>
                  <a:cubicBezTo>
                    <a:pt x="57042" y="8160"/>
                    <a:pt x="56967" y="8291"/>
                    <a:pt x="56911" y="8403"/>
                  </a:cubicBezTo>
                  <a:cubicBezTo>
                    <a:pt x="56836" y="8516"/>
                    <a:pt x="56780" y="8647"/>
                    <a:pt x="56724" y="8759"/>
                  </a:cubicBezTo>
                  <a:cubicBezTo>
                    <a:pt x="56686" y="8853"/>
                    <a:pt x="56649" y="8965"/>
                    <a:pt x="56630" y="9059"/>
                  </a:cubicBezTo>
                  <a:lnTo>
                    <a:pt x="56593" y="9208"/>
                  </a:lnTo>
                  <a:lnTo>
                    <a:pt x="56555" y="9340"/>
                  </a:lnTo>
                  <a:cubicBezTo>
                    <a:pt x="56555" y="9414"/>
                    <a:pt x="56537" y="9489"/>
                    <a:pt x="56518" y="9564"/>
                  </a:cubicBezTo>
                  <a:cubicBezTo>
                    <a:pt x="56518" y="9695"/>
                    <a:pt x="56518" y="9826"/>
                    <a:pt x="56518" y="9958"/>
                  </a:cubicBezTo>
                  <a:cubicBezTo>
                    <a:pt x="56518" y="10089"/>
                    <a:pt x="56537" y="10182"/>
                    <a:pt x="56537" y="10276"/>
                  </a:cubicBezTo>
                  <a:cubicBezTo>
                    <a:pt x="56537" y="10370"/>
                    <a:pt x="56555" y="10463"/>
                    <a:pt x="56574" y="10538"/>
                  </a:cubicBezTo>
                  <a:cubicBezTo>
                    <a:pt x="56593" y="10688"/>
                    <a:pt x="56630" y="10838"/>
                    <a:pt x="56668" y="10988"/>
                  </a:cubicBezTo>
                  <a:cubicBezTo>
                    <a:pt x="56780" y="11381"/>
                    <a:pt x="56911" y="11774"/>
                    <a:pt x="57098" y="12149"/>
                  </a:cubicBezTo>
                  <a:cubicBezTo>
                    <a:pt x="57363" y="12695"/>
                    <a:pt x="57577" y="12976"/>
                    <a:pt x="57727" y="12976"/>
                  </a:cubicBezTo>
                  <a:cubicBezTo>
                    <a:pt x="57736" y="12976"/>
                    <a:pt x="57745" y="12975"/>
                    <a:pt x="57754" y="12973"/>
                  </a:cubicBezTo>
                  <a:cubicBezTo>
                    <a:pt x="57904" y="12935"/>
                    <a:pt x="57979" y="12598"/>
                    <a:pt x="57997" y="11868"/>
                  </a:cubicBezTo>
                  <a:cubicBezTo>
                    <a:pt x="58016" y="11493"/>
                    <a:pt x="57997" y="11044"/>
                    <a:pt x="58035" y="10426"/>
                  </a:cubicBezTo>
                  <a:cubicBezTo>
                    <a:pt x="58053" y="10257"/>
                    <a:pt x="58072" y="10089"/>
                    <a:pt x="58110" y="9920"/>
                  </a:cubicBezTo>
                  <a:cubicBezTo>
                    <a:pt x="58147" y="9695"/>
                    <a:pt x="58241" y="9489"/>
                    <a:pt x="58372" y="9302"/>
                  </a:cubicBezTo>
                  <a:cubicBezTo>
                    <a:pt x="58540" y="9096"/>
                    <a:pt x="58765" y="8946"/>
                    <a:pt x="59027" y="8890"/>
                  </a:cubicBezTo>
                  <a:cubicBezTo>
                    <a:pt x="59178" y="8863"/>
                    <a:pt x="59339" y="8845"/>
                    <a:pt x="59495" y="8845"/>
                  </a:cubicBezTo>
                  <a:cubicBezTo>
                    <a:pt x="59552" y="8845"/>
                    <a:pt x="59609" y="8848"/>
                    <a:pt x="59664" y="8853"/>
                  </a:cubicBezTo>
                  <a:cubicBezTo>
                    <a:pt x="60057" y="8871"/>
                    <a:pt x="60450" y="8928"/>
                    <a:pt x="60881" y="8984"/>
                  </a:cubicBezTo>
                  <a:cubicBezTo>
                    <a:pt x="61293" y="9040"/>
                    <a:pt x="61761" y="9096"/>
                    <a:pt x="62229" y="9134"/>
                  </a:cubicBezTo>
                  <a:cubicBezTo>
                    <a:pt x="62763" y="9162"/>
                    <a:pt x="63297" y="9176"/>
                    <a:pt x="63833" y="9176"/>
                  </a:cubicBezTo>
                  <a:cubicBezTo>
                    <a:pt x="64369" y="9176"/>
                    <a:pt x="64907" y="9162"/>
                    <a:pt x="65450" y="9134"/>
                  </a:cubicBezTo>
                  <a:cubicBezTo>
                    <a:pt x="67829" y="9059"/>
                    <a:pt x="70694" y="8928"/>
                    <a:pt x="74065" y="8778"/>
                  </a:cubicBezTo>
                  <a:lnTo>
                    <a:pt x="76874" y="8534"/>
                  </a:lnTo>
                  <a:lnTo>
                    <a:pt x="80076" y="8291"/>
                  </a:lnTo>
                  <a:cubicBezTo>
                    <a:pt x="82304" y="8122"/>
                    <a:pt x="84627" y="7954"/>
                    <a:pt x="86743" y="7804"/>
                  </a:cubicBezTo>
                  <a:cubicBezTo>
                    <a:pt x="88840" y="7654"/>
                    <a:pt x="90750" y="7523"/>
                    <a:pt x="92117" y="7429"/>
                  </a:cubicBezTo>
                  <a:lnTo>
                    <a:pt x="94346" y="7298"/>
                  </a:lnTo>
                  <a:lnTo>
                    <a:pt x="94346" y="7298"/>
                  </a:lnTo>
                  <a:cubicBezTo>
                    <a:pt x="97024" y="7542"/>
                    <a:pt x="95525" y="8085"/>
                    <a:pt x="93952" y="8609"/>
                  </a:cubicBezTo>
                  <a:cubicBezTo>
                    <a:pt x="104851" y="7991"/>
                    <a:pt x="115788" y="7561"/>
                    <a:pt x="126705" y="7336"/>
                  </a:cubicBezTo>
                  <a:cubicBezTo>
                    <a:pt x="133070" y="7205"/>
                    <a:pt x="139442" y="7137"/>
                    <a:pt x="145812" y="7137"/>
                  </a:cubicBezTo>
                  <a:cubicBezTo>
                    <a:pt x="150369" y="7137"/>
                    <a:pt x="154924" y="7172"/>
                    <a:pt x="159477" y="7242"/>
                  </a:cubicBezTo>
                  <a:cubicBezTo>
                    <a:pt x="170395" y="7411"/>
                    <a:pt x="181312" y="7748"/>
                    <a:pt x="192174" y="8553"/>
                  </a:cubicBezTo>
                  <a:cubicBezTo>
                    <a:pt x="203016" y="9358"/>
                    <a:pt x="213822" y="10650"/>
                    <a:pt x="224440" y="12748"/>
                  </a:cubicBezTo>
                  <a:lnTo>
                    <a:pt x="225259" y="12914"/>
                  </a:lnTo>
                  <a:lnTo>
                    <a:pt x="224421" y="12748"/>
                  </a:lnTo>
                  <a:cubicBezTo>
                    <a:pt x="213784" y="10669"/>
                    <a:pt x="202923" y="9396"/>
                    <a:pt x="191986" y="8609"/>
                  </a:cubicBezTo>
                  <a:cubicBezTo>
                    <a:pt x="181069" y="7841"/>
                    <a:pt x="170039" y="7542"/>
                    <a:pt x="159009" y="7411"/>
                  </a:cubicBezTo>
                  <a:cubicBezTo>
                    <a:pt x="155487" y="7369"/>
                    <a:pt x="151965" y="7348"/>
                    <a:pt x="148443" y="7348"/>
                  </a:cubicBezTo>
                  <a:cubicBezTo>
                    <a:pt x="129825" y="7348"/>
                    <a:pt x="111196" y="7931"/>
                    <a:pt x="92567" y="9096"/>
                  </a:cubicBezTo>
                  <a:cubicBezTo>
                    <a:pt x="91855" y="9414"/>
                    <a:pt x="91593" y="9658"/>
                    <a:pt x="92716" y="9808"/>
                  </a:cubicBezTo>
                  <a:cubicBezTo>
                    <a:pt x="93546" y="9873"/>
                    <a:pt x="94375" y="9924"/>
                    <a:pt x="95205" y="9924"/>
                  </a:cubicBezTo>
                  <a:cubicBezTo>
                    <a:pt x="95331" y="9924"/>
                    <a:pt x="95456" y="9923"/>
                    <a:pt x="95582" y="9920"/>
                  </a:cubicBezTo>
                  <a:cubicBezTo>
                    <a:pt x="95909" y="9925"/>
                    <a:pt x="96261" y="9927"/>
                    <a:pt x="96640" y="9927"/>
                  </a:cubicBezTo>
                  <a:cubicBezTo>
                    <a:pt x="97867" y="9927"/>
                    <a:pt x="99377" y="9902"/>
                    <a:pt x="101237" y="9845"/>
                  </a:cubicBezTo>
                  <a:cubicBezTo>
                    <a:pt x="107979" y="9789"/>
                    <a:pt x="123147" y="9077"/>
                    <a:pt x="140001" y="8853"/>
                  </a:cubicBezTo>
                  <a:cubicBezTo>
                    <a:pt x="144329" y="8790"/>
                    <a:pt x="148772" y="8756"/>
                    <a:pt x="153212" y="8756"/>
                  </a:cubicBezTo>
                  <a:cubicBezTo>
                    <a:pt x="166060" y="8756"/>
                    <a:pt x="178880" y="9042"/>
                    <a:pt x="188803" y="9752"/>
                  </a:cubicBezTo>
                  <a:cubicBezTo>
                    <a:pt x="193391" y="10070"/>
                    <a:pt x="198016" y="10501"/>
                    <a:pt x="202623" y="11006"/>
                  </a:cubicBezTo>
                  <a:cubicBezTo>
                    <a:pt x="207249" y="11531"/>
                    <a:pt x="211855" y="12167"/>
                    <a:pt x="216462" y="12935"/>
                  </a:cubicBezTo>
                  <a:cubicBezTo>
                    <a:pt x="221069" y="13703"/>
                    <a:pt x="225676" y="14564"/>
                    <a:pt x="230226" y="15650"/>
                  </a:cubicBezTo>
                  <a:cubicBezTo>
                    <a:pt x="234758" y="16662"/>
                    <a:pt x="239196" y="17954"/>
                    <a:pt x="243560" y="19527"/>
                  </a:cubicBezTo>
                  <a:cubicBezTo>
                    <a:pt x="245695" y="20295"/>
                    <a:pt x="247773" y="21194"/>
                    <a:pt x="249814" y="22186"/>
                  </a:cubicBezTo>
                  <a:lnTo>
                    <a:pt x="250582" y="22561"/>
                  </a:lnTo>
                  <a:cubicBezTo>
                    <a:pt x="250826" y="22692"/>
                    <a:pt x="251069" y="22823"/>
                    <a:pt x="251313" y="22954"/>
                  </a:cubicBezTo>
                  <a:cubicBezTo>
                    <a:pt x="251799" y="23216"/>
                    <a:pt x="252305" y="23478"/>
                    <a:pt x="252792" y="23740"/>
                  </a:cubicBezTo>
                  <a:lnTo>
                    <a:pt x="254234" y="24602"/>
                  </a:lnTo>
                  <a:cubicBezTo>
                    <a:pt x="254459" y="24733"/>
                    <a:pt x="254702" y="24883"/>
                    <a:pt x="254927" y="25051"/>
                  </a:cubicBezTo>
                  <a:lnTo>
                    <a:pt x="255638" y="25501"/>
                  </a:lnTo>
                  <a:lnTo>
                    <a:pt x="256331" y="25950"/>
                  </a:lnTo>
                  <a:cubicBezTo>
                    <a:pt x="256556" y="26119"/>
                    <a:pt x="256781" y="26287"/>
                    <a:pt x="257005" y="26437"/>
                  </a:cubicBezTo>
                  <a:cubicBezTo>
                    <a:pt x="257436" y="26774"/>
                    <a:pt x="257904" y="27074"/>
                    <a:pt x="258316" y="27429"/>
                  </a:cubicBezTo>
                  <a:lnTo>
                    <a:pt x="259590" y="28459"/>
                  </a:lnTo>
                  <a:cubicBezTo>
                    <a:pt x="259796" y="28628"/>
                    <a:pt x="260002" y="28815"/>
                    <a:pt x="260189" y="29003"/>
                  </a:cubicBezTo>
                  <a:lnTo>
                    <a:pt x="260788" y="29564"/>
                  </a:lnTo>
                  <a:lnTo>
                    <a:pt x="261387" y="30126"/>
                  </a:lnTo>
                  <a:lnTo>
                    <a:pt x="261949" y="30707"/>
                  </a:lnTo>
                  <a:lnTo>
                    <a:pt x="262511" y="31287"/>
                  </a:lnTo>
                  <a:cubicBezTo>
                    <a:pt x="262698" y="31493"/>
                    <a:pt x="262886" y="31680"/>
                    <a:pt x="263054" y="31886"/>
                  </a:cubicBezTo>
                  <a:cubicBezTo>
                    <a:pt x="263410" y="32298"/>
                    <a:pt x="263766" y="32710"/>
                    <a:pt x="264122" y="33122"/>
                  </a:cubicBezTo>
                  <a:lnTo>
                    <a:pt x="265114" y="34414"/>
                  </a:lnTo>
                  <a:cubicBezTo>
                    <a:pt x="267698" y="37916"/>
                    <a:pt x="269683" y="41924"/>
                    <a:pt x="271256" y="46194"/>
                  </a:cubicBezTo>
                  <a:cubicBezTo>
                    <a:pt x="272829" y="50463"/>
                    <a:pt x="273934" y="54976"/>
                    <a:pt x="274758" y="59583"/>
                  </a:cubicBezTo>
                  <a:cubicBezTo>
                    <a:pt x="275601" y="64209"/>
                    <a:pt x="276163" y="68871"/>
                    <a:pt x="276462" y="73553"/>
                  </a:cubicBezTo>
                  <a:cubicBezTo>
                    <a:pt x="276762" y="78235"/>
                    <a:pt x="276781" y="82935"/>
                    <a:pt x="276519" y="87617"/>
                  </a:cubicBezTo>
                  <a:cubicBezTo>
                    <a:pt x="276050" y="96943"/>
                    <a:pt x="274515" y="106194"/>
                    <a:pt x="271968" y="115182"/>
                  </a:cubicBezTo>
                  <a:cubicBezTo>
                    <a:pt x="270695" y="119639"/>
                    <a:pt x="269178" y="124021"/>
                    <a:pt x="267417" y="128291"/>
                  </a:cubicBezTo>
                  <a:cubicBezTo>
                    <a:pt x="265676" y="132542"/>
                    <a:pt x="263691" y="136680"/>
                    <a:pt x="261481" y="140707"/>
                  </a:cubicBezTo>
                  <a:cubicBezTo>
                    <a:pt x="259271" y="144677"/>
                    <a:pt x="256856" y="148516"/>
                    <a:pt x="254215" y="152224"/>
                  </a:cubicBezTo>
                  <a:cubicBezTo>
                    <a:pt x="251612" y="155838"/>
                    <a:pt x="248803" y="159190"/>
                    <a:pt x="245695" y="161886"/>
                  </a:cubicBezTo>
                  <a:cubicBezTo>
                    <a:pt x="245414" y="162130"/>
                    <a:pt x="245133" y="162373"/>
                    <a:pt x="244852" y="162598"/>
                  </a:cubicBezTo>
                  <a:lnTo>
                    <a:pt x="244421" y="162954"/>
                  </a:lnTo>
                  <a:cubicBezTo>
                    <a:pt x="244271" y="163066"/>
                    <a:pt x="244121" y="163179"/>
                    <a:pt x="243972" y="163291"/>
                  </a:cubicBezTo>
                  <a:cubicBezTo>
                    <a:pt x="243691" y="163497"/>
                    <a:pt x="243391" y="163722"/>
                    <a:pt x="243092" y="163946"/>
                  </a:cubicBezTo>
                  <a:lnTo>
                    <a:pt x="242193" y="164546"/>
                  </a:lnTo>
                  <a:lnTo>
                    <a:pt x="241968" y="164695"/>
                  </a:lnTo>
                  <a:lnTo>
                    <a:pt x="241724" y="164845"/>
                  </a:lnTo>
                  <a:lnTo>
                    <a:pt x="241256" y="165126"/>
                  </a:lnTo>
                  <a:lnTo>
                    <a:pt x="240788" y="165407"/>
                  </a:lnTo>
                  <a:cubicBezTo>
                    <a:pt x="240638" y="165501"/>
                    <a:pt x="240489" y="165576"/>
                    <a:pt x="240320" y="165651"/>
                  </a:cubicBezTo>
                  <a:cubicBezTo>
                    <a:pt x="240020" y="165819"/>
                    <a:pt x="239702" y="165988"/>
                    <a:pt x="239384" y="166156"/>
                  </a:cubicBezTo>
                  <a:lnTo>
                    <a:pt x="238447" y="166587"/>
                  </a:lnTo>
                  <a:lnTo>
                    <a:pt x="238204" y="166699"/>
                  </a:lnTo>
                  <a:cubicBezTo>
                    <a:pt x="238129" y="166737"/>
                    <a:pt x="238054" y="166774"/>
                    <a:pt x="237979" y="166793"/>
                  </a:cubicBezTo>
                  <a:lnTo>
                    <a:pt x="237492" y="166980"/>
                  </a:lnTo>
                  <a:cubicBezTo>
                    <a:pt x="237155" y="167111"/>
                    <a:pt x="236837" y="167242"/>
                    <a:pt x="236500" y="167355"/>
                  </a:cubicBezTo>
                  <a:lnTo>
                    <a:pt x="235507" y="167673"/>
                  </a:lnTo>
                  <a:lnTo>
                    <a:pt x="234477" y="167935"/>
                  </a:lnTo>
                  <a:cubicBezTo>
                    <a:pt x="234309" y="167973"/>
                    <a:pt x="234140" y="168029"/>
                    <a:pt x="233972" y="168066"/>
                  </a:cubicBezTo>
                  <a:lnTo>
                    <a:pt x="233447" y="168160"/>
                  </a:lnTo>
                  <a:cubicBezTo>
                    <a:pt x="233073" y="168216"/>
                    <a:pt x="232736" y="168310"/>
                    <a:pt x="232380" y="168366"/>
                  </a:cubicBezTo>
                  <a:lnTo>
                    <a:pt x="231294" y="168516"/>
                  </a:lnTo>
                  <a:cubicBezTo>
                    <a:pt x="230938" y="168591"/>
                    <a:pt x="230545" y="168609"/>
                    <a:pt x="230189" y="168647"/>
                  </a:cubicBezTo>
                  <a:cubicBezTo>
                    <a:pt x="229440" y="168740"/>
                    <a:pt x="228672" y="168759"/>
                    <a:pt x="227923" y="168815"/>
                  </a:cubicBezTo>
                  <a:cubicBezTo>
                    <a:pt x="227136" y="168853"/>
                    <a:pt x="226369" y="168890"/>
                    <a:pt x="225582" y="168890"/>
                  </a:cubicBezTo>
                  <a:cubicBezTo>
                    <a:pt x="225303" y="168894"/>
                    <a:pt x="225022" y="168895"/>
                    <a:pt x="224740" y="168895"/>
                  </a:cubicBezTo>
                  <a:cubicBezTo>
                    <a:pt x="223426" y="168895"/>
                    <a:pt x="222073" y="168862"/>
                    <a:pt x="220732" y="168815"/>
                  </a:cubicBezTo>
                  <a:lnTo>
                    <a:pt x="215657" y="168628"/>
                  </a:lnTo>
                  <a:cubicBezTo>
                    <a:pt x="213934" y="168572"/>
                    <a:pt x="212174" y="168534"/>
                    <a:pt x="210376" y="168534"/>
                  </a:cubicBezTo>
                  <a:cubicBezTo>
                    <a:pt x="203129" y="168609"/>
                    <a:pt x="196031" y="169658"/>
                    <a:pt x="189177" y="171194"/>
                  </a:cubicBezTo>
                  <a:cubicBezTo>
                    <a:pt x="182324" y="172710"/>
                    <a:pt x="175694" y="174752"/>
                    <a:pt x="169215" y="176774"/>
                  </a:cubicBezTo>
                  <a:cubicBezTo>
                    <a:pt x="162717" y="178797"/>
                    <a:pt x="156331" y="180913"/>
                    <a:pt x="149983" y="182636"/>
                  </a:cubicBezTo>
                  <a:cubicBezTo>
                    <a:pt x="143672" y="184377"/>
                    <a:pt x="137267" y="185669"/>
                    <a:pt x="130788" y="186493"/>
                  </a:cubicBezTo>
                  <a:cubicBezTo>
                    <a:pt x="125296" y="187183"/>
                    <a:pt x="119773" y="187527"/>
                    <a:pt x="114254" y="187527"/>
                  </a:cubicBezTo>
                  <a:cubicBezTo>
                    <a:pt x="106730" y="187527"/>
                    <a:pt x="99212" y="186888"/>
                    <a:pt x="91780" y="185613"/>
                  </a:cubicBezTo>
                  <a:cubicBezTo>
                    <a:pt x="82848" y="184096"/>
                    <a:pt x="74083" y="181643"/>
                    <a:pt x="65675" y="178291"/>
                  </a:cubicBezTo>
                  <a:cubicBezTo>
                    <a:pt x="63578" y="177448"/>
                    <a:pt x="61518" y="176568"/>
                    <a:pt x="59589" y="175576"/>
                  </a:cubicBezTo>
                  <a:cubicBezTo>
                    <a:pt x="57716" y="174621"/>
                    <a:pt x="55919" y="173516"/>
                    <a:pt x="54214" y="172261"/>
                  </a:cubicBezTo>
                  <a:cubicBezTo>
                    <a:pt x="53409" y="171662"/>
                    <a:pt x="52623" y="171006"/>
                    <a:pt x="51892" y="170332"/>
                  </a:cubicBezTo>
                  <a:cubicBezTo>
                    <a:pt x="51518" y="169976"/>
                    <a:pt x="51199" y="169639"/>
                    <a:pt x="50844" y="169283"/>
                  </a:cubicBezTo>
                  <a:cubicBezTo>
                    <a:pt x="50675" y="169115"/>
                    <a:pt x="50507" y="168928"/>
                    <a:pt x="50357" y="168740"/>
                  </a:cubicBezTo>
                  <a:cubicBezTo>
                    <a:pt x="50207" y="168553"/>
                    <a:pt x="50038" y="168385"/>
                    <a:pt x="49889" y="168179"/>
                  </a:cubicBezTo>
                  <a:lnTo>
                    <a:pt x="49420" y="167598"/>
                  </a:lnTo>
                  <a:cubicBezTo>
                    <a:pt x="49271" y="167411"/>
                    <a:pt x="49121" y="167205"/>
                    <a:pt x="48971" y="166999"/>
                  </a:cubicBezTo>
                  <a:cubicBezTo>
                    <a:pt x="48671" y="166606"/>
                    <a:pt x="48390" y="166156"/>
                    <a:pt x="48110" y="165725"/>
                  </a:cubicBezTo>
                  <a:cubicBezTo>
                    <a:pt x="47548" y="164827"/>
                    <a:pt x="46986" y="163909"/>
                    <a:pt x="46443" y="162916"/>
                  </a:cubicBezTo>
                  <a:cubicBezTo>
                    <a:pt x="45357" y="160969"/>
                    <a:pt x="44271" y="158815"/>
                    <a:pt x="43035" y="156606"/>
                  </a:cubicBezTo>
                  <a:cubicBezTo>
                    <a:pt x="41743" y="154246"/>
                    <a:pt x="40226" y="152018"/>
                    <a:pt x="38522" y="149958"/>
                  </a:cubicBezTo>
                  <a:cubicBezTo>
                    <a:pt x="36743" y="147898"/>
                    <a:pt x="34757" y="146044"/>
                    <a:pt x="32585" y="144415"/>
                  </a:cubicBezTo>
                  <a:cubicBezTo>
                    <a:pt x="30525" y="142823"/>
                    <a:pt x="28447" y="141456"/>
                    <a:pt x="26462" y="140145"/>
                  </a:cubicBezTo>
                  <a:cubicBezTo>
                    <a:pt x="24495" y="138834"/>
                    <a:pt x="22585" y="137579"/>
                    <a:pt x="20862" y="136287"/>
                  </a:cubicBezTo>
                  <a:cubicBezTo>
                    <a:pt x="19214" y="135070"/>
                    <a:pt x="17698" y="133703"/>
                    <a:pt x="16293" y="132205"/>
                  </a:cubicBezTo>
                  <a:cubicBezTo>
                    <a:pt x="13709" y="129340"/>
                    <a:pt x="11874" y="125782"/>
                    <a:pt x="10825" y="121924"/>
                  </a:cubicBezTo>
                  <a:cubicBezTo>
                    <a:pt x="9795" y="118010"/>
                    <a:pt x="9458" y="113928"/>
                    <a:pt x="9851" y="109901"/>
                  </a:cubicBezTo>
                  <a:cubicBezTo>
                    <a:pt x="10038" y="107879"/>
                    <a:pt x="10375" y="105875"/>
                    <a:pt x="10881" y="103928"/>
                  </a:cubicBezTo>
                  <a:cubicBezTo>
                    <a:pt x="11143" y="102954"/>
                    <a:pt x="11405" y="101961"/>
                    <a:pt x="11742" y="101025"/>
                  </a:cubicBezTo>
                  <a:cubicBezTo>
                    <a:pt x="11817" y="100782"/>
                    <a:pt x="11911" y="100538"/>
                    <a:pt x="12005" y="100313"/>
                  </a:cubicBezTo>
                  <a:lnTo>
                    <a:pt x="12267" y="99583"/>
                  </a:lnTo>
                  <a:cubicBezTo>
                    <a:pt x="12454" y="99115"/>
                    <a:pt x="12623" y="98628"/>
                    <a:pt x="12847" y="98160"/>
                  </a:cubicBezTo>
                  <a:lnTo>
                    <a:pt x="13447" y="96755"/>
                  </a:lnTo>
                  <a:cubicBezTo>
                    <a:pt x="13653" y="96287"/>
                    <a:pt x="13896" y="95838"/>
                    <a:pt x="14121" y="95370"/>
                  </a:cubicBezTo>
                  <a:lnTo>
                    <a:pt x="14458" y="94677"/>
                  </a:lnTo>
                  <a:lnTo>
                    <a:pt x="14832" y="94003"/>
                  </a:lnTo>
                  <a:lnTo>
                    <a:pt x="15563" y="92635"/>
                  </a:lnTo>
                  <a:lnTo>
                    <a:pt x="16349" y="91306"/>
                  </a:lnTo>
                  <a:cubicBezTo>
                    <a:pt x="16480" y="91100"/>
                    <a:pt x="16611" y="90875"/>
                    <a:pt x="16761" y="90650"/>
                  </a:cubicBezTo>
                  <a:lnTo>
                    <a:pt x="17173" y="89995"/>
                  </a:lnTo>
                  <a:cubicBezTo>
                    <a:pt x="17454" y="89564"/>
                    <a:pt x="17735" y="89134"/>
                    <a:pt x="18016" y="88703"/>
                  </a:cubicBezTo>
                  <a:lnTo>
                    <a:pt x="18915" y="87429"/>
                  </a:lnTo>
                  <a:cubicBezTo>
                    <a:pt x="19196" y="86999"/>
                    <a:pt x="19514" y="86587"/>
                    <a:pt x="19832" y="86175"/>
                  </a:cubicBezTo>
                  <a:cubicBezTo>
                    <a:pt x="20132" y="85763"/>
                    <a:pt x="20432" y="85332"/>
                    <a:pt x="20769" y="84939"/>
                  </a:cubicBezTo>
                  <a:cubicBezTo>
                    <a:pt x="21405" y="84115"/>
                    <a:pt x="22042" y="83310"/>
                    <a:pt x="22716" y="82523"/>
                  </a:cubicBezTo>
                  <a:cubicBezTo>
                    <a:pt x="24046" y="80913"/>
                    <a:pt x="25450" y="79377"/>
                    <a:pt x="26874" y="77879"/>
                  </a:cubicBezTo>
                  <a:cubicBezTo>
                    <a:pt x="32623" y="71849"/>
                    <a:pt x="38990" y="66474"/>
                    <a:pt x="45188" y="61044"/>
                  </a:cubicBezTo>
                  <a:cubicBezTo>
                    <a:pt x="51405" y="55594"/>
                    <a:pt x="57435" y="50051"/>
                    <a:pt x="62604" y="43946"/>
                  </a:cubicBezTo>
                  <a:cubicBezTo>
                    <a:pt x="63840" y="42523"/>
                    <a:pt x="64945" y="41006"/>
                    <a:pt x="65919" y="39396"/>
                  </a:cubicBezTo>
                  <a:cubicBezTo>
                    <a:pt x="66930" y="37710"/>
                    <a:pt x="67641" y="35856"/>
                    <a:pt x="68035" y="33928"/>
                  </a:cubicBezTo>
                  <a:cubicBezTo>
                    <a:pt x="68372" y="32149"/>
                    <a:pt x="68409" y="30332"/>
                    <a:pt x="68147" y="28534"/>
                  </a:cubicBezTo>
                  <a:cubicBezTo>
                    <a:pt x="67922" y="27092"/>
                    <a:pt x="67585" y="25688"/>
                    <a:pt x="67098" y="24302"/>
                  </a:cubicBezTo>
                  <a:cubicBezTo>
                    <a:pt x="66668" y="23085"/>
                    <a:pt x="66218" y="22017"/>
                    <a:pt x="65806" y="21081"/>
                  </a:cubicBezTo>
                  <a:cubicBezTo>
                    <a:pt x="65376" y="20126"/>
                    <a:pt x="64982" y="19283"/>
                    <a:pt x="64627" y="18516"/>
                  </a:cubicBezTo>
                  <a:cubicBezTo>
                    <a:pt x="63915" y="16980"/>
                    <a:pt x="63372" y="15763"/>
                    <a:pt x="62979" y="14789"/>
                  </a:cubicBezTo>
                  <a:cubicBezTo>
                    <a:pt x="62585" y="13797"/>
                    <a:pt x="62323" y="13047"/>
                    <a:pt x="62136" y="12486"/>
                  </a:cubicBezTo>
                  <a:lnTo>
                    <a:pt x="62061" y="12280"/>
                  </a:lnTo>
                  <a:lnTo>
                    <a:pt x="61986" y="12036"/>
                  </a:lnTo>
                  <a:cubicBezTo>
                    <a:pt x="61930" y="11905"/>
                    <a:pt x="61892" y="11774"/>
                    <a:pt x="61855" y="11643"/>
                  </a:cubicBezTo>
                  <a:cubicBezTo>
                    <a:pt x="61780" y="11474"/>
                    <a:pt x="61705" y="11287"/>
                    <a:pt x="61612" y="11119"/>
                  </a:cubicBezTo>
                  <a:cubicBezTo>
                    <a:pt x="61535" y="10999"/>
                    <a:pt x="61466" y="10941"/>
                    <a:pt x="61405" y="10941"/>
                  </a:cubicBezTo>
                  <a:cubicBezTo>
                    <a:pt x="61224" y="10941"/>
                    <a:pt x="61106" y="11443"/>
                    <a:pt x="61050" y="12392"/>
                  </a:cubicBezTo>
                  <a:cubicBezTo>
                    <a:pt x="60994" y="13160"/>
                    <a:pt x="61031" y="13928"/>
                    <a:pt x="61143" y="14695"/>
                  </a:cubicBezTo>
                  <a:cubicBezTo>
                    <a:pt x="61331" y="15875"/>
                    <a:pt x="61593" y="17055"/>
                    <a:pt x="61930" y="18197"/>
                  </a:cubicBezTo>
                  <a:cubicBezTo>
                    <a:pt x="62323" y="19564"/>
                    <a:pt x="62866" y="21100"/>
                    <a:pt x="63409" y="22879"/>
                  </a:cubicBezTo>
                  <a:cubicBezTo>
                    <a:pt x="63952" y="24639"/>
                    <a:pt x="64533" y="26643"/>
                    <a:pt x="64701" y="28928"/>
                  </a:cubicBezTo>
                  <a:cubicBezTo>
                    <a:pt x="64795" y="30107"/>
                    <a:pt x="64739" y="31306"/>
                    <a:pt x="64514" y="32467"/>
                  </a:cubicBezTo>
                  <a:cubicBezTo>
                    <a:pt x="64271" y="33722"/>
                    <a:pt x="63821" y="34920"/>
                    <a:pt x="63222" y="36025"/>
                  </a:cubicBezTo>
                  <a:cubicBezTo>
                    <a:pt x="62904" y="36606"/>
                    <a:pt x="62567" y="37149"/>
                    <a:pt x="62192" y="37692"/>
                  </a:cubicBezTo>
                  <a:cubicBezTo>
                    <a:pt x="61818" y="38235"/>
                    <a:pt x="61424" y="38759"/>
                    <a:pt x="60994" y="39283"/>
                  </a:cubicBezTo>
                  <a:cubicBezTo>
                    <a:pt x="60132" y="40313"/>
                    <a:pt x="59196" y="41325"/>
                    <a:pt x="58203" y="42336"/>
                  </a:cubicBezTo>
                  <a:cubicBezTo>
                    <a:pt x="54289" y="46418"/>
                    <a:pt x="49645" y="50576"/>
                    <a:pt x="44458" y="54920"/>
                  </a:cubicBezTo>
                  <a:lnTo>
                    <a:pt x="43915" y="54283"/>
                  </a:lnTo>
                  <a:cubicBezTo>
                    <a:pt x="49027" y="49901"/>
                    <a:pt x="52997" y="46119"/>
                    <a:pt x="55975" y="42879"/>
                  </a:cubicBezTo>
                  <a:cubicBezTo>
                    <a:pt x="56368" y="42486"/>
                    <a:pt x="56724" y="42074"/>
                    <a:pt x="57061" y="41699"/>
                  </a:cubicBezTo>
                  <a:lnTo>
                    <a:pt x="58072" y="40557"/>
                  </a:lnTo>
                  <a:cubicBezTo>
                    <a:pt x="58709" y="39826"/>
                    <a:pt x="59271" y="39115"/>
                    <a:pt x="59776" y="38459"/>
                  </a:cubicBezTo>
                  <a:cubicBezTo>
                    <a:pt x="60638" y="37336"/>
                    <a:pt x="61349" y="36100"/>
                    <a:pt x="61892" y="34808"/>
                  </a:cubicBezTo>
                  <a:cubicBezTo>
                    <a:pt x="62080" y="34302"/>
                    <a:pt x="62248" y="33797"/>
                    <a:pt x="62361" y="33272"/>
                  </a:cubicBezTo>
                  <a:cubicBezTo>
                    <a:pt x="62454" y="32841"/>
                    <a:pt x="62510" y="32411"/>
                    <a:pt x="62548" y="31961"/>
                  </a:cubicBezTo>
                  <a:cubicBezTo>
                    <a:pt x="62585" y="31306"/>
                    <a:pt x="62567" y="30650"/>
                    <a:pt x="62454" y="29995"/>
                  </a:cubicBezTo>
                  <a:cubicBezTo>
                    <a:pt x="62267" y="28965"/>
                    <a:pt x="62005" y="28478"/>
                    <a:pt x="61836" y="28328"/>
                  </a:cubicBezTo>
                  <a:cubicBezTo>
                    <a:pt x="61786" y="28286"/>
                    <a:pt x="61740" y="28267"/>
                    <a:pt x="61697" y="28267"/>
                  </a:cubicBezTo>
                  <a:cubicBezTo>
                    <a:pt x="61415" y="28267"/>
                    <a:pt x="61256" y="29082"/>
                    <a:pt x="61012" y="29602"/>
                  </a:cubicBezTo>
                  <a:cubicBezTo>
                    <a:pt x="60862" y="29901"/>
                    <a:pt x="60713" y="30145"/>
                    <a:pt x="60563" y="30145"/>
                  </a:cubicBezTo>
                  <a:cubicBezTo>
                    <a:pt x="60488" y="30145"/>
                    <a:pt x="60413" y="30089"/>
                    <a:pt x="60319" y="29958"/>
                  </a:cubicBezTo>
                  <a:cubicBezTo>
                    <a:pt x="60207" y="29752"/>
                    <a:pt x="60113" y="29546"/>
                    <a:pt x="60038" y="29321"/>
                  </a:cubicBezTo>
                  <a:lnTo>
                    <a:pt x="60038" y="29321"/>
                  </a:lnTo>
                  <a:cubicBezTo>
                    <a:pt x="60226" y="30463"/>
                    <a:pt x="60151" y="31624"/>
                    <a:pt x="59832" y="32729"/>
                  </a:cubicBezTo>
                  <a:cubicBezTo>
                    <a:pt x="59458" y="33928"/>
                    <a:pt x="58877" y="35051"/>
                    <a:pt x="58110" y="36062"/>
                  </a:cubicBezTo>
                  <a:cubicBezTo>
                    <a:pt x="57192" y="37298"/>
                    <a:pt x="56218" y="38497"/>
                    <a:pt x="55151" y="39602"/>
                  </a:cubicBezTo>
                  <a:lnTo>
                    <a:pt x="54327" y="40519"/>
                  </a:lnTo>
                  <a:lnTo>
                    <a:pt x="53484" y="41400"/>
                  </a:lnTo>
                  <a:lnTo>
                    <a:pt x="52641" y="42280"/>
                  </a:lnTo>
                  <a:lnTo>
                    <a:pt x="51780" y="43160"/>
                  </a:lnTo>
                  <a:cubicBezTo>
                    <a:pt x="47155" y="47804"/>
                    <a:pt x="42061" y="52130"/>
                    <a:pt x="36892" y="56493"/>
                  </a:cubicBezTo>
                  <a:cubicBezTo>
                    <a:pt x="31724" y="60875"/>
                    <a:pt x="26424" y="65295"/>
                    <a:pt x="21443" y="70220"/>
                  </a:cubicBezTo>
                  <a:cubicBezTo>
                    <a:pt x="16462" y="75126"/>
                    <a:pt x="11742" y="80519"/>
                    <a:pt x="7866" y="86699"/>
                  </a:cubicBezTo>
                  <a:lnTo>
                    <a:pt x="7136" y="87954"/>
                  </a:lnTo>
                  <a:lnTo>
                    <a:pt x="6368" y="89358"/>
                  </a:lnTo>
                  <a:lnTo>
                    <a:pt x="5956" y="90107"/>
                  </a:lnTo>
                  <a:cubicBezTo>
                    <a:pt x="5825" y="90370"/>
                    <a:pt x="5694" y="90632"/>
                    <a:pt x="5563" y="90894"/>
                  </a:cubicBezTo>
                  <a:lnTo>
                    <a:pt x="4757" y="92561"/>
                  </a:lnTo>
                  <a:cubicBezTo>
                    <a:pt x="4252" y="93722"/>
                    <a:pt x="3709" y="94920"/>
                    <a:pt x="3241" y="96212"/>
                  </a:cubicBezTo>
                  <a:cubicBezTo>
                    <a:pt x="2735" y="97467"/>
                    <a:pt x="2285" y="98815"/>
                    <a:pt x="1892" y="100164"/>
                  </a:cubicBezTo>
                  <a:cubicBezTo>
                    <a:pt x="1518" y="101531"/>
                    <a:pt x="1181" y="102898"/>
                    <a:pt x="918" y="104246"/>
                  </a:cubicBezTo>
                  <a:cubicBezTo>
                    <a:pt x="656" y="105613"/>
                    <a:pt x="469" y="106943"/>
                    <a:pt x="319" y="108235"/>
                  </a:cubicBezTo>
                  <a:cubicBezTo>
                    <a:pt x="76" y="110501"/>
                    <a:pt x="1" y="112785"/>
                    <a:pt x="94" y="115051"/>
                  </a:cubicBezTo>
                  <a:cubicBezTo>
                    <a:pt x="151" y="116437"/>
                    <a:pt x="263" y="117823"/>
                    <a:pt x="469" y="119209"/>
                  </a:cubicBezTo>
                  <a:cubicBezTo>
                    <a:pt x="656" y="120594"/>
                    <a:pt x="918" y="121980"/>
                    <a:pt x="1256" y="123347"/>
                  </a:cubicBezTo>
                  <a:cubicBezTo>
                    <a:pt x="1911" y="126100"/>
                    <a:pt x="2903" y="128778"/>
                    <a:pt x="4177" y="131325"/>
                  </a:cubicBezTo>
                  <a:cubicBezTo>
                    <a:pt x="4814" y="132598"/>
                    <a:pt x="5544" y="133853"/>
                    <a:pt x="6349" y="135033"/>
                  </a:cubicBezTo>
                  <a:cubicBezTo>
                    <a:pt x="7154" y="136231"/>
                    <a:pt x="8035" y="137373"/>
                    <a:pt x="8990" y="138441"/>
                  </a:cubicBezTo>
                  <a:cubicBezTo>
                    <a:pt x="10881" y="140501"/>
                    <a:pt x="12960" y="142373"/>
                    <a:pt x="15207" y="144021"/>
                  </a:cubicBezTo>
                  <a:cubicBezTo>
                    <a:pt x="17342" y="145632"/>
                    <a:pt x="19514" y="147018"/>
                    <a:pt x="21555" y="148347"/>
                  </a:cubicBezTo>
                  <a:cubicBezTo>
                    <a:pt x="23596" y="149695"/>
                    <a:pt x="25525" y="150988"/>
                    <a:pt x="27248" y="152355"/>
                  </a:cubicBezTo>
                  <a:cubicBezTo>
                    <a:pt x="28091" y="153029"/>
                    <a:pt x="28896" y="153722"/>
                    <a:pt x="29683" y="154471"/>
                  </a:cubicBezTo>
                  <a:cubicBezTo>
                    <a:pt x="30057" y="154827"/>
                    <a:pt x="30432" y="155182"/>
                    <a:pt x="30750" y="155576"/>
                  </a:cubicBezTo>
                  <a:lnTo>
                    <a:pt x="31256" y="156137"/>
                  </a:lnTo>
                  <a:cubicBezTo>
                    <a:pt x="31424" y="156325"/>
                    <a:pt x="31574" y="156531"/>
                    <a:pt x="31724" y="156718"/>
                  </a:cubicBezTo>
                  <a:cubicBezTo>
                    <a:pt x="32997" y="158291"/>
                    <a:pt x="34102" y="160164"/>
                    <a:pt x="35244" y="162224"/>
                  </a:cubicBezTo>
                  <a:cubicBezTo>
                    <a:pt x="36368" y="164283"/>
                    <a:pt x="37473" y="166493"/>
                    <a:pt x="38802" y="168778"/>
                  </a:cubicBezTo>
                  <a:cubicBezTo>
                    <a:pt x="39458" y="169920"/>
                    <a:pt x="40188" y="171062"/>
                    <a:pt x="40993" y="172205"/>
                  </a:cubicBezTo>
                  <a:lnTo>
                    <a:pt x="41611" y="173048"/>
                  </a:lnTo>
                  <a:cubicBezTo>
                    <a:pt x="41799" y="173347"/>
                    <a:pt x="42042" y="173609"/>
                    <a:pt x="42267" y="173890"/>
                  </a:cubicBezTo>
                  <a:cubicBezTo>
                    <a:pt x="42698" y="174471"/>
                    <a:pt x="43203" y="174995"/>
                    <a:pt x="43671" y="175538"/>
                  </a:cubicBezTo>
                  <a:cubicBezTo>
                    <a:pt x="44626" y="176587"/>
                    <a:pt x="45656" y="177561"/>
                    <a:pt x="46743" y="178478"/>
                  </a:cubicBezTo>
                  <a:lnTo>
                    <a:pt x="47136" y="178815"/>
                  </a:lnTo>
                  <a:lnTo>
                    <a:pt x="47548" y="179152"/>
                  </a:lnTo>
                  <a:cubicBezTo>
                    <a:pt x="47829" y="179358"/>
                    <a:pt x="48110" y="179583"/>
                    <a:pt x="48372" y="179789"/>
                  </a:cubicBezTo>
                  <a:cubicBezTo>
                    <a:pt x="48934" y="180201"/>
                    <a:pt x="49495" y="180613"/>
                    <a:pt x="50057" y="180988"/>
                  </a:cubicBezTo>
                  <a:cubicBezTo>
                    <a:pt x="52286" y="182467"/>
                    <a:pt x="54608" y="183797"/>
                    <a:pt x="57042" y="184920"/>
                  </a:cubicBezTo>
                  <a:cubicBezTo>
                    <a:pt x="58222" y="185482"/>
                    <a:pt x="59402" y="186006"/>
                    <a:pt x="60563" y="186512"/>
                  </a:cubicBezTo>
                  <a:cubicBezTo>
                    <a:pt x="61162" y="186755"/>
                    <a:pt x="61743" y="186999"/>
                    <a:pt x="62323" y="187224"/>
                  </a:cubicBezTo>
                  <a:lnTo>
                    <a:pt x="64102" y="187898"/>
                  </a:lnTo>
                  <a:cubicBezTo>
                    <a:pt x="65282" y="188347"/>
                    <a:pt x="66443" y="188797"/>
                    <a:pt x="67641" y="189227"/>
                  </a:cubicBezTo>
                  <a:lnTo>
                    <a:pt x="71218" y="190426"/>
                  </a:lnTo>
                  <a:lnTo>
                    <a:pt x="72098" y="190725"/>
                  </a:lnTo>
                  <a:cubicBezTo>
                    <a:pt x="72398" y="190819"/>
                    <a:pt x="72716" y="190894"/>
                    <a:pt x="73016" y="190988"/>
                  </a:cubicBezTo>
                  <a:lnTo>
                    <a:pt x="74814" y="191512"/>
                  </a:lnTo>
                  <a:cubicBezTo>
                    <a:pt x="76031" y="191868"/>
                    <a:pt x="77230" y="192242"/>
                    <a:pt x="78447" y="192542"/>
                  </a:cubicBezTo>
                  <a:lnTo>
                    <a:pt x="82080" y="193441"/>
                  </a:lnTo>
                  <a:cubicBezTo>
                    <a:pt x="83316" y="193740"/>
                    <a:pt x="84533" y="193984"/>
                    <a:pt x="85769" y="194246"/>
                  </a:cubicBezTo>
                  <a:cubicBezTo>
                    <a:pt x="95288" y="196228"/>
                    <a:pt x="104961" y="197217"/>
                    <a:pt x="114633" y="197217"/>
                  </a:cubicBezTo>
                  <a:cubicBezTo>
                    <a:pt x="124882" y="197217"/>
                    <a:pt x="135130" y="196106"/>
                    <a:pt x="145189" y="193890"/>
                  </a:cubicBezTo>
                  <a:cubicBezTo>
                    <a:pt x="154889" y="191699"/>
                    <a:pt x="164140" y="188609"/>
                    <a:pt x="173222" y="185763"/>
                  </a:cubicBezTo>
                  <a:cubicBezTo>
                    <a:pt x="177773" y="184340"/>
                    <a:pt x="182286" y="182973"/>
                    <a:pt x="186799" y="181793"/>
                  </a:cubicBezTo>
                  <a:cubicBezTo>
                    <a:pt x="191256" y="180613"/>
                    <a:pt x="195788" y="179695"/>
                    <a:pt x="200357" y="179040"/>
                  </a:cubicBezTo>
                  <a:lnTo>
                    <a:pt x="202043" y="178815"/>
                  </a:lnTo>
                  <a:cubicBezTo>
                    <a:pt x="202604" y="178740"/>
                    <a:pt x="203166" y="178703"/>
                    <a:pt x="203728" y="178647"/>
                  </a:cubicBezTo>
                  <a:lnTo>
                    <a:pt x="205432" y="178497"/>
                  </a:lnTo>
                  <a:lnTo>
                    <a:pt x="206275" y="178403"/>
                  </a:lnTo>
                  <a:lnTo>
                    <a:pt x="207118" y="178385"/>
                  </a:lnTo>
                  <a:cubicBezTo>
                    <a:pt x="208241" y="178328"/>
                    <a:pt x="209365" y="178272"/>
                    <a:pt x="210488" y="178254"/>
                  </a:cubicBezTo>
                  <a:lnTo>
                    <a:pt x="212193" y="178254"/>
                  </a:lnTo>
                  <a:lnTo>
                    <a:pt x="213934" y="178272"/>
                  </a:lnTo>
                  <a:cubicBezTo>
                    <a:pt x="217260" y="178353"/>
                    <a:pt x="220711" y="178558"/>
                    <a:pt x="224301" y="178558"/>
                  </a:cubicBezTo>
                  <a:cubicBezTo>
                    <a:pt x="225723" y="178558"/>
                    <a:pt x="227168" y="178526"/>
                    <a:pt x="228635" y="178441"/>
                  </a:cubicBezTo>
                  <a:cubicBezTo>
                    <a:pt x="231294" y="178291"/>
                    <a:pt x="233953" y="177916"/>
                    <a:pt x="236537" y="177317"/>
                  </a:cubicBezTo>
                  <a:lnTo>
                    <a:pt x="237530" y="177055"/>
                  </a:lnTo>
                  <a:cubicBezTo>
                    <a:pt x="237867" y="176961"/>
                    <a:pt x="238204" y="176886"/>
                    <a:pt x="238522" y="176774"/>
                  </a:cubicBezTo>
                  <a:lnTo>
                    <a:pt x="239515" y="176437"/>
                  </a:lnTo>
                  <a:cubicBezTo>
                    <a:pt x="239852" y="176325"/>
                    <a:pt x="240170" y="176231"/>
                    <a:pt x="240489" y="176100"/>
                  </a:cubicBezTo>
                  <a:cubicBezTo>
                    <a:pt x="241799" y="175594"/>
                    <a:pt x="243054" y="175033"/>
                    <a:pt x="244271" y="174396"/>
                  </a:cubicBezTo>
                  <a:cubicBezTo>
                    <a:pt x="246668" y="173104"/>
                    <a:pt x="248916" y="171587"/>
                    <a:pt x="250975" y="169827"/>
                  </a:cubicBezTo>
                  <a:cubicBezTo>
                    <a:pt x="252979" y="168141"/>
                    <a:pt x="254852" y="166306"/>
                    <a:pt x="256575" y="164340"/>
                  </a:cubicBezTo>
                  <a:cubicBezTo>
                    <a:pt x="258298" y="162411"/>
                    <a:pt x="259852" y="160407"/>
                    <a:pt x="261313" y="158385"/>
                  </a:cubicBezTo>
                  <a:cubicBezTo>
                    <a:pt x="262062" y="157355"/>
                    <a:pt x="262755" y="156325"/>
                    <a:pt x="263447" y="155295"/>
                  </a:cubicBezTo>
                  <a:lnTo>
                    <a:pt x="264477" y="153759"/>
                  </a:lnTo>
                  <a:lnTo>
                    <a:pt x="265470" y="152186"/>
                  </a:lnTo>
                  <a:cubicBezTo>
                    <a:pt x="268110" y="147991"/>
                    <a:pt x="270507" y="143647"/>
                    <a:pt x="272642" y="139171"/>
                  </a:cubicBezTo>
                  <a:cubicBezTo>
                    <a:pt x="274777" y="134714"/>
                    <a:pt x="276650" y="130126"/>
                    <a:pt x="278279" y="125444"/>
                  </a:cubicBezTo>
                  <a:lnTo>
                    <a:pt x="278597" y="124564"/>
                  </a:lnTo>
                  <a:lnTo>
                    <a:pt x="278878" y="123684"/>
                  </a:lnTo>
                  <a:lnTo>
                    <a:pt x="279459" y="121924"/>
                  </a:lnTo>
                  <a:cubicBezTo>
                    <a:pt x="279833" y="120744"/>
                    <a:pt x="280170" y="119546"/>
                    <a:pt x="280526" y="118366"/>
                  </a:cubicBezTo>
                  <a:cubicBezTo>
                    <a:pt x="280863" y="117167"/>
                    <a:pt x="281200" y="115988"/>
                    <a:pt x="281500" y="114789"/>
                  </a:cubicBezTo>
                  <a:lnTo>
                    <a:pt x="281949" y="112991"/>
                  </a:lnTo>
                  <a:lnTo>
                    <a:pt x="282174" y="112074"/>
                  </a:lnTo>
                  <a:lnTo>
                    <a:pt x="282380" y="111175"/>
                  </a:lnTo>
                  <a:cubicBezTo>
                    <a:pt x="284590" y="101493"/>
                    <a:pt x="285713" y="91606"/>
                    <a:pt x="285732" y="81680"/>
                  </a:cubicBezTo>
                  <a:cubicBezTo>
                    <a:pt x="285751" y="76699"/>
                    <a:pt x="285470" y="71737"/>
                    <a:pt x="284927" y="66793"/>
                  </a:cubicBezTo>
                  <a:cubicBezTo>
                    <a:pt x="284777" y="65557"/>
                    <a:pt x="284627" y="64321"/>
                    <a:pt x="284459" y="63085"/>
                  </a:cubicBezTo>
                  <a:lnTo>
                    <a:pt x="284178" y="61250"/>
                  </a:lnTo>
                  <a:lnTo>
                    <a:pt x="284028" y="60313"/>
                  </a:lnTo>
                  <a:lnTo>
                    <a:pt x="283878" y="59396"/>
                  </a:lnTo>
                  <a:cubicBezTo>
                    <a:pt x="283447" y="56961"/>
                    <a:pt x="282961" y="54489"/>
                    <a:pt x="282361" y="52036"/>
                  </a:cubicBezTo>
                  <a:cubicBezTo>
                    <a:pt x="281762" y="49583"/>
                    <a:pt x="281088" y="47149"/>
                    <a:pt x="280264" y="44714"/>
                  </a:cubicBezTo>
                  <a:cubicBezTo>
                    <a:pt x="279421" y="42261"/>
                    <a:pt x="278447" y="39864"/>
                    <a:pt x="277343" y="37523"/>
                  </a:cubicBezTo>
                  <a:cubicBezTo>
                    <a:pt x="276200" y="35126"/>
                    <a:pt x="274889" y="32823"/>
                    <a:pt x="273410" y="30632"/>
                  </a:cubicBezTo>
                  <a:cubicBezTo>
                    <a:pt x="271912" y="28403"/>
                    <a:pt x="270189" y="26325"/>
                    <a:pt x="268298" y="24414"/>
                  </a:cubicBezTo>
                  <a:cubicBezTo>
                    <a:pt x="266425" y="22504"/>
                    <a:pt x="264384" y="20763"/>
                    <a:pt x="262193" y="19208"/>
                  </a:cubicBezTo>
                  <a:cubicBezTo>
                    <a:pt x="260058" y="17673"/>
                    <a:pt x="257792" y="16306"/>
                    <a:pt x="255451" y="15107"/>
                  </a:cubicBezTo>
                  <a:cubicBezTo>
                    <a:pt x="253166" y="13909"/>
                    <a:pt x="250788" y="12841"/>
                    <a:pt x="248372" y="11905"/>
                  </a:cubicBezTo>
                  <a:lnTo>
                    <a:pt x="247492" y="11549"/>
                  </a:lnTo>
                  <a:lnTo>
                    <a:pt x="246575" y="11231"/>
                  </a:lnTo>
                  <a:cubicBezTo>
                    <a:pt x="245975" y="11006"/>
                    <a:pt x="245376" y="10782"/>
                    <a:pt x="244777" y="10576"/>
                  </a:cubicBezTo>
                  <a:lnTo>
                    <a:pt x="243328" y="10112"/>
                  </a:lnTo>
                  <a:lnTo>
                    <a:pt x="243328" y="10112"/>
                  </a:lnTo>
                  <a:cubicBezTo>
                    <a:pt x="245728" y="10892"/>
                    <a:pt x="248098" y="11770"/>
                    <a:pt x="250414" y="12748"/>
                  </a:cubicBezTo>
                  <a:cubicBezTo>
                    <a:pt x="253504" y="14059"/>
                    <a:pt x="256481" y="15594"/>
                    <a:pt x="259328" y="17355"/>
                  </a:cubicBezTo>
                  <a:cubicBezTo>
                    <a:pt x="262230" y="19152"/>
                    <a:pt x="264946" y="21250"/>
                    <a:pt x="267399" y="23628"/>
                  </a:cubicBezTo>
                  <a:cubicBezTo>
                    <a:pt x="268017" y="24208"/>
                    <a:pt x="268597" y="24845"/>
                    <a:pt x="269196" y="25463"/>
                  </a:cubicBezTo>
                  <a:cubicBezTo>
                    <a:pt x="269515" y="25763"/>
                    <a:pt x="269777" y="26119"/>
                    <a:pt x="270058" y="26437"/>
                  </a:cubicBezTo>
                  <a:lnTo>
                    <a:pt x="270901" y="27411"/>
                  </a:lnTo>
                  <a:lnTo>
                    <a:pt x="271687" y="28422"/>
                  </a:lnTo>
                  <a:cubicBezTo>
                    <a:pt x="271949" y="28778"/>
                    <a:pt x="272230" y="29096"/>
                    <a:pt x="272474" y="29452"/>
                  </a:cubicBezTo>
                  <a:lnTo>
                    <a:pt x="273204" y="30501"/>
                  </a:lnTo>
                  <a:lnTo>
                    <a:pt x="273560" y="31025"/>
                  </a:lnTo>
                  <a:lnTo>
                    <a:pt x="273916" y="31549"/>
                  </a:lnTo>
                  <a:cubicBezTo>
                    <a:pt x="275713" y="34377"/>
                    <a:pt x="277268" y="37355"/>
                    <a:pt x="278541" y="40444"/>
                  </a:cubicBezTo>
                  <a:cubicBezTo>
                    <a:pt x="279777" y="43478"/>
                    <a:pt x="280826" y="46568"/>
                    <a:pt x="281650" y="49714"/>
                  </a:cubicBezTo>
                  <a:cubicBezTo>
                    <a:pt x="282474" y="52823"/>
                    <a:pt x="283148" y="55950"/>
                    <a:pt x="283672" y="59059"/>
                  </a:cubicBezTo>
                  <a:lnTo>
                    <a:pt x="283878" y="60238"/>
                  </a:lnTo>
                  <a:lnTo>
                    <a:pt x="284065" y="61400"/>
                  </a:lnTo>
                  <a:cubicBezTo>
                    <a:pt x="284178" y="62186"/>
                    <a:pt x="284309" y="62973"/>
                    <a:pt x="284403" y="63740"/>
                  </a:cubicBezTo>
                  <a:cubicBezTo>
                    <a:pt x="284609" y="65313"/>
                    <a:pt x="284815" y="66886"/>
                    <a:pt x="284946" y="68459"/>
                  </a:cubicBezTo>
                  <a:cubicBezTo>
                    <a:pt x="287361" y="93553"/>
                    <a:pt x="282642" y="118834"/>
                    <a:pt x="271294" y="141343"/>
                  </a:cubicBezTo>
                  <a:lnTo>
                    <a:pt x="270770" y="142392"/>
                  </a:lnTo>
                  <a:lnTo>
                    <a:pt x="270226" y="143422"/>
                  </a:lnTo>
                  <a:cubicBezTo>
                    <a:pt x="269852" y="144115"/>
                    <a:pt x="269496" y="144808"/>
                    <a:pt x="269103" y="145501"/>
                  </a:cubicBezTo>
                  <a:cubicBezTo>
                    <a:pt x="268335" y="146849"/>
                    <a:pt x="267567" y="148197"/>
                    <a:pt x="266762" y="149546"/>
                  </a:cubicBezTo>
                  <a:cubicBezTo>
                    <a:pt x="265975" y="150894"/>
                    <a:pt x="265133" y="152205"/>
                    <a:pt x="264290" y="153534"/>
                  </a:cubicBezTo>
                  <a:cubicBezTo>
                    <a:pt x="263859" y="154190"/>
                    <a:pt x="263429" y="154827"/>
                    <a:pt x="262979" y="155482"/>
                  </a:cubicBezTo>
                  <a:lnTo>
                    <a:pt x="262324" y="156456"/>
                  </a:lnTo>
                  <a:lnTo>
                    <a:pt x="261650" y="157430"/>
                  </a:lnTo>
                  <a:cubicBezTo>
                    <a:pt x="259814" y="160051"/>
                    <a:pt x="257811" y="162561"/>
                    <a:pt x="255676" y="164920"/>
                  </a:cubicBezTo>
                  <a:cubicBezTo>
                    <a:pt x="254552" y="166119"/>
                    <a:pt x="253410" y="167298"/>
                    <a:pt x="252174" y="168403"/>
                  </a:cubicBezTo>
                  <a:cubicBezTo>
                    <a:pt x="251575" y="168984"/>
                    <a:pt x="250919" y="169508"/>
                    <a:pt x="250264" y="170051"/>
                  </a:cubicBezTo>
                  <a:cubicBezTo>
                    <a:pt x="249945" y="170313"/>
                    <a:pt x="249608" y="170576"/>
                    <a:pt x="249271" y="170819"/>
                  </a:cubicBezTo>
                  <a:cubicBezTo>
                    <a:pt x="248934" y="171081"/>
                    <a:pt x="248616" y="171343"/>
                    <a:pt x="248260" y="171587"/>
                  </a:cubicBezTo>
                  <a:lnTo>
                    <a:pt x="247211" y="172298"/>
                  </a:lnTo>
                  <a:cubicBezTo>
                    <a:pt x="246856" y="172542"/>
                    <a:pt x="246481" y="172767"/>
                    <a:pt x="246125" y="172991"/>
                  </a:cubicBezTo>
                  <a:cubicBezTo>
                    <a:pt x="245395" y="173459"/>
                    <a:pt x="244627" y="173853"/>
                    <a:pt x="243878" y="174265"/>
                  </a:cubicBezTo>
                  <a:cubicBezTo>
                    <a:pt x="242324" y="175070"/>
                    <a:pt x="240713" y="175744"/>
                    <a:pt x="239065" y="176287"/>
                  </a:cubicBezTo>
                  <a:cubicBezTo>
                    <a:pt x="237436" y="176830"/>
                    <a:pt x="235751" y="177242"/>
                    <a:pt x="234065" y="177542"/>
                  </a:cubicBezTo>
                  <a:lnTo>
                    <a:pt x="232811" y="177729"/>
                  </a:lnTo>
                  <a:cubicBezTo>
                    <a:pt x="232605" y="177767"/>
                    <a:pt x="232380" y="177804"/>
                    <a:pt x="232174" y="177823"/>
                  </a:cubicBezTo>
                  <a:lnTo>
                    <a:pt x="231556" y="177898"/>
                  </a:lnTo>
                  <a:lnTo>
                    <a:pt x="230320" y="178029"/>
                  </a:lnTo>
                  <a:lnTo>
                    <a:pt x="229084" y="178104"/>
                  </a:lnTo>
                  <a:cubicBezTo>
                    <a:pt x="227445" y="178216"/>
                    <a:pt x="225835" y="178258"/>
                    <a:pt x="224248" y="178258"/>
                  </a:cubicBezTo>
                  <a:cubicBezTo>
                    <a:pt x="222661" y="178258"/>
                    <a:pt x="221097" y="178216"/>
                    <a:pt x="219552" y="178160"/>
                  </a:cubicBezTo>
                  <a:cubicBezTo>
                    <a:pt x="216680" y="178055"/>
                    <a:pt x="213890" y="177933"/>
                    <a:pt x="211167" y="177933"/>
                  </a:cubicBezTo>
                  <a:cubicBezTo>
                    <a:pt x="210978" y="177933"/>
                    <a:pt x="210789" y="177934"/>
                    <a:pt x="210601" y="177935"/>
                  </a:cubicBezTo>
                  <a:cubicBezTo>
                    <a:pt x="204852" y="177973"/>
                    <a:pt x="199065" y="178759"/>
                    <a:pt x="193260" y="179958"/>
                  </a:cubicBezTo>
                  <a:cubicBezTo>
                    <a:pt x="187473" y="181175"/>
                    <a:pt x="181687" y="182823"/>
                    <a:pt x="175863" y="184621"/>
                  </a:cubicBezTo>
                  <a:cubicBezTo>
                    <a:pt x="170039" y="186400"/>
                    <a:pt x="164159" y="188347"/>
                    <a:pt x="158147" y="190145"/>
                  </a:cubicBezTo>
                  <a:cubicBezTo>
                    <a:pt x="156631" y="190594"/>
                    <a:pt x="155132" y="191044"/>
                    <a:pt x="153597" y="191456"/>
                  </a:cubicBezTo>
                  <a:cubicBezTo>
                    <a:pt x="152061" y="191868"/>
                    <a:pt x="150526" y="192280"/>
                    <a:pt x="148990" y="192673"/>
                  </a:cubicBezTo>
                  <a:lnTo>
                    <a:pt x="146649" y="193235"/>
                  </a:lnTo>
                  <a:cubicBezTo>
                    <a:pt x="145863" y="193422"/>
                    <a:pt x="145095" y="193628"/>
                    <a:pt x="144308" y="193778"/>
                  </a:cubicBezTo>
                  <a:cubicBezTo>
                    <a:pt x="142735" y="194096"/>
                    <a:pt x="141144" y="194433"/>
                    <a:pt x="139571" y="194733"/>
                  </a:cubicBezTo>
                  <a:cubicBezTo>
                    <a:pt x="140001" y="194602"/>
                    <a:pt x="140413" y="194433"/>
                    <a:pt x="140825" y="194265"/>
                  </a:cubicBezTo>
                  <a:cubicBezTo>
                    <a:pt x="140881" y="194223"/>
                    <a:pt x="140864" y="194202"/>
                    <a:pt x="140725" y="194202"/>
                  </a:cubicBezTo>
                  <a:cubicBezTo>
                    <a:pt x="140679" y="194202"/>
                    <a:pt x="140619" y="194204"/>
                    <a:pt x="140544" y="194209"/>
                  </a:cubicBezTo>
                  <a:cubicBezTo>
                    <a:pt x="140395" y="194227"/>
                    <a:pt x="140170" y="194246"/>
                    <a:pt x="139889" y="194283"/>
                  </a:cubicBezTo>
                  <a:lnTo>
                    <a:pt x="138765" y="194433"/>
                  </a:lnTo>
                  <a:cubicBezTo>
                    <a:pt x="141986" y="193815"/>
                    <a:pt x="145170" y="193122"/>
                    <a:pt x="148297" y="192317"/>
                  </a:cubicBezTo>
                  <a:cubicBezTo>
                    <a:pt x="149084" y="192130"/>
                    <a:pt x="149870" y="191924"/>
                    <a:pt x="150638" y="191699"/>
                  </a:cubicBezTo>
                  <a:lnTo>
                    <a:pt x="152979" y="191063"/>
                  </a:lnTo>
                  <a:cubicBezTo>
                    <a:pt x="154533" y="190632"/>
                    <a:pt x="156069" y="190164"/>
                    <a:pt x="157586" y="189714"/>
                  </a:cubicBezTo>
                  <a:cubicBezTo>
                    <a:pt x="163691" y="187879"/>
                    <a:pt x="169664" y="185875"/>
                    <a:pt x="175582" y="184021"/>
                  </a:cubicBezTo>
                  <a:cubicBezTo>
                    <a:pt x="181500" y="182186"/>
                    <a:pt x="187398" y="180482"/>
                    <a:pt x="193316" y="179246"/>
                  </a:cubicBezTo>
                  <a:cubicBezTo>
                    <a:pt x="194046" y="179077"/>
                    <a:pt x="194795" y="178946"/>
                    <a:pt x="195526" y="178815"/>
                  </a:cubicBezTo>
                  <a:lnTo>
                    <a:pt x="197754" y="178403"/>
                  </a:lnTo>
                  <a:cubicBezTo>
                    <a:pt x="198129" y="178328"/>
                    <a:pt x="198485" y="178291"/>
                    <a:pt x="198859" y="178235"/>
                  </a:cubicBezTo>
                  <a:lnTo>
                    <a:pt x="199964" y="178085"/>
                  </a:lnTo>
                  <a:lnTo>
                    <a:pt x="202193" y="177767"/>
                  </a:lnTo>
                  <a:lnTo>
                    <a:pt x="204421" y="177561"/>
                  </a:lnTo>
                  <a:lnTo>
                    <a:pt x="205526" y="177467"/>
                  </a:lnTo>
                  <a:cubicBezTo>
                    <a:pt x="205900" y="177430"/>
                    <a:pt x="206256" y="177373"/>
                    <a:pt x="206631" y="177373"/>
                  </a:cubicBezTo>
                  <a:lnTo>
                    <a:pt x="208840" y="177298"/>
                  </a:lnTo>
                  <a:cubicBezTo>
                    <a:pt x="209590" y="177261"/>
                    <a:pt x="210320" y="177242"/>
                    <a:pt x="211069" y="177242"/>
                  </a:cubicBezTo>
                  <a:cubicBezTo>
                    <a:pt x="211240" y="177241"/>
                    <a:pt x="211411" y="177241"/>
                    <a:pt x="211583" y="177241"/>
                  </a:cubicBezTo>
                  <a:cubicBezTo>
                    <a:pt x="214381" y="177241"/>
                    <a:pt x="217262" y="177379"/>
                    <a:pt x="220226" y="177467"/>
                  </a:cubicBezTo>
                  <a:cubicBezTo>
                    <a:pt x="221507" y="177527"/>
                    <a:pt x="222794" y="177557"/>
                    <a:pt x="224082" y="177557"/>
                  </a:cubicBezTo>
                  <a:cubicBezTo>
                    <a:pt x="226014" y="177557"/>
                    <a:pt x="227949" y="177489"/>
                    <a:pt x="229870" y="177355"/>
                  </a:cubicBezTo>
                  <a:cubicBezTo>
                    <a:pt x="233279" y="177111"/>
                    <a:pt x="236612" y="176418"/>
                    <a:pt x="239833" y="175313"/>
                  </a:cubicBezTo>
                  <a:cubicBezTo>
                    <a:pt x="243054" y="174115"/>
                    <a:pt x="246088" y="172430"/>
                    <a:pt x="248822" y="170351"/>
                  </a:cubicBezTo>
                  <a:cubicBezTo>
                    <a:pt x="250151" y="169340"/>
                    <a:pt x="251444" y="168254"/>
                    <a:pt x="252661" y="167092"/>
                  </a:cubicBezTo>
                  <a:cubicBezTo>
                    <a:pt x="253241" y="166512"/>
                    <a:pt x="253841" y="165950"/>
                    <a:pt x="254402" y="165351"/>
                  </a:cubicBezTo>
                  <a:cubicBezTo>
                    <a:pt x="254683" y="165051"/>
                    <a:pt x="254964" y="164752"/>
                    <a:pt x="255245" y="164452"/>
                  </a:cubicBezTo>
                  <a:lnTo>
                    <a:pt x="256069" y="163553"/>
                  </a:lnTo>
                  <a:cubicBezTo>
                    <a:pt x="256350" y="163235"/>
                    <a:pt x="256612" y="162935"/>
                    <a:pt x="256874" y="162617"/>
                  </a:cubicBezTo>
                  <a:cubicBezTo>
                    <a:pt x="257118" y="162298"/>
                    <a:pt x="257399" y="161999"/>
                    <a:pt x="257642" y="161680"/>
                  </a:cubicBezTo>
                  <a:cubicBezTo>
                    <a:pt x="258148" y="161062"/>
                    <a:pt x="258672" y="160426"/>
                    <a:pt x="259140" y="159789"/>
                  </a:cubicBezTo>
                  <a:cubicBezTo>
                    <a:pt x="260133" y="158516"/>
                    <a:pt x="261050" y="157224"/>
                    <a:pt x="261968" y="155913"/>
                  </a:cubicBezTo>
                  <a:cubicBezTo>
                    <a:pt x="263766" y="153310"/>
                    <a:pt x="265489" y="150651"/>
                    <a:pt x="267062" y="147916"/>
                  </a:cubicBezTo>
                  <a:cubicBezTo>
                    <a:pt x="268653" y="145201"/>
                    <a:pt x="270152" y="142411"/>
                    <a:pt x="271556" y="139583"/>
                  </a:cubicBezTo>
                  <a:cubicBezTo>
                    <a:pt x="277137" y="128197"/>
                    <a:pt x="281069" y="116100"/>
                    <a:pt x="283223" y="103609"/>
                  </a:cubicBezTo>
                  <a:cubicBezTo>
                    <a:pt x="285395" y="91062"/>
                    <a:pt x="285732" y="78253"/>
                    <a:pt x="284197" y="65594"/>
                  </a:cubicBezTo>
                  <a:cubicBezTo>
                    <a:pt x="283841" y="62429"/>
                    <a:pt x="283298" y="59265"/>
                    <a:pt x="282680" y="56119"/>
                  </a:cubicBezTo>
                  <a:cubicBezTo>
                    <a:pt x="282043" y="52935"/>
                    <a:pt x="281256" y="49789"/>
                    <a:pt x="280283" y="46680"/>
                  </a:cubicBezTo>
                  <a:cubicBezTo>
                    <a:pt x="279309" y="43516"/>
                    <a:pt x="278092" y="40426"/>
                    <a:pt x="276631" y="37429"/>
                  </a:cubicBezTo>
                  <a:cubicBezTo>
                    <a:pt x="275170" y="34377"/>
                    <a:pt x="273373" y="31474"/>
                    <a:pt x="271294" y="28778"/>
                  </a:cubicBezTo>
                  <a:cubicBezTo>
                    <a:pt x="269159" y="26062"/>
                    <a:pt x="266725" y="23591"/>
                    <a:pt x="264028" y="21437"/>
                  </a:cubicBezTo>
                  <a:cubicBezTo>
                    <a:pt x="261369" y="19321"/>
                    <a:pt x="258504" y="17467"/>
                    <a:pt x="255489" y="15894"/>
                  </a:cubicBezTo>
                  <a:cubicBezTo>
                    <a:pt x="249515" y="12767"/>
                    <a:pt x="243166" y="10688"/>
                    <a:pt x="236856" y="9077"/>
                  </a:cubicBezTo>
                  <a:lnTo>
                    <a:pt x="237062" y="8253"/>
                  </a:lnTo>
                  <a:cubicBezTo>
                    <a:pt x="234833" y="7673"/>
                    <a:pt x="232586" y="7149"/>
                    <a:pt x="230357" y="6662"/>
                  </a:cubicBezTo>
                  <a:lnTo>
                    <a:pt x="228672" y="6287"/>
                  </a:lnTo>
                  <a:lnTo>
                    <a:pt x="226987" y="5950"/>
                  </a:lnTo>
                  <a:cubicBezTo>
                    <a:pt x="225863" y="5744"/>
                    <a:pt x="224739" y="5501"/>
                    <a:pt x="223616" y="5295"/>
                  </a:cubicBezTo>
                  <a:cubicBezTo>
                    <a:pt x="219121" y="4452"/>
                    <a:pt x="214608" y="3778"/>
                    <a:pt x="210076" y="3179"/>
                  </a:cubicBezTo>
                  <a:cubicBezTo>
                    <a:pt x="208934" y="3047"/>
                    <a:pt x="207810" y="2879"/>
                    <a:pt x="206668" y="2748"/>
                  </a:cubicBezTo>
                  <a:lnTo>
                    <a:pt x="203260" y="2373"/>
                  </a:lnTo>
                  <a:cubicBezTo>
                    <a:pt x="200994" y="2149"/>
                    <a:pt x="198728" y="1924"/>
                    <a:pt x="196443" y="1737"/>
                  </a:cubicBezTo>
                  <a:cubicBezTo>
                    <a:pt x="191893" y="1343"/>
                    <a:pt x="187342" y="1044"/>
                    <a:pt x="182792" y="819"/>
                  </a:cubicBezTo>
                  <a:cubicBezTo>
                    <a:pt x="178222" y="613"/>
                    <a:pt x="173672" y="426"/>
                    <a:pt x="169121" y="313"/>
                  </a:cubicBezTo>
                  <a:cubicBezTo>
                    <a:pt x="166855" y="257"/>
                    <a:pt x="164571" y="201"/>
                    <a:pt x="162286" y="164"/>
                  </a:cubicBezTo>
                  <a:lnTo>
                    <a:pt x="158878" y="107"/>
                  </a:lnTo>
                  <a:lnTo>
                    <a:pt x="155451" y="70"/>
                  </a:lnTo>
                  <a:cubicBezTo>
                    <a:pt x="151756" y="24"/>
                    <a:pt x="148055" y="0"/>
                    <a:pt x="144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 name="Google Shape;303;p31"/>
          <p:cNvGrpSpPr/>
          <p:nvPr/>
        </p:nvGrpSpPr>
        <p:grpSpPr>
          <a:xfrm rot="5400000">
            <a:off x="8263999" y="-352071"/>
            <a:ext cx="1464413" cy="2014717"/>
            <a:chOff x="1913725" y="238075"/>
            <a:chExt cx="3807625" cy="5238475"/>
          </a:xfrm>
        </p:grpSpPr>
        <p:sp>
          <p:nvSpPr>
            <p:cNvPr id="304" name="Google Shape;304;p31"/>
            <p:cNvSpPr/>
            <p:nvPr/>
          </p:nvSpPr>
          <p:spPr>
            <a:xfrm>
              <a:off x="2371350" y="2252225"/>
              <a:ext cx="160600" cy="812400"/>
            </a:xfrm>
            <a:custGeom>
              <a:rect b="b" l="l" r="r" t="t"/>
              <a:pathLst>
                <a:path extrusionOk="0" h="32496" w="6424">
                  <a:moveTo>
                    <a:pt x="3088" y="0"/>
                  </a:moveTo>
                  <a:cubicBezTo>
                    <a:pt x="2748" y="0"/>
                    <a:pt x="2429" y="40"/>
                    <a:pt x="2188" y="105"/>
                  </a:cubicBezTo>
                  <a:cubicBezTo>
                    <a:pt x="1004" y="426"/>
                    <a:pt x="0" y="1309"/>
                    <a:pt x="141" y="2594"/>
                  </a:cubicBezTo>
                  <a:cubicBezTo>
                    <a:pt x="1144" y="11947"/>
                    <a:pt x="1245" y="21341"/>
                    <a:pt x="1245" y="30734"/>
                  </a:cubicBezTo>
                  <a:cubicBezTo>
                    <a:pt x="1245" y="31962"/>
                    <a:pt x="2292" y="32495"/>
                    <a:pt x="3445" y="32495"/>
                  </a:cubicBezTo>
                  <a:cubicBezTo>
                    <a:pt x="4855" y="32495"/>
                    <a:pt x="6423" y="31697"/>
                    <a:pt x="6423" y="30393"/>
                  </a:cubicBezTo>
                  <a:cubicBezTo>
                    <a:pt x="6423" y="20658"/>
                    <a:pt x="6263" y="10923"/>
                    <a:pt x="5219" y="1229"/>
                  </a:cubicBezTo>
                  <a:cubicBezTo>
                    <a:pt x="5116" y="302"/>
                    <a:pt x="4021" y="0"/>
                    <a:pt x="30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1"/>
            <p:cNvSpPr/>
            <p:nvPr/>
          </p:nvSpPr>
          <p:spPr>
            <a:xfrm>
              <a:off x="2949925" y="1406000"/>
              <a:ext cx="127475" cy="921500"/>
            </a:xfrm>
            <a:custGeom>
              <a:rect b="b" l="l" r="r" t="t"/>
              <a:pathLst>
                <a:path extrusionOk="0" h="36860" w="5099">
                  <a:moveTo>
                    <a:pt x="3991" y="0"/>
                  </a:moveTo>
                  <a:cubicBezTo>
                    <a:pt x="2491" y="0"/>
                    <a:pt x="0" y="698"/>
                    <a:pt x="0" y="1779"/>
                  </a:cubicBezTo>
                  <a:lnTo>
                    <a:pt x="0" y="36443"/>
                  </a:lnTo>
                  <a:cubicBezTo>
                    <a:pt x="0" y="36729"/>
                    <a:pt x="469" y="36860"/>
                    <a:pt x="1123" y="36860"/>
                  </a:cubicBezTo>
                  <a:cubicBezTo>
                    <a:pt x="2624" y="36860"/>
                    <a:pt x="5098" y="36168"/>
                    <a:pt x="5098" y="35078"/>
                  </a:cubicBezTo>
                  <a:lnTo>
                    <a:pt x="5098" y="414"/>
                  </a:lnTo>
                  <a:cubicBezTo>
                    <a:pt x="5098" y="130"/>
                    <a:pt x="4636" y="0"/>
                    <a:pt x="39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1"/>
            <p:cNvSpPr/>
            <p:nvPr/>
          </p:nvSpPr>
          <p:spPr>
            <a:xfrm>
              <a:off x="3410050" y="2147850"/>
              <a:ext cx="128000" cy="983225"/>
            </a:xfrm>
            <a:custGeom>
              <a:rect b="b" l="l" r="r" t="t"/>
              <a:pathLst>
                <a:path extrusionOk="0" h="39329" w="5120">
                  <a:moveTo>
                    <a:pt x="3322" y="1"/>
                  </a:moveTo>
                  <a:cubicBezTo>
                    <a:pt x="3168" y="1"/>
                    <a:pt x="3016" y="9"/>
                    <a:pt x="2871" y="24"/>
                  </a:cubicBezTo>
                  <a:cubicBezTo>
                    <a:pt x="2088" y="105"/>
                    <a:pt x="1" y="727"/>
                    <a:pt x="1" y="1831"/>
                  </a:cubicBezTo>
                  <a:lnTo>
                    <a:pt x="1" y="1851"/>
                  </a:lnTo>
                  <a:lnTo>
                    <a:pt x="1" y="38061"/>
                  </a:lnTo>
                  <a:cubicBezTo>
                    <a:pt x="1" y="39050"/>
                    <a:pt x="943" y="39329"/>
                    <a:pt x="1805" y="39329"/>
                  </a:cubicBezTo>
                  <a:cubicBezTo>
                    <a:pt x="1957" y="39329"/>
                    <a:pt x="2107" y="39320"/>
                    <a:pt x="2249" y="39305"/>
                  </a:cubicBezTo>
                  <a:cubicBezTo>
                    <a:pt x="3052" y="39225"/>
                    <a:pt x="5119" y="38623"/>
                    <a:pt x="5119" y="37499"/>
                  </a:cubicBezTo>
                  <a:lnTo>
                    <a:pt x="5119" y="1269"/>
                  </a:lnTo>
                  <a:cubicBezTo>
                    <a:pt x="5119" y="280"/>
                    <a:pt x="4192" y="1"/>
                    <a:pt x="3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1"/>
            <p:cNvSpPr/>
            <p:nvPr/>
          </p:nvSpPr>
          <p:spPr>
            <a:xfrm>
              <a:off x="3982875" y="1401175"/>
              <a:ext cx="158325" cy="893025"/>
            </a:xfrm>
            <a:custGeom>
              <a:rect b="b" l="l" r="r" t="t"/>
              <a:pathLst>
                <a:path extrusionOk="0" h="35721" w="6333">
                  <a:moveTo>
                    <a:pt x="3881" y="0"/>
                  </a:moveTo>
                  <a:cubicBezTo>
                    <a:pt x="2339" y="0"/>
                    <a:pt x="1" y="837"/>
                    <a:pt x="110" y="1972"/>
                  </a:cubicBezTo>
                  <a:cubicBezTo>
                    <a:pt x="1134" y="13011"/>
                    <a:pt x="1254" y="24071"/>
                    <a:pt x="1254" y="35150"/>
                  </a:cubicBezTo>
                  <a:cubicBezTo>
                    <a:pt x="1254" y="35543"/>
                    <a:pt x="1794" y="35720"/>
                    <a:pt x="2521" y="35720"/>
                  </a:cubicBezTo>
                  <a:cubicBezTo>
                    <a:pt x="4025" y="35720"/>
                    <a:pt x="6332" y="34962"/>
                    <a:pt x="6332" y="33785"/>
                  </a:cubicBezTo>
                  <a:cubicBezTo>
                    <a:pt x="6332" y="22706"/>
                    <a:pt x="6232" y="11646"/>
                    <a:pt x="5188" y="607"/>
                  </a:cubicBezTo>
                  <a:cubicBezTo>
                    <a:pt x="5150" y="184"/>
                    <a:pt x="4603" y="0"/>
                    <a:pt x="38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1"/>
            <p:cNvSpPr/>
            <p:nvPr/>
          </p:nvSpPr>
          <p:spPr>
            <a:xfrm>
              <a:off x="4555500" y="2116025"/>
              <a:ext cx="188850" cy="969975"/>
            </a:xfrm>
            <a:custGeom>
              <a:rect b="b" l="l" r="r" t="t"/>
              <a:pathLst>
                <a:path extrusionOk="0" h="38799" w="7554">
                  <a:moveTo>
                    <a:pt x="3936" y="1"/>
                  </a:moveTo>
                  <a:cubicBezTo>
                    <a:pt x="2353" y="1"/>
                    <a:pt x="0" y="910"/>
                    <a:pt x="207" y="2000"/>
                  </a:cubicBezTo>
                  <a:lnTo>
                    <a:pt x="207" y="2020"/>
                  </a:lnTo>
                  <a:cubicBezTo>
                    <a:pt x="2435" y="13903"/>
                    <a:pt x="1351" y="25966"/>
                    <a:pt x="227" y="37888"/>
                  </a:cubicBezTo>
                  <a:cubicBezTo>
                    <a:pt x="167" y="38535"/>
                    <a:pt x="842" y="38798"/>
                    <a:pt x="1716" y="38798"/>
                  </a:cubicBezTo>
                  <a:cubicBezTo>
                    <a:pt x="3177" y="38798"/>
                    <a:pt x="5198" y="38062"/>
                    <a:pt x="5285" y="37146"/>
                  </a:cubicBezTo>
                  <a:cubicBezTo>
                    <a:pt x="6430" y="25002"/>
                    <a:pt x="7554" y="12718"/>
                    <a:pt x="5306" y="635"/>
                  </a:cubicBezTo>
                  <a:cubicBezTo>
                    <a:pt x="5218" y="189"/>
                    <a:pt x="4656" y="1"/>
                    <a:pt x="39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1"/>
            <p:cNvSpPr/>
            <p:nvPr/>
          </p:nvSpPr>
          <p:spPr>
            <a:xfrm>
              <a:off x="3925200" y="3096525"/>
              <a:ext cx="158800" cy="932475"/>
            </a:xfrm>
            <a:custGeom>
              <a:rect b="b" l="l" r="r" t="t"/>
              <a:pathLst>
                <a:path extrusionOk="0" h="37299" w="6352">
                  <a:moveTo>
                    <a:pt x="3845" y="1"/>
                  </a:moveTo>
                  <a:cubicBezTo>
                    <a:pt x="2297" y="1"/>
                    <a:pt x="0" y="855"/>
                    <a:pt x="109" y="2020"/>
                  </a:cubicBezTo>
                  <a:cubicBezTo>
                    <a:pt x="1193" y="13542"/>
                    <a:pt x="1253" y="25123"/>
                    <a:pt x="1253" y="36685"/>
                  </a:cubicBezTo>
                  <a:cubicBezTo>
                    <a:pt x="1253" y="37109"/>
                    <a:pt x="1809" y="37299"/>
                    <a:pt x="2553" y="37299"/>
                  </a:cubicBezTo>
                  <a:cubicBezTo>
                    <a:pt x="4063" y="37299"/>
                    <a:pt x="6351" y="36516"/>
                    <a:pt x="6351" y="35320"/>
                  </a:cubicBezTo>
                  <a:cubicBezTo>
                    <a:pt x="6351" y="23758"/>
                    <a:pt x="6291" y="12177"/>
                    <a:pt x="5207" y="656"/>
                  </a:cubicBezTo>
                  <a:cubicBezTo>
                    <a:pt x="5161" y="199"/>
                    <a:pt x="4590" y="1"/>
                    <a:pt x="38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1"/>
            <p:cNvSpPr/>
            <p:nvPr/>
          </p:nvSpPr>
          <p:spPr>
            <a:xfrm>
              <a:off x="2863100" y="3158300"/>
              <a:ext cx="128500" cy="960525"/>
            </a:xfrm>
            <a:custGeom>
              <a:rect b="b" l="l" r="r" t="t"/>
              <a:pathLst>
                <a:path extrusionOk="0" h="38421" w="5140">
                  <a:moveTo>
                    <a:pt x="3012" y="1"/>
                  </a:moveTo>
                  <a:cubicBezTo>
                    <a:pt x="1599" y="1"/>
                    <a:pt x="1" y="802"/>
                    <a:pt x="1" y="2079"/>
                  </a:cubicBezTo>
                  <a:lnTo>
                    <a:pt x="1" y="36743"/>
                  </a:lnTo>
                  <a:cubicBezTo>
                    <a:pt x="1" y="37917"/>
                    <a:pt x="1010" y="38421"/>
                    <a:pt x="2133" y="38421"/>
                  </a:cubicBezTo>
                  <a:cubicBezTo>
                    <a:pt x="3545" y="38421"/>
                    <a:pt x="5139" y="37624"/>
                    <a:pt x="5139" y="36361"/>
                  </a:cubicBezTo>
                  <a:lnTo>
                    <a:pt x="5139" y="1677"/>
                  </a:lnTo>
                  <a:cubicBezTo>
                    <a:pt x="5139" y="505"/>
                    <a:pt x="4134" y="1"/>
                    <a:pt x="30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1"/>
            <p:cNvSpPr/>
            <p:nvPr/>
          </p:nvSpPr>
          <p:spPr>
            <a:xfrm>
              <a:off x="3410050" y="3960175"/>
              <a:ext cx="127500" cy="977575"/>
            </a:xfrm>
            <a:custGeom>
              <a:rect b="b" l="l" r="r" t="t"/>
              <a:pathLst>
                <a:path extrusionOk="0" h="39103" w="5100">
                  <a:moveTo>
                    <a:pt x="3410" y="1"/>
                  </a:moveTo>
                  <a:cubicBezTo>
                    <a:pt x="3229" y="1"/>
                    <a:pt x="3053" y="13"/>
                    <a:pt x="2891" y="31"/>
                  </a:cubicBezTo>
                  <a:cubicBezTo>
                    <a:pt x="2169" y="131"/>
                    <a:pt x="1" y="713"/>
                    <a:pt x="1" y="1777"/>
                  </a:cubicBezTo>
                  <a:lnTo>
                    <a:pt x="1" y="37967"/>
                  </a:lnTo>
                  <a:cubicBezTo>
                    <a:pt x="1" y="38876"/>
                    <a:pt x="868" y="39102"/>
                    <a:pt x="1667" y="39102"/>
                  </a:cubicBezTo>
                  <a:cubicBezTo>
                    <a:pt x="1856" y="39102"/>
                    <a:pt x="2040" y="39090"/>
                    <a:pt x="2209" y="39071"/>
                  </a:cubicBezTo>
                  <a:cubicBezTo>
                    <a:pt x="2931" y="38990"/>
                    <a:pt x="5099" y="38408"/>
                    <a:pt x="5099" y="37345"/>
                  </a:cubicBezTo>
                  <a:lnTo>
                    <a:pt x="5099" y="1135"/>
                  </a:lnTo>
                  <a:cubicBezTo>
                    <a:pt x="5099" y="233"/>
                    <a:pt x="4215" y="1"/>
                    <a:pt x="34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1"/>
            <p:cNvSpPr/>
            <p:nvPr/>
          </p:nvSpPr>
          <p:spPr>
            <a:xfrm>
              <a:off x="4445250" y="3726425"/>
              <a:ext cx="128500" cy="766150"/>
            </a:xfrm>
            <a:custGeom>
              <a:rect b="b" l="l" r="r" t="t"/>
              <a:pathLst>
                <a:path extrusionOk="0" h="30646" w="5140">
                  <a:moveTo>
                    <a:pt x="3122" y="0"/>
                  </a:moveTo>
                  <a:cubicBezTo>
                    <a:pt x="1683" y="0"/>
                    <a:pt x="1" y="800"/>
                    <a:pt x="1" y="1995"/>
                  </a:cubicBezTo>
                  <a:lnTo>
                    <a:pt x="1" y="29132"/>
                  </a:lnTo>
                  <a:cubicBezTo>
                    <a:pt x="1" y="30199"/>
                    <a:pt x="945" y="30646"/>
                    <a:pt x="2024" y="30646"/>
                  </a:cubicBezTo>
                  <a:cubicBezTo>
                    <a:pt x="3462" y="30646"/>
                    <a:pt x="5139" y="29851"/>
                    <a:pt x="5139" y="28670"/>
                  </a:cubicBezTo>
                  <a:lnTo>
                    <a:pt x="5139" y="1513"/>
                  </a:lnTo>
                  <a:cubicBezTo>
                    <a:pt x="5139" y="448"/>
                    <a:pt x="4198" y="0"/>
                    <a:pt x="3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1"/>
            <p:cNvSpPr/>
            <p:nvPr/>
          </p:nvSpPr>
          <p:spPr>
            <a:xfrm>
              <a:off x="4960325" y="2872875"/>
              <a:ext cx="159875" cy="889200"/>
            </a:xfrm>
            <a:custGeom>
              <a:rect b="b" l="l" r="r" t="t"/>
              <a:pathLst>
                <a:path extrusionOk="0" h="35568" w="6395">
                  <a:moveTo>
                    <a:pt x="3976" y="1"/>
                  </a:moveTo>
                  <a:cubicBezTo>
                    <a:pt x="2430" y="1"/>
                    <a:pt x="0" y="822"/>
                    <a:pt x="112" y="1894"/>
                  </a:cubicBezTo>
                  <a:cubicBezTo>
                    <a:pt x="1296" y="12913"/>
                    <a:pt x="1276" y="24013"/>
                    <a:pt x="1276" y="35073"/>
                  </a:cubicBezTo>
                  <a:cubicBezTo>
                    <a:pt x="1276" y="35414"/>
                    <a:pt x="1779" y="35568"/>
                    <a:pt x="2468" y="35568"/>
                  </a:cubicBezTo>
                  <a:cubicBezTo>
                    <a:pt x="3969" y="35568"/>
                    <a:pt x="6354" y="34836"/>
                    <a:pt x="6354" y="33708"/>
                  </a:cubicBezTo>
                  <a:cubicBezTo>
                    <a:pt x="6354" y="22648"/>
                    <a:pt x="6394" y="11549"/>
                    <a:pt x="5210" y="529"/>
                  </a:cubicBezTo>
                  <a:cubicBezTo>
                    <a:pt x="5167" y="160"/>
                    <a:pt x="4657" y="1"/>
                    <a:pt x="39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1"/>
            <p:cNvSpPr/>
            <p:nvPr/>
          </p:nvSpPr>
          <p:spPr>
            <a:xfrm>
              <a:off x="5164825" y="1283775"/>
              <a:ext cx="157900" cy="939525"/>
            </a:xfrm>
            <a:custGeom>
              <a:rect b="b" l="l" r="r" t="t"/>
              <a:pathLst>
                <a:path extrusionOk="0" h="37581" w="6316">
                  <a:moveTo>
                    <a:pt x="4571" y="1"/>
                  </a:moveTo>
                  <a:cubicBezTo>
                    <a:pt x="3121" y="1"/>
                    <a:pt x="1241" y="755"/>
                    <a:pt x="1145" y="1790"/>
                  </a:cubicBezTo>
                  <a:cubicBezTo>
                    <a:pt x="61" y="13432"/>
                    <a:pt x="1" y="25134"/>
                    <a:pt x="1" y="36795"/>
                  </a:cubicBezTo>
                  <a:cubicBezTo>
                    <a:pt x="1" y="37339"/>
                    <a:pt x="613" y="37580"/>
                    <a:pt x="1412" y="37580"/>
                  </a:cubicBezTo>
                  <a:cubicBezTo>
                    <a:pt x="2915" y="37580"/>
                    <a:pt x="5079" y="36728"/>
                    <a:pt x="5079" y="35431"/>
                  </a:cubicBezTo>
                  <a:cubicBezTo>
                    <a:pt x="5079" y="24010"/>
                    <a:pt x="5159" y="12549"/>
                    <a:pt x="6243" y="1148"/>
                  </a:cubicBezTo>
                  <a:cubicBezTo>
                    <a:pt x="6315" y="337"/>
                    <a:pt x="5539" y="1"/>
                    <a:pt x="45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1"/>
            <p:cNvSpPr/>
            <p:nvPr/>
          </p:nvSpPr>
          <p:spPr>
            <a:xfrm>
              <a:off x="4471925" y="725125"/>
              <a:ext cx="158525" cy="926075"/>
            </a:xfrm>
            <a:custGeom>
              <a:rect b="b" l="l" r="r" t="t"/>
              <a:pathLst>
                <a:path extrusionOk="0" h="37043" w="6341">
                  <a:moveTo>
                    <a:pt x="3979" y="1"/>
                  </a:moveTo>
                  <a:cubicBezTo>
                    <a:pt x="2439" y="1"/>
                    <a:pt x="0" y="803"/>
                    <a:pt x="98" y="1876"/>
                  </a:cubicBezTo>
                  <a:cubicBezTo>
                    <a:pt x="1182" y="13418"/>
                    <a:pt x="1242" y="24999"/>
                    <a:pt x="1242" y="36561"/>
                  </a:cubicBezTo>
                  <a:cubicBezTo>
                    <a:pt x="1242" y="36893"/>
                    <a:pt x="1739" y="37043"/>
                    <a:pt x="2422" y="37043"/>
                  </a:cubicBezTo>
                  <a:cubicBezTo>
                    <a:pt x="3928" y="37043"/>
                    <a:pt x="6340" y="36314"/>
                    <a:pt x="6340" y="35196"/>
                  </a:cubicBezTo>
                  <a:cubicBezTo>
                    <a:pt x="6340" y="23634"/>
                    <a:pt x="6280" y="12033"/>
                    <a:pt x="5196" y="512"/>
                  </a:cubicBezTo>
                  <a:cubicBezTo>
                    <a:pt x="5159" y="156"/>
                    <a:pt x="4656" y="1"/>
                    <a:pt x="39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1"/>
            <p:cNvSpPr/>
            <p:nvPr/>
          </p:nvSpPr>
          <p:spPr>
            <a:xfrm>
              <a:off x="3406375" y="870025"/>
              <a:ext cx="159775" cy="711050"/>
            </a:xfrm>
            <a:custGeom>
              <a:rect b="b" l="l" r="r" t="t"/>
              <a:pathLst>
                <a:path extrusionOk="0" h="28442" w="6391">
                  <a:moveTo>
                    <a:pt x="3782" y="0"/>
                  </a:moveTo>
                  <a:cubicBezTo>
                    <a:pt x="2223" y="0"/>
                    <a:pt x="1" y="905"/>
                    <a:pt x="148" y="2122"/>
                  </a:cubicBezTo>
                  <a:cubicBezTo>
                    <a:pt x="1212" y="10612"/>
                    <a:pt x="1312" y="19183"/>
                    <a:pt x="1312" y="27734"/>
                  </a:cubicBezTo>
                  <a:cubicBezTo>
                    <a:pt x="1312" y="28224"/>
                    <a:pt x="1896" y="28442"/>
                    <a:pt x="2669" y="28442"/>
                  </a:cubicBezTo>
                  <a:cubicBezTo>
                    <a:pt x="4173" y="28442"/>
                    <a:pt x="6390" y="27616"/>
                    <a:pt x="6390" y="26369"/>
                  </a:cubicBezTo>
                  <a:cubicBezTo>
                    <a:pt x="6390" y="17818"/>
                    <a:pt x="6310" y="9248"/>
                    <a:pt x="5246" y="757"/>
                  </a:cubicBezTo>
                  <a:cubicBezTo>
                    <a:pt x="5179" y="228"/>
                    <a:pt x="4564" y="0"/>
                    <a:pt x="37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1"/>
            <p:cNvSpPr/>
            <p:nvPr/>
          </p:nvSpPr>
          <p:spPr>
            <a:xfrm>
              <a:off x="2489275" y="1016375"/>
              <a:ext cx="127975" cy="684000"/>
            </a:xfrm>
            <a:custGeom>
              <a:rect b="b" l="l" r="r" t="t"/>
              <a:pathLst>
                <a:path extrusionOk="0" h="27360" w="5119">
                  <a:moveTo>
                    <a:pt x="3264" y="1"/>
                  </a:moveTo>
                  <a:cubicBezTo>
                    <a:pt x="3130" y="1"/>
                    <a:pt x="2997" y="8"/>
                    <a:pt x="2871" y="21"/>
                  </a:cubicBezTo>
                  <a:cubicBezTo>
                    <a:pt x="2048" y="102"/>
                    <a:pt x="0" y="744"/>
                    <a:pt x="0" y="1888"/>
                  </a:cubicBezTo>
                  <a:lnTo>
                    <a:pt x="0" y="26015"/>
                  </a:lnTo>
                  <a:cubicBezTo>
                    <a:pt x="0" y="27043"/>
                    <a:pt x="969" y="27360"/>
                    <a:pt x="1868" y="27360"/>
                  </a:cubicBezTo>
                  <a:cubicBezTo>
                    <a:pt x="2004" y="27360"/>
                    <a:pt x="2139" y="27352"/>
                    <a:pt x="2268" y="27339"/>
                  </a:cubicBezTo>
                  <a:cubicBezTo>
                    <a:pt x="3091" y="27259"/>
                    <a:pt x="5119" y="26617"/>
                    <a:pt x="5119" y="25473"/>
                  </a:cubicBezTo>
                  <a:lnTo>
                    <a:pt x="5119" y="1346"/>
                  </a:lnTo>
                  <a:cubicBezTo>
                    <a:pt x="5119" y="318"/>
                    <a:pt x="4150" y="1"/>
                    <a:pt x="32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1"/>
            <p:cNvSpPr/>
            <p:nvPr/>
          </p:nvSpPr>
          <p:spPr>
            <a:xfrm>
              <a:off x="2402450" y="3721150"/>
              <a:ext cx="162000" cy="701825"/>
            </a:xfrm>
            <a:custGeom>
              <a:rect b="b" l="l" r="r" t="t"/>
              <a:pathLst>
                <a:path extrusionOk="0" h="28073" w="6480">
                  <a:moveTo>
                    <a:pt x="4314" y="1"/>
                  </a:moveTo>
                  <a:cubicBezTo>
                    <a:pt x="2931" y="1"/>
                    <a:pt x="1319" y="785"/>
                    <a:pt x="1145" y="2125"/>
                  </a:cubicBezTo>
                  <a:cubicBezTo>
                    <a:pt x="141" y="10134"/>
                    <a:pt x="1" y="18183"/>
                    <a:pt x="1" y="26252"/>
                  </a:cubicBezTo>
                  <a:cubicBezTo>
                    <a:pt x="1" y="27518"/>
                    <a:pt x="1067" y="28073"/>
                    <a:pt x="2232" y="28073"/>
                  </a:cubicBezTo>
                  <a:cubicBezTo>
                    <a:pt x="3634" y="28073"/>
                    <a:pt x="5179" y="27268"/>
                    <a:pt x="5179" y="25930"/>
                  </a:cubicBezTo>
                  <a:cubicBezTo>
                    <a:pt x="5179" y="17862"/>
                    <a:pt x="5320" y="9813"/>
                    <a:pt x="6323" y="1804"/>
                  </a:cubicBezTo>
                  <a:cubicBezTo>
                    <a:pt x="6479" y="556"/>
                    <a:pt x="5478" y="1"/>
                    <a:pt x="43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1"/>
            <p:cNvSpPr/>
            <p:nvPr/>
          </p:nvSpPr>
          <p:spPr>
            <a:xfrm>
              <a:off x="2863100" y="4740900"/>
              <a:ext cx="129000" cy="735650"/>
            </a:xfrm>
            <a:custGeom>
              <a:rect b="b" l="l" r="r" t="t"/>
              <a:pathLst>
                <a:path extrusionOk="0" h="29426" w="5160">
                  <a:moveTo>
                    <a:pt x="3006" y="0"/>
                  </a:moveTo>
                  <a:cubicBezTo>
                    <a:pt x="1591" y="0"/>
                    <a:pt x="1" y="799"/>
                    <a:pt x="1" y="2081"/>
                  </a:cubicBezTo>
                  <a:lnTo>
                    <a:pt x="1" y="27733"/>
                  </a:lnTo>
                  <a:cubicBezTo>
                    <a:pt x="1" y="28917"/>
                    <a:pt x="1015" y="29426"/>
                    <a:pt x="2145" y="29426"/>
                  </a:cubicBezTo>
                  <a:cubicBezTo>
                    <a:pt x="3562" y="29426"/>
                    <a:pt x="5159" y="28625"/>
                    <a:pt x="5159" y="27352"/>
                  </a:cubicBezTo>
                  <a:lnTo>
                    <a:pt x="5159" y="1700"/>
                  </a:lnTo>
                  <a:cubicBezTo>
                    <a:pt x="5159" y="513"/>
                    <a:pt x="4139" y="0"/>
                    <a:pt x="30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1"/>
            <p:cNvSpPr/>
            <p:nvPr/>
          </p:nvSpPr>
          <p:spPr>
            <a:xfrm>
              <a:off x="4014225" y="4718025"/>
              <a:ext cx="126975" cy="705700"/>
            </a:xfrm>
            <a:custGeom>
              <a:rect b="b" l="l" r="r" t="t"/>
              <a:pathLst>
                <a:path extrusionOk="0" h="28228" w="5079">
                  <a:moveTo>
                    <a:pt x="3770" y="0"/>
                  </a:moveTo>
                  <a:cubicBezTo>
                    <a:pt x="2266" y="0"/>
                    <a:pt x="0" y="786"/>
                    <a:pt x="0" y="1992"/>
                  </a:cubicBezTo>
                  <a:lnTo>
                    <a:pt x="0" y="27604"/>
                  </a:lnTo>
                  <a:cubicBezTo>
                    <a:pt x="0" y="28035"/>
                    <a:pt x="554" y="28227"/>
                    <a:pt x="1295" y="28227"/>
                  </a:cubicBezTo>
                  <a:cubicBezTo>
                    <a:pt x="2800" y="28227"/>
                    <a:pt x="5078" y="27436"/>
                    <a:pt x="5078" y="26239"/>
                  </a:cubicBezTo>
                  <a:lnTo>
                    <a:pt x="5078" y="628"/>
                  </a:lnTo>
                  <a:cubicBezTo>
                    <a:pt x="5078" y="194"/>
                    <a:pt x="4518" y="0"/>
                    <a:pt x="37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1"/>
            <p:cNvSpPr/>
            <p:nvPr/>
          </p:nvSpPr>
          <p:spPr>
            <a:xfrm>
              <a:off x="4901900" y="4249975"/>
              <a:ext cx="161600" cy="813350"/>
            </a:xfrm>
            <a:custGeom>
              <a:rect b="b" l="l" r="r" t="t"/>
              <a:pathLst>
                <a:path extrusionOk="0" h="32534" w="6464">
                  <a:moveTo>
                    <a:pt x="3082" y="0"/>
                  </a:moveTo>
                  <a:cubicBezTo>
                    <a:pt x="2755" y="0"/>
                    <a:pt x="2447" y="38"/>
                    <a:pt x="2208" y="101"/>
                  </a:cubicBezTo>
                  <a:cubicBezTo>
                    <a:pt x="1024" y="422"/>
                    <a:pt x="0" y="1325"/>
                    <a:pt x="161" y="2610"/>
                  </a:cubicBezTo>
                  <a:lnTo>
                    <a:pt x="161" y="2630"/>
                  </a:lnTo>
                  <a:cubicBezTo>
                    <a:pt x="1325" y="11943"/>
                    <a:pt x="1265" y="21357"/>
                    <a:pt x="1265" y="30750"/>
                  </a:cubicBezTo>
                  <a:cubicBezTo>
                    <a:pt x="1265" y="31991"/>
                    <a:pt x="2319" y="32533"/>
                    <a:pt x="3476" y="32533"/>
                  </a:cubicBezTo>
                  <a:cubicBezTo>
                    <a:pt x="4883" y="32533"/>
                    <a:pt x="6443" y="31731"/>
                    <a:pt x="6443" y="30409"/>
                  </a:cubicBezTo>
                  <a:cubicBezTo>
                    <a:pt x="6443" y="20674"/>
                    <a:pt x="6463" y="10919"/>
                    <a:pt x="5239" y="1265"/>
                  </a:cubicBezTo>
                  <a:cubicBezTo>
                    <a:pt x="5120" y="313"/>
                    <a:pt x="4020" y="0"/>
                    <a:pt x="30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1"/>
            <p:cNvSpPr/>
            <p:nvPr/>
          </p:nvSpPr>
          <p:spPr>
            <a:xfrm>
              <a:off x="5508700" y="2456275"/>
              <a:ext cx="212650" cy="817450"/>
            </a:xfrm>
            <a:custGeom>
              <a:rect b="b" l="l" r="r" t="t"/>
              <a:pathLst>
                <a:path extrusionOk="0" h="32698" w="8506">
                  <a:moveTo>
                    <a:pt x="6130" y="1"/>
                  </a:moveTo>
                  <a:cubicBezTo>
                    <a:pt x="4578" y="1"/>
                    <a:pt x="2220" y="834"/>
                    <a:pt x="2343" y="1959"/>
                  </a:cubicBezTo>
                  <a:lnTo>
                    <a:pt x="2343" y="1979"/>
                  </a:lnTo>
                  <a:cubicBezTo>
                    <a:pt x="3387" y="12035"/>
                    <a:pt x="1159" y="21890"/>
                    <a:pt x="75" y="31825"/>
                  </a:cubicBezTo>
                  <a:cubicBezTo>
                    <a:pt x="1" y="32444"/>
                    <a:pt x="654" y="32697"/>
                    <a:pt x="1513" y="32697"/>
                  </a:cubicBezTo>
                  <a:cubicBezTo>
                    <a:pt x="2968" y="32697"/>
                    <a:pt x="5012" y="31971"/>
                    <a:pt x="5113" y="31063"/>
                  </a:cubicBezTo>
                  <a:cubicBezTo>
                    <a:pt x="6237" y="20906"/>
                    <a:pt x="8505" y="10850"/>
                    <a:pt x="7441" y="594"/>
                  </a:cubicBezTo>
                  <a:cubicBezTo>
                    <a:pt x="7397" y="180"/>
                    <a:pt x="6850" y="1"/>
                    <a:pt x="613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1"/>
            <p:cNvSpPr/>
            <p:nvPr/>
          </p:nvSpPr>
          <p:spPr>
            <a:xfrm>
              <a:off x="1968400" y="1499425"/>
              <a:ext cx="159100" cy="774275"/>
            </a:xfrm>
            <a:custGeom>
              <a:rect b="b" l="l" r="r" t="t"/>
              <a:pathLst>
                <a:path extrusionOk="0" h="30971" w="6364">
                  <a:moveTo>
                    <a:pt x="3145" y="1"/>
                  </a:moveTo>
                  <a:cubicBezTo>
                    <a:pt x="2798" y="1"/>
                    <a:pt x="2472" y="43"/>
                    <a:pt x="2229" y="109"/>
                  </a:cubicBezTo>
                  <a:cubicBezTo>
                    <a:pt x="1065" y="410"/>
                    <a:pt x="1" y="1293"/>
                    <a:pt x="161" y="2558"/>
                  </a:cubicBezTo>
                  <a:lnTo>
                    <a:pt x="141" y="2558"/>
                  </a:lnTo>
                  <a:cubicBezTo>
                    <a:pt x="1225" y="11429"/>
                    <a:pt x="141" y="20341"/>
                    <a:pt x="101" y="29233"/>
                  </a:cubicBezTo>
                  <a:cubicBezTo>
                    <a:pt x="101" y="30446"/>
                    <a:pt x="1134" y="30971"/>
                    <a:pt x="2277" y="30971"/>
                  </a:cubicBezTo>
                  <a:cubicBezTo>
                    <a:pt x="3689" y="30971"/>
                    <a:pt x="5269" y="30170"/>
                    <a:pt x="5280" y="28872"/>
                  </a:cubicBezTo>
                  <a:cubicBezTo>
                    <a:pt x="5300" y="19639"/>
                    <a:pt x="6364" y="10406"/>
                    <a:pt x="5240" y="1193"/>
                  </a:cubicBezTo>
                  <a:cubicBezTo>
                    <a:pt x="5123" y="291"/>
                    <a:pt x="4058" y="1"/>
                    <a:pt x="3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1"/>
            <p:cNvSpPr/>
            <p:nvPr/>
          </p:nvSpPr>
          <p:spPr>
            <a:xfrm>
              <a:off x="1913725" y="3271175"/>
              <a:ext cx="128975" cy="810225"/>
            </a:xfrm>
            <a:custGeom>
              <a:rect b="b" l="l" r="r" t="t"/>
              <a:pathLst>
                <a:path extrusionOk="0" h="32409" w="5159">
                  <a:moveTo>
                    <a:pt x="3026" y="0"/>
                  </a:moveTo>
                  <a:cubicBezTo>
                    <a:pt x="1614" y="0"/>
                    <a:pt x="20" y="796"/>
                    <a:pt x="20" y="2060"/>
                  </a:cubicBezTo>
                  <a:lnTo>
                    <a:pt x="0" y="2080"/>
                  </a:lnTo>
                  <a:lnTo>
                    <a:pt x="0" y="30722"/>
                  </a:lnTo>
                  <a:cubicBezTo>
                    <a:pt x="0" y="31903"/>
                    <a:pt x="1010" y="32408"/>
                    <a:pt x="2135" y="32408"/>
                  </a:cubicBezTo>
                  <a:cubicBezTo>
                    <a:pt x="3554" y="32408"/>
                    <a:pt x="5158" y="31606"/>
                    <a:pt x="5158" y="30341"/>
                  </a:cubicBezTo>
                  <a:lnTo>
                    <a:pt x="5158" y="1678"/>
                  </a:lnTo>
                  <a:cubicBezTo>
                    <a:pt x="5158" y="504"/>
                    <a:pt x="4150" y="0"/>
                    <a:pt x="30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1"/>
            <p:cNvSpPr/>
            <p:nvPr/>
          </p:nvSpPr>
          <p:spPr>
            <a:xfrm>
              <a:off x="3925000" y="238075"/>
              <a:ext cx="159000" cy="730250"/>
            </a:xfrm>
            <a:custGeom>
              <a:rect b="b" l="l" r="r" t="t"/>
              <a:pathLst>
                <a:path extrusionOk="0" h="29210" w="6360">
                  <a:moveTo>
                    <a:pt x="4170" y="1"/>
                  </a:moveTo>
                  <a:cubicBezTo>
                    <a:pt x="2644" y="1"/>
                    <a:pt x="1" y="790"/>
                    <a:pt x="117" y="1748"/>
                  </a:cubicBezTo>
                  <a:cubicBezTo>
                    <a:pt x="1241" y="10761"/>
                    <a:pt x="1261" y="19833"/>
                    <a:pt x="1261" y="28885"/>
                  </a:cubicBezTo>
                  <a:cubicBezTo>
                    <a:pt x="1261" y="29107"/>
                    <a:pt x="1671" y="29210"/>
                    <a:pt x="2259" y="29210"/>
                  </a:cubicBezTo>
                  <a:cubicBezTo>
                    <a:pt x="3743" y="29210"/>
                    <a:pt x="6359" y="28556"/>
                    <a:pt x="6359" y="27520"/>
                  </a:cubicBezTo>
                  <a:cubicBezTo>
                    <a:pt x="6359" y="18468"/>
                    <a:pt x="6319" y="9396"/>
                    <a:pt x="5215" y="383"/>
                  </a:cubicBezTo>
                  <a:cubicBezTo>
                    <a:pt x="5176" y="116"/>
                    <a:pt x="4755" y="1"/>
                    <a:pt x="41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 name="Google Shape;326;p31"/>
          <p:cNvGrpSpPr/>
          <p:nvPr/>
        </p:nvGrpSpPr>
        <p:grpSpPr>
          <a:xfrm>
            <a:off x="-670284" y="-553129"/>
            <a:ext cx="1820305" cy="2477520"/>
            <a:chOff x="1882000" y="238175"/>
            <a:chExt cx="3843550" cy="5231250"/>
          </a:xfrm>
        </p:grpSpPr>
        <p:sp>
          <p:nvSpPr>
            <p:cNvPr id="327" name="Google Shape;327;p31"/>
            <p:cNvSpPr/>
            <p:nvPr/>
          </p:nvSpPr>
          <p:spPr>
            <a:xfrm>
              <a:off x="1882000" y="5324550"/>
              <a:ext cx="558025" cy="144875"/>
            </a:xfrm>
            <a:custGeom>
              <a:rect b="b" l="l" r="r" t="t"/>
              <a:pathLst>
                <a:path extrusionOk="0" h="5795" w="22321">
                  <a:moveTo>
                    <a:pt x="2380" y="1"/>
                  </a:moveTo>
                  <a:cubicBezTo>
                    <a:pt x="642" y="1"/>
                    <a:pt x="0" y="2720"/>
                    <a:pt x="1883" y="3087"/>
                  </a:cubicBezTo>
                  <a:lnTo>
                    <a:pt x="1883" y="3071"/>
                  </a:lnTo>
                  <a:cubicBezTo>
                    <a:pt x="7976" y="4257"/>
                    <a:pt x="14118" y="5167"/>
                    <a:pt x="20309" y="5784"/>
                  </a:cubicBezTo>
                  <a:cubicBezTo>
                    <a:pt x="20374" y="5791"/>
                    <a:pt x="20437" y="5794"/>
                    <a:pt x="20498" y="5794"/>
                  </a:cubicBezTo>
                  <a:cubicBezTo>
                    <a:pt x="22320" y="5794"/>
                    <a:pt x="22242" y="2837"/>
                    <a:pt x="20309" y="2632"/>
                  </a:cubicBezTo>
                  <a:cubicBezTo>
                    <a:pt x="14394" y="2031"/>
                    <a:pt x="8545" y="1170"/>
                    <a:pt x="2712" y="33"/>
                  </a:cubicBezTo>
                  <a:cubicBezTo>
                    <a:pt x="2598" y="11"/>
                    <a:pt x="2487" y="1"/>
                    <a:pt x="23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1"/>
            <p:cNvSpPr/>
            <p:nvPr/>
          </p:nvSpPr>
          <p:spPr>
            <a:xfrm>
              <a:off x="1902125" y="5126700"/>
              <a:ext cx="745075" cy="133850"/>
            </a:xfrm>
            <a:custGeom>
              <a:rect b="b" l="l" r="r" t="t"/>
              <a:pathLst>
                <a:path extrusionOk="0" h="5354" w="29803">
                  <a:moveTo>
                    <a:pt x="2281" y="1"/>
                  </a:moveTo>
                  <a:cubicBezTo>
                    <a:pt x="599" y="1"/>
                    <a:pt x="1" y="2666"/>
                    <a:pt x="1842" y="3088"/>
                  </a:cubicBezTo>
                  <a:lnTo>
                    <a:pt x="1842" y="3072"/>
                  </a:lnTo>
                  <a:cubicBezTo>
                    <a:pt x="8341" y="4588"/>
                    <a:pt x="14982" y="5353"/>
                    <a:pt x="21635" y="5353"/>
                  </a:cubicBezTo>
                  <a:cubicBezTo>
                    <a:pt x="23681" y="5353"/>
                    <a:pt x="25729" y="5281"/>
                    <a:pt x="27774" y="5136"/>
                  </a:cubicBezTo>
                  <a:cubicBezTo>
                    <a:pt x="29743" y="4993"/>
                    <a:pt x="29803" y="1979"/>
                    <a:pt x="27909" y="1979"/>
                  </a:cubicBezTo>
                  <a:cubicBezTo>
                    <a:pt x="27865" y="1979"/>
                    <a:pt x="27820" y="1980"/>
                    <a:pt x="27774" y="1984"/>
                  </a:cubicBezTo>
                  <a:cubicBezTo>
                    <a:pt x="25748" y="2128"/>
                    <a:pt x="23721" y="2200"/>
                    <a:pt x="21696" y="2200"/>
                  </a:cubicBezTo>
                  <a:cubicBezTo>
                    <a:pt x="15304" y="2200"/>
                    <a:pt x="8930" y="1481"/>
                    <a:pt x="2687" y="50"/>
                  </a:cubicBezTo>
                  <a:cubicBezTo>
                    <a:pt x="2546" y="16"/>
                    <a:pt x="2410" y="1"/>
                    <a:pt x="2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1"/>
            <p:cNvSpPr/>
            <p:nvPr/>
          </p:nvSpPr>
          <p:spPr>
            <a:xfrm>
              <a:off x="1942625" y="4908150"/>
              <a:ext cx="931275" cy="212075"/>
            </a:xfrm>
            <a:custGeom>
              <a:rect b="b" l="l" r="r" t="t"/>
              <a:pathLst>
                <a:path extrusionOk="0" h="8483" w="37251">
                  <a:moveTo>
                    <a:pt x="2505" y="0"/>
                  </a:moveTo>
                  <a:cubicBezTo>
                    <a:pt x="705" y="0"/>
                    <a:pt x="1" y="2792"/>
                    <a:pt x="1928" y="3056"/>
                  </a:cubicBezTo>
                  <a:cubicBezTo>
                    <a:pt x="12847" y="4568"/>
                    <a:pt x="23717" y="6355"/>
                    <a:pt x="34538" y="8451"/>
                  </a:cubicBezTo>
                  <a:cubicBezTo>
                    <a:pt x="34652" y="8472"/>
                    <a:pt x="34763" y="8483"/>
                    <a:pt x="34869" y="8483"/>
                  </a:cubicBezTo>
                  <a:cubicBezTo>
                    <a:pt x="36608" y="8483"/>
                    <a:pt x="37250" y="5764"/>
                    <a:pt x="35383" y="5396"/>
                  </a:cubicBezTo>
                  <a:lnTo>
                    <a:pt x="35366" y="5396"/>
                  </a:lnTo>
                  <a:cubicBezTo>
                    <a:pt x="24545" y="3316"/>
                    <a:pt x="13675" y="1513"/>
                    <a:pt x="2757" y="18"/>
                  </a:cubicBezTo>
                  <a:cubicBezTo>
                    <a:pt x="2671" y="6"/>
                    <a:pt x="2587" y="0"/>
                    <a:pt x="25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1"/>
            <p:cNvSpPr/>
            <p:nvPr/>
          </p:nvSpPr>
          <p:spPr>
            <a:xfrm>
              <a:off x="1953300" y="4654225"/>
              <a:ext cx="1117475" cy="219500"/>
            </a:xfrm>
            <a:custGeom>
              <a:rect b="b" l="l" r="r" t="t"/>
              <a:pathLst>
                <a:path extrusionOk="0" h="8780" w="44699">
                  <a:moveTo>
                    <a:pt x="2487" y="0"/>
                  </a:moveTo>
                  <a:cubicBezTo>
                    <a:pt x="697" y="0"/>
                    <a:pt x="0" y="2779"/>
                    <a:pt x="1907" y="3058"/>
                  </a:cubicBezTo>
                  <a:lnTo>
                    <a:pt x="41942" y="8762"/>
                  </a:lnTo>
                  <a:cubicBezTo>
                    <a:pt x="42029" y="8774"/>
                    <a:pt x="42113" y="8779"/>
                    <a:pt x="42196" y="8779"/>
                  </a:cubicBezTo>
                  <a:cubicBezTo>
                    <a:pt x="44009" y="8779"/>
                    <a:pt x="44699" y="5987"/>
                    <a:pt x="42787" y="5707"/>
                  </a:cubicBezTo>
                  <a:lnTo>
                    <a:pt x="42787" y="5707"/>
                  </a:lnTo>
                  <a:lnTo>
                    <a:pt x="42787" y="5723"/>
                  </a:lnTo>
                  <a:lnTo>
                    <a:pt x="2752" y="20"/>
                  </a:lnTo>
                  <a:cubicBezTo>
                    <a:pt x="2661" y="7"/>
                    <a:pt x="2573" y="0"/>
                    <a:pt x="24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1"/>
            <p:cNvSpPr/>
            <p:nvPr/>
          </p:nvSpPr>
          <p:spPr>
            <a:xfrm>
              <a:off x="1952750" y="4417925"/>
              <a:ext cx="1341925" cy="269300"/>
            </a:xfrm>
            <a:custGeom>
              <a:rect b="b" l="l" r="r" t="t"/>
              <a:pathLst>
                <a:path extrusionOk="0" h="10772" w="53677">
                  <a:moveTo>
                    <a:pt x="1768" y="1"/>
                  </a:moveTo>
                  <a:cubicBezTo>
                    <a:pt x="0" y="1"/>
                    <a:pt x="90" y="2934"/>
                    <a:pt x="1994" y="3168"/>
                  </a:cubicBezTo>
                  <a:cubicBezTo>
                    <a:pt x="18388" y="5264"/>
                    <a:pt x="34701" y="7799"/>
                    <a:pt x="50949" y="10739"/>
                  </a:cubicBezTo>
                  <a:cubicBezTo>
                    <a:pt x="51064" y="10761"/>
                    <a:pt x="51174" y="10771"/>
                    <a:pt x="51281" y="10771"/>
                  </a:cubicBezTo>
                  <a:cubicBezTo>
                    <a:pt x="53021" y="10771"/>
                    <a:pt x="53676" y="8053"/>
                    <a:pt x="51778" y="7701"/>
                  </a:cubicBezTo>
                  <a:lnTo>
                    <a:pt x="51794" y="7701"/>
                  </a:lnTo>
                  <a:cubicBezTo>
                    <a:pt x="35254" y="4711"/>
                    <a:pt x="18665" y="2144"/>
                    <a:pt x="1994" y="16"/>
                  </a:cubicBezTo>
                  <a:cubicBezTo>
                    <a:pt x="1916" y="6"/>
                    <a:pt x="1840" y="1"/>
                    <a:pt x="1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1"/>
            <p:cNvSpPr/>
            <p:nvPr/>
          </p:nvSpPr>
          <p:spPr>
            <a:xfrm>
              <a:off x="2030325" y="4168875"/>
              <a:ext cx="1503550" cy="263650"/>
            </a:xfrm>
            <a:custGeom>
              <a:rect b="b" l="l" r="r" t="t"/>
              <a:pathLst>
                <a:path extrusionOk="0" h="10546" w="60142">
                  <a:moveTo>
                    <a:pt x="1769" y="1"/>
                  </a:moveTo>
                  <a:cubicBezTo>
                    <a:pt x="1" y="1"/>
                    <a:pt x="96" y="2921"/>
                    <a:pt x="2011" y="3170"/>
                  </a:cubicBezTo>
                  <a:lnTo>
                    <a:pt x="58131" y="10530"/>
                  </a:lnTo>
                  <a:cubicBezTo>
                    <a:pt x="58211" y="10541"/>
                    <a:pt x="58287" y="10545"/>
                    <a:pt x="58361" y="10545"/>
                  </a:cubicBezTo>
                  <a:cubicBezTo>
                    <a:pt x="60142" y="10545"/>
                    <a:pt x="60051" y="7628"/>
                    <a:pt x="58131" y="7378"/>
                  </a:cubicBezTo>
                  <a:lnTo>
                    <a:pt x="58131" y="7362"/>
                  </a:lnTo>
                  <a:lnTo>
                    <a:pt x="2011" y="18"/>
                  </a:lnTo>
                  <a:cubicBezTo>
                    <a:pt x="1927" y="6"/>
                    <a:pt x="1846" y="1"/>
                    <a:pt x="17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1"/>
            <p:cNvSpPr/>
            <p:nvPr/>
          </p:nvSpPr>
          <p:spPr>
            <a:xfrm>
              <a:off x="2053025" y="3957375"/>
              <a:ext cx="1626750" cy="225075"/>
            </a:xfrm>
            <a:custGeom>
              <a:rect b="b" l="l" r="r" t="t"/>
              <a:pathLst>
                <a:path extrusionOk="0" h="9003" w="65070">
                  <a:moveTo>
                    <a:pt x="1811" y="1"/>
                  </a:moveTo>
                  <a:cubicBezTo>
                    <a:pt x="0" y="1"/>
                    <a:pt x="68" y="2961"/>
                    <a:pt x="2013" y="3165"/>
                  </a:cubicBezTo>
                  <a:cubicBezTo>
                    <a:pt x="22323" y="5472"/>
                    <a:pt x="42665" y="7422"/>
                    <a:pt x="63040" y="8998"/>
                  </a:cubicBezTo>
                  <a:cubicBezTo>
                    <a:pt x="63086" y="9001"/>
                    <a:pt x="63131" y="9003"/>
                    <a:pt x="63175" y="9003"/>
                  </a:cubicBezTo>
                  <a:cubicBezTo>
                    <a:pt x="65070" y="9003"/>
                    <a:pt x="65025" y="5988"/>
                    <a:pt x="63040" y="5829"/>
                  </a:cubicBezTo>
                  <a:cubicBezTo>
                    <a:pt x="42665" y="4253"/>
                    <a:pt x="22323" y="2320"/>
                    <a:pt x="2013" y="13"/>
                  </a:cubicBezTo>
                  <a:cubicBezTo>
                    <a:pt x="1943" y="5"/>
                    <a:pt x="1876" y="1"/>
                    <a:pt x="18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1"/>
            <p:cNvSpPr/>
            <p:nvPr/>
          </p:nvSpPr>
          <p:spPr>
            <a:xfrm>
              <a:off x="2048600" y="3685950"/>
              <a:ext cx="1980925" cy="249475"/>
            </a:xfrm>
            <a:custGeom>
              <a:rect b="b" l="l" r="r" t="t"/>
              <a:pathLst>
                <a:path extrusionOk="0" h="9979" w="79237">
                  <a:moveTo>
                    <a:pt x="1783" y="1"/>
                  </a:moveTo>
                  <a:cubicBezTo>
                    <a:pt x="1" y="1"/>
                    <a:pt x="91" y="2934"/>
                    <a:pt x="2011" y="3168"/>
                  </a:cubicBezTo>
                  <a:cubicBezTo>
                    <a:pt x="26984" y="6288"/>
                    <a:pt x="52055" y="8546"/>
                    <a:pt x="77207" y="9976"/>
                  </a:cubicBezTo>
                  <a:cubicBezTo>
                    <a:pt x="77242" y="9978"/>
                    <a:pt x="77278" y="9979"/>
                    <a:pt x="77312" y="9979"/>
                  </a:cubicBezTo>
                  <a:cubicBezTo>
                    <a:pt x="79237" y="9979"/>
                    <a:pt x="79202" y="6919"/>
                    <a:pt x="77207" y="6808"/>
                  </a:cubicBezTo>
                  <a:cubicBezTo>
                    <a:pt x="52071" y="5394"/>
                    <a:pt x="27000" y="3119"/>
                    <a:pt x="2011" y="16"/>
                  </a:cubicBezTo>
                  <a:cubicBezTo>
                    <a:pt x="1932" y="6"/>
                    <a:pt x="1856" y="1"/>
                    <a:pt x="17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1"/>
            <p:cNvSpPr/>
            <p:nvPr/>
          </p:nvSpPr>
          <p:spPr>
            <a:xfrm>
              <a:off x="2052250" y="3492700"/>
              <a:ext cx="2025975" cy="294250"/>
            </a:xfrm>
            <a:custGeom>
              <a:rect b="b" l="l" r="r" t="t"/>
              <a:pathLst>
                <a:path extrusionOk="0" h="11770" w="81039">
                  <a:moveTo>
                    <a:pt x="1808" y="0"/>
                  </a:moveTo>
                  <a:cubicBezTo>
                    <a:pt x="0" y="0"/>
                    <a:pt x="82" y="2944"/>
                    <a:pt x="2011" y="3164"/>
                  </a:cubicBezTo>
                  <a:lnTo>
                    <a:pt x="79027" y="11759"/>
                  </a:lnTo>
                  <a:cubicBezTo>
                    <a:pt x="79092" y="11766"/>
                    <a:pt x="79155" y="11769"/>
                    <a:pt x="79216" y="11769"/>
                  </a:cubicBezTo>
                  <a:cubicBezTo>
                    <a:pt x="81038" y="11769"/>
                    <a:pt x="80960" y="8811"/>
                    <a:pt x="79027" y="8591"/>
                  </a:cubicBezTo>
                  <a:lnTo>
                    <a:pt x="2011" y="12"/>
                  </a:lnTo>
                  <a:cubicBezTo>
                    <a:pt x="1941" y="4"/>
                    <a:pt x="1874" y="0"/>
                    <a:pt x="18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1"/>
            <p:cNvSpPr/>
            <p:nvPr/>
          </p:nvSpPr>
          <p:spPr>
            <a:xfrm>
              <a:off x="2104300" y="3226700"/>
              <a:ext cx="2267300" cy="419175"/>
            </a:xfrm>
            <a:custGeom>
              <a:rect b="b" l="l" r="r" t="t"/>
              <a:pathLst>
                <a:path extrusionOk="0" h="16767" w="90692">
                  <a:moveTo>
                    <a:pt x="1962" y="0"/>
                  </a:moveTo>
                  <a:cubicBezTo>
                    <a:pt x="344" y="0"/>
                    <a:pt x="1" y="2829"/>
                    <a:pt x="1700" y="3097"/>
                  </a:cubicBezTo>
                  <a:lnTo>
                    <a:pt x="68707" y="13690"/>
                  </a:lnTo>
                  <a:lnTo>
                    <a:pt x="87944" y="16745"/>
                  </a:lnTo>
                  <a:cubicBezTo>
                    <a:pt x="88040" y="16760"/>
                    <a:pt x="88133" y="16767"/>
                    <a:pt x="88223" y="16767"/>
                  </a:cubicBezTo>
                  <a:cubicBezTo>
                    <a:pt x="90003" y="16767"/>
                    <a:pt x="90691" y="14000"/>
                    <a:pt x="88789" y="13690"/>
                  </a:cubicBezTo>
                  <a:lnTo>
                    <a:pt x="88773" y="13690"/>
                  </a:lnTo>
                  <a:lnTo>
                    <a:pt x="21783" y="3113"/>
                  </a:lnTo>
                  <a:lnTo>
                    <a:pt x="5872" y="586"/>
                  </a:lnTo>
                  <a:lnTo>
                    <a:pt x="5872" y="586"/>
                  </a:lnTo>
                  <a:cubicBezTo>
                    <a:pt x="5662" y="446"/>
                    <a:pt x="5409" y="350"/>
                    <a:pt x="5112" y="318"/>
                  </a:cubicBezTo>
                  <a:lnTo>
                    <a:pt x="2123" y="10"/>
                  </a:lnTo>
                  <a:cubicBezTo>
                    <a:pt x="2068" y="3"/>
                    <a:pt x="2014" y="0"/>
                    <a:pt x="19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1"/>
            <p:cNvSpPr/>
            <p:nvPr/>
          </p:nvSpPr>
          <p:spPr>
            <a:xfrm>
              <a:off x="2057125" y="2973525"/>
              <a:ext cx="2511225" cy="426325"/>
            </a:xfrm>
            <a:custGeom>
              <a:rect b="b" l="l" r="r" t="t"/>
              <a:pathLst>
                <a:path extrusionOk="0" h="17053" w="100449">
                  <a:moveTo>
                    <a:pt x="1796" y="1"/>
                  </a:moveTo>
                  <a:cubicBezTo>
                    <a:pt x="0" y="1"/>
                    <a:pt x="87" y="2947"/>
                    <a:pt x="2011" y="3166"/>
                  </a:cubicBezTo>
                  <a:cubicBezTo>
                    <a:pt x="27033" y="6026"/>
                    <a:pt x="51974" y="9470"/>
                    <a:pt x="76833" y="13500"/>
                  </a:cubicBezTo>
                  <a:cubicBezTo>
                    <a:pt x="83803" y="14637"/>
                    <a:pt x="90758" y="15807"/>
                    <a:pt x="97712" y="17026"/>
                  </a:cubicBezTo>
                  <a:cubicBezTo>
                    <a:pt x="97817" y="17044"/>
                    <a:pt x="97919" y="17052"/>
                    <a:pt x="98017" y="17052"/>
                  </a:cubicBezTo>
                  <a:cubicBezTo>
                    <a:pt x="99777" y="17052"/>
                    <a:pt x="100448" y="14310"/>
                    <a:pt x="98540" y="13971"/>
                  </a:cubicBezTo>
                  <a:lnTo>
                    <a:pt x="98540" y="13971"/>
                  </a:lnTo>
                  <a:lnTo>
                    <a:pt x="98540" y="13987"/>
                  </a:lnTo>
                  <a:cubicBezTo>
                    <a:pt x="73681" y="9617"/>
                    <a:pt x="48708" y="5831"/>
                    <a:pt x="23653" y="2630"/>
                  </a:cubicBezTo>
                  <a:cubicBezTo>
                    <a:pt x="16439" y="1704"/>
                    <a:pt x="9225" y="826"/>
                    <a:pt x="2011" y="14"/>
                  </a:cubicBezTo>
                  <a:cubicBezTo>
                    <a:pt x="1937" y="5"/>
                    <a:pt x="1865" y="1"/>
                    <a:pt x="17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1"/>
            <p:cNvSpPr/>
            <p:nvPr/>
          </p:nvSpPr>
          <p:spPr>
            <a:xfrm>
              <a:off x="2204900" y="2704000"/>
              <a:ext cx="2609750" cy="449700"/>
            </a:xfrm>
            <a:custGeom>
              <a:rect b="b" l="l" r="r" t="t"/>
              <a:pathLst>
                <a:path extrusionOk="0" h="17988" w="104390">
                  <a:moveTo>
                    <a:pt x="1882" y="0"/>
                  </a:moveTo>
                  <a:cubicBezTo>
                    <a:pt x="1" y="0"/>
                    <a:pt x="50" y="3016"/>
                    <a:pt x="2031" y="3159"/>
                  </a:cubicBezTo>
                  <a:cubicBezTo>
                    <a:pt x="28174" y="5092"/>
                    <a:pt x="54203" y="8537"/>
                    <a:pt x="79956" y="13427"/>
                  </a:cubicBezTo>
                  <a:cubicBezTo>
                    <a:pt x="87235" y="14808"/>
                    <a:pt x="94482" y="16319"/>
                    <a:pt x="101696" y="17944"/>
                  </a:cubicBezTo>
                  <a:cubicBezTo>
                    <a:pt x="101828" y="17974"/>
                    <a:pt x="101956" y="17987"/>
                    <a:pt x="102078" y="17987"/>
                  </a:cubicBezTo>
                  <a:cubicBezTo>
                    <a:pt x="103778" y="17987"/>
                    <a:pt x="104390" y="15315"/>
                    <a:pt x="102541" y="14906"/>
                  </a:cubicBezTo>
                  <a:cubicBezTo>
                    <a:pt x="76788" y="9138"/>
                    <a:pt x="50726" y="4848"/>
                    <a:pt x="24485" y="2037"/>
                  </a:cubicBezTo>
                  <a:cubicBezTo>
                    <a:pt x="17011" y="1241"/>
                    <a:pt x="9521" y="559"/>
                    <a:pt x="2031" y="6"/>
                  </a:cubicBezTo>
                  <a:cubicBezTo>
                    <a:pt x="1980" y="2"/>
                    <a:pt x="1930" y="0"/>
                    <a:pt x="18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1"/>
            <p:cNvSpPr/>
            <p:nvPr/>
          </p:nvSpPr>
          <p:spPr>
            <a:xfrm>
              <a:off x="2184325" y="2504250"/>
              <a:ext cx="2849650" cy="431375"/>
            </a:xfrm>
            <a:custGeom>
              <a:rect b="b" l="l" r="r" t="t"/>
              <a:pathLst>
                <a:path extrusionOk="0" h="17255" w="113986">
                  <a:moveTo>
                    <a:pt x="2505" y="1"/>
                  </a:moveTo>
                  <a:cubicBezTo>
                    <a:pt x="705" y="1"/>
                    <a:pt x="0" y="2793"/>
                    <a:pt x="1928" y="3057"/>
                  </a:cubicBezTo>
                  <a:cubicBezTo>
                    <a:pt x="30459" y="7087"/>
                    <a:pt x="59039" y="10856"/>
                    <a:pt x="87652" y="14349"/>
                  </a:cubicBezTo>
                  <a:cubicBezTo>
                    <a:pt x="95760" y="15340"/>
                    <a:pt x="103867" y="16299"/>
                    <a:pt x="111975" y="17241"/>
                  </a:cubicBezTo>
                  <a:cubicBezTo>
                    <a:pt x="112049" y="17251"/>
                    <a:pt x="112121" y="17255"/>
                    <a:pt x="112190" y="17255"/>
                  </a:cubicBezTo>
                  <a:cubicBezTo>
                    <a:pt x="113986" y="17255"/>
                    <a:pt x="113900" y="14308"/>
                    <a:pt x="111975" y="14089"/>
                  </a:cubicBezTo>
                  <a:cubicBezTo>
                    <a:pt x="83525" y="10775"/>
                    <a:pt x="55091" y="7184"/>
                    <a:pt x="26706" y="3333"/>
                  </a:cubicBezTo>
                  <a:cubicBezTo>
                    <a:pt x="18728" y="2245"/>
                    <a:pt x="10734" y="1140"/>
                    <a:pt x="2756" y="19"/>
                  </a:cubicBezTo>
                  <a:cubicBezTo>
                    <a:pt x="2670" y="7"/>
                    <a:pt x="2586" y="1"/>
                    <a:pt x="25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1"/>
            <p:cNvSpPr/>
            <p:nvPr/>
          </p:nvSpPr>
          <p:spPr>
            <a:xfrm>
              <a:off x="2255750" y="2233425"/>
              <a:ext cx="2944500" cy="480650"/>
            </a:xfrm>
            <a:custGeom>
              <a:rect b="b" l="l" r="r" t="t"/>
              <a:pathLst>
                <a:path extrusionOk="0" h="19226" w="117780">
                  <a:moveTo>
                    <a:pt x="1795" y="1"/>
                  </a:moveTo>
                  <a:cubicBezTo>
                    <a:pt x="1" y="1"/>
                    <a:pt x="87" y="2932"/>
                    <a:pt x="2011" y="3166"/>
                  </a:cubicBezTo>
                  <a:cubicBezTo>
                    <a:pt x="31501" y="6741"/>
                    <a:pt x="60943" y="10770"/>
                    <a:pt x="90303" y="15287"/>
                  </a:cubicBezTo>
                  <a:cubicBezTo>
                    <a:pt x="98557" y="16555"/>
                    <a:pt x="106795" y="17855"/>
                    <a:pt x="115032" y="19203"/>
                  </a:cubicBezTo>
                  <a:cubicBezTo>
                    <a:pt x="115129" y="19218"/>
                    <a:pt x="115222" y="19225"/>
                    <a:pt x="115313" y="19225"/>
                  </a:cubicBezTo>
                  <a:cubicBezTo>
                    <a:pt x="117106" y="19225"/>
                    <a:pt x="117779" y="16458"/>
                    <a:pt x="115877" y="16148"/>
                  </a:cubicBezTo>
                  <a:lnTo>
                    <a:pt x="115877" y="16148"/>
                  </a:lnTo>
                  <a:lnTo>
                    <a:pt x="115877" y="16165"/>
                  </a:lnTo>
                  <a:cubicBezTo>
                    <a:pt x="86387" y="11355"/>
                    <a:pt x="56816" y="7033"/>
                    <a:pt x="27180" y="3183"/>
                  </a:cubicBezTo>
                  <a:cubicBezTo>
                    <a:pt x="18796" y="2078"/>
                    <a:pt x="10395" y="1038"/>
                    <a:pt x="2011" y="14"/>
                  </a:cubicBezTo>
                  <a:cubicBezTo>
                    <a:pt x="1937" y="5"/>
                    <a:pt x="1865" y="1"/>
                    <a:pt x="17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1"/>
            <p:cNvSpPr/>
            <p:nvPr/>
          </p:nvSpPr>
          <p:spPr>
            <a:xfrm>
              <a:off x="2319125" y="2046725"/>
              <a:ext cx="3231150" cy="500100"/>
            </a:xfrm>
            <a:custGeom>
              <a:rect b="b" l="l" r="r" t="t"/>
              <a:pathLst>
                <a:path extrusionOk="0" h="20004" w="129246">
                  <a:moveTo>
                    <a:pt x="2448" y="0"/>
                  </a:moveTo>
                  <a:cubicBezTo>
                    <a:pt x="666" y="0"/>
                    <a:pt x="0" y="2754"/>
                    <a:pt x="1897" y="3063"/>
                  </a:cubicBezTo>
                  <a:cubicBezTo>
                    <a:pt x="34263" y="8376"/>
                    <a:pt x="66727" y="12974"/>
                    <a:pt x="99320" y="16841"/>
                  </a:cubicBezTo>
                  <a:cubicBezTo>
                    <a:pt x="108614" y="17946"/>
                    <a:pt x="117924" y="19002"/>
                    <a:pt x="127234" y="19993"/>
                  </a:cubicBezTo>
                  <a:cubicBezTo>
                    <a:pt x="127299" y="20000"/>
                    <a:pt x="127362" y="20003"/>
                    <a:pt x="127423" y="20003"/>
                  </a:cubicBezTo>
                  <a:cubicBezTo>
                    <a:pt x="129246" y="20003"/>
                    <a:pt x="129168" y="17045"/>
                    <a:pt x="127234" y="16841"/>
                  </a:cubicBezTo>
                  <a:lnTo>
                    <a:pt x="127234" y="16825"/>
                  </a:lnTo>
                  <a:cubicBezTo>
                    <a:pt x="94689" y="13364"/>
                    <a:pt x="62226" y="9188"/>
                    <a:pt x="29860" y="4298"/>
                  </a:cubicBezTo>
                  <a:cubicBezTo>
                    <a:pt x="20810" y="2933"/>
                    <a:pt x="11760" y="1503"/>
                    <a:pt x="2742" y="24"/>
                  </a:cubicBezTo>
                  <a:cubicBezTo>
                    <a:pt x="2641" y="8"/>
                    <a:pt x="2543" y="0"/>
                    <a:pt x="24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1"/>
            <p:cNvSpPr/>
            <p:nvPr/>
          </p:nvSpPr>
          <p:spPr>
            <a:xfrm>
              <a:off x="2212225" y="1851325"/>
              <a:ext cx="3500525" cy="447400"/>
            </a:xfrm>
            <a:custGeom>
              <a:rect b="b" l="l" r="r" t="t"/>
              <a:pathLst>
                <a:path extrusionOk="0" h="17896" w="140021">
                  <a:moveTo>
                    <a:pt x="1839" y="0"/>
                  </a:moveTo>
                  <a:cubicBezTo>
                    <a:pt x="1" y="0"/>
                    <a:pt x="59" y="2988"/>
                    <a:pt x="2014" y="3177"/>
                  </a:cubicBezTo>
                  <a:cubicBezTo>
                    <a:pt x="37402" y="6606"/>
                    <a:pt x="72774" y="10343"/>
                    <a:pt x="108097" y="14388"/>
                  </a:cubicBezTo>
                  <a:cubicBezTo>
                    <a:pt x="118073" y="15526"/>
                    <a:pt x="128049" y="16696"/>
                    <a:pt x="138009" y="17882"/>
                  </a:cubicBezTo>
                  <a:cubicBezTo>
                    <a:pt x="138084" y="17891"/>
                    <a:pt x="138156" y="17895"/>
                    <a:pt x="138226" y="17895"/>
                  </a:cubicBezTo>
                  <a:cubicBezTo>
                    <a:pt x="140020" y="17895"/>
                    <a:pt x="139934" y="14964"/>
                    <a:pt x="138009" y="14730"/>
                  </a:cubicBezTo>
                  <a:cubicBezTo>
                    <a:pt x="102702" y="10521"/>
                    <a:pt x="67363" y="6606"/>
                    <a:pt x="31991" y="2999"/>
                  </a:cubicBezTo>
                  <a:cubicBezTo>
                    <a:pt x="21983" y="1975"/>
                    <a:pt x="12006" y="984"/>
                    <a:pt x="2014" y="9"/>
                  </a:cubicBezTo>
                  <a:cubicBezTo>
                    <a:pt x="1954" y="3"/>
                    <a:pt x="1896" y="0"/>
                    <a:pt x="18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1"/>
            <p:cNvSpPr/>
            <p:nvPr/>
          </p:nvSpPr>
          <p:spPr>
            <a:xfrm>
              <a:off x="2288700" y="1537100"/>
              <a:ext cx="3436850" cy="558275"/>
            </a:xfrm>
            <a:custGeom>
              <a:rect b="b" l="l" r="r" t="t"/>
              <a:pathLst>
                <a:path extrusionOk="0" h="22331" w="137474">
                  <a:moveTo>
                    <a:pt x="2503" y="1"/>
                  </a:moveTo>
                  <a:cubicBezTo>
                    <a:pt x="690" y="1"/>
                    <a:pt x="0" y="2793"/>
                    <a:pt x="1912" y="3073"/>
                  </a:cubicBezTo>
                  <a:lnTo>
                    <a:pt x="105412" y="18070"/>
                  </a:lnTo>
                  <a:lnTo>
                    <a:pt x="134723" y="22310"/>
                  </a:lnTo>
                  <a:cubicBezTo>
                    <a:pt x="134814" y="22324"/>
                    <a:pt x="134902" y="22330"/>
                    <a:pt x="134988" y="22330"/>
                  </a:cubicBezTo>
                  <a:cubicBezTo>
                    <a:pt x="136778" y="22330"/>
                    <a:pt x="137474" y="19551"/>
                    <a:pt x="135551" y="19272"/>
                  </a:cubicBezTo>
                  <a:lnTo>
                    <a:pt x="32052" y="4275"/>
                  </a:lnTo>
                  <a:lnTo>
                    <a:pt x="2757" y="18"/>
                  </a:lnTo>
                  <a:cubicBezTo>
                    <a:pt x="2670" y="6"/>
                    <a:pt x="2586" y="1"/>
                    <a:pt x="25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1"/>
            <p:cNvSpPr/>
            <p:nvPr/>
          </p:nvSpPr>
          <p:spPr>
            <a:xfrm>
              <a:off x="2322400" y="1298325"/>
              <a:ext cx="3324275" cy="586450"/>
            </a:xfrm>
            <a:custGeom>
              <a:rect b="b" l="l" r="r" t="t"/>
              <a:pathLst>
                <a:path extrusionOk="0" h="23458" w="132971">
                  <a:moveTo>
                    <a:pt x="1781" y="0"/>
                  </a:moveTo>
                  <a:cubicBezTo>
                    <a:pt x="1" y="0"/>
                    <a:pt x="106" y="2918"/>
                    <a:pt x="2010" y="3184"/>
                  </a:cubicBezTo>
                  <a:cubicBezTo>
                    <a:pt x="35432" y="7603"/>
                    <a:pt x="68773" y="12689"/>
                    <a:pt x="102016" y="18408"/>
                  </a:cubicBezTo>
                  <a:cubicBezTo>
                    <a:pt x="111440" y="20033"/>
                    <a:pt x="120831" y="21706"/>
                    <a:pt x="130239" y="23429"/>
                  </a:cubicBezTo>
                  <a:cubicBezTo>
                    <a:pt x="130349" y="23449"/>
                    <a:pt x="130455" y="23458"/>
                    <a:pt x="130558" y="23458"/>
                  </a:cubicBezTo>
                  <a:cubicBezTo>
                    <a:pt x="132308" y="23458"/>
                    <a:pt x="132971" y="20727"/>
                    <a:pt x="131068" y="20374"/>
                  </a:cubicBezTo>
                  <a:lnTo>
                    <a:pt x="131068" y="20374"/>
                  </a:lnTo>
                  <a:lnTo>
                    <a:pt x="131068" y="20390"/>
                  </a:lnTo>
                  <a:cubicBezTo>
                    <a:pt x="97564" y="14232"/>
                    <a:pt x="63947" y="8741"/>
                    <a:pt x="30217" y="3915"/>
                  </a:cubicBezTo>
                  <a:cubicBezTo>
                    <a:pt x="20825" y="2566"/>
                    <a:pt x="11418" y="1267"/>
                    <a:pt x="2010" y="15"/>
                  </a:cubicBezTo>
                  <a:cubicBezTo>
                    <a:pt x="1930" y="5"/>
                    <a:pt x="1854" y="0"/>
                    <a:pt x="17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1"/>
            <p:cNvSpPr/>
            <p:nvPr/>
          </p:nvSpPr>
          <p:spPr>
            <a:xfrm>
              <a:off x="2278850" y="1007875"/>
              <a:ext cx="3221100" cy="663325"/>
            </a:xfrm>
            <a:custGeom>
              <a:rect b="b" l="l" r="r" t="t"/>
              <a:pathLst>
                <a:path extrusionOk="0" h="26533" w="128844">
                  <a:moveTo>
                    <a:pt x="2397" y="1"/>
                  </a:moveTo>
                  <a:cubicBezTo>
                    <a:pt x="656" y="1"/>
                    <a:pt x="0" y="2719"/>
                    <a:pt x="1884" y="3071"/>
                  </a:cubicBezTo>
                  <a:lnTo>
                    <a:pt x="98916" y="21382"/>
                  </a:lnTo>
                  <a:lnTo>
                    <a:pt x="126115" y="26500"/>
                  </a:lnTo>
                  <a:cubicBezTo>
                    <a:pt x="126230" y="26522"/>
                    <a:pt x="126341" y="26532"/>
                    <a:pt x="126447" y="26532"/>
                  </a:cubicBezTo>
                  <a:cubicBezTo>
                    <a:pt x="128188" y="26532"/>
                    <a:pt x="128843" y="23814"/>
                    <a:pt x="126960" y="23462"/>
                  </a:cubicBezTo>
                  <a:lnTo>
                    <a:pt x="29928" y="5167"/>
                  </a:lnTo>
                  <a:lnTo>
                    <a:pt x="2729" y="32"/>
                  </a:lnTo>
                  <a:cubicBezTo>
                    <a:pt x="2614" y="11"/>
                    <a:pt x="2503" y="1"/>
                    <a:pt x="23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1"/>
            <p:cNvSpPr/>
            <p:nvPr/>
          </p:nvSpPr>
          <p:spPr>
            <a:xfrm>
              <a:off x="2302600" y="783375"/>
              <a:ext cx="3099725" cy="672875"/>
            </a:xfrm>
            <a:custGeom>
              <a:rect b="b" l="l" r="r" t="t"/>
              <a:pathLst>
                <a:path extrusionOk="0" h="26915" w="123989">
                  <a:moveTo>
                    <a:pt x="2432" y="1"/>
                  </a:moveTo>
                  <a:cubicBezTo>
                    <a:pt x="672" y="1"/>
                    <a:pt x="1" y="2743"/>
                    <a:pt x="1908" y="3082"/>
                  </a:cubicBezTo>
                  <a:cubicBezTo>
                    <a:pt x="33072" y="8541"/>
                    <a:pt x="64138" y="14569"/>
                    <a:pt x="95090" y="21150"/>
                  </a:cubicBezTo>
                  <a:cubicBezTo>
                    <a:pt x="103848" y="23018"/>
                    <a:pt x="112590" y="24919"/>
                    <a:pt x="121315" y="26869"/>
                  </a:cubicBezTo>
                  <a:cubicBezTo>
                    <a:pt x="121451" y="26900"/>
                    <a:pt x="121583" y="26915"/>
                    <a:pt x="121708" y="26915"/>
                  </a:cubicBezTo>
                  <a:cubicBezTo>
                    <a:pt x="123398" y="26915"/>
                    <a:pt x="123989" y="24239"/>
                    <a:pt x="122143" y="23831"/>
                  </a:cubicBezTo>
                  <a:cubicBezTo>
                    <a:pt x="91272" y="16925"/>
                    <a:pt x="60287" y="10588"/>
                    <a:pt x="29189" y="4804"/>
                  </a:cubicBezTo>
                  <a:cubicBezTo>
                    <a:pt x="20382" y="3163"/>
                    <a:pt x="11576" y="1571"/>
                    <a:pt x="2737" y="27"/>
                  </a:cubicBezTo>
                  <a:cubicBezTo>
                    <a:pt x="2632" y="9"/>
                    <a:pt x="2530" y="1"/>
                    <a:pt x="2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1"/>
            <p:cNvSpPr/>
            <p:nvPr/>
          </p:nvSpPr>
          <p:spPr>
            <a:xfrm>
              <a:off x="2394675" y="625325"/>
              <a:ext cx="2768300" cy="544650"/>
            </a:xfrm>
            <a:custGeom>
              <a:rect b="b" l="l" r="r" t="t"/>
              <a:pathLst>
                <a:path extrusionOk="0" h="21786" w="110732">
                  <a:moveTo>
                    <a:pt x="1808" y="1"/>
                  </a:moveTo>
                  <a:cubicBezTo>
                    <a:pt x="0" y="1"/>
                    <a:pt x="82" y="2945"/>
                    <a:pt x="2011" y="3165"/>
                  </a:cubicBezTo>
                  <a:cubicBezTo>
                    <a:pt x="29876" y="6284"/>
                    <a:pt x="57547" y="10752"/>
                    <a:pt x="85022" y="16553"/>
                  </a:cubicBezTo>
                  <a:cubicBezTo>
                    <a:pt x="92724" y="18178"/>
                    <a:pt x="100409" y="19900"/>
                    <a:pt x="108062" y="21736"/>
                  </a:cubicBezTo>
                  <a:cubicBezTo>
                    <a:pt x="108202" y="21770"/>
                    <a:pt x="108337" y="21786"/>
                    <a:pt x="108466" y="21786"/>
                  </a:cubicBezTo>
                  <a:cubicBezTo>
                    <a:pt x="110134" y="21786"/>
                    <a:pt x="110732" y="19135"/>
                    <a:pt x="108907" y="18698"/>
                  </a:cubicBezTo>
                  <a:cubicBezTo>
                    <a:pt x="81415" y="12117"/>
                    <a:pt x="53664" y="6885"/>
                    <a:pt x="25636" y="2970"/>
                  </a:cubicBezTo>
                  <a:cubicBezTo>
                    <a:pt x="17772" y="1881"/>
                    <a:pt x="9908" y="890"/>
                    <a:pt x="2011" y="13"/>
                  </a:cubicBezTo>
                  <a:cubicBezTo>
                    <a:pt x="1941" y="5"/>
                    <a:pt x="1874" y="1"/>
                    <a:pt x="18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1"/>
            <p:cNvSpPr/>
            <p:nvPr/>
          </p:nvSpPr>
          <p:spPr>
            <a:xfrm>
              <a:off x="2457500" y="439850"/>
              <a:ext cx="2550725" cy="453975"/>
            </a:xfrm>
            <a:custGeom>
              <a:rect b="b" l="l" r="r" t="t"/>
              <a:pathLst>
                <a:path extrusionOk="0" h="18159" w="102029">
                  <a:moveTo>
                    <a:pt x="2469" y="0"/>
                  </a:moveTo>
                  <a:cubicBezTo>
                    <a:pt x="689" y="0"/>
                    <a:pt x="1" y="2768"/>
                    <a:pt x="1903" y="3077"/>
                  </a:cubicBezTo>
                  <a:cubicBezTo>
                    <a:pt x="27104" y="7139"/>
                    <a:pt x="52320" y="11071"/>
                    <a:pt x="77553" y="14889"/>
                  </a:cubicBezTo>
                  <a:cubicBezTo>
                    <a:pt x="84784" y="15978"/>
                    <a:pt x="92030" y="17067"/>
                    <a:pt x="99277" y="18139"/>
                  </a:cubicBezTo>
                  <a:cubicBezTo>
                    <a:pt x="99368" y="18152"/>
                    <a:pt x="99456" y="18159"/>
                    <a:pt x="99542" y="18159"/>
                  </a:cubicBezTo>
                  <a:cubicBezTo>
                    <a:pt x="101332" y="18159"/>
                    <a:pt x="102029" y="15379"/>
                    <a:pt x="100122" y="15084"/>
                  </a:cubicBezTo>
                  <a:lnTo>
                    <a:pt x="100106" y="15084"/>
                  </a:lnTo>
                  <a:cubicBezTo>
                    <a:pt x="74856" y="11347"/>
                    <a:pt x="49639" y="7480"/>
                    <a:pt x="24439" y="3500"/>
                  </a:cubicBezTo>
                  <a:cubicBezTo>
                    <a:pt x="17209" y="2346"/>
                    <a:pt x="9978" y="1192"/>
                    <a:pt x="2748" y="22"/>
                  </a:cubicBezTo>
                  <a:cubicBezTo>
                    <a:pt x="2652" y="8"/>
                    <a:pt x="2559" y="0"/>
                    <a:pt x="24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1"/>
            <p:cNvSpPr/>
            <p:nvPr/>
          </p:nvSpPr>
          <p:spPr>
            <a:xfrm>
              <a:off x="2462400" y="238175"/>
              <a:ext cx="2469050" cy="422100"/>
            </a:xfrm>
            <a:custGeom>
              <a:rect b="b" l="l" r="r" t="t"/>
              <a:pathLst>
                <a:path extrusionOk="0" h="16884" w="98762">
                  <a:moveTo>
                    <a:pt x="3718" y="0"/>
                  </a:moveTo>
                  <a:cubicBezTo>
                    <a:pt x="3446" y="0"/>
                    <a:pt x="3179" y="48"/>
                    <a:pt x="2926" y="193"/>
                  </a:cubicBezTo>
                  <a:cubicBezTo>
                    <a:pt x="2227" y="583"/>
                    <a:pt x="1609" y="1509"/>
                    <a:pt x="1073" y="2078"/>
                  </a:cubicBezTo>
                  <a:cubicBezTo>
                    <a:pt x="1" y="3212"/>
                    <a:pt x="1063" y="4797"/>
                    <a:pt x="2246" y="4797"/>
                  </a:cubicBezTo>
                  <a:cubicBezTo>
                    <a:pt x="2604" y="4797"/>
                    <a:pt x="2974" y="4651"/>
                    <a:pt x="3299" y="4304"/>
                  </a:cubicBezTo>
                  <a:lnTo>
                    <a:pt x="4314" y="3236"/>
                  </a:lnTo>
                  <a:lnTo>
                    <a:pt x="75473" y="13809"/>
                  </a:lnTo>
                  <a:lnTo>
                    <a:pt x="96010" y="16863"/>
                  </a:lnTo>
                  <a:cubicBezTo>
                    <a:pt x="96101" y="16877"/>
                    <a:pt x="96189" y="16883"/>
                    <a:pt x="96275" y="16883"/>
                  </a:cubicBezTo>
                  <a:cubicBezTo>
                    <a:pt x="98065" y="16883"/>
                    <a:pt x="98761" y="14103"/>
                    <a:pt x="96839" y="13809"/>
                  </a:cubicBezTo>
                  <a:lnTo>
                    <a:pt x="96855" y="13809"/>
                  </a:lnTo>
                  <a:lnTo>
                    <a:pt x="20912" y="2533"/>
                  </a:lnTo>
                  <a:lnTo>
                    <a:pt x="10026" y="908"/>
                  </a:lnTo>
                  <a:cubicBezTo>
                    <a:pt x="8271" y="648"/>
                    <a:pt x="6500" y="388"/>
                    <a:pt x="4745" y="128"/>
                  </a:cubicBezTo>
                  <a:cubicBezTo>
                    <a:pt x="4403" y="74"/>
                    <a:pt x="4056" y="0"/>
                    <a:pt x="3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353" name="Shape 353"/>
        <p:cNvGrpSpPr/>
        <p:nvPr/>
      </p:nvGrpSpPr>
      <p:grpSpPr>
        <a:xfrm>
          <a:off x="0" y="0"/>
          <a:ext cx="0" cy="0"/>
          <a:chOff x="0" y="0"/>
          <a:chExt cx="0" cy="0"/>
        </a:xfrm>
      </p:grpSpPr>
      <p:grpSp>
        <p:nvGrpSpPr>
          <p:cNvPr id="354" name="Google Shape;354;p32"/>
          <p:cNvGrpSpPr/>
          <p:nvPr/>
        </p:nvGrpSpPr>
        <p:grpSpPr>
          <a:xfrm>
            <a:off x="-619764" y="-436680"/>
            <a:ext cx="1235990" cy="1227266"/>
            <a:chOff x="1173550" y="238600"/>
            <a:chExt cx="5252825" cy="5215750"/>
          </a:xfrm>
        </p:grpSpPr>
        <p:sp>
          <p:nvSpPr>
            <p:cNvPr id="355" name="Google Shape;355;p32"/>
            <p:cNvSpPr/>
            <p:nvPr/>
          </p:nvSpPr>
          <p:spPr>
            <a:xfrm>
              <a:off x="1903800"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8" y="4176"/>
                    <a:pt x="2797" y="4176"/>
                    <a:pt x="2805" y="4175"/>
                  </a:cubicBezTo>
                  <a:cubicBezTo>
                    <a:pt x="4652" y="4135"/>
                    <a:pt x="5535" y="1887"/>
                    <a:pt x="4210" y="603"/>
                  </a:cubicBezTo>
                  <a:cubicBezTo>
                    <a:pt x="3818" y="201"/>
                    <a:pt x="3297" y="0"/>
                    <a:pt x="27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2"/>
            <p:cNvSpPr/>
            <p:nvPr/>
          </p:nvSpPr>
          <p:spPr>
            <a:xfrm>
              <a:off x="2268975" y="968425"/>
              <a:ext cx="138375" cy="104200"/>
            </a:xfrm>
            <a:custGeom>
              <a:rect b="b" l="l" r="r" t="t"/>
              <a:pathLst>
                <a:path extrusionOk="0" h="4168" w="5535">
                  <a:moveTo>
                    <a:pt x="2771" y="0"/>
                  </a:moveTo>
                  <a:cubicBezTo>
                    <a:pt x="2242" y="0"/>
                    <a:pt x="1714" y="206"/>
                    <a:pt x="1325" y="615"/>
                  </a:cubicBezTo>
                  <a:cubicBezTo>
                    <a:pt x="0" y="1919"/>
                    <a:pt x="924" y="4167"/>
                    <a:pt x="2770" y="4167"/>
                  </a:cubicBezTo>
                  <a:cubicBezTo>
                    <a:pt x="2778" y="4168"/>
                    <a:pt x="2787" y="4168"/>
                    <a:pt x="2795" y="4168"/>
                  </a:cubicBezTo>
                  <a:cubicBezTo>
                    <a:pt x="4625" y="4168"/>
                    <a:pt x="5534" y="1934"/>
                    <a:pt x="4236" y="635"/>
                  </a:cubicBezTo>
                  <a:cubicBezTo>
                    <a:pt x="3842" y="211"/>
                    <a:pt x="3306" y="0"/>
                    <a:pt x="2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2"/>
            <p:cNvSpPr/>
            <p:nvPr/>
          </p:nvSpPr>
          <p:spPr>
            <a:xfrm>
              <a:off x="2634075" y="603900"/>
              <a:ext cx="138225" cy="104375"/>
            </a:xfrm>
            <a:custGeom>
              <a:rect b="b" l="l" r="r" t="t"/>
              <a:pathLst>
                <a:path extrusionOk="0" h="4175" w="5529">
                  <a:moveTo>
                    <a:pt x="2750" y="1"/>
                  </a:moveTo>
                  <a:cubicBezTo>
                    <a:pt x="935" y="1"/>
                    <a:pt x="0" y="2201"/>
                    <a:pt x="1273" y="3514"/>
                  </a:cubicBezTo>
                  <a:cubicBezTo>
                    <a:pt x="1672" y="3953"/>
                    <a:pt x="2215" y="4174"/>
                    <a:pt x="2759" y="4174"/>
                  </a:cubicBezTo>
                  <a:cubicBezTo>
                    <a:pt x="3284" y="4174"/>
                    <a:pt x="3809" y="3968"/>
                    <a:pt x="4204" y="3554"/>
                  </a:cubicBezTo>
                  <a:cubicBezTo>
                    <a:pt x="5528" y="2290"/>
                    <a:pt x="4645" y="21"/>
                    <a:pt x="2799" y="1"/>
                  </a:cubicBezTo>
                  <a:cubicBezTo>
                    <a:pt x="2782" y="1"/>
                    <a:pt x="2766" y="1"/>
                    <a:pt x="2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2"/>
            <p:cNvSpPr/>
            <p:nvPr/>
          </p:nvSpPr>
          <p:spPr>
            <a:xfrm>
              <a:off x="2999575" y="239125"/>
              <a:ext cx="137875" cy="103900"/>
            </a:xfrm>
            <a:custGeom>
              <a:rect b="b" l="l" r="r" t="t"/>
              <a:pathLst>
                <a:path extrusionOk="0" h="4156" w="5515">
                  <a:moveTo>
                    <a:pt x="2756" y="0"/>
                  </a:moveTo>
                  <a:cubicBezTo>
                    <a:pt x="2747" y="0"/>
                    <a:pt x="2739" y="0"/>
                    <a:pt x="2731" y="0"/>
                  </a:cubicBezTo>
                  <a:cubicBezTo>
                    <a:pt x="884" y="20"/>
                    <a:pt x="1" y="2248"/>
                    <a:pt x="1306" y="3533"/>
                  </a:cubicBezTo>
                  <a:cubicBezTo>
                    <a:pt x="1702" y="3949"/>
                    <a:pt x="2231" y="4155"/>
                    <a:pt x="2759" y="4155"/>
                  </a:cubicBezTo>
                  <a:cubicBezTo>
                    <a:pt x="3300" y="4155"/>
                    <a:pt x="3840" y="3939"/>
                    <a:pt x="4236" y="3513"/>
                  </a:cubicBezTo>
                  <a:cubicBezTo>
                    <a:pt x="5515" y="2194"/>
                    <a:pt x="4586" y="0"/>
                    <a:pt x="27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2"/>
            <p:cNvSpPr/>
            <p:nvPr/>
          </p:nvSpPr>
          <p:spPr>
            <a:xfrm>
              <a:off x="2634275" y="968475"/>
              <a:ext cx="138025" cy="104150"/>
            </a:xfrm>
            <a:custGeom>
              <a:rect b="b" l="l" r="r" t="t"/>
              <a:pathLst>
                <a:path extrusionOk="0" h="4166" w="5521">
                  <a:moveTo>
                    <a:pt x="2761" y="1"/>
                  </a:moveTo>
                  <a:cubicBezTo>
                    <a:pt x="2229" y="1"/>
                    <a:pt x="1697" y="211"/>
                    <a:pt x="1305" y="633"/>
                  </a:cubicBezTo>
                  <a:cubicBezTo>
                    <a:pt x="1" y="1937"/>
                    <a:pt x="904" y="4165"/>
                    <a:pt x="2751" y="4165"/>
                  </a:cubicBezTo>
                  <a:cubicBezTo>
                    <a:pt x="4597" y="4165"/>
                    <a:pt x="5520" y="1937"/>
                    <a:pt x="4216" y="633"/>
                  </a:cubicBezTo>
                  <a:cubicBezTo>
                    <a:pt x="3824" y="211"/>
                    <a:pt x="3292" y="1"/>
                    <a:pt x="27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2"/>
            <p:cNvSpPr/>
            <p:nvPr/>
          </p:nvSpPr>
          <p:spPr>
            <a:xfrm>
              <a:off x="2999575" y="603275"/>
              <a:ext cx="137575" cy="104200"/>
            </a:xfrm>
            <a:custGeom>
              <a:rect b="b" l="l" r="r" t="t"/>
              <a:pathLst>
                <a:path extrusionOk="0" h="4168" w="5503">
                  <a:moveTo>
                    <a:pt x="2736" y="1"/>
                  </a:moveTo>
                  <a:cubicBezTo>
                    <a:pt x="2265" y="1"/>
                    <a:pt x="1797" y="174"/>
                    <a:pt x="1406" y="528"/>
                  </a:cubicBezTo>
                  <a:cubicBezTo>
                    <a:pt x="1" y="1732"/>
                    <a:pt x="764" y="4041"/>
                    <a:pt x="2610" y="4161"/>
                  </a:cubicBezTo>
                  <a:cubicBezTo>
                    <a:pt x="2668" y="4166"/>
                    <a:pt x="2724" y="4168"/>
                    <a:pt x="2780" y="4168"/>
                  </a:cubicBezTo>
                  <a:cubicBezTo>
                    <a:pt x="4522" y="4168"/>
                    <a:pt x="5503" y="2091"/>
                    <a:pt x="4316" y="749"/>
                  </a:cubicBezTo>
                  <a:cubicBezTo>
                    <a:pt x="3877" y="254"/>
                    <a:pt x="3305" y="1"/>
                    <a:pt x="2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2"/>
            <p:cNvSpPr/>
            <p:nvPr/>
          </p:nvSpPr>
          <p:spPr>
            <a:xfrm>
              <a:off x="3364950" y="239050"/>
              <a:ext cx="137975" cy="104075"/>
            </a:xfrm>
            <a:custGeom>
              <a:rect b="b" l="l" r="r" t="t"/>
              <a:pathLst>
                <a:path extrusionOk="0" h="4163" w="5519">
                  <a:moveTo>
                    <a:pt x="2731" y="1"/>
                  </a:moveTo>
                  <a:cubicBezTo>
                    <a:pt x="966" y="1"/>
                    <a:pt x="1" y="2135"/>
                    <a:pt x="1223" y="3476"/>
                  </a:cubicBezTo>
                  <a:cubicBezTo>
                    <a:pt x="1625" y="3930"/>
                    <a:pt x="2188" y="4162"/>
                    <a:pt x="2752" y="4162"/>
                  </a:cubicBezTo>
                  <a:cubicBezTo>
                    <a:pt x="3258" y="4162"/>
                    <a:pt x="3764" y="3976"/>
                    <a:pt x="4153" y="3596"/>
                  </a:cubicBezTo>
                  <a:cubicBezTo>
                    <a:pt x="5518" y="2331"/>
                    <a:pt x="4675" y="63"/>
                    <a:pt x="2828" y="3"/>
                  </a:cubicBezTo>
                  <a:cubicBezTo>
                    <a:pt x="2796" y="2"/>
                    <a:pt x="2763" y="1"/>
                    <a:pt x="27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2"/>
            <p:cNvSpPr/>
            <p:nvPr/>
          </p:nvSpPr>
          <p:spPr>
            <a:xfrm>
              <a:off x="2999575" y="968475"/>
              <a:ext cx="138025" cy="104150"/>
            </a:xfrm>
            <a:custGeom>
              <a:rect b="b" l="l" r="r" t="t"/>
              <a:pathLst>
                <a:path extrusionOk="0" h="4166" w="5521">
                  <a:moveTo>
                    <a:pt x="2761" y="1"/>
                  </a:moveTo>
                  <a:cubicBezTo>
                    <a:pt x="2229" y="1"/>
                    <a:pt x="1697" y="211"/>
                    <a:pt x="1306" y="633"/>
                  </a:cubicBezTo>
                  <a:cubicBezTo>
                    <a:pt x="1" y="1917"/>
                    <a:pt x="904" y="4165"/>
                    <a:pt x="2751" y="4165"/>
                  </a:cubicBezTo>
                  <a:cubicBezTo>
                    <a:pt x="4597" y="4165"/>
                    <a:pt x="5521" y="1917"/>
                    <a:pt x="4216" y="633"/>
                  </a:cubicBezTo>
                  <a:cubicBezTo>
                    <a:pt x="3825" y="211"/>
                    <a:pt x="3293" y="1"/>
                    <a:pt x="27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2"/>
            <p:cNvSpPr/>
            <p:nvPr/>
          </p:nvSpPr>
          <p:spPr>
            <a:xfrm>
              <a:off x="3364675" y="603400"/>
              <a:ext cx="137725" cy="103925"/>
            </a:xfrm>
            <a:custGeom>
              <a:rect b="b" l="l" r="r" t="t"/>
              <a:pathLst>
                <a:path extrusionOk="0" h="4157" w="5509">
                  <a:moveTo>
                    <a:pt x="2750" y="1"/>
                  </a:moveTo>
                  <a:cubicBezTo>
                    <a:pt x="2202" y="1"/>
                    <a:pt x="1654" y="222"/>
                    <a:pt x="1254" y="664"/>
                  </a:cubicBezTo>
                  <a:cubicBezTo>
                    <a:pt x="1" y="1977"/>
                    <a:pt x="936" y="4157"/>
                    <a:pt x="2750" y="4157"/>
                  </a:cubicBezTo>
                  <a:cubicBezTo>
                    <a:pt x="2766" y="4157"/>
                    <a:pt x="2783" y="4157"/>
                    <a:pt x="2799" y="4156"/>
                  </a:cubicBezTo>
                  <a:cubicBezTo>
                    <a:pt x="4646" y="4136"/>
                    <a:pt x="5509" y="1888"/>
                    <a:pt x="4184" y="603"/>
                  </a:cubicBezTo>
                  <a:cubicBezTo>
                    <a:pt x="3792" y="202"/>
                    <a:pt x="3271" y="1"/>
                    <a:pt x="2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2"/>
            <p:cNvSpPr/>
            <p:nvPr/>
          </p:nvSpPr>
          <p:spPr>
            <a:xfrm>
              <a:off x="3729350" y="238600"/>
              <a:ext cx="138375" cy="104425"/>
            </a:xfrm>
            <a:custGeom>
              <a:rect b="b" l="l" r="r" t="t"/>
              <a:pathLst>
                <a:path extrusionOk="0" h="4177" w="5535">
                  <a:moveTo>
                    <a:pt x="2780" y="1"/>
                  </a:moveTo>
                  <a:cubicBezTo>
                    <a:pt x="949" y="1"/>
                    <a:pt x="0" y="2195"/>
                    <a:pt x="1279" y="3514"/>
                  </a:cubicBezTo>
                  <a:cubicBezTo>
                    <a:pt x="1680" y="3955"/>
                    <a:pt x="2228" y="4176"/>
                    <a:pt x="2775" y="4176"/>
                  </a:cubicBezTo>
                  <a:cubicBezTo>
                    <a:pt x="3297" y="4176"/>
                    <a:pt x="3818" y="3976"/>
                    <a:pt x="4210" y="3574"/>
                  </a:cubicBezTo>
                  <a:cubicBezTo>
                    <a:pt x="5534" y="2289"/>
                    <a:pt x="4651" y="41"/>
                    <a:pt x="2804" y="1"/>
                  </a:cubicBezTo>
                  <a:cubicBezTo>
                    <a:pt x="2796" y="1"/>
                    <a:pt x="2788" y="1"/>
                    <a:pt x="2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2"/>
            <p:cNvSpPr/>
            <p:nvPr/>
          </p:nvSpPr>
          <p:spPr>
            <a:xfrm>
              <a:off x="3364450" y="968675"/>
              <a:ext cx="138475" cy="104425"/>
            </a:xfrm>
            <a:custGeom>
              <a:rect b="b" l="l" r="r" t="t"/>
              <a:pathLst>
                <a:path extrusionOk="0" h="4177" w="5539">
                  <a:moveTo>
                    <a:pt x="2750" y="0"/>
                  </a:moveTo>
                  <a:cubicBezTo>
                    <a:pt x="966" y="0"/>
                    <a:pt x="1" y="2135"/>
                    <a:pt x="1243" y="3475"/>
                  </a:cubicBezTo>
                  <a:cubicBezTo>
                    <a:pt x="1644" y="3940"/>
                    <a:pt x="2207" y="4177"/>
                    <a:pt x="2770" y="4177"/>
                  </a:cubicBezTo>
                  <a:cubicBezTo>
                    <a:pt x="3277" y="4177"/>
                    <a:pt x="3783" y="3985"/>
                    <a:pt x="4173" y="3595"/>
                  </a:cubicBezTo>
                  <a:cubicBezTo>
                    <a:pt x="5538" y="2351"/>
                    <a:pt x="4695" y="63"/>
                    <a:pt x="2848" y="3"/>
                  </a:cubicBezTo>
                  <a:cubicBezTo>
                    <a:pt x="2815" y="1"/>
                    <a:pt x="2783" y="0"/>
                    <a:pt x="27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2"/>
            <p:cNvSpPr/>
            <p:nvPr/>
          </p:nvSpPr>
          <p:spPr>
            <a:xfrm>
              <a:off x="3729200" y="603150"/>
              <a:ext cx="138225" cy="104675"/>
            </a:xfrm>
            <a:custGeom>
              <a:rect b="b" l="l" r="r" t="t"/>
              <a:pathLst>
                <a:path extrusionOk="0" h="4187" w="5529">
                  <a:moveTo>
                    <a:pt x="2769" y="0"/>
                  </a:moveTo>
                  <a:cubicBezTo>
                    <a:pt x="2255" y="0"/>
                    <a:pt x="1742" y="197"/>
                    <a:pt x="1345" y="593"/>
                  </a:cubicBezTo>
                  <a:cubicBezTo>
                    <a:pt x="0" y="1878"/>
                    <a:pt x="864" y="4126"/>
                    <a:pt x="2730" y="4186"/>
                  </a:cubicBezTo>
                  <a:cubicBezTo>
                    <a:pt x="2747" y="4187"/>
                    <a:pt x="2763" y="4187"/>
                    <a:pt x="2780" y="4187"/>
                  </a:cubicBezTo>
                  <a:cubicBezTo>
                    <a:pt x="4594" y="4187"/>
                    <a:pt x="5529" y="2006"/>
                    <a:pt x="4276" y="674"/>
                  </a:cubicBezTo>
                  <a:cubicBezTo>
                    <a:pt x="3870" y="227"/>
                    <a:pt x="3320" y="0"/>
                    <a:pt x="27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2"/>
            <p:cNvSpPr/>
            <p:nvPr/>
          </p:nvSpPr>
          <p:spPr>
            <a:xfrm>
              <a:off x="3729850" y="968225"/>
              <a:ext cx="137875" cy="104400"/>
            </a:xfrm>
            <a:custGeom>
              <a:rect b="b" l="l" r="r" t="t"/>
              <a:pathLst>
                <a:path extrusionOk="0" h="4176" w="5515">
                  <a:moveTo>
                    <a:pt x="2757" y="0"/>
                  </a:moveTo>
                  <a:cubicBezTo>
                    <a:pt x="2213" y="0"/>
                    <a:pt x="1670" y="221"/>
                    <a:pt x="1279" y="663"/>
                  </a:cubicBezTo>
                  <a:cubicBezTo>
                    <a:pt x="0" y="1982"/>
                    <a:pt x="929" y="4176"/>
                    <a:pt x="2760" y="4176"/>
                  </a:cubicBezTo>
                  <a:cubicBezTo>
                    <a:pt x="2768" y="4176"/>
                    <a:pt x="2776" y="4176"/>
                    <a:pt x="2784" y="4175"/>
                  </a:cubicBezTo>
                  <a:cubicBezTo>
                    <a:pt x="4631" y="4135"/>
                    <a:pt x="5514" y="1887"/>
                    <a:pt x="4190" y="603"/>
                  </a:cubicBezTo>
                  <a:cubicBezTo>
                    <a:pt x="3798" y="201"/>
                    <a:pt x="3277" y="0"/>
                    <a:pt x="27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2"/>
            <p:cNvSpPr/>
            <p:nvPr/>
          </p:nvSpPr>
          <p:spPr>
            <a:xfrm>
              <a:off x="2269525" y="603875"/>
              <a:ext cx="137975" cy="104425"/>
            </a:xfrm>
            <a:custGeom>
              <a:rect b="b" l="l" r="r" t="t"/>
              <a:pathLst>
                <a:path extrusionOk="0" h="4177" w="5519">
                  <a:moveTo>
                    <a:pt x="2750" y="0"/>
                  </a:moveTo>
                  <a:cubicBezTo>
                    <a:pt x="966" y="0"/>
                    <a:pt x="1" y="2134"/>
                    <a:pt x="1223" y="3475"/>
                  </a:cubicBezTo>
                  <a:cubicBezTo>
                    <a:pt x="1624" y="3940"/>
                    <a:pt x="2187" y="4177"/>
                    <a:pt x="2750" y="4177"/>
                  </a:cubicBezTo>
                  <a:cubicBezTo>
                    <a:pt x="3257" y="4177"/>
                    <a:pt x="3764" y="3985"/>
                    <a:pt x="4153" y="3595"/>
                  </a:cubicBezTo>
                  <a:cubicBezTo>
                    <a:pt x="5518" y="2351"/>
                    <a:pt x="4695" y="83"/>
                    <a:pt x="2849" y="2"/>
                  </a:cubicBezTo>
                  <a:cubicBezTo>
                    <a:pt x="2816" y="1"/>
                    <a:pt x="2783" y="0"/>
                    <a:pt x="27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2"/>
            <p:cNvSpPr/>
            <p:nvPr/>
          </p:nvSpPr>
          <p:spPr>
            <a:xfrm>
              <a:off x="2675425" y="300325"/>
              <a:ext cx="79300" cy="42550"/>
            </a:xfrm>
            <a:custGeom>
              <a:rect b="b" l="l" r="r" t="t"/>
              <a:pathLst>
                <a:path extrusionOk="0" h="1702" w="3172">
                  <a:moveTo>
                    <a:pt x="3172" y="1"/>
                  </a:moveTo>
                  <a:cubicBezTo>
                    <a:pt x="2108" y="442"/>
                    <a:pt x="1064" y="884"/>
                    <a:pt x="1" y="1346"/>
                  </a:cubicBezTo>
                  <a:cubicBezTo>
                    <a:pt x="344" y="1586"/>
                    <a:pt x="739" y="1702"/>
                    <a:pt x="1132" y="1702"/>
                  </a:cubicBezTo>
                  <a:cubicBezTo>
                    <a:pt x="1658" y="1702"/>
                    <a:pt x="2179" y="1495"/>
                    <a:pt x="2570" y="1105"/>
                  </a:cubicBezTo>
                  <a:cubicBezTo>
                    <a:pt x="2871" y="804"/>
                    <a:pt x="3092" y="422"/>
                    <a:pt x="31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2"/>
            <p:cNvSpPr/>
            <p:nvPr/>
          </p:nvSpPr>
          <p:spPr>
            <a:xfrm>
              <a:off x="1252825" y="1724425"/>
              <a:ext cx="48200" cy="79325"/>
            </a:xfrm>
            <a:custGeom>
              <a:rect b="b" l="l" r="r" t="t"/>
              <a:pathLst>
                <a:path extrusionOk="0" h="3173" w="1928">
                  <a:moveTo>
                    <a:pt x="1366" y="1"/>
                  </a:moveTo>
                  <a:cubicBezTo>
                    <a:pt x="884" y="1045"/>
                    <a:pt x="442" y="2108"/>
                    <a:pt x="1" y="3172"/>
                  </a:cubicBezTo>
                  <a:cubicBezTo>
                    <a:pt x="402" y="3092"/>
                    <a:pt x="784" y="2891"/>
                    <a:pt x="1085" y="2590"/>
                  </a:cubicBezTo>
                  <a:cubicBezTo>
                    <a:pt x="1807" y="1908"/>
                    <a:pt x="1928" y="804"/>
                    <a:pt x="13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2"/>
            <p:cNvSpPr/>
            <p:nvPr/>
          </p:nvSpPr>
          <p:spPr>
            <a:xfrm>
              <a:off x="1539150" y="1335525"/>
              <a:ext cx="138225" cy="104425"/>
            </a:xfrm>
            <a:custGeom>
              <a:rect b="b" l="l" r="r" t="t"/>
              <a:pathLst>
                <a:path extrusionOk="0" h="4177" w="5529">
                  <a:moveTo>
                    <a:pt x="2769" y="1"/>
                  </a:moveTo>
                  <a:cubicBezTo>
                    <a:pt x="955" y="1"/>
                    <a:pt x="0" y="2181"/>
                    <a:pt x="1253" y="3514"/>
                  </a:cubicBezTo>
                  <a:cubicBezTo>
                    <a:pt x="1654" y="3956"/>
                    <a:pt x="2202" y="4176"/>
                    <a:pt x="2749" y="4176"/>
                  </a:cubicBezTo>
                  <a:cubicBezTo>
                    <a:pt x="3271" y="4176"/>
                    <a:pt x="3792" y="3976"/>
                    <a:pt x="4184" y="3574"/>
                  </a:cubicBezTo>
                  <a:cubicBezTo>
                    <a:pt x="5529" y="2289"/>
                    <a:pt x="4646" y="41"/>
                    <a:pt x="2819" y="1"/>
                  </a:cubicBezTo>
                  <a:cubicBezTo>
                    <a:pt x="2802" y="1"/>
                    <a:pt x="2786" y="1"/>
                    <a:pt x="27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2"/>
            <p:cNvSpPr/>
            <p:nvPr/>
          </p:nvSpPr>
          <p:spPr>
            <a:xfrm>
              <a:off x="1174050" y="2065650"/>
              <a:ext cx="138375" cy="104350"/>
            </a:xfrm>
            <a:custGeom>
              <a:rect b="b" l="l" r="r" t="t"/>
              <a:pathLst>
                <a:path extrusionOk="0" h="4174" w="5535">
                  <a:moveTo>
                    <a:pt x="2755" y="1"/>
                  </a:moveTo>
                  <a:cubicBezTo>
                    <a:pt x="2747" y="1"/>
                    <a:pt x="2739" y="1"/>
                    <a:pt x="2730" y="1"/>
                  </a:cubicBezTo>
                  <a:cubicBezTo>
                    <a:pt x="904" y="21"/>
                    <a:pt x="1" y="2269"/>
                    <a:pt x="1305" y="3553"/>
                  </a:cubicBezTo>
                  <a:cubicBezTo>
                    <a:pt x="1700" y="3967"/>
                    <a:pt x="2225" y="4173"/>
                    <a:pt x="2750" y="4173"/>
                  </a:cubicBezTo>
                  <a:cubicBezTo>
                    <a:pt x="3294" y="4173"/>
                    <a:pt x="3837" y="3952"/>
                    <a:pt x="4236" y="3513"/>
                  </a:cubicBezTo>
                  <a:cubicBezTo>
                    <a:pt x="5535" y="2214"/>
                    <a:pt x="4586" y="1"/>
                    <a:pt x="275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2"/>
            <p:cNvSpPr/>
            <p:nvPr/>
          </p:nvSpPr>
          <p:spPr>
            <a:xfrm>
              <a:off x="1550400" y="1700625"/>
              <a:ext cx="114925" cy="103350"/>
            </a:xfrm>
            <a:custGeom>
              <a:rect b="b" l="l" r="r" t="t"/>
              <a:pathLst>
                <a:path extrusionOk="0" h="4134" w="4597">
                  <a:moveTo>
                    <a:pt x="2303" y="0"/>
                  </a:moveTo>
                  <a:cubicBezTo>
                    <a:pt x="1803" y="0"/>
                    <a:pt x="1302" y="182"/>
                    <a:pt x="904" y="551"/>
                  </a:cubicBezTo>
                  <a:cubicBezTo>
                    <a:pt x="61" y="1314"/>
                    <a:pt x="1" y="2619"/>
                    <a:pt x="783" y="3462"/>
                  </a:cubicBezTo>
                  <a:cubicBezTo>
                    <a:pt x="1196"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2"/>
            <p:cNvSpPr/>
            <p:nvPr/>
          </p:nvSpPr>
          <p:spPr>
            <a:xfrm>
              <a:off x="1903950" y="1335525"/>
              <a:ext cx="138725" cy="104350"/>
            </a:xfrm>
            <a:custGeom>
              <a:rect b="b" l="l" r="r" t="t"/>
              <a:pathLst>
                <a:path extrusionOk="0" h="4174" w="5549">
                  <a:moveTo>
                    <a:pt x="2750" y="1"/>
                  </a:moveTo>
                  <a:cubicBezTo>
                    <a:pt x="936" y="1"/>
                    <a:pt x="1" y="2201"/>
                    <a:pt x="1274" y="3514"/>
                  </a:cubicBezTo>
                  <a:cubicBezTo>
                    <a:pt x="1672" y="3953"/>
                    <a:pt x="2216" y="4174"/>
                    <a:pt x="2760" y="4174"/>
                  </a:cubicBezTo>
                  <a:cubicBezTo>
                    <a:pt x="3285" y="4174"/>
                    <a:pt x="3810" y="3968"/>
                    <a:pt x="4204" y="3554"/>
                  </a:cubicBezTo>
                  <a:cubicBezTo>
                    <a:pt x="5549" y="2269"/>
                    <a:pt x="4646" y="21"/>
                    <a:pt x="2799" y="1"/>
                  </a:cubicBezTo>
                  <a:cubicBezTo>
                    <a:pt x="2783" y="1"/>
                    <a:pt x="2766" y="1"/>
                    <a:pt x="2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2"/>
            <p:cNvSpPr/>
            <p:nvPr/>
          </p:nvSpPr>
          <p:spPr>
            <a:xfrm>
              <a:off x="1174050"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2"/>
            <p:cNvSpPr/>
            <p:nvPr/>
          </p:nvSpPr>
          <p:spPr>
            <a:xfrm>
              <a:off x="1538850" y="2065050"/>
              <a:ext cx="138100" cy="104525"/>
            </a:xfrm>
            <a:custGeom>
              <a:rect b="b" l="l" r="r" t="t"/>
              <a:pathLst>
                <a:path extrusionOk="0" h="4181" w="5524">
                  <a:moveTo>
                    <a:pt x="2767" y="0"/>
                  </a:moveTo>
                  <a:cubicBezTo>
                    <a:pt x="2261" y="0"/>
                    <a:pt x="1755" y="187"/>
                    <a:pt x="1366" y="567"/>
                  </a:cubicBezTo>
                  <a:cubicBezTo>
                    <a:pt x="1" y="1811"/>
                    <a:pt x="844" y="4099"/>
                    <a:pt x="2690" y="4180"/>
                  </a:cubicBezTo>
                  <a:cubicBezTo>
                    <a:pt x="2715" y="4180"/>
                    <a:pt x="2740" y="4181"/>
                    <a:pt x="2765" y="4181"/>
                  </a:cubicBezTo>
                  <a:cubicBezTo>
                    <a:pt x="4564" y="4181"/>
                    <a:pt x="5524" y="2033"/>
                    <a:pt x="4296" y="687"/>
                  </a:cubicBezTo>
                  <a:cubicBezTo>
                    <a:pt x="3894" y="232"/>
                    <a:pt x="3330" y="0"/>
                    <a:pt x="27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2"/>
            <p:cNvSpPr/>
            <p:nvPr/>
          </p:nvSpPr>
          <p:spPr>
            <a:xfrm>
              <a:off x="1903800"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8" y="4173"/>
                    <a:pt x="2797" y="4173"/>
                    <a:pt x="2805" y="4173"/>
                  </a:cubicBezTo>
                  <a:cubicBezTo>
                    <a:pt x="4652" y="4133"/>
                    <a:pt x="5535" y="1905"/>
                    <a:pt x="4210" y="620"/>
                  </a:cubicBezTo>
                  <a:cubicBezTo>
                    <a:pt x="3816" y="206"/>
                    <a:pt x="3291" y="1"/>
                    <a:pt x="27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2"/>
            <p:cNvSpPr/>
            <p:nvPr/>
          </p:nvSpPr>
          <p:spPr>
            <a:xfrm>
              <a:off x="1174050" y="2795025"/>
              <a:ext cx="138525" cy="104125"/>
            </a:xfrm>
            <a:custGeom>
              <a:rect b="b" l="l" r="r" t="t"/>
              <a:pathLst>
                <a:path extrusionOk="0" h="4165" w="5541">
                  <a:moveTo>
                    <a:pt x="2763" y="0"/>
                  </a:moveTo>
                  <a:cubicBezTo>
                    <a:pt x="2229" y="0"/>
                    <a:pt x="1697" y="211"/>
                    <a:pt x="1305" y="632"/>
                  </a:cubicBezTo>
                  <a:cubicBezTo>
                    <a:pt x="1" y="1937"/>
                    <a:pt x="924" y="4165"/>
                    <a:pt x="2771" y="4165"/>
                  </a:cubicBezTo>
                  <a:cubicBezTo>
                    <a:pt x="4617" y="4165"/>
                    <a:pt x="5540" y="1937"/>
                    <a:pt x="4236" y="632"/>
                  </a:cubicBezTo>
                  <a:cubicBezTo>
                    <a:pt x="3834" y="211"/>
                    <a:pt x="3297" y="0"/>
                    <a:pt x="2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2"/>
            <p:cNvSpPr/>
            <p:nvPr/>
          </p:nvSpPr>
          <p:spPr>
            <a:xfrm>
              <a:off x="1539150" y="2429950"/>
              <a:ext cx="138225" cy="104425"/>
            </a:xfrm>
            <a:custGeom>
              <a:rect b="b" l="l" r="r" t="t"/>
              <a:pathLst>
                <a:path extrusionOk="0" h="4177" w="5529">
                  <a:moveTo>
                    <a:pt x="2752" y="0"/>
                  </a:moveTo>
                  <a:cubicBezTo>
                    <a:pt x="2207" y="0"/>
                    <a:pt x="1664" y="221"/>
                    <a:pt x="1273" y="663"/>
                  </a:cubicBezTo>
                  <a:cubicBezTo>
                    <a:pt x="0" y="1976"/>
                    <a:pt x="935" y="4176"/>
                    <a:pt x="2750" y="4176"/>
                  </a:cubicBezTo>
                  <a:cubicBezTo>
                    <a:pt x="2766" y="4176"/>
                    <a:pt x="2782" y="4176"/>
                    <a:pt x="2799" y="4176"/>
                  </a:cubicBezTo>
                  <a:cubicBezTo>
                    <a:pt x="4646" y="4136"/>
                    <a:pt x="5529" y="1888"/>
                    <a:pt x="4184" y="603"/>
                  </a:cubicBezTo>
                  <a:cubicBezTo>
                    <a:pt x="3792" y="201"/>
                    <a:pt x="3271" y="0"/>
                    <a:pt x="27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2"/>
            <p:cNvSpPr/>
            <p:nvPr/>
          </p:nvSpPr>
          <p:spPr>
            <a:xfrm>
              <a:off x="1903675" y="2065150"/>
              <a:ext cx="138875" cy="104400"/>
            </a:xfrm>
            <a:custGeom>
              <a:rect b="b" l="l" r="r" t="t"/>
              <a:pathLst>
                <a:path extrusionOk="0" h="4176" w="5555">
                  <a:moveTo>
                    <a:pt x="2779" y="0"/>
                  </a:moveTo>
                  <a:cubicBezTo>
                    <a:pt x="2258" y="0"/>
                    <a:pt x="1737" y="201"/>
                    <a:pt x="1345" y="603"/>
                  </a:cubicBezTo>
                  <a:cubicBezTo>
                    <a:pt x="0" y="1887"/>
                    <a:pt x="883" y="4135"/>
                    <a:pt x="2750" y="4176"/>
                  </a:cubicBezTo>
                  <a:cubicBezTo>
                    <a:pt x="2758" y="4176"/>
                    <a:pt x="2767" y="4176"/>
                    <a:pt x="2775" y="4176"/>
                  </a:cubicBezTo>
                  <a:cubicBezTo>
                    <a:pt x="4605" y="4176"/>
                    <a:pt x="5554" y="1982"/>
                    <a:pt x="4275" y="663"/>
                  </a:cubicBezTo>
                  <a:cubicBezTo>
                    <a:pt x="3875" y="221"/>
                    <a:pt x="3327" y="0"/>
                    <a:pt x="27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2"/>
            <p:cNvSpPr/>
            <p:nvPr/>
          </p:nvSpPr>
          <p:spPr>
            <a:xfrm>
              <a:off x="1539425"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62"/>
                    <a:pt x="2828" y="2"/>
                  </a:cubicBezTo>
                  <a:cubicBezTo>
                    <a:pt x="2795" y="1"/>
                    <a:pt x="2762" y="0"/>
                    <a:pt x="27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2"/>
            <p:cNvSpPr/>
            <p:nvPr/>
          </p:nvSpPr>
          <p:spPr>
            <a:xfrm>
              <a:off x="1903675"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6" y="4176"/>
                    <a:pt x="2763" y="4176"/>
                    <a:pt x="2779" y="4176"/>
                  </a:cubicBezTo>
                  <a:cubicBezTo>
                    <a:pt x="4594" y="4176"/>
                    <a:pt x="5548" y="1996"/>
                    <a:pt x="4275" y="663"/>
                  </a:cubicBezTo>
                  <a:cubicBezTo>
                    <a:pt x="3885" y="221"/>
                    <a:pt x="3342" y="0"/>
                    <a:pt x="27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2"/>
            <p:cNvSpPr/>
            <p:nvPr/>
          </p:nvSpPr>
          <p:spPr>
            <a:xfrm>
              <a:off x="1903950"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2"/>
            <p:cNvSpPr/>
            <p:nvPr/>
          </p:nvSpPr>
          <p:spPr>
            <a:xfrm>
              <a:off x="2999075" y="1700850"/>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2"/>
            <p:cNvSpPr/>
            <p:nvPr/>
          </p:nvSpPr>
          <p:spPr>
            <a:xfrm>
              <a:off x="3375425" y="1335525"/>
              <a:ext cx="110625" cy="103700"/>
            </a:xfrm>
            <a:custGeom>
              <a:rect b="b" l="l" r="r" t="t"/>
              <a:pathLst>
                <a:path extrusionOk="0" h="4148" w="4425">
                  <a:moveTo>
                    <a:pt x="2315" y="0"/>
                  </a:moveTo>
                  <a:cubicBezTo>
                    <a:pt x="1822" y="0"/>
                    <a:pt x="1320" y="180"/>
                    <a:pt x="904" y="583"/>
                  </a:cubicBezTo>
                  <a:cubicBezTo>
                    <a:pt x="41" y="1346"/>
                    <a:pt x="1" y="2691"/>
                    <a:pt x="824" y="3494"/>
                  </a:cubicBezTo>
                  <a:cubicBezTo>
                    <a:pt x="1248" y="3945"/>
                    <a:pt x="1784" y="4148"/>
                    <a:pt x="2310" y="4148"/>
                  </a:cubicBezTo>
                  <a:cubicBezTo>
                    <a:pt x="3351" y="4148"/>
                    <a:pt x="4357" y="3355"/>
                    <a:pt x="4397" y="2129"/>
                  </a:cubicBezTo>
                  <a:cubicBezTo>
                    <a:pt x="4424" y="861"/>
                    <a:pt x="3393" y="0"/>
                    <a:pt x="2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2"/>
            <p:cNvSpPr/>
            <p:nvPr/>
          </p:nvSpPr>
          <p:spPr>
            <a:xfrm>
              <a:off x="2268975"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2"/>
            <p:cNvSpPr/>
            <p:nvPr/>
          </p:nvSpPr>
          <p:spPr>
            <a:xfrm>
              <a:off x="2634275" y="2429950"/>
              <a:ext cx="138250" cy="104425"/>
            </a:xfrm>
            <a:custGeom>
              <a:rect b="b" l="l" r="r" t="t"/>
              <a:pathLst>
                <a:path extrusionOk="0" h="4177" w="5530">
                  <a:moveTo>
                    <a:pt x="2768" y="0"/>
                  </a:moveTo>
                  <a:cubicBezTo>
                    <a:pt x="2248" y="0"/>
                    <a:pt x="1727" y="201"/>
                    <a:pt x="1325" y="603"/>
                  </a:cubicBezTo>
                  <a:cubicBezTo>
                    <a:pt x="1" y="1888"/>
                    <a:pt x="884" y="4136"/>
                    <a:pt x="2730" y="4176"/>
                  </a:cubicBezTo>
                  <a:cubicBezTo>
                    <a:pt x="2747" y="4176"/>
                    <a:pt x="2763" y="4176"/>
                    <a:pt x="2780" y="4176"/>
                  </a:cubicBezTo>
                  <a:cubicBezTo>
                    <a:pt x="4594" y="4176"/>
                    <a:pt x="5529" y="1976"/>
                    <a:pt x="4256" y="663"/>
                  </a:cubicBezTo>
                  <a:cubicBezTo>
                    <a:pt x="3855" y="221"/>
                    <a:pt x="3312" y="0"/>
                    <a:pt x="27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2"/>
            <p:cNvSpPr/>
            <p:nvPr/>
          </p:nvSpPr>
          <p:spPr>
            <a:xfrm>
              <a:off x="3016300" y="2065900"/>
              <a:ext cx="110275" cy="103350"/>
            </a:xfrm>
            <a:custGeom>
              <a:rect b="b" l="l" r="r" t="t"/>
              <a:pathLst>
                <a:path extrusionOk="0" h="4134" w="4411">
                  <a:moveTo>
                    <a:pt x="2102" y="1"/>
                  </a:moveTo>
                  <a:cubicBezTo>
                    <a:pt x="1031" y="1"/>
                    <a:pt x="1" y="840"/>
                    <a:pt x="14" y="2098"/>
                  </a:cubicBezTo>
                  <a:cubicBezTo>
                    <a:pt x="41" y="3324"/>
                    <a:pt x="1053" y="4134"/>
                    <a:pt x="2104" y="4134"/>
                  </a:cubicBezTo>
                  <a:cubicBezTo>
                    <a:pt x="2620" y="4134"/>
                    <a:pt x="3145" y="3939"/>
                    <a:pt x="3567" y="3503"/>
                  </a:cubicBezTo>
                  <a:cubicBezTo>
                    <a:pt x="4410" y="2700"/>
                    <a:pt x="4390" y="1356"/>
                    <a:pt x="3527" y="593"/>
                  </a:cubicBezTo>
                  <a:cubicBezTo>
                    <a:pt x="3112" y="184"/>
                    <a:pt x="2602" y="1"/>
                    <a:pt x="21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2"/>
            <p:cNvSpPr/>
            <p:nvPr/>
          </p:nvSpPr>
          <p:spPr>
            <a:xfrm>
              <a:off x="3375925" y="1700625"/>
              <a:ext cx="114950" cy="103350"/>
            </a:xfrm>
            <a:custGeom>
              <a:rect b="b" l="l" r="r" t="t"/>
              <a:pathLst>
                <a:path extrusionOk="0" h="4134" w="4598">
                  <a:moveTo>
                    <a:pt x="2304" y="0"/>
                  </a:moveTo>
                  <a:cubicBezTo>
                    <a:pt x="1803" y="0"/>
                    <a:pt x="1302" y="182"/>
                    <a:pt x="904" y="551"/>
                  </a:cubicBezTo>
                  <a:cubicBezTo>
                    <a:pt x="61" y="1314"/>
                    <a:pt x="1" y="2619"/>
                    <a:pt x="784" y="3462"/>
                  </a:cubicBezTo>
                  <a:cubicBezTo>
                    <a:pt x="1186" y="3907"/>
                    <a:pt x="1745" y="4134"/>
                    <a:pt x="2307" y="4134"/>
                  </a:cubicBezTo>
                  <a:cubicBezTo>
                    <a:pt x="2810" y="4134"/>
                    <a:pt x="3316" y="3952"/>
                    <a:pt x="3714" y="3582"/>
                  </a:cubicBezTo>
                  <a:cubicBezTo>
                    <a:pt x="4537" y="2819"/>
                    <a:pt x="4597" y="1495"/>
                    <a:pt x="3835" y="672"/>
                  </a:cubicBezTo>
                  <a:cubicBezTo>
                    <a:pt x="3421" y="227"/>
                    <a:pt x="2863" y="0"/>
                    <a:pt x="2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2"/>
            <p:cNvSpPr/>
            <p:nvPr/>
          </p:nvSpPr>
          <p:spPr>
            <a:xfrm>
              <a:off x="3729475" y="1335525"/>
              <a:ext cx="138250" cy="104350"/>
            </a:xfrm>
            <a:custGeom>
              <a:rect b="b" l="l" r="r" t="t"/>
              <a:pathLst>
                <a:path extrusionOk="0" h="4174" w="5530">
                  <a:moveTo>
                    <a:pt x="2750" y="1"/>
                  </a:moveTo>
                  <a:cubicBezTo>
                    <a:pt x="936" y="1"/>
                    <a:pt x="1" y="2201"/>
                    <a:pt x="1274" y="3514"/>
                  </a:cubicBezTo>
                  <a:cubicBezTo>
                    <a:pt x="1672" y="3953"/>
                    <a:pt x="2216" y="4174"/>
                    <a:pt x="2760" y="4174"/>
                  </a:cubicBezTo>
                  <a:cubicBezTo>
                    <a:pt x="3285" y="4174"/>
                    <a:pt x="3810" y="3968"/>
                    <a:pt x="4205" y="3554"/>
                  </a:cubicBezTo>
                  <a:cubicBezTo>
                    <a:pt x="5529" y="2269"/>
                    <a:pt x="4646" y="21"/>
                    <a:pt x="2799" y="1"/>
                  </a:cubicBezTo>
                  <a:cubicBezTo>
                    <a:pt x="2783" y="1"/>
                    <a:pt x="2767" y="1"/>
                    <a:pt x="2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2"/>
            <p:cNvSpPr/>
            <p:nvPr/>
          </p:nvSpPr>
          <p:spPr>
            <a:xfrm>
              <a:off x="2634275"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0" y="1917"/>
                    <a:pt x="4216" y="632"/>
                  </a:cubicBezTo>
                  <a:cubicBezTo>
                    <a:pt x="3824" y="211"/>
                    <a:pt x="3292" y="0"/>
                    <a:pt x="2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2"/>
            <p:cNvSpPr/>
            <p:nvPr/>
          </p:nvSpPr>
          <p:spPr>
            <a:xfrm>
              <a:off x="2999575" y="2430100"/>
              <a:ext cx="137575" cy="104425"/>
            </a:xfrm>
            <a:custGeom>
              <a:rect b="b" l="l" r="r" t="t"/>
              <a:pathLst>
                <a:path extrusionOk="0" h="4177" w="5503">
                  <a:moveTo>
                    <a:pt x="2754" y="0"/>
                  </a:moveTo>
                  <a:cubicBezTo>
                    <a:pt x="2277" y="0"/>
                    <a:pt x="1802" y="178"/>
                    <a:pt x="1406" y="537"/>
                  </a:cubicBezTo>
                  <a:cubicBezTo>
                    <a:pt x="1" y="1741"/>
                    <a:pt x="764" y="4029"/>
                    <a:pt x="2610" y="4170"/>
                  </a:cubicBezTo>
                  <a:cubicBezTo>
                    <a:pt x="2668" y="4174"/>
                    <a:pt x="2724" y="4176"/>
                    <a:pt x="2780" y="4176"/>
                  </a:cubicBezTo>
                  <a:cubicBezTo>
                    <a:pt x="4522" y="4176"/>
                    <a:pt x="5503" y="2099"/>
                    <a:pt x="4316" y="737"/>
                  </a:cubicBezTo>
                  <a:cubicBezTo>
                    <a:pt x="3882" y="248"/>
                    <a:pt x="3317" y="0"/>
                    <a:pt x="27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2"/>
            <p:cNvSpPr/>
            <p:nvPr/>
          </p:nvSpPr>
          <p:spPr>
            <a:xfrm>
              <a:off x="3364400" y="2065050"/>
              <a:ext cx="138100" cy="104525"/>
            </a:xfrm>
            <a:custGeom>
              <a:rect b="b" l="l" r="r" t="t"/>
              <a:pathLst>
                <a:path extrusionOk="0" h="4181" w="5524">
                  <a:moveTo>
                    <a:pt x="2766" y="0"/>
                  </a:moveTo>
                  <a:cubicBezTo>
                    <a:pt x="2260" y="0"/>
                    <a:pt x="1754" y="187"/>
                    <a:pt x="1365" y="567"/>
                  </a:cubicBezTo>
                  <a:cubicBezTo>
                    <a:pt x="0" y="1811"/>
                    <a:pt x="823" y="4099"/>
                    <a:pt x="2670" y="4180"/>
                  </a:cubicBezTo>
                  <a:cubicBezTo>
                    <a:pt x="2695" y="4180"/>
                    <a:pt x="2720" y="4181"/>
                    <a:pt x="2744" y="4181"/>
                  </a:cubicBezTo>
                  <a:cubicBezTo>
                    <a:pt x="4544" y="4181"/>
                    <a:pt x="5523" y="2033"/>
                    <a:pt x="4296" y="687"/>
                  </a:cubicBezTo>
                  <a:cubicBezTo>
                    <a:pt x="3894" y="232"/>
                    <a:pt x="3330" y="0"/>
                    <a:pt x="27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2"/>
            <p:cNvSpPr/>
            <p:nvPr/>
          </p:nvSpPr>
          <p:spPr>
            <a:xfrm>
              <a:off x="3729850" y="1699900"/>
              <a:ext cx="137875" cy="104350"/>
            </a:xfrm>
            <a:custGeom>
              <a:rect b="b" l="l" r="r" t="t"/>
              <a:pathLst>
                <a:path extrusionOk="0" h="4174" w="5515">
                  <a:moveTo>
                    <a:pt x="2747" y="1"/>
                  </a:moveTo>
                  <a:cubicBezTo>
                    <a:pt x="2206" y="1"/>
                    <a:pt x="1667" y="221"/>
                    <a:pt x="1279" y="661"/>
                  </a:cubicBezTo>
                  <a:cubicBezTo>
                    <a:pt x="0" y="1979"/>
                    <a:pt x="929" y="4173"/>
                    <a:pt x="2760" y="4173"/>
                  </a:cubicBezTo>
                  <a:cubicBezTo>
                    <a:pt x="2768" y="4173"/>
                    <a:pt x="2776" y="4173"/>
                    <a:pt x="2784" y="4173"/>
                  </a:cubicBezTo>
                  <a:cubicBezTo>
                    <a:pt x="4631" y="4133"/>
                    <a:pt x="5514" y="1905"/>
                    <a:pt x="4190" y="620"/>
                  </a:cubicBezTo>
                  <a:cubicBezTo>
                    <a:pt x="3795" y="206"/>
                    <a:pt x="3270" y="1"/>
                    <a:pt x="27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2"/>
            <p:cNvSpPr/>
            <p:nvPr/>
          </p:nvSpPr>
          <p:spPr>
            <a:xfrm>
              <a:off x="2999575" y="2795025"/>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2"/>
            <p:cNvSpPr/>
            <p:nvPr/>
          </p:nvSpPr>
          <p:spPr>
            <a:xfrm>
              <a:off x="3364675" y="2429950"/>
              <a:ext cx="137725" cy="104425"/>
            </a:xfrm>
            <a:custGeom>
              <a:rect b="b" l="l" r="r" t="t"/>
              <a:pathLst>
                <a:path extrusionOk="0" h="4177" w="5509">
                  <a:moveTo>
                    <a:pt x="2750" y="0"/>
                  </a:moveTo>
                  <a:cubicBezTo>
                    <a:pt x="2202" y="0"/>
                    <a:pt x="1654" y="221"/>
                    <a:pt x="1254" y="663"/>
                  </a:cubicBezTo>
                  <a:cubicBezTo>
                    <a:pt x="0" y="1976"/>
                    <a:pt x="936" y="4176"/>
                    <a:pt x="2750" y="4176"/>
                  </a:cubicBezTo>
                  <a:cubicBezTo>
                    <a:pt x="2766" y="4176"/>
                    <a:pt x="2783" y="4176"/>
                    <a:pt x="2799" y="4176"/>
                  </a:cubicBezTo>
                  <a:cubicBezTo>
                    <a:pt x="4646" y="4136"/>
                    <a:pt x="5509" y="1888"/>
                    <a:pt x="4184" y="603"/>
                  </a:cubicBezTo>
                  <a:cubicBezTo>
                    <a:pt x="3792" y="201"/>
                    <a:pt x="3271" y="0"/>
                    <a:pt x="27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2"/>
            <p:cNvSpPr/>
            <p:nvPr/>
          </p:nvSpPr>
          <p:spPr>
            <a:xfrm>
              <a:off x="3729200" y="2065150"/>
              <a:ext cx="138375" cy="104400"/>
            </a:xfrm>
            <a:custGeom>
              <a:rect b="b" l="l" r="r" t="t"/>
              <a:pathLst>
                <a:path extrusionOk="0" h="4176" w="5535">
                  <a:moveTo>
                    <a:pt x="2778" y="0"/>
                  </a:moveTo>
                  <a:cubicBezTo>
                    <a:pt x="2258" y="0"/>
                    <a:pt x="1737" y="201"/>
                    <a:pt x="1345" y="603"/>
                  </a:cubicBezTo>
                  <a:cubicBezTo>
                    <a:pt x="0" y="1887"/>
                    <a:pt x="884" y="4135"/>
                    <a:pt x="2730" y="4176"/>
                  </a:cubicBezTo>
                  <a:cubicBezTo>
                    <a:pt x="2739" y="4176"/>
                    <a:pt x="2747" y="4176"/>
                    <a:pt x="2755" y="4176"/>
                  </a:cubicBezTo>
                  <a:cubicBezTo>
                    <a:pt x="4585" y="4176"/>
                    <a:pt x="5534" y="1982"/>
                    <a:pt x="4256" y="663"/>
                  </a:cubicBezTo>
                  <a:cubicBezTo>
                    <a:pt x="3865" y="221"/>
                    <a:pt x="3322" y="0"/>
                    <a:pt x="27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2"/>
            <p:cNvSpPr/>
            <p:nvPr/>
          </p:nvSpPr>
          <p:spPr>
            <a:xfrm>
              <a:off x="3364450" y="2795725"/>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2"/>
            <p:cNvSpPr/>
            <p:nvPr/>
          </p:nvSpPr>
          <p:spPr>
            <a:xfrm>
              <a:off x="3729200" y="2429950"/>
              <a:ext cx="138225" cy="104425"/>
            </a:xfrm>
            <a:custGeom>
              <a:rect b="b" l="l" r="r" t="t"/>
              <a:pathLst>
                <a:path extrusionOk="0" h="4177" w="5529">
                  <a:moveTo>
                    <a:pt x="2788" y="0"/>
                  </a:moveTo>
                  <a:cubicBezTo>
                    <a:pt x="2268" y="0"/>
                    <a:pt x="1747" y="201"/>
                    <a:pt x="1345" y="603"/>
                  </a:cubicBezTo>
                  <a:cubicBezTo>
                    <a:pt x="0" y="1867"/>
                    <a:pt x="864" y="4116"/>
                    <a:pt x="2730" y="4176"/>
                  </a:cubicBezTo>
                  <a:cubicBezTo>
                    <a:pt x="2747" y="4176"/>
                    <a:pt x="2763" y="4176"/>
                    <a:pt x="2780" y="4176"/>
                  </a:cubicBezTo>
                  <a:cubicBezTo>
                    <a:pt x="4594" y="4176"/>
                    <a:pt x="5529" y="1996"/>
                    <a:pt x="4276" y="663"/>
                  </a:cubicBezTo>
                  <a:cubicBezTo>
                    <a:pt x="3875" y="221"/>
                    <a:pt x="3332" y="0"/>
                    <a:pt x="27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2"/>
            <p:cNvSpPr/>
            <p:nvPr/>
          </p:nvSpPr>
          <p:spPr>
            <a:xfrm>
              <a:off x="3729975" y="2795200"/>
              <a:ext cx="137750" cy="103975"/>
            </a:xfrm>
            <a:custGeom>
              <a:rect b="b" l="l" r="r" t="t"/>
              <a:pathLst>
                <a:path extrusionOk="0" h="4159" w="5510">
                  <a:moveTo>
                    <a:pt x="2743" y="0"/>
                  </a:moveTo>
                  <a:cubicBezTo>
                    <a:pt x="2201" y="0"/>
                    <a:pt x="1662" y="216"/>
                    <a:pt x="1274" y="645"/>
                  </a:cubicBezTo>
                  <a:cubicBezTo>
                    <a:pt x="1" y="1958"/>
                    <a:pt x="916" y="4159"/>
                    <a:pt x="2730" y="4159"/>
                  </a:cubicBezTo>
                  <a:cubicBezTo>
                    <a:pt x="2747" y="4159"/>
                    <a:pt x="2763" y="4158"/>
                    <a:pt x="2779" y="4158"/>
                  </a:cubicBezTo>
                  <a:cubicBezTo>
                    <a:pt x="4626" y="4138"/>
                    <a:pt x="5509" y="1890"/>
                    <a:pt x="4185" y="605"/>
                  </a:cubicBezTo>
                  <a:cubicBezTo>
                    <a:pt x="3790" y="201"/>
                    <a:pt x="3266" y="0"/>
                    <a:pt x="27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2"/>
            <p:cNvSpPr/>
            <p:nvPr/>
          </p:nvSpPr>
          <p:spPr>
            <a:xfrm>
              <a:off x="2279000" y="1334900"/>
              <a:ext cx="118450" cy="105375"/>
            </a:xfrm>
            <a:custGeom>
              <a:rect b="b" l="l" r="r" t="t"/>
              <a:pathLst>
                <a:path extrusionOk="0" h="4215" w="4738">
                  <a:moveTo>
                    <a:pt x="2354" y="0"/>
                  </a:moveTo>
                  <a:cubicBezTo>
                    <a:pt x="1884" y="0"/>
                    <a:pt x="1415" y="174"/>
                    <a:pt x="1024" y="528"/>
                  </a:cubicBezTo>
                  <a:cubicBezTo>
                    <a:pt x="12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2"/>
            <p:cNvSpPr/>
            <p:nvPr/>
          </p:nvSpPr>
          <p:spPr>
            <a:xfrm>
              <a:off x="2280525" y="1700525"/>
              <a:ext cx="110100" cy="103525"/>
            </a:xfrm>
            <a:custGeom>
              <a:rect b="b" l="l" r="r" t="t"/>
              <a:pathLst>
                <a:path extrusionOk="0" h="4141" w="4404">
                  <a:moveTo>
                    <a:pt x="2295" y="1"/>
                  </a:moveTo>
                  <a:cubicBezTo>
                    <a:pt x="1802" y="1"/>
                    <a:pt x="1299" y="178"/>
                    <a:pt x="883" y="575"/>
                  </a:cubicBezTo>
                  <a:cubicBezTo>
                    <a:pt x="20" y="1358"/>
                    <a:pt x="0" y="2703"/>
                    <a:pt x="823" y="3506"/>
                  </a:cubicBezTo>
                  <a:cubicBezTo>
                    <a:pt x="1248" y="3944"/>
                    <a:pt x="1778" y="4141"/>
                    <a:pt x="2299" y="4141"/>
                  </a:cubicBezTo>
                  <a:cubicBezTo>
                    <a:pt x="3351" y="4141"/>
                    <a:pt x="4362" y="3337"/>
                    <a:pt x="4376" y="2101"/>
                  </a:cubicBezTo>
                  <a:cubicBezTo>
                    <a:pt x="4403" y="848"/>
                    <a:pt x="3373" y="1"/>
                    <a:pt x="22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2"/>
            <p:cNvSpPr/>
            <p:nvPr/>
          </p:nvSpPr>
          <p:spPr>
            <a:xfrm>
              <a:off x="2651500" y="1335700"/>
              <a:ext cx="109750" cy="103600"/>
            </a:xfrm>
            <a:custGeom>
              <a:rect b="b" l="l" r="r" t="t"/>
              <a:pathLst>
                <a:path extrusionOk="0" h="4144" w="4390">
                  <a:moveTo>
                    <a:pt x="2100" y="1"/>
                  </a:moveTo>
                  <a:cubicBezTo>
                    <a:pt x="1045" y="1"/>
                    <a:pt x="28" y="817"/>
                    <a:pt x="14" y="2062"/>
                  </a:cubicBezTo>
                  <a:cubicBezTo>
                    <a:pt x="1" y="3316"/>
                    <a:pt x="1024" y="4144"/>
                    <a:pt x="2091" y="4144"/>
                  </a:cubicBezTo>
                  <a:cubicBezTo>
                    <a:pt x="2594" y="4144"/>
                    <a:pt x="3108" y="3959"/>
                    <a:pt x="3527" y="3547"/>
                  </a:cubicBezTo>
                  <a:cubicBezTo>
                    <a:pt x="4390" y="2764"/>
                    <a:pt x="4390" y="1419"/>
                    <a:pt x="3547" y="616"/>
                  </a:cubicBezTo>
                  <a:cubicBezTo>
                    <a:pt x="3128" y="191"/>
                    <a:pt x="2609" y="1"/>
                    <a:pt x="21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2"/>
            <p:cNvSpPr/>
            <p:nvPr/>
          </p:nvSpPr>
          <p:spPr>
            <a:xfrm>
              <a:off x="2280525" y="2065500"/>
              <a:ext cx="109750" cy="103725"/>
            </a:xfrm>
            <a:custGeom>
              <a:rect b="b" l="l" r="r" t="t"/>
              <a:pathLst>
                <a:path extrusionOk="0" h="4149" w="4390">
                  <a:moveTo>
                    <a:pt x="2288" y="1"/>
                  </a:moveTo>
                  <a:cubicBezTo>
                    <a:pt x="1790" y="1"/>
                    <a:pt x="1283" y="182"/>
                    <a:pt x="863" y="589"/>
                  </a:cubicBezTo>
                  <a:cubicBezTo>
                    <a:pt x="20" y="1372"/>
                    <a:pt x="0" y="2716"/>
                    <a:pt x="843" y="3519"/>
                  </a:cubicBezTo>
                  <a:cubicBezTo>
                    <a:pt x="1265" y="3954"/>
                    <a:pt x="1788" y="4149"/>
                    <a:pt x="2302" y="4149"/>
                  </a:cubicBezTo>
                  <a:cubicBezTo>
                    <a:pt x="3353" y="4149"/>
                    <a:pt x="4362" y="3334"/>
                    <a:pt x="4376" y="2094"/>
                  </a:cubicBezTo>
                  <a:cubicBezTo>
                    <a:pt x="4389" y="846"/>
                    <a:pt x="3363" y="1"/>
                    <a:pt x="22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2"/>
            <p:cNvSpPr/>
            <p:nvPr/>
          </p:nvSpPr>
          <p:spPr>
            <a:xfrm>
              <a:off x="2634825" y="1700800"/>
              <a:ext cx="137975" cy="104225"/>
            </a:xfrm>
            <a:custGeom>
              <a:rect b="b" l="l" r="r" t="t"/>
              <a:pathLst>
                <a:path extrusionOk="0" h="4169" w="5519">
                  <a:moveTo>
                    <a:pt x="2730" y="0"/>
                  </a:moveTo>
                  <a:cubicBezTo>
                    <a:pt x="947" y="0"/>
                    <a:pt x="1" y="2134"/>
                    <a:pt x="1223" y="3475"/>
                  </a:cubicBezTo>
                  <a:cubicBezTo>
                    <a:pt x="1623" y="3937"/>
                    <a:pt x="2182" y="4169"/>
                    <a:pt x="2742" y="4169"/>
                  </a:cubicBezTo>
                  <a:cubicBezTo>
                    <a:pt x="3252" y="4169"/>
                    <a:pt x="3762" y="3978"/>
                    <a:pt x="4154" y="3595"/>
                  </a:cubicBezTo>
                  <a:cubicBezTo>
                    <a:pt x="5519" y="2331"/>
                    <a:pt x="4675" y="63"/>
                    <a:pt x="2829" y="2"/>
                  </a:cubicBezTo>
                  <a:cubicBezTo>
                    <a:pt x="2796" y="1"/>
                    <a:pt x="2763" y="0"/>
                    <a:pt x="27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2"/>
            <p:cNvSpPr/>
            <p:nvPr/>
          </p:nvSpPr>
          <p:spPr>
            <a:xfrm>
              <a:off x="2999075" y="1335550"/>
              <a:ext cx="138525" cy="104525"/>
            </a:xfrm>
            <a:custGeom>
              <a:rect b="b" l="l" r="r" t="t"/>
              <a:pathLst>
                <a:path extrusionOk="0" h="4181" w="5541">
                  <a:moveTo>
                    <a:pt x="2771" y="0"/>
                  </a:moveTo>
                  <a:cubicBezTo>
                    <a:pt x="924" y="0"/>
                    <a:pt x="1" y="2228"/>
                    <a:pt x="1306" y="3533"/>
                  </a:cubicBezTo>
                  <a:cubicBezTo>
                    <a:pt x="1707" y="3964"/>
                    <a:pt x="2244" y="4180"/>
                    <a:pt x="2778" y="4180"/>
                  </a:cubicBezTo>
                  <a:cubicBezTo>
                    <a:pt x="3313" y="4180"/>
                    <a:pt x="3845" y="3964"/>
                    <a:pt x="4236" y="3533"/>
                  </a:cubicBezTo>
                  <a:cubicBezTo>
                    <a:pt x="5541" y="2228"/>
                    <a:pt x="4617" y="0"/>
                    <a:pt x="2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2"/>
            <p:cNvSpPr/>
            <p:nvPr/>
          </p:nvSpPr>
          <p:spPr>
            <a:xfrm>
              <a:off x="2268975" y="2429975"/>
              <a:ext cx="138450" cy="104425"/>
            </a:xfrm>
            <a:custGeom>
              <a:rect b="b" l="l" r="r" t="t"/>
              <a:pathLst>
                <a:path extrusionOk="0" h="4177" w="5538">
                  <a:moveTo>
                    <a:pt x="2776" y="1"/>
                  </a:moveTo>
                  <a:cubicBezTo>
                    <a:pt x="2272" y="1"/>
                    <a:pt x="1764" y="192"/>
                    <a:pt x="1365" y="582"/>
                  </a:cubicBezTo>
                  <a:cubicBezTo>
                    <a:pt x="0" y="1826"/>
                    <a:pt x="843" y="4094"/>
                    <a:pt x="2690" y="4175"/>
                  </a:cubicBezTo>
                  <a:cubicBezTo>
                    <a:pt x="2723" y="4176"/>
                    <a:pt x="2755" y="4177"/>
                    <a:pt x="2788" y="4177"/>
                  </a:cubicBezTo>
                  <a:cubicBezTo>
                    <a:pt x="4572" y="4177"/>
                    <a:pt x="5538" y="2023"/>
                    <a:pt x="4296" y="702"/>
                  </a:cubicBezTo>
                  <a:cubicBezTo>
                    <a:pt x="3894" y="237"/>
                    <a:pt x="3337" y="1"/>
                    <a:pt x="27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2"/>
            <p:cNvSpPr/>
            <p:nvPr/>
          </p:nvSpPr>
          <p:spPr>
            <a:xfrm>
              <a:off x="2651500" y="2065850"/>
              <a:ext cx="110250" cy="103450"/>
            </a:xfrm>
            <a:custGeom>
              <a:rect b="b" l="l" r="r" t="t"/>
              <a:pathLst>
                <a:path extrusionOk="0" h="4138" w="4410">
                  <a:moveTo>
                    <a:pt x="2091" y="0"/>
                  </a:moveTo>
                  <a:cubicBezTo>
                    <a:pt x="1039" y="0"/>
                    <a:pt x="28" y="804"/>
                    <a:pt x="14" y="2040"/>
                  </a:cubicBezTo>
                  <a:cubicBezTo>
                    <a:pt x="1" y="3299"/>
                    <a:pt x="1022" y="4138"/>
                    <a:pt x="2093" y="4138"/>
                  </a:cubicBezTo>
                  <a:cubicBezTo>
                    <a:pt x="2594" y="4138"/>
                    <a:pt x="3105" y="3954"/>
                    <a:pt x="3527" y="3545"/>
                  </a:cubicBezTo>
                  <a:cubicBezTo>
                    <a:pt x="4390" y="2763"/>
                    <a:pt x="4410" y="1418"/>
                    <a:pt x="3567" y="635"/>
                  </a:cubicBezTo>
                  <a:cubicBezTo>
                    <a:pt x="3142" y="197"/>
                    <a:pt x="2611" y="0"/>
                    <a:pt x="20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2"/>
            <p:cNvSpPr/>
            <p:nvPr/>
          </p:nvSpPr>
          <p:spPr>
            <a:xfrm>
              <a:off x="4097025" y="968425"/>
              <a:ext cx="138875" cy="104200"/>
            </a:xfrm>
            <a:custGeom>
              <a:rect b="b" l="l" r="r" t="t"/>
              <a:pathLst>
                <a:path extrusionOk="0" h="4168" w="5555">
                  <a:moveTo>
                    <a:pt x="2780" y="0"/>
                  </a:moveTo>
                  <a:cubicBezTo>
                    <a:pt x="2252" y="0"/>
                    <a:pt x="1724" y="206"/>
                    <a:pt x="1325" y="615"/>
                  </a:cubicBezTo>
                  <a:cubicBezTo>
                    <a:pt x="0" y="1919"/>
                    <a:pt x="923" y="4167"/>
                    <a:pt x="2770" y="4167"/>
                  </a:cubicBezTo>
                  <a:cubicBezTo>
                    <a:pt x="2778" y="4168"/>
                    <a:pt x="2786" y="4168"/>
                    <a:pt x="2795" y="4168"/>
                  </a:cubicBezTo>
                  <a:cubicBezTo>
                    <a:pt x="4625" y="4168"/>
                    <a:pt x="5554" y="1934"/>
                    <a:pt x="4255" y="635"/>
                  </a:cubicBezTo>
                  <a:cubicBezTo>
                    <a:pt x="3851" y="211"/>
                    <a:pt x="3316" y="0"/>
                    <a:pt x="27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2"/>
            <p:cNvSpPr/>
            <p:nvPr/>
          </p:nvSpPr>
          <p:spPr>
            <a:xfrm>
              <a:off x="4462600" y="603900"/>
              <a:ext cx="138250" cy="104375"/>
            </a:xfrm>
            <a:custGeom>
              <a:rect b="b" l="l" r="r" t="t"/>
              <a:pathLst>
                <a:path extrusionOk="0" h="4175" w="5530">
                  <a:moveTo>
                    <a:pt x="2750" y="1"/>
                  </a:moveTo>
                  <a:cubicBezTo>
                    <a:pt x="936" y="1"/>
                    <a:pt x="1" y="2201"/>
                    <a:pt x="1274" y="3514"/>
                  </a:cubicBezTo>
                  <a:cubicBezTo>
                    <a:pt x="1672" y="3953"/>
                    <a:pt x="2211" y="4174"/>
                    <a:pt x="2752" y="4174"/>
                  </a:cubicBezTo>
                  <a:cubicBezTo>
                    <a:pt x="3275" y="4174"/>
                    <a:pt x="3800" y="3968"/>
                    <a:pt x="4204" y="3554"/>
                  </a:cubicBezTo>
                  <a:cubicBezTo>
                    <a:pt x="5529" y="2290"/>
                    <a:pt x="4646" y="21"/>
                    <a:pt x="2799" y="1"/>
                  </a:cubicBezTo>
                  <a:cubicBezTo>
                    <a:pt x="2783" y="1"/>
                    <a:pt x="2767" y="1"/>
                    <a:pt x="2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2"/>
            <p:cNvSpPr/>
            <p:nvPr/>
          </p:nvSpPr>
          <p:spPr>
            <a:xfrm>
              <a:off x="4845200" y="300325"/>
              <a:ext cx="79300" cy="42625"/>
            </a:xfrm>
            <a:custGeom>
              <a:rect b="b" l="l" r="r" t="t"/>
              <a:pathLst>
                <a:path extrusionOk="0" h="1705" w="3172">
                  <a:moveTo>
                    <a:pt x="0" y="1"/>
                  </a:moveTo>
                  <a:lnTo>
                    <a:pt x="0" y="1"/>
                  </a:lnTo>
                  <a:cubicBezTo>
                    <a:pt x="80" y="422"/>
                    <a:pt x="301" y="804"/>
                    <a:pt x="602" y="1085"/>
                  </a:cubicBezTo>
                  <a:cubicBezTo>
                    <a:pt x="998" y="1492"/>
                    <a:pt x="1529" y="1704"/>
                    <a:pt x="2062" y="1704"/>
                  </a:cubicBezTo>
                  <a:cubicBezTo>
                    <a:pt x="2448" y="1704"/>
                    <a:pt x="2835" y="1593"/>
                    <a:pt x="3172" y="1366"/>
                  </a:cubicBezTo>
                  <a:cubicBezTo>
                    <a:pt x="2128" y="884"/>
                    <a:pt x="1064" y="442"/>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2"/>
            <p:cNvSpPr/>
            <p:nvPr/>
          </p:nvSpPr>
          <p:spPr>
            <a:xfrm>
              <a:off x="4462325" y="968475"/>
              <a:ext cx="138025" cy="104150"/>
            </a:xfrm>
            <a:custGeom>
              <a:rect b="b" l="l" r="r" t="t"/>
              <a:pathLst>
                <a:path extrusionOk="0" h="4166" w="5521">
                  <a:moveTo>
                    <a:pt x="2760" y="1"/>
                  </a:moveTo>
                  <a:cubicBezTo>
                    <a:pt x="2228" y="1"/>
                    <a:pt x="1696" y="211"/>
                    <a:pt x="1305" y="633"/>
                  </a:cubicBezTo>
                  <a:cubicBezTo>
                    <a:pt x="0" y="1937"/>
                    <a:pt x="924" y="4165"/>
                    <a:pt x="2770" y="4165"/>
                  </a:cubicBezTo>
                  <a:cubicBezTo>
                    <a:pt x="4617" y="4165"/>
                    <a:pt x="5520" y="1937"/>
                    <a:pt x="4215" y="633"/>
                  </a:cubicBezTo>
                  <a:cubicBezTo>
                    <a:pt x="3824" y="211"/>
                    <a:pt x="3292" y="1"/>
                    <a:pt x="27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2"/>
            <p:cNvSpPr/>
            <p:nvPr/>
          </p:nvSpPr>
          <p:spPr>
            <a:xfrm>
              <a:off x="4840175" y="602850"/>
              <a:ext cx="115450" cy="103525"/>
            </a:xfrm>
            <a:custGeom>
              <a:rect b="b" l="l" r="r" t="t"/>
              <a:pathLst>
                <a:path extrusionOk="0" h="4141" w="4618">
                  <a:moveTo>
                    <a:pt x="2244" y="1"/>
                  </a:moveTo>
                  <a:cubicBezTo>
                    <a:pt x="1770" y="1"/>
                    <a:pt x="1297" y="179"/>
                    <a:pt x="904" y="545"/>
                  </a:cubicBezTo>
                  <a:cubicBezTo>
                    <a:pt x="81" y="1308"/>
                    <a:pt x="0" y="2572"/>
                    <a:pt x="743" y="3415"/>
                  </a:cubicBezTo>
                  <a:cubicBezTo>
                    <a:pt x="1157" y="3897"/>
                    <a:pt x="1734" y="4141"/>
                    <a:pt x="2312" y="4141"/>
                  </a:cubicBezTo>
                  <a:cubicBezTo>
                    <a:pt x="2771" y="4141"/>
                    <a:pt x="3232" y="3987"/>
                    <a:pt x="3613" y="3676"/>
                  </a:cubicBezTo>
                  <a:cubicBezTo>
                    <a:pt x="4517" y="2954"/>
                    <a:pt x="4617" y="1609"/>
                    <a:pt x="3814" y="746"/>
                  </a:cubicBezTo>
                  <a:cubicBezTo>
                    <a:pt x="3377" y="255"/>
                    <a:pt x="2810" y="1"/>
                    <a:pt x="22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2"/>
            <p:cNvSpPr/>
            <p:nvPr/>
          </p:nvSpPr>
          <p:spPr>
            <a:xfrm>
              <a:off x="4827125" y="968475"/>
              <a:ext cx="139025" cy="104150"/>
            </a:xfrm>
            <a:custGeom>
              <a:rect b="b" l="l" r="r" t="t"/>
              <a:pathLst>
                <a:path extrusionOk="0" h="4166" w="5561">
                  <a:moveTo>
                    <a:pt x="2781" y="1"/>
                  </a:moveTo>
                  <a:cubicBezTo>
                    <a:pt x="2249" y="1"/>
                    <a:pt x="1717" y="211"/>
                    <a:pt x="1325" y="633"/>
                  </a:cubicBezTo>
                  <a:cubicBezTo>
                    <a:pt x="1" y="1917"/>
                    <a:pt x="924" y="4165"/>
                    <a:pt x="2791" y="4165"/>
                  </a:cubicBezTo>
                  <a:cubicBezTo>
                    <a:pt x="4637" y="4165"/>
                    <a:pt x="5561" y="1917"/>
                    <a:pt x="4236" y="633"/>
                  </a:cubicBezTo>
                  <a:cubicBezTo>
                    <a:pt x="3844" y="211"/>
                    <a:pt x="3312" y="1"/>
                    <a:pt x="27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2"/>
            <p:cNvSpPr/>
            <p:nvPr/>
          </p:nvSpPr>
          <p:spPr>
            <a:xfrm>
              <a:off x="5192725" y="603400"/>
              <a:ext cx="137725" cy="103925"/>
            </a:xfrm>
            <a:custGeom>
              <a:rect b="b" l="l" r="r" t="t"/>
              <a:pathLst>
                <a:path extrusionOk="0" h="4157" w="5509">
                  <a:moveTo>
                    <a:pt x="2752" y="1"/>
                  </a:moveTo>
                  <a:cubicBezTo>
                    <a:pt x="2207" y="1"/>
                    <a:pt x="1664" y="222"/>
                    <a:pt x="1274" y="664"/>
                  </a:cubicBezTo>
                  <a:cubicBezTo>
                    <a:pt x="0" y="1977"/>
                    <a:pt x="935" y="4157"/>
                    <a:pt x="2749" y="4157"/>
                  </a:cubicBezTo>
                  <a:cubicBezTo>
                    <a:pt x="2766" y="4157"/>
                    <a:pt x="2782" y="4157"/>
                    <a:pt x="2799" y="4156"/>
                  </a:cubicBezTo>
                  <a:cubicBezTo>
                    <a:pt x="4646" y="4136"/>
                    <a:pt x="5509" y="1888"/>
                    <a:pt x="4184" y="603"/>
                  </a:cubicBezTo>
                  <a:cubicBezTo>
                    <a:pt x="3792" y="202"/>
                    <a:pt x="3271" y="1"/>
                    <a:pt x="27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2"/>
            <p:cNvSpPr/>
            <p:nvPr/>
          </p:nvSpPr>
          <p:spPr>
            <a:xfrm>
              <a:off x="5193000" y="968675"/>
              <a:ext cx="137950" cy="104425"/>
            </a:xfrm>
            <a:custGeom>
              <a:rect b="b" l="l" r="r" t="t"/>
              <a:pathLst>
                <a:path extrusionOk="0" h="4177" w="5518">
                  <a:moveTo>
                    <a:pt x="2730" y="0"/>
                  </a:moveTo>
                  <a:cubicBezTo>
                    <a:pt x="946" y="0"/>
                    <a:pt x="0" y="2135"/>
                    <a:pt x="1222" y="3475"/>
                  </a:cubicBezTo>
                  <a:cubicBezTo>
                    <a:pt x="1624" y="3940"/>
                    <a:pt x="2187" y="4177"/>
                    <a:pt x="2750" y="4177"/>
                  </a:cubicBezTo>
                  <a:cubicBezTo>
                    <a:pt x="3256" y="4177"/>
                    <a:pt x="3763" y="3985"/>
                    <a:pt x="4153" y="3595"/>
                  </a:cubicBezTo>
                  <a:cubicBezTo>
                    <a:pt x="5518" y="2351"/>
                    <a:pt x="4675" y="83"/>
                    <a:pt x="2828" y="3"/>
                  </a:cubicBezTo>
                  <a:cubicBezTo>
                    <a:pt x="2795" y="1"/>
                    <a:pt x="2762" y="0"/>
                    <a:pt x="27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2"/>
            <p:cNvSpPr/>
            <p:nvPr/>
          </p:nvSpPr>
          <p:spPr>
            <a:xfrm>
              <a:off x="5557375"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9" y="4176"/>
                    <a:pt x="2797" y="4176"/>
                    <a:pt x="2805" y="4175"/>
                  </a:cubicBezTo>
                  <a:cubicBezTo>
                    <a:pt x="4652" y="4135"/>
                    <a:pt x="5535" y="1887"/>
                    <a:pt x="4210" y="603"/>
                  </a:cubicBezTo>
                  <a:cubicBezTo>
                    <a:pt x="3818" y="201"/>
                    <a:pt x="3297" y="0"/>
                    <a:pt x="27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2"/>
            <p:cNvSpPr/>
            <p:nvPr/>
          </p:nvSpPr>
          <p:spPr>
            <a:xfrm>
              <a:off x="4097150" y="238600"/>
              <a:ext cx="138875" cy="104425"/>
            </a:xfrm>
            <a:custGeom>
              <a:rect b="b" l="l" r="r" t="t"/>
              <a:pathLst>
                <a:path extrusionOk="0" h="4177" w="5555">
                  <a:moveTo>
                    <a:pt x="2780" y="1"/>
                  </a:moveTo>
                  <a:cubicBezTo>
                    <a:pt x="950" y="1"/>
                    <a:pt x="1" y="2215"/>
                    <a:pt x="1300" y="3534"/>
                  </a:cubicBezTo>
                  <a:cubicBezTo>
                    <a:pt x="1696" y="3960"/>
                    <a:pt x="2236" y="4176"/>
                    <a:pt x="2777" y="4176"/>
                  </a:cubicBezTo>
                  <a:cubicBezTo>
                    <a:pt x="3305" y="4176"/>
                    <a:pt x="3834" y="3970"/>
                    <a:pt x="4230" y="3554"/>
                  </a:cubicBezTo>
                  <a:cubicBezTo>
                    <a:pt x="5555" y="2269"/>
                    <a:pt x="4652" y="21"/>
                    <a:pt x="2805" y="1"/>
                  </a:cubicBezTo>
                  <a:cubicBezTo>
                    <a:pt x="2797" y="1"/>
                    <a:pt x="2789" y="1"/>
                    <a:pt x="2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2"/>
            <p:cNvSpPr/>
            <p:nvPr/>
          </p:nvSpPr>
          <p:spPr>
            <a:xfrm>
              <a:off x="4097525" y="603300"/>
              <a:ext cx="137950" cy="104575"/>
            </a:xfrm>
            <a:custGeom>
              <a:rect b="b" l="l" r="r" t="t"/>
              <a:pathLst>
                <a:path extrusionOk="0" h="4183" w="5518">
                  <a:moveTo>
                    <a:pt x="2766" y="1"/>
                  </a:moveTo>
                  <a:cubicBezTo>
                    <a:pt x="2260" y="1"/>
                    <a:pt x="1754" y="188"/>
                    <a:pt x="1365" y="567"/>
                  </a:cubicBezTo>
                  <a:cubicBezTo>
                    <a:pt x="0" y="1812"/>
                    <a:pt x="823" y="4100"/>
                    <a:pt x="2690" y="4180"/>
                  </a:cubicBezTo>
                  <a:cubicBezTo>
                    <a:pt x="2723" y="4182"/>
                    <a:pt x="2755" y="4182"/>
                    <a:pt x="2787" y="4182"/>
                  </a:cubicBezTo>
                  <a:cubicBezTo>
                    <a:pt x="4571" y="4182"/>
                    <a:pt x="5518" y="2028"/>
                    <a:pt x="4296" y="688"/>
                  </a:cubicBezTo>
                  <a:cubicBezTo>
                    <a:pt x="3894" y="233"/>
                    <a:pt x="3330" y="1"/>
                    <a:pt x="27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2"/>
            <p:cNvSpPr/>
            <p:nvPr/>
          </p:nvSpPr>
          <p:spPr>
            <a:xfrm>
              <a:off x="4462475" y="238600"/>
              <a:ext cx="138375" cy="104425"/>
            </a:xfrm>
            <a:custGeom>
              <a:rect b="b" l="l" r="r" t="t"/>
              <a:pathLst>
                <a:path extrusionOk="0" h="4177" w="5535">
                  <a:moveTo>
                    <a:pt x="2779" y="1"/>
                  </a:moveTo>
                  <a:cubicBezTo>
                    <a:pt x="949" y="1"/>
                    <a:pt x="0" y="2195"/>
                    <a:pt x="1279" y="3514"/>
                  </a:cubicBezTo>
                  <a:cubicBezTo>
                    <a:pt x="1680" y="3955"/>
                    <a:pt x="2228" y="4176"/>
                    <a:pt x="2775" y="4176"/>
                  </a:cubicBezTo>
                  <a:cubicBezTo>
                    <a:pt x="3297" y="4176"/>
                    <a:pt x="3818" y="3976"/>
                    <a:pt x="4209" y="3574"/>
                  </a:cubicBezTo>
                  <a:cubicBezTo>
                    <a:pt x="5534" y="2289"/>
                    <a:pt x="4651" y="41"/>
                    <a:pt x="2804" y="1"/>
                  </a:cubicBezTo>
                  <a:cubicBezTo>
                    <a:pt x="2796" y="1"/>
                    <a:pt x="2788" y="1"/>
                    <a:pt x="27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2"/>
            <p:cNvSpPr/>
            <p:nvPr/>
          </p:nvSpPr>
          <p:spPr>
            <a:xfrm>
              <a:off x="4827625" y="1700850"/>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2"/>
            <p:cNvSpPr/>
            <p:nvPr/>
          </p:nvSpPr>
          <p:spPr>
            <a:xfrm>
              <a:off x="5203475" y="1335525"/>
              <a:ext cx="110600" cy="103700"/>
            </a:xfrm>
            <a:custGeom>
              <a:rect b="b" l="l" r="r" t="t"/>
              <a:pathLst>
                <a:path extrusionOk="0" h="4148" w="4424">
                  <a:moveTo>
                    <a:pt x="2314" y="0"/>
                  </a:moveTo>
                  <a:cubicBezTo>
                    <a:pt x="1822" y="0"/>
                    <a:pt x="1319" y="180"/>
                    <a:pt x="904" y="583"/>
                  </a:cubicBezTo>
                  <a:cubicBezTo>
                    <a:pt x="41" y="1346"/>
                    <a:pt x="1" y="2691"/>
                    <a:pt x="823" y="3494"/>
                  </a:cubicBezTo>
                  <a:cubicBezTo>
                    <a:pt x="1255" y="3945"/>
                    <a:pt x="1795" y="4148"/>
                    <a:pt x="2323" y="4148"/>
                  </a:cubicBezTo>
                  <a:cubicBezTo>
                    <a:pt x="3369" y="4148"/>
                    <a:pt x="4370" y="3355"/>
                    <a:pt x="4396" y="2129"/>
                  </a:cubicBezTo>
                  <a:cubicBezTo>
                    <a:pt x="4424" y="861"/>
                    <a:pt x="3392" y="0"/>
                    <a:pt x="2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2"/>
            <p:cNvSpPr/>
            <p:nvPr/>
          </p:nvSpPr>
          <p:spPr>
            <a:xfrm>
              <a:off x="4097025" y="2795075"/>
              <a:ext cx="139000" cy="104600"/>
            </a:xfrm>
            <a:custGeom>
              <a:rect b="b" l="l" r="r" t="t"/>
              <a:pathLst>
                <a:path extrusionOk="0" h="4184" w="5560">
                  <a:moveTo>
                    <a:pt x="2781" y="1"/>
                  </a:moveTo>
                  <a:cubicBezTo>
                    <a:pt x="2252" y="1"/>
                    <a:pt x="1724" y="211"/>
                    <a:pt x="1325" y="630"/>
                  </a:cubicBezTo>
                  <a:cubicBezTo>
                    <a:pt x="0" y="1935"/>
                    <a:pt x="923" y="4163"/>
                    <a:pt x="2770" y="4183"/>
                  </a:cubicBezTo>
                  <a:cubicBezTo>
                    <a:pt x="4617" y="4183"/>
                    <a:pt x="5560" y="1955"/>
                    <a:pt x="4255" y="650"/>
                  </a:cubicBezTo>
                  <a:cubicBezTo>
                    <a:pt x="3852" y="216"/>
                    <a:pt x="3316" y="1"/>
                    <a:pt x="27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2"/>
            <p:cNvSpPr/>
            <p:nvPr/>
          </p:nvSpPr>
          <p:spPr>
            <a:xfrm>
              <a:off x="4462325" y="2429950"/>
              <a:ext cx="138225" cy="104425"/>
            </a:xfrm>
            <a:custGeom>
              <a:rect b="b" l="l" r="r" t="t"/>
              <a:pathLst>
                <a:path extrusionOk="0" h="4177" w="5529">
                  <a:moveTo>
                    <a:pt x="2760" y="0"/>
                  </a:moveTo>
                  <a:cubicBezTo>
                    <a:pt x="2238" y="0"/>
                    <a:pt x="1717" y="201"/>
                    <a:pt x="1325" y="603"/>
                  </a:cubicBezTo>
                  <a:cubicBezTo>
                    <a:pt x="0" y="1888"/>
                    <a:pt x="884" y="4136"/>
                    <a:pt x="2730" y="4176"/>
                  </a:cubicBezTo>
                  <a:cubicBezTo>
                    <a:pt x="2747" y="4176"/>
                    <a:pt x="2763" y="4176"/>
                    <a:pt x="2779" y="4176"/>
                  </a:cubicBezTo>
                  <a:cubicBezTo>
                    <a:pt x="4594" y="4176"/>
                    <a:pt x="5529" y="1976"/>
                    <a:pt x="4256" y="663"/>
                  </a:cubicBezTo>
                  <a:cubicBezTo>
                    <a:pt x="3855" y="221"/>
                    <a:pt x="3307" y="0"/>
                    <a:pt x="2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2"/>
            <p:cNvSpPr/>
            <p:nvPr/>
          </p:nvSpPr>
          <p:spPr>
            <a:xfrm>
              <a:off x="4844500" y="2065900"/>
              <a:ext cx="110100" cy="103350"/>
            </a:xfrm>
            <a:custGeom>
              <a:rect b="b" l="l" r="r" t="t"/>
              <a:pathLst>
                <a:path extrusionOk="0" h="4134" w="4404">
                  <a:moveTo>
                    <a:pt x="2103" y="1"/>
                  </a:moveTo>
                  <a:cubicBezTo>
                    <a:pt x="1027" y="1"/>
                    <a:pt x="1" y="840"/>
                    <a:pt x="28" y="2098"/>
                  </a:cubicBezTo>
                  <a:cubicBezTo>
                    <a:pt x="42" y="3324"/>
                    <a:pt x="1049" y="4134"/>
                    <a:pt x="2099" y="4134"/>
                  </a:cubicBezTo>
                  <a:cubicBezTo>
                    <a:pt x="2614" y="4134"/>
                    <a:pt x="3138" y="3939"/>
                    <a:pt x="3561" y="3503"/>
                  </a:cubicBezTo>
                  <a:cubicBezTo>
                    <a:pt x="4404" y="2700"/>
                    <a:pt x="4384" y="1356"/>
                    <a:pt x="3541" y="593"/>
                  </a:cubicBezTo>
                  <a:cubicBezTo>
                    <a:pt x="3119" y="184"/>
                    <a:pt x="2606" y="1"/>
                    <a:pt x="21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2"/>
            <p:cNvSpPr/>
            <p:nvPr/>
          </p:nvSpPr>
          <p:spPr>
            <a:xfrm>
              <a:off x="5203975" y="1700625"/>
              <a:ext cx="114950" cy="103350"/>
            </a:xfrm>
            <a:custGeom>
              <a:rect b="b" l="l" r="r" t="t"/>
              <a:pathLst>
                <a:path extrusionOk="0" h="4134" w="4598">
                  <a:moveTo>
                    <a:pt x="2303" y="0"/>
                  </a:moveTo>
                  <a:cubicBezTo>
                    <a:pt x="1803" y="0"/>
                    <a:pt x="1302" y="182"/>
                    <a:pt x="904" y="551"/>
                  </a:cubicBezTo>
                  <a:cubicBezTo>
                    <a:pt x="61" y="1314"/>
                    <a:pt x="1" y="2619"/>
                    <a:pt x="783" y="3462"/>
                  </a:cubicBezTo>
                  <a:cubicBezTo>
                    <a:pt x="1197"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2"/>
            <p:cNvSpPr/>
            <p:nvPr/>
          </p:nvSpPr>
          <p:spPr>
            <a:xfrm>
              <a:off x="5557525" y="1335525"/>
              <a:ext cx="138225" cy="104350"/>
            </a:xfrm>
            <a:custGeom>
              <a:rect b="b" l="l" r="r" t="t"/>
              <a:pathLst>
                <a:path extrusionOk="0" h="4174" w="5529">
                  <a:moveTo>
                    <a:pt x="2750" y="1"/>
                  </a:moveTo>
                  <a:cubicBezTo>
                    <a:pt x="936" y="1"/>
                    <a:pt x="1" y="2201"/>
                    <a:pt x="1274" y="3514"/>
                  </a:cubicBezTo>
                  <a:cubicBezTo>
                    <a:pt x="1672" y="3953"/>
                    <a:pt x="2216" y="4174"/>
                    <a:pt x="2760" y="4174"/>
                  </a:cubicBezTo>
                  <a:cubicBezTo>
                    <a:pt x="3285" y="4174"/>
                    <a:pt x="3810" y="3968"/>
                    <a:pt x="4204" y="3554"/>
                  </a:cubicBezTo>
                  <a:cubicBezTo>
                    <a:pt x="5529" y="2269"/>
                    <a:pt x="4646" y="21"/>
                    <a:pt x="2799" y="1"/>
                  </a:cubicBezTo>
                  <a:cubicBezTo>
                    <a:pt x="2783" y="1"/>
                    <a:pt x="2766" y="1"/>
                    <a:pt x="2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2"/>
            <p:cNvSpPr/>
            <p:nvPr/>
          </p:nvSpPr>
          <p:spPr>
            <a:xfrm>
              <a:off x="4462325" y="2795525"/>
              <a:ext cx="138025" cy="104150"/>
            </a:xfrm>
            <a:custGeom>
              <a:rect b="b" l="l" r="r" t="t"/>
              <a:pathLst>
                <a:path extrusionOk="0" h="4166" w="5521">
                  <a:moveTo>
                    <a:pt x="2760" y="0"/>
                  </a:moveTo>
                  <a:cubicBezTo>
                    <a:pt x="2228" y="0"/>
                    <a:pt x="1696" y="211"/>
                    <a:pt x="1305" y="632"/>
                  </a:cubicBezTo>
                  <a:cubicBezTo>
                    <a:pt x="0" y="1917"/>
                    <a:pt x="924" y="4165"/>
                    <a:pt x="2770" y="4165"/>
                  </a:cubicBezTo>
                  <a:cubicBezTo>
                    <a:pt x="4617" y="4165"/>
                    <a:pt x="5520" y="1917"/>
                    <a:pt x="4215" y="632"/>
                  </a:cubicBezTo>
                  <a:cubicBezTo>
                    <a:pt x="3824" y="211"/>
                    <a:pt x="3292" y="0"/>
                    <a:pt x="2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2"/>
            <p:cNvSpPr/>
            <p:nvPr/>
          </p:nvSpPr>
          <p:spPr>
            <a:xfrm>
              <a:off x="4827625"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2"/>
            <p:cNvSpPr/>
            <p:nvPr/>
          </p:nvSpPr>
          <p:spPr>
            <a:xfrm>
              <a:off x="5192425" y="2065050"/>
              <a:ext cx="138100" cy="104525"/>
            </a:xfrm>
            <a:custGeom>
              <a:rect b="b" l="l" r="r" t="t"/>
              <a:pathLst>
                <a:path extrusionOk="0" h="4181" w="5524">
                  <a:moveTo>
                    <a:pt x="2767" y="0"/>
                  </a:moveTo>
                  <a:cubicBezTo>
                    <a:pt x="2261" y="0"/>
                    <a:pt x="1755" y="187"/>
                    <a:pt x="1366" y="567"/>
                  </a:cubicBezTo>
                  <a:cubicBezTo>
                    <a:pt x="1" y="1811"/>
                    <a:pt x="824" y="4099"/>
                    <a:pt x="2670" y="4180"/>
                  </a:cubicBezTo>
                  <a:cubicBezTo>
                    <a:pt x="2695" y="4180"/>
                    <a:pt x="2720" y="4181"/>
                    <a:pt x="2745" y="4181"/>
                  </a:cubicBezTo>
                  <a:cubicBezTo>
                    <a:pt x="4544" y="4181"/>
                    <a:pt x="5524" y="2033"/>
                    <a:pt x="4296" y="687"/>
                  </a:cubicBezTo>
                  <a:cubicBezTo>
                    <a:pt x="3894" y="232"/>
                    <a:pt x="3331" y="0"/>
                    <a:pt x="27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2"/>
            <p:cNvSpPr/>
            <p:nvPr/>
          </p:nvSpPr>
          <p:spPr>
            <a:xfrm>
              <a:off x="5557375"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9" y="4173"/>
                    <a:pt x="2797" y="4173"/>
                    <a:pt x="2805" y="4173"/>
                  </a:cubicBezTo>
                  <a:cubicBezTo>
                    <a:pt x="4652" y="4133"/>
                    <a:pt x="5535" y="1905"/>
                    <a:pt x="4210" y="620"/>
                  </a:cubicBezTo>
                  <a:cubicBezTo>
                    <a:pt x="3816" y="206"/>
                    <a:pt x="3291" y="1"/>
                    <a:pt x="27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2"/>
            <p:cNvSpPr/>
            <p:nvPr/>
          </p:nvSpPr>
          <p:spPr>
            <a:xfrm>
              <a:off x="4827125" y="2795025"/>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2"/>
            <p:cNvSpPr/>
            <p:nvPr/>
          </p:nvSpPr>
          <p:spPr>
            <a:xfrm>
              <a:off x="5192725" y="2429950"/>
              <a:ext cx="137725" cy="104425"/>
            </a:xfrm>
            <a:custGeom>
              <a:rect b="b" l="l" r="r" t="t"/>
              <a:pathLst>
                <a:path extrusionOk="0" h="4177" w="5509">
                  <a:moveTo>
                    <a:pt x="2752" y="0"/>
                  </a:moveTo>
                  <a:cubicBezTo>
                    <a:pt x="2207" y="0"/>
                    <a:pt x="1664" y="221"/>
                    <a:pt x="1274" y="663"/>
                  </a:cubicBezTo>
                  <a:cubicBezTo>
                    <a:pt x="0" y="1976"/>
                    <a:pt x="935" y="4176"/>
                    <a:pt x="2750" y="4176"/>
                  </a:cubicBezTo>
                  <a:cubicBezTo>
                    <a:pt x="2766" y="4176"/>
                    <a:pt x="2783" y="4176"/>
                    <a:pt x="2799" y="4176"/>
                  </a:cubicBezTo>
                  <a:cubicBezTo>
                    <a:pt x="4646" y="4136"/>
                    <a:pt x="5509" y="1888"/>
                    <a:pt x="4184" y="603"/>
                  </a:cubicBezTo>
                  <a:cubicBezTo>
                    <a:pt x="3792" y="201"/>
                    <a:pt x="3271" y="0"/>
                    <a:pt x="27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2"/>
            <p:cNvSpPr/>
            <p:nvPr/>
          </p:nvSpPr>
          <p:spPr>
            <a:xfrm>
              <a:off x="5557250" y="2065150"/>
              <a:ext cx="138375" cy="104400"/>
            </a:xfrm>
            <a:custGeom>
              <a:rect b="b" l="l" r="r" t="t"/>
              <a:pathLst>
                <a:path extrusionOk="0" h="4176" w="5535">
                  <a:moveTo>
                    <a:pt x="2777" y="0"/>
                  </a:moveTo>
                  <a:cubicBezTo>
                    <a:pt x="2258" y="0"/>
                    <a:pt x="1737" y="201"/>
                    <a:pt x="1345" y="603"/>
                  </a:cubicBezTo>
                  <a:cubicBezTo>
                    <a:pt x="0" y="1887"/>
                    <a:pt x="883" y="4135"/>
                    <a:pt x="2730" y="4176"/>
                  </a:cubicBezTo>
                  <a:cubicBezTo>
                    <a:pt x="2738" y="4176"/>
                    <a:pt x="2747" y="4176"/>
                    <a:pt x="2755" y="4176"/>
                  </a:cubicBezTo>
                  <a:cubicBezTo>
                    <a:pt x="4585" y="4176"/>
                    <a:pt x="5534" y="1982"/>
                    <a:pt x="4255" y="663"/>
                  </a:cubicBezTo>
                  <a:cubicBezTo>
                    <a:pt x="3865" y="221"/>
                    <a:pt x="3322" y="0"/>
                    <a:pt x="27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2"/>
            <p:cNvSpPr/>
            <p:nvPr/>
          </p:nvSpPr>
          <p:spPr>
            <a:xfrm>
              <a:off x="5193000"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2"/>
                    <a:pt x="2828" y="2"/>
                  </a:cubicBezTo>
                  <a:cubicBezTo>
                    <a:pt x="2795" y="1"/>
                    <a:pt x="2762" y="0"/>
                    <a:pt x="27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2"/>
            <p:cNvSpPr/>
            <p:nvPr/>
          </p:nvSpPr>
          <p:spPr>
            <a:xfrm>
              <a:off x="5557250"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7" y="4176"/>
                    <a:pt x="2763" y="4176"/>
                    <a:pt x="2779" y="4176"/>
                  </a:cubicBezTo>
                  <a:cubicBezTo>
                    <a:pt x="4594" y="4176"/>
                    <a:pt x="5549" y="1996"/>
                    <a:pt x="4275" y="663"/>
                  </a:cubicBezTo>
                  <a:cubicBezTo>
                    <a:pt x="3885" y="221"/>
                    <a:pt x="3342" y="0"/>
                    <a:pt x="27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2"/>
            <p:cNvSpPr/>
            <p:nvPr/>
          </p:nvSpPr>
          <p:spPr>
            <a:xfrm>
              <a:off x="5557525"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2"/>
            <p:cNvSpPr/>
            <p:nvPr/>
          </p:nvSpPr>
          <p:spPr>
            <a:xfrm>
              <a:off x="4107050" y="1334900"/>
              <a:ext cx="118450" cy="105375"/>
            </a:xfrm>
            <a:custGeom>
              <a:rect b="b" l="l" r="r" t="t"/>
              <a:pathLst>
                <a:path extrusionOk="0" h="4215" w="4738">
                  <a:moveTo>
                    <a:pt x="2364" y="0"/>
                  </a:moveTo>
                  <a:cubicBezTo>
                    <a:pt x="1893" y="0"/>
                    <a:pt x="1424" y="174"/>
                    <a:pt x="1024" y="528"/>
                  </a:cubicBezTo>
                  <a:cubicBezTo>
                    <a:pt x="121" y="1271"/>
                    <a:pt x="1" y="2615"/>
                    <a:pt x="763" y="3499"/>
                  </a:cubicBezTo>
                  <a:cubicBezTo>
                    <a:pt x="1183" y="3972"/>
                    <a:pt x="1763" y="4214"/>
                    <a:pt x="2345" y="4214"/>
                  </a:cubicBezTo>
                  <a:cubicBezTo>
                    <a:pt x="2849" y="4214"/>
                    <a:pt x="3353" y="4032"/>
                    <a:pt x="3754" y="3659"/>
                  </a:cubicBezTo>
                  <a:cubicBezTo>
                    <a:pt x="4637" y="2937"/>
                    <a:pt x="4737" y="1592"/>
                    <a:pt x="3955" y="749"/>
                  </a:cubicBezTo>
                  <a:cubicBezTo>
                    <a:pt x="3504" y="254"/>
                    <a:pt x="2933" y="0"/>
                    <a:pt x="23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2"/>
            <p:cNvSpPr/>
            <p:nvPr/>
          </p:nvSpPr>
          <p:spPr>
            <a:xfrm>
              <a:off x="4108550" y="1700525"/>
              <a:ext cx="110100" cy="103525"/>
            </a:xfrm>
            <a:custGeom>
              <a:rect b="b" l="l" r="r" t="t"/>
              <a:pathLst>
                <a:path extrusionOk="0" h="4141" w="4404">
                  <a:moveTo>
                    <a:pt x="2296" y="1"/>
                  </a:moveTo>
                  <a:cubicBezTo>
                    <a:pt x="1803" y="1"/>
                    <a:pt x="1300" y="178"/>
                    <a:pt x="884" y="575"/>
                  </a:cubicBezTo>
                  <a:cubicBezTo>
                    <a:pt x="21" y="1358"/>
                    <a:pt x="1" y="2703"/>
                    <a:pt x="844" y="3506"/>
                  </a:cubicBezTo>
                  <a:cubicBezTo>
                    <a:pt x="1262" y="3944"/>
                    <a:pt x="1788" y="4141"/>
                    <a:pt x="2306" y="4141"/>
                  </a:cubicBezTo>
                  <a:cubicBezTo>
                    <a:pt x="3352" y="4141"/>
                    <a:pt x="4363" y="3337"/>
                    <a:pt x="4376" y="2101"/>
                  </a:cubicBezTo>
                  <a:cubicBezTo>
                    <a:pt x="4404" y="848"/>
                    <a:pt x="3374" y="1"/>
                    <a:pt x="22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2"/>
            <p:cNvSpPr/>
            <p:nvPr/>
          </p:nvSpPr>
          <p:spPr>
            <a:xfrm>
              <a:off x="4479875" y="1335700"/>
              <a:ext cx="109925" cy="103600"/>
            </a:xfrm>
            <a:custGeom>
              <a:rect b="b" l="l" r="r" t="t"/>
              <a:pathLst>
                <a:path extrusionOk="0" h="4144" w="4397">
                  <a:moveTo>
                    <a:pt x="2092" y="1"/>
                  </a:moveTo>
                  <a:cubicBezTo>
                    <a:pt x="1031" y="1"/>
                    <a:pt x="14" y="817"/>
                    <a:pt x="1" y="2062"/>
                  </a:cubicBezTo>
                  <a:cubicBezTo>
                    <a:pt x="1" y="3316"/>
                    <a:pt x="1019" y="4144"/>
                    <a:pt x="2081" y="4144"/>
                  </a:cubicBezTo>
                  <a:cubicBezTo>
                    <a:pt x="2583" y="4144"/>
                    <a:pt x="3095" y="3959"/>
                    <a:pt x="3513" y="3547"/>
                  </a:cubicBezTo>
                  <a:cubicBezTo>
                    <a:pt x="4377" y="2764"/>
                    <a:pt x="4397" y="1419"/>
                    <a:pt x="3554" y="616"/>
                  </a:cubicBezTo>
                  <a:cubicBezTo>
                    <a:pt x="3128" y="191"/>
                    <a:pt x="2605" y="1"/>
                    <a:pt x="20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2"/>
            <p:cNvSpPr/>
            <p:nvPr/>
          </p:nvSpPr>
          <p:spPr>
            <a:xfrm>
              <a:off x="4108550" y="2065500"/>
              <a:ext cx="109775" cy="103725"/>
            </a:xfrm>
            <a:custGeom>
              <a:rect b="b" l="l" r="r" t="t"/>
              <a:pathLst>
                <a:path extrusionOk="0" h="4149" w="4391">
                  <a:moveTo>
                    <a:pt x="2289" y="1"/>
                  </a:moveTo>
                  <a:cubicBezTo>
                    <a:pt x="1791" y="1"/>
                    <a:pt x="1283" y="182"/>
                    <a:pt x="864" y="589"/>
                  </a:cubicBezTo>
                  <a:cubicBezTo>
                    <a:pt x="21" y="1372"/>
                    <a:pt x="1" y="2716"/>
                    <a:pt x="844" y="3519"/>
                  </a:cubicBezTo>
                  <a:cubicBezTo>
                    <a:pt x="1266" y="3954"/>
                    <a:pt x="1789" y="4149"/>
                    <a:pt x="2303" y="4149"/>
                  </a:cubicBezTo>
                  <a:cubicBezTo>
                    <a:pt x="3354" y="4149"/>
                    <a:pt x="4363" y="3334"/>
                    <a:pt x="4376" y="2094"/>
                  </a:cubicBezTo>
                  <a:cubicBezTo>
                    <a:pt x="4390" y="846"/>
                    <a:pt x="3363" y="1"/>
                    <a:pt x="22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2"/>
            <p:cNvSpPr/>
            <p:nvPr/>
          </p:nvSpPr>
          <p:spPr>
            <a:xfrm>
              <a:off x="4462750" y="1700325"/>
              <a:ext cx="138100" cy="104700"/>
            </a:xfrm>
            <a:custGeom>
              <a:rect b="b" l="l" r="r" t="t"/>
              <a:pathLst>
                <a:path extrusionOk="0" h="4188" w="5524">
                  <a:moveTo>
                    <a:pt x="2759" y="0"/>
                  </a:moveTo>
                  <a:cubicBezTo>
                    <a:pt x="960" y="0"/>
                    <a:pt x="0" y="2147"/>
                    <a:pt x="1228" y="3494"/>
                  </a:cubicBezTo>
                  <a:cubicBezTo>
                    <a:pt x="1627" y="3956"/>
                    <a:pt x="2187" y="4188"/>
                    <a:pt x="2747" y="4188"/>
                  </a:cubicBezTo>
                  <a:cubicBezTo>
                    <a:pt x="3256" y="4188"/>
                    <a:pt x="3766" y="3997"/>
                    <a:pt x="4158" y="3614"/>
                  </a:cubicBezTo>
                  <a:cubicBezTo>
                    <a:pt x="5523" y="2350"/>
                    <a:pt x="4680" y="82"/>
                    <a:pt x="2834" y="1"/>
                  </a:cubicBezTo>
                  <a:cubicBezTo>
                    <a:pt x="2809" y="1"/>
                    <a:pt x="2784" y="0"/>
                    <a:pt x="27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2"/>
            <p:cNvSpPr/>
            <p:nvPr/>
          </p:nvSpPr>
          <p:spPr>
            <a:xfrm>
              <a:off x="4827125" y="1335550"/>
              <a:ext cx="138525" cy="104525"/>
            </a:xfrm>
            <a:custGeom>
              <a:rect b="b" l="l" r="r" t="t"/>
              <a:pathLst>
                <a:path extrusionOk="0" h="4181" w="5541">
                  <a:moveTo>
                    <a:pt x="2771" y="0"/>
                  </a:moveTo>
                  <a:cubicBezTo>
                    <a:pt x="924" y="0"/>
                    <a:pt x="1" y="2228"/>
                    <a:pt x="1305" y="3533"/>
                  </a:cubicBezTo>
                  <a:cubicBezTo>
                    <a:pt x="1707" y="3964"/>
                    <a:pt x="2244" y="4180"/>
                    <a:pt x="2778" y="4180"/>
                  </a:cubicBezTo>
                  <a:cubicBezTo>
                    <a:pt x="3312" y="4180"/>
                    <a:pt x="3844" y="3964"/>
                    <a:pt x="4236" y="3533"/>
                  </a:cubicBezTo>
                  <a:cubicBezTo>
                    <a:pt x="5540" y="2228"/>
                    <a:pt x="4617" y="0"/>
                    <a:pt x="2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2"/>
            <p:cNvSpPr/>
            <p:nvPr/>
          </p:nvSpPr>
          <p:spPr>
            <a:xfrm>
              <a:off x="4097525" y="2429975"/>
              <a:ext cx="137950" cy="104425"/>
            </a:xfrm>
            <a:custGeom>
              <a:rect b="b" l="l" r="r" t="t"/>
              <a:pathLst>
                <a:path extrusionOk="0" h="4177" w="5518">
                  <a:moveTo>
                    <a:pt x="2768" y="1"/>
                  </a:moveTo>
                  <a:cubicBezTo>
                    <a:pt x="2262" y="1"/>
                    <a:pt x="1755" y="192"/>
                    <a:pt x="1365" y="582"/>
                  </a:cubicBezTo>
                  <a:cubicBezTo>
                    <a:pt x="0" y="1826"/>
                    <a:pt x="823" y="4094"/>
                    <a:pt x="2690" y="4175"/>
                  </a:cubicBezTo>
                  <a:cubicBezTo>
                    <a:pt x="2723" y="4176"/>
                    <a:pt x="2755" y="4177"/>
                    <a:pt x="2787" y="4177"/>
                  </a:cubicBezTo>
                  <a:cubicBezTo>
                    <a:pt x="4571" y="4177"/>
                    <a:pt x="5518" y="2023"/>
                    <a:pt x="4296" y="702"/>
                  </a:cubicBezTo>
                  <a:cubicBezTo>
                    <a:pt x="3894" y="237"/>
                    <a:pt x="3331" y="1"/>
                    <a:pt x="2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2"/>
            <p:cNvSpPr/>
            <p:nvPr/>
          </p:nvSpPr>
          <p:spPr>
            <a:xfrm>
              <a:off x="4479550" y="2065850"/>
              <a:ext cx="110250" cy="103450"/>
            </a:xfrm>
            <a:custGeom>
              <a:rect b="b" l="l" r="r" t="t"/>
              <a:pathLst>
                <a:path extrusionOk="0" h="4138" w="4410">
                  <a:moveTo>
                    <a:pt x="2091" y="0"/>
                  </a:moveTo>
                  <a:cubicBezTo>
                    <a:pt x="1038" y="0"/>
                    <a:pt x="27" y="804"/>
                    <a:pt x="14" y="2040"/>
                  </a:cubicBezTo>
                  <a:cubicBezTo>
                    <a:pt x="0" y="3299"/>
                    <a:pt x="1022" y="4138"/>
                    <a:pt x="2093" y="4138"/>
                  </a:cubicBezTo>
                  <a:cubicBezTo>
                    <a:pt x="2593" y="4138"/>
                    <a:pt x="3105" y="3954"/>
                    <a:pt x="3526" y="3545"/>
                  </a:cubicBezTo>
                  <a:cubicBezTo>
                    <a:pt x="4390" y="2763"/>
                    <a:pt x="4410" y="1418"/>
                    <a:pt x="3567" y="635"/>
                  </a:cubicBezTo>
                  <a:cubicBezTo>
                    <a:pt x="3142" y="197"/>
                    <a:pt x="2611" y="0"/>
                    <a:pt x="20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2"/>
            <p:cNvSpPr/>
            <p:nvPr/>
          </p:nvSpPr>
          <p:spPr>
            <a:xfrm>
              <a:off x="5922550"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2"/>
            <p:cNvSpPr/>
            <p:nvPr/>
          </p:nvSpPr>
          <p:spPr>
            <a:xfrm>
              <a:off x="6288000" y="2430450"/>
              <a:ext cx="138375" cy="104425"/>
            </a:xfrm>
            <a:custGeom>
              <a:rect b="b" l="l" r="r" t="t"/>
              <a:pathLst>
                <a:path extrusionOk="0" h="4177" w="5535">
                  <a:moveTo>
                    <a:pt x="2780" y="1"/>
                  </a:moveTo>
                  <a:cubicBezTo>
                    <a:pt x="950" y="1"/>
                    <a:pt x="1" y="2195"/>
                    <a:pt x="1279" y="3513"/>
                  </a:cubicBezTo>
                  <a:cubicBezTo>
                    <a:pt x="1670" y="3955"/>
                    <a:pt x="2213" y="4176"/>
                    <a:pt x="2760" y="4176"/>
                  </a:cubicBezTo>
                  <a:cubicBezTo>
                    <a:pt x="3282" y="4176"/>
                    <a:pt x="3808" y="3975"/>
                    <a:pt x="4210" y="3574"/>
                  </a:cubicBezTo>
                  <a:cubicBezTo>
                    <a:pt x="5535" y="2289"/>
                    <a:pt x="4651" y="41"/>
                    <a:pt x="2805" y="1"/>
                  </a:cubicBezTo>
                  <a:cubicBezTo>
                    <a:pt x="2796" y="1"/>
                    <a:pt x="2788" y="1"/>
                    <a:pt x="2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2"/>
            <p:cNvSpPr/>
            <p:nvPr/>
          </p:nvSpPr>
          <p:spPr>
            <a:xfrm>
              <a:off x="6287850"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1" y="1917"/>
                    <a:pt x="4216" y="632"/>
                  </a:cubicBezTo>
                  <a:cubicBezTo>
                    <a:pt x="3824" y="211"/>
                    <a:pt x="3293" y="0"/>
                    <a:pt x="2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2"/>
            <p:cNvSpPr/>
            <p:nvPr/>
          </p:nvSpPr>
          <p:spPr>
            <a:xfrm>
              <a:off x="5932575" y="1334900"/>
              <a:ext cx="118450" cy="105375"/>
            </a:xfrm>
            <a:custGeom>
              <a:rect b="b" l="l" r="r" t="t"/>
              <a:pathLst>
                <a:path extrusionOk="0" h="4215" w="4738">
                  <a:moveTo>
                    <a:pt x="2354" y="0"/>
                  </a:moveTo>
                  <a:cubicBezTo>
                    <a:pt x="1884" y="0"/>
                    <a:pt x="1415" y="174"/>
                    <a:pt x="1025" y="528"/>
                  </a:cubicBezTo>
                  <a:cubicBezTo>
                    <a:pt x="10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2"/>
            <p:cNvSpPr/>
            <p:nvPr/>
          </p:nvSpPr>
          <p:spPr>
            <a:xfrm>
              <a:off x="5922825" y="1700325"/>
              <a:ext cx="138250" cy="104425"/>
            </a:xfrm>
            <a:custGeom>
              <a:rect b="b" l="l" r="r" t="t"/>
              <a:pathLst>
                <a:path extrusionOk="0" h="4177" w="5530">
                  <a:moveTo>
                    <a:pt x="2770" y="1"/>
                  </a:moveTo>
                  <a:cubicBezTo>
                    <a:pt x="956" y="1"/>
                    <a:pt x="1" y="2201"/>
                    <a:pt x="1274" y="3514"/>
                  </a:cubicBezTo>
                  <a:cubicBezTo>
                    <a:pt x="1675" y="3956"/>
                    <a:pt x="2223" y="4177"/>
                    <a:pt x="2770" y="4177"/>
                  </a:cubicBezTo>
                  <a:cubicBezTo>
                    <a:pt x="3292" y="4177"/>
                    <a:pt x="3813" y="3976"/>
                    <a:pt x="4205" y="3574"/>
                  </a:cubicBezTo>
                  <a:cubicBezTo>
                    <a:pt x="5529" y="2290"/>
                    <a:pt x="4666" y="41"/>
                    <a:pt x="2820" y="1"/>
                  </a:cubicBezTo>
                  <a:cubicBezTo>
                    <a:pt x="2803" y="1"/>
                    <a:pt x="2787" y="1"/>
                    <a:pt x="27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2"/>
            <p:cNvSpPr/>
            <p:nvPr/>
          </p:nvSpPr>
          <p:spPr>
            <a:xfrm>
              <a:off x="5922700" y="2065650"/>
              <a:ext cx="138375" cy="104350"/>
            </a:xfrm>
            <a:custGeom>
              <a:rect b="b" l="l" r="r" t="t"/>
              <a:pathLst>
                <a:path extrusionOk="0" h="4174" w="5535">
                  <a:moveTo>
                    <a:pt x="2760" y="1"/>
                  </a:moveTo>
                  <a:cubicBezTo>
                    <a:pt x="929" y="1"/>
                    <a:pt x="0" y="2214"/>
                    <a:pt x="1299" y="3513"/>
                  </a:cubicBezTo>
                  <a:cubicBezTo>
                    <a:pt x="1697" y="3952"/>
                    <a:pt x="2241" y="4173"/>
                    <a:pt x="2785" y="4173"/>
                  </a:cubicBezTo>
                  <a:cubicBezTo>
                    <a:pt x="3310" y="4173"/>
                    <a:pt x="3835" y="3967"/>
                    <a:pt x="4230" y="3553"/>
                  </a:cubicBezTo>
                  <a:cubicBezTo>
                    <a:pt x="5534" y="2269"/>
                    <a:pt x="4631" y="21"/>
                    <a:pt x="2784" y="1"/>
                  </a:cubicBezTo>
                  <a:cubicBezTo>
                    <a:pt x="2776" y="1"/>
                    <a:pt x="2768" y="1"/>
                    <a:pt x="27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2"/>
            <p:cNvSpPr/>
            <p:nvPr/>
          </p:nvSpPr>
          <p:spPr>
            <a:xfrm>
              <a:off x="6299900" y="1724425"/>
              <a:ext cx="47700" cy="79325"/>
            </a:xfrm>
            <a:custGeom>
              <a:rect b="b" l="l" r="r" t="t"/>
              <a:pathLst>
                <a:path extrusionOk="0" h="3173" w="1908">
                  <a:moveTo>
                    <a:pt x="542" y="1"/>
                  </a:moveTo>
                  <a:lnTo>
                    <a:pt x="542" y="1"/>
                  </a:lnTo>
                  <a:cubicBezTo>
                    <a:pt x="0" y="784"/>
                    <a:pt x="101" y="1847"/>
                    <a:pt x="763" y="2530"/>
                  </a:cubicBezTo>
                  <a:cubicBezTo>
                    <a:pt x="1064" y="2851"/>
                    <a:pt x="1466" y="3072"/>
                    <a:pt x="1907" y="3172"/>
                  </a:cubicBezTo>
                  <a:cubicBezTo>
                    <a:pt x="1466" y="2108"/>
                    <a:pt x="1004" y="1045"/>
                    <a:pt x="5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2"/>
            <p:cNvSpPr/>
            <p:nvPr/>
          </p:nvSpPr>
          <p:spPr>
            <a:xfrm>
              <a:off x="5923050" y="2429975"/>
              <a:ext cx="137950" cy="104425"/>
            </a:xfrm>
            <a:custGeom>
              <a:rect b="b" l="l" r="r" t="t"/>
              <a:pathLst>
                <a:path extrusionOk="0" h="4177" w="5518">
                  <a:moveTo>
                    <a:pt x="2766" y="1"/>
                  </a:moveTo>
                  <a:cubicBezTo>
                    <a:pt x="2262" y="1"/>
                    <a:pt x="1755" y="192"/>
                    <a:pt x="1365" y="582"/>
                  </a:cubicBezTo>
                  <a:cubicBezTo>
                    <a:pt x="1" y="1826"/>
                    <a:pt x="823" y="4094"/>
                    <a:pt x="2670" y="4175"/>
                  </a:cubicBezTo>
                  <a:cubicBezTo>
                    <a:pt x="2703" y="4176"/>
                    <a:pt x="2735" y="4177"/>
                    <a:pt x="2768" y="4177"/>
                  </a:cubicBezTo>
                  <a:cubicBezTo>
                    <a:pt x="4552" y="4177"/>
                    <a:pt x="5518" y="2023"/>
                    <a:pt x="4276" y="702"/>
                  </a:cubicBezTo>
                  <a:cubicBezTo>
                    <a:pt x="3885" y="237"/>
                    <a:pt x="3327" y="1"/>
                    <a:pt x="27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2"/>
            <p:cNvSpPr/>
            <p:nvPr/>
          </p:nvSpPr>
          <p:spPr>
            <a:xfrm>
              <a:off x="6287350" y="2065075"/>
              <a:ext cx="138375" cy="104475"/>
            </a:xfrm>
            <a:custGeom>
              <a:rect b="b" l="l" r="r" t="t"/>
              <a:pathLst>
                <a:path extrusionOk="0" h="4179" w="5535">
                  <a:moveTo>
                    <a:pt x="2780" y="1"/>
                  </a:moveTo>
                  <a:cubicBezTo>
                    <a:pt x="2260" y="1"/>
                    <a:pt x="1740" y="202"/>
                    <a:pt x="1345" y="606"/>
                  </a:cubicBezTo>
                  <a:cubicBezTo>
                    <a:pt x="1" y="1890"/>
                    <a:pt x="884" y="4138"/>
                    <a:pt x="2751" y="4179"/>
                  </a:cubicBezTo>
                  <a:cubicBezTo>
                    <a:pt x="2759" y="4179"/>
                    <a:pt x="2767" y="4179"/>
                    <a:pt x="2775" y="4179"/>
                  </a:cubicBezTo>
                  <a:cubicBezTo>
                    <a:pt x="4606" y="4179"/>
                    <a:pt x="5535" y="1965"/>
                    <a:pt x="4256" y="646"/>
                  </a:cubicBezTo>
                  <a:cubicBezTo>
                    <a:pt x="3857" y="217"/>
                    <a:pt x="3319" y="1"/>
                    <a:pt x="2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2"/>
            <p:cNvSpPr/>
            <p:nvPr/>
          </p:nvSpPr>
          <p:spPr>
            <a:xfrm>
              <a:off x="1174050" y="3523125"/>
              <a:ext cx="138525" cy="104150"/>
            </a:xfrm>
            <a:custGeom>
              <a:rect b="b" l="l" r="r" t="t"/>
              <a:pathLst>
                <a:path extrusionOk="0" h="4166" w="5541">
                  <a:moveTo>
                    <a:pt x="2763" y="0"/>
                  </a:moveTo>
                  <a:cubicBezTo>
                    <a:pt x="2229" y="0"/>
                    <a:pt x="1697" y="211"/>
                    <a:pt x="1305" y="633"/>
                  </a:cubicBezTo>
                  <a:cubicBezTo>
                    <a:pt x="1" y="1937"/>
                    <a:pt x="924" y="4165"/>
                    <a:pt x="2771" y="4165"/>
                  </a:cubicBezTo>
                  <a:cubicBezTo>
                    <a:pt x="4617" y="4165"/>
                    <a:pt x="5540" y="1937"/>
                    <a:pt x="4236" y="633"/>
                  </a:cubicBezTo>
                  <a:cubicBezTo>
                    <a:pt x="3834" y="211"/>
                    <a:pt x="3297" y="0"/>
                    <a:pt x="2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2"/>
            <p:cNvSpPr/>
            <p:nvPr/>
          </p:nvSpPr>
          <p:spPr>
            <a:xfrm>
              <a:off x="1539275" y="3159025"/>
              <a:ext cx="138100" cy="104200"/>
            </a:xfrm>
            <a:custGeom>
              <a:rect b="b" l="l" r="r" t="t"/>
              <a:pathLst>
                <a:path extrusionOk="0" h="4168" w="5524">
                  <a:moveTo>
                    <a:pt x="2740" y="1"/>
                  </a:moveTo>
                  <a:cubicBezTo>
                    <a:pt x="941" y="1"/>
                    <a:pt x="1" y="2168"/>
                    <a:pt x="1248" y="3495"/>
                  </a:cubicBezTo>
                  <a:cubicBezTo>
                    <a:pt x="1654" y="3942"/>
                    <a:pt x="2210" y="4168"/>
                    <a:pt x="2763" y="4168"/>
                  </a:cubicBezTo>
                  <a:cubicBezTo>
                    <a:pt x="3279" y="4168"/>
                    <a:pt x="3792" y="3972"/>
                    <a:pt x="4179" y="3575"/>
                  </a:cubicBezTo>
                  <a:cubicBezTo>
                    <a:pt x="5524" y="2290"/>
                    <a:pt x="4641" y="42"/>
                    <a:pt x="2814" y="2"/>
                  </a:cubicBezTo>
                  <a:cubicBezTo>
                    <a:pt x="2789" y="1"/>
                    <a:pt x="2765" y="1"/>
                    <a:pt x="27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2"/>
            <p:cNvSpPr/>
            <p:nvPr/>
          </p:nvSpPr>
          <p:spPr>
            <a:xfrm>
              <a:off x="1252825" y="3889175"/>
              <a:ext cx="48200" cy="79825"/>
            </a:xfrm>
            <a:custGeom>
              <a:rect b="b" l="l" r="r" t="t"/>
              <a:pathLst>
                <a:path extrusionOk="0" h="3193" w="1928">
                  <a:moveTo>
                    <a:pt x="1" y="1"/>
                  </a:moveTo>
                  <a:lnTo>
                    <a:pt x="1" y="1"/>
                  </a:lnTo>
                  <a:cubicBezTo>
                    <a:pt x="442" y="1065"/>
                    <a:pt x="884" y="2128"/>
                    <a:pt x="1366" y="3192"/>
                  </a:cubicBezTo>
                  <a:cubicBezTo>
                    <a:pt x="1928" y="2369"/>
                    <a:pt x="1787" y="1245"/>
                    <a:pt x="1065" y="583"/>
                  </a:cubicBezTo>
                  <a:cubicBezTo>
                    <a:pt x="764" y="282"/>
                    <a:pt x="402" y="8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2"/>
            <p:cNvSpPr/>
            <p:nvPr/>
          </p:nvSpPr>
          <p:spPr>
            <a:xfrm>
              <a:off x="1550400" y="3523825"/>
              <a:ext cx="114925" cy="103675"/>
            </a:xfrm>
            <a:custGeom>
              <a:rect b="b" l="l" r="r" t="t"/>
              <a:pathLst>
                <a:path extrusionOk="0" h="4147" w="4597">
                  <a:moveTo>
                    <a:pt x="2312" y="1"/>
                  </a:moveTo>
                  <a:cubicBezTo>
                    <a:pt x="1809" y="1"/>
                    <a:pt x="1304" y="182"/>
                    <a:pt x="904" y="544"/>
                  </a:cubicBezTo>
                  <a:cubicBezTo>
                    <a:pt x="61" y="1327"/>
                    <a:pt x="1" y="2632"/>
                    <a:pt x="783" y="3475"/>
                  </a:cubicBezTo>
                  <a:cubicBezTo>
                    <a:pt x="1196" y="3920"/>
                    <a:pt x="1755" y="4147"/>
                    <a:pt x="2314" y="4147"/>
                  </a:cubicBezTo>
                  <a:cubicBezTo>
                    <a:pt x="2815" y="4147"/>
                    <a:pt x="3316" y="3965"/>
                    <a:pt x="3714" y="3595"/>
                  </a:cubicBezTo>
                  <a:cubicBezTo>
                    <a:pt x="4557" y="2833"/>
                    <a:pt x="4597" y="1508"/>
                    <a:pt x="3834" y="665"/>
                  </a:cubicBezTo>
                  <a:cubicBezTo>
                    <a:pt x="3423" y="222"/>
                    <a:pt x="2868" y="1"/>
                    <a:pt x="23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2"/>
            <p:cNvSpPr/>
            <p:nvPr/>
          </p:nvSpPr>
          <p:spPr>
            <a:xfrm>
              <a:off x="1903950" y="3158550"/>
              <a:ext cx="138725" cy="104425"/>
            </a:xfrm>
            <a:custGeom>
              <a:rect b="b" l="l" r="r" t="t"/>
              <a:pathLst>
                <a:path extrusionOk="0" h="4177" w="5549">
                  <a:moveTo>
                    <a:pt x="2750" y="1"/>
                  </a:moveTo>
                  <a:cubicBezTo>
                    <a:pt x="936" y="1"/>
                    <a:pt x="1" y="2201"/>
                    <a:pt x="1274" y="3514"/>
                  </a:cubicBezTo>
                  <a:cubicBezTo>
                    <a:pt x="1674" y="3955"/>
                    <a:pt x="2222" y="4176"/>
                    <a:pt x="2770" y="4176"/>
                  </a:cubicBezTo>
                  <a:cubicBezTo>
                    <a:pt x="3291" y="4176"/>
                    <a:pt x="3812" y="3976"/>
                    <a:pt x="4204" y="3574"/>
                  </a:cubicBezTo>
                  <a:cubicBezTo>
                    <a:pt x="5549" y="2289"/>
                    <a:pt x="4646" y="41"/>
                    <a:pt x="2799" y="1"/>
                  </a:cubicBezTo>
                  <a:cubicBezTo>
                    <a:pt x="2783" y="1"/>
                    <a:pt x="2766" y="1"/>
                    <a:pt x="2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2"/>
            <p:cNvSpPr/>
            <p:nvPr/>
          </p:nvSpPr>
          <p:spPr>
            <a:xfrm>
              <a:off x="1538850" y="3888200"/>
              <a:ext cx="137975" cy="104425"/>
            </a:xfrm>
            <a:custGeom>
              <a:rect b="b" l="l" r="r" t="t"/>
              <a:pathLst>
                <a:path extrusionOk="0" h="4177" w="5519">
                  <a:moveTo>
                    <a:pt x="2769" y="0"/>
                  </a:moveTo>
                  <a:cubicBezTo>
                    <a:pt x="2262" y="0"/>
                    <a:pt x="1755" y="192"/>
                    <a:pt x="1366" y="582"/>
                  </a:cubicBezTo>
                  <a:cubicBezTo>
                    <a:pt x="1" y="1826"/>
                    <a:pt x="844" y="4094"/>
                    <a:pt x="2690" y="4175"/>
                  </a:cubicBezTo>
                  <a:cubicBezTo>
                    <a:pt x="2724" y="4176"/>
                    <a:pt x="2756" y="4177"/>
                    <a:pt x="2789" y="4177"/>
                  </a:cubicBezTo>
                  <a:cubicBezTo>
                    <a:pt x="4572" y="4177"/>
                    <a:pt x="5518" y="2043"/>
                    <a:pt x="4296" y="702"/>
                  </a:cubicBezTo>
                  <a:cubicBezTo>
                    <a:pt x="3895" y="237"/>
                    <a:pt x="3332" y="0"/>
                    <a:pt x="27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2"/>
            <p:cNvSpPr/>
            <p:nvPr/>
          </p:nvSpPr>
          <p:spPr>
            <a:xfrm>
              <a:off x="1903950"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2"/>
            <p:cNvSpPr/>
            <p:nvPr/>
          </p:nvSpPr>
          <p:spPr>
            <a:xfrm>
              <a:off x="1539000" y="4253475"/>
              <a:ext cx="138375" cy="104400"/>
            </a:xfrm>
            <a:custGeom>
              <a:rect b="b" l="l" r="r" t="t"/>
              <a:pathLst>
                <a:path extrusionOk="0" h="4176" w="5535">
                  <a:moveTo>
                    <a:pt x="2758" y="1"/>
                  </a:moveTo>
                  <a:cubicBezTo>
                    <a:pt x="2213" y="1"/>
                    <a:pt x="1670" y="221"/>
                    <a:pt x="1279" y="663"/>
                  </a:cubicBezTo>
                  <a:cubicBezTo>
                    <a:pt x="1" y="1982"/>
                    <a:pt x="950" y="4176"/>
                    <a:pt x="2780" y="4176"/>
                  </a:cubicBezTo>
                  <a:cubicBezTo>
                    <a:pt x="2788" y="4176"/>
                    <a:pt x="2797" y="4176"/>
                    <a:pt x="2805" y="4176"/>
                  </a:cubicBezTo>
                  <a:cubicBezTo>
                    <a:pt x="4652" y="4136"/>
                    <a:pt x="5535" y="1888"/>
                    <a:pt x="4190" y="603"/>
                  </a:cubicBezTo>
                  <a:cubicBezTo>
                    <a:pt x="3798" y="201"/>
                    <a:pt x="3277" y="1"/>
                    <a:pt x="27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2"/>
            <p:cNvSpPr/>
            <p:nvPr/>
          </p:nvSpPr>
          <p:spPr>
            <a:xfrm>
              <a:off x="1903675" y="3888175"/>
              <a:ext cx="138725" cy="104425"/>
            </a:xfrm>
            <a:custGeom>
              <a:rect b="b" l="l" r="r" t="t"/>
              <a:pathLst>
                <a:path extrusionOk="0" h="4177" w="5549">
                  <a:moveTo>
                    <a:pt x="2779" y="0"/>
                  </a:moveTo>
                  <a:cubicBezTo>
                    <a:pt x="2258" y="0"/>
                    <a:pt x="1737" y="201"/>
                    <a:pt x="1345" y="603"/>
                  </a:cubicBezTo>
                  <a:cubicBezTo>
                    <a:pt x="0" y="1887"/>
                    <a:pt x="883" y="4135"/>
                    <a:pt x="2750" y="4176"/>
                  </a:cubicBezTo>
                  <a:cubicBezTo>
                    <a:pt x="2766" y="4176"/>
                    <a:pt x="2783" y="4176"/>
                    <a:pt x="2799" y="4176"/>
                  </a:cubicBezTo>
                  <a:cubicBezTo>
                    <a:pt x="4614" y="4176"/>
                    <a:pt x="5549" y="1976"/>
                    <a:pt x="4275" y="663"/>
                  </a:cubicBezTo>
                  <a:cubicBezTo>
                    <a:pt x="3875" y="221"/>
                    <a:pt x="3327" y="0"/>
                    <a:pt x="27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2"/>
            <p:cNvSpPr/>
            <p:nvPr/>
          </p:nvSpPr>
          <p:spPr>
            <a:xfrm>
              <a:off x="1903675" y="4253225"/>
              <a:ext cx="138725" cy="104675"/>
            </a:xfrm>
            <a:custGeom>
              <a:rect b="b" l="l" r="r" t="t"/>
              <a:pathLst>
                <a:path extrusionOk="0" h="4187" w="5549">
                  <a:moveTo>
                    <a:pt x="2775" y="0"/>
                  </a:moveTo>
                  <a:cubicBezTo>
                    <a:pt x="2260" y="0"/>
                    <a:pt x="1742" y="196"/>
                    <a:pt x="1345" y="593"/>
                  </a:cubicBezTo>
                  <a:cubicBezTo>
                    <a:pt x="0" y="1878"/>
                    <a:pt x="883" y="4126"/>
                    <a:pt x="2730" y="4186"/>
                  </a:cubicBezTo>
                  <a:cubicBezTo>
                    <a:pt x="2746" y="4186"/>
                    <a:pt x="2763" y="4186"/>
                    <a:pt x="2779" y="4186"/>
                  </a:cubicBezTo>
                  <a:cubicBezTo>
                    <a:pt x="4594" y="4186"/>
                    <a:pt x="5548" y="2006"/>
                    <a:pt x="4275" y="673"/>
                  </a:cubicBezTo>
                  <a:cubicBezTo>
                    <a:pt x="3880" y="226"/>
                    <a:pt x="3329" y="0"/>
                    <a:pt x="27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2"/>
            <p:cNvSpPr/>
            <p:nvPr/>
          </p:nvSpPr>
          <p:spPr>
            <a:xfrm>
              <a:off x="1903800"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8" y="4176"/>
                    <a:pt x="2797" y="4176"/>
                    <a:pt x="2805" y="4176"/>
                  </a:cubicBezTo>
                  <a:cubicBezTo>
                    <a:pt x="4652" y="4136"/>
                    <a:pt x="5535" y="1888"/>
                    <a:pt x="4210" y="603"/>
                  </a:cubicBezTo>
                  <a:cubicBezTo>
                    <a:pt x="3818" y="202"/>
                    <a:pt x="3297" y="1"/>
                    <a:pt x="27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2"/>
            <p:cNvSpPr/>
            <p:nvPr/>
          </p:nvSpPr>
          <p:spPr>
            <a:xfrm>
              <a:off x="1173550" y="3158325"/>
              <a:ext cx="138875" cy="104150"/>
            </a:xfrm>
            <a:custGeom>
              <a:rect b="b" l="l" r="r" t="t"/>
              <a:pathLst>
                <a:path extrusionOk="0" h="4166" w="5555">
                  <a:moveTo>
                    <a:pt x="2791" y="0"/>
                  </a:moveTo>
                  <a:cubicBezTo>
                    <a:pt x="2259" y="0"/>
                    <a:pt x="1727" y="211"/>
                    <a:pt x="1325" y="632"/>
                  </a:cubicBezTo>
                  <a:cubicBezTo>
                    <a:pt x="1" y="1917"/>
                    <a:pt x="924" y="4165"/>
                    <a:pt x="2770" y="4165"/>
                  </a:cubicBezTo>
                  <a:cubicBezTo>
                    <a:pt x="2779" y="4165"/>
                    <a:pt x="2787" y="4165"/>
                    <a:pt x="2795" y="4165"/>
                  </a:cubicBezTo>
                  <a:cubicBezTo>
                    <a:pt x="4625" y="4165"/>
                    <a:pt x="5555" y="1931"/>
                    <a:pt x="4256" y="632"/>
                  </a:cubicBezTo>
                  <a:cubicBezTo>
                    <a:pt x="3854" y="211"/>
                    <a:pt x="3322" y="0"/>
                    <a:pt x="27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2"/>
            <p:cNvSpPr/>
            <p:nvPr/>
          </p:nvSpPr>
          <p:spPr>
            <a:xfrm>
              <a:off x="2999075" y="3523875"/>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2"/>
            <p:cNvSpPr/>
            <p:nvPr/>
          </p:nvSpPr>
          <p:spPr>
            <a:xfrm>
              <a:off x="3364825" y="3159025"/>
              <a:ext cx="138100" cy="104200"/>
            </a:xfrm>
            <a:custGeom>
              <a:rect b="b" l="l" r="r" t="t"/>
              <a:pathLst>
                <a:path extrusionOk="0" h="4168" w="5524">
                  <a:moveTo>
                    <a:pt x="2720" y="1"/>
                  </a:moveTo>
                  <a:cubicBezTo>
                    <a:pt x="921" y="1"/>
                    <a:pt x="0" y="2168"/>
                    <a:pt x="1248" y="3495"/>
                  </a:cubicBezTo>
                  <a:cubicBezTo>
                    <a:pt x="1653" y="3942"/>
                    <a:pt x="2209" y="4168"/>
                    <a:pt x="2763" y="4168"/>
                  </a:cubicBezTo>
                  <a:cubicBezTo>
                    <a:pt x="3278" y="4168"/>
                    <a:pt x="3791" y="3972"/>
                    <a:pt x="4178" y="3575"/>
                  </a:cubicBezTo>
                  <a:cubicBezTo>
                    <a:pt x="5523" y="2290"/>
                    <a:pt x="4640" y="42"/>
                    <a:pt x="2793" y="2"/>
                  </a:cubicBezTo>
                  <a:cubicBezTo>
                    <a:pt x="2769" y="1"/>
                    <a:pt x="2744" y="1"/>
                    <a:pt x="27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2"/>
            <p:cNvSpPr/>
            <p:nvPr/>
          </p:nvSpPr>
          <p:spPr>
            <a:xfrm>
              <a:off x="2268975" y="4618300"/>
              <a:ext cx="138525" cy="104400"/>
            </a:xfrm>
            <a:custGeom>
              <a:rect b="b" l="l" r="r" t="t"/>
              <a:pathLst>
                <a:path extrusionOk="0" h="4176" w="5541">
                  <a:moveTo>
                    <a:pt x="2761" y="0"/>
                  </a:moveTo>
                  <a:cubicBezTo>
                    <a:pt x="2236" y="0"/>
                    <a:pt x="1712" y="206"/>
                    <a:pt x="1325" y="622"/>
                  </a:cubicBezTo>
                  <a:cubicBezTo>
                    <a:pt x="0" y="1927"/>
                    <a:pt x="924" y="4155"/>
                    <a:pt x="2770" y="4175"/>
                  </a:cubicBezTo>
                  <a:cubicBezTo>
                    <a:pt x="4617" y="4175"/>
                    <a:pt x="5540" y="1947"/>
                    <a:pt x="4236" y="642"/>
                  </a:cubicBezTo>
                  <a:cubicBezTo>
                    <a:pt x="3839" y="216"/>
                    <a:pt x="3300" y="0"/>
                    <a:pt x="2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2"/>
            <p:cNvSpPr/>
            <p:nvPr/>
          </p:nvSpPr>
          <p:spPr>
            <a:xfrm>
              <a:off x="2634275" y="4253475"/>
              <a:ext cx="138375" cy="104400"/>
            </a:xfrm>
            <a:custGeom>
              <a:rect b="b" l="l" r="r" t="t"/>
              <a:pathLst>
                <a:path extrusionOk="0" h="4176" w="5535">
                  <a:moveTo>
                    <a:pt x="2768" y="1"/>
                  </a:moveTo>
                  <a:cubicBezTo>
                    <a:pt x="2248" y="1"/>
                    <a:pt x="1727" y="201"/>
                    <a:pt x="1325" y="603"/>
                  </a:cubicBezTo>
                  <a:cubicBezTo>
                    <a:pt x="1" y="1888"/>
                    <a:pt x="884" y="4136"/>
                    <a:pt x="2730" y="4176"/>
                  </a:cubicBezTo>
                  <a:cubicBezTo>
                    <a:pt x="2739" y="4176"/>
                    <a:pt x="2747" y="4176"/>
                    <a:pt x="2755" y="4176"/>
                  </a:cubicBezTo>
                  <a:cubicBezTo>
                    <a:pt x="4586" y="4176"/>
                    <a:pt x="5535" y="1982"/>
                    <a:pt x="4256" y="663"/>
                  </a:cubicBezTo>
                  <a:cubicBezTo>
                    <a:pt x="3855" y="221"/>
                    <a:pt x="3312" y="1"/>
                    <a:pt x="2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2"/>
            <p:cNvSpPr/>
            <p:nvPr/>
          </p:nvSpPr>
          <p:spPr>
            <a:xfrm>
              <a:off x="3016300" y="3888925"/>
              <a:ext cx="110275" cy="103625"/>
            </a:xfrm>
            <a:custGeom>
              <a:rect b="b" l="l" r="r" t="t"/>
              <a:pathLst>
                <a:path extrusionOk="0" h="4145" w="4411">
                  <a:moveTo>
                    <a:pt x="2102" y="1"/>
                  </a:moveTo>
                  <a:cubicBezTo>
                    <a:pt x="1031" y="1"/>
                    <a:pt x="1" y="840"/>
                    <a:pt x="14" y="2098"/>
                  </a:cubicBezTo>
                  <a:cubicBezTo>
                    <a:pt x="41" y="3338"/>
                    <a:pt x="1055" y="4144"/>
                    <a:pt x="2108" y="4144"/>
                  </a:cubicBezTo>
                  <a:cubicBezTo>
                    <a:pt x="2622" y="4144"/>
                    <a:pt x="3145" y="3952"/>
                    <a:pt x="3567" y="3523"/>
                  </a:cubicBezTo>
                  <a:cubicBezTo>
                    <a:pt x="4410" y="2720"/>
                    <a:pt x="4390" y="1376"/>
                    <a:pt x="3527" y="593"/>
                  </a:cubicBezTo>
                  <a:cubicBezTo>
                    <a:pt x="3112" y="184"/>
                    <a:pt x="2602" y="1"/>
                    <a:pt x="21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2"/>
            <p:cNvSpPr/>
            <p:nvPr/>
          </p:nvSpPr>
          <p:spPr>
            <a:xfrm>
              <a:off x="3375925" y="3523825"/>
              <a:ext cx="114950" cy="103675"/>
            </a:xfrm>
            <a:custGeom>
              <a:rect b="b" l="l" r="r" t="t"/>
              <a:pathLst>
                <a:path extrusionOk="0" h="4147" w="4598">
                  <a:moveTo>
                    <a:pt x="2312" y="1"/>
                  </a:moveTo>
                  <a:cubicBezTo>
                    <a:pt x="1809" y="1"/>
                    <a:pt x="1305" y="182"/>
                    <a:pt x="904" y="544"/>
                  </a:cubicBezTo>
                  <a:cubicBezTo>
                    <a:pt x="61" y="1327"/>
                    <a:pt x="1" y="2632"/>
                    <a:pt x="784" y="3475"/>
                  </a:cubicBezTo>
                  <a:cubicBezTo>
                    <a:pt x="1186" y="3920"/>
                    <a:pt x="1745" y="4147"/>
                    <a:pt x="2307" y="4147"/>
                  </a:cubicBezTo>
                  <a:cubicBezTo>
                    <a:pt x="2810" y="4147"/>
                    <a:pt x="3316" y="3965"/>
                    <a:pt x="3714" y="3595"/>
                  </a:cubicBezTo>
                  <a:cubicBezTo>
                    <a:pt x="4537" y="2833"/>
                    <a:pt x="4597" y="1508"/>
                    <a:pt x="3835" y="665"/>
                  </a:cubicBezTo>
                  <a:cubicBezTo>
                    <a:pt x="3424" y="222"/>
                    <a:pt x="2869" y="1"/>
                    <a:pt x="23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2"/>
            <p:cNvSpPr/>
            <p:nvPr/>
          </p:nvSpPr>
          <p:spPr>
            <a:xfrm>
              <a:off x="3729475" y="3158550"/>
              <a:ext cx="138250" cy="104425"/>
            </a:xfrm>
            <a:custGeom>
              <a:rect b="b" l="l" r="r" t="t"/>
              <a:pathLst>
                <a:path extrusionOk="0" h="4177" w="5530">
                  <a:moveTo>
                    <a:pt x="2750" y="1"/>
                  </a:moveTo>
                  <a:cubicBezTo>
                    <a:pt x="936" y="1"/>
                    <a:pt x="1" y="2201"/>
                    <a:pt x="1274" y="3514"/>
                  </a:cubicBezTo>
                  <a:cubicBezTo>
                    <a:pt x="1675" y="3955"/>
                    <a:pt x="2223" y="4176"/>
                    <a:pt x="2770" y="4176"/>
                  </a:cubicBezTo>
                  <a:cubicBezTo>
                    <a:pt x="3292" y="4176"/>
                    <a:pt x="3813" y="3976"/>
                    <a:pt x="4205" y="3574"/>
                  </a:cubicBezTo>
                  <a:cubicBezTo>
                    <a:pt x="5529" y="2289"/>
                    <a:pt x="4646" y="41"/>
                    <a:pt x="2799" y="1"/>
                  </a:cubicBezTo>
                  <a:cubicBezTo>
                    <a:pt x="2783" y="1"/>
                    <a:pt x="2767" y="1"/>
                    <a:pt x="2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2"/>
            <p:cNvSpPr/>
            <p:nvPr/>
          </p:nvSpPr>
          <p:spPr>
            <a:xfrm>
              <a:off x="2634275" y="4618550"/>
              <a:ext cx="138025" cy="104150"/>
            </a:xfrm>
            <a:custGeom>
              <a:rect b="b" l="l" r="r" t="t"/>
              <a:pathLst>
                <a:path extrusionOk="0" h="4166" w="5521">
                  <a:moveTo>
                    <a:pt x="2761" y="0"/>
                  </a:moveTo>
                  <a:cubicBezTo>
                    <a:pt x="2229" y="0"/>
                    <a:pt x="1697" y="211"/>
                    <a:pt x="1305" y="632"/>
                  </a:cubicBezTo>
                  <a:cubicBezTo>
                    <a:pt x="1" y="1937"/>
                    <a:pt x="904" y="4165"/>
                    <a:pt x="2751" y="4165"/>
                  </a:cubicBezTo>
                  <a:cubicBezTo>
                    <a:pt x="4597" y="4165"/>
                    <a:pt x="5520" y="1937"/>
                    <a:pt x="4216" y="632"/>
                  </a:cubicBezTo>
                  <a:cubicBezTo>
                    <a:pt x="3824" y="211"/>
                    <a:pt x="3292" y="0"/>
                    <a:pt x="2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2"/>
            <p:cNvSpPr/>
            <p:nvPr/>
          </p:nvSpPr>
          <p:spPr>
            <a:xfrm>
              <a:off x="2999575" y="4253175"/>
              <a:ext cx="137575" cy="104375"/>
            </a:xfrm>
            <a:custGeom>
              <a:rect b="b" l="l" r="r" t="t"/>
              <a:pathLst>
                <a:path extrusionOk="0" h="4175" w="5503">
                  <a:moveTo>
                    <a:pt x="2746" y="0"/>
                  </a:moveTo>
                  <a:cubicBezTo>
                    <a:pt x="2272" y="0"/>
                    <a:pt x="1799" y="178"/>
                    <a:pt x="1406" y="535"/>
                  </a:cubicBezTo>
                  <a:cubicBezTo>
                    <a:pt x="1" y="1739"/>
                    <a:pt x="764" y="4047"/>
                    <a:pt x="2610" y="4168"/>
                  </a:cubicBezTo>
                  <a:cubicBezTo>
                    <a:pt x="2668" y="4172"/>
                    <a:pt x="2724" y="4174"/>
                    <a:pt x="2780" y="4174"/>
                  </a:cubicBezTo>
                  <a:cubicBezTo>
                    <a:pt x="4522" y="4174"/>
                    <a:pt x="5503" y="2097"/>
                    <a:pt x="4316" y="756"/>
                  </a:cubicBezTo>
                  <a:cubicBezTo>
                    <a:pt x="3880" y="253"/>
                    <a:pt x="3312" y="0"/>
                    <a:pt x="27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2"/>
            <p:cNvSpPr/>
            <p:nvPr/>
          </p:nvSpPr>
          <p:spPr>
            <a:xfrm>
              <a:off x="3364400" y="3888200"/>
              <a:ext cx="137950" cy="104425"/>
            </a:xfrm>
            <a:custGeom>
              <a:rect b="b" l="l" r="r" t="t"/>
              <a:pathLst>
                <a:path extrusionOk="0" h="4177" w="5518">
                  <a:moveTo>
                    <a:pt x="2768" y="0"/>
                  </a:moveTo>
                  <a:cubicBezTo>
                    <a:pt x="2262" y="0"/>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0"/>
                    <a:pt x="27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2"/>
            <p:cNvSpPr/>
            <p:nvPr/>
          </p:nvSpPr>
          <p:spPr>
            <a:xfrm>
              <a:off x="3729975" y="3523300"/>
              <a:ext cx="137750" cy="103975"/>
            </a:xfrm>
            <a:custGeom>
              <a:rect b="b" l="l" r="r" t="t"/>
              <a:pathLst>
                <a:path extrusionOk="0" h="4159" w="5510">
                  <a:moveTo>
                    <a:pt x="2743" y="1"/>
                  </a:moveTo>
                  <a:cubicBezTo>
                    <a:pt x="2201" y="1"/>
                    <a:pt x="1662" y="217"/>
                    <a:pt x="1274" y="646"/>
                  </a:cubicBezTo>
                  <a:cubicBezTo>
                    <a:pt x="1" y="1959"/>
                    <a:pt x="916" y="4159"/>
                    <a:pt x="2730" y="4159"/>
                  </a:cubicBezTo>
                  <a:cubicBezTo>
                    <a:pt x="2747" y="4159"/>
                    <a:pt x="2763" y="4159"/>
                    <a:pt x="2779" y="4158"/>
                  </a:cubicBezTo>
                  <a:cubicBezTo>
                    <a:pt x="4626" y="4138"/>
                    <a:pt x="5509" y="1890"/>
                    <a:pt x="4185" y="605"/>
                  </a:cubicBezTo>
                  <a:cubicBezTo>
                    <a:pt x="3790" y="201"/>
                    <a:pt x="3266" y="1"/>
                    <a:pt x="27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2"/>
            <p:cNvSpPr/>
            <p:nvPr/>
          </p:nvSpPr>
          <p:spPr>
            <a:xfrm>
              <a:off x="2999575" y="4618050"/>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2"/>
            <p:cNvSpPr/>
            <p:nvPr/>
          </p:nvSpPr>
          <p:spPr>
            <a:xfrm>
              <a:off x="3364525" y="4253475"/>
              <a:ext cx="137875" cy="104400"/>
            </a:xfrm>
            <a:custGeom>
              <a:rect b="b" l="l" r="r" t="t"/>
              <a:pathLst>
                <a:path extrusionOk="0" h="4176" w="5515">
                  <a:moveTo>
                    <a:pt x="2756" y="1"/>
                  </a:moveTo>
                  <a:cubicBezTo>
                    <a:pt x="2208" y="1"/>
                    <a:pt x="1660" y="221"/>
                    <a:pt x="1260" y="663"/>
                  </a:cubicBezTo>
                  <a:cubicBezTo>
                    <a:pt x="1" y="1982"/>
                    <a:pt x="950" y="4176"/>
                    <a:pt x="2780" y="4176"/>
                  </a:cubicBezTo>
                  <a:cubicBezTo>
                    <a:pt x="2789" y="4176"/>
                    <a:pt x="2797" y="4176"/>
                    <a:pt x="2805" y="4176"/>
                  </a:cubicBezTo>
                  <a:cubicBezTo>
                    <a:pt x="4652" y="4136"/>
                    <a:pt x="5515" y="1888"/>
                    <a:pt x="4190" y="603"/>
                  </a:cubicBezTo>
                  <a:cubicBezTo>
                    <a:pt x="3798" y="201"/>
                    <a:pt x="3277" y="1"/>
                    <a:pt x="27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2"/>
            <p:cNvSpPr/>
            <p:nvPr/>
          </p:nvSpPr>
          <p:spPr>
            <a:xfrm>
              <a:off x="3729200" y="3888175"/>
              <a:ext cx="138225" cy="104425"/>
            </a:xfrm>
            <a:custGeom>
              <a:rect b="b" l="l" r="r" t="t"/>
              <a:pathLst>
                <a:path extrusionOk="0" h="4177" w="5529">
                  <a:moveTo>
                    <a:pt x="2778" y="0"/>
                  </a:moveTo>
                  <a:cubicBezTo>
                    <a:pt x="2258" y="0"/>
                    <a:pt x="1737" y="201"/>
                    <a:pt x="1345" y="603"/>
                  </a:cubicBezTo>
                  <a:cubicBezTo>
                    <a:pt x="0" y="1887"/>
                    <a:pt x="884" y="4135"/>
                    <a:pt x="2730" y="4176"/>
                  </a:cubicBezTo>
                  <a:cubicBezTo>
                    <a:pt x="2747" y="4176"/>
                    <a:pt x="2763" y="4176"/>
                    <a:pt x="2779" y="4176"/>
                  </a:cubicBezTo>
                  <a:cubicBezTo>
                    <a:pt x="4594" y="4176"/>
                    <a:pt x="5529" y="1976"/>
                    <a:pt x="4256" y="663"/>
                  </a:cubicBezTo>
                  <a:cubicBezTo>
                    <a:pt x="3865" y="221"/>
                    <a:pt x="3322" y="0"/>
                    <a:pt x="27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2"/>
            <p:cNvSpPr/>
            <p:nvPr/>
          </p:nvSpPr>
          <p:spPr>
            <a:xfrm>
              <a:off x="3364450" y="4619250"/>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2"/>
            <p:cNvSpPr/>
            <p:nvPr/>
          </p:nvSpPr>
          <p:spPr>
            <a:xfrm>
              <a:off x="3729200" y="4253225"/>
              <a:ext cx="138225" cy="104675"/>
            </a:xfrm>
            <a:custGeom>
              <a:rect b="b" l="l" r="r" t="t"/>
              <a:pathLst>
                <a:path extrusionOk="0" h="4187" w="5529">
                  <a:moveTo>
                    <a:pt x="2769" y="0"/>
                  </a:moveTo>
                  <a:cubicBezTo>
                    <a:pt x="2255" y="0"/>
                    <a:pt x="1742" y="196"/>
                    <a:pt x="1345" y="593"/>
                  </a:cubicBezTo>
                  <a:cubicBezTo>
                    <a:pt x="0" y="1878"/>
                    <a:pt x="864" y="4126"/>
                    <a:pt x="2730" y="4186"/>
                  </a:cubicBezTo>
                  <a:cubicBezTo>
                    <a:pt x="2747" y="4186"/>
                    <a:pt x="2763" y="4186"/>
                    <a:pt x="2780" y="4186"/>
                  </a:cubicBezTo>
                  <a:cubicBezTo>
                    <a:pt x="4594" y="4186"/>
                    <a:pt x="5529" y="2006"/>
                    <a:pt x="4276" y="673"/>
                  </a:cubicBezTo>
                  <a:cubicBezTo>
                    <a:pt x="3870" y="226"/>
                    <a:pt x="3320" y="0"/>
                    <a:pt x="27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2"/>
            <p:cNvSpPr/>
            <p:nvPr/>
          </p:nvSpPr>
          <p:spPr>
            <a:xfrm>
              <a:off x="3729850" y="4618275"/>
              <a:ext cx="137875" cy="104425"/>
            </a:xfrm>
            <a:custGeom>
              <a:rect b="b" l="l" r="r" t="t"/>
              <a:pathLst>
                <a:path extrusionOk="0" h="4177" w="5515">
                  <a:moveTo>
                    <a:pt x="2757" y="1"/>
                  </a:moveTo>
                  <a:cubicBezTo>
                    <a:pt x="2213" y="1"/>
                    <a:pt x="1670" y="222"/>
                    <a:pt x="1279" y="663"/>
                  </a:cubicBezTo>
                  <a:cubicBezTo>
                    <a:pt x="0" y="1982"/>
                    <a:pt x="929" y="4176"/>
                    <a:pt x="2760" y="4176"/>
                  </a:cubicBezTo>
                  <a:cubicBezTo>
                    <a:pt x="2768" y="4176"/>
                    <a:pt x="2776" y="4176"/>
                    <a:pt x="2784" y="4176"/>
                  </a:cubicBezTo>
                  <a:cubicBezTo>
                    <a:pt x="4631" y="4136"/>
                    <a:pt x="5514" y="1888"/>
                    <a:pt x="4190" y="603"/>
                  </a:cubicBezTo>
                  <a:cubicBezTo>
                    <a:pt x="3798" y="202"/>
                    <a:pt x="3277" y="1"/>
                    <a:pt x="27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2"/>
            <p:cNvSpPr/>
            <p:nvPr/>
          </p:nvSpPr>
          <p:spPr>
            <a:xfrm>
              <a:off x="2279000" y="3158000"/>
              <a:ext cx="118450" cy="105600"/>
            </a:xfrm>
            <a:custGeom>
              <a:rect b="b" l="l" r="r" t="t"/>
              <a:pathLst>
                <a:path extrusionOk="0" h="4224" w="4738">
                  <a:moveTo>
                    <a:pt x="2365" y="1"/>
                  </a:moveTo>
                  <a:cubicBezTo>
                    <a:pt x="1891" y="1"/>
                    <a:pt x="1418" y="179"/>
                    <a:pt x="1024" y="545"/>
                  </a:cubicBezTo>
                  <a:cubicBezTo>
                    <a:pt x="12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2"/>
            <p:cNvSpPr/>
            <p:nvPr/>
          </p:nvSpPr>
          <p:spPr>
            <a:xfrm>
              <a:off x="2280525"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2"/>
            <p:cNvSpPr/>
            <p:nvPr/>
          </p:nvSpPr>
          <p:spPr>
            <a:xfrm>
              <a:off x="2651500" y="3158975"/>
              <a:ext cx="109750" cy="103575"/>
            </a:xfrm>
            <a:custGeom>
              <a:rect b="b" l="l" r="r" t="t"/>
              <a:pathLst>
                <a:path extrusionOk="0" h="4143" w="4390">
                  <a:moveTo>
                    <a:pt x="2096" y="1"/>
                  </a:moveTo>
                  <a:cubicBezTo>
                    <a:pt x="1043" y="1"/>
                    <a:pt x="28" y="821"/>
                    <a:pt x="14" y="2052"/>
                  </a:cubicBezTo>
                  <a:cubicBezTo>
                    <a:pt x="1" y="3305"/>
                    <a:pt x="1023" y="4143"/>
                    <a:pt x="2090" y="4143"/>
                  </a:cubicBezTo>
                  <a:cubicBezTo>
                    <a:pt x="2594" y="4143"/>
                    <a:pt x="3108" y="3956"/>
                    <a:pt x="3527" y="3537"/>
                  </a:cubicBezTo>
                  <a:cubicBezTo>
                    <a:pt x="4390" y="2754"/>
                    <a:pt x="4390" y="1409"/>
                    <a:pt x="3547" y="626"/>
                  </a:cubicBezTo>
                  <a:cubicBezTo>
                    <a:pt x="3127" y="194"/>
                    <a:pt x="2607" y="1"/>
                    <a:pt x="20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2"/>
            <p:cNvSpPr/>
            <p:nvPr/>
          </p:nvSpPr>
          <p:spPr>
            <a:xfrm>
              <a:off x="2280525" y="3888925"/>
              <a:ext cx="109750" cy="103625"/>
            </a:xfrm>
            <a:custGeom>
              <a:rect b="b" l="l" r="r" t="t"/>
              <a:pathLst>
                <a:path extrusionOk="0" h="4145" w="4390">
                  <a:moveTo>
                    <a:pt x="2297" y="1"/>
                  </a:moveTo>
                  <a:cubicBezTo>
                    <a:pt x="1796" y="1"/>
                    <a:pt x="1285" y="184"/>
                    <a:pt x="863" y="593"/>
                  </a:cubicBezTo>
                  <a:cubicBezTo>
                    <a:pt x="20" y="1376"/>
                    <a:pt x="0" y="2720"/>
                    <a:pt x="843" y="3523"/>
                  </a:cubicBezTo>
                  <a:cubicBezTo>
                    <a:pt x="1265" y="3952"/>
                    <a:pt x="1788" y="4144"/>
                    <a:pt x="2302" y="4144"/>
                  </a:cubicBezTo>
                  <a:cubicBezTo>
                    <a:pt x="3353" y="4144"/>
                    <a:pt x="4362" y="3338"/>
                    <a:pt x="4376" y="2098"/>
                  </a:cubicBezTo>
                  <a:cubicBezTo>
                    <a:pt x="4389" y="840"/>
                    <a:pt x="3368" y="1"/>
                    <a:pt x="22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2"/>
            <p:cNvSpPr/>
            <p:nvPr/>
          </p:nvSpPr>
          <p:spPr>
            <a:xfrm>
              <a:off x="2634825" y="3523825"/>
              <a:ext cx="137975" cy="104425"/>
            </a:xfrm>
            <a:custGeom>
              <a:rect b="b" l="l" r="r" t="t"/>
              <a:pathLst>
                <a:path extrusionOk="0" h="4177" w="5519">
                  <a:moveTo>
                    <a:pt x="2730" y="0"/>
                  </a:moveTo>
                  <a:cubicBezTo>
                    <a:pt x="947" y="0"/>
                    <a:pt x="1" y="2134"/>
                    <a:pt x="1223" y="3475"/>
                  </a:cubicBezTo>
                  <a:cubicBezTo>
                    <a:pt x="1625" y="3940"/>
                    <a:pt x="2188" y="4177"/>
                    <a:pt x="2751" y="4177"/>
                  </a:cubicBezTo>
                  <a:cubicBezTo>
                    <a:pt x="3257" y="4177"/>
                    <a:pt x="3764" y="3985"/>
                    <a:pt x="4154" y="3595"/>
                  </a:cubicBezTo>
                  <a:cubicBezTo>
                    <a:pt x="5519" y="2351"/>
                    <a:pt x="4675" y="83"/>
                    <a:pt x="2829" y="2"/>
                  </a:cubicBezTo>
                  <a:cubicBezTo>
                    <a:pt x="2796" y="1"/>
                    <a:pt x="2763" y="0"/>
                    <a:pt x="27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2"/>
            <p:cNvSpPr/>
            <p:nvPr/>
          </p:nvSpPr>
          <p:spPr>
            <a:xfrm>
              <a:off x="2999075" y="3159075"/>
              <a:ext cx="138525" cy="104650"/>
            </a:xfrm>
            <a:custGeom>
              <a:rect b="b" l="l" r="r" t="t"/>
              <a:pathLst>
                <a:path extrusionOk="0" h="4186" w="5541">
                  <a:moveTo>
                    <a:pt x="2771" y="0"/>
                  </a:moveTo>
                  <a:cubicBezTo>
                    <a:pt x="924" y="0"/>
                    <a:pt x="1" y="2228"/>
                    <a:pt x="1306" y="3553"/>
                  </a:cubicBezTo>
                  <a:cubicBezTo>
                    <a:pt x="1707" y="3974"/>
                    <a:pt x="2244" y="4185"/>
                    <a:pt x="2778" y="4185"/>
                  </a:cubicBezTo>
                  <a:cubicBezTo>
                    <a:pt x="3313" y="4185"/>
                    <a:pt x="3845" y="3974"/>
                    <a:pt x="4236" y="3553"/>
                  </a:cubicBezTo>
                  <a:cubicBezTo>
                    <a:pt x="5541" y="2228"/>
                    <a:pt x="4617" y="0"/>
                    <a:pt x="2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2"/>
            <p:cNvSpPr/>
            <p:nvPr/>
          </p:nvSpPr>
          <p:spPr>
            <a:xfrm>
              <a:off x="2269475" y="4253375"/>
              <a:ext cx="137950" cy="104050"/>
            </a:xfrm>
            <a:custGeom>
              <a:rect b="b" l="l" r="r" t="t"/>
              <a:pathLst>
                <a:path extrusionOk="0" h="4162" w="5518">
                  <a:moveTo>
                    <a:pt x="2754" y="1"/>
                  </a:moveTo>
                  <a:cubicBezTo>
                    <a:pt x="2250" y="1"/>
                    <a:pt x="1744" y="187"/>
                    <a:pt x="1345" y="567"/>
                  </a:cubicBezTo>
                  <a:cubicBezTo>
                    <a:pt x="0" y="1811"/>
                    <a:pt x="823" y="4100"/>
                    <a:pt x="2670" y="4160"/>
                  </a:cubicBezTo>
                  <a:cubicBezTo>
                    <a:pt x="2703" y="4161"/>
                    <a:pt x="2736" y="4162"/>
                    <a:pt x="2768" y="4162"/>
                  </a:cubicBezTo>
                  <a:cubicBezTo>
                    <a:pt x="4553" y="4162"/>
                    <a:pt x="5518" y="2028"/>
                    <a:pt x="4276" y="687"/>
                  </a:cubicBezTo>
                  <a:cubicBezTo>
                    <a:pt x="3874" y="232"/>
                    <a:pt x="3316" y="1"/>
                    <a:pt x="27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2"/>
            <p:cNvSpPr/>
            <p:nvPr/>
          </p:nvSpPr>
          <p:spPr>
            <a:xfrm>
              <a:off x="2651500" y="3889000"/>
              <a:ext cx="110250" cy="103725"/>
            </a:xfrm>
            <a:custGeom>
              <a:rect b="b" l="l" r="r" t="t"/>
              <a:pathLst>
                <a:path extrusionOk="0" h="4149" w="4410">
                  <a:moveTo>
                    <a:pt x="2103" y="0"/>
                  </a:moveTo>
                  <a:cubicBezTo>
                    <a:pt x="1046" y="0"/>
                    <a:pt x="28" y="815"/>
                    <a:pt x="14" y="2055"/>
                  </a:cubicBezTo>
                  <a:cubicBezTo>
                    <a:pt x="0" y="3303"/>
                    <a:pt x="1027" y="4148"/>
                    <a:pt x="2102" y="4148"/>
                  </a:cubicBezTo>
                  <a:cubicBezTo>
                    <a:pt x="2599" y="4148"/>
                    <a:pt x="3107" y="3967"/>
                    <a:pt x="3527" y="3560"/>
                  </a:cubicBezTo>
                  <a:cubicBezTo>
                    <a:pt x="4390" y="2778"/>
                    <a:pt x="4410" y="1433"/>
                    <a:pt x="3567" y="630"/>
                  </a:cubicBezTo>
                  <a:cubicBezTo>
                    <a:pt x="3145" y="195"/>
                    <a:pt x="2619" y="0"/>
                    <a:pt x="21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2"/>
            <p:cNvSpPr/>
            <p:nvPr/>
          </p:nvSpPr>
          <p:spPr>
            <a:xfrm>
              <a:off x="2999575" y="5350025"/>
              <a:ext cx="138025" cy="104275"/>
            </a:xfrm>
            <a:custGeom>
              <a:rect b="b" l="l" r="r" t="t"/>
              <a:pathLst>
                <a:path extrusionOk="0" h="4171" w="5521">
                  <a:moveTo>
                    <a:pt x="2761" y="1"/>
                  </a:moveTo>
                  <a:cubicBezTo>
                    <a:pt x="2229" y="1"/>
                    <a:pt x="1697" y="207"/>
                    <a:pt x="1306" y="618"/>
                  </a:cubicBezTo>
                  <a:cubicBezTo>
                    <a:pt x="1" y="1923"/>
                    <a:pt x="904" y="4171"/>
                    <a:pt x="2751" y="4171"/>
                  </a:cubicBezTo>
                  <a:cubicBezTo>
                    <a:pt x="4597" y="4171"/>
                    <a:pt x="5521" y="1923"/>
                    <a:pt x="4216" y="618"/>
                  </a:cubicBezTo>
                  <a:cubicBezTo>
                    <a:pt x="3825" y="207"/>
                    <a:pt x="3293" y="1"/>
                    <a:pt x="27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2"/>
            <p:cNvSpPr/>
            <p:nvPr/>
          </p:nvSpPr>
          <p:spPr>
            <a:xfrm>
              <a:off x="3364400" y="4985100"/>
              <a:ext cx="138225" cy="104425"/>
            </a:xfrm>
            <a:custGeom>
              <a:rect b="b" l="l" r="r" t="t"/>
              <a:pathLst>
                <a:path extrusionOk="0" h="4177" w="5529">
                  <a:moveTo>
                    <a:pt x="2777" y="0"/>
                  </a:moveTo>
                  <a:cubicBezTo>
                    <a:pt x="2258" y="0"/>
                    <a:pt x="1737" y="201"/>
                    <a:pt x="1345" y="603"/>
                  </a:cubicBezTo>
                  <a:cubicBezTo>
                    <a:pt x="0" y="1867"/>
                    <a:pt x="863" y="4115"/>
                    <a:pt x="2710" y="4176"/>
                  </a:cubicBezTo>
                  <a:cubicBezTo>
                    <a:pt x="2727" y="4176"/>
                    <a:pt x="2743" y="4176"/>
                    <a:pt x="2759" y="4176"/>
                  </a:cubicBezTo>
                  <a:cubicBezTo>
                    <a:pt x="4574" y="4176"/>
                    <a:pt x="5529" y="1996"/>
                    <a:pt x="4255" y="663"/>
                  </a:cubicBezTo>
                  <a:cubicBezTo>
                    <a:pt x="3865" y="221"/>
                    <a:pt x="3322" y="0"/>
                    <a:pt x="27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2"/>
            <p:cNvSpPr/>
            <p:nvPr/>
          </p:nvSpPr>
          <p:spPr>
            <a:xfrm>
              <a:off x="3364400" y="5349925"/>
              <a:ext cx="137950" cy="104425"/>
            </a:xfrm>
            <a:custGeom>
              <a:rect b="b" l="l" r="r" t="t"/>
              <a:pathLst>
                <a:path extrusionOk="0" h="4177" w="5518">
                  <a:moveTo>
                    <a:pt x="2768" y="1"/>
                  </a:moveTo>
                  <a:cubicBezTo>
                    <a:pt x="2262" y="1"/>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1"/>
                    <a:pt x="2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2"/>
            <p:cNvSpPr/>
            <p:nvPr/>
          </p:nvSpPr>
          <p:spPr>
            <a:xfrm>
              <a:off x="3729475" y="4985600"/>
              <a:ext cx="138250" cy="104350"/>
            </a:xfrm>
            <a:custGeom>
              <a:rect b="b" l="l" r="r" t="t"/>
              <a:pathLst>
                <a:path extrusionOk="0" h="4174" w="5530">
                  <a:moveTo>
                    <a:pt x="2750" y="0"/>
                  </a:moveTo>
                  <a:cubicBezTo>
                    <a:pt x="936" y="0"/>
                    <a:pt x="1" y="2200"/>
                    <a:pt x="1274" y="3513"/>
                  </a:cubicBezTo>
                  <a:cubicBezTo>
                    <a:pt x="1672" y="3952"/>
                    <a:pt x="2216" y="4173"/>
                    <a:pt x="2760" y="4173"/>
                  </a:cubicBezTo>
                  <a:cubicBezTo>
                    <a:pt x="3285" y="4173"/>
                    <a:pt x="3810" y="3967"/>
                    <a:pt x="4205" y="3553"/>
                  </a:cubicBezTo>
                  <a:cubicBezTo>
                    <a:pt x="5529" y="2269"/>
                    <a:pt x="4646" y="21"/>
                    <a:pt x="2799" y="1"/>
                  </a:cubicBezTo>
                  <a:cubicBezTo>
                    <a:pt x="2783" y="0"/>
                    <a:pt x="2767" y="0"/>
                    <a:pt x="27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2"/>
            <p:cNvSpPr/>
            <p:nvPr/>
          </p:nvSpPr>
          <p:spPr>
            <a:xfrm>
              <a:off x="3729850" y="5349975"/>
              <a:ext cx="137875" cy="104325"/>
            </a:xfrm>
            <a:custGeom>
              <a:rect b="b" l="l" r="r" t="t"/>
              <a:pathLst>
                <a:path extrusionOk="0" h="4173" w="5515">
                  <a:moveTo>
                    <a:pt x="2747" y="0"/>
                  </a:moveTo>
                  <a:cubicBezTo>
                    <a:pt x="2206" y="0"/>
                    <a:pt x="1667" y="221"/>
                    <a:pt x="1279" y="660"/>
                  </a:cubicBezTo>
                  <a:cubicBezTo>
                    <a:pt x="0" y="1979"/>
                    <a:pt x="929" y="4173"/>
                    <a:pt x="2760" y="4173"/>
                  </a:cubicBezTo>
                  <a:cubicBezTo>
                    <a:pt x="2768" y="4173"/>
                    <a:pt x="2776" y="4173"/>
                    <a:pt x="2784" y="4173"/>
                  </a:cubicBezTo>
                  <a:cubicBezTo>
                    <a:pt x="4631" y="4133"/>
                    <a:pt x="5514" y="1905"/>
                    <a:pt x="4190" y="620"/>
                  </a:cubicBezTo>
                  <a:cubicBezTo>
                    <a:pt x="3795" y="206"/>
                    <a:pt x="3270" y="0"/>
                    <a:pt x="27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2"/>
            <p:cNvSpPr/>
            <p:nvPr/>
          </p:nvSpPr>
          <p:spPr>
            <a:xfrm>
              <a:off x="2269475" y="4985175"/>
              <a:ext cx="137700" cy="104450"/>
            </a:xfrm>
            <a:custGeom>
              <a:rect b="b" l="l" r="r" t="t"/>
              <a:pathLst>
                <a:path extrusionOk="0" h="4178" w="5508">
                  <a:moveTo>
                    <a:pt x="2742" y="0"/>
                  </a:moveTo>
                  <a:cubicBezTo>
                    <a:pt x="2270" y="0"/>
                    <a:pt x="1798" y="173"/>
                    <a:pt x="1405" y="519"/>
                  </a:cubicBezTo>
                  <a:cubicBezTo>
                    <a:pt x="0" y="1724"/>
                    <a:pt x="763" y="4032"/>
                    <a:pt x="2610" y="4173"/>
                  </a:cubicBezTo>
                  <a:cubicBezTo>
                    <a:pt x="2659" y="4176"/>
                    <a:pt x="2708" y="4177"/>
                    <a:pt x="2757" y="4177"/>
                  </a:cubicBezTo>
                  <a:cubicBezTo>
                    <a:pt x="4513" y="4177"/>
                    <a:pt x="5507" y="2088"/>
                    <a:pt x="4316" y="740"/>
                  </a:cubicBezTo>
                  <a:cubicBezTo>
                    <a:pt x="3878" y="248"/>
                    <a:pt x="3309" y="0"/>
                    <a:pt x="2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2"/>
            <p:cNvSpPr/>
            <p:nvPr/>
          </p:nvSpPr>
          <p:spPr>
            <a:xfrm>
              <a:off x="2634275" y="4985100"/>
              <a:ext cx="138375" cy="104400"/>
            </a:xfrm>
            <a:custGeom>
              <a:rect b="b" l="l" r="r" t="t"/>
              <a:pathLst>
                <a:path extrusionOk="0" h="4176" w="5535">
                  <a:moveTo>
                    <a:pt x="2769" y="1"/>
                  </a:moveTo>
                  <a:cubicBezTo>
                    <a:pt x="2246" y="1"/>
                    <a:pt x="1722" y="206"/>
                    <a:pt x="1325" y="623"/>
                  </a:cubicBezTo>
                  <a:cubicBezTo>
                    <a:pt x="1" y="1907"/>
                    <a:pt x="904" y="4155"/>
                    <a:pt x="2751" y="4176"/>
                  </a:cubicBezTo>
                  <a:cubicBezTo>
                    <a:pt x="2759" y="4176"/>
                    <a:pt x="2767" y="4176"/>
                    <a:pt x="2775" y="4176"/>
                  </a:cubicBezTo>
                  <a:cubicBezTo>
                    <a:pt x="4606" y="4176"/>
                    <a:pt x="5535" y="1962"/>
                    <a:pt x="4236" y="643"/>
                  </a:cubicBezTo>
                  <a:cubicBezTo>
                    <a:pt x="3840" y="216"/>
                    <a:pt x="3305" y="1"/>
                    <a:pt x="27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2"/>
            <p:cNvSpPr/>
            <p:nvPr/>
          </p:nvSpPr>
          <p:spPr>
            <a:xfrm>
              <a:off x="2675425" y="5350150"/>
              <a:ext cx="79300" cy="42425"/>
            </a:xfrm>
            <a:custGeom>
              <a:rect b="b" l="l" r="r" t="t"/>
              <a:pathLst>
                <a:path extrusionOk="0" h="1697" w="3172">
                  <a:moveTo>
                    <a:pt x="1128" y="1"/>
                  </a:moveTo>
                  <a:cubicBezTo>
                    <a:pt x="738" y="1"/>
                    <a:pt x="344" y="115"/>
                    <a:pt x="1" y="352"/>
                  </a:cubicBezTo>
                  <a:cubicBezTo>
                    <a:pt x="1044" y="814"/>
                    <a:pt x="2108" y="1275"/>
                    <a:pt x="3172" y="1697"/>
                  </a:cubicBezTo>
                  <a:cubicBezTo>
                    <a:pt x="3092" y="1316"/>
                    <a:pt x="2911" y="974"/>
                    <a:pt x="2650" y="693"/>
                  </a:cubicBezTo>
                  <a:cubicBezTo>
                    <a:pt x="2258" y="242"/>
                    <a:pt x="1696" y="1"/>
                    <a:pt x="11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2"/>
            <p:cNvSpPr/>
            <p:nvPr/>
          </p:nvSpPr>
          <p:spPr>
            <a:xfrm>
              <a:off x="2999075" y="4985100"/>
              <a:ext cx="138525" cy="104400"/>
            </a:xfrm>
            <a:custGeom>
              <a:rect b="b" l="l" r="r" t="t"/>
              <a:pathLst>
                <a:path extrusionOk="0" h="4176" w="5541">
                  <a:moveTo>
                    <a:pt x="2762" y="1"/>
                  </a:moveTo>
                  <a:cubicBezTo>
                    <a:pt x="2236" y="1"/>
                    <a:pt x="1712" y="206"/>
                    <a:pt x="1326" y="623"/>
                  </a:cubicBezTo>
                  <a:cubicBezTo>
                    <a:pt x="1" y="1928"/>
                    <a:pt x="924" y="4155"/>
                    <a:pt x="2771" y="4176"/>
                  </a:cubicBezTo>
                  <a:cubicBezTo>
                    <a:pt x="4617" y="4176"/>
                    <a:pt x="5541" y="1948"/>
                    <a:pt x="4236" y="643"/>
                  </a:cubicBezTo>
                  <a:cubicBezTo>
                    <a:pt x="3840" y="216"/>
                    <a:pt x="3300" y="1"/>
                    <a:pt x="27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2"/>
            <p:cNvSpPr/>
            <p:nvPr/>
          </p:nvSpPr>
          <p:spPr>
            <a:xfrm>
              <a:off x="4827625" y="3523875"/>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2"/>
            <p:cNvSpPr/>
            <p:nvPr/>
          </p:nvSpPr>
          <p:spPr>
            <a:xfrm>
              <a:off x="5192850" y="3159025"/>
              <a:ext cx="138100" cy="104200"/>
            </a:xfrm>
            <a:custGeom>
              <a:rect b="b" l="l" r="r" t="t"/>
              <a:pathLst>
                <a:path extrusionOk="0" h="4168" w="5524">
                  <a:moveTo>
                    <a:pt x="2721" y="1"/>
                  </a:moveTo>
                  <a:cubicBezTo>
                    <a:pt x="941" y="1"/>
                    <a:pt x="1" y="2168"/>
                    <a:pt x="1248" y="3495"/>
                  </a:cubicBezTo>
                  <a:cubicBezTo>
                    <a:pt x="1654" y="3942"/>
                    <a:pt x="2210" y="4168"/>
                    <a:pt x="2763" y="4168"/>
                  </a:cubicBezTo>
                  <a:cubicBezTo>
                    <a:pt x="3279" y="4168"/>
                    <a:pt x="3792" y="3972"/>
                    <a:pt x="4179" y="3575"/>
                  </a:cubicBezTo>
                  <a:cubicBezTo>
                    <a:pt x="5524" y="2290"/>
                    <a:pt x="4641" y="42"/>
                    <a:pt x="2794" y="2"/>
                  </a:cubicBezTo>
                  <a:cubicBezTo>
                    <a:pt x="2770" y="1"/>
                    <a:pt x="2745" y="1"/>
                    <a:pt x="27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2"/>
            <p:cNvSpPr/>
            <p:nvPr/>
          </p:nvSpPr>
          <p:spPr>
            <a:xfrm>
              <a:off x="4097025" y="4618300"/>
              <a:ext cx="139000" cy="104400"/>
            </a:xfrm>
            <a:custGeom>
              <a:rect b="b" l="l" r="r" t="t"/>
              <a:pathLst>
                <a:path extrusionOk="0" h="4176" w="5560">
                  <a:moveTo>
                    <a:pt x="2771" y="0"/>
                  </a:moveTo>
                  <a:cubicBezTo>
                    <a:pt x="2246" y="0"/>
                    <a:pt x="1721" y="206"/>
                    <a:pt x="1325" y="622"/>
                  </a:cubicBezTo>
                  <a:cubicBezTo>
                    <a:pt x="0" y="1927"/>
                    <a:pt x="923" y="4155"/>
                    <a:pt x="2770" y="4175"/>
                  </a:cubicBezTo>
                  <a:cubicBezTo>
                    <a:pt x="4617" y="4175"/>
                    <a:pt x="5560" y="1947"/>
                    <a:pt x="4255" y="642"/>
                  </a:cubicBezTo>
                  <a:cubicBezTo>
                    <a:pt x="3849" y="216"/>
                    <a:pt x="3309" y="0"/>
                    <a:pt x="2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2"/>
            <p:cNvSpPr/>
            <p:nvPr/>
          </p:nvSpPr>
          <p:spPr>
            <a:xfrm>
              <a:off x="4462325" y="4253475"/>
              <a:ext cx="138375" cy="104400"/>
            </a:xfrm>
            <a:custGeom>
              <a:rect b="b" l="l" r="r" t="t"/>
              <a:pathLst>
                <a:path extrusionOk="0" h="4176" w="5535">
                  <a:moveTo>
                    <a:pt x="2760" y="1"/>
                  </a:moveTo>
                  <a:cubicBezTo>
                    <a:pt x="2238" y="1"/>
                    <a:pt x="1717" y="201"/>
                    <a:pt x="1325" y="603"/>
                  </a:cubicBezTo>
                  <a:cubicBezTo>
                    <a:pt x="0" y="1888"/>
                    <a:pt x="884" y="4136"/>
                    <a:pt x="2730" y="4176"/>
                  </a:cubicBezTo>
                  <a:cubicBezTo>
                    <a:pt x="2739" y="4176"/>
                    <a:pt x="2747" y="4176"/>
                    <a:pt x="2755" y="4176"/>
                  </a:cubicBezTo>
                  <a:cubicBezTo>
                    <a:pt x="4585" y="4176"/>
                    <a:pt x="5534" y="1982"/>
                    <a:pt x="4256" y="663"/>
                  </a:cubicBezTo>
                  <a:cubicBezTo>
                    <a:pt x="3855" y="221"/>
                    <a:pt x="3307" y="1"/>
                    <a:pt x="27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2"/>
            <p:cNvSpPr/>
            <p:nvPr/>
          </p:nvSpPr>
          <p:spPr>
            <a:xfrm>
              <a:off x="4844500" y="3888925"/>
              <a:ext cx="110100" cy="103625"/>
            </a:xfrm>
            <a:custGeom>
              <a:rect b="b" l="l" r="r" t="t"/>
              <a:pathLst>
                <a:path extrusionOk="0" h="4145" w="4404">
                  <a:moveTo>
                    <a:pt x="2103" y="1"/>
                  </a:moveTo>
                  <a:cubicBezTo>
                    <a:pt x="1027" y="1"/>
                    <a:pt x="1" y="840"/>
                    <a:pt x="28" y="2098"/>
                  </a:cubicBezTo>
                  <a:cubicBezTo>
                    <a:pt x="42" y="3338"/>
                    <a:pt x="1051" y="4144"/>
                    <a:pt x="2102" y="4144"/>
                  </a:cubicBezTo>
                  <a:cubicBezTo>
                    <a:pt x="2616" y="4144"/>
                    <a:pt x="3139" y="3952"/>
                    <a:pt x="3561" y="3523"/>
                  </a:cubicBezTo>
                  <a:cubicBezTo>
                    <a:pt x="4404" y="2720"/>
                    <a:pt x="4384" y="1376"/>
                    <a:pt x="3541" y="593"/>
                  </a:cubicBezTo>
                  <a:cubicBezTo>
                    <a:pt x="3119" y="184"/>
                    <a:pt x="2606" y="1"/>
                    <a:pt x="21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2"/>
            <p:cNvSpPr/>
            <p:nvPr/>
          </p:nvSpPr>
          <p:spPr>
            <a:xfrm>
              <a:off x="5203975" y="3523825"/>
              <a:ext cx="114950" cy="103675"/>
            </a:xfrm>
            <a:custGeom>
              <a:rect b="b" l="l" r="r" t="t"/>
              <a:pathLst>
                <a:path extrusionOk="0" h="4147" w="4598">
                  <a:moveTo>
                    <a:pt x="2312" y="1"/>
                  </a:moveTo>
                  <a:cubicBezTo>
                    <a:pt x="1809" y="1"/>
                    <a:pt x="1304" y="182"/>
                    <a:pt x="904" y="544"/>
                  </a:cubicBezTo>
                  <a:cubicBezTo>
                    <a:pt x="61" y="1327"/>
                    <a:pt x="1" y="2632"/>
                    <a:pt x="783" y="3475"/>
                  </a:cubicBezTo>
                  <a:cubicBezTo>
                    <a:pt x="1197" y="3920"/>
                    <a:pt x="1755" y="4147"/>
                    <a:pt x="2314" y="4147"/>
                  </a:cubicBezTo>
                  <a:cubicBezTo>
                    <a:pt x="2815" y="4147"/>
                    <a:pt x="3316" y="3965"/>
                    <a:pt x="3714" y="3595"/>
                  </a:cubicBezTo>
                  <a:cubicBezTo>
                    <a:pt x="4557" y="2833"/>
                    <a:pt x="4597" y="1508"/>
                    <a:pt x="3834" y="665"/>
                  </a:cubicBezTo>
                  <a:cubicBezTo>
                    <a:pt x="3423" y="222"/>
                    <a:pt x="2869" y="1"/>
                    <a:pt x="23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2"/>
            <p:cNvSpPr/>
            <p:nvPr/>
          </p:nvSpPr>
          <p:spPr>
            <a:xfrm>
              <a:off x="5557525" y="3158550"/>
              <a:ext cx="138225" cy="104425"/>
            </a:xfrm>
            <a:custGeom>
              <a:rect b="b" l="l" r="r" t="t"/>
              <a:pathLst>
                <a:path extrusionOk="0" h="4177" w="5529">
                  <a:moveTo>
                    <a:pt x="2750" y="1"/>
                  </a:moveTo>
                  <a:cubicBezTo>
                    <a:pt x="936" y="1"/>
                    <a:pt x="1" y="2201"/>
                    <a:pt x="1274" y="3514"/>
                  </a:cubicBezTo>
                  <a:cubicBezTo>
                    <a:pt x="1674" y="3955"/>
                    <a:pt x="2222" y="4176"/>
                    <a:pt x="2770" y="4176"/>
                  </a:cubicBezTo>
                  <a:cubicBezTo>
                    <a:pt x="3291" y="4176"/>
                    <a:pt x="3812" y="3976"/>
                    <a:pt x="4204" y="3574"/>
                  </a:cubicBezTo>
                  <a:cubicBezTo>
                    <a:pt x="5529" y="2289"/>
                    <a:pt x="4646" y="41"/>
                    <a:pt x="2799" y="1"/>
                  </a:cubicBezTo>
                  <a:cubicBezTo>
                    <a:pt x="2783" y="1"/>
                    <a:pt x="2766" y="1"/>
                    <a:pt x="2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2"/>
            <p:cNvSpPr/>
            <p:nvPr/>
          </p:nvSpPr>
          <p:spPr>
            <a:xfrm>
              <a:off x="4462325" y="4618550"/>
              <a:ext cx="138025" cy="104150"/>
            </a:xfrm>
            <a:custGeom>
              <a:rect b="b" l="l" r="r" t="t"/>
              <a:pathLst>
                <a:path extrusionOk="0" h="4166" w="5521">
                  <a:moveTo>
                    <a:pt x="2760" y="0"/>
                  </a:moveTo>
                  <a:cubicBezTo>
                    <a:pt x="2228" y="0"/>
                    <a:pt x="1696" y="211"/>
                    <a:pt x="1305" y="632"/>
                  </a:cubicBezTo>
                  <a:cubicBezTo>
                    <a:pt x="0" y="1937"/>
                    <a:pt x="924" y="4165"/>
                    <a:pt x="2770" y="4165"/>
                  </a:cubicBezTo>
                  <a:cubicBezTo>
                    <a:pt x="4617" y="4165"/>
                    <a:pt x="5520" y="1937"/>
                    <a:pt x="4215" y="632"/>
                  </a:cubicBezTo>
                  <a:cubicBezTo>
                    <a:pt x="3824" y="211"/>
                    <a:pt x="3292" y="0"/>
                    <a:pt x="2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2"/>
            <p:cNvSpPr/>
            <p:nvPr/>
          </p:nvSpPr>
          <p:spPr>
            <a:xfrm>
              <a:off x="4827625" y="4253175"/>
              <a:ext cx="137575" cy="104375"/>
            </a:xfrm>
            <a:custGeom>
              <a:rect b="b" l="l" r="r" t="t"/>
              <a:pathLst>
                <a:path extrusionOk="0" h="4175" w="5503">
                  <a:moveTo>
                    <a:pt x="2746" y="0"/>
                  </a:moveTo>
                  <a:cubicBezTo>
                    <a:pt x="2272" y="0"/>
                    <a:pt x="1799" y="178"/>
                    <a:pt x="1406" y="535"/>
                  </a:cubicBezTo>
                  <a:cubicBezTo>
                    <a:pt x="1" y="1739"/>
                    <a:pt x="763" y="4047"/>
                    <a:pt x="2610" y="4168"/>
                  </a:cubicBezTo>
                  <a:cubicBezTo>
                    <a:pt x="2667" y="4172"/>
                    <a:pt x="2724" y="4174"/>
                    <a:pt x="2780" y="4174"/>
                  </a:cubicBezTo>
                  <a:cubicBezTo>
                    <a:pt x="4522" y="4174"/>
                    <a:pt x="5502" y="2097"/>
                    <a:pt x="4316" y="756"/>
                  </a:cubicBezTo>
                  <a:cubicBezTo>
                    <a:pt x="3879" y="253"/>
                    <a:pt x="3312" y="0"/>
                    <a:pt x="27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2"/>
            <p:cNvSpPr/>
            <p:nvPr/>
          </p:nvSpPr>
          <p:spPr>
            <a:xfrm>
              <a:off x="5192425" y="3888200"/>
              <a:ext cx="137975" cy="104425"/>
            </a:xfrm>
            <a:custGeom>
              <a:rect b="b" l="l" r="r" t="t"/>
              <a:pathLst>
                <a:path extrusionOk="0" h="4177" w="5519">
                  <a:moveTo>
                    <a:pt x="2769" y="0"/>
                  </a:moveTo>
                  <a:cubicBezTo>
                    <a:pt x="2262" y="0"/>
                    <a:pt x="1756" y="192"/>
                    <a:pt x="1366" y="582"/>
                  </a:cubicBezTo>
                  <a:cubicBezTo>
                    <a:pt x="1" y="1826"/>
                    <a:pt x="824" y="4094"/>
                    <a:pt x="2670" y="4175"/>
                  </a:cubicBezTo>
                  <a:cubicBezTo>
                    <a:pt x="2704" y="4176"/>
                    <a:pt x="2736" y="4177"/>
                    <a:pt x="2769" y="4177"/>
                  </a:cubicBezTo>
                  <a:cubicBezTo>
                    <a:pt x="4553" y="4177"/>
                    <a:pt x="5518" y="2043"/>
                    <a:pt x="4296" y="702"/>
                  </a:cubicBezTo>
                  <a:cubicBezTo>
                    <a:pt x="3895" y="237"/>
                    <a:pt x="3332" y="0"/>
                    <a:pt x="27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2"/>
            <p:cNvSpPr/>
            <p:nvPr/>
          </p:nvSpPr>
          <p:spPr>
            <a:xfrm>
              <a:off x="5557525"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2"/>
            <p:cNvSpPr/>
            <p:nvPr/>
          </p:nvSpPr>
          <p:spPr>
            <a:xfrm>
              <a:off x="4827125" y="4618050"/>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2"/>
            <p:cNvSpPr/>
            <p:nvPr/>
          </p:nvSpPr>
          <p:spPr>
            <a:xfrm>
              <a:off x="5192575" y="4253475"/>
              <a:ext cx="137875" cy="104400"/>
            </a:xfrm>
            <a:custGeom>
              <a:rect b="b" l="l" r="r" t="t"/>
              <a:pathLst>
                <a:path extrusionOk="0" h="4176" w="5515">
                  <a:moveTo>
                    <a:pt x="2758" y="1"/>
                  </a:moveTo>
                  <a:cubicBezTo>
                    <a:pt x="2213" y="1"/>
                    <a:pt x="1670" y="221"/>
                    <a:pt x="1280" y="663"/>
                  </a:cubicBezTo>
                  <a:cubicBezTo>
                    <a:pt x="1" y="1982"/>
                    <a:pt x="950" y="4176"/>
                    <a:pt x="2780" y="4176"/>
                  </a:cubicBezTo>
                  <a:cubicBezTo>
                    <a:pt x="2788" y="4176"/>
                    <a:pt x="2797" y="4176"/>
                    <a:pt x="2805" y="4176"/>
                  </a:cubicBezTo>
                  <a:cubicBezTo>
                    <a:pt x="4652" y="4136"/>
                    <a:pt x="5515" y="1888"/>
                    <a:pt x="4190" y="603"/>
                  </a:cubicBezTo>
                  <a:cubicBezTo>
                    <a:pt x="3798" y="201"/>
                    <a:pt x="3277" y="1"/>
                    <a:pt x="27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2"/>
            <p:cNvSpPr/>
            <p:nvPr/>
          </p:nvSpPr>
          <p:spPr>
            <a:xfrm>
              <a:off x="5557250" y="3888175"/>
              <a:ext cx="138225" cy="104425"/>
            </a:xfrm>
            <a:custGeom>
              <a:rect b="b" l="l" r="r" t="t"/>
              <a:pathLst>
                <a:path extrusionOk="0" h="4177" w="5529">
                  <a:moveTo>
                    <a:pt x="2777" y="0"/>
                  </a:moveTo>
                  <a:cubicBezTo>
                    <a:pt x="2258" y="0"/>
                    <a:pt x="1737" y="201"/>
                    <a:pt x="1345" y="603"/>
                  </a:cubicBezTo>
                  <a:cubicBezTo>
                    <a:pt x="0" y="1887"/>
                    <a:pt x="883" y="4135"/>
                    <a:pt x="2730" y="4176"/>
                  </a:cubicBezTo>
                  <a:cubicBezTo>
                    <a:pt x="2746" y="4176"/>
                    <a:pt x="2763" y="4176"/>
                    <a:pt x="2779" y="4176"/>
                  </a:cubicBezTo>
                  <a:cubicBezTo>
                    <a:pt x="4594" y="4176"/>
                    <a:pt x="5529" y="1976"/>
                    <a:pt x="4255" y="663"/>
                  </a:cubicBezTo>
                  <a:cubicBezTo>
                    <a:pt x="3865" y="221"/>
                    <a:pt x="3322" y="0"/>
                    <a:pt x="27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2"/>
            <p:cNvSpPr/>
            <p:nvPr/>
          </p:nvSpPr>
          <p:spPr>
            <a:xfrm>
              <a:off x="5193000" y="4619250"/>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3"/>
                    <a:pt x="2828" y="2"/>
                  </a:cubicBezTo>
                  <a:cubicBezTo>
                    <a:pt x="2795" y="1"/>
                    <a:pt x="2762" y="0"/>
                    <a:pt x="27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2"/>
            <p:cNvSpPr/>
            <p:nvPr/>
          </p:nvSpPr>
          <p:spPr>
            <a:xfrm>
              <a:off x="5557250" y="4253225"/>
              <a:ext cx="138725" cy="104675"/>
            </a:xfrm>
            <a:custGeom>
              <a:rect b="b" l="l" r="r" t="t"/>
              <a:pathLst>
                <a:path extrusionOk="0" h="4187" w="5549">
                  <a:moveTo>
                    <a:pt x="2776" y="0"/>
                  </a:moveTo>
                  <a:cubicBezTo>
                    <a:pt x="2260" y="0"/>
                    <a:pt x="1742" y="196"/>
                    <a:pt x="1345" y="593"/>
                  </a:cubicBezTo>
                  <a:cubicBezTo>
                    <a:pt x="0" y="1878"/>
                    <a:pt x="883" y="4126"/>
                    <a:pt x="2730" y="4186"/>
                  </a:cubicBezTo>
                  <a:cubicBezTo>
                    <a:pt x="2747" y="4186"/>
                    <a:pt x="2763" y="4186"/>
                    <a:pt x="2779" y="4186"/>
                  </a:cubicBezTo>
                  <a:cubicBezTo>
                    <a:pt x="4594" y="4186"/>
                    <a:pt x="5549" y="2006"/>
                    <a:pt x="4275" y="673"/>
                  </a:cubicBezTo>
                  <a:cubicBezTo>
                    <a:pt x="3880" y="226"/>
                    <a:pt x="3329" y="0"/>
                    <a:pt x="27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2"/>
            <p:cNvSpPr/>
            <p:nvPr/>
          </p:nvSpPr>
          <p:spPr>
            <a:xfrm>
              <a:off x="5557375"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9" y="4176"/>
                    <a:pt x="2797" y="4176"/>
                    <a:pt x="2805" y="4176"/>
                  </a:cubicBezTo>
                  <a:cubicBezTo>
                    <a:pt x="4652" y="4136"/>
                    <a:pt x="5535" y="1888"/>
                    <a:pt x="4210" y="603"/>
                  </a:cubicBezTo>
                  <a:cubicBezTo>
                    <a:pt x="3818" y="202"/>
                    <a:pt x="3297" y="1"/>
                    <a:pt x="27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2"/>
            <p:cNvSpPr/>
            <p:nvPr/>
          </p:nvSpPr>
          <p:spPr>
            <a:xfrm>
              <a:off x="4107050" y="3158000"/>
              <a:ext cx="118450" cy="105600"/>
            </a:xfrm>
            <a:custGeom>
              <a:rect b="b" l="l" r="r" t="t"/>
              <a:pathLst>
                <a:path extrusionOk="0" h="4224" w="4738">
                  <a:moveTo>
                    <a:pt x="2375" y="1"/>
                  </a:moveTo>
                  <a:cubicBezTo>
                    <a:pt x="1901" y="1"/>
                    <a:pt x="1427" y="179"/>
                    <a:pt x="1024" y="545"/>
                  </a:cubicBezTo>
                  <a:cubicBezTo>
                    <a:pt x="121" y="1268"/>
                    <a:pt x="1" y="2612"/>
                    <a:pt x="763" y="3516"/>
                  </a:cubicBezTo>
                  <a:cubicBezTo>
                    <a:pt x="1181" y="3986"/>
                    <a:pt x="1758" y="4223"/>
                    <a:pt x="2336" y="4223"/>
                  </a:cubicBezTo>
                  <a:cubicBezTo>
                    <a:pt x="2843" y="4223"/>
                    <a:pt x="3351" y="4042"/>
                    <a:pt x="3754" y="3676"/>
                  </a:cubicBezTo>
                  <a:cubicBezTo>
                    <a:pt x="4637" y="2934"/>
                    <a:pt x="4737" y="1589"/>
                    <a:pt x="3955" y="746"/>
                  </a:cubicBezTo>
                  <a:cubicBezTo>
                    <a:pt x="3507" y="254"/>
                    <a:pt x="2941" y="1"/>
                    <a:pt x="23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2"/>
            <p:cNvSpPr/>
            <p:nvPr/>
          </p:nvSpPr>
          <p:spPr>
            <a:xfrm>
              <a:off x="4108550" y="3523750"/>
              <a:ext cx="110100" cy="103350"/>
            </a:xfrm>
            <a:custGeom>
              <a:rect b="b" l="l" r="r" t="t"/>
              <a:pathLst>
                <a:path extrusionOk="0" h="4134" w="4404">
                  <a:moveTo>
                    <a:pt x="2306" y="0"/>
                  </a:moveTo>
                  <a:cubicBezTo>
                    <a:pt x="1809" y="0"/>
                    <a:pt x="1303" y="182"/>
                    <a:pt x="884" y="587"/>
                  </a:cubicBezTo>
                  <a:cubicBezTo>
                    <a:pt x="21" y="1370"/>
                    <a:pt x="1" y="2695"/>
                    <a:pt x="844" y="3498"/>
                  </a:cubicBezTo>
                  <a:cubicBezTo>
                    <a:pt x="1263" y="3937"/>
                    <a:pt x="1790" y="4134"/>
                    <a:pt x="2308" y="4134"/>
                  </a:cubicBezTo>
                  <a:cubicBezTo>
                    <a:pt x="3354" y="4134"/>
                    <a:pt x="4363" y="3334"/>
                    <a:pt x="4376" y="2113"/>
                  </a:cubicBezTo>
                  <a:cubicBezTo>
                    <a:pt x="4404" y="850"/>
                    <a:pt x="3380" y="0"/>
                    <a:pt x="2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2"/>
            <p:cNvSpPr/>
            <p:nvPr/>
          </p:nvSpPr>
          <p:spPr>
            <a:xfrm>
              <a:off x="4479875" y="3158975"/>
              <a:ext cx="109925" cy="103575"/>
            </a:xfrm>
            <a:custGeom>
              <a:rect b="b" l="l" r="r" t="t"/>
              <a:pathLst>
                <a:path extrusionOk="0" h="4143" w="4397">
                  <a:moveTo>
                    <a:pt x="2089" y="1"/>
                  </a:moveTo>
                  <a:cubicBezTo>
                    <a:pt x="1029" y="1"/>
                    <a:pt x="14" y="821"/>
                    <a:pt x="1" y="2052"/>
                  </a:cubicBezTo>
                  <a:cubicBezTo>
                    <a:pt x="1" y="3305"/>
                    <a:pt x="1019" y="4143"/>
                    <a:pt x="2081" y="4143"/>
                  </a:cubicBezTo>
                  <a:cubicBezTo>
                    <a:pt x="2583" y="4143"/>
                    <a:pt x="3095" y="3956"/>
                    <a:pt x="3513" y="3537"/>
                  </a:cubicBezTo>
                  <a:cubicBezTo>
                    <a:pt x="4377" y="2754"/>
                    <a:pt x="4397" y="1409"/>
                    <a:pt x="3554" y="626"/>
                  </a:cubicBezTo>
                  <a:cubicBezTo>
                    <a:pt x="3128" y="194"/>
                    <a:pt x="2603" y="1"/>
                    <a:pt x="20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2"/>
            <p:cNvSpPr/>
            <p:nvPr/>
          </p:nvSpPr>
          <p:spPr>
            <a:xfrm>
              <a:off x="4108550" y="3888925"/>
              <a:ext cx="109775" cy="103625"/>
            </a:xfrm>
            <a:custGeom>
              <a:rect b="b" l="l" r="r" t="t"/>
              <a:pathLst>
                <a:path extrusionOk="0" h="4145" w="4391">
                  <a:moveTo>
                    <a:pt x="2298" y="1"/>
                  </a:moveTo>
                  <a:cubicBezTo>
                    <a:pt x="1797" y="1"/>
                    <a:pt x="1286" y="184"/>
                    <a:pt x="864" y="593"/>
                  </a:cubicBezTo>
                  <a:cubicBezTo>
                    <a:pt x="21" y="1376"/>
                    <a:pt x="1" y="2720"/>
                    <a:pt x="844" y="3523"/>
                  </a:cubicBezTo>
                  <a:cubicBezTo>
                    <a:pt x="1266" y="3952"/>
                    <a:pt x="1789" y="4144"/>
                    <a:pt x="2303" y="4144"/>
                  </a:cubicBezTo>
                  <a:cubicBezTo>
                    <a:pt x="3353" y="4144"/>
                    <a:pt x="4363" y="3338"/>
                    <a:pt x="4376" y="2098"/>
                  </a:cubicBezTo>
                  <a:cubicBezTo>
                    <a:pt x="4390" y="840"/>
                    <a:pt x="3369" y="1"/>
                    <a:pt x="22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2"/>
            <p:cNvSpPr/>
            <p:nvPr/>
          </p:nvSpPr>
          <p:spPr>
            <a:xfrm>
              <a:off x="4462875" y="3523825"/>
              <a:ext cx="137975" cy="104425"/>
            </a:xfrm>
            <a:custGeom>
              <a:rect b="b" l="l" r="r" t="t"/>
              <a:pathLst>
                <a:path extrusionOk="0" h="4177" w="5519">
                  <a:moveTo>
                    <a:pt x="2730" y="0"/>
                  </a:moveTo>
                  <a:cubicBezTo>
                    <a:pt x="947" y="0"/>
                    <a:pt x="1" y="2134"/>
                    <a:pt x="1223" y="3475"/>
                  </a:cubicBezTo>
                  <a:cubicBezTo>
                    <a:pt x="1624" y="3940"/>
                    <a:pt x="2187" y="4177"/>
                    <a:pt x="2750" y="4177"/>
                  </a:cubicBezTo>
                  <a:cubicBezTo>
                    <a:pt x="3257" y="4177"/>
                    <a:pt x="3764" y="3985"/>
                    <a:pt x="4153" y="3595"/>
                  </a:cubicBezTo>
                  <a:cubicBezTo>
                    <a:pt x="5518" y="2351"/>
                    <a:pt x="4675" y="83"/>
                    <a:pt x="2829" y="2"/>
                  </a:cubicBezTo>
                  <a:cubicBezTo>
                    <a:pt x="2796" y="1"/>
                    <a:pt x="2763" y="0"/>
                    <a:pt x="27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2"/>
            <p:cNvSpPr/>
            <p:nvPr/>
          </p:nvSpPr>
          <p:spPr>
            <a:xfrm>
              <a:off x="4827125" y="3159575"/>
              <a:ext cx="138525" cy="104150"/>
            </a:xfrm>
            <a:custGeom>
              <a:rect b="b" l="l" r="r" t="t"/>
              <a:pathLst>
                <a:path extrusionOk="0" h="4166" w="5541">
                  <a:moveTo>
                    <a:pt x="2771" y="0"/>
                  </a:moveTo>
                  <a:cubicBezTo>
                    <a:pt x="924" y="0"/>
                    <a:pt x="1" y="2208"/>
                    <a:pt x="1305" y="3533"/>
                  </a:cubicBezTo>
                  <a:cubicBezTo>
                    <a:pt x="1707" y="3954"/>
                    <a:pt x="2244" y="4165"/>
                    <a:pt x="2778" y="4165"/>
                  </a:cubicBezTo>
                  <a:cubicBezTo>
                    <a:pt x="3312" y="4165"/>
                    <a:pt x="3844" y="3954"/>
                    <a:pt x="4236" y="3533"/>
                  </a:cubicBezTo>
                  <a:cubicBezTo>
                    <a:pt x="5540" y="2208"/>
                    <a:pt x="4617" y="0"/>
                    <a:pt x="2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2"/>
            <p:cNvSpPr/>
            <p:nvPr/>
          </p:nvSpPr>
          <p:spPr>
            <a:xfrm>
              <a:off x="4097525" y="4253375"/>
              <a:ext cx="137950" cy="104550"/>
            </a:xfrm>
            <a:custGeom>
              <a:rect b="b" l="l" r="r" t="t"/>
              <a:pathLst>
                <a:path extrusionOk="0" h="4182" w="5518">
                  <a:moveTo>
                    <a:pt x="2766" y="1"/>
                  </a:moveTo>
                  <a:cubicBezTo>
                    <a:pt x="2260" y="1"/>
                    <a:pt x="1754" y="187"/>
                    <a:pt x="1365" y="567"/>
                  </a:cubicBezTo>
                  <a:cubicBezTo>
                    <a:pt x="0" y="1811"/>
                    <a:pt x="823" y="4100"/>
                    <a:pt x="2690" y="4180"/>
                  </a:cubicBezTo>
                  <a:cubicBezTo>
                    <a:pt x="2723" y="4181"/>
                    <a:pt x="2755" y="4182"/>
                    <a:pt x="2787" y="4182"/>
                  </a:cubicBezTo>
                  <a:cubicBezTo>
                    <a:pt x="4571" y="4182"/>
                    <a:pt x="5518" y="2028"/>
                    <a:pt x="4296" y="687"/>
                  </a:cubicBezTo>
                  <a:cubicBezTo>
                    <a:pt x="3894" y="232"/>
                    <a:pt x="3330" y="1"/>
                    <a:pt x="27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2"/>
            <p:cNvSpPr/>
            <p:nvPr/>
          </p:nvSpPr>
          <p:spPr>
            <a:xfrm>
              <a:off x="4474375" y="3888975"/>
              <a:ext cx="114425" cy="103425"/>
            </a:xfrm>
            <a:custGeom>
              <a:rect b="b" l="l" r="r" t="t"/>
              <a:pathLst>
                <a:path extrusionOk="0" h="4137" w="4577">
                  <a:moveTo>
                    <a:pt x="2287" y="1"/>
                  </a:moveTo>
                  <a:cubicBezTo>
                    <a:pt x="1767" y="1"/>
                    <a:pt x="1247" y="197"/>
                    <a:pt x="843" y="591"/>
                  </a:cubicBezTo>
                  <a:cubicBezTo>
                    <a:pt x="20" y="1374"/>
                    <a:pt x="0" y="2698"/>
                    <a:pt x="803" y="3521"/>
                  </a:cubicBezTo>
                  <a:cubicBezTo>
                    <a:pt x="1212" y="3930"/>
                    <a:pt x="1751" y="4136"/>
                    <a:pt x="2291" y="4136"/>
                  </a:cubicBezTo>
                  <a:cubicBezTo>
                    <a:pt x="2810" y="4136"/>
                    <a:pt x="3330" y="3945"/>
                    <a:pt x="3733" y="3561"/>
                  </a:cubicBezTo>
                  <a:cubicBezTo>
                    <a:pt x="4556" y="2759"/>
                    <a:pt x="4577" y="1454"/>
                    <a:pt x="3774" y="631"/>
                  </a:cubicBezTo>
                  <a:cubicBezTo>
                    <a:pt x="3365" y="212"/>
                    <a:pt x="2826" y="1"/>
                    <a:pt x="22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2"/>
            <p:cNvSpPr/>
            <p:nvPr/>
          </p:nvSpPr>
          <p:spPr>
            <a:xfrm>
              <a:off x="5932575" y="3158000"/>
              <a:ext cx="118450" cy="105600"/>
            </a:xfrm>
            <a:custGeom>
              <a:rect b="b" l="l" r="r" t="t"/>
              <a:pathLst>
                <a:path extrusionOk="0" h="4224" w="4738">
                  <a:moveTo>
                    <a:pt x="2365" y="1"/>
                  </a:moveTo>
                  <a:cubicBezTo>
                    <a:pt x="1891" y="1"/>
                    <a:pt x="1418" y="179"/>
                    <a:pt x="1025" y="545"/>
                  </a:cubicBezTo>
                  <a:cubicBezTo>
                    <a:pt x="10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2"/>
            <p:cNvSpPr/>
            <p:nvPr/>
          </p:nvSpPr>
          <p:spPr>
            <a:xfrm>
              <a:off x="5934100"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2"/>
            <p:cNvSpPr/>
            <p:nvPr/>
          </p:nvSpPr>
          <p:spPr>
            <a:xfrm>
              <a:off x="6287850" y="3158300"/>
              <a:ext cx="138375" cy="104175"/>
            </a:xfrm>
            <a:custGeom>
              <a:rect b="b" l="l" r="r" t="t"/>
              <a:pathLst>
                <a:path extrusionOk="0" h="4167" w="5535">
                  <a:moveTo>
                    <a:pt x="2769" y="1"/>
                  </a:moveTo>
                  <a:cubicBezTo>
                    <a:pt x="2246" y="1"/>
                    <a:pt x="1722" y="207"/>
                    <a:pt x="1325" y="613"/>
                  </a:cubicBezTo>
                  <a:cubicBezTo>
                    <a:pt x="1" y="1898"/>
                    <a:pt x="904" y="4146"/>
                    <a:pt x="2751" y="4166"/>
                  </a:cubicBezTo>
                  <a:cubicBezTo>
                    <a:pt x="2759" y="4166"/>
                    <a:pt x="2767" y="4166"/>
                    <a:pt x="2775" y="4166"/>
                  </a:cubicBezTo>
                  <a:cubicBezTo>
                    <a:pt x="4606" y="4166"/>
                    <a:pt x="5535" y="1952"/>
                    <a:pt x="4236" y="653"/>
                  </a:cubicBezTo>
                  <a:cubicBezTo>
                    <a:pt x="3840" y="217"/>
                    <a:pt x="3305" y="1"/>
                    <a:pt x="27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2"/>
            <p:cNvSpPr/>
            <p:nvPr/>
          </p:nvSpPr>
          <p:spPr>
            <a:xfrm>
              <a:off x="5922550" y="3888225"/>
              <a:ext cx="138375" cy="104350"/>
            </a:xfrm>
            <a:custGeom>
              <a:rect b="b" l="l" r="r" t="t"/>
              <a:pathLst>
                <a:path extrusionOk="0" h="4174" w="5535">
                  <a:moveTo>
                    <a:pt x="2770" y="1"/>
                  </a:moveTo>
                  <a:cubicBezTo>
                    <a:pt x="2245" y="1"/>
                    <a:pt x="1720" y="207"/>
                    <a:pt x="1325" y="621"/>
                  </a:cubicBezTo>
                  <a:cubicBezTo>
                    <a:pt x="0" y="1905"/>
                    <a:pt x="904" y="4153"/>
                    <a:pt x="2750" y="4174"/>
                  </a:cubicBezTo>
                  <a:cubicBezTo>
                    <a:pt x="2759" y="4174"/>
                    <a:pt x="2767" y="4174"/>
                    <a:pt x="2775" y="4174"/>
                  </a:cubicBezTo>
                  <a:cubicBezTo>
                    <a:pt x="4605" y="4174"/>
                    <a:pt x="5535" y="1960"/>
                    <a:pt x="4256" y="661"/>
                  </a:cubicBezTo>
                  <a:cubicBezTo>
                    <a:pt x="3857" y="222"/>
                    <a:pt x="3314" y="1"/>
                    <a:pt x="27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2"/>
            <p:cNvSpPr/>
            <p:nvPr/>
          </p:nvSpPr>
          <p:spPr>
            <a:xfrm>
              <a:off x="6287850" y="3523250"/>
              <a:ext cx="137975" cy="104575"/>
            </a:xfrm>
            <a:custGeom>
              <a:rect b="b" l="l" r="r" t="t"/>
              <a:pathLst>
                <a:path extrusionOk="0" h="4183" w="5519">
                  <a:moveTo>
                    <a:pt x="2764" y="1"/>
                  </a:moveTo>
                  <a:cubicBezTo>
                    <a:pt x="2261" y="1"/>
                    <a:pt x="1755" y="188"/>
                    <a:pt x="1366" y="567"/>
                  </a:cubicBezTo>
                  <a:cubicBezTo>
                    <a:pt x="1" y="1812"/>
                    <a:pt x="824" y="4100"/>
                    <a:pt x="2670" y="4180"/>
                  </a:cubicBezTo>
                  <a:cubicBezTo>
                    <a:pt x="2703" y="4182"/>
                    <a:pt x="2736" y="4182"/>
                    <a:pt x="2768" y="4182"/>
                  </a:cubicBezTo>
                  <a:cubicBezTo>
                    <a:pt x="4553" y="4182"/>
                    <a:pt x="5518" y="2028"/>
                    <a:pt x="4276" y="688"/>
                  </a:cubicBezTo>
                  <a:cubicBezTo>
                    <a:pt x="3885" y="233"/>
                    <a:pt x="3326" y="1"/>
                    <a:pt x="27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2"/>
            <p:cNvSpPr/>
            <p:nvPr/>
          </p:nvSpPr>
          <p:spPr>
            <a:xfrm>
              <a:off x="5923050" y="4253375"/>
              <a:ext cx="137950" cy="104550"/>
            </a:xfrm>
            <a:custGeom>
              <a:rect b="b" l="l" r="r" t="t"/>
              <a:pathLst>
                <a:path extrusionOk="0" h="4182" w="5518">
                  <a:moveTo>
                    <a:pt x="2764" y="1"/>
                  </a:moveTo>
                  <a:cubicBezTo>
                    <a:pt x="2260" y="1"/>
                    <a:pt x="1755" y="187"/>
                    <a:pt x="1365" y="567"/>
                  </a:cubicBezTo>
                  <a:cubicBezTo>
                    <a:pt x="1" y="1811"/>
                    <a:pt x="823" y="4100"/>
                    <a:pt x="2670" y="4180"/>
                  </a:cubicBezTo>
                  <a:cubicBezTo>
                    <a:pt x="2703" y="4181"/>
                    <a:pt x="2735" y="4182"/>
                    <a:pt x="2768" y="4182"/>
                  </a:cubicBezTo>
                  <a:cubicBezTo>
                    <a:pt x="4552" y="4182"/>
                    <a:pt x="5518" y="2028"/>
                    <a:pt x="4276" y="687"/>
                  </a:cubicBezTo>
                  <a:cubicBezTo>
                    <a:pt x="3884" y="232"/>
                    <a:pt x="3326" y="1"/>
                    <a:pt x="27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2"/>
            <p:cNvSpPr/>
            <p:nvPr/>
          </p:nvSpPr>
          <p:spPr>
            <a:xfrm>
              <a:off x="6299400" y="3889675"/>
              <a:ext cx="47700" cy="79325"/>
            </a:xfrm>
            <a:custGeom>
              <a:rect b="b" l="l" r="r" t="t"/>
              <a:pathLst>
                <a:path extrusionOk="0" h="3173" w="1908">
                  <a:moveTo>
                    <a:pt x="1907" y="1"/>
                  </a:moveTo>
                  <a:lnTo>
                    <a:pt x="1907" y="1"/>
                  </a:lnTo>
                  <a:cubicBezTo>
                    <a:pt x="1526" y="81"/>
                    <a:pt x="1144" y="282"/>
                    <a:pt x="863" y="563"/>
                  </a:cubicBezTo>
                  <a:cubicBezTo>
                    <a:pt x="121" y="1245"/>
                    <a:pt x="0" y="2349"/>
                    <a:pt x="562" y="3172"/>
                  </a:cubicBezTo>
                  <a:cubicBezTo>
                    <a:pt x="1024" y="2128"/>
                    <a:pt x="1486" y="1065"/>
                    <a:pt x="19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2"/>
            <p:cNvSpPr/>
            <p:nvPr/>
          </p:nvSpPr>
          <p:spPr>
            <a:xfrm>
              <a:off x="4845200" y="5350075"/>
              <a:ext cx="79300" cy="43000"/>
            </a:xfrm>
            <a:custGeom>
              <a:rect b="b" l="l" r="r" t="t"/>
              <a:pathLst>
                <a:path extrusionOk="0" h="1720" w="3172">
                  <a:moveTo>
                    <a:pt x="2042" y="1"/>
                  </a:moveTo>
                  <a:cubicBezTo>
                    <a:pt x="1510" y="1"/>
                    <a:pt x="983" y="212"/>
                    <a:pt x="602" y="616"/>
                  </a:cubicBezTo>
                  <a:cubicBezTo>
                    <a:pt x="301" y="917"/>
                    <a:pt x="80" y="1299"/>
                    <a:pt x="0" y="1720"/>
                  </a:cubicBezTo>
                  <a:cubicBezTo>
                    <a:pt x="1064" y="1278"/>
                    <a:pt x="2128" y="817"/>
                    <a:pt x="3172" y="355"/>
                  </a:cubicBezTo>
                  <a:cubicBezTo>
                    <a:pt x="2830" y="116"/>
                    <a:pt x="2435" y="1"/>
                    <a:pt x="20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2"/>
            <p:cNvSpPr/>
            <p:nvPr/>
          </p:nvSpPr>
          <p:spPr>
            <a:xfrm>
              <a:off x="5192425" y="4985100"/>
              <a:ext cx="138250" cy="104425"/>
            </a:xfrm>
            <a:custGeom>
              <a:rect b="b" l="l" r="r" t="t"/>
              <a:pathLst>
                <a:path extrusionOk="0" h="4177" w="5530">
                  <a:moveTo>
                    <a:pt x="2780" y="0"/>
                  </a:moveTo>
                  <a:cubicBezTo>
                    <a:pt x="2259" y="0"/>
                    <a:pt x="1738" y="201"/>
                    <a:pt x="1346" y="603"/>
                  </a:cubicBezTo>
                  <a:cubicBezTo>
                    <a:pt x="1" y="1867"/>
                    <a:pt x="864" y="4115"/>
                    <a:pt x="2711" y="4176"/>
                  </a:cubicBezTo>
                  <a:cubicBezTo>
                    <a:pt x="2727" y="4176"/>
                    <a:pt x="2744" y="4176"/>
                    <a:pt x="2760" y="4176"/>
                  </a:cubicBezTo>
                  <a:cubicBezTo>
                    <a:pt x="4575" y="4176"/>
                    <a:pt x="5529" y="1996"/>
                    <a:pt x="4276" y="663"/>
                  </a:cubicBezTo>
                  <a:cubicBezTo>
                    <a:pt x="3876" y="221"/>
                    <a:pt x="3328" y="0"/>
                    <a:pt x="27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2"/>
            <p:cNvSpPr/>
            <p:nvPr/>
          </p:nvSpPr>
          <p:spPr>
            <a:xfrm>
              <a:off x="4107050" y="4984950"/>
              <a:ext cx="118450" cy="105375"/>
            </a:xfrm>
            <a:custGeom>
              <a:rect b="b" l="l" r="r" t="t"/>
              <a:pathLst>
                <a:path extrusionOk="0" h="4215" w="4738">
                  <a:moveTo>
                    <a:pt x="2364" y="1"/>
                  </a:moveTo>
                  <a:cubicBezTo>
                    <a:pt x="1893" y="1"/>
                    <a:pt x="1424" y="174"/>
                    <a:pt x="1024" y="528"/>
                  </a:cubicBezTo>
                  <a:cubicBezTo>
                    <a:pt x="121" y="1271"/>
                    <a:pt x="1" y="2616"/>
                    <a:pt x="763" y="3499"/>
                  </a:cubicBezTo>
                  <a:cubicBezTo>
                    <a:pt x="1183" y="3972"/>
                    <a:pt x="1763" y="4215"/>
                    <a:pt x="2345" y="4215"/>
                  </a:cubicBezTo>
                  <a:cubicBezTo>
                    <a:pt x="2849" y="4215"/>
                    <a:pt x="3353" y="4032"/>
                    <a:pt x="3754" y="3660"/>
                  </a:cubicBezTo>
                  <a:cubicBezTo>
                    <a:pt x="4637" y="2937"/>
                    <a:pt x="4737" y="1592"/>
                    <a:pt x="3955" y="749"/>
                  </a:cubicBezTo>
                  <a:cubicBezTo>
                    <a:pt x="3504" y="255"/>
                    <a:pt x="2933" y="1"/>
                    <a:pt x="23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2"/>
            <p:cNvSpPr/>
            <p:nvPr/>
          </p:nvSpPr>
          <p:spPr>
            <a:xfrm>
              <a:off x="4097025" y="5349900"/>
              <a:ext cx="138725" cy="104425"/>
            </a:xfrm>
            <a:custGeom>
              <a:rect b="b" l="l" r="r" t="t"/>
              <a:pathLst>
                <a:path extrusionOk="0" h="4177" w="5549">
                  <a:moveTo>
                    <a:pt x="2780" y="0"/>
                  </a:moveTo>
                  <a:cubicBezTo>
                    <a:pt x="2258" y="0"/>
                    <a:pt x="1737" y="201"/>
                    <a:pt x="1345" y="603"/>
                  </a:cubicBezTo>
                  <a:cubicBezTo>
                    <a:pt x="0" y="1888"/>
                    <a:pt x="883" y="4136"/>
                    <a:pt x="2730" y="4176"/>
                  </a:cubicBezTo>
                  <a:cubicBezTo>
                    <a:pt x="2746" y="4176"/>
                    <a:pt x="2763" y="4176"/>
                    <a:pt x="2780" y="4176"/>
                  </a:cubicBezTo>
                  <a:cubicBezTo>
                    <a:pt x="4614" y="4176"/>
                    <a:pt x="5549" y="1976"/>
                    <a:pt x="4275" y="663"/>
                  </a:cubicBezTo>
                  <a:cubicBezTo>
                    <a:pt x="3875" y="221"/>
                    <a:pt x="3327" y="0"/>
                    <a:pt x="27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2"/>
            <p:cNvSpPr/>
            <p:nvPr/>
          </p:nvSpPr>
          <p:spPr>
            <a:xfrm>
              <a:off x="4462325" y="4985100"/>
              <a:ext cx="138375" cy="104400"/>
            </a:xfrm>
            <a:custGeom>
              <a:rect b="b" l="l" r="r" t="t"/>
              <a:pathLst>
                <a:path extrusionOk="0" h="4176" w="5535">
                  <a:moveTo>
                    <a:pt x="2779" y="1"/>
                  </a:moveTo>
                  <a:cubicBezTo>
                    <a:pt x="2251" y="1"/>
                    <a:pt x="1722" y="206"/>
                    <a:pt x="1325" y="623"/>
                  </a:cubicBezTo>
                  <a:cubicBezTo>
                    <a:pt x="0" y="1907"/>
                    <a:pt x="904" y="4155"/>
                    <a:pt x="2750" y="4176"/>
                  </a:cubicBezTo>
                  <a:cubicBezTo>
                    <a:pt x="2759" y="4176"/>
                    <a:pt x="2767" y="4176"/>
                    <a:pt x="2775" y="4176"/>
                  </a:cubicBezTo>
                  <a:cubicBezTo>
                    <a:pt x="4605" y="4176"/>
                    <a:pt x="5534" y="1962"/>
                    <a:pt x="4256" y="643"/>
                  </a:cubicBezTo>
                  <a:cubicBezTo>
                    <a:pt x="3860" y="216"/>
                    <a:pt x="3320" y="1"/>
                    <a:pt x="27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2"/>
            <p:cNvSpPr/>
            <p:nvPr/>
          </p:nvSpPr>
          <p:spPr>
            <a:xfrm>
              <a:off x="4462325" y="5349925"/>
              <a:ext cx="137975" cy="104425"/>
            </a:xfrm>
            <a:custGeom>
              <a:rect b="b" l="l" r="r" t="t"/>
              <a:pathLst>
                <a:path extrusionOk="0" h="4177" w="5519">
                  <a:moveTo>
                    <a:pt x="2768" y="1"/>
                  </a:moveTo>
                  <a:cubicBezTo>
                    <a:pt x="2262" y="1"/>
                    <a:pt x="1755" y="192"/>
                    <a:pt x="1365" y="582"/>
                  </a:cubicBezTo>
                  <a:cubicBezTo>
                    <a:pt x="0" y="1826"/>
                    <a:pt x="823" y="4094"/>
                    <a:pt x="2690" y="4175"/>
                  </a:cubicBezTo>
                  <a:cubicBezTo>
                    <a:pt x="2723" y="4176"/>
                    <a:pt x="2755" y="4177"/>
                    <a:pt x="2788" y="4177"/>
                  </a:cubicBezTo>
                  <a:cubicBezTo>
                    <a:pt x="4572" y="4177"/>
                    <a:pt x="5518" y="2023"/>
                    <a:pt x="4296" y="702"/>
                  </a:cubicBezTo>
                  <a:cubicBezTo>
                    <a:pt x="3894" y="237"/>
                    <a:pt x="3331" y="1"/>
                    <a:pt x="2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2"/>
            <p:cNvSpPr/>
            <p:nvPr/>
          </p:nvSpPr>
          <p:spPr>
            <a:xfrm>
              <a:off x="4827125" y="4985100"/>
              <a:ext cx="138375" cy="103900"/>
            </a:xfrm>
            <a:custGeom>
              <a:rect b="b" l="l" r="r" t="t"/>
              <a:pathLst>
                <a:path extrusionOk="0" h="4156" w="5535">
                  <a:moveTo>
                    <a:pt x="2769" y="1"/>
                  </a:moveTo>
                  <a:cubicBezTo>
                    <a:pt x="2246" y="1"/>
                    <a:pt x="1722" y="206"/>
                    <a:pt x="1325" y="623"/>
                  </a:cubicBezTo>
                  <a:cubicBezTo>
                    <a:pt x="1" y="1928"/>
                    <a:pt x="924" y="4155"/>
                    <a:pt x="2771" y="4155"/>
                  </a:cubicBezTo>
                  <a:cubicBezTo>
                    <a:pt x="2779" y="4156"/>
                    <a:pt x="2787" y="4156"/>
                    <a:pt x="2795" y="4156"/>
                  </a:cubicBezTo>
                  <a:cubicBezTo>
                    <a:pt x="4625" y="4156"/>
                    <a:pt x="5535" y="1942"/>
                    <a:pt x="4236" y="643"/>
                  </a:cubicBezTo>
                  <a:cubicBezTo>
                    <a:pt x="3840" y="216"/>
                    <a:pt x="3305" y="1"/>
                    <a:pt x="27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 name="Google Shape;540;p32"/>
          <p:cNvGrpSpPr/>
          <p:nvPr/>
        </p:nvGrpSpPr>
        <p:grpSpPr>
          <a:xfrm flipH="1" rot="-8521147">
            <a:off x="6742384" y="3345617"/>
            <a:ext cx="2712826" cy="621429"/>
            <a:chOff x="234200" y="2027925"/>
            <a:chExt cx="7146700" cy="1637100"/>
          </a:xfrm>
        </p:grpSpPr>
        <p:sp>
          <p:nvSpPr>
            <p:cNvPr id="541" name="Google Shape;541;p32"/>
            <p:cNvSpPr/>
            <p:nvPr/>
          </p:nvSpPr>
          <p:spPr>
            <a:xfrm>
              <a:off x="234200" y="3510875"/>
              <a:ext cx="311250" cy="154150"/>
            </a:xfrm>
            <a:custGeom>
              <a:rect b="b" l="l" r="r" t="t"/>
              <a:pathLst>
                <a:path extrusionOk="0" h="6166" w="12450">
                  <a:moveTo>
                    <a:pt x="5093" y="0"/>
                  </a:moveTo>
                  <a:cubicBezTo>
                    <a:pt x="4118" y="0"/>
                    <a:pt x="1659" y="898"/>
                    <a:pt x="879" y="1542"/>
                  </a:cubicBezTo>
                  <a:cubicBezTo>
                    <a:pt x="235" y="2049"/>
                    <a:pt x="1" y="2927"/>
                    <a:pt x="294" y="3708"/>
                  </a:cubicBezTo>
                  <a:cubicBezTo>
                    <a:pt x="918" y="5190"/>
                    <a:pt x="3025" y="6166"/>
                    <a:pt x="5562" y="6166"/>
                  </a:cubicBezTo>
                  <a:cubicBezTo>
                    <a:pt x="10108" y="6166"/>
                    <a:pt x="12449" y="3044"/>
                    <a:pt x="9328" y="1152"/>
                  </a:cubicBezTo>
                  <a:cubicBezTo>
                    <a:pt x="8391" y="566"/>
                    <a:pt x="6303" y="0"/>
                    <a:pt x="50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2"/>
            <p:cNvSpPr/>
            <p:nvPr/>
          </p:nvSpPr>
          <p:spPr>
            <a:xfrm>
              <a:off x="706400" y="2918875"/>
              <a:ext cx="577575" cy="299350"/>
            </a:xfrm>
            <a:custGeom>
              <a:rect b="b" l="l" r="r" t="t"/>
              <a:pathLst>
                <a:path extrusionOk="0" h="11974" w="23103">
                  <a:moveTo>
                    <a:pt x="10467" y="0"/>
                  </a:moveTo>
                  <a:cubicBezTo>
                    <a:pt x="8998" y="0"/>
                    <a:pt x="7527" y="176"/>
                    <a:pt x="6166" y="540"/>
                  </a:cubicBezTo>
                  <a:cubicBezTo>
                    <a:pt x="2303" y="1574"/>
                    <a:pt x="195" y="3388"/>
                    <a:pt x="39" y="5808"/>
                  </a:cubicBezTo>
                  <a:cubicBezTo>
                    <a:pt x="0" y="6647"/>
                    <a:pt x="117" y="7466"/>
                    <a:pt x="371" y="7895"/>
                  </a:cubicBezTo>
                  <a:lnTo>
                    <a:pt x="371" y="7915"/>
                  </a:lnTo>
                  <a:cubicBezTo>
                    <a:pt x="956" y="8910"/>
                    <a:pt x="1834" y="9690"/>
                    <a:pt x="3415" y="10510"/>
                  </a:cubicBezTo>
                  <a:cubicBezTo>
                    <a:pt x="5600" y="11681"/>
                    <a:pt x="7044" y="11973"/>
                    <a:pt x="10556" y="11973"/>
                  </a:cubicBezTo>
                  <a:cubicBezTo>
                    <a:pt x="13268" y="11973"/>
                    <a:pt x="13698" y="11934"/>
                    <a:pt x="15141" y="11486"/>
                  </a:cubicBezTo>
                  <a:cubicBezTo>
                    <a:pt x="21893" y="9456"/>
                    <a:pt x="23102" y="4403"/>
                    <a:pt x="17522" y="1535"/>
                  </a:cubicBezTo>
                  <a:cubicBezTo>
                    <a:pt x="15565" y="532"/>
                    <a:pt x="13019" y="0"/>
                    <a:pt x="104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2"/>
            <p:cNvSpPr/>
            <p:nvPr/>
          </p:nvSpPr>
          <p:spPr>
            <a:xfrm>
              <a:off x="1324925" y="3370600"/>
              <a:ext cx="297575" cy="139600"/>
            </a:xfrm>
            <a:custGeom>
              <a:rect b="b" l="l" r="r" t="t"/>
              <a:pathLst>
                <a:path extrusionOk="0" h="5584" w="11903">
                  <a:moveTo>
                    <a:pt x="6634" y="1"/>
                  </a:moveTo>
                  <a:cubicBezTo>
                    <a:pt x="5316" y="1"/>
                    <a:pt x="3940" y="339"/>
                    <a:pt x="2615" y="1007"/>
                  </a:cubicBezTo>
                  <a:cubicBezTo>
                    <a:pt x="508" y="2060"/>
                    <a:pt x="0" y="3328"/>
                    <a:pt x="1288" y="4421"/>
                  </a:cubicBezTo>
                  <a:cubicBezTo>
                    <a:pt x="2239" y="5249"/>
                    <a:pt x="3413" y="5584"/>
                    <a:pt x="5368" y="5584"/>
                  </a:cubicBezTo>
                  <a:cubicBezTo>
                    <a:pt x="5579" y="5584"/>
                    <a:pt x="5799" y="5580"/>
                    <a:pt x="6029" y="5572"/>
                  </a:cubicBezTo>
                  <a:cubicBezTo>
                    <a:pt x="8449" y="5475"/>
                    <a:pt x="9932" y="5006"/>
                    <a:pt x="10771" y="4070"/>
                  </a:cubicBezTo>
                  <a:cubicBezTo>
                    <a:pt x="11902" y="2821"/>
                    <a:pt x="11376" y="1416"/>
                    <a:pt x="9463" y="577"/>
                  </a:cubicBezTo>
                  <a:cubicBezTo>
                    <a:pt x="8584" y="192"/>
                    <a:pt x="7625" y="1"/>
                    <a:pt x="66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2"/>
            <p:cNvSpPr/>
            <p:nvPr/>
          </p:nvSpPr>
          <p:spPr>
            <a:xfrm>
              <a:off x="1835650" y="2826000"/>
              <a:ext cx="666825" cy="316950"/>
            </a:xfrm>
            <a:custGeom>
              <a:rect b="b" l="l" r="r" t="t"/>
              <a:pathLst>
                <a:path extrusionOk="0" h="12678" w="26673">
                  <a:moveTo>
                    <a:pt x="15890" y="1"/>
                  </a:moveTo>
                  <a:cubicBezTo>
                    <a:pt x="13731" y="1"/>
                    <a:pt x="11573" y="361"/>
                    <a:pt x="9502" y="1074"/>
                  </a:cubicBezTo>
                  <a:cubicBezTo>
                    <a:pt x="3805" y="3103"/>
                    <a:pt x="2068" y="3942"/>
                    <a:pt x="976" y="5230"/>
                  </a:cubicBezTo>
                  <a:cubicBezTo>
                    <a:pt x="137" y="6264"/>
                    <a:pt x="0" y="7708"/>
                    <a:pt x="605" y="8879"/>
                  </a:cubicBezTo>
                  <a:lnTo>
                    <a:pt x="585" y="8898"/>
                  </a:lnTo>
                  <a:cubicBezTo>
                    <a:pt x="1034" y="9679"/>
                    <a:pt x="3024" y="10928"/>
                    <a:pt x="4488" y="11357"/>
                  </a:cubicBezTo>
                  <a:cubicBezTo>
                    <a:pt x="5619" y="11630"/>
                    <a:pt x="6751" y="11786"/>
                    <a:pt x="7902" y="11845"/>
                  </a:cubicBezTo>
                  <a:cubicBezTo>
                    <a:pt x="9229" y="11942"/>
                    <a:pt x="10556" y="12118"/>
                    <a:pt x="11863" y="12371"/>
                  </a:cubicBezTo>
                  <a:cubicBezTo>
                    <a:pt x="12865" y="12577"/>
                    <a:pt x="14194" y="12677"/>
                    <a:pt x="15555" y="12677"/>
                  </a:cubicBezTo>
                  <a:cubicBezTo>
                    <a:pt x="17294" y="12677"/>
                    <a:pt x="19086" y="12513"/>
                    <a:pt x="20312" y="12196"/>
                  </a:cubicBezTo>
                  <a:cubicBezTo>
                    <a:pt x="22302" y="11708"/>
                    <a:pt x="24839" y="10284"/>
                    <a:pt x="25834" y="9113"/>
                  </a:cubicBezTo>
                  <a:cubicBezTo>
                    <a:pt x="26575" y="8254"/>
                    <a:pt x="26673" y="7962"/>
                    <a:pt x="26673" y="6362"/>
                  </a:cubicBezTo>
                  <a:cubicBezTo>
                    <a:pt x="26673" y="4742"/>
                    <a:pt x="26575" y="4469"/>
                    <a:pt x="25834" y="3591"/>
                  </a:cubicBezTo>
                  <a:cubicBezTo>
                    <a:pt x="24858" y="2459"/>
                    <a:pt x="22263" y="996"/>
                    <a:pt x="20370" y="528"/>
                  </a:cubicBezTo>
                  <a:cubicBezTo>
                    <a:pt x="18897" y="175"/>
                    <a:pt x="17393" y="1"/>
                    <a:pt x="158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2"/>
            <p:cNvSpPr/>
            <p:nvPr/>
          </p:nvSpPr>
          <p:spPr>
            <a:xfrm>
              <a:off x="2948775" y="2707475"/>
              <a:ext cx="236625" cy="119550"/>
            </a:xfrm>
            <a:custGeom>
              <a:rect b="b" l="l" r="r" t="t"/>
              <a:pathLst>
                <a:path extrusionOk="0" h="4782" w="9465">
                  <a:moveTo>
                    <a:pt x="5347" y="1"/>
                  </a:moveTo>
                  <a:cubicBezTo>
                    <a:pt x="2011" y="1"/>
                    <a:pt x="1" y="1757"/>
                    <a:pt x="1445" y="3415"/>
                  </a:cubicBezTo>
                  <a:lnTo>
                    <a:pt x="1445" y="3396"/>
                  </a:lnTo>
                  <a:cubicBezTo>
                    <a:pt x="2264" y="4332"/>
                    <a:pt x="3533" y="4781"/>
                    <a:pt x="5289" y="4781"/>
                  </a:cubicBezTo>
                  <a:cubicBezTo>
                    <a:pt x="7786" y="4781"/>
                    <a:pt x="9464" y="3825"/>
                    <a:pt x="9464" y="2381"/>
                  </a:cubicBezTo>
                  <a:cubicBezTo>
                    <a:pt x="9464" y="957"/>
                    <a:pt x="7786" y="1"/>
                    <a:pt x="53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2"/>
            <p:cNvSpPr/>
            <p:nvPr/>
          </p:nvSpPr>
          <p:spPr>
            <a:xfrm>
              <a:off x="3072675" y="3192025"/>
              <a:ext cx="529300" cy="291075"/>
            </a:xfrm>
            <a:custGeom>
              <a:rect b="b" l="l" r="r" t="t"/>
              <a:pathLst>
                <a:path extrusionOk="0" h="11643" w="21172">
                  <a:moveTo>
                    <a:pt x="10626" y="0"/>
                  </a:moveTo>
                  <a:cubicBezTo>
                    <a:pt x="9187" y="0"/>
                    <a:pt x="7745" y="169"/>
                    <a:pt x="6420" y="521"/>
                  </a:cubicBezTo>
                  <a:cubicBezTo>
                    <a:pt x="4411" y="1047"/>
                    <a:pt x="2225" y="2199"/>
                    <a:pt x="1269" y="3272"/>
                  </a:cubicBezTo>
                  <a:cubicBezTo>
                    <a:pt x="703" y="3896"/>
                    <a:pt x="1" y="5535"/>
                    <a:pt x="99" y="5984"/>
                  </a:cubicBezTo>
                  <a:cubicBezTo>
                    <a:pt x="118" y="6101"/>
                    <a:pt x="235" y="6569"/>
                    <a:pt x="352" y="7057"/>
                  </a:cubicBezTo>
                  <a:cubicBezTo>
                    <a:pt x="801" y="8793"/>
                    <a:pt x="2869" y="10159"/>
                    <a:pt x="6615" y="11193"/>
                  </a:cubicBezTo>
                  <a:cubicBezTo>
                    <a:pt x="7981" y="11564"/>
                    <a:pt x="8703" y="11642"/>
                    <a:pt x="10674" y="11642"/>
                  </a:cubicBezTo>
                  <a:cubicBezTo>
                    <a:pt x="12781" y="11642"/>
                    <a:pt x="13288" y="11584"/>
                    <a:pt x="15064" y="11096"/>
                  </a:cubicBezTo>
                  <a:cubicBezTo>
                    <a:pt x="17366" y="10452"/>
                    <a:pt x="18927" y="9515"/>
                    <a:pt x="20040" y="8169"/>
                  </a:cubicBezTo>
                  <a:cubicBezTo>
                    <a:pt x="21171" y="6784"/>
                    <a:pt x="21152" y="4794"/>
                    <a:pt x="19981" y="3447"/>
                  </a:cubicBezTo>
                  <a:cubicBezTo>
                    <a:pt x="19396" y="2764"/>
                    <a:pt x="18693" y="2179"/>
                    <a:pt x="17932" y="1711"/>
                  </a:cubicBezTo>
                  <a:cubicBezTo>
                    <a:pt x="16045" y="601"/>
                    <a:pt x="13341" y="0"/>
                    <a:pt x="106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2"/>
            <p:cNvSpPr/>
            <p:nvPr/>
          </p:nvSpPr>
          <p:spPr>
            <a:xfrm>
              <a:off x="3409275" y="2154825"/>
              <a:ext cx="217575" cy="135250"/>
            </a:xfrm>
            <a:custGeom>
              <a:rect b="b" l="l" r="r" t="t"/>
              <a:pathLst>
                <a:path extrusionOk="0" h="5410" w="8703">
                  <a:moveTo>
                    <a:pt x="4839" y="0"/>
                  </a:moveTo>
                  <a:cubicBezTo>
                    <a:pt x="2556" y="0"/>
                    <a:pt x="898" y="898"/>
                    <a:pt x="781" y="2185"/>
                  </a:cubicBezTo>
                  <a:cubicBezTo>
                    <a:pt x="761" y="2576"/>
                    <a:pt x="605" y="3005"/>
                    <a:pt x="449" y="3141"/>
                  </a:cubicBezTo>
                  <a:cubicBezTo>
                    <a:pt x="0" y="3473"/>
                    <a:pt x="0" y="4156"/>
                    <a:pt x="429" y="4644"/>
                  </a:cubicBezTo>
                  <a:cubicBezTo>
                    <a:pt x="845" y="5134"/>
                    <a:pt x="1658" y="5410"/>
                    <a:pt x="2564" y="5410"/>
                  </a:cubicBezTo>
                  <a:cubicBezTo>
                    <a:pt x="2848" y="5410"/>
                    <a:pt x="3141" y="5383"/>
                    <a:pt x="3434" y="5327"/>
                  </a:cubicBezTo>
                  <a:cubicBezTo>
                    <a:pt x="3922" y="5249"/>
                    <a:pt x="4390" y="5112"/>
                    <a:pt x="4839" y="4897"/>
                  </a:cubicBezTo>
                  <a:cubicBezTo>
                    <a:pt x="5366" y="4644"/>
                    <a:pt x="5912" y="4449"/>
                    <a:pt x="6478" y="4332"/>
                  </a:cubicBezTo>
                  <a:cubicBezTo>
                    <a:pt x="7980" y="3941"/>
                    <a:pt x="8702" y="3258"/>
                    <a:pt x="8702" y="2263"/>
                  </a:cubicBezTo>
                  <a:cubicBezTo>
                    <a:pt x="8702" y="976"/>
                    <a:pt x="7024" y="0"/>
                    <a:pt x="48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2"/>
            <p:cNvSpPr/>
            <p:nvPr/>
          </p:nvSpPr>
          <p:spPr>
            <a:xfrm>
              <a:off x="3648775" y="2476625"/>
              <a:ext cx="324400" cy="168925"/>
            </a:xfrm>
            <a:custGeom>
              <a:rect b="b" l="l" r="r" t="t"/>
              <a:pathLst>
                <a:path extrusionOk="0" h="6757" w="12976">
                  <a:moveTo>
                    <a:pt x="6115" y="0"/>
                  </a:moveTo>
                  <a:cubicBezTo>
                    <a:pt x="5127" y="0"/>
                    <a:pt x="4143" y="124"/>
                    <a:pt x="3317" y="376"/>
                  </a:cubicBezTo>
                  <a:cubicBezTo>
                    <a:pt x="1620" y="903"/>
                    <a:pt x="391" y="1996"/>
                    <a:pt x="137" y="3167"/>
                  </a:cubicBezTo>
                  <a:cubicBezTo>
                    <a:pt x="0" y="3869"/>
                    <a:pt x="117" y="4181"/>
                    <a:pt x="781" y="4923"/>
                  </a:cubicBezTo>
                  <a:lnTo>
                    <a:pt x="800" y="4923"/>
                  </a:lnTo>
                  <a:cubicBezTo>
                    <a:pt x="1971" y="6269"/>
                    <a:pt x="3395" y="6757"/>
                    <a:pt x="6166" y="6757"/>
                  </a:cubicBezTo>
                  <a:cubicBezTo>
                    <a:pt x="8000" y="6757"/>
                    <a:pt x="8449" y="6698"/>
                    <a:pt x="9483" y="6269"/>
                  </a:cubicBezTo>
                  <a:cubicBezTo>
                    <a:pt x="12956" y="4903"/>
                    <a:pt x="12976" y="1937"/>
                    <a:pt x="9522" y="572"/>
                  </a:cubicBezTo>
                  <a:cubicBezTo>
                    <a:pt x="8581" y="193"/>
                    <a:pt x="7345" y="0"/>
                    <a:pt x="61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2"/>
            <p:cNvSpPr/>
            <p:nvPr/>
          </p:nvSpPr>
          <p:spPr>
            <a:xfrm>
              <a:off x="3804875" y="2648175"/>
              <a:ext cx="773175" cy="407800"/>
            </a:xfrm>
            <a:custGeom>
              <a:rect b="b" l="l" r="r" t="t"/>
              <a:pathLst>
                <a:path extrusionOk="0" h="16312" w="30927">
                  <a:moveTo>
                    <a:pt x="16294" y="1"/>
                  </a:moveTo>
                  <a:cubicBezTo>
                    <a:pt x="11883" y="1"/>
                    <a:pt x="9604" y="604"/>
                    <a:pt x="5717" y="2665"/>
                  </a:cubicBezTo>
                  <a:cubicBezTo>
                    <a:pt x="1815" y="4734"/>
                    <a:pt x="0" y="8382"/>
                    <a:pt x="1522" y="11133"/>
                  </a:cubicBezTo>
                  <a:cubicBezTo>
                    <a:pt x="3024" y="13826"/>
                    <a:pt x="6907" y="15719"/>
                    <a:pt x="11941" y="16245"/>
                  </a:cubicBezTo>
                  <a:cubicBezTo>
                    <a:pt x="12541" y="16289"/>
                    <a:pt x="13141" y="16311"/>
                    <a:pt x="13740" y="16311"/>
                  </a:cubicBezTo>
                  <a:cubicBezTo>
                    <a:pt x="15536" y="16311"/>
                    <a:pt x="17322" y="16114"/>
                    <a:pt x="19063" y="15719"/>
                  </a:cubicBezTo>
                  <a:cubicBezTo>
                    <a:pt x="20683" y="15309"/>
                    <a:pt x="25912" y="13026"/>
                    <a:pt x="27375" y="12109"/>
                  </a:cubicBezTo>
                  <a:cubicBezTo>
                    <a:pt x="29756" y="10587"/>
                    <a:pt x="30926" y="8246"/>
                    <a:pt x="30321" y="6197"/>
                  </a:cubicBezTo>
                  <a:cubicBezTo>
                    <a:pt x="29600" y="3738"/>
                    <a:pt x="26868" y="1690"/>
                    <a:pt x="22848" y="617"/>
                  </a:cubicBezTo>
                  <a:cubicBezTo>
                    <a:pt x="21014" y="129"/>
                    <a:pt x="20527" y="70"/>
                    <a:pt x="17385" y="12"/>
                  </a:cubicBezTo>
                  <a:cubicBezTo>
                    <a:pt x="17007" y="5"/>
                    <a:pt x="16643" y="1"/>
                    <a:pt x="16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2"/>
            <p:cNvSpPr/>
            <p:nvPr/>
          </p:nvSpPr>
          <p:spPr>
            <a:xfrm>
              <a:off x="4308275" y="3203875"/>
              <a:ext cx="536600" cy="279225"/>
            </a:xfrm>
            <a:custGeom>
              <a:rect b="b" l="l" r="r" t="t"/>
              <a:pathLst>
                <a:path extrusionOk="0" h="11169" w="21464">
                  <a:moveTo>
                    <a:pt x="9628" y="0"/>
                  </a:moveTo>
                  <a:cubicBezTo>
                    <a:pt x="4599" y="0"/>
                    <a:pt x="418" y="2271"/>
                    <a:pt x="78" y="5256"/>
                  </a:cubicBezTo>
                  <a:cubicBezTo>
                    <a:pt x="0" y="5881"/>
                    <a:pt x="98" y="6524"/>
                    <a:pt x="371" y="7110"/>
                  </a:cubicBezTo>
                  <a:cubicBezTo>
                    <a:pt x="1834" y="9666"/>
                    <a:pt x="5307" y="11168"/>
                    <a:pt x="9815" y="11168"/>
                  </a:cubicBezTo>
                  <a:cubicBezTo>
                    <a:pt x="11590" y="11168"/>
                    <a:pt x="12390" y="11071"/>
                    <a:pt x="13737" y="10719"/>
                  </a:cubicBezTo>
                  <a:cubicBezTo>
                    <a:pt x="19863" y="9100"/>
                    <a:pt x="21463" y="4710"/>
                    <a:pt x="16995" y="1803"/>
                  </a:cubicBezTo>
                  <a:cubicBezTo>
                    <a:pt x="15571" y="866"/>
                    <a:pt x="12546" y="86"/>
                    <a:pt x="10127" y="8"/>
                  </a:cubicBezTo>
                  <a:cubicBezTo>
                    <a:pt x="9960" y="3"/>
                    <a:pt x="9793" y="0"/>
                    <a:pt x="96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2"/>
            <p:cNvSpPr/>
            <p:nvPr/>
          </p:nvSpPr>
          <p:spPr>
            <a:xfrm>
              <a:off x="4321925" y="2027925"/>
              <a:ext cx="564400" cy="342625"/>
            </a:xfrm>
            <a:custGeom>
              <a:rect b="b" l="l" r="r" t="t"/>
              <a:pathLst>
                <a:path extrusionOk="0" h="13705" w="22576">
                  <a:moveTo>
                    <a:pt x="12863" y="0"/>
                  </a:moveTo>
                  <a:cubicBezTo>
                    <a:pt x="12246" y="0"/>
                    <a:pt x="11944" y="127"/>
                    <a:pt x="11239" y="530"/>
                  </a:cubicBezTo>
                  <a:cubicBezTo>
                    <a:pt x="10498" y="979"/>
                    <a:pt x="9678" y="1213"/>
                    <a:pt x="8820" y="1232"/>
                  </a:cubicBezTo>
                  <a:cubicBezTo>
                    <a:pt x="5659" y="1486"/>
                    <a:pt x="2479" y="2832"/>
                    <a:pt x="996" y="4569"/>
                  </a:cubicBezTo>
                  <a:cubicBezTo>
                    <a:pt x="293" y="5388"/>
                    <a:pt x="157" y="5778"/>
                    <a:pt x="79" y="7242"/>
                  </a:cubicBezTo>
                  <a:cubicBezTo>
                    <a:pt x="1" y="8705"/>
                    <a:pt x="98" y="9134"/>
                    <a:pt x="645" y="9895"/>
                  </a:cubicBezTo>
                  <a:lnTo>
                    <a:pt x="625" y="9895"/>
                  </a:lnTo>
                  <a:cubicBezTo>
                    <a:pt x="1581" y="11261"/>
                    <a:pt x="4040" y="12608"/>
                    <a:pt x="6693" y="13212"/>
                  </a:cubicBezTo>
                  <a:cubicBezTo>
                    <a:pt x="8143" y="13541"/>
                    <a:pt x="9608" y="13704"/>
                    <a:pt x="11031" y="13704"/>
                  </a:cubicBezTo>
                  <a:cubicBezTo>
                    <a:pt x="13322" y="13704"/>
                    <a:pt x="15505" y="13282"/>
                    <a:pt x="17347" y="12451"/>
                  </a:cubicBezTo>
                  <a:cubicBezTo>
                    <a:pt x="21093" y="10754"/>
                    <a:pt x="22576" y="6988"/>
                    <a:pt x="20488" y="4510"/>
                  </a:cubicBezTo>
                  <a:cubicBezTo>
                    <a:pt x="19786" y="3710"/>
                    <a:pt x="17522" y="2208"/>
                    <a:pt x="16976" y="2208"/>
                  </a:cubicBezTo>
                  <a:cubicBezTo>
                    <a:pt x="16839" y="2208"/>
                    <a:pt x="16722" y="1974"/>
                    <a:pt x="16722" y="1701"/>
                  </a:cubicBezTo>
                  <a:cubicBezTo>
                    <a:pt x="16722" y="901"/>
                    <a:pt x="15356" y="140"/>
                    <a:pt x="13678" y="42"/>
                  </a:cubicBezTo>
                  <a:cubicBezTo>
                    <a:pt x="13345" y="16"/>
                    <a:pt x="13084" y="0"/>
                    <a:pt x="128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2"/>
            <p:cNvSpPr/>
            <p:nvPr/>
          </p:nvSpPr>
          <p:spPr>
            <a:xfrm>
              <a:off x="5256550" y="3187950"/>
              <a:ext cx="620975" cy="355425"/>
            </a:xfrm>
            <a:custGeom>
              <a:rect b="b" l="l" r="r" t="t"/>
              <a:pathLst>
                <a:path extrusionOk="0" h="14217" w="24839">
                  <a:moveTo>
                    <a:pt x="12390" y="1"/>
                  </a:moveTo>
                  <a:cubicBezTo>
                    <a:pt x="9659" y="1"/>
                    <a:pt x="9229" y="59"/>
                    <a:pt x="7376" y="547"/>
                  </a:cubicBezTo>
                  <a:cubicBezTo>
                    <a:pt x="4683" y="1288"/>
                    <a:pt x="2303" y="2596"/>
                    <a:pt x="1112" y="4020"/>
                  </a:cubicBezTo>
                  <a:cubicBezTo>
                    <a:pt x="254" y="5015"/>
                    <a:pt x="137" y="5327"/>
                    <a:pt x="78" y="6849"/>
                  </a:cubicBezTo>
                  <a:cubicBezTo>
                    <a:pt x="0" y="8254"/>
                    <a:pt x="98" y="8722"/>
                    <a:pt x="625" y="9503"/>
                  </a:cubicBezTo>
                  <a:cubicBezTo>
                    <a:pt x="2750" y="12613"/>
                    <a:pt x="7624" y="14217"/>
                    <a:pt x="12474" y="14217"/>
                  </a:cubicBezTo>
                  <a:cubicBezTo>
                    <a:pt x="16842" y="14217"/>
                    <a:pt x="21190" y="12916"/>
                    <a:pt x="23492" y="10244"/>
                  </a:cubicBezTo>
                  <a:cubicBezTo>
                    <a:pt x="24468" y="9132"/>
                    <a:pt x="24624" y="8761"/>
                    <a:pt x="24741" y="7474"/>
                  </a:cubicBezTo>
                  <a:cubicBezTo>
                    <a:pt x="24839" y="6283"/>
                    <a:pt x="24741" y="5796"/>
                    <a:pt x="24214" y="4918"/>
                  </a:cubicBezTo>
                  <a:cubicBezTo>
                    <a:pt x="23024" y="2908"/>
                    <a:pt x="20780" y="1484"/>
                    <a:pt x="17346" y="547"/>
                  </a:cubicBezTo>
                  <a:cubicBezTo>
                    <a:pt x="15551" y="59"/>
                    <a:pt x="15122" y="1"/>
                    <a:pt x="123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2"/>
            <p:cNvSpPr/>
            <p:nvPr/>
          </p:nvSpPr>
          <p:spPr>
            <a:xfrm>
              <a:off x="5290200" y="2689950"/>
              <a:ext cx="400025" cy="215600"/>
            </a:xfrm>
            <a:custGeom>
              <a:rect b="b" l="l" r="r" t="t"/>
              <a:pathLst>
                <a:path extrusionOk="0" h="8624" w="16001">
                  <a:moveTo>
                    <a:pt x="7423" y="0"/>
                  </a:moveTo>
                  <a:cubicBezTo>
                    <a:pt x="4571" y="0"/>
                    <a:pt x="1645" y="987"/>
                    <a:pt x="527" y="2516"/>
                  </a:cubicBezTo>
                  <a:cubicBezTo>
                    <a:pt x="1" y="3219"/>
                    <a:pt x="1" y="5404"/>
                    <a:pt x="527" y="6087"/>
                  </a:cubicBezTo>
                  <a:cubicBezTo>
                    <a:pt x="1737" y="7648"/>
                    <a:pt x="4313" y="8623"/>
                    <a:pt x="7298" y="8623"/>
                  </a:cubicBezTo>
                  <a:cubicBezTo>
                    <a:pt x="9522" y="8623"/>
                    <a:pt x="11064" y="8253"/>
                    <a:pt x="12586" y="7336"/>
                  </a:cubicBezTo>
                  <a:cubicBezTo>
                    <a:pt x="16000" y="5306"/>
                    <a:pt x="14673" y="1541"/>
                    <a:pt x="10127" y="331"/>
                  </a:cubicBezTo>
                  <a:cubicBezTo>
                    <a:pt x="9277" y="105"/>
                    <a:pt x="8354" y="0"/>
                    <a:pt x="74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2"/>
            <p:cNvSpPr/>
            <p:nvPr/>
          </p:nvSpPr>
          <p:spPr>
            <a:xfrm>
              <a:off x="5925800" y="2568125"/>
              <a:ext cx="588800" cy="334100"/>
            </a:xfrm>
            <a:custGeom>
              <a:rect b="b" l="l" r="r" t="t"/>
              <a:pathLst>
                <a:path extrusionOk="0" h="13364" w="23552">
                  <a:moveTo>
                    <a:pt x="11687" y="1"/>
                  </a:moveTo>
                  <a:cubicBezTo>
                    <a:pt x="8911" y="1"/>
                    <a:pt x="6066" y="672"/>
                    <a:pt x="4020" y="1848"/>
                  </a:cubicBezTo>
                  <a:cubicBezTo>
                    <a:pt x="1249" y="3428"/>
                    <a:pt x="0" y="5906"/>
                    <a:pt x="859" y="8131"/>
                  </a:cubicBezTo>
                  <a:lnTo>
                    <a:pt x="839" y="8111"/>
                  </a:lnTo>
                  <a:lnTo>
                    <a:pt x="839" y="8111"/>
                  </a:lnTo>
                  <a:cubicBezTo>
                    <a:pt x="1639" y="10199"/>
                    <a:pt x="3864" y="11721"/>
                    <a:pt x="7551" y="12755"/>
                  </a:cubicBezTo>
                  <a:cubicBezTo>
                    <a:pt x="9437" y="13274"/>
                    <a:pt x="9881" y="13363"/>
                    <a:pt x="11835" y="13363"/>
                  </a:cubicBezTo>
                  <a:cubicBezTo>
                    <a:pt x="12084" y="13363"/>
                    <a:pt x="12359" y="13362"/>
                    <a:pt x="12663" y="13360"/>
                  </a:cubicBezTo>
                  <a:cubicBezTo>
                    <a:pt x="15161" y="13360"/>
                    <a:pt x="15707" y="13301"/>
                    <a:pt x="17288" y="12853"/>
                  </a:cubicBezTo>
                  <a:cubicBezTo>
                    <a:pt x="19551" y="12228"/>
                    <a:pt x="21561" y="11077"/>
                    <a:pt x="22673" y="9770"/>
                  </a:cubicBezTo>
                  <a:cubicBezTo>
                    <a:pt x="23473" y="8833"/>
                    <a:pt x="23551" y="8579"/>
                    <a:pt x="23551" y="6960"/>
                  </a:cubicBezTo>
                  <a:cubicBezTo>
                    <a:pt x="23551" y="5321"/>
                    <a:pt x="23473" y="5048"/>
                    <a:pt x="22693" y="4092"/>
                  </a:cubicBezTo>
                  <a:cubicBezTo>
                    <a:pt x="21151" y="2160"/>
                    <a:pt x="17288" y="502"/>
                    <a:pt x="13424" y="92"/>
                  </a:cubicBezTo>
                  <a:cubicBezTo>
                    <a:pt x="12854" y="31"/>
                    <a:pt x="12272" y="1"/>
                    <a:pt x="116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2"/>
            <p:cNvSpPr/>
            <p:nvPr/>
          </p:nvSpPr>
          <p:spPr>
            <a:xfrm>
              <a:off x="6654075" y="3183400"/>
              <a:ext cx="688800" cy="377550"/>
            </a:xfrm>
            <a:custGeom>
              <a:rect b="b" l="l" r="r" t="t"/>
              <a:pathLst>
                <a:path extrusionOk="0" h="15102" w="27552">
                  <a:moveTo>
                    <a:pt x="13725" y="1"/>
                  </a:moveTo>
                  <a:cubicBezTo>
                    <a:pt x="9046" y="1"/>
                    <a:pt x="4460" y="1509"/>
                    <a:pt x="2147" y="4300"/>
                  </a:cubicBezTo>
                  <a:cubicBezTo>
                    <a:pt x="1503" y="5022"/>
                    <a:pt x="1054" y="5880"/>
                    <a:pt x="800" y="6817"/>
                  </a:cubicBezTo>
                  <a:cubicBezTo>
                    <a:pt x="664" y="7499"/>
                    <a:pt x="469" y="8163"/>
                    <a:pt x="254" y="8826"/>
                  </a:cubicBezTo>
                  <a:cubicBezTo>
                    <a:pt x="137" y="9099"/>
                    <a:pt x="59" y="9392"/>
                    <a:pt x="0" y="9685"/>
                  </a:cubicBezTo>
                  <a:cubicBezTo>
                    <a:pt x="20" y="9724"/>
                    <a:pt x="137" y="10114"/>
                    <a:pt x="254" y="10543"/>
                  </a:cubicBezTo>
                  <a:cubicBezTo>
                    <a:pt x="547" y="11538"/>
                    <a:pt x="1191" y="12260"/>
                    <a:pt x="2576" y="13119"/>
                  </a:cubicBezTo>
                  <a:cubicBezTo>
                    <a:pt x="4137" y="14094"/>
                    <a:pt x="6147" y="14641"/>
                    <a:pt x="9054" y="14816"/>
                  </a:cubicBezTo>
                  <a:cubicBezTo>
                    <a:pt x="10400" y="14894"/>
                    <a:pt x="12098" y="15011"/>
                    <a:pt x="12878" y="15070"/>
                  </a:cubicBezTo>
                  <a:cubicBezTo>
                    <a:pt x="13122" y="15091"/>
                    <a:pt x="13398" y="15101"/>
                    <a:pt x="13697" y="15101"/>
                  </a:cubicBezTo>
                  <a:cubicBezTo>
                    <a:pt x="15598" y="15101"/>
                    <a:pt x="18443" y="14695"/>
                    <a:pt x="20078" y="14172"/>
                  </a:cubicBezTo>
                  <a:cubicBezTo>
                    <a:pt x="24956" y="12573"/>
                    <a:pt x="27551" y="9334"/>
                    <a:pt x="26419" y="6251"/>
                  </a:cubicBezTo>
                  <a:cubicBezTo>
                    <a:pt x="25776" y="4514"/>
                    <a:pt x="24644" y="3265"/>
                    <a:pt x="22693" y="2153"/>
                  </a:cubicBezTo>
                  <a:cubicBezTo>
                    <a:pt x="20114" y="695"/>
                    <a:pt x="16898" y="1"/>
                    <a:pt x="137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2"/>
            <p:cNvSpPr/>
            <p:nvPr/>
          </p:nvSpPr>
          <p:spPr>
            <a:xfrm>
              <a:off x="6900400" y="2703250"/>
              <a:ext cx="480500" cy="225550"/>
            </a:xfrm>
            <a:custGeom>
              <a:rect b="b" l="l" r="r" t="t"/>
              <a:pathLst>
                <a:path extrusionOk="0" h="9022" w="19220">
                  <a:moveTo>
                    <a:pt x="11413" y="0"/>
                  </a:moveTo>
                  <a:cubicBezTo>
                    <a:pt x="9736" y="0"/>
                    <a:pt x="7829" y="304"/>
                    <a:pt x="5640" y="911"/>
                  </a:cubicBezTo>
                  <a:cubicBezTo>
                    <a:pt x="4098" y="1321"/>
                    <a:pt x="2518" y="1848"/>
                    <a:pt x="2128" y="2043"/>
                  </a:cubicBezTo>
                  <a:cubicBezTo>
                    <a:pt x="625" y="2882"/>
                    <a:pt x="1" y="4287"/>
                    <a:pt x="664" y="5301"/>
                  </a:cubicBezTo>
                  <a:cubicBezTo>
                    <a:pt x="1191" y="6101"/>
                    <a:pt x="3669" y="7838"/>
                    <a:pt x="5132" y="8404"/>
                  </a:cubicBezTo>
                  <a:cubicBezTo>
                    <a:pt x="6174" y="8817"/>
                    <a:pt x="7388" y="9021"/>
                    <a:pt x="8845" y="9021"/>
                  </a:cubicBezTo>
                  <a:cubicBezTo>
                    <a:pt x="9518" y="9021"/>
                    <a:pt x="10242" y="8978"/>
                    <a:pt x="11025" y="8891"/>
                  </a:cubicBezTo>
                  <a:cubicBezTo>
                    <a:pt x="14498" y="8501"/>
                    <a:pt x="16254" y="7818"/>
                    <a:pt x="17561" y="6316"/>
                  </a:cubicBezTo>
                  <a:cubicBezTo>
                    <a:pt x="19220" y="4443"/>
                    <a:pt x="18732" y="2511"/>
                    <a:pt x="16254" y="1145"/>
                  </a:cubicBezTo>
                  <a:cubicBezTo>
                    <a:pt x="14883" y="382"/>
                    <a:pt x="13293" y="0"/>
                    <a:pt x="114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 name="Google Shape;557;p32"/>
          <p:cNvSpPr/>
          <p:nvPr/>
        </p:nvSpPr>
        <p:spPr>
          <a:xfrm>
            <a:off x="1326477" y="790574"/>
            <a:ext cx="1008551" cy="964324"/>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 name="Google Shape;558;p32"/>
          <p:cNvGrpSpPr/>
          <p:nvPr/>
        </p:nvGrpSpPr>
        <p:grpSpPr>
          <a:xfrm flipH="1" rot="10800000">
            <a:off x="1630638" y="300798"/>
            <a:ext cx="8589319" cy="4738713"/>
            <a:chOff x="236225" y="821275"/>
            <a:chExt cx="7149425" cy="4059550"/>
          </a:xfrm>
        </p:grpSpPr>
        <p:sp>
          <p:nvSpPr>
            <p:cNvPr id="559" name="Google Shape;559;p32"/>
            <p:cNvSpPr/>
            <p:nvPr/>
          </p:nvSpPr>
          <p:spPr>
            <a:xfrm>
              <a:off x="280050" y="944225"/>
              <a:ext cx="7020350" cy="3821725"/>
            </a:xfrm>
            <a:custGeom>
              <a:rect b="b" l="l" r="r" t="t"/>
              <a:pathLst>
                <a:path extrusionOk="0" h="152869" w="280814">
                  <a:moveTo>
                    <a:pt x="129208" y="1"/>
                  </a:moveTo>
                  <a:cubicBezTo>
                    <a:pt x="96901" y="1"/>
                    <a:pt x="66152" y="4569"/>
                    <a:pt x="32805" y="11476"/>
                  </a:cubicBezTo>
                  <a:cubicBezTo>
                    <a:pt x="7839" y="16658"/>
                    <a:pt x="6821" y="45129"/>
                    <a:pt x="3448" y="63859"/>
                  </a:cubicBezTo>
                  <a:cubicBezTo>
                    <a:pt x="0" y="82928"/>
                    <a:pt x="2770" y="103183"/>
                    <a:pt x="13435" y="119369"/>
                  </a:cubicBezTo>
                  <a:cubicBezTo>
                    <a:pt x="19144" y="128056"/>
                    <a:pt x="26700" y="135649"/>
                    <a:pt x="35933" y="140435"/>
                  </a:cubicBezTo>
                  <a:cubicBezTo>
                    <a:pt x="46673" y="145994"/>
                    <a:pt x="58997" y="147464"/>
                    <a:pt x="71056" y="148632"/>
                  </a:cubicBezTo>
                  <a:cubicBezTo>
                    <a:pt x="99074" y="151344"/>
                    <a:pt x="127239" y="152869"/>
                    <a:pt x="155390" y="152869"/>
                  </a:cubicBezTo>
                  <a:cubicBezTo>
                    <a:pt x="180440" y="152869"/>
                    <a:pt x="205477" y="151662"/>
                    <a:pt x="230390" y="149009"/>
                  </a:cubicBezTo>
                  <a:cubicBezTo>
                    <a:pt x="240301" y="147954"/>
                    <a:pt x="250401" y="146616"/>
                    <a:pt x="259408" y="142320"/>
                  </a:cubicBezTo>
                  <a:cubicBezTo>
                    <a:pt x="268415" y="138042"/>
                    <a:pt x="276291" y="130298"/>
                    <a:pt x="278326" y="120538"/>
                  </a:cubicBezTo>
                  <a:cubicBezTo>
                    <a:pt x="280813" y="108497"/>
                    <a:pt x="273898" y="96174"/>
                    <a:pt x="264439" y="88335"/>
                  </a:cubicBezTo>
                  <a:cubicBezTo>
                    <a:pt x="254980" y="80497"/>
                    <a:pt x="243260" y="76069"/>
                    <a:pt x="232124" y="70868"/>
                  </a:cubicBezTo>
                  <a:cubicBezTo>
                    <a:pt x="220988" y="65687"/>
                    <a:pt x="209814" y="59205"/>
                    <a:pt x="203238" y="48841"/>
                  </a:cubicBezTo>
                  <a:cubicBezTo>
                    <a:pt x="197170" y="39269"/>
                    <a:pt x="195606" y="27266"/>
                    <a:pt x="188880" y="18184"/>
                  </a:cubicBezTo>
                  <a:cubicBezTo>
                    <a:pt x="178158" y="3713"/>
                    <a:pt x="157959" y="755"/>
                    <a:pt x="139964" y="171"/>
                  </a:cubicBezTo>
                  <a:cubicBezTo>
                    <a:pt x="136356" y="56"/>
                    <a:pt x="132773" y="1"/>
                    <a:pt x="1292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2"/>
            <p:cNvSpPr/>
            <p:nvPr/>
          </p:nvSpPr>
          <p:spPr>
            <a:xfrm>
              <a:off x="236225" y="821275"/>
              <a:ext cx="7149425" cy="4059550"/>
            </a:xfrm>
            <a:custGeom>
              <a:rect b="b" l="l" r="r" t="t"/>
              <a:pathLst>
                <a:path extrusionOk="0" h="162382" w="285977">
                  <a:moveTo>
                    <a:pt x="267022" y="100245"/>
                  </a:moveTo>
                  <a:lnTo>
                    <a:pt x="267022" y="100245"/>
                  </a:lnTo>
                  <a:cubicBezTo>
                    <a:pt x="267531" y="100829"/>
                    <a:pt x="268209" y="101564"/>
                    <a:pt x="269018" y="102581"/>
                  </a:cubicBezTo>
                  <a:cubicBezTo>
                    <a:pt x="268190" y="101564"/>
                    <a:pt x="267531" y="100829"/>
                    <a:pt x="267022" y="100245"/>
                  </a:cubicBezTo>
                  <a:close/>
                  <a:moveTo>
                    <a:pt x="40004" y="149065"/>
                  </a:moveTo>
                  <a:lnTo>
                    <a:pt x="40004" y="149065"/>
                  </a:lnTo>
                  <a:cubicBezTo>
                    <a:pt x="46071" y="151722"/>
                    <a:pt x="52478" y="153267"/>
                    <a:pt x="58828" y="154304"/>
                  </a:cubicBezTo>
                  <a:cubicBezTo>
                    <a:pt x="61993" y="154831"/>
                    <a:pt x="65178" y="155227"/>
                    <a:pt x="68343" y="155566"/>
                  </a:cubicBezTo>
                  <a:cubicBezTo>
                    <a:pt x="71490" y="155924"/>
                    <a:pt x="74637" y="156226"/>
                    <a:pt x="77765" y="156508"/>
                  </a:cubicBezTo>
                  <a:cubicBezTo>
                    <a:pt x="90333" y="157714"/>
                    <a:pt x="102844" y="158675"/>
                    <a:pt x="115318" y="159372"/>
                  </a:cubicBezTo>
                  <a:cubicBezTo>
                    <a:pt x="127811" y="160088"/>
                    <a:pt x="140228" y="160541"/>
                    <a:pt x="152608" y="160710"/>
                  </a:cubicBezTo>
                  <a:cubicBezTo>
                    <a:pt x="156500" y="160764"/>
                    <a:pt x="160384" y="160791"/>
                    <a:pt x="164260" y="160791"/>
                  </a:cubicBezTo>
                  <a:cubicBezTo>
                    <a:pt x="172714" y="160791"/>
                    <a:pt x="181130" y="160661"/>
                    <a:pt x="189502" y="160390"/>
                  </a:cubicBezTo>
                  <a:lnTo>
                    <a:pt x="189502" y="160390"/>
                  </a:lnTo>
                  <a:cubicBezTo>
                    <a:pt x="180523" y="160701"/>
                    <a:pt x="171544" y="160857"/>
                    <a:pt x="162565" y="160857"/>
                  </a:cubicBezTo>
                  <a:cubicBezTo>
                    <a:pt x="159051" y="160857"/>
                    <a:pt x="155537" y="160833"/>
                    <a:pt x="152024" y="160786"/>
                  </a:cubicBezTo>
                  <a:cubicBezTo>
                    <a:pt x="139512" y="160616"/>
                    <a:pt x="127038" y="160164"/>
                    <a:pt x="114564" y="159448"/>
                  </a:cubicBezTo>
                  <a:cubicBezTo>
                    <a:pt x="102091" y="158713"/>
                    <a:pt x="89654" y="157752"/>
                    <a:pt x="77218" y="156546"/>
                  </a:cubicBezTo>
                  <a:lnTo>
                    <a:pt x="72564" y="156094"/>
                  </a:lnTo>
                  <a:cubicBezTo>
                    <a:pt x="71019" y="155924"/>
                    <a:pt x="69455" y="155773"/>
                    <a:pt x="67891" y="155585"/>
                  </a:cubicBezTo>
                  <a:cubicBezTo>
                    <a:pt x="64782" y="155246"/>
                    <a:pt x="61635" y="154831"/>
                    <a:pt x="58507" y="154304"/>
                  </a:cubicBezTo>
                  <a:cubicBezTo>
                    <a:pt x="52252" y="153249"/>
                    <a:pt x="45958" y="151703"/>
                    <a:pt x="40004" y="149065"/>
                  </a:cubicBezTo>
                  <a:close/>
                  <a:moveTo>
                    <a:pt x="131168" y="0"/>
                  </a:moveTo>
                  <a:cubicBezTo>
                    <a:pt x="122947" y="0"/>
                    <a:pt x="114853" y="300"/>
                    <a:pt x="106990" y="830"/>
                  </a:cubicBezTo>
                  <a:cubicBezTo>
                    <a:pt x="98887" y="1377"/>
                    <a:pt x="91030" y="2206"/>
                    <a:pt x="83417" y="3204"/>
                  </a:cubicBezTo>
                  <a:cubicBezTo>
                    <a:pt x="75805" y="4222"/>
                    <a:pt x="68494" y="5390"/>
                    <a:pt x="61522" y="6671"/>
                  </a:cubicBezTo>
                  <a:cubicBezTo>
                    <a:pt x="59958" y="6954"/>
                    <a:pt x="58488" y="7255"/>
                    <a:pt x="57056" y="7538"/>
                  </a:cubicBezTo>
                  <a:cubicBezTo>
                    <a:pt x="55643" y="7802"/>
                    <a:pt x="54305" y="8066"/>
                    <a:pt x="53024" y="8348"/>
                  </a:cubicBezTo>
                  <a:cubicBezTo>
                    <a:pt x="50461" y="8895"/>
                    <a:pt x="48163" y="9385"/>
                    <a:pt x="46109" y="9875"/>
                  </a:cubicBezTo>
                  <a:cubicBezTo>
                    <a:pt x="44036" y="10364"/>
                    <a:pt x="42246" y="10798"/>
                    <a:pt x="40682" y="11194"/>
                  </a:cubicBezTo>
                  <a:cubicBezTo>
                    <a:pt x="39118" y="11608"/>
                    <a:pt x="37818" y="11985"/>
                    <a:pt x="36725" y="12305"/>
                  </a:cubicBezTo>
                  <a:cubicBezTo>
                    <a:pt x="32372" y="13605"/>
                    <a:pt x="31713" y="14265"/>
                    <a:pt x="34125" y="14265"/>
                  </a:cubicBezTo>
                  <a:cubicBezTo>
                    <a:pt x="36066" y="14208"/>
                    <a:pt x="38025" y="14058"/>
                    <a:pt x="39966" y="13813"/>
                  </a:cubicBezTo>
                  <a:cubicBezTo>
                    <a:pt x="41285" y="13662"/>
                    <a:pt x="42792" y="13492"/>
                    <a:pt x="44469" y="13285"/>
                  </a:cubicBezTo>
                  <a:lnTo>
                    <a:pt x="49972" y="12569"/>
                  </a:lnTo>
                  <a:cubicBezTo>
                    <a:pt x="57961" y="11514"/>
                    <a:pt x="68437" y="10082"/>
                    <a:pt x="80892" y="8687"/>
                  </a:cubicBezTo>
                  <a:lnTo>
                    <a:pt x="80987" y="9535"/>
                  </a:lnTo>
                  <a:cubicBezTo>
                    <a:pt x="77896" y="9931"/>
                    <a:pt x="75089" y="10289"/>
                    <a:pt x="72545" y="10666"/>
                  </a:cubicBezTo>
                  <a:lnTo>
                    <a:pt x="68946" y="11212"/>
                  </a:lnTo>
                  <a:lnTo>
                    <a:pt x="65705" y="11740"/>
                  </a:lnTo>
                  <a:cubicBezTo>
                    <a:pt x="61654" y="12399"/>
                    <a:pt x="58564" y="13040"/>
                    <a:pt x="56208" y="13511"/>
                  </a:cubicBezTo>
                  <a:cubicBezTo>
                    <a:pt x="51535" y="14510"/>
                    <a:pt x="49858" y="15094"/>
                    <a:pt x="49519" y="15471"/>
                  </a:cubicBezTo>
                  <a:cubicBezTo>
                    <a:pt x="48879" y="16206"/>
                    <a:pt x="53627" y="16130"/>
                    <a:pt x="50669" y="17223"/>
                  </a:cubicBezTo>
                  <a:lnTo>
                    <a:pt x="55248" y="16375"/>
                  </a:lnTo>
                  <a:cubicBezTo>
                    <a:pt x="56793" y="16093"/>
                    <a:pt x="58319" y="15848"/>
                    <a:pt x="59845" y="15584"/>
                  </a:cubicBezTo>
                  <a:lnTo>
                    <a:pt x="62144" y="15169"/>
                  </a:lnTo>
                  <a:lnTo>
                    <a:pt x="64443" y="14793"/>
                  </a:lnTo>
                  <a:lnTo>
                    <a:pt x="69059" y="14076"/>
                  </a:lnTo>
                  <a:lnTo>
                    <a:pt x="73676" y="13398"/>
                  </a:lnTo>
                  <a:lnTo>
                    <a:pt x="75975" y="13078"/>
                  </a:lnTo>
                  <a:lnTo>
                    <a:pt x="78292" y="12776"/>
                  </a:lnTo>
                  <a:cubicBezTo>
                    <a:pt x="79818" y="12588"/>
                    <a:pt x="81364" y="12381"/>
                    <a:pt x="82909" y="12192"/>
                  </a:cubicBezTo>
                  <a:lnTo>
                    <a:pt x="87525" y="11683"/>
                  </a:lnTo>
                  <a:cubicBezTo>
                    <a:pt x="93706" y="11043"/>
                    <a:pt x="99886" y="10496"/>
                    <a:pt x="106066" y="10195"/>
                  </a:cubicBezTo>
                  <a:lnTo>
                    <a:pt x="108384" y="10082"/>
                  </a:lnTo>
                  <a:lnTo>
                    <a:pt x="110702" y="9988"/>
                  </a:lnTo>
                  <a:cubicBezTo>
                    <a:pt x="112247" y="9931"/>
                    <a:pt x="113792" y="9875"/>
                    <a:pt x="115337" y="9837"/>
                  </a:cubicBezTo>
                  <a:cubicBezTo>
                    <a:pt x="117634" y="9809"/>
                    <a:pt x="119931" y="9760"/>
                    <a:pt x="122229" y="9760"/>
                  </a:cubicBezTo>
                  <a:cubicBezTo>
                    <a:pt x="123022" y="9760"/>
                    <a:pt x="123815" y="9766"/>
                    <a:pt x="124608" y="9780"/>
                  </a:cubicBezTo>
                  <a:cubicBezTo>
                    <a:pt x="125937" y="9764"/>
                    <a:pt x="127559" y="9720"/>
                    <a:pt x="129330" y="9720"/>
                  </a:cubicBezTo>
                  <a:cubicBezTo>
                    <a:pt x="129618" y="9720"/>
                    <a:pt x="129909" y="9721"/>
                    <a:pt x="130204" y="9724"/>
                  </a:cubicBezTo>
                  <a:cubicBezTo>
                    <a:pt x="132333" y="9724"/>
                    <a:pt x="134651" y="9724"/>
                    <a:pt x="136968" y="9780"/>
                  </a:cubicBezTo>
                  <a:cubicBezTo>
                    <a:pt x="139267" y="9837"/>
                    <a:pt x="141604" y="9856"/>
                    <a:pt x="143695" y="9950"/>
                  </a:cubicBezTo>
                  <a:cubicBezTo>
                    <a:pt x="145787" y="10044"/>
                    <a:pt x="147671" y="10157"/>
                    <a:pt x="149179" y="10289"/>
                  </a:cubicBezTo>
                  <a:cubicBezTo>
                    <a:pt x="153531" y="10609"/>
                    <a:pt x="157884" y="11212"/>
                    <a:pt x="162161" y="12098"/>
                  </a:cubicBezTo>
                  <a:cubicBezTo>
                    <a:pt x="166363" y="12984"/>
                    <a:pt x="170414" y="14246"/>
                    <a:pt x="174145" y="15961"/>
                  </a:cubicBezTo>
                  <a:cubicBezTo>
                    <a:pt x="177876" y="17694"/>
                    <a:pt x="181230" y="19918"/>
                    <a:pt x="184000" y="22688"/>
                  </a:cubicBezTo>
                  <a:cubicBezTo>
                    <a:pt x="185375" y="24063"/>
                    <a:pt x="186600" y="25589"/>
                    <a:pt x="187674" y="27210"/>
                  </a:cubicBezTo>
                  <a:cubicBezTo>
                    <a:pt x="188786" y="28925"/>
                    <a:pt x="189747" y="30696"/>
                    <a:pt x="190595" y="32542"/>
                  </a:cubicBezTo>
                  <a:cubicBezTo>
                    <a:pt x="191480" y="34445"/>
                    <a:pt x="192310" y="36462"/>
                    <a:pt x="193101" y="38515"/>
                  </a:cubicBezTo>
                  <a:cubicBezTo>
                    <a:pt x="193873" y="40569"/>
                    <a:pt x="194646" y="42717"/>
                    <a:pt x="195494" y="44884"/>
                  </a:cubicBezTo>
                  <a:cubicBezTo>
                    <a:pt x="195909" y="45977"/>
                    <a:pt x="196361" y="47070"/>
                    <a:pt x="196832" y="48163"/>
                  </a:cubicBezTo>
                  <a:lnTo>
                    <a:pt x="197548" y="49821"/>
                  </a:lnTo>
                  <a:cubicBezTo>
                    <a:pt x="197793" y="50367"/>
                    <a:pt x="198075" y="50914"/>
                    <a:pt x="198339" y="51460"/>
                  </a:cubicBezTo>
                  <a:cubicBezTo>
                    <a:pt x="198471" y="51743"/>
                    <a:pt x="198603" y="52007"/>
                    <a:pt x="198735" y="52289"/>
                  </a:cubicBezTo>
                  <a:lnTo>
                    <a:pt x="199168" y="53100"/>
                  </a:lnTo>
                  <a:cubicBezTo>
                    <a:pt x="199470" y="53646"/>
                    <a:pt x="199752" y="54211"/>
                    <a:pt x="200073" y="54739"/>
                  </a:cubicBezTo>
                  <a:cubicBezTo>
                    <a:pt x="200412" y="55285"/>
                    <a:pt x="200713" y="55832"/>
                    <a:pt x="201053" y="56359"/>
                  </a:cubicBezTo>
                  <a:lnTo>
                    <a:pt x="202108" y="57942"/>
                  </a:lnTo>
                  <a:cubicBezTo>
                    <a:pt x="205010" y="62069"/>
                    <a:pt x="208590" y="65611"/>
                    <a:pt x="212396" y="68607"/>
                  </a:cubicBezTo>
                  <a:cubicBezTo>
                    <a:pt x="214280" y="70096"/>
                    <a:pt x="216259" y="71490"/>
                    <a:pt x="218294" y="72771"/>
                  </a:cubicBezTo>
                  <a:lnTo>
                    <a:pt x="219029" y="73243"/>
                  </a:lnTo>
                  <a:lnTo>
                    <a:pt x="219801" y="73714"/>
                  </a:lnTo>
                  <a:lnTo>
                    <a:pt x="221327" y="74618"/>
                  </a:lnTo>
                  <a:cubicBezTo>
                    <a:pt x="222345" y="75202"/>
                    <a:pt x="223362" y="75786"/>
                    <a:pt x="224399" y="76333"/>
                  </a:cubicBezTo>
                  <a:cubicBezTo>
                    <a:pt x="228506" y="78556"/>
                    <a:pt x="232690" y="80459"/>
                    <a:pt x="236797" y="82287"/>
                  </a:cubicBezTo>
                  <a:cubicBezTo>
                    <a:pt x="240886" y="84134"/>
                    <a:pt x="244918" y="85905"/>
                    <a:pt x="248781" y="87827"/>
                  </a:cubicBezTo>
                  <a:cubicBezTo>
                    <a:pt x="250722" y="88788"/>
                    <a:pt x="252625" y="89786"/>
                    <a:pt x="254434" y="90842"/>
                  </a:cubicBezTo>
                  <a:cubicBezTo>
                    <a:pt x="256262" y="91916"/>
                    <a:pt x="258033" y="93027"/>
                    <a:pt x="259729" y="94196"/>
                  </a:cubicBezTo>
                  <a:cubicBezTo>
                    <a:pt x="260162" y="94497"/>
                    <a:pt x="260558" y="94817"/>
                    <a:pt x="260972" y="95119"/>
                  </a:cubicBezTo>
                  <a:lnTo>
                    <a:pt x="261594" y="95571"/>
                  </a:lnTo>
                  <a:lnTo>
                    <a:pt x="262197" y="96042"/>
                  </a:lnTo>
                  <a:cubicBezTo>
                    <a:pt x="262593" y="96362"/>
                    <a:pt x="263007" y="96683"/>
                    <a:pt x="263384" y="97003"/>
                  </a:cubicBezTo>
                  <a:lnTo>
                    <a:pt x="263968" y="97474"/>
                  </a:lnTo>
                  <a:lnTo>
                    <a:pt x="264515" y="97983"/>
                  </a:lnTo>
                  <a:cubicBezTo>
                    <a:pt x="265250" y="98642"/>
                    <a:pt x="265966" y="99340"/>
                    <a:pt x="266663" y="100056"/>
                  </a:cubicBezTo>
                  <a:cubicBezTo>
                    <a:pt x="267360" y="100772"/>
                    <a:pt x="268020" y="101525"/>
                    <a:pt x="268641" y="102298"/>
                  </a:cubicBezTo>
                  <a:cubicBezTo>
                    <a:pt x="271166" y="105369"/>
                    <a:pt x="273201" y="108799"/>
                    <a:pt x="274502" y="112379"/>
                  </a:cubicBezTo>
                  <a:cubicBezTo>
                    <a:pt x="275783" y="115959"/>
                    <a:pt x="276235" y="119709"/>
                    <a:pt x="275745" y="123270"/>
                  </a:cubicBezTo>
                  <a:cubicBezTo>
                    <a:pt x="275274" y="126831"/>
                    <a:pt x="273729" y="130223"/>
                    <a:pt x="271487" y="133256"/>
                  </a:cubicBezTo>
                  <a:cubicBezTo>
                    <a:pt x="270337" y="134783"/>
                    <a:pt x="269037" y="136196"/>
                    <a:pt x="267605" y="137477"/>
                  </a:cubicBezTo>
                  <a:cubicBezTo>
                    <a:pt x="266154" y="138777"/>
                    <a:pt x="264590" y="139946"/>
                    <a:pt x="262951" y="140982"/>
                  </a:cubicBezTo>
                  <a:cubicBezTo>
                    <a:pt x="262518" y="141246"/>
                    <a:pt x="262122" y="141510"/>
                    <a:pt x="261688" y="141736"/>
                  </a:cubicBezTo>
                  <a:lnTo>
                    <a:pt x="261048" y="142113"/>
                  </a:lnTo>
                  <a:cubicBezTo>
                    <a:pt x="260822" y="142226"/>
                    <a:pt x="260614" y="142339"/>
                    <a:pt x="260388" y="142452"/>
                  </a:cubicBezTo>
                  <a:cubicBezTo>
                    <a:pt x="259955" y="142678"/>
                    <a:pt x="259522" y="142904"/>
                    <a:pt x="259069" y="143111"/>
                  </a:cubicBezTo>
                  <a:lnTo>
                    <a:pt x="257713" y="143733"/>
                  </a:lnTo>
                  <a:cubicBezTo>
                    <a:pt x="255828" y="144543"/>
                    <a:pt x="253925" y="145222"/>
                    <a:pt x="251984" y="145806"/>
                  </a:cubicBezTo>
                  <a:cubicBezTo>
                    <a:pt x="248046" y="146974"/>
                    <a:pt x="243901" y="147765"/>
                    <a:pt x="239661" y="148368"/>
                  </a:cubicBezTo>
                  <a:cubicBezTo>
                    <a:pt x="237551" y="148670"/>
                    <a:pt x="235403" y="148934"/>
                    <a:pt x="233236" y="149179"/>
                  </a:cubicBezTo>
                  <a:lnTo>
                    <a:pt x="231597" y="149348"/>
                  </a:lnTo>
                  <a:lnTo>
                    <a:pt x="229957" y="149518"/>
                  </a:lnTo>
                  <a:lnTo>
                    <a:pt x="226679" y="149838"/>
                  </a:lnTo>
                  <a:lnTo>
                    <a:pt x="223400" y="150158"/>
                  </a:lnTo>
                  <a:lnTo>
                    <a:pt x="221761" y="150328"/>
                  </a:lnTo>
                  <a:lnTo>
                    <a:pt x="220103" y="150460"/>
                  </a:lnTo>
                  <a:lnTo>
                    <a:pt x="213545" y="151006"/>
                  </a:lnTo>
                  <a:lnTo>
                    <a:pt x="211906" y="151138"/>
                  </a:lnTo>
                  <a:lnTo>
                    <a:pt x="210248" y="151251"/>
                  </a:lnTo>
                  <a:lnTo>
                    <a:pt x="206969" y="151496"/>
                  </a:lnTo>
                  <a:lnTo>
                    <a:pt x="203672" y="151722"/>
                  </a:lnTo>
                  <a:lnTo>
                    <a:pt x="202032" y="151835"/>
                  </a:lnTo>
                  <a:lnTo>
                    <a:pt x="200374" y="151930"/>
                  </a:lnTo>
                  <a:lnTo>
                    <a:pt x="193798" y="152288"/>
                  </a:lnTo>
                  <a:lnTo>
                    <a:pt x="192159" y="152382"/>
                  </a:lnTo>
                  <a:lnTo>
                    <a:pt x="190501" y="152438"/>
                  </a:lnTo>
                  <a:lnTo>
                    <a:pt x="187203" y="152570"/>
                  </a:lnTo>
                  <a:lnTo>
                    <a:pt x="183906" y="152702"/>
                  </a:lnTo>
                  <a:lnTo>
                    <a:pt x="182266" y="152777"/>
                  </a:lnTo>
                  <a:lnTo>
                    <a:pt x="180608" y="152815"/>
                  </a:lnTo>
                  <a:lnTo>
                    <a:pt x="174013" y="153004"/>
                  </a:lnTo>
                  <a:lnTo>
                    <a:pt x="172374" y="153041"/>
                  </a:lnTo>
                  <a:lnTo>
                    <a:pt x="170716" y="153060"/>
                  </a:lnTo>
                  <a:lnTo>
                    <a:pt x="167418" y="153098"/>
                  </a:lnTo>
                  <a:lnTo>
                    <a:pt x="164121" y="153154"/>
                  </a:lnTo>
                  <a:lnTo>
                    <a:pt x="162481" y="153173"/>
                  </a:lnTo>
                  <a:lnTo>
                    <a:pt x="152589" y="153173"/>
                  </a:lnTo>
                  <a:lnTo>
                    <a:pt x="150931" y="153154"/>
                  </a:lnTo>
                  <a:lnTo>
                    <a:pt x="147633" y="153117"/>
                  </a:lnTo>
                  <a:lnTo>
                    <a:pt x="144336" y="153060"/>
                  </a:lnTo>
                  <a:lnTo>
                    <a:pt x="142697" y="153041"/>
                  </a:lnTo>
                  <a:lnTo>
                    <a:pt x="141038" y="153004"/>
                  </a:lnTo>
                  <a:lnTo>
                    <a:pt x="134444" y="152834"/>
                  </a:lnTo>
                  <a:lnTo>
                    <a:pt x="132785" y="152796"/>
                  </a:lnTo>
                  <a:lnTo>
                    <a:pt x="131146" y="152740"/>
                  </a:lnTo>
                  <a:lnTo>
                    <a:pt x="127849" y="152608"/>
                  </a:lnTo>
                  <a:lnTo>
                    <a:pt x="124551" y="152495"/>
                  </a:lnTo>
                  <a:cubicBezTo>
                    <a:pt x="123458" y="152457"/>
                    <a:pt x="122346" y="152401"/>
                    <a:pt x="121254" y="152344"/>
                  </a:cubicBezTo>
                  <a:cubicBezTo>
                    <a:pt x="116844" y="152137"/>
                    <a:pt x="112416" y="151930"/>
                    <a:pt x="108007" y="151628"/>
                  </a:cubicBezTo>
                  <a:cubicBezTo>
                    <a:pt x="99170" y="151119"/>
                    <a:pt x="90352" y="150422"/>
                    <a:pt x="81514" y="149631"/>
                  </a:cubicBezTo>
                  <a:cubicBezTo>
                    <a:pt x="77105" y="149216"/>
                    <a:pt x="72639" y="148839"/>
                    <a:pt x="68287" y="148349"/>
                  </a:cubicBezTo>
                  <a:cubicBezTo>
                    <a:pt x="63915" y="147860"/>
                    <a:pt x="59638" y="147257"/>
                    <a:pt x="55455" y="146390"/>
                  </a:cubicBezTo>
                  <a:lnTo>
                    <a:pt x="55455" y="146390"/>
                  </a:lnTo>
                  <a:cubicBezTo>
                    <a:pt x="60825" y="147520"/>
                    <a:pt x="66365" y="148218"/>
                    <a:pt x="72018" y="148764"/>
                  </a:cubicBezTo>
                  <a:cubicBezTo>
                    <a:pt x="77670" y="149329"/>
                    <a:pt x="83342" y="149876"/>
                    <a:pt x="88976" y="150347"/>
                  </a:cubicBezTo>
                  <a:cubicBezTo>
                    <a:pt x="100263" y="151308"/>
                    <a:pt x="111493" y="152043"/>
                    <a:pt x="122686" y="152551"/>
                  </a:cubicBezTo>
                  <a:cubicBezTo>
                    <a:pt x="133878" y="153060"/>
                    <a:pt x="145033" y="153324"/>
                    <a:pt x="156169" y="153380"/>
                  </a:cubicBezTo>
                  <a:lnTo>
                    <a:pt x="162425" y="153380"/>
                  </a:lnTo>
                  <a:lnTo>
                    <a:pt x="164517" y="153343"/>
                  </a:lnTo>
                  <a:lnTo>
                    <a:pt x="172845" y="153249"/>
                  </a:lnTo>
                  <a:lnTo>
                    <a:pt x="181173" y="153041"/>
                  </a:lnTo>
                  <a:cubicBezTo>
                    <a:pt x="182568" y="153022"/>
                    <a:pt x="183962" y="152947"/>
                    <a:pt x="185338" y="152909"/>
                  </a:cubicBezTo>
                  <a:lnTo>
                    <a:pt x="189502" y="152740"/>
                  </a:lnTo>
                  <a:cubicBezTo>
                    <a:pt x="200600" y="152269"/>
                    <a:pt x="211680" y="151534"/>
                    <a:pt x="222759" y="150535"/>
                  </a:cubicBezTo>
                  <a:lnTo>
                    <a:pt x="231088" y="149687"/>
                  </a:lnTo>
                  <a:cubicBezTo>
                    <a:pt x="233858" y="149405"/>
                    <a:pt x="236609" y="149103"/>
                    <a:pt x="239303" y="148726"/>
                  </a:cubicBezTo>
                  <a:cubicBezTo>
                    <a:pt x="244692" y="147973"/>
                    <a:pt x="249968" y="146936"/>
                    <a:pt x="254867" y="145184"/>
                  </a:cubicBezTo>
                  <a:cubicBezTo>
                    <a:pt x="255489" y="144958"/>
                    <a:pt x="256111" y="144751"/>
                    <a:pt x="256695" y="144487"/>
                  </a:cubicBezTo>
                  <a:lnTo>
                    <a:pt x="257600" y="144129"/>
                  </a:lnTo>
                  <a:cubicBezTo>
                    <a:pt x="257901" y="143997"/>
                    <a:pt x="258184" y="143865"/>
                    <a:pt x="258485" y="143733"/>
                  </a:cubicBezTo>
                  <a:lnTo>
                    <a:pt x="259352" y="143337"/>
                  </a:lnTo>
                  <a:lnTo>
                    <a:pt x="260200" y="142904"/>
                  </a:lnTo>
                  <a:cubicBezTo>
                    <a:pt x="260765" y="142640"/>
                    <a:pt x="261330" y="142301"/>
                    <a:pt x="261877" y="141999"/>
                  </a:cubicBezTo>
                  <a:cubicBezTo>
                    <a:pt x="264063" y="140756"/>
                    <a:pt x="266117" y="139267"/>
                    <a:pt x="267982" y="137571"/>
                  </a:cubicBezTo>
                  <a:cubicBezTo>
                    <a:pt x="269810" y="135913"/>
                    <a:pt x="271411" y="134029"/>
                    <a:pt x="272768" y="131975"/>
                  </a:cubicBezTo>
                  <a:cubicBezTo>
                    <a:pt x="274068" y="129978"/>
                    <a:pt x="275048" y="127773"/>
                    <a:pt x="275632" y="125456"/>
                  </a:cubicBezTo>
                  <a:cubicBezTo>
                    <a:pt x="276838" y="120933"/>
                    <a:pt x="276292" y="115978"/>
                    <a:pt x="274445" y="111324"/>
                  </a:cubicBezTo>
                  <a:cubicBezTo>
                    <a:pt x="272598" y="106669"/>
                    <a:pt x="269527" y="102354"/>
                    <a:pt x="265777" y="98718"/>
                  </a:cubicBezTo>
                  <a:lnTo>
                    <a:pt x="265777" y="98718"/>
                  </a:lnTo>
                  <a:cubicBezTo>
                    <a:pt x="266079" y="98925"/>
                    <a:pt x="266380" y="99132"/>
                    <a:pt x="266701" y="99321"/>
                  </a:cubicBezTo>
                  <a:cubicBezTo>
                    <a:pt x="266713" y="99325"/>
                    <a:pt x="266723" y="99328"/>
                    <a:pt x="266730" y="99328"/>
                  </a:cubicBezTo>
                  <a:cubicBezTo>
                    <a:pt x="266822" y="99328"/>
                    <a:pt x="266616" y="99008"/>
                    <a:pt x="265627" y="98002"/>
                  </a:cubicBezTo>
                  <a:lnTo>
                    <a:pt x="265627" y="98002"/>
                  </a:lnTo>
                  <a:cubicBezTo>
                    <a:pt x="269584" y="101620"/>
                    <a:pt x="272825" y="106029"/>
                    <a:pt x="274841" y="110815"/>
                  </a:cubicBezTo>
                  <a:cubicBezTo>
                    <a:pt x="276838" y="115582"/>
                    <a:pt x="277516" y="120783"/>
                    <a:pt x="276292" y="125550"/>
                  </a:cubicBezTo>
                  <a:cubicBezTo>
                    <a:pt x="275689" y="127981"/>
                    <a:pt x="274690" y="130279"/>
                    <a:pt x="273314" y="132371"/>
                  </a:cubicBezTo>
                  <a:cubicBezTo>
                    <a:pt x="271901" y="134519"/>
                    <a:pt x="270243" y="136479"/>
                    <a:pt x="268321" y="138212"/>
                  </a:cubicBezTo>
                  <a:cubicBezTo>
                    <a:pt x="266380" y="139964"/>
                    <a:pt x="264251" y="141491"/>
                    <a:pt x="261971" y="142772"/>
                  </a:cubicBezTo>
                  <a:cubicBezTo>
                    <a:pt x="259653" y="144072"/>
                    <a:pt x="257223" y="145146"/>
                    <a:pt x="254717" y="146013"/>
                  </a:cubicBezTo>
                  <a:cubicBezTo>
                    <a:pt x="249648" y="147784"/>
                    <a:pt x="244240" y="148802"/>
                    <a:pt x="238700" y="149537"/>
                  </a:cubicBezTo>
                  <a:cubicBezTo>
                    <a:pt x="235949" y="149895"/>
                    <a:pt x="233142" y="150215"/>
                    <a:pt x="230315" y="150479"/>
                  </a:cubicBezTo>
                  <a:lnTo>
                    <a:pt x="221874" y="151289"/>
                  </a:lnTo>
                  <a:cubicBezTo>
                    <a:pt x="210606" y="152250"/>
                    <a:pt x="199319" y="152947"/>
                    <a:pt x="188032" y="153362"/>
                  </a:cubicBezTo>
                  <a:cubicBezTo>
                    <a:pt x="178952" y="153710"/>
                    <a:pt x="169866" y="153873"/>
                    <a:pt x="160766" y="153873"/>
                  </a:cubicBezTo>
                  <a:cubicBezTo>
                    <a:pt x="147244" y="153873"/>
                    <a:pt x="133691" y="153514"/>
                    <a:pt x="120085" y="152872"/>
                  </a:cubicBezTo>
                  <a:lnTo>
                    <a:pt x="115827" y="152664"/>
                  </a:lnTo>
                  <a:cubicBezTo>
                    <a:pt x="114395" y="152570"/>
                    <a:pt x="112963" y="152514"/>
                    <a:pt x="111550" y="152419"/>
                  </a:cubicBezTo>
                  <a:lnTo>
                    <a:pt x="102976" y="151911"/>
                  </a:lnTo>
                  <a:lnTo>
                    <a:pt x="94384" y="151289"/>
                  </a:lnTo>
                  <a:cubicBezTo>
                    <a:pt x="92952" y="151195"/>
                    <a:pt x="91520" y="151063"/>
                    <a:pt x="90088" y="150950"/>
                  </a:cubicBezTo>
                  <a:lnTo>
                    <a:pt x="85792" y="150611"/>
                  </a:lnTo>
                  <a:cubicBezTo>
                    <a:pt x="82909" y="150403"/>
                    <a:pt x="80045" y="150121"/>
                    <a:pt x="77162" y="149876"/>
                  </a:cubicBezTo>
                  <a:lnTo>
                    <a:pt x="72847" y="149480"/>
                  </a:lnTo>
                  <a:cubicBezTo>
                    <a:pt x="71396" y="149348"/>
                    <a:pt x="69964" y="149216"/>
                    <a:pt x="68532" y="149065"/>
                  </a:cubicBezTo>
                  <a:cubicBezTo>
                    <a:pt x="62822" y="148463"/>
                    <a:pt x="57188" y="147709"/>
                    <a:pt x="51780" y="146371"/>
                  </a:cubicBezTo>
                  <a:lnTo>
                    <a:pt x="51988" y="145561"/>
                  </a:lnTo>
                  <a:cubicBezTo>
                    <a:pt x="50103" y="145052"/>
                    <a:pt x="48257" y="144524"/>
                    <a:pt x="46467" y="143884"/>
                  </a:cubicBezTo>
                  <a:cubicBezTo>
                    <a:pt x="45544" y="143582"/>
                    <a:pt x="44677" y="143205"/>
                    <a:pt x="43791" y="142866"/>
                  </a:cubicBezTo>
                  <a:cubicBezTo>
                    <a:pt x="43358" y="142697"/>
                    <a:pt x="42924" y="142489"/>
                    <a:pt x="42491" y="142301"/>
                  </a:cubicBezTo>
                  <a:lnTo>
                    <a:pt x="41850" y="142018"/>
                  </a:lnTo>
                  <a:cubicBezTo>
                    <a:pt x="41624" y="141924"/>
                    <a:pt x="41436" y="141811"/>
                    <a:pt x="41210" y="141717"/>
                  </a:cubicBezTo>
                  <a:lnTo>
                    <a:pt x="39947" y="141076"/>
                  </a:lnTo>
                  <a:lnTo>
                    <a:pt x="38722" y="140417"/>
                  </a:lnTo>
                  <a:cubicBezTo>
                    <a:pt x="38308" y="140191"/>
                    <a:pt x="37912" y="139946"/>
                    <a:pt x="37498" y="139701"/>
                  </a:cubicBezTo>
                  <a:lnTo>
                    <a:pt x="36895" y="139324"/>
                  </a:lnTo>
                  <a:cubicBezTo>
                    <a:pt x="36687" y="139211"/>
                    <a:pt x="36499" y="139079"/>
                    <a:pt x="36292" y="138947"/>
                  </a:cubicBezTo>
                  <a:cubicBezTo>
                    <a:pt x="35915" y="138683"/>
                    <a:pt x="35500" y="138438"/>
                    <a:pt x="35123" y="138174"/>
                  </a:cubicBezTo>
                  <a:lnTo>
                    <a:pt x="33974" y="137345"/>
                  </a:lnTo>
                  <a:cubicBezTo>
                    <a:pt x="33220" y="136780"/>
                    <a:pt x="32448" y="136215"/>
                    <a:pt x="31713" y="135612"/>
                  </a:cubicBezTo>
                  <a:cubicBezTo>
                    <a:pt x="28755" y="133162"/>
                    <a:pt x="26041" y="130430"/>
                    <a:pt x="23611" y="127472"/>
                  </a:cubicBezTo>
                  <a:cubicBezTo>
                    <a:pt x="22405" y="125964"/>
                    <a:pt x="21236" y="124400"/>
                    <a:pt x="20144" y="122799"/>
                  </a:cubicBezTo>
                  <a:lnTo>
                    <a:pt x="19333" y="121593"/>
                  </a:lnTo>
                  <a:lnTo>
                    <a:pt x="18580" y="120349"/>
                  </a:lnTo>
                  <a:cubicBezTo>
                    <a:pt x="18071" y="119539"/>
                    <a:pt x="17543" y="118729"/>
                    <a:pt x="17110" y="117862"/>
                  </a:cubicBezTo>
                  <a:lnTo>
                    <a:pt x="16431" y="116600"/>
                  </a:lnTo>
                  <a:cubicBezTo>
                    <a:pt x="16205" y="116166"/>
                    <a:pt x="15960" y="115752"/>
                    <a:pt x="15753" y="115299"/>
                  </a:cubicBezTo>
                  <a:lnTo>
                    <a:pt x="14528" y="112680"/>
                  </a:lnTo>
                  <a:lnTo>
                    <a:pt x="13435" y="109986"/>
                  </a:lnTo>
                  <a:lnTo>
                    <a:pt x="13304" y="109647"/>
                  </a:lnTo>
                  <a:lnTo>
                    <a:pt x="13191" y="109307"/>
                  </a:lnTo>
                  <a:lnTo>
                    <a:pt x="12946" y="108629"/>
                  </a:lnTo>
                  <a:lnTo>
                    <a:pt x="12475" y="107254"/>
                  </a:lnTo>
                  <a:cubicBezTo>
                    <a:pt x="11269" y="103523"/>
                    <a:pt x="10364" y="99716"/>
                    <a:pt x="9780" y="95854"/>
                  </a:cubicBezTo>
                  <a:lnTo>
                    <a:pt x="9573" y="94403"/>
                  </a:lnTo>
                  <a:cubicBezTo>
                    <a:pt x="9516" y="93913"/>
                    <a:pt x="9422" y="93442"/>
                    <a:pt x="9403" y="92952"/>
                  </a:cubicBezTo>
                  <a:lnTo>
                    <a:pt x="9121" y="90013"/>
                  </a:lnTo>
                  <a:lnTo>
                    <a:pt x="8970" y="87073"/>
                  </a:lnTo>
                  <a:lnTo>
                    <a:pt x="8951" y="86696"/>
                  </a:lnTo>
                  <a:lnTo>
                    <a:pt x="8951" y="85584"/>
                  </a:lnTo>
                  <a:lnTo>
                    <a:pt x="8951" y="84096"/>
                  </a:lnTo>
                  <a:cubicBezTo>
                    <a:pt x="8989" y="80139"/>
                    <a:pt x="9309" y="76182"/>
                    <a:pt x="9912" y="72263"/>
                  </a:cubicBezTo>
                  <a:lnTo>
                    <a:pt x="10308" y="69832"/>
                  </a:lnTo>
                  <a:cubicBezTo>
                    <a:pt x="10440" y="68984"/>
                    <a:pt x="10609" y="68080"/>
                    <a:pt x="10722" y="67251"/>
                  </a:cubicBezTo>
                  <a:cubicBezTo>
                    <a:pt x="11005" y="65536"/>
                    <a:pt x="11231" y="63878"/>
                    <a:pt x="11476" y="62257"/>
                  </a:cubicBezTo>
                  <a:cubicBezTo>
                    <a:pt x="11928" y="59016"/>
                    <a:pt x="12343" y="55964"/>
                    <a:pt x="12795" y="53081"/>
                  </a:cubicBezTo>
                  <a:cubicBezTo>
                    <a:pt x="13699" y="47315"/>
                    <a:pt x="14792" y="42190"/>
                    <a:pt x="16300" y="37799"/>
                  </a:cubicBezTo>
                  <a:lnTo>
                    <a:pt x="16300" y="37799"/>
                  </a:lnTo>
                  <a:cubicBezTo>
                    <a:pt x="15169" y="40513"/>
                    <a:pt x="14227" y="43283"/>
                    <a:pt x="13492" y="46128"/>
                  </a:cubicBezTo>
                  <a:cubicBezTo>
                    <a:pt x="12719" y="49011"/>
                    <a:pt x="12079" y="52007"/>
                    <a:pt x="11514" y="55040"/>
                  </a:cubicBezTo>
                  <a:cubicBezTo>
                    <a:pt x="10948" y="58093"/>
                    <a:pt x="10440" y="61183"/>
                    <a:pt x="9912" y="64330"/>
                  </a:cubicBezTo>
                  <a:cubicBezTo>
                    <a:pt x="9648" y="65913"/>
                    <a:pt x="9365" y="67495"/>
                    <a:pt x="9064" y="69097"/>
                  </a:cubicBezTo>
                  <a:cubicBezTo>
                    <a:pt x="8989" y="69512"/>
                    <a:pt x="8932" y="69870"/>
                    <a:pt x="8876" y="70247"/>
                  </a:cubicBezTo>
                  <a:lnTo>
                    <a:pt x="8668" y="71377"/>
                  </a:lnTo>
                  <a:cubicBezTo>
                    <a:pt x="8555" y="72131"/>
                    <a:pt x="8404" y="72866"/>
                    <a:pt x="8329" y="73619"/>
                  </a:cubicBezTo>
                  <a:lnTo>
                    <a:pt x="8028" y="75899"/>
                  </a:lnTo>
                  <a:cubicBezTo>
                    <a:pt x="7971" y="76276"/>
                    <a:pt x="7952" y="76653"/>
                    <a:pt x="7915" y="77030"/>
                  </a:cubicBezTo>
                  <a:lnTo>
                    <a:pt x="7820" y="78179"/>
                  </a:lnTo>
                  <a:cubicBezTo>
                    <a:pt x="7651" y="79687"/>
                    <a:pt x="7613" y="81213"/>
                    <a:pt x="7538" y="82758"/>
                  </a:cubicBezTo>
                  <a:cubicBezTo>
                    <a:pt x="7538" y="82946"/>
                    <a:pt x="7519" y="83135"/>
                    <a:pt x="7519" y="83323"/>
                  </a:cubicBezTo>
                  <a:lnTo>
                    <a:pt x="7519" y="86772"/>
                  </a:lnTo>
                  <a:lnTo>
                    <a:pt x="7538" y="87337"/>
                  </a:lnTo>
                  <a:lnTo>
                    <a:pt x="7651" y="89636"/>
                  </a:lnTo>
                  <a:lnTo>
                    <a:pt x="7670" y="90220"/>
                  </a:lnTo>
                  <a:lnTo>
                    <a:pt x="7726" y="90785"/>
                  </a:lnTo>
                  <a:lnTo>
                    <a:pt x="7820" y="91934"/>
                  </a:lnTo>
                  <a:lnTo>
                    <a:pt x="7933" y="93065"/>
                  </a:lnTo>
                  <a:lnTo>
                    <a:pt x="7990" y="93649"/>
                  </a:lnTo>
                  <a:lnTo>
                    <a:pt x="8065" y="94214"/>
                  </a:lnTo>
                  <a:lnTo>
                    <a:pt x="8386" y="96494"/>
                  </a:lnTo>
                  <a:cubicBezTo>
                    <a:pt x="8404" y="96683"/>
                    <a:pt x="8423" y="96890"/>
                    <a:pt x="8461" y="97079"/>
                  </a:cubicBezTo>
                  <a:lnTo>
                    <a:pt x="8555" y="97644"/>
                  </a:lnTo>
                  <a:lnTo>
                    <a:pt x="8762" y="98774"/>
                  </a:lnTo>
                  <a:lnTo>
                    <a:pt x="8970" y="99886"/>
                  </a:lnTo>
                  <a:cubicBezTo>
                    <a:pt x="9007" y="100075"/>
                    <a:pt x="9045" y="100263"/>
                    <a:pt x="9083" y="100451"/>
                  </a:cubicBezTo>
                  <a:lnTo>
                    <a:pt x="9215" y="101017"/>
                  </a:lnTo>
                  <a:lnTo>
                    <a:pt x="9742" y="103259"/>
                  </a:lnTo>
                  <a:cubicBezTo>
                    <a:pt x="9818" y="103636"/>
                    <a:pt x="9931" y="103994"/>
                    <a:pt x="10044" y="104371"/>
                  </a:cubicBezTo>
                  <a:lnTo>
                    <a:pt x="10345" y="105501"/>
                  </a:lnTo>
                  <a:cubicBezTo>
                    <a:pt x="10722" y="106990"/>
                    <a:pt x="11269" y="108422"/>
                    <a:pt x="11758" y="109892"/>
                  </a:cubicBezTo>
                  <a:cubicBezTo>
                    <a:pt x="11872" y="110250"/>
                    <a:pt x="12041" y="110608"/>
                    <a:pt x="12173" y="110966"/>
                  </a:cubicBezTo>
                  <a:lnTo>
                    <a:pt x="12606" y="112021"/>
                  </a:lnTo>
                  <a:cubicBezTo>
                    <a:pt x="12889" y="112737"/>
                    <a:pt x="13172" y="113453"/>
                    <a:pt x="13511" y="114150"/>
                  </a:cubicBezTo>
                  <a:lnTo>
                    <a:pt x="14491" y="116242"/>
                  </a:lnTo>
                  <a:cubicBezTo>
                    <a:pt x="14566" y="116411"/>
                    <a:pt x="14641" y="116581"/>
                    <a:pt x="14736" y="116750"/>
                  </a:cubicBezTo>
                  <a:lnTo>
                    <a:pt x="15018" y="117259"/>
                  </a:lnTo>
                  <a:lnTo>
                    <a:pt x="15565" y="118277"/>
                  </a:lnTo>
                  <a:lnTo>
                    <a:pt x="16092" y="119313"/>
                  </a:lnTo>
                  <a:cubicBezTo>
                    <a:pt x="16281" y="119652"/>
                    <a:pt x="16507" y="119972"/>
                    <a:pt x="16695" y="120293"/>
                  </a:cubicBezTo>
                  <a:lnTo>
                    <a:pt x="17901" y="122271"/>
                  </a:lnTo>
                  <a:cubicBezTo>
                    <a:pt x="18730" y="123571"/>
                    <a:pt x="19597" y="124853"/>
                    <a:pt x="20539" y="126096"/>
                  </a:cubicBezTo>
                  <a:cubicBezTo>
                    <a:pt x="22386" y="128602"/>
                    <a:pt x="24421" y="130958"/>
                    <a:pt x="26625" y="133162"/>
                  </a:cubicBezTo>
                  <a:lnTo>
                    <a:pt x="27436" y="133972"/>
                  </a:lnTo>
                  <a:lnTo>
                    <a:pt x="28284" y="134764"/>
                  </a:lnTo>
                  <a:lnTo>
                    <a:pt x="28717" y="135160"/>
                  </a:lnTo>
                  <a:lnTo>
                    <a:pt x="29150" y="135555"/>
                  </a:lnTo>
                  <a:lnTo>
                    <a:pt x="30017" y="136309"/>
                  </a:lnTo>
                  <a:cubicBezTo>
                    <a:pt x="31204" y="137289"/>
                    <a:pt x="32429" y="138231"/>
                    <a:pt x="33673" y="139135"/>
                  </a:cubicBezTo>
                  <a:cubicBezTo>
                    <a:pt x="34916" y="140040"/>
                    <a:pt x="36235" y="140850"/>
                    <a:pt x="37554" y="141641"/>
                  </a:cubicBezTo>
                  <a:cubicBezTo>
                    <a:pt x="38892" y="142376"/>
                    <a:pt x="40249" y="143092"/>
                    <a:pt x="41662" y="143733"/>
                  </a:cubicBezTo>
                  <a:cubicBezTo>
                    <a:pt x="44507" y="144995"/>
                    <a:pt x="47447" y="146051"/>
                    <a:pt x="50461" y="146880"/>
                  </a:cubicBezTo>
                  <a:cubicBezTo>
                    <a:pt x="56548" y="148557"/>
                    <a:pt x="62935" y="149442"/>
                    <a:pt x="69436" y="150158"/>
                  </a:cubicBezTo>
                  <a:cubicBezTo>
                    <a:pt x="95571" y="152872"/>
                    <a:pt x="121970" y="154530"/>
                    <a:pt x="148293" y="154907"/>
                  </a:cubicBezTo>
                  <a:cubicBezTo>
                    <a:pt x="151836" y="154955"/>
                    <a:pt x="155377" y="154979"/>
                    <a:pt x="158916" y="154979"/>
                  </a:cubicBezTo>
                  <a:cubicBezTo>
                    <a:pt x="181654" y="154979"/>
                    <a:pt x="204295" y="153976"/>
                    <a:pt x="226584" y="151873"/>
                  </a:cubicBezTo>
                  <a:lnTo>
                    <a:pt x="226584" y="151873"/>
                  </a:lnTo>
                  <a:cubicBezTo>
                    <a:pt x="215731" y="152928"/>
                    <a:pt x="204444" y="153795"/>
                    <a:pt x="192950" y="154360"/>
                  </a:cubicBezTo>
                  <a:cubicBezTo>
                    <a:pt x="181456" y="154926"/>
                    <a:pt x="169755" y="155208"/>
                    <a:pt x="158053" y="155227"/>
                  </a:cubicBezTo>
                  <a:cubicBezTo>
                    <a:pt x="157637" y="155228"/>
                    <a:pt x="157220" y="155228"/>
                    <a:pt x="156803" y="155228"/>
                  </a:cubicBezTo>
                  <a:cubicBezTo>
                    <a:pt x="145519" y="155228"/>
                    <a:pt x="134241" y="154981"/>
                    <a:pt x="123157" y="154454"/>
                  </a:cubicBezTo>
                  <a:cubicBezTo>
                    <a:pt x="111644" y="153927"/>
                    <a:pt x="100357" y="153154"/>
                    <a:pt x="89466" y="152193"/>
                  </a:cubicBezTo>
                  <a:lnTo>
                    <a:pt x="83644" y="151666"/>
                  </a:lnTo>
                  <a:lnTo>
                    <a:pt x="77878" y="151119"/>
                  </a:lnTo>
                  <a:cubicBezTo>
                    <a:pt x="74034" y="150742"/>
                    <a:pt x="70227" y="150384"/>
                    <a:pt x="66478" y="149932"/>
                  </a:cubicBezTo>
                  <a:cubicBezTo>
                    <a:pt x="62728" y="149461"/>
                    <a:pt x="59054" y="148915"/>
                    <a:pt x="55455" y="148180"/>
                  </a:cubicBezTo>
                  <a:cubicBezTo>
                    <a:pt x="51931" y="147464"/>
                    <a:pt x="48445" y="146484"/>
                    <a:pt x="45035" y="145278"/>
                  </a:cubicBezTo>
                  <a:cubicBezTo>
                    <a:pt x="31694" y="140473"/>
                    <a:pt x="21387" y="129676"/>
                    <a:pt x="14886" y="117561"/>
                  </a:cubicBezTo>
                  <a:cubicBezTo>
                    <a:pt x="13285" y="114527"/>
                    <a:pt x="11928" y="111342"/>
                    <a:pt x="10835" y="108083"/>
                  </a:cubicBezTo>
                  <a:cubicBezTo>
                    <a:pt x="9723" y="104823"/>
                    <a:pt x="8876" y="101507"/>
                    <a:pt x="8273" y="98115"/>
                  </a:cubicBezTo>
                  <a:cubicBezTo>
                    <a:pt x="7670" y="94761"/>
                    <a:pt x="7293" y="91350"/>
                    <a:pt x="7161" y="87921"/>
                  </a:cubicBezTo>
                  <a:cubicBezTo>
                    <a:pt x="7142" y="87488"/>
                    <a:pt x="7123" y="87073"/>
                    <a:pt x="7104" y="86640"/>
                  </a:cubicBezTo>
                  <a:lnTo>
                    <a:pt x="7104" y="85358"/>
                  </a:lnTo>
                  <a:lnTo>
                    <a:pt x="7104" y="84077"/>
                  </a:lnTo>
                  <a:cubicBezTo>
                    <a:pt x="7104" y="83644"/>
                    <a:pt x="7104" y="83229"/>
                    <a:pt x="7123" y="82796"/>
                  </a:cubicBezTo>
                  <a:lnTo>
                    <a:pt x="7199" y="80233"/>
                  </a:lnTo>
                  <a:cubicBezTo>
                    <a:pt x="7217" y="79819"/>
                    <a:pt x="7255" y="79385"/>
                    <a:pt x="7293" y="78952"/>
                  </a:cubicBezTo>
                  <a:lnTo>
                    <a:pt x="7387" y="77689"/>
                  </a:lnTo>
                  <a:lnTo>
                    <a:pt x="7500" y="76408"/>
                  </a:lnTo>
                  <a:cubicBezTo>
                    <a:pt x="7538" y="75975"/>
                    <a:pt x="7594" y="75560"/>
                    <a:pt x="7651" y="75146"/>
                  </a:cubicBezTo>
                  <a:cubicBezTo>
                    <a:pt x="7764" y="74298"/>
                    <a:pt x="7839" y="73450"/>
                    <a:pt x="7971" y="72602"/>
                  </a:cubicBezTo>
                  <a:lnTo>
                    <a:pt x="8386" y="70077"/>
                  </a:lnTo>
                  <a:lnTo>
                    <a:pt x="8480" y="69455"/>
                  </a:lnTo>
                  <a:lnTo>
                    <a:pt x="8612" y="68796"/>
                  </a:lnTo>
                  <a:lnTo>
                    <a:pt x="8838" y="67458"/>
                  </a:lnTo>
                  <a:cubicBezTo>
                    <a:pt x="9460" y="63915"/>
                    <a:pt x="9987" y="60429"/>
                    <a:pt x="10590" y="56981"/>
                  </a:cubicBezTo>
                  <a:cubicBezTo>
                    <a:pt x="11174" y="53552"/>
                    <a:pt x="11834" y="50179"/>
                    <a:pt x="12663" y="46882"/>
                  </a:cubicBezTo>
                  <a:cubicBezTo>
                    <a:pt x="13435" y="43641"/>
                    <a:pt x="14491" y="40456"/>
                    <a:pt x="15753" y="37366"/>
                  </a:cubicBezTo>
                  <a:cubicBezTo>
                    <a:pt x="16827" y="34803"/>
                    <a:pt x="18203" y="32373"/>
                    <a:pt x="19842" y="30112"/>
                  </a:cubicBezTo>
                  <a:cubicBezTo>
                    <a:pt x="20294" y="29339"/>
                    <a:pt x="20803" y="28661"/>
                    <a:pt x="21274" y="27964"/>
                  </a:cubicBezTo>
                  <a:lnTo>
                    <a:pt x="22047" y="27003"/>
                  </a:lnTo>
                  <a:cubicBezTo>
                    <a:pt x="22179" y="26852"/>
                    <a:pt x="22292" y="26682"/>
                    <a:pt x="22423" y="26532"/>
                  </a:cubicBezTo>
                  <a:lnTo>
                    <a:pt x="22838" y="26098"/>
                  </a:lnTo>
                  <a:cubicBezTo>
                    <a:pt x="23102" y="25797"/>
                    <a:pt x="23366" y="25514"/>
                    <a:pt x="23629" y="25231"/>
                  </a:cubicBezTo>
                  <a:lnTo>
                    <a:pt x="24458" y="24459"/>
                  </a:lnTo>
                  <a:cubicBezTo>
                    <a:pt x="24590" y="24327"/>
                    <a:pt x="24722" y="24195"/>
                    <a:pt x="24873" y="24063"/>
                  </a:cubicBezTo>
                  <a:lnTo>
                    <a:pt x="25288" y="23724"/>
                  </a:lnTo>
                  <a:lnTo>
                    <a:pt x="26135" y="23046"/>
                  </a:lnTo>
                  <a:cubicBezTo>
                    <a:pt x="28001" y="21595"/>
                    <a:pt x="30036" y="20332"/>
                    <a:pt x="32184" y="19315"/>
                  </a:cubicBezTo>
                  <a:lnTo>
                    <a:pt x="32768" y="19013"/>
                  </a:lnTo>
                  <a:cubicBezTo>
                    <a:pt x="32957" y="18919"/>
                    <a:pt x="33145" y="18844"/>
                    <a:pt x="33296" y="18749"/>
                  </a:cubicBezTo>
                  <a:cubicBezTo>
                    <a:pt x="33635" y="18599"/>
                    <a:pt x="33918" y="18448"/>
                    <a:pt x="34144" y="18316"/>
                  </a:cubicBezTo>
                  <a:cubicBezTo>
                    <a:pt x="34615" y="18033"/>
                    <a:pt x="34860" y="17807"/>
                    <a:pt x="34822" y="17657"/>
                  </a:cubicBezTo>
                  <a:cubicBezTo>
                    <a:pt x="34784" y="17506"/>
                    <a:pt x="34483" y="17412"/>
                    <a:pt x="33842" y="17412"/>
                  </a:cubicBezTo>
                  <a:cubicBezTo>
                    <a:pt x="33522" y="17412"/>
                    <a:pt x="33107" y="17412"/>
                    <a:pt x="32617" y="17468"/>
                  </a:cubicBezTo>
                  <a:cubicBezTo>
                    <a:pt x="32127" y="17506"/>
                    <a:pt x="31562" y="17638"/>
                    <a:pt x="30903" y="17770"/>
                  </a:cubicBezTo>
                  <a:cubicBezTo>
                    <a:pt x="30130" y="17920"/>
                    <a:pt x="29376" y="18128"/>
                    <a:pt x="28623" y="18373"/>
                  </a:cubicBezTo>
                  <a:cubicBezTo>
                    <a:pt x="28189" y="18523"/>
                    <a:pt x="27737" y="18674"/>
                    <a:pt x="27304" y="18863"/>
                  </a:cubicBezTo>
                  <a:lnTo>
                    <a:pt x="26607" y="19164"/>
                  </a:lnTo>
                  <a:lnTo>
                    <a:pt x="26230" y="19315"/>
                  </a:lnTo>
                  <a:lnTo>
                    <a:pt x="25872" y="19503"/>
                  </a:lnTo>
                  <a:cubicBezTo>
                    <a:pt x="23422" y="20653"/>
                    <a:pt x="21199" y="22198"/>
                    <a:pt x="19258" y="24082"/>
                  </a:cubicBezTo>
                  <a:lnTo>
                    <a:pt x="18391" y="25024"/>
                  </a:lnTo>
                  <a:cubicBezTo>
                    <a:pt x="18240" y="25175"/>
                    <a:pt x="18108" y="25344"/>
                    <a:pt x="17958" y="25533"/>
                  </a:cubicBezTo>
                  <a:lnTo>
                    <a:pt x="17506" y="26079"/>
                  </a:lnTo>
                  <a:lnTo>
                    <a:pt x="17034" y="26645"/>
                  </a:lnTo>
                  <a:cubicBezTo>
                    <a:pt x="16884" y="26833"/>
                    <a:pt x="16752" y="27040"/>
                    <a:pt x="16601" y="27248"/>
                  </a:cubicBezTo>
                  <a:cubicBezTo>
                    <a:pt x="16318" y="27662"/>
                    <a:pt x="15998" y="28077"/>
                    <a:pt x="15715" y="28510"/>
                  </a:cubicBezTo>
                  <a:cubicBezTo>
                    <a:pt x="14566" y="30262"/>
                    <a:pt x="13567" y="32071"/>
                    <a:pt x="12701" y="33974"/>
                  </a:cubicBezTo>
                  <a:lnTo>
                    <a:pt x="12117" y="35293"/>
                  </a:lnTo>
                  <a:cubicBezTo>
                    <a:pt x="11928" y="35708"/>
                    <a:pt x="11777" y="36141"/>
                    <a:pt x="11608" y="36537"/>
                  </a:cubicBezTo>
                  <a:cubicBezTo>
                    <a:pt x="11287" y="37328"/>
                    <a:pt x="11042" y="38044"/>
                    <a:pt x="10816" y="38647"/>
                  </a:cubicBezTo>
                  <a:cubicBezTo>
                    <a:pt x="10609" y="39250"/>
                    <a:pt x="10458" y="39740"/>
                    <a:pt x="10345" y="40079"/>
                  </a:cubicBezTo>
                  <a:lnTo>
                    <a:pt x="10176" y="40607"/>
                  </a:lnTo>
                  <a:cubicBezTo>
                    <a:pt x="10006" y="40984"/>
                    <a:pt x="9780" y="41342"/>
                    <a:pt x="9535" y="41662"/>
                  </a:cubicBezTo>
                  <a:cubicBezTo>
                    <a:pt x="9456" y="41733"/>
                    <a:pt x="9393" y="41766"/>
                    <a:pt x="9340" y="41766"/>
                  </a:cubicBezTo>
                  <a:cubicBezTo>
                    <a:pt x="9281" y="41766"/>
                    <a:pt x="9236" y="41723"/>
                    <a:pt x="9196" y="41643"/>
                  </a:cubicBezTo>
                  <a:cubicBezTo>
                    <a:pt x="9102" y="41417"/>
                    <a:pt x="9064" y="41172"/>
                    <a:pt x="9064" y="40908"/>
                  </a:cubicBezTo>
                  <a:cubicBezTo>
                    <a:pt x="9045" y="40588"/>
                    <a:pt x="9064" y="40192"/>
                    <a:pt x="9064" y="39797"/>
                  </a:cubicBezTo>
                  <a:lnTo>
                    <a:pt x="9064" y="39797"/>
                  </a:lnTo>
                  <a:cubicBezTo>
                    <a:pt x="7462" y="44752"/>
                    <a:pt x="6407" y="49802"/>
                    <a:pt x="5522" y="54833"/>
                  </a:cubicBezTo>
                  <a:cubicBezTo>
                    <a:pt x="5088" y="57339"/>
                    <a:pt x="4692" y="59845"/>
                    <a:pt x="4278" y="62351"/>
                  </a:cubicBezTo>
                  <a:cubicBezTo>
                    <a:pt x="4090" y="63595"/>
                    <a:pt x="3882" y="64839"/>
                    <a:pt x="3675" y="66082"/>
                  </a:cubicBezTo>
                  <a:cubicBezTo>
                    <a:pt x="3562" y="66704"/>
                    <a:pt x="3449" y="67326"/>
                    <a:pt x="3336" y="67929"/>
                  </a:cubicBezTo>
                  <a:cubicBezTo>
                    <a:pt x="3223" y="68532"/>
                    <a:pt x="3129" y="69191"/>
                    <a:pt x="3015" y="69813"/>
                  </a:cubicBezTo>
                  <a:cubicBezTo>
                    <a:pt x="1301" y="80026"/>
                    <a:pt x="1301" y="90578"/>
                    <a:pt x="3355" y="100791"/>
                  </a:cubicBezTo>
                  <a:cubicBezTo>
                    <a:pt x="4372" y="105916"/>
                    <a:pt x="5936" y="110909"/>
                    <a:pt x="8009" y="115695"/>
                  </a:cubicBezTo>
                  <a:cubicBezTo>
                    <a:pt x="10119" y="120481"/>
                    <a:pt x="12776" y="125003"/>
                    <a:pt x="15904" y="129205"/>
                  </a:cubicBezTo>
                  <a:cubicBezTo>
                    <a:pt x="19013" y="133426"/>
                    <a:pt x="22593" y="137289"/>
                    <a:pt x="26588" y="140699"/>
                  </a:cubicBezTo>
                  <a:cubicBezTo>
                    <a:pt x="28604" y="142395"/>
                    <a:pt x="30752" y="143959"/>
                    <a:pt x="32975" y="145372"/>
                  </a:cubicBezTo>
                  <a:lnTo>
                    <a:pt x="34690" y="146390"/>
                  </a:lnTo>
                  <a:cubicBezTo>
                    <a:pt x="35255" y="146729"/>
                    <a:pt x="35840" y="147030"/>
                    <a:pt x="36424" y="147351"/>
                  </a:cubicBezTo>
                  <a:cubicBezTo>
                    <a:pt x="37611" y="147954"/>
                    <a:pt x="38798" y="148557"/>
                    <a:pt x="40004" y="149065"/>
                  </a:cubicBezTo>
                  <a:cubicBezTo>
                    <a:pt x="38779" y="148557"/>
                    <a:pt x="37592" y="147954"/>
                    <a:pt x="36405" y="147370"/>
                  </a:cubicBezTo>
                  <a:cubicBezTo>
                    <a:pt x="35840" y="147049"/>
                    <a:pt x="35218" y="146748"/>
                    <a:pt x="34652" y="146390"/>
                  </a:cubicBezTo>
                  <a:cubicBezTo>
                    <a:pt x="34087" y="146051"/>
                    <a:pt x="33503" y="145711"/>
                    <a:pt x="32938" y="145372"/>
                  </a:cubicBezTo>
                  <a:cubicBezTo>
                    <a:pt x="30695" y="143959"/>
                    <a:pt x="28547" y="142395"/>
                    <a:pt x="26512" y="140680"/>
                  </a:cubicBezTo>
                  <a:cubicBezTo>
                    <a:pt x="22480" y="137270"/>
                    <a:pt x="18862" y="133388"/>
                    <a:pt x="15734" y="129130"/>
                  </a:cubicBezTo>
                  <a:cubicBezTo>
                    <a:pt x="12569" y="124909"/>
                    <a:pt x="9893" y="120312"/>
                    <a:pt x="7783" y="115469"/>
                  </a:cubicBezTo>
                  <a:cubicBezTo>
                    <a:pt x="5691" y="110626"/>
                    <a:pt x="4108" y="105558"/>
                    <a:pt x="3091" y="100376"/>
                  </a:cubicBezTo>
                  <a:cubicBezTo>
                    <a:pt x="1037" y="90013"/>
                    <a:pt x="1056" y="79291"/>
                    <a:pt x="2865" y="68928"/>
                  </a:cubicBezTo>
                  <a:lnTo>
                    <a:pt x="3505" y="65159"/>
                  </a:lnTo>
                  <a:lnTo>
                    <a:pt x="4108" y="61372"/>
                  </a:lnTo>
                  <a:cubicBezTo>
                    <a:pt x="4504" y="58828"/>
                    <a:pt x="4919" y="56265"/>
                    <a:pt x="5371" y="53703"/>
                  </a:cubicBezTo>
                  <a:cubicBezTo>
                    <a:pt x="6275" y="48596"/>
                    <a:pt x="7368" y="43452"/>
                    <a:pt x="9102" y="38402"/>
                  </a:cubicBezTo>
                  <a:cubicBezTo>
                    <a:pt x="9102" y="37975"/>
                    <a:pt x="9047" y="37682"/>
                    <a:pt x="8904" y="37682"/>
                  </a:cubicBezTo>
                  <a:cubicBezTo>
                    <a:pt x="8795" y="37682"/>
                    <a:pt x="8633" y="37854"/>
                    <a:pt x="8404" y="38270"/>
                  </a:cubicBezTo>
                  <a:cubicBezTo>
                    <a:pt x="7858" y="39231"/>
                    <a:pt x="6841" y="41511"/>
                    <a:pt x="5635" y="46015"/>
                  </a:cubicBezTo>
                  <a:cubicBezTo>
                    <a:pt x="5408" y="46787"/>
                    <a:pt x="5164" y="47692"/>
                    <a:pt x="4937" y="48709"/>
                  </a:cubicBezTo>
                  <a:cubicBezTo>
                    <a:pt x="4711" y="49727"/>
                    <a:pt x="4448" y="50857"/>
                    <a:pt x="4203" y="52082"/>
                  </a:cubicBezTo>
                  <a:cubicBezTo>
                    <a:pt x="3713" y="54532"/>
                    <a:pt x="3223" y="57377"/>
                    <a:pt x="2733" y="60467"/>
                  </a:cubicBezTo>
                  <a:lnTo>
                    <a:pt x="1960" y="65272"/>
                  </a:lnTo>
                  <a:cubicBezTo>
                    <a:pt x="1828" y="66101"/>
                    <a:pt x="1678" y="66949"/>
                    <a:pt x="1527" y="67778"/>
                  </a:cubicBezTo>
                  <a:lnTo>
                    <a:pt x="1470" y="68098"/>
                  </a:lnTo>
                  <a:lnTo>
                    <a:pt x="1414" y="68438"/>
                  </a:lnTo>
                  <a:lnTo>
                    <a:pt x="1301" y="69135"/>
                  </a:lnTo>
                  <a:lnTo>
                    <a:pt x="1094" y="70529"/>
                  </a:lnTo>
                  <a:cubicBezTo>
                    <a:pt x="1018" y="71000"/>
                    <a:pt x="943" y="71471"/>
                    <a:pt x="867" y="71942"/>
                  </a:cubicBezTo>
                  <a:lnTo>
                    <a:pt x="698" y="73374"/>
                  </a:lnTo>
                  <a:lnTo>
                    <a:pt x="528" y="74825"/>
                  </a:lnTo>
                  <a:lnTo>
                    <a:pt x="453" y="75560"/>
                  </a:lnTo>
                  <a:lnTo>
                    <a:pt x="396" y="76295"/>
                  </a:lnTo>
                  <a:lnTo>
                    <a:pt x="170" y="79272"/>
                  </a:lnTo>
                  <a:cubicBezTo>
                    <a:pt x="133" y="80290"/>
                    <a:pt x="114" y="81307"/>
                    <a:pt x="76" y="82325"/>
                  </a:cubicBezTo>
                  <a:cubicBezTo>
                    <a:pt x="1" y="86489"/>
                    <a:pt x="227" y="90653"/>
                    <a:pt x="754" y="94780"/>
                  </a:cubicBezTo>
                  <a:cubicBezTo>
                    <a:pt x="1282" y="98925"/>
                    <a:pt x="2130" y="103014"/>
                    <a:pt x="3317" y="107027"/>
                  </a:cubicBezTo>
                  <a:lnTo>
                    <a:pt x="3750" y="108497"/>
                  </a:lnTo>
                  <a:lnTo>
                    <a:pt x="3976" y="109232"/>
                  </a:lnTo>
                  <a:lnTo>
                    <a:pt x="4221" y="109948"/>
                  </a:lnTo>
                  <a:lnTo>
                    <a:pt x="5239" y="112793"/>
                  </a:lnTo>
                  <a:lnTo>
                    <a:pt x="6369" y="115544"/>
                  </a:lnTo>
                  <a:lnTo>
                    <a:pt x="6652" y="116223"/>
                  </a:lnTo>
                  <a:lnTo>
                    <a:pt x="6972" y="116882"/>
                  </a:lnTo>
                  <a:lnTo>
                    <a:pt x="7594" y="118182"/>
                  </a:lnTo>
                  <a:lnTo>
                    <a:pt x="8197" y="119482"/>
                  </a:lnTo>
                  <a:cubicBezTo>
                    <a:pt x="8386" y="119897"/>
                    <a:pt x="8631" y="120312"/>
                    <a:pt x="8838" y="120726"/>
                  </a:cubicBezTo>
                  <a:cubicBezTo>
                    <a:pt x="9290" y="121536"/>
                    <a:pt x="9723" y="122347"/>
                    <a:pt x="10157" y="123119"/>
                  </a:cubicBezTo>
                  <a:lnTo>
                    <a:pt x="11532" y="125380"/>
                  </a:lnTo>
                  <a:cubicBezTo>
                    <a:pt x="11758" y="125757"/>
                    <a:pt x="11966" y="126134"/>
                    <a:pt x="12211" y="126473"/>
                  </a:cubicBezTo>
                  <a:lnTo>
                    <a:pt x="12908" y="127509"/>
                  </a:lnTo>
                  <a:cubicBezTo>
                    <a:pt x="14152" y="129394"/>
                    <a:pt x="15489" y="131221"/>
                    <a:pt x="16921" y="133012"/>
                  </a:cubicBezTo>
                  <a:cubicBezTo>
                    <a:pt x="18372" y="134783"/>
                    <a:pt x="19899" y="136497"/>
                    <a:pt x="21519" y="138137"/>
                  </a:cubicBezTo>
                  <a:cubicBezTo>
                    <a:pt x="24798" y="141472"/>
                    <a:pt x="28434" y="144430"/>
                    <a:pt x="32391" y="146917"/>
                  </a:cubicBezTo>
                  <a:cubicBezTo>
                    <a:pt x="36424" y="149405"/>
                    <a:pt x="40739" y="151402"/>
                    <a:pt x="45242" y="152853"/>
                  </a:cubicBezTo>
                  <a:lnTo>
                    <a:pt x="46919" y="153399"/>
                  </a:lnTo>
                  <a:lnTo>
                    <a:pt x="48615" y="153870"/>
                  </a:lnTo>
                  <a:cubicBezTo>
                    <a:pt x="49180" y="154021"/>
                    <a:pt x="49745" y="154172"/>
                    <a:pt x="50311" y="154304"/>
                  </a:cubicBezTo>
                  <a:cubicBezTo>
                    <a:pt x="50876" y="154454"/>
                    <a:pt x="51441" y="154605"/>
                    <a:pt x="52007" y="154718"/>
                  </a:cubicBezTo>
                  <a:cubicBezTo>
                    <a:pt x="54268" y="155246"/>
                    <a:pt x="56529" y="155679"/>
                    <a:pt x="58809" y="156056"/>
                  </a:cubicBezTo>
                  <a:cubicBezTo>
                    <a:pt x="61070" y="156433"/>
                    <a:pt x="63350" y="156753"/>
                    <a:pt x="65592" y="157017"/>
                  </a:cubicBezTo>
                  <a:cubicBezTo>
                    <a:pt x="67853" y="157300"/>
                    <a:pt x="70096" y="157526"/>
                    <a:pt x="72338" y="157771"/>
                  </a:cubicBezTo>
                  <a:lnTo>
                    <a:pt x="79065" y="158411"/>
                  </a:lnTo>
                  <a:lnTo>
                    <a:pt x="82419" y="158732"/>
                  </a:lnTo>
                  <a:lnTo>
                    <a:pt x="85792" y="159033"/>
                  </a:lnTo>
                  <a:lnTo>
                    <a:pt x="92556" y="159617"/>
                  </a:lnTo>
                  <a:lnTo>
                    <a:pt x="99302" y="160126"/>
                  </a:lnTo>
                  <a:lnTo>
                    <a:pt x="102694" y="160371"/>
                  </a:lnTo>
                  <a:lnTo>
                    <a:pt x="106085" y="160578"/>
                  </a:lnTo>
                  <a:lnTo>
                    <a:pt x="112850" y="161012"/>
                  </a:lnTo>
                  <a:cubicBezTo>
                    <a:pt x="128604" y="161883"/>
                    <a:pt x="144416" y="162382"/>
                    <a:pt x="160097" y="162382"/>
                  </a:cubicBezTo>
                  <a:cubicBezTo>
                    <a:pt x="162383" y="162382"/>
                    <a:pt x="164667" y="162371"/>
                    <a:pt x="166947" y="162350"/>
                  </a:cubicBezTo>
                  <a:cubicBezTo>
                    <a:pt x="175898" y="162293"/>
                    <a:pt x="184810" y="162029"/>
                    <a:pt x="193647" y="161690"/>
                  </a:cubicBezTo>
                  <a:cubicBezTo>
                    <a:pt x="198057" y="161464"/>
                    <a:pt x="202466" y="161294"/>
                    <a:pt x="206837" y="160993"/>
                  </a:cubicBezTo>
                  <a:cubicBezTo>
                    <a:pt x="209023" y="160861"/>
                    <a:pt x="211209" y="160748"/>
                    <a:pt x="213376" y="160578"/>
                  </a:cubicBezTo>
                  <a:lnTo>
                    <a:pt x="219895" y="160107"/>
                  </a:lnTo>
                  <a:lnTo>
                    <a:pt x="222251" y="159919"/>
                  </a:lnTo>
                  <a:cubicBezTo>
                    <a:pt x="223023" y="159862"/>
                    <a:pt x="223815" y="159787"/>
                    <a:pt x="224606" y="159712"/>
                  </a:cubicBezTo>
                  <a:lnTo>
                    <a:pt x="229317" y="159278"/>
                  </a:lnTo>
                  <a:cubicBezTo>
                    <a:pt x="232445" y="159014"/>
                    <a:pt x="235591" y="158694"/>
                    <a:pt x="238795" y="158298"/>
                  </a:cubicBezTo>
                  <a:cubicBezTo>
                    <a:pt x="241979" y="157903"/>
                    <a:pt x="245220" y="157432"/>
                    <a:pt x="248461" y="156753"/>
                  </a:cubicBezTo>
                  <a:cubicBezTo>
                    <a:pt x="249271" y="156584"/>
                    <a:pt x="250081" y="156414"/>
                    <a:pt x="250892" y="156207"/>
                  </a:cubicBezTo>
                  <a:cubicBezTo>
                    <a:pt x="251306" y="156113"/>
                    <a:pt x="251721" y="156018"/>
                    <a:pt x="252116" y="155924"/>
                  </a:cubicBezTo>
                  <a:lnTo>
                    <a:pt x="253341" y="155585"/>
                  </a:lnTo>
                  <a:cubicBezTo>
                    <a:pt x="254151" y="155378"/>
                    <a:pt x="254962" y="155114"/>
                    <a:pt x="255772" y="154888"/>
                  </a:cubicBezTo>
                  <a:lnTo>
                    <a:pt x="256997" y="154492"/>
                  </a:lnTo>
                  <a:cubicBezTo>
                    <a:pt x="257392" y="154360"/>
                    <a:pt x="257807" y="154228"/>
                    <a:pt x="258203" y="154078"/>
                  </a:cubicBezTo>
                  <a:lnTo>
                    <a:pt x="259371" y="153644"/>
                  </a:lnTo>
                  <a:cubicBezTo>
                    <a:pt x="259785" y="153494"/>
                    <a:pt x="260181" y="153324"/>
                    <a:pt x="260577" y="153173"/>
                  </a:cubicBezTo>
                  <a:cubicBezTo>
                    <a:pt x="261368" y="152853"/>
                    <a:pt x="262160" y="152495"/>
                    <a:pt x="262951" y="152137"/>
                  </a:cubicBezTo>
                  <a:cubicBezTo>
                    <a:pt x="263347" y="151967"/>
                    <a:pt x="263742" y="151760"/>
                    <a:pt x="264138" y="151572"/>
                  </a:cubicBezTo>
                  <a:cubicBezTo>
                    <a:pt x="264515" y="151364"/>
                    <a:pt x="264911" y="151176"/>
                    <a:pt x="265306" y="150969"/>
                  </a:cubicBezTo>
                  <a:lnTo>
                    <a:pt x="266456" y="150328"/>
                  </a:lnTo>
                  <a:lnTo>
                    <a:pt x="267040" y="149989"/>
                  </a:lnTo>
                  <a:cubicBezTo>
                    <a:pt x="267228" y="149895"/>
                    <a:pt x="267417" y="149763"/>
                    <a:pt x="267605" y="149650"/>
                  </a:cubicBezTo>
                  <a:lnTo>
                    <a:pt x="268736" y="148952"/>
                  </a:lnTo>
                  <a:cubicBezTo>
                    <a:pt x="269094" y="148707"/>
                    <a:pt x="269471" y="148463"/>
                    <a:pt x="269829" y="148199"/>
                  </a:cubicBezTo>
                  <a:cubicBezTo>
                    <a:pt x="270187" y="147935"/>
                    <a:pt x="270563" y="147709"/>
                    <a:pt x="270903" y="147426"/>
                  </a:cubicBezTo>
                  <a:lnTo>
                    <a:pt x="271977" y="146635"/>
                  </a:lnTo>
                  <a:cubicBezTo>
                    <a:pt x="272335" y="146371"/>
                    <a:pt x="272674" y="146069"/>
                    <a:pt x="273013" y="145787"/>
                  </a:cubicBezTo>
                  <a:lnTo>
                    <a:pt x="274030" y="144920"/>
                  </a:lnTo>
                  <a:lnTo>
                    <a:pt x="275010" y="143997"/>
                  </a:lnTo>
                  <a:lnTo>
                    <a:pt x="275500" y="143526"/>
                  </a:lnTo>
                  <a:cubicBezTo>
                    <a:pt x="275651" y="143394"/>
                    <a:pt x="275802" y="143224"/>
                    <a:pt x="275971" y="143055"/>
                  </a:cubicBezTo>
                  <a:lnTo>
                    <a:pt x="276913" y="142094"/>
                  </a:lnTo>
                  <a:cubicBezTo>
                    <a:pt x="277215" y="141773"/>
                    <a:pt x="277498" y="141397"/>
                    <a:pt x="277799" y="141057"/>
                  </a:cubicBezTo>
                  <a:lnTo>
                    <a:pt x="278251" y="140549"/>
                  </a:lnTo>
                  <a:lnTo>
                    <a:pt x="278477" y="140285"/>
                  </a:lnTo>
                  <a:lnTo>
                    <a:pt x="278685" y="140021"/>
                  </a:lnTo>
                  <a:lnTo>
                    <a:pt x="279514" y="138928"/>
                  </a:lnTo>
                  <a:cubicBezTo>
                    <a:pt x="279796" y="138570"/>
                    <a:pt x="280041" y="138174"/>
                    <a:pt x="280305" y="137798"/>
                  </a:cubicBezTo>
                  <a:cubicBezTo>
                    <a:pt x="280550" y="137421"/>
                    <a:pt x="280833" y="137044"/>
                    <a:pt x="281059" y="136648"/>
                  </a:cubicBezTo>
                  <a:lnTo>
                    <a:pt x="281775" y="135442"/>
                  </a:lnTo>
                  <a:lnTo>
                    <a:pt x="282114" y="134839"/>
                  </a:lnTo>
                  <a:lnTo>
                    <a:pt x="282434" y="134217"/>
                  </a:lnTo>
                  <a:lnTo>
                    <a:pt x="283056" y="132955"/>
                  </a:lnTo>
                  <a:cubicBezTo>
                    <a:pt x="283245" y="132540"/>
                    <a:pt x="283414" y="132088"/>
                    <a:pt x="283584" y="131655"/>
                  </a:cubicBezTo>
                  <a:cubicBezTo>
                    <a:pt x="283979" y="130807"/>
                    <a:pt x="284243" y="129884"/>
                    <a:pt x="284526" y="128998"/>
                  </a:cubicBezTo>
                  <a:cubicBezTo>
                    <a:pt x="284620" y="128791"/>
                    <a:pt x="284677" y="128546"/>
                    <a:pt x="284733" y="128320"/>
                  </a:cubicBezTo>
                  <a:lnTo>
                    <a:pt x="284903" y="127623"/>
                  </a:lnTo>
                  <a:lnTo>
                    <a:pt x="285072" y="126925"/>
                  </a:lnTo>
                  <a:cubicBezTo>
                    <a:pt x="285129" y="126699"/>
                    <a:pt x="285185" y="126454"/>
                    <a:pt x="285223" y="126228"/>
                  </a:cubicBezTo>
                  <a:cubicBezTo>
                    <a:pt x="285393" y="125286"/>
                    <a:pt x="285543" y="124344"/>
                    <a:pt x="285638" y="123402"/>
                  </a:cubicBezTo>
                  <a:cubicBezTo>
                    <a:pt x="285977" y="119671"/>
                    <a:pt x="285656" y="115902"/>
                    <a:pt x="284714" y="112285"/>
                  </a:cubicBezTo>
                  <a:cubicBezTo>
                    <a:pt x="283791" y="108799"/>
                    <a:pt x="282397" y="105445"/>
                    <a:pt x="280569" y="102336"/>
                  </a:cubicBezTo>
                  <a:cubicBezTo>
                    <a:pt x="278817" y="99283"/>
                    <a:pt x="276706" y="96457"/>
                    <a:pt x="274313" y="93894"/>
                  </a:cubicBezTo>
                  <a:cubicBezTo>
                    <a:pt x="273126" y="92613"/>
                    <a:pt x="271882" y="91388"/>
                    <a:pt x="270563" y="90239"/>
                  </a:cubicBezTo>
                  <a:cubicBezTo>
                    <a:pt x="270243" y="89956"/>
                    <a:pt x="269904" y="89673"/>
                    <a:pt x="269565" y="89391"/>
                  </a:cubicBezTo>
                  <a:cubicBezTo>
                    <a:pt x="269226" y="89127"/>
                    <a:pt x="268905" y="88863"/>
                    <a:pt x="268566" y="88599"/>
                  </a:cubicBezTo>
                  <a:lnTo>
                    <a:pt x="267549" y="87808"/>
                  </a:lnTo>
                  <a:lnTo>
                    <a:pt x="266531" y="87054"/>
                  </a:lnTo>
                  <a:cubicBezTo>
                    <a:pt x="261048" y="83041"/>
                    <a:pt x="255150" y="80007"/>
                    <a:pt x="249346" y="77294"/>
                  </a:cubicBezTo>
                  <a:cubicBezTo>
                    <a:pt x="246445" y="75956"/>
                    <a:pt x="243543" y="74675"/>
                    <a:pt x="240698" y="73412"/>
                  </a:cubicBezTo>
                  <a:cubicBezTo>
                    <a:pt x="239266" y="72771"/>
                    <a:pt x="237852" y="72131"/>
                    <a:pt x="236458" y="71509"/>
                  </a:cubicBezTo>
                  <a:cubicBezTo>
                    <a:pt x="235064" y="70868"/>
                    <a:pt x="233707" y="70209"/>
                    <a:pt x="232350" y="69549"/>
                  </a:cubicBezTo>
                  <a:cubicBezTo>
                    <a:pt x="230485" y="68626"/>
                    <a:pt x="228638" y="67684"/>
                    <a:pt x="226848" y="66666"/>
                  </a:cubicBezTo>
                  <a:cubicBezTo>
                    <a:pt x="225944" y="66177"/>
                    <a:pt x="225077" y="65649"/>
                    <a:pt x="224210" y="65121"/>
                  </a:cubicBezTo>
                  <a:lnTo>
                    <a:pt x="222910" y="64311"/>
                  </a:lnTo>
                  <a:lnTo>
                    <a:pt x="222269" y="63897"/>
                  </a:lnTo>
                  <a:lnTo>
                    <a:pt x="221648" y="63482"/>
                  </a:lnTo>
                  <a:cubicBezTo>
                    <a:pt x="218331" y="61277"/>
                    <a:pt x="215298" y="58696"/>
                    <a:pt x="212603" y="55775"/>
                  </a:cubicBezTo>
                  <a:lnTo>
                    <a:pt x="211661" y="54682"/>
                  </a:lnTo>
                  <a:lnTo>
                    <a:pt x="211416" y="54400"/>
                  </a:lnTo>
                  <a:lnTo>
                    <a:pt x="211209" y="54117"/>
                  </a:lnTo>
                  <a:lnTo>
                    <a:pt x="210757" y="53533"/>
                  </a:lnTo>
                  <a:cubicBezTo>
                    <a:pt x="210154" y="52779"/>
                    <a:pt x="209664" y="51969"/>
                    <a:pt x="209098" y="51178"/>
                  </a:cubicBezTo>
                  <a:cubicBezTo>
                    <a:pt x="208062" y="49501"/>
                    <a:pt x="207139" y="47767"/>
                    <a:pt x="206310" y="45958"/>
                  </a:cubicBezTo>
                  <a:cubicBezTo>
                    <a:pt x="205481" y="44112"/>
                    <a:pt x="204689" y="42152"/>
                    <a:pt x="203936" y="40155"/>
                  </a:cubicBezTo>
                  <a:cubicBezTo>
                    <a:pt x="203182" y="38139"/>
                    <a:pt x="202409" y="36047"/>
                    <a:pt x="201599" y="33937"/>
                  </a:cubicBezTo>
                  <a:cubicBezTo>
                    <a:pt x="200789" y="31826"/>
                    <a:pt x="199884" y="29659"/>
                    <a:pt x="198848" y="27511"/>
                  </a:cubicBezTo>
                  <a:lnTo>
                    <a:pt x="198452" y="26701"/>
                  </a:lnTo>
                  <a:lnTo>
                    <a:pt x="198264" y="26287"/>
                  </a:lnTo>
                  <a:lnTo>
                    <a:pt x="198038" y="25891"/>
                  </a:lnTo>
                  <a:lnTo>
                    <a:pt x="197171" y="24289"/>
                  </a:lnTo>
                  <a:cubicBezTo>
                    <a:pt x="196530" y="23234"/>
                    <a:pt x="195909" y="22160"/>
                    <a:pt x="195174" y="21142"/>
                  </a:cubicBezTo>
                  <a:cubicBezTo>
                    <a:pt x="193742" y="19070"/>
                    <a:pt x="192102" y="17148"/>
                    <a:pt x="190293" y="15395"/>
                  </a:cubicBezTo>
                  <a:cubicBezTo>
                    <a:pt x="188503" y="13662"/>
                    <a:pt x="186563" y="12098"/>
                    <a:pt x="184490" y="10722"/>
                  </a:cubicBezTo>
                  <a:cubicBezTo>
                    <a:pt x="180401" y="7990"/>
                    <a:pt x="175954" y="6031"/>
                    <a:pt x="171488" y="4561"/>
                  </a:cubicBezTo>
                  <a:cubicBezTo>
                    <a:pt x="167098" y="3167"/>
                    <a:pt x="162613" y="2149"/>
                    <a:pt x="158053" y="1508"/>
                  </a:cubicBezTo>
                  <a:cubicBezTo>
                    <a:pt x="153569" y="849"/>
                    <a:pt x="149141" y="491"/>
                    <a:pt x="144788" y="284"/>
                  </a:cubicBezTo>
                  <a:cubicBezTo>
                    <a:pt x="143695" y="227"/>
                    <a:pt x="142602" y="171"/>
                    <a:pt x="141528" y="152"/>
                  </a:cubicBezTo>
                  <a:lnTo>
                    <a:pt x="138306" y="76"/>
                  </a:lnTo>
                  <a:lnTo>
                    <a:pt x="135103" y="1"/>
                  </a:lnTo>
                  <a:lnTo>
                    <a:pt x="131919" y="1"/>
                  </a:lnTo>
                  <a:cubicBezTo>
                    <a:pt x="131668" y="0"/>
                    <a:pt x="131418" y="0"/>
                    <a:pt x="1311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 name="Google Shape;561;p32"/>
          <p:cNvSpPr/>
          <p:nvPr/>
        </p:nvSpPr>
        <p:spPr>
          <a:xfrm flipH="1" rot="-8521147">
            <a:off x="8282986" y="3299968"/>
            <a:ext cx="293491" cy="154797"/>
          </a:xfrm>
          <a:custGeom>
            <a:rect b="b" l="l" r="r" t="t"/>
            <a:pathLst>
              <a:path extrusionOk="0" h="16312" w="30927">
                <a:moveTo>
                  <a:pt x="16294" y="1"/>
                </a:moveTo>
                <a:cubicBezTo>
                  <a:pt x="11883" y="1"/>
                  <a:pt x="9604" y="604"/>
                  <a:pt x="5717" y="2665"/>
                </a:cubicBezTo>
                <a:cubicBezTo>
                  <a:pt x="1815" y="4734"/>
                  <a:pt x="0" y="8382"/>
                  <a:pt x="1522" y="11133"/>
                </a:cubicBezTo>
                <a:cubicBezTo>
                  <a:pt x="3024" y="13826"/>
                  <a:pt x="6907" y="15719"/>
                  <a:pt x="11941" y="16245"/>
                </a:cubicBezTo>
                <a:cubicBezTo>
                  <a:pt x="12541" y="16289"/>
                  <a:pt x="13141" y="16311"/>
                  <a:pt x="13740" y="16311"/>
                </a:cubicBezTo>
                <a:cubicBezTo>
                  <a:pt x="15536" y="16311"/>
                  <a:pt x="17322" y="16114"/>
                  <a:pt x="19063" y="15719"/>
                </a:cubicBezTo>
                <a:cubicBezTo>
                  <a:pt x="20683" y="15309"/>
                  <a:pt x="25912" y="13026"/>
                  <a:pt x="27375" y="12109"/>
                </a:cubicBezTo>
                <a:cubicBezTo>
                  <a:pt x="29756" y="10587"/>
                  <a:pt x="30926" y="8246"/>
                  <a:pt x="30321" y="6197"/>
                </a:cubicBezTo>
                <a:cubicBezTo>
                  <a:pt x="29600" y="3738"/>
                  <a:pt x="26868" y="1690"/>
                  <a:pt x="22848" y="617"/>
                </a:cubicBezTo>
                <a:cubicBezTo>
                  <a:pt x="21014" y="129"/>
                  <a:pt x="20527" y="70"/>
                  <a:pt x="17385" y="12"/>
                </a:cubicBezTo>
                <a:cubicBezTo>
                  <a:pt x="17007" y="5"/>
                  <a:pt x="16643" y="1"/>
                  <a:pt x="16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2"/>
          <p:cNvSpPr/>
          <p:nvPr/>
        </p:nvSpPr>
        <p:spPr>
          <a:xfrm flipH="1" rot="-8521147">
            <a:off x="8646175" y="3191560"/>
            <a:ext cx="151846" cy="81840"/>
          </a:xfrm>
          <a:custGeom>
            <a:rect b="b" l="l" r="r" t="t"/>
            <a:pathLst>
              <a:path extrusionOk="0" h="8624" w="16001">
                <a:moveTo>
                  <a:pt x="7423" y="0"/>
                </a:moveTo>
                <a:cubicBezTo>
                  <a:pt x="4571" y="0"/>
                  <a:pt x="1645" y="987"/>
                  <a:pt x="527" y="2516"/>
                </a:cubicBezTo>
                <a:cubicBezTo>
                  <a:pt x="1" y="3219"/>
                  <a:pt x="1" y="5404"/>
                  <a:pt x="527" y="6087"/>
                </a:cubicBezTo>
                <a:cubicBezTo>
                  <a:pt x="1737" y="7648"/>
                  <a:pt x="4313" y="8623"/>
                  <a:pt x="7298" y="8623"/>
                </a:cubicBezTo>
                <a:cubicBezTo>
                  <a:pt x="9522" y="8623"/>
                  <a:pt x="11064" y="8253"/>
                  <a:pt x="12586" y="7336"/>
                </a:cubicBezTo>
                <a:cubicBezTo>
                  <a:pt x="16000" y="5306"/>
                  <a:pt x="14673" y="1541"/>
                  <a:pt x="10127" y="331"/>
                </a:cubicBezTo>
                <a:cubicBezTo>
                  <a:pt x="9277" y="105"/>
                  <a:pt x="8354" y="0"/>
                  <a:pt x="74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2"/>
          <p:cNvSpPr/>
          <p:nvPr/>
        </p:nvSpPr>
        <p:spPr>
          <a:xfrm flipH="1" rot="-8521147">
            <a:off x="8621000" y="3508103"/>
            <a:ext cx="151846" cy="81840"/>
          </a:xfrm>
          <a:custGeom>
            <a:rect b="b" l="l" r="r" t="t"/>
            <a:pathLst>
              <a:path extrusionOk="0" h="8624" w="16001">
                <a:moveTo>
                  <a:pt x="7423" y="0"/>
                </a:moveTo>
                <a:cubicBezTo>
                  <a:pt x="4571" y="0"/>
                  <a:pt x="1645" y="987"/>
                  <a:pt x="527" y="2516"/>
                </a:cubicBezTo>
                <a:cubicBezTo>
                  <a:pt x="1" y="3219"/>
                  <a:pt x="1" y="5404"/>
                  <a:pt x="527" y="6087"/>
                </a:cubicBezTo>
                <a:cubicBezTo>
                  <a:pt x="1737" y="7648"/>
                  <a:pt x="4313" y="8623"/>
                  <a:pt x="7298" y="8623"/>
                </a:cubicBezTo>
                <a:cubicBezTo>
                  <a:pt x="9522" y="8623"/>
                  <a:pt x="11064" y="8253"/>
                  <a:pt x="12586" y="7336"/>
                </a:cubicBezTo>
                <a:cubicBezTo>
                  <a:pt x="16000" y="5306"/>
                  <a:pt x="14673" y="1541"/>
                  <a:pt x="10127" y="331"/>
                </a:cubicBezTo>
                <a:cubicBezTo>
                  <a:pt x="9277" y="105"/>
                  <a:pt x="8354" y="0"/>
                  <a:pt x="74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2"/>
          <p:cNvSpPr/>
          <p:nvPr/>
        </p:nvSpPr>
        <p:spPr>
          <a:xfrm flipH="1" rot="-8521372">
            <a:off x="8487742" y="2722527"/>
            <a:ext cx="308090" cy="162498"/>
          </a:xfrm>
          <a:custGeom>
            <a:rect b="b" l="l" r="r" t="t"/>
            <a:pathLst>
              <a:path extrusionOk="0" h="16312" w="30927">
                <a:moveTo>
                  <a:pt x="16294" y="1"/>
                </a:moveTo>
                <a:cubicBezTo>
                  <a:pt x="11883" y="1"/>
                  <a:pt x="9604" y="604"/>
                  <a:pt x="5717" y="2665"/>
                </a:cubicBezTo>
                <a:cubicBezTo>
                  <a:pt x="1815" y="4734"/>
                  <a:pt x="0" y="8382"/>
                  <a:pt x="1522" y="11133"/>
                </a:cubicBezTo>
                <a:cubicBezTo>
                  <a:pt x="3024" y="13826"/>
                  <a:pt x="6907" y="15719"/>
                  <a:pt x="11941" y="16245"/>
                </a:cubicBezTo>
                <a:cubicBezTo>
                  <a:pt x="12541" y="16289"/>
                  <a:pt x="13141" y="16311"/>
                  <a:pt x="13740" y="16311"/>
                </a:cubicBezTo>
                <a:cubicBezTo>
                  <a:pt x="15536" y="16311"/>
                  <a:pt x="17322" y="16114"/>
                  <a:pt x="19063" y="15719"/>
                </a:cubicBezTo>
                <a:cubicBezTo>
                  <a:pt x="20683" y="15309"/>
                  <a:pt x="25912" y="13026"/>
                  <a:pt x="27375" y="12109"/>
                </a:cubicBezTo>
                <a:cubicBezTo>
                  <a:pt x="29756" y="10587"/>
                  <a:pt x="30926" y="8246"/>
                  <a:pt x="30321" y="6197"/>
                </a:cubicBezTo>
                <a:cubicBezTo>
                  <a:pt x="29600" y="3738"/>
                  <a:pt x="26868" y="1690"/>
                  <a:pt x="22848" y="617"/>
                </a:cubicBezTo>
                <a:cubicBezTo>
                  <a:pt x="21014" y="129"/>
                  <a:pt x="20527" y="70"/>
                  <a:pt x="17385" y="12"/>
                </a:cubicBezTo>
                <a:cubicBezTo>
                  <a:pt x="17007" y="5"/>
                  <a:pt x="16643" y="1"/>
                  <a:pt x="16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2"/>
          <p:cNvSpPr/>
          <p:nvPr/>
        </p:nvSpPr>
        <p:spPr>
          <a:xfrm>
            <a:off x="-114300" y="1445224"/>
            <a:ext cx="3248100" cy="2171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2"/>
          <p:cNvSpPr/>
          <p:nvPr/>
        </p:nvSpPr>
        <p:spPr>
          <a:xfrm flipH="1" rot="-8520759">
            <a:off x="8457466" y="2961056"/>
            <a:ext cx="210916" cy="111245"/>
          </a:xfrm>
          <a:custGeom>
            <a:rect b="b" l="l" r="r" t="t"/>
            <a:pathLst>
              <a:path extrusionOk="0" h="16312" w="30927">
                <a:moveTo>
                  <a:pt x="16294" y="1"/>
                </a:moveTo>
                <a:cubicBezTo>
                  <a:pt x="11883" y="1"/>
                  <a:pt x="9604" y="604"/>
                  <a:pt x="5717" y="2665"/>
                </a:cubicBezTo>
                <a:cubicBezTo>
                  <a:pt x="1815" y="4734"/>
                  <a:pt x="0" y="8382"/>
                  <a:pt x="1522" y="11133"/>
                </a:cubicBezTo>
                <a:cubicBezTo>
                  <a:pt x="3024" y="13826"/>
                  <a:pt x="6907" y="15719"/>
                  <a:pt x="11941" y="16245"/>
                </a:cubicBezTo>
                <a:cubicBezTo>
                  <a:pt x="12541" y="16289"/>
                  <a:pt x="13141" y="16311"/>
                  <a:pt x="13740" y="16311"/>
                </a:cubicBezTo>
                <a:cubicBezTo>
                  <a:pt x="15536" y="16311"/>
                  <a:pt x="17322" y="16114"/>
                  <a:pt x="19063" y="15719"/>
                </a:cubicBezTo>
                <a:cubicBezTo>
                  <a:pt x="20683" y="15309"/>
                  <a:pt x="25912" y="13026"/>
                  <a:pt x="27375" y="12109"/>
                </a:cubicBezTo>
                <a:cubicBezTo>
                  <a:pt x="29756" y="10587"/>
                  <a:pt x="30926" y="8246"/>
                  <a:pt x="30321" y="6197"/>
                </a:cubicBezTo>
                <a:cubicBezTo>
                  <a:pt x="29600" y="3738"/>
                  <a:pt x="26868" y="1690"/>
                  <a:pt x="22848" y="617"/>
                </a:cubicBezTo>
                <a:cubicBezTo>
                  <a:pt x="21014" y="129"/>
                  <a:pt x="20527" y="70"/>
                  <a:pt x="17385" y="12"/>
                </a:cubicBezTo>
                <a:cubicBezTo>
                  <a:pt x="17007" y="5"/>
                  <a:pt x="16643" y="1"/>
                  <a:pt x="16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2"/>
          <p:cNvSpPr txBox="1"/>
          <p:nvPr>
            <p:ph type="ctrTitle"/>
          </p:nvPr>
        </p:nvSpPr>
        <p:spPr>
          <a:xfrm flipH="1">
            <a:off x="605625" y="1587050"/>
            <a:ext cx="2013900" cy="188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sz="3000">
                <a:solidFill>
                  <a:schemeClr val="accent2"/>
                </a:solidFill>
              </a:rPr>
              <a:t>Table of</a:t>
            </a:r>
            <a:endParaRPr sz="3000">
              <a:solidFill>
                <a:schemeClr val="accent2"/>
              </a:solidFill>
            </a:endParaRPr>
          </a:p>
          <a:p>
            <a:pPr indent="0" lvl="0" marL="0" rtl="0" algn="l">
              <a:spcBef>
                <a:spcPts val="0"/>
              </a:spcBef>
              <a:spcAft>
                <a:spcPts val="0"/>
              </a:spcAft>
              <a:buClr>
                <a:schemeClr val="dk1"/>
              </a:buClr>
              <a:buSzPts val="1100"/>
              <a:buFont typeface="Arial"/>
              <a:buNone/>
            </a:pPr>
            <a:r>
              <a:rPr lang="es" sz="3000">
                <a:solidFill>
                  <a:schemeClr val="accent2"/>
                </a:solidFill>
              </a:rPr>
              <a:t>Contents</a:t>
            </a:r>
            <a:endParaRPr>
              <a:solidFill>
                <a:schemeClr val="accent2"/>
              </a:solidFill>
            </a:endParaRPr>
          </a:p>
        </p:txBody>
      </p:sp>
      <p:sp>
        <p:nvSpPr>
          <p:cNvPr id="568" name="Google Shape;568;p32"/>
          <p:cNvSpPr txBox="1"/>
          <p:nvPr>
            <p:ph idx="1" type="subTitle"/>
          </p:nvPr>
        </p:nvSpPr>
        <p:spPr>
          <a:xfrm flipH="1">
            <a:off x="5316224" y="1073588"/>
            <a:ext cx="22290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5"/>
                </a:solidFill>
              </a:rPr>
              <a:t>Data Analytics</a:t>
            </a:r>
            <a:endParaRPr>
              <a:solidFill>
                <a:schemeClr val="accent5"/>
              </a:solidFill>
            </a:endParaRPr>
          </a:p>
        </p:txBody>
      </p:sp>
      <p:sp>
        <p:nvSpPr>
          <p:cNvPr id="569" name="Google Shape;569;p32"/>
          <p:cNvSpPr txBox="1"/>
          <p:nvPr>
            <p:ph idx="5" type="title"/>
          </p:nvPr>
        </p:nvSpPr>
        <p:spPr>
          <a:xfrm flipH="1">
            <a:off x="5306474" y="867413"/>
            <a:ext cx="2248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5"/>
                </a:solidFill>
              </a:rPr>
              <a:t>02</a:t>
            </a:r>
            <a:endParaRPr>
              <a:solidFill>
                <a:schemeClr val="accent5"/>
              </a:solidFill>
            </a:endParaRPr>
          </a:p>
        </p:txBody>
      </p:sp>
      <p:sp>
        <p:nvSpPr>
          <p:cNvPr id="570" name="Google Shape;570;p32"/>
          <p:cNvSpPr txBox="1"/>
          <p:nvPr>
            <p:ph idx="2" type="subTitle"/>
          </p:nvPr>
        </p:nvSpPr>
        <p:spPr>
          <a:xfrm flipH="1">
            <a:off x="5316224" y="3055913"/>
            <a:ext cx="22290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5"/>
                </a:solidFill>
              </a:rPr>
              <a:t>Social Media</a:t>
            </a:r>
            <a:endParaRPr>
              <a:solidFill>
                <a:schemeClr val="accent5"/>
              </a:solidFill>
            </a:endParaRPr>
          </a:p>
        </p:txBody>
      </p:sp>
      <p:sp>
        <p:nvSpPr>
          <p:cNvPr id="571" name="Google Shape;571;p32"/>
          <p:cNvSpPr txBox="1"/>
          <p:nvPr>
            <p:ph idx="6" type="title"/>
          </p:nvPr>
        </p:nvSpPr>
        <p:spPr>
          <a:xfrm flipH="1">
            <a:off x="5306474" y="2849738"/>
            <a:ext cx="2248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5"/>
                </a:solidFill>
              </a:rPr>
              <a:t>04</a:t>
            </a:r>
            <a:endParaRPr>
              <a:solidFill>
                <a:schemeClr val="accent5"/>
              </a:solidFill>
            </a:endParaRPr>
          </a:p>
        </p:txBody>
      </p:sp>
      <p:sp>
        <p:nvSpPr>
          <p:cNvPr id="572" name="Google Shape;572;p32"/>
          <p:cNvSpPr txBox="1"/>
          <p:nvPr>
            <p:ph idx="3" type="subTitle"/>
          </p:nvPr>
        </p:nvSpPr>
        <p:spPr>
          <a:xfrm flipH="1">
            <a:off x="3178540" y="1073588"/>
            <a:ext cx="22290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5"/>
                </a:solidFill>
              </a:rPr>
              <a:t>The Company</a:t>
            </a:r>
            <a:endParaRPr>
              <a:solidFill>
                <a:schemeClr val="accent5"/>
              </a:solidFill>
            </a:endParaRPr>
          </a:p>
        </p:txBody>
      </p:sp>
      <p:sp>
        <p:nvSpPr>
          <p:cNvPr id="573" name="Google Shape;573;p32"/>
          <p:cNvSpPr txBox="1"/>
          <p:nvPr>
            <p:ph idx="7" type="title"/>
          </p:nvPr>
        </p:nvSpPr>
        <p:spPr>
          <a:xfrm flipH="1">
            <a:off x="3168790" y="867413"/>
            <a:ext cx="2248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5"/>
                </a:solidFill>
              </a:rPr>
              <a:t>01</a:t>
            </a:r>
            <a:endParaRPr>
              <a:solidFill>
                <a:schemeClr val="accent5"/>
              </a:solidFill>
            </a:endParaRPr>
          </a:p>
        </p:txBody>
      </p:sp>
      <p:sp>
        <p:nvSpPr>
          <p:cNvPr id="574" name="Google Shape;574;p32"/>
          <p:cNvSpPr txBox="1"/>
          <p:nvPr>
            <p:ph idx="4" type="subTitle"/>
          </p:nvPr>
        </p:nvSpPr>
        <p:spPr>
          <a:xfrm flipH="1">
            <a:off x="3178540" y="3055913"/>
            <a:ext cx="22290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5"/>
                </a:solidFill>
              </a:rPr>
              <a:t>Business Objectives</a:t>
            </a:r>
            <a:endParaRPr>
              <a:solidFill>
                <a:schemeClr val="accent5"/>
              </a:solidFill>
            </a:endParaRPr>
          </a:p>
        </p:txBody>
      </p:sp>
      <p:sp>
        <p:nvSpPr>
          <p:cNvPr id="575" name="Google Shape;575;p32"/>
          <p:cNvSpPr txBox="1"/>
          <p:nvPr>
            <p:ph idx="8" type="title"/>
          </p:nvPr>
        </p:nvSpPr>
        <p:spPr>
          <a:xfrm flipH="1">
            <a:off x="3168790" y="2849738"/>
            <a:ext cx="2248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5"/>
                </a:solidFill>
              </a:rPr>
              <a:t>03</a:t>
            </a:r>
            <a:endParaRPr>
              <a:solidFill>
                <a:schemeClr val="accent5"/>
              </a:solidFill>
            </a:endParaRPr>
          </a:p>
        </p:txBody>
      </p:sp>
      <p:sp>
        <p:nvSpPr>
          <p:cNvPr id="576" name="Google Shape;576;p32"/>
          <p:cNvSpPr txBox="1"/>
          <p:nvPr>
            <p:ph idx="9" type="subTitle"/>
          </p:nvPr>
        </p:nvSpPr>
        <p:spPr>
          <a:xfrm flipH="1">
            <a:off x="3372340" y="1690613"/>
            <a:ext cx="18414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Here you could describe the topic of the section</a:t>
            </a:r>
            <a:endParaRPr/>
          </a:p>
        </p:txBody>
      </p:sp>
      <p:sp>
        <p:nvSpPr>
          <p:cNvPr id="577" name="Google Shape;577;p32"/>
          <p:cNvSpPr txBox="1"/>
          <p:nvPr>
            <p:ph idx="13" type="subTitle"/>
          </p:nvPr>
        </p:nvSpPr>
        <p:spPr>
          <a:xfrm flipH="1">
            <a:off x="5510024" y="1690613"/>
            <a:ext cx="18414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Here you could describe the topic of the section</a:t>
            </a:r>
            <a:endParaRPr/>
          </a:p>
        </p:txBody>
      </p:sp>
      <p:sp>
        <p:nvSpPr>
          <p:cNvPr id="578" name="Google Shape;578;p32"/>
          <p:cNvSpPr txBox="1"/>
          <p:nvPr>
            <p:ph idx="14" type="subTitle"/>
          </p:nvPr>
        </p:nvSpPr>
        <p:spPr>
          <a:xfrm flipH="1">
            <a:off x="3372340" y="3698288"/>
            <a:ext cx="18414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Here you could describe the topic of the section</a:t>
            </a:r>
            <a:endParaRPr/>
          </a:p>
        </p:txBody>
      </p:sp>
      <p:sp>
        <p:nvSpPr>
          <p:cNvPr id="579" name="Google Shape;579;p32"/>
          <p:cNvSpPr txBox="1"/>
          <p:nvPr>
            <p:ph idx="15" type="subTitle"/>
          </p:nvPr>
        </p:nvSpPr>
        <p:spPr>
          <a:xfrm flipH="1">
            <a:off x="5510024" y="3698288"/>
            <a:ext cx="18414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Here you could describe the topic of the section</a:t>
            </a:r>
            <a:endParaRPr/>
          </a:p>
        </p:txBody>
      </p:sp>
      <p:sp>
        <p:nvSpPr>
          <p:cNvPr id="580" name="Google Shape;580;p32"/>
          <p:cNvSpPr/>
          <p:nvPr/>
        </p:nvSpPr>
        <p:spPr>
          <a:xfrm>
            <a:off x="4052665" y="2525764"/>
            <a:ext cx="537900" cy="107400"/>
          </a:xfrm>
          <a:prstGeom prst="rect">
            <a:avLst/>
          </a:pr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2"/>
          <p:cNvSpPr/>
          <p:nvPr/>
        </p:nvSpPr>
        <p:spPr>
          <a:xfrm>
            <a:off x="6181050" y="2525764"/>
            <a:ext cx="537900" cy="107400"/>
          </a:xfrm>
          <a:prstGeom prst="rect">
            <a:avLst/>
          </a:pr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 name="Google Shape;582;p32"/>
          <p:cNvGrpSpPr/>
          <p:nvPr/>
        </p:nvGrpSpPr>
        <p:grpSpPr>
          <a:xfrm>
            <a:off x="1717061" y="3287095"/>
            <a:ext cx="1235990" cy="1227266"/>
            <a:chOff x="1173550" y="238600"/>
            <a:chExt cx="5252825" cy="5215750"/>
          </a:xfrm>
        </p:grpSpPr>
        <p:sp>
          <p:nvSpPr>
            <p:cNvPr id="583" name="Google Shape;583;p32"/>
            <p:cNvSpPr/>
            <p:nvPr/>
          </p:nvSpPr>
          <p:spPr>
            <a:xfrm>
              <a:off x="1903800"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8" y="4176"/>
                    <a:pt x="2797" y="4176"/>
                    <a:pt x="2805" y="4175"/>
                  </a:cubicBezTo>
                  <a:cubicBezTo>
                    <a:pt x="4652" y="4135"/>
                    <a:pt x="5535" y="1887"/>
                    <a:pt x="4210" y="603"/>
                  </a:cubicBezTo>
                  <a:cubicBezTo>
                    <a:pt x="3818" y="201"/>
                    <a:pt x="3297" y="0"/>
                    <a:pt x="27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2"/>
            <p:cNvSpPr/>
            <p:nvPr/>
          </p:nvSpPr>
          <p:spPr>
            <a:xfrm>
              <a:off x="2268975" y="968425"/>
              <a:ext cx="138375" cy="104200"/>
            </a:xfrm>
            <a:custGeom>
              <a:rect b="b" l="l" r="r" t="t"/>
              <a:pathLst>
                <a:path extrusionOk="0" h="4168" w="5535">
                  <a:moveTo>
                    <a:pt x="2771" y="0"/>
                  </a:moveTo>
                  <a:cubicBezTo>
                    <a:pt x="2242" y="0"/>
                    <a:pt x="1714" y="206"/>
                    <a:pt x="1325" y="615"/>
                  </a:cubicBezTo>
                  <a:cubicBezTo>
                    <a:pt x="0" y="1919"/>
                    <a:pt x="924" y="4167"/>
                    <a:pt x="2770" y="4167"/>
                  </a:cubicBezTo>
                  <a:cubicBezTo>
                    <a:pt x="2778" y="4168"/>
                    <a:pt x="2787" y="4168"/>
                    <a:pt x="2795" y="4168"/>
                  </a:cubicBezTo>
                  <a:cubicBezTo>
                    <a:pt x="4625" y="4168"/>
                    <a:pt x="5534" y="1934"/>
                    <a:pt x="4236" y="635"/>
                  </a:cubicBezTo>
                  <a:cubicBezTo>
                    <a:pt x="3842" y="211"/>
                    <a:pt x="3306"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2"/>
            <p:cNvSpPr/>
            <p:nvPr/>
          </p:nvSpPr>
          <p:spPr>
            <a:xfrm>
              <a:off x="2634075" y="603900"/>
              <a:ext cx="138225" cy="104375"/>
            </a:xfrm>
            <a:custGeom>
              <a:rect b="b" l="l" r="r" t="t"/>
              <a:pathLst>
                <a:path extrusionOk="0" h="4175" w="5529">
                  <a:moveTo>
                    <a:pt x="2750" y="1"/>
                  </a:moveTo>
                  <a:cubicBezTo>
                    <a:pt x="935" y="1"/>
                    <a:pt x="0" y="2201"/>
                    <a:pt x="1273" y="3514"/>
                  </a:cubicBezTo>
                  <a:cubicBezTo>
                    <a:pt x="1672" y="3953"/>
                    <a:pt x="2215" y="4174"/>
                    <a:pt x="2759" y="4174"/>
                  </a:cubicBezTo>
                  <a:cubicBezTo>
                    <a:pt x="3284" y="4174"/>
                    <a:pt x="3809" y="3968"/>
                    <a:pt x="4204" y="3554"/>
                  </a:cubicBezTo>
                  <a:cubicBezTo>
                    <a:pt x="5528" y="2290"/>
                    <a:pt x="4645" y="21"/>
                    <a:pt x="2799" y="1"/>
                  </a:cubicBezTo>
                  <a:cubicBezTo>
                    <a:pt x="2782" y="1"/>
                    <a:pt x="2766"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2"/>
            <p:cNvSpPr/>
            <p:nvPr/>
          </p:nvSpPr>
          <p:spPr>
            <a:xfrm>
              <a:off x="2999575" y="239125"/>
              <a:ext cx="137875" cy="103900"/>
            </a:xfrm>
            <a:custGeom>
              <a:rect b="b" l="l" r="r" t="t"/>
              <a:pathLst>
                <a:path extrusionOk="0" h="4156" w="5515">
                  <a:moveTo>
                    <a:pt x="2756" y="0"/>
                  </a:moveTo>
                  <a:cubicBezTo>
                    <a:pt x="2747" y="0"/>
                    <a:pt x="2739" y="0"/>
                    <a:pt x="2731" y="0"/>
                  </a:cubicBezTo>
                  <a:cubicBezTo>
                    <a:pt x="884" y="20"/>
                    <a:pt x="1" y="2248"/>
                    <a:pt x="1306" y="3533"/>
                  </a:cubicBezTo>
                  <a:cubicBezTo>
                    <a:pt x="1702" y="3949"/>
                    <a:pt x="2231" y="4155"/>
                    <a:pt x="2759" y="4155"/>
                  </a:cubicBezTo>
                  <a:cubicBezTo>
                    <a:pt x="3300" y="4155"/>
                    <a:pt x="3840" y="3939"/>
                    <a:pt x="4236" y="3513"/>
                  </a:cubicBezTo>
                  <a:cubicBezTo>
                    <a:pt x="5515" y="2194"/>
                    <a:pt x="4586" y="0"/>
                    <a:pt x="27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2"/>
            <p:cNvSpPr/>
            <p:nvPr/>
          </p:nvSpPr>
          <p:spPr>
            <a:xfrm>
              <a:off x="2634275" y="968475"/>
              <a:ext cx="138025" cy="104150"/>
            </a:xfrm>
            <a:custGeom>
              <a:rect b="b" l="l" r="r" t="t"/>
              <a:pathLst>
                <a:path extrusionOk="0" h="4166" w="5521">
                  <a:moveTo>
                    <a:pt x="2761" y="1"/>
                  </a:moveTo>
                  <a:cubicBezTo>
                    <a:pt x="2229" y="1"/>
                    <a:pt x="1697" y="211"/>
                    <a:pt x="1305" y="633"/>
                  </a:cubicBezTo>
                  <a:cubicBezTo>
                    <a:pt x="1" y="1937"/>
                    <a:pt x="904" y="4165"/>
                    <a:pt x="2751" y="4165"/>
                  </a:cubicBezTo>
                  <a:cubicBezTo>
                    <a:pt x="4597" y="4165"/>
                    <a:pt x="5520" y="1937"/>
                    <a:pt x="4216" y="633"/>
                  </a:cubicBezTo>
                  <a:cubicBezTo>
                    <a:pt x="3824" y="211"/>
                    <a:pt x="3292" y="1"/>
                    <a:pt x="27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2"/>
            <p:cNvSpPr/>
            <p:nvPr/>
          </p:nvSpPr>
          <p:spPr>
            <a:xfrm>
              <a:off x="2999575" y="603275"/>
              <a:ext cx="137575" cy="104200"/>
            </a:xfrm>
            <a:custGeom>
              <a:rect b="b" l="l" r="r" t="t"/>
              <a:pathLst>
                <a:path extrusionOk="0" h="4168" w="5503">
                  <a:moveTo>
                    <a:pt x="2736" y="1"/>
                  </a:moveTo>
                  <a:cubicBezTo>
                    <a:pt x="2265" y="1"/>
                    <a:pt x="1797" y="174"/>
                    <a:pt x="1406" y="528"/>
                  </a:cubicBezTo>
                  <a:cubicBezTo>
                    <a:pt x="1" y="1732"/>
                    <a:pt x="764" y="4041"/>
                    <a:pt x="2610" y="4161"/>
                  </a:cubicBezTo>
                  <a:cubicBezTo>
                    <a:pt x="2668" y="4166"/>
                    <a:pt x="2724" y="4168"/>
                    <a:pt x="2780" y="4168"/>
                  </a:cubicBezTo>
                  <a:cubicBezTo>
                    <a:pt x="4522" y="4168"/>
                    <a:pt x="5503" y="2091"/>
                    <a:pt x="4316" y="749"/>
                  </a:cubicBezTo>
                  <a:cubicBezTo>
                    <a:pt x="3877" y="254"/>
                    <a:pt x="3305" y="1"/>
                    <a:pt x="27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2"/>
            <p:cNvSpPr/>
            <p:nvPr/>
          </p:nvSpPr>
          <p:spPr>
            <a:xfrm>
              <a:off x="3364950" y="239050"/>
              <a:ext cx="137975" cy="104075"/>
            </a:xfrm>
            <a:custGeom>
              <a:rect b="b" l="l" r="r" t="t"/>
              <a:pathLst>
                <a:path extrusionOk="0" h="4163" w="5519">
                  <a:moveTo>
                    <a:pt x="2731" y="1"/>
                  </a:moveTo>
                  <a:cubicBezTo>
                    <a:pt x="966" y="1"/>
                    <a:pt x="1" y="2135"/>
                    <a:pt x="1223" y="3476"/>
                  </a:cubicBezTo>
                  <a:cubicBezTo>
                    <a:pt x="1625" y="3930"/>
                    <a:pt x="2188" y="4162"/>
                    <a:pt x="2752" y="4162"/>
                  </a:cubicBezTo>
                  <a:cubicBezTo>
                    <a:pt x="3258" y="4162"/>
                    <a:pt x="3764" y="3976"/>
                    <a:pt x="4153" y="3596"/>
                  </a:cubicBezTo>
                  <a:cubicBezTo>
                    <a:pt x="5518" y="2331"/>
                    <a:pt x="4675" y="63"/>
                    <a:pt x="2828" y="3"/>
                  </a:cubicBezTo>
                  <a:cubicBezTo>
                    <a:pt x="2796" y="2"/>
                    <a:pt x="2763" y="1"/>
                    <a:pt x="2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2"/>
            <p:cNvSpPr/>
            <p:nvPr/>
          </p:nvSpPr>
          <p:spPr>
            <a:xfrm>
              <a:off x="2999575" y="968475"/>
              <a:ext cx="138025" cy="104150"/>
            </a:xfrm>
            <a:custGeom>
              <a:rect b="b" l="l" r="r" t="t"/>
              <a:pathLst>
                <a:path extrusionOk="0" h="4166" w="5521">
                  <a:moveTo>
                    <a:pt x="2761" y="1"/>
                  </a:moveTo>
                  <a:cubicBezTo>
                    <a:pt x="2229" y="1"/>
                    <a:pt x="1697" y="211"/>
                    <a:pt x="1306" y="633"/>
                  </a:cubicBezTo>
                  <a:cubicBezTo>
                    <a:pt x="1" y="1917"/>
                    <a:pt x="904" y="4165"/>
                    <a:pt x="2751" y="4165"/>
                  </a:cubicBezTo>
                  <a:cubicBezTo>
                    <a:pt x="4597" y="4165"/>
                    <a:pt x="5521" y="1917"/>
                    <a:pt x="4216" y="633"/>
                  </a:cubicBezTo>
                  <a:cubicBezTo>
                    <a:pt x="3825" y="211"/>
                    <a:pt x="3293" y="1"/>
                    <a:pt x="27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2"/>
            <p:cNvSpPr/>
            <p:nvPr/>
          </p:nvSpPr>
          <p:spPr>
            <a:xfrm>
              <a:off x="3364675" y="603400"/>
              <a:ext cx="137725" cy="103925"/>
            </a:xfrm>
            <a:custGeom>
              <a:rect b="b" l="l" r="r" t="t"/>
              <a:pathLst>
                <a:path extrusionOk="0" h="4157" w="5509">
                  <a:moveTo>
                    <a:pt x="2750" y="1"/>
                  </a:moveTo>
                  <a:cubicBezTo>
                    <a:pt x="2202" y="1"/>
                    <a:pt x="1654" y="222"/>
                    <a:pt x="1254" y="664"/>
                  </a:cubicBezTo>
                  <a:cubicBezTo>
                    <a:pt x="1" y="1977"/>
                    <a:pt x="936" y="4157"/>
                    <a:pt x="2750" y="4157"/>
                  </a:cubicBezTo>
                  <a:cubicBezTo>
                    <a:pt x="2766" y="4157"/>
                    <a:pt x="2783" y="4157"/>
                    <a:pt x="2799" y="4156"/>
                  </a:cubicBezTo>
                  <a:cubicBezTo>
                    <a:pt x="4646" y="4136"/>
                    <a:pt x="5509" y="1888"/>
                    <a:pt x="4184" y="603"/>
                  </a:cubicBezTo>
                  <a:cubicBezTo>
                    <a:pt x="3792" y="202"/>
                    <a:pt x="3271"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2"/>
            <p:cNvSpPr/>
            <p:nvPr/>
          </p:nvSpPr>
          <p:spPr>
            <a:xfrm>
              <a:off x="3729350" y="238600"/>
              <a:ext cx="138375" cy="104425"/>
            </a:xfrm>
            <a:custGeom>
              <a:rect b="b" l="l" r="r" t="t"/>
              <a:pathLst>
                <a:path extrusionOk="0" h="4177" w="5535">
                  <a:moveTo>
                    <a:pt x="2780" y="1"/>
                  </a:moveTo>
                  <a:cubicBezTo>
                    <a:pt x="949" y="1"/>
                    <a:pt x="0" y="2195"/>
                    <a:pt x="1279" y="3514"/>
                  </a:cubicBezTo>
                  <a:cubicBezTo>
                    <a:pt x="1680" y="3955"/>
                    <a:pt x="2228" y="4176"/>
                    <a:pt x="2775" y="4176"/>
                  </a:cubicBezTo>
                  <a:cubicBezTo>
                    <a:pt x="3297" y="4176"/>
                    <a:pt x="3818" y="3976"/>
                    <a:pt x="4210" y="3574"/>
                  </a:cubicBezTo>
                  <a:cubicBezTo>
                    <a:pt x="5534" y="2289"/>
                    <a:pt x="4651" y="41"/>
                    <a:pt x="2804" y="1"/>
                  </a:cubicBezTo>
                  <a:cubicBezTo>
                    <a:pt x="2796" y="1"/>
                    <a:pt x="2788" y="1"/>
                    <a:pt x="27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2"/>
            <p:cNvSpPr/>
            <p:nvPr/>
          </p:nvSpPr>
          <p:spPr>
            <a:xfrm>
              <a:off x="3364450" y="968675"/>
              <a:ext cx="138475" cy="104425"/>
            </a:xfrm>
            <a:custGeom>
              <a:rect b="b" l="l" r="r" t="t"/>
              <a:pathLst>
                <a:path extrusionOk="0" h="4177" w="5539">
                  <a:moveTo>
                    <a:pt x="2750" y="0"/>
                  </a:moveTo>
                  <a:cubicBezTo>
                    <a:pt x="966" y="0"/>
                    <a:pt x="1" y="2135"/>
                    <a:pt x="1243" y="3475"/>
                  </a:cubicBezTo>
                  <a:cubicBezTo>
                    <a:pt x="1644" y="3940"/>
                    <a:pt x="2207" y="4177"/>
                    <a:pt x="2770" y="4177"/>
                  </a:cubicBezTo>
                  <a:cubicBezTo>
                    <a:pt x="3277" y="4177"/>
                    <a:pt x="3783" y="3985"/>
                    <a:pt x="4173" y="3595"/>
                  </a:cubicBezTo>
                  <a:cubicBezTo>
                    <a:pt x="5538" y="2351"/>
                    <a:pt x="4695" y="63"/>
                    <a:pt x="2848" y="3"/>
                  </a:cubicBezTo>
                  <a:cubicBezTo>
                    <a:pt x="2815" y="1"/>
                    <a:pt x="2783" y="0"/>
                    <a:pt x="2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2"/>
            <p:cNvSpPr/>
            <p:nvPr/>
          </p:nvSpPr>
          <p:spPr>
            <a:xfrm>
              <a:off x="3729200" y="603150"/>
              <a:ext cx="138225" cy="104675"/>
            </a:xfrm>
            <a:custGeom>
              <a:rect b="b" l="l" r="r" t="t"/>
              <a:pathLst>
                <a:path extrusionOk="0" h="4187" w="5529">
                  <a:moveTo>
                    <a:pt x="2769" y="0"/>
                  </a:moveTo>
                  <a:cubicBezTo>
                    <a:pt x="2255" y="0"/>
                    <a:pt x="1742" y="197"/>
                    <a:pt x="1345" y="593"/>
                  </a:cubicBezTo>
                  <a:cubicBezTo>
                    <a:pt x="0" y="1878"/>
                    <a:pt x="864" y="4126"/>
                    <a:pt x="2730" y="4186"/>
                  </a:cubicBezTo>
                  <a:cubicBezTo>
                    <a:pt x="2747" y="4187"/>
                    <a:pt x="2763" y="4187"/>
                    <a:pt x="2780" y="4187"/>
                  </a:cubicBezTo>
                  <a:cubicBezTo>
                    <a:pt x="4594" y="4187"/>
                    <a:pt x="5529" y="2006"/>
                    <a:pt x="4276" y="674"/>
                  </a:cubicBezTo>
                  <a:cubicBezTo>
                    <a:pt x="3870" y="227"/>
                    <a:pt x="3320" y="0"/>
                    <a:pt x="27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2"/>
            <p:cNvSpPr/>
            <p:nvPr/>
          </p:nvSpPr>
          <p:spPr>
            <a:xfrm>
              <a:off x="3729850" y="968225"/>
              <a:ext cx="137875" cy="104400"/>
            </a:xfrm>
            <a:custGeom>
              <a:rect b="b" l="l" r="r" t="t"/>
              <a:pathLst>
                <a:path extrusionOk="0" h="4176" w="5515">
                  <a:moveTo>
                    <a:pt x="2757" y="0"/>
                  </a:moveTo>
                  <a:cubicBezTo>
                    <a:pt x="2213" y="0"/>
                    <a:pt x="1670" y="221"/>
                    <a:pt x="1279" y="663"/>
                  </a:cubicBezTo>
                  <a:cubicBezTo>
                    <a:pt x="0" y="1982"/>
                    <a:pt x="929" y="4176"/>
                    <a:pt x="2760" y="4176"/>
                  </a:cubicBezTo>
                  <a:cubicBezTo>
                    <a:pt x="2768" y="4176"/>
                    <a:pt x="2776" y="4176"/>
                    <a:pt x="2784" y="4175"/>
                  </a:cubicBezTo>
                  <a:cubicBezTo>
                    <a:pt x="4631" y="4135"/>
                    <a:pt x="5514" y="1887"/>
                    <a:pt x="4190" y="603"/>
                  </a:cubicBezTo>
                  <a:cubicBezTo>
                    <a:pt x="3798" y="201"/>
                    <a:pt x="3277" y="0"/>
                    <a:pt x="27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2"/>
            <p:cNvSpPr/>
            <p:nvPr/>
          </p:nvSpPr>
          <p:spPr>
            <a:xfrm>
              <a:off x="2269525" y="603875"/>
              <a:ext cx="137975" cy="104425"/>
            </a:xfrm>
            <a:custGeom>
              <a:rect b="b" l="l" r="r" t="t"/>
              <a:pathLst>
                <a:path extrusionOk="0" h="4177" w="5519">
                  <a:moveTo>
                    <a:pt x="2750" y="0"/>
                  </a:moveTo>
                  <a:cubicBezTo>
                    <a:pt x="966" y="0"/>
                    <a:pt x="1" y="2134"/>
                    <a:pt x="1223" y="3475"/>
                  </a:cubicBezTo>
                  <a:cubicBezTo>
                    <a:pt x="1624" y="3940"/>
                    <a:pt x="2187" y="4177"/>
                    <a:pt x="2750" y="4177"/>
                  </a:cubicBezTo>
                  <a:cubicBezTo>
                    <a:pt x="3257" y="4177"/>
                    <a:pt x="3764" y="3985"/>
                    <a:pt x="4153" y="3595"/>
                  </a:cubicBezTo>
                  <a:cubicBezTo>
                    <a:pt x="5518" y="2351"/>
                    <a:pt x="4695" y="83"/>
                    <a:pt x="2849" y="2"/>
                  </a:cubicBezTo>
                  <a:cubicBezTo>
                    <a:pt x="2816" y="1"/>
                    <a:pt x="2783" y="0"/>
                    <a:pt x="2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2"/>
            <p:cNvSpPr/>
            <p:nvPr/>
          </p:nvSpPr>
          <p:spPr>
            <a:xfrm>
              <a:off x="2675425" y="300325"/>
              <a:ext cx="79300" cy="42550"/>
            </a:xfrm>
            <a:custGeom>
              <a:rect b="b" l="l" r="r" t="t"/>
              <a:pathLst>
                <a:path extrusionOk="0" h="1702" w="3172">
                  <a:moveTo>
                    <a:pt x="3172" y="1"/>
                  </a:moveTo>
                  <a:cubicBezTo>
                    <a:pt x="2108" y="442"/>
                    <a:pt x="1064" y="884"/>
                    <a:pt x="1" y="1346"/>
                  </a:cubicBezTo>
                  <a:cubicBezTo>
                    <a:pt x="344" y="1586"/>
                    <a:pt x="739" y="1702"/>
                    <a:pt x="1132" y="1702"/>
                  </a:cubicBezTo>
                  <a:cubicBezTo>
                    <a:pt x="1658" y="1702"/>
                    <a:pt x="2179" y="1495"/>
                    <a:pt x="2570" y="1105"/>
                  </a:cubicBezTo>
                  <a:cubicBezTo>
                    <a:pt x="2871" y="804"/>
                    <a:pt x="3092" y="422"/>
                    <a:pt x="31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2"/>
            <p:cNvSpPr/>
            <p:nvPr/>
          </p:nvSpPr>
          <p:spPr>
            <a:xfrm>
              <a:off x="1252825" y="1724425"/>
              <a:ext cx="48200" cy="79325"/>
            </a:xfrm>
            <a:custGeom>
              <a:rect b="b" l="l" r="r" t="t"/>
              <a:pathLst>
                <a:path extrusionOk="0" h="3173" w="1928">
                  <a:moveTo>
                    <a:pt x="1366" y="1"/>
                  </a:moveTo>
                  <a:cubicBezTo>
                    <a:pt x="884" y="1045"/>
                    <a:pt x="442" y="2108"/>
                    <a:pt x="1" y="3172"/>
                  </a:cubicBezTo>
                  <a:cubicBezTo>
                    <a:pt x="402" y="3092"/>
                    <a:pt x="784" y="2891"/>
                    <a:pt x="1085" y="2590"/>
                  </a:cubicBezTo>
                  <a:cubicBezTo>
                    <a:pt x="1807" y="1908"/>
                    <a:pt x="1928" y="804"/>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2"/>
            <p:cNvSpPr/>
            <p:nvPr/>
          </p:nvSpPr>
          <p:spPr>
            <a:xfrm>
              <a:off x="1539150" y="1335525"/>
              <a:ext cx="138225" cy="104425"/>
            </a:xfrm>
            <a:custGeom>
              <a:rect b="b" l="l" r="r" t="t"/>
              <a:pathLst>
                <a:path extrusionOk="0" h="4177" w="5529">
                  <a:moveTo>
                    <a:pt x="2769" y="1"/>
                  </a:moveTo>
                  <a:cubicBezTo>
                    <a:pt x="955" y="1"/>
                    <a:pt x="0" y="2181"/>
                    <a:pt x="1253" y="3514"/>
                  </a:cubicBezTo>
                  <a:cubicBezTo>
                    <a:pt x="1654" y="3956"/>
                    <a:pt x="2202" y="4176"/>
                    <a:pt x="2749" y="4176"/>
                  </a:cubicBezTo>
                  <a:cubicBezTo>
                    <a:pt x="3271" y="4176"/>
                    <a:pt x="3792" y="3976"/>
                    <a:pt x="4184" y="3574"/>
                  </a:cubicBezTo>
                  <a:cubicBezTo>
                    <a:pt x="5529" y="2289"/>
                    <a:pt x="4646" y="41"/>
                    <a:pt x="2819" y="1"/>
                  </a:cubicBezTo>
                  <a:cubicBezTo>
                    <a:pt x="2802" y="1"/>
                    <a:pt x="2786" y="1"/>
                    <a:pt x="27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2"/>
            <p:cNvSpPr/>
            <p:nvPr/>
          </p:nvSpPr>
          <p:spPr>
            <a:xfrm>
              <a:off x="1174050" y="2065650"/>
              <a:ext cx="138375" cy="104350"/>
            </a:xfrm>
            <a:custGeom>
              <a:rect b="b" l="l" r="r" t="t"/>
              <a:pathLst>
                <a:path extrusionOk="0" h="4174" w="5535">
                  <a:moveTo>
                    <a:pt x="2755" y="1"/>
                  </a:moveTo>
                  <a:cubicBezTo>
                    <a:pt x="2747" y="1"/>
                    <a:pt x="2739" y="1"/>
                    <a:pt x="2730" y="1"/>
                  </a:cubicBezTo>
                  <a:cubicBezTo>
                    <a:pt x="904" y="21"/>
                    <a:pt x="1" y="2269"/>
                    <a:pt x="1305" y="3553"/>
                  </a:cubicBezTo>
                  <a:cubicBezTo>
                    <a:pt x="1700" y="3967"/>
                    <a:pt x="2225" y="4173"/>
                    <a:pt x="2750" y="4173"/>
                  </a:cubicBezTo>
                  <a:cubicBezTo>
                    <a:pt x="3294" y="4173"/>
                    <a:pt x="3837" y="3952"/>
                    <a:pt x="4236" y="3513"/>
                  </a:cubicBezTo>
                  <a:cubicBezTo>
                    <a:pt x="5535" y="2214"/>
                    <a:pt x="4586" y="1"/>
                    <a:pt x="27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2"/>
            <p:cNvSpPr/>
            <p:nvPr/>
          </p:nvSpPr>
          <p:spPr>
            <a:xfrm>
              <a:off x="1550400" y="1700625"/>
              <a:ext cx="114925" cy="103350"/>
            </a:xfrm>
            <a:custGeom>
              <a:rect b="b" l="l" r="r" t="t"/>
              <a:pathLst>
                <a:path extrusionOk="0" h="4134" w="4597">
                  <a:moveTo>
                    <a:pt x="2303" y="0"/>
                  </a:moveTo>
                  <a:cubicBezTo>
                    <a:pt x="1803" y="0"/>
                    <a:pt x="1302" y="182"/>
                    <a:pt x="904" y="551"/>
                  </a:cubicBezTo>
                  <a:cubicBezTo>
                    <a:pt x="61" y="1314"/>
                    <a:pt x="1" y="2619"/>
                    <a:pt x="783" y="3462"/>
                  </a:cubicBezTo>
                  <a:cubicBezTo>
                    <a:pt x="1196"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2"/>
            <p:cNvSpPr/>
            <p:nvPr/>
          </p:nvSpPr>
          <p:spPr>
            <a:xfrm>
              <a:off x="1903950" y="1335525"/>
              <a:ext cx="138725" cy="104350"/>
            </a:xfrm>
            <a:custGeom>
              <a:rect b="b" l="l" r="r" t="t"/>
              <a:pathLst>
                <a:path extrusionOk="0" h="4174" w="5549">
                  <a:moveTo>
                    <a:pt x="2750" y="1"/>
                  </a:moveTo>
                  <a:cubicBezTo>
                    <a:pt x="936" y="1"/>
                    <a:pt x="1" y="2201"/>
                    <a:pt x="1274" y="3514"/>
                  </a:cubicBezTo>
                  <a:cubicBezTo>
                    <a:pt x="1672" y="3953"/>
                    <a:pt x="2216" y="4174"/>
                    <a:pt x="2760" y="4174"/>
                  </a:cubicBezTo>
                  <a:cubicBezTo>
                    <a:pt x="3285" y="4174"/>
                    <a:pt x="3810" y="3968"/>
                    <a:pt x="4204" y="3554"/>
                  </a:cubicBezTo>
                  <a:cubicBezTo>
                    <a:pt x="5549" y="2269"/>
                    <a:pt x="4646" y="21"/>
                    <a:pt x="2799" y="1"/>
                  </a:cubicBezTo>
                  <a:cubicBezTo>
                    <a:pt x="2783" y="1"/>
                    <a:pt x="2766"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2"/>
            <p:cNvSpPr/>
            <p:nvPr/>
          </p:nvSpPr>
          <p:spPr>
            <a:xfrm>
              <a:off x="1174050"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2"/>
            <p:cNvSpPr/>
            <p:nvPr/>
          </p:nvSpPr>
          <p:spPr>
            <a:xfrm>
              <a:off x="1538850" y="2065050"/>
              <a:ext cx="138100" cy="104525"/>
            </a:xfrm>
            <a:custGeom>
              <a:rect b="b" l="l" r="r" t="t"/>
              <a:pathLst>
                <a:path extrusionOk="0" h="4181" w="5524">
                  <a:moveTo>
                    <a:pt x="2767" y="0"/>
                  </a:moveTo>
                  <a:cubicBezTo>
                    <a:pt x="2261" y="0"/>
                    <a:pt x="1755" y="187"/>
                    <a:pt x="1366" y="567"/>
                  </a:cubicBezTo>
                  <a:cubicBezTo>
                    <a:pt x="1" y="1811"/>
                    <a:pt x="844" y="4099"/>
                    <a:pt x="2690" y="4180"/>
                  </a:cubicBezTo>
                  <a:cubicBezTo>
                    <a:pt x="2715" y="4180"/>
                    <a:pt x="2740" y="4181"/>
                    <a:pt x="2765" y="4181"/>
                  </a:cubicBezTo>
                  <a:cubicBezTo>
                    <a:pt x="4564" y="4181"/>
                    <a:pt x="5524" y="2033"/>
                    <a:pt x="4296" y="687"/>
                  </a:cubicBezTo>
                  <a:cubicBezTo>
                    <a:pt x="3894" y="232"/>
                    <a:pt x="3330" y="0"/>
                    <a:pt x="27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2"/>
            <p:cNvSpPr/>
            <p:nvPr/>
          </p:nvSpPr>
          <p:spPr>
            <a:xfrm>
              <a:off x="1903800"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8" y="4173"/>
                    <a:pt x="2797" y="4173"/>
                    <a:pt x="2805" y="4173"/>
                  </a:cubicBezTo>
                  <a:cubicBezTo>
                    <a:pt x="4652" y="4133"/>
                    <a:pt x="5535" y="1905"/>
                    <a:pt x="4210" y="620"/>
                  </a:cubicBezTo>
                  <a:cubicBezTo>
                    <a:pt x="3816" y="206"/>
                    <a:pt x="3291" y="1"/>
                    <a:pt x="27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2"/>
            <p:cNvSpPr/>
            <p:nvPr/>
          </p:nvSpPr>
          <p:spPr>
            <a:xfrm>
              <a:off x="1174050" y="2795025"/>
              <a:ext cx="138525" cy="104125"/>
            </a:xfrm>
            <a:custGeom>
              <a:rect b="b" l="l" r="r" t="t"/>
              <a:pathLst>
                <a:path extrusionOk="0" h="4165" w="5541">
                  <a:moveTo>
                    <a:pt x="2763" y="0"/>
                  </a:moveTo>
                  <a:cubicBezTo>
                    <a:pt x="2229" y="0"/>
                    <a:pt x="1697" y="211"/>
                    <a:pt x="1305" y="632"/>
                  </a:cubicBezTo>
                  <a:cubicBezTo>
                    <a:pt x="1" y="1937"/>
                    <a:pt x="924" y="4165"/>
                    <a:pt x="2771" y="4165"/>
                  </a:cubicBezTo>
                  <a:cubicBezTo>
                    <a:pt x="4617" y="4165"/>
                    <a:pt x="5540" y="1937"/>
                    <a:pt x="4236" y="632"/>
                  </a:cubicBezTo>
                  <a:cubicBezTo>
                    <a:pt x="3834" y="211"/>
                    <a:pt x="3297" y="0"/>
                    <a:pt x="27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2"/>
            <p:cNvSpPr/>
            <p:nvPr/>
          </p:nvSpPr>
          <p:spPr>
            <a:xfrm>
              <a:off x="1539150" y="2429950"/>
              <a:ext cx="138225" cy="104425"/>
            </a:xfrm>
            <a:custGeom>
              <a:rect b="b" l="l" r="r" t="t"/>
              <a:pathLst>
                <a:path extrusionOk="0" h="4177" w="5529">
                  <a:moveTo>
                    <a:pt x="2752" y="0"/>
                  </a:moveTo>
                  <a:cubicBezTo>
                    <a:pt x="2207" y="0"/>
                    <a:pt x="1664" y="221"/>
                    <a:pt x="1273" y="663"/>
                  </a:cubicBezTo>
                  <a:cubicBezTo>
                    <a:pt x="0" y="1976"/>
                    <a:pt x="935" y="4176"/>
                    <a:pt x="2750" y="4176"/>
                  </a:cubicBezTo>
                  <a:cubicBezTo>
                    <a:pt x="2766" y="4176"/>
                    <a:pt x="2782" y="4176"/>
                    <a:pt x="2799" y="4176"/>
                  </a:cubicBezTo>
                  <a:cubicBezTo>
                    <a:pt x="4646" y="4136"/>
                    <a:pt x="5529" y="1888"/>
                    <a:pt x="4184" y="603"/>
                  </a:cubicBezTo>
                  <a:cubicBezTo>
                    <a:pt x="3792" y="201"/>
                    <a:pt x="3271" y="0"/>
                    <a:pt x="27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2"/>
            <p:cNvSpPr/>
            <p:nvPr/>
          </p:nvSpPr>
          <p:spPr>
            <a:xfrm>
              <a:off x="1903675" y="2065150"/>
              <a:ext cx="138875" cy="104400"/>
            </a:xfrm>
            <a:custGeom>
              <a:rect b="b" l="l" r="r" t="t"/>
              <a:pathLst>
                <a:path extrusionOk="0" h="4176" w="5555">
                  <a:moveTo>
                    <a:pt x="2779" y="0"/>
                  </a:moveTo>
                  <a:cubicBezTo>
                    <a:pt x="2258" y="0"/>
                    <a:pt x="1737" y="201"/>
                    <a:pt x="1345" y="603"/>
                  </a:cubicBezTo>
                  <a:cubicBezTo>
                    <a:pt x="0" y="1887"/>
                    <a:pt x="883" y="4135"/>
                    <a:pt x="2750" y="4176"/>
                  </a:cubicBezTo>
                  <a:cubicBezTo>
                    <a:pt x="2758" y="4176"/>
                    <a:pt x="2767" y="4176"/>
                    <a:pt x="2775" y="4176"/>
                  </a:cubicBezTo>
                  <a:cubicBezTo>
                    <a:pt x="4605" y="4176"/>
                    <a:pt x="5554" y="1982"/>
                    <a:pt x="4275" y="663"/>
                  </a:cubicBezTo>
                  <a:cubicBezTo>
                    <a:pt x="3875" y="221"/>
                    <a:pt x="3327" y="0"/>
                    <a:pt x="27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2"/>
            <p:cNvSpPr/>
            <p:nvPr/>
          </p:nvSpPr>
          <p:spPr>
            <a:xfrm>
              <a:off x="1539425"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62"/>
                    <a:pt x="2828" y="2"/>
                  </a:cubicBezTo>
                  <a:cubicBezTo>
                    <a:pt x="2795" y="1"/>
                    <a:pt x="2762"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2"/>
            <p:cNvSpPr/>
            <p:nvPr/>
          </p:nvSpPr>
          <p:spPr>
            <a:xfrm>
              <a:off x="1903675"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6" y="4176"/>
                    <a:pt x="2763" y="4176"/>
                    <a:pt x="2779" y="4176"/>
                  </a:cubicBezTo>
                  <a:cubicBezTo>
                    <a:pt x="4594" y="4176"/>
                    <a:pt x="5548" y="1996"/>
                    <a:pt x="4275" y="663"/>
                  </a:cubicBezTo>
                  <a:cubicBezTo>
                    <a:pt x="3885" y="221"/>
                    <a:pt x="3342" y="0"/>
                    <a:pt x="27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2"/>
            <p:cNvSpPr/>
            <p:nvPr/>
          </p:nvSpPr>
          <p:spPr>
            <a:xfrm>
              <a:off x="1903950"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2"/>
            <p:cNvSpPr/>
            <p:nvPr/>
          </p:nvSpPr>
          <p:spPr>
            <a:xfrm>
              <a:off x="2999075" y="1700850"/>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2"/>
            <p:cNvSpPr/>
            <p:nvPr/>
          </p:nvSpPr>
          <p:spPr>
            <a:xfrm>
              <a:off x="3375425" y="1335525"/>
              <a:ext cx="110625" cy="103700"/>
            </a:xfrm>
            <a:custGeom>
              <a:rect b="b" l="l" r="r" t="t"/>
              <a:pathLst>
                <a:path extrusionOk="0" h="4148" w="4425">
                  <a:moveTo>
                    <a:pt x="2315" y="0"/>
                  </a:moveTo>
                  <a:cubicBezTo>
                    <a:pt x="1822" y="0"/>
                    <a:pt x="1320" y="180"/>
                    <a:pt x="904" y="583"/>
                  </a:cubicBezTo>
                  <a:cubicBezTo>
                    <a:pt x="41" y="1346"/>
                    <a:pt x="1" y="2691"/>
                    <a:pt x="824" y="3494"/>
                  </a:cubicBezTo>
                  <a:cubicBezTo>
                    <a:pt x="1248" y="3945"/>
                    <a:pt x="1784" y="4148"/>
                    <a:pt x="2310" y="4148"/>
                  </a:cubicBezTo>
                  <a:cubicBezTo>
                    <a:pt x="3351" y="4148"/>
                    <a:pt x="4357" y="3355"/>
                    <a:pt x="4397" y="2129"/>
                  </a:cubicBezTo>
                  <a:cubicBezTo>
                    <a:pt x="4424" y="861"/>
                    <a:pt x="3393" y="0"/>
                    <a:pt x="23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2"/>
            <p:cNvSpPr/>
            <p:nvPr/>
          </p:nvSpPr>
          <p:spPr>
            <a:xfrm>
              <a:off x="2268975"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2"/>
            <p:cNvSpPr/>
            <p:nvPr/>
          </p:nvSpPr>
          <p:spPr>
            <a:xfrm>
              <a:off x="2634275" y="2429950"/>
              <a:ext cx="138250" cy="104425"/>
            </a:xfrm>
            <a:custGeom>
              <a:rect b="b" l="l" r="r" t="t"/>
              <a:pathLst>
                <a:path extrusionOk="0" h="4177" w="5530">
                  <a:moveTo>
                    <a:pt x="2768" y="0"/>
                  </a:moveTo>
                  <a:cubicBezTo>
                    <a:pt x="2248" y="0"/>
                    <a:pt x="1727" y="201"/>
                    <a:pt x="1325" y="603"/>
                  </a:cubicBezTo>
                  <a:cubicBezTo>
                    <a:pt x="1" y="1888"/>
                    <a:pt x="884" y="4136"/>
                    <a:pt x="2730" y="4176"/>
                  </a:cubicBezTo>
                  <a:cubicBezTo>
                    <a:pt x="2747" y="4176"/>
                    <a:pt x="2763" y="4176"/>
                    <a:pt x="2780" y="4176"/>
                  </a:cubicBezTo>
                  <a:cubicBezTo>
                    <a:pt x="4594" y="4176"/>
                    <a:pt x="5529" y="1976"/>
                    <a:pt x="4256" y="663"/>
                  </a:cubicBezTo>
                  <a:cubicBezTo>
                    <a:pt x="3855" y="221"/>
                    <a:pt x="3312" y="0"/>
                    <a:pt x="27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2"/>
            <p:cNvSpPr/>
            <p:nvPr/>
          </p:nvSpPr>
          <p:spPr>
            <a:xfrm>
              <a:off x="3016300" y="2065900"/>
              <a:ext cx="110275" cy="103350"/>
            </a:xfrm>
            <a:custGeom>
              <a:rect b="b" l="l" r="r" t="t"/>
              <a:pathLst>
                <a:path extrusionOk="0" h="4134" w="4411">
                  <a:moveTo>
                    <a:pt x="2102" y="1"/>
                  </a:moveTo>
                  <a:cubicBezTo>
                    <a:pt x="1031" y="1"/>
                    <a:pt x="1" y="840"/>
                    <a:pt x="14" y="2098"/>
                  </a:cubicBezTo>
                  <a:cubicBezTo>
                    <a:pt x="41" y="3324"/>
                    <a:pt x="1053" y="4134"/>
                    <a:pt x="2104" y="4134"/>
                  </a:cubicBezTo>
                  <a:cubicBezTo>
                    <a:pt x="2620" y="4134"/>
                    <a:pt x="3145" y="3939"/>
                    <a:pt x="3567" y="3503"/>
                  </a:cubicBezTo>
                  <a:cubicBezTo>
                    <a:pt x="4410" y="2700"/>
                    <a:pt x="4390" y="1356"/>
                    <a:pt x="3527" y="593"/>
                  </a:cubicBezTo>
                  <a:cubicBezTo>
                    <a:pt x="3112" y="184"/>
                    <a:pt x="2602" y="1"/>
                    <a:pt x="21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2"/>
            <p:cNvSpPr/>
            <p:nvPr/>
          </p:nvSpPr>
          <p:spPr>
            <a:xfrm>
              <a:off x="3375925" y="1700625"/>
              <a:ext cx="114950" cy="103350"/>
            </a:xfrm>
            <a:custGeom>
              <a:rect b="b" l="l" r="r" t="t"/>
              <a:pathLst>
                <a:path extrusionOk="0" h="4134" w="4598">
                  <a:moveTo>
                    <a:pt x="2304" y="0"/>
                  </a:moveTo>
                  <a:cubicBezTo>
                    <a:pt x="1803" y="0"/>
                    <a:pt x="1302" y="182"/>
                    <a:pt x="904" y="551"/>
                  </a:cubicBezTo>
                  <a:cubicBezTo>
                    <a:pt x="61" y="1314"/>
                    <a:pt x="1" y="2619"/>
                    <a:pt x="784" y="3462"/>
                  </a:cubicBezTo>
                  <a:cubicBezTo>
                    <a:pt x="1186" y="3907"/>
                    <a:pt x="1745" y="4134"/>
                    <a:pt x="2307" y="4134"/>
                  </a:cubicBezTo>
                  <a:cubicBezTo>
                    <a:pt x="2810" y="4134"/>
                    <a:pt x="3316" y="3952"/>
                    <a:pt x="3714" y="3582"/>
                  </a:cubicBezTo>
                  <a:cubicBezTo>
                    <a:pt x="4537" y="2819"/>
                    <a:pt x="4597" y="1495"/>
                    <a:pt x="3835" y="672"/>
                  </a:cubicBezTo>
                  <a:cubicBezTo>
                    <a:pt x="3421" y="227"/>
                    <a:pt x="2863" y="0"/>
                    <a:pt x="2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2"/>
            <p:cNvSpPr/>
            <p:nvPr/>
          </p:nvSpPr>
          <p:spPr>
            <a:xfrm>
              <a:off x="3729475" y="1335525"/>
              <a:ext cx="138250" cy="104350"/>
            </a:xfrm>
            <a:custGeom>
              <a:rect b="b" l="l" r="r" t="t"/>
              <a:pathLst>
                <a:path extrusionOk="0" h="4174" w="5530">
                  <a:moveTo>
                    <a:pt x="2750" y="1"/>
                  </a:moveTo>
                  <a:cubicBezTo>
                    <a:pt x="936" y="1"/>
                    <a:pt x="1" y="2201"/>
                    <a:pt x="1274" y="3514"/>
                  </a:cubicBezTo>
                  <a:cubicBezTo>
                    <a:pt x="1672" y="3953"/>
                    <a:pt x="2216" y="4174"/>
                    <a:pt x="2760" y="4174"/>
                  </a:cubicBezTo>
                  <a:cubicBezTo>
                    <a:pt x="3285" y="4174"/>
                    <a:pt x="3810" y="3968"/>
                    <a:pt x="4205" y="3554"/>
                  </a:cubicBezTo>
                  <a:cubicBezTo>
                    <a:pt x="5529" y="2269"/>
                    <a:pt x="4646" y="21"/>
                    <a:pt x="2799" y="1"/>
                  </a:cubicBezTo>
                  <a:cubicBezTo>
                    <a:pt x="2783" y="1"/>
                    <a:pt x="2767"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2"/>
            <p:cNvSpPr/>
            <p:nvPr/>
          </p:nvSpPr>
          <p:spPr>
            <a:xfrm>
              <a:off x="2634275"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0" y="1917"/>
                    <a:pt x="4216" y="632"/>
                  </a:cubicBezTo>
                  <a:cubicBezTo>
                    <a:pt x="3824" y="211"/>
                    <a:pt x="3292" y="0"/>
                    <a:pt x="2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2"/>
            <p:cNvSpPr/>
            <p:nvPr/>
          </p:nvSpPr>
          <p:spPr>
            <a:xfrm>
              <a:off x="2999575" y="2430100"/>
              <a:ext cx="137575" cy="104425"/>
            </a:xfrm>
            <a:custGeom>
              <a:rect b="b" l="l" r="r" t="t"/>
              <a:pathLst>
                <a:path extrusionOk="0" h="4177" w="5503">
                  <a:moveTo>
                    <a:pt x="2754" y="0"/>
                  </a:moveTo>
                  <a:cubicBezTo>
                    <a:pt x="2277" y="0"/>
                    <a:pt x="1802" y="178"/>
                    <a:pt x="1406" y="537"/>
                  </a:cubicBezTo>
                  <a:cubicBezTo>
                    <a:pt x="1" y="1741"/>
                    <a:pt x="764" y="4029"/>
                    <a:pt x="2610" y="4170"/>
                  </a:cubicBezTo>
                  <a:cubicBezTo>
                    <a:pt x="2668" y="4174"/>
                    <a:pt x="2724" y="4176"/>
                    <a:pt x="2780" y="4176"/>
                  </a:cubicBezTo>
                  <a:cubicBezTo>
                    <a:pt x="4522" y="4176"/>
                    <a:pt x="5503" y="2099"/>
                    <a:pt x="4316" y="737"/>
                  </a:cubicBezTo>
                  <a:cubicBezTo>
                    <a:pt x="3882" y="248"/>
                    <a:pt x="3317" y="0"/>
                    <a:pt x="2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2"/>
            <p:cNvSpPr/>
            <p:nvPr/>
          </p:nvSpPr>
          <p:spPr>
            <a:xfrm>
              <a:off x="3364400" y="2065050"/>
              <a:ext cx="138100" cy="104525"/>
            </a:xfrm>
            <a:custGeom>
              <a:rect b="b" l="l" r="r" t="t"/>
              <a:pathLst>
                <a:path extrusionOk="0" h="4181" w="5524">
                  <a:moveTo>
                    <a:pt x="2766" y="0"/>
                  </a:moveTo>
                  <a:cubicBezTo>
                    <a:pt x="2260" y="0"/>
                    <a:pt x="1754" y="187"/>
                    <a:pt x="1365" y="567"/>
                  </a:cubicBezTo>
                  <a:cubicBezTo>
                    <a:pt x="0" y="1811"/>
                    <a:pt x="823" y="4099"/>
                    <a:pt x="2670" y="4180"/>
                  </a:cubicBezTo>
                  <a:cubicBezTo>
                    <a:pt x="2695" y="4180"/>
                    <a:pt x="2720" y="4181"/>
                    <a:pt x="2744" y="4181"/>
                  </a:cubicBezTo>
                  <a:cubicBezTo>
                    <a:pt x="4544" y="4181"/>
                    <a:pt x="5523" y="2033"/>
                    <a:pt x="4296" y="687"/>
                  </a:cubicBezTo>
                  <a:cubicBezTo>
                    <a:pt x="3894" y="232"/>
                    <a:pt x="3330" y="0"/>
                    <a:pt x="27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2"/>
            <p:cNvSpPr/>
            <p:nvPr/>
          </p:nvSpPr>
          <p:spPr>
            <a:xfrm>
              <a:off x="3729850" y="1699900"/>
              <a:ext cx="137875" cy="104350"/>
            </a:xfrm>
            <a:custGeom>
              <a:rect b="b" l="l" r="r" t="t"/>
              <a:pathLst>
                <a:path extrusionOk="0" h="4174" w="5515">
                  <a:moveTo>
                    <a:pt x="2747" y="1"/>
                  </a:moveTo>
                  <a:cubicBezTo>
                    <a:pt x="2206" y="1"/>
                    <a:pt x="1667" y="221"/>
                    <a:pt x="1279" y="661"/>
                  </a:cubicBezTo>
                  <a:cubicBezTo>
                    <a:pt x="0" y="1979"/>
                    <a:pt x="929" y="4173"/>
                    <a:pt x="2760" y="4173"/>
                  </a:cubicBezTo>
                  <a:cubicBezTo>
                    <a:pt x="2768" y="4173"/>
                    <a:pt x="2776" y="4173"/>
                    <a:pt x="2784" y="4173"/>
                  </a:cubicBezTo>
                  <a:cubicBezTo>
                    <a:pt x="4631" y="4133"/>
                    <a:pt x="5514" y="1905"/>
                    <a:pt x="4190" y="620"/>
                  </a:cubicBezTo>
                  <a:cubicBezTo>
                    <a:pt x="3795" y="206"/>
                    <a:pt x="3270" y="1"/>
                    <a:pt x="27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2"/>
            <p:cNvSpPr/>
            <p:nvPr/>
          </p:nvSpPr>
          <p:spPr>
            <a:xfrm>
              <a:off x="2999575" y="2795025"/>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2"/>
            <p:cNvSpPr/>
            <p:nvPr/>
          </p:nvSpPr>
          <p:spPr>
            <a:xfrm>
              <a:off x="3364675" y="2429950"/>
              <a:ext cx="137725" cy="104425"/>
            </a:xfrm>
            <a:custGeom>
              <a:rect b="b" l="l" r="r" t="t"/>
              <a:pathLst>
                <a:path extrusionOk="0" h="4177" w="5509">
                  <a:moveTo>
                    <a:pt x="2750" y="0"/>
                  </a:moveTo>
                  <a:cubicBezTo>
                    <a:pt x="2202" y="0"/>
                    <a:pt x="1654" y="221"/>
                    <a:pt x="1254" y="663"/>
                  </a:cubicBezTo>
                  <a:cubicBezTo>
                    <a:pt x="0" y="1976"/>
                    <a:pt x="936" y="4176"/>
                    <a:pt x="2750" y="4176"/>
                  </a:cubicBezTo>
                  <a:cubicBezTo>
                    <a:pt x="2766" y="4176"/>
                    <a:pt x="2783" y="4176"/>
                    <a:pt x="2799" y="4176"/>
                  </a:cubicBezTo>
                  <a:cubicBezTo>
                    <a:pt x="4646" y="4136"/>
                    <a:pt x="5509" y="1888"/>
                    <a:pt x="4184" y="603"/>
                  </a:cubicBezTo>
                  <a:cubicBezTo>
                    <a:pt x="3792" y="201"/>
                    <a:pt x="3271" y="0"/>
                    <a:pt x="2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2"/>
            <p:cNvSpPr/>
            <p:nvPr/>
          </p:nvSpPr>
          <p:spPr>
            <a:xfrm>
              <a:off x="3729200" y="2065150"/>
              <a:ext cx="138375" cy="104400"/>
            </a:xfrm>
            <a:custGeom>
              <a:rect b="b" l="l" r="r" t="t"/>
              <a:pathLst>
                <a:path extrusionOk="0" h="4176" w="5535">
                  <a:moveTo>
                    <a:pt x="2778" y="0"/>
                  </a:moveTo>
                  <a:cubicBezTo>
                    <a:pt x="2258" y="0"/>
                    <a:pt x="1737" y="201"/>
                    <a:pt x="1345" y="603"/>
                  </a:cubicBezTo>
                  <a:cubicBezTo>
                    <a:pt x="0" y="1887"/>
                    <a:pt x="884" y="4135"/>
                    <a:pt x="2730" y="4176"/>
                  </a:cubicBezTo>
                  <a:cubicBezTo>
                    <a:pt x="2739" y="4176"/>
                    <a:pt x="2747" y="4176"/>
                    <a:pt x="2755" y="4176"/>
                  </a:cubicBezTo>
                  <a:cubicBezTo>
                    <a:pt x="4585" y="4176"/>
                    <a:pt x="5534" y="1982"/>
                    <a:pt x="4256" y="663"/>
                  </a:cubicBezTo>
                  <a:cubicBezTo>
                    <a:pt x="3865" y="221"/>
                    <a:pt x="3322" y="0"/>
                    <a:pt x="27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2"/>
            <p:cNvSpPr/>
            <p:nvPr/>
          </p:nvSpPr>
          <p:spPr>
            <a:xfrm>
              <a:off x="3364450" y="2795725"/>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2"/>
            <p:cNvSpPr/>
            <p:nvPr/>
          </p:nvSpPr>
          <p:spPr>
            <a:xfrm>
              <a:off x="3729200" y="2429950"/>
              <a:ext cx="138225" cy="104425"/>
            </a:xfrm>
            <a:custGeom>
              <a:rect b="b" l="l" r="r" t="t"/>
              <a:pathLst>
                <a:path extrusionOk="0" h="4177" w="5529">
                  <a:moveTo>
                    <a:pt x="2788" y="0"/>
                  </a:moveTo>
                  <a:cubicBezTo>
                    <a:pt x="2268" y="0"/>
                    <a:pt x="1747" y="201"/>
                    <a:pt x="1345" y="603"/>
                  </a:cubicBezTo>
                  <a:cubicBezTo>
                    <a:pt x="0" y="1867"/>
                    <a:pt x="864" y="4116"/>
                    <a:pt x="2730" y="4176"/>
                  </a:cubicBezTo>
                  <a:cubicBezTo>
                    <a:pt x="2747" y="4176"/>
                    <a:pt x="2763" y="4176"/>
                    <a:pt x="2780" y="4176"/>
                  </a:cubicBezTo>
                  <a:cubicBezTo>
                    <a:pt x="4594" y="4176"/>
                    <a:pt x="5529" y="1996"/>
                    <a:pt x="4276" y="663"/>
                  </a:cubicBezTo>
                  <a:cubicBezTo>
                    <a:pt x="3875" y="221"/>
                    <a:pt x="3332" y="0"/>
                    <a:pt x="27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2"/>
            <p:cNvSpPr/>
            <p:nvPr/>
          </p:nvSpPr>
          <p:spPr>
            <a:xfrm>
              <a:off x="3729975" y="2795200"/>
              <a:ext cx="137750" cy="103975"/>
            </a:xfrm>
            <a:custGeom>
              <a:rect b="b" l="l" r="r" t="t"/>
              <a:pathLst>
                <a:path extrusionOk="0" h="4159" w="5510">
                  <a:moveTo>
                    <a:pt x="2743" y="0"/>
                  </a:moveTo>
                  <a:cubicBezTo>
                    <a:pt x="2201" y="0"/>
                    <a:pt x="1662" y="216"/>
                    <a:pt x="1274" y="645"/>
                  </a:cubicBezTo>
                  <a:cubicBezTo>
                    <a:pt x="1" y="1958"/>
                    <a:pt x="916" y="4159"/>
                    <a:pt x="2730" y="4159"/>
                  </a:cubicBezTo>
                  <a:cubicBezTo>
                    <a:pt x="2747" y="4159"/>
                    <a:pt x="2763" y="4158"/>
                    <a:pt x="2779" y="4158"/>
                  </a:cubicBezTo>
                  <a:cubicBezTo>
                    <a:pt x="4626" y="4138"/>
                    <a:pt x="5509" y="1890"/>
                    <a:pt x="4185" y="605"/>
                  </a:cubicBezTo>
                  <a:cubicBezTo>
                    <a:pt x="3790" y="201"/>
                    <a:pt x="3266" y="0"/>
                    <a:pt x="2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2"/>
            <p:cNvSpPr/>
            <p:nvPr/>
          </p:nvSpPr>
          <p:spPr>
            <a:xfrm>
              <a:off x="2279000" y="1334900"/>
              <a:ext cx="118450" cy="105375"/>
            </a:xfrm>
            <a:custGeom>
              <a:rect b="b" l="l" r="r" t="t"/>
              <a:pathLst>
                <a:path extrusionOk="0" h="4215" w="4738">
                  <a:moveTo>
                    <a:pt x="2354" y="0"/>
                  </a:moveTo>
                  <a:cubicBezTo>
                    <a:pt x="1884" y="0"/>
                    <a:pt x="1415" y="174"/>
                    <a:pt x="1024" y="528"/>
                  </a:cubicBezTo>
                  <a:cubicBezTo>
                    <a:pt x="12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2"/>
            <p:cNvSpPr/>
            <p:nvPr/>
          </p:nvSpPr>
          <p:spPr>
            <a:xfrm>
              <a:off x="2280525" y="1700525"/>
              <a:ext cx="110100" cy="103525"/>
            </a:xfrm>
            <a:custGeom>
              <a:rect b="b" l="l" r="r" t="t"/>
              <a:pathLst>
                <a:path extrusionOk="0" h="4141" w="4404">
                  <a:moveTo>
                    <a:pt x="2295" y="1"/>
                  </a:moveTo>
                  <a:cubicBezTo>
                    <a:pt x="1802" y="1"/>
                    <a:pt x="1299" y="178"/>
                    <a:pt x="883" y="575"/>
                  </a:cubicBezTo>
                  <a:cubicBezTo>
                    <a:pt x="20" y="1358"/>
                    <a:pt x="0" y="2703"/>
                    <a:pt x="823" y="3506"/>
                  </a:cubicBezTo>
                  <a:cubicBezTo>
                    <a:pt x="1248" y="3944"/>
                    <a:pt x="1778" y="4141"/>
                    <a:pt x="2299" y="4141"/>
                  </a:cubicBezTo>
                  <a:cubicBezTo>
                    <a:pt x="3351" y="4141"/>
                    <a:pt x="4362" y="3337"/>
                    <a:pt x="4376" y="2101"/>
                  </a:cubicBezTo>
                  <a:cubicBezTo>
                    <a:pt x="4403" y="848"/>
                    <a:pt x="3373" y="1"/>
                    <a:pt x="2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2"/>
            <p:cNvSpPr/>
            <p:nvPr/>
          </p:nvSpPr>
          <p:spPr>
            <a:xfrm>
              <a:off x="2651500" y="1335700"/>
              <a:ext cx="109750" cy="103600"/>
            </a:xfrm>
            <a:custGeom>
              <a:rect b="b" l="l" r="r" t="t"/>
              <a:pathLst>
                <a:path extrusionOk="0" h="4144" w="4390">
                  <a:moveTo>
                    <a:pt x="2100" y="1"/>
                  </a:moveTo>
                  <a:cubicBezTo>
                    <a:pt x="1045" y="1"/>
                    <a:pt x="28" y="817"/>
                    <a:pt x="14" y="2062"/>
                  </a:cubicBezTo>
                  <a:cubicBezTo>
                    <a:pt x="1" y="3316"/>
                    <a:pt x="1024" y="4144"/>
                    <a:pt x="2091" y="4144"/>
                  </a:cubicBezTo>
                  <a:cubicBezTo>
                    <a:pt x="2594" y="4144"/>
                    <a:pt x="3108" y="3959"/>
                    <a:pt x="3527" y="3547"/>
                  </a:cubicBezTo>
                  <a:cubicBezTo>
                    <a:pt x="4390" y="2764"/>
                    <a:pt x="4390" y="1419"/>
                    <a:pt x="3547" y="616"/>
                  </a:cubicBezTo>
                  <a:cubicBezTo>
                    <a:pt x="3128" y="191"/>
                    <a:pt x="2609" y="1"/>
                    <a:pt x="2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2"/>
            <p:cNvSpPr/>
            <p:nvPr/>
          </p:nvSpPr>
          <p:spPr>
            <a:xfrm>
              <a:off x="2280525" y="2065500"/>
              <a:ext cx="109750" cy="103725"/>
            </a:xfrm>
            <a:custGeom>
              <a:rect b="b" l="l" r="r" t="t"/>
              <a:pathLst>
                <a:path extrusionOk="0" h="4149" w="4390">
                  <a:moveTo>
                    <a:pt x="2288" y="1"/>
                  </a:moveTo>
                  <a:cubicBezTo>
                    <a:pt x="1790" y="1"/>
                    <a:pt x="1283" y="182"/>
                    <a:pt x="863" y="589"/>
                  </a:cubicBezTo>
                  <a:cubicBezTo>
                    <a:pt x="20" y="1372"/>
                    <a:pt x="0" y="2716"/>
                    <a:pt x="843" y="3519"/>
                  </a:cubicBezTo>
                  <a:cubicBezTo>
                    <a:pt x="1265" y="3954"/>
                    <a:pt x="1788" y="4149"/>
                    <a:pt x="2302" y="4149"/>
                  </a:cubicBezTo>
                  <a:cubicBezTo>
                    <a:pt x="3353" y="4149"/>
                    <a:pt x="4362" y="3334"/>
                    <a:pt x="4376" y="2094"/>
                  </a:cubicBezTo>
                  <a:cubicBezTo>
                    <a:pt x="4389" y="846"/>
                    <a:pt x="3363" y="1"/>
                    <a:pt x="22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2"/>
            <p:cNvSpPr/>
            <p:nvPr/>
          </p:nvSpPr>
          <p:spPr>
            <a:xfrm>
              <a:off x="2634825" y="1700800"/>
              <a:ext cx="137975" cy="104225"/>
            </a:xfrm>
            <a:custGeom>
              <a:rect b="b" l="l" r="r" t="t"/>
              <a:pathLst>
                <a:path extrusionOk="0" h="4169" w="5519">
                  <a:moveTo>
                    <a:pt x="2730" y="0"/>
                  </a:moveTo>
                  <a:cubicBezTo>
                    <a:pt x="947" y="0"/>
                    <a:pt x="1" y="2134"/>
                    <a:pt x="1223" y="3475"/>
                  </a:cubicBezTo>
                  <a:cubicBezTo>
                    <a:pt x="1623" y="3937"/>
                    <a:pt x="2182" y="4169"/>
                    <a:pt x="2742" y="4169"/>
                  </a:cubicBezTo>
                  <a:cubicBezTo>
                    <a:pt x="3252" y="4169"/>
                    <a:pt x="3762" y="3978"/>
                    <a:pt x="4154" y="3595"/>
                  </a:cubicBezTo>
                  <a:cubicBezTo>
                    <a:pt x="5519" y="2331"/>
                    <a:pt x="4675" y="63"/>
                    <a:pt x="2829" y="2"/>
                  </a:cubicBezTo>
                  <a:cubicBezTo>
                    <a:pt x="2796" y="1"/>
                    <a:pt x="2763"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2"/>
            <p:cNvSpPr/>
            <p:nvPr/>
          </p:nvSpPr>
          <p:spPr>
            <a:xfrm>
              <a:off x="2999075" y="1335550"/>
              <a:ext cx="138525" cy="104525"/>
            </a:xfrm>
            <a:custGeom>
              <a:rect b="b" l="l" r="r" t="t"/>
              <a:pathLst>
                <a:path extrusionOk="0" h="4181" w="5541">
                  <a:moveTo>
                    <a:pt x="2771" y="0"/>
                  </a:moveTo>
                  <a:cubicBezTo>
                    <a:pt x="924" y="0"/>
                    <a:pt x="1" y="2228"/>
                    <a:pt x="1306" y="3533"/>
                  </a:cubicBezTo>
                  <a:cubicBezTo>
                    <a:pt x="1707" y="3964"/>
                    <a:pt x="2244" y="4180"/>
                    <a:pt x="2778" y="4180"/>
                  </a:cubicBezTo>
                  <a:cubicBezTo>
                    <a:pt x="3313" y="4180"/>
                    <a:pt x="3845" y="3964"/>
                    <a:pt x="4236" y="3533"/>
                  </a:cubicBezTo>
                  <a:cubicBezTo>
                    <a:pt x="5541" y="2228"/>
                    <a:pt x="4617"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2"/>
            <p:cNvSpPr/>
            <p:nvPr/>
          </p:nvSpPr>
          <p:spPr>
            <a:xfrm>
              <a:off x="2268975" y="2429975"/>
              <a:ext cx="138450" cy="104425"/>
            </a:xfrm>
            <a:custGeom>
              <a:rect b="b" l="l" r="r" t="t"/>
              <a:pathLst>
                <a:path extrusionOk="0" h="4177" w="5538">
                  <a:moveTo>
                    <a:pt x="2776" y="1"/>
                  </a:moveTo>
                  <a:cubicBezTo>
                    <a:pt x="2272" y="1"/>
                    <a:pt x="1764" y="192"/>
                    <a:pt x="1365" y="582"/>
                  </a:cubicBezTo>
                  <a:cubicBezTo>
                    <a:pt x="0" y="1826"/>
                    <a:pt x="843" y="4094"/>
                    <a:pt x="2690" y="4175"/>
                  </a:cubicBezTo>
                  <a:cubicBezTo>
                    <a:pt x="2723" y="4176"/>
                    <a:pt x="2755" y="4177"/>
                    <a:pt x="2788" y="4177"/>
                  </a:cubicBezTo>
                  <a:cubicBezTo>
                    <a:pt x="4572" y="4177"/>
                    <a:pt x="5538" y="2023"/>
                    <a:pt x="4296" y="702"/>
                  </a:cubicBezTo>
                  <a:cubicBezTo>
                    <a:pt x="3894" y="237"/>
                    <a:pt x="3337" y="1"/>
                    <a:pt x="27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2"/>
            <p:cNvSpPr/>
            <p:nvPr/>
          </p:nvSpPr>
          <p:spPr>
            <a:xfrm>
              <a:off x="2651500" y="2065850"/>
              <a:ext cx="110250" cy="103450"/>
            </a:xfrm>
            <a:custGeom>
              <a:rect b="b" l="l" r="r" t="t"/>
              <a:pathLst>
                <a:path extrusionOk="0" h="4138" w="4410">
                  <a:moveTo>
                    <a:pt x="2091" y="0"/>
                  </a:moveTo>
                  <a:cubicBezTo>
                    <a:pt x="1039" y="0"/>
                    <a:pt x="28" y="804"/>
                    <a:pt x="14" y="2040"/>
                  </a:cubicBezTo>
                  <a:cubicBezTo>
                    <a:pt x="1" y="3299"/>
                    <a:pt x="1022" y="4138"/>
                    <a:pt x="2093" y="4138"/>
                  </a:cubicBezTo>
                  <a:cubicBezTo>
                    <a:pt x="2594" y="4138"/>
                    <a:pt x="3105" y="3954"/>
                    <a:pt x="3527" y="3545"/>
                  </a:cubicBezTo>
                  <a:cubicBezTo>
                    <a:pt x="4390" y="2763"/>
                    <a:pt x="4410" y="1418"/>
                    <a:pt x="3567" y="635"/>
                  </a:cubicBezTo>
                  <a:cubicBezTo>
                    <a:pt x="3142" y="197"/>
                    <a:pt x="2611" y="0"/>
                    <a:pt x="20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2"/>
            <p:cNvSpPr/>
            <p:nvPr/>
          </p:nvSpPr>
          <p:spPr>
            <a:xfrm>
              <a:off x="4097025" y="968425"/>
              <a:ext cx="138875" cy="104200"/>
            </a:xfrm>
            <a:custGeom>
              <a:rect b="b" l="l" r="r" t="t"/>
              <a:pathLst>
                <a:path extrusionOk="0" h="4168" w="5555">
                  <a:moveTo>
                    <a:pt x="2780" y="0"/>
                  </a:moveTo>
                  <a:cubicBezTo>
                    <a:pt x="2252" y="0"/>
                    <a:pt x="1724" y="206"/>
                    <a:pt x="1325" y="615"/>
                  </a:cubicBezTo>
                  <a:cubicBezTo>
                    <a:pt x="0" y="1919"/>
                    <a:pt x="923" y="4167"/>
                    <a:pt x="2770" y="4167"/>
                  </a:cubicBezTo>
                  <a:cubicBezTo>
                    <a:pt x="2778" y="4168"/>
                    <a:pt x="2786" y="4168"/>
                    <a:pt x="2795" y="4168"/>
                  </a:cubicBezTo>
                  <a:cubicBezTo>
                    <a:pt x="4625" y="4168"/>
                    <a:pt x="5554" y="1934"/>
                    <a:pt x="4255" y="635"/>
                  </a:cubicBezTo>
                  <a:cubicBezTo>
                    <a:pt x="3851" y="211"/>
                    <a:pt x="3316" y="0"/>
                    <a:pt x="27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2"/>
            <p:cNvSpPr/>
            <p:nvPr/>
          </p:nvSpPr>
          <p:spPr>
            <a:xfrm>
              <a:off x="4462600" y="603900"/>
              <a:ext cx="138250" cy="104375"/>
            </a:xfrm>
            <a:custGeom>
              <a:rect b="b" l="l" r="r" t="t"/>
              <a:pathLst>
                <a:path extrusionOk="0" h="4175" w="5530">
                  <a:moveTo>
                    <a:pt x="2750" y="1"/>
                  </a:moveTo>
                  <a:cubicBezTo>
                    <a:pt x="936" y="1"/>
                    <a:pt x="1" y="2201"/>
                    <a:pt x="1274" y="3514"/>
                  </a:cubicBezTo>
                  <a:cubicBezTo>
                    <a:pt x="1672" y="3953"/>
                    <a:pt x="2211" y="4174"/>
                    <a:pt x="2752" y="4174"/>
                  </a:cubicBezTo>
                  <a:cubicBezTo>
                    <a:pt x="3275" y="4174"/>
                    <a:pt x="3800" y="3968"/>
                    <a:pt x="4204" y="3554"/>
                  </a:cubicBezTo>
                  <a:cubicBezTo>
                    <a:pt x="5529" y="2290"/>
                    <a:pt x="4646" y="21"/>
                    <a:pt x="2799" y="1"/>
                  </a:cubicBezTo>
                  <a:cubicBezTo>
                    <a:pt x="2783" y="1"/>
                    <a:pt x="2767"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2"/>
            <p:cNvSpPr/>
            <p:nvPr/>
          </p:nvSpPr>
          <p:spPr>
            <a:xfrm>
              <a:off x="4845200" y="300325"/>
              <a:ext cx="79300" cy="42625"/>
            </a:xfrm>
            <a:custGeom>
              <a:rect b="b" l="l" r="r" t="t"/>
              <a:pathLst>
                <a:path extrusionOk="0" h="1705" w="3172">
                  <a:moveTo>
                    <a:pt x="0" y="1"/>
                  </a:moveTo>
                  <a:lnTo>
                    <a:pt x="0" y="1"/>
                  </a:lnTo>
                  <a:cubicBezTo>
                    <a:pt x="80" y="422"/>
                    <a:pt x="301" y="804"/>
                    <a:pt x="602" y="1085"/>
                  </a:cubicBezTo>
                  <a:cubicBezTo>
                    <a:pt x="998" y="1492"/>
                    <a:pt x="1529" y="1704"/>
                    <a:pt x="2062" y="1704"/>
                  </a:cubicBezTo>
                  <a:cubicBezTo>
                    <a:pt x="2448" y="1704"/>
                    <a:pt x="2835" y="1593"/>
                    <a:pt x="3172" y="1366"/>
                  </a:cubicBezTo>
                  <a:cubicBezTo>
                    <a:pt x="2128" y="884"/>
                    <a:pt x="1064" y="442"/>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2"/>
            <p:cNvSpPr/>
            <p:nvPr/>
          </p:nvSpPr>
          <p:spPr>
            <a:xfrm>
              <a:off x="4462325" y="968475"/>
              <a:ext cx="138025" cy="104150"/>
            </a:xfrm>
            <a:custGeom>
              <a:rect b="b" l="l" r="r" t="t"/>
              <a:pathLst>
                <a:path extrusionOk="0" h="4166" w="5521">
                  <a:moveTo>
                    <a:pt x="2760" y="1"/>
                  </a:moveTo>
                  <a:cubicBezTo>
                    <a:pt x="2228" y="1"/>
                    <a:pt x="1696" y="211"/>
                    <a:pt x="1305" y="633"/>
                  </a:cubicBezTo>
                  <a:cubicBezTo>
                    <a:pt x="0" y="1937"/>
                    <a:pt x="924" y="4165"/>
                    <a:pt x="2770" y="4165"/>
                  </a:cubicBezTo>
                  <a:cubicBezTo>
                    <a:pt x="4617" y="4165"/>
                    <a:pt x="5520" y="1937"/>
                    <a:pt x="4215" y="633"/>
                  </a:cubicBezTo>
                  <a:cubicBezTo>
                    <a:pt x="3824" y="211"/>
                    <a:pt x="3292" y="1"/>
                    <a:pt x="2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2"/>
            <p:cNvSpPr/>
            <p:nvPr/>
          </p:nvSpPr>
          <p:spPr>
            <a:xfrm>
              <a:off x="4840175" y="602850"/>
              <a:ext cx="115450" cy="103525"/>
            </a:xfrm>
            <a:custGeom>
              <a:rect b="b" l="l" r="r" t="t"/>
              <a:pathLst>
                <a:path extrusionOk="0" h="4141" w="4618">
                  <a:moveTo>
                    <a:pt x="2244" y="1"/>
                  </a:moveTo>
                  <a:cubicBezTo>
                    <a:pt x="1770" y="1"/>
                    <a:pt x="1297" y="179"/>
                    <a:pt x="904" y="545"/>
                  </a:cubicBezTo>
                  <a:cubicBezTo>
                    <a:pt x="81" y="1308"/>
                    <a:pt x="0" y="2572"/>
                    <a:pt x="743" y="3415"/>
                  </a:cubicBezTo>
                  <a:cubicBezTo>
                    <a:pt x="1157" y="3897"/>
                    <a:pt x="1734" y="4141"/>
                    <a:pt x="2312" y="4141"/>
                  </a:cubicBezTo>
                  <a:cubicBezTo>
                    <a:pt x="2771" y="4141"/>
                    <a:pt x="3232" y="3987"/>
                    <a:pt x="3613" y="3676"/>
                  </a:cubicBezTo>
                  <a:cubicBezTo>
                    <a:pt x="4517" y="2954"/>
                    <a:pt x="4617" y="1609"/>
                    <a:pt x="3814" y="746"/>
                  </a:cubicBezTo>
                  <a:cubicBezTo>
                    <a:pt x="3377" y="255"/>
                    <a:pt x="2810" y="1"/>
                    <a:pt x="22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2"/>
            <p:cNvSpPr/>
            <p:nvPr/>
          </p:nvSpPr>
          <p:spPr>
            <a:xfrm>
              <a:off x="4827125" y="968475"/>
              <a:ext cx="139025" cy="104150"/>
            </a:xfrm>
            <a:custGeom>
              <a:rect b="b" l="l" r="r" t="t"/>
              <a:pathLst>
                <a:path extrusionOk="0" h="4166" w="5561">
                  <a:moveTo>
                    <a:pt x="2781" y="1"/>
                  </a:moveTo>
                  <a:cubicBezTo>
                    <a:pt x="2249" y="1"/>
                    <a:pt x="1717" y="211"/>
                    <a:pt x="1325" y="633"/>
                  </a:cubicBezTo>
                  <a:cubicBezTo>
                    <a:pt x="1" y="1917"/>
                    <a:pt x="924" y="4165"/>
                    <a:pt x="2791" y="4165"/>
                  </a:cubicBezTo>
                  <a:cubicBezTo>
                    <a:pt x="4637" y="4165"/>
                    <a:pt x="5561" y="1917"/>
                    <a:pt x="4236" y="633"/>
                  </a:cubicBezTo>
                  <a:cubicBezTo>
                    <a:pt x="3844" y="211"/>
                    <a:pt x="3312" y="1"/>
                    <a:pt x="27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2"/>
            <p:cNvSpPr/>
            <p:nvPr/>
          </p:nvSpPr>
          <p:spPr>
            <a:xfrm>
              <a:off x="5192725" y="603400"/>
              <a:ext cx="137725" cy="103925"/>
            </a:xfrm>
            <a:custGeom>
              <a:rect b="b" l="l" r="r" t="t"/>
              <a:pathLst>
                <a:path extrusionOk="0" h="4157" w="5509">
                  <a:moveTo>
                    <a:pt x="2752" y="1"/>
                  </a:moveTo>
                  <a:cubicBezTo>
                    <a:pt x="2207" y="1"/>
                    <a:pt x="1664" y="222"/>
                    <a:pt x="1274" y="664"/>
                  </a:cubicBezTo>
                  <a:cubicBezTo>
                    <a:pt x="0" y="1977"/>
                    <a:pt x="935" y="4157"/>
                    <a:pt x="2749" y="4157"/>
                  </a:cubicBezTo>
                  <a:cubicBezTo>
                    <a:pt x="2766" y="4157"/>
                    <a:pt x="2782" y="4157"/>
                    <a:pt x="2799" y="4156"/>
                  </a:cubicBezTo>
                  <a:cubicBezTo>
                    <a:pt x="4646" y="4136"/>
                    <a:pt x="5509" y="1888"/>
                    <a:pt x="4184" y="603"/>
                  </a:cubicBezTo>
                  <a:cubicBezTo>
                    <a:pt x="3792" y="202"/>
                    <a:pt x="3271" y="1"/>
                    <a:pt x="27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2"/>
            <p:cNvSpPr/>
            <p:nvPr/>
          </p:nvSpPr>
          <p:spPr>
            <a:xfrm>
              <a:off x="5193000" y="968675"/>
              <a:ext cx="137950" cy="104425"/>
            </a:xfrm>
            <a:custGeom>
              <a:rect b="b" l="l" r="r" t="t"/>
              <a:pathLst>
                <a:path extrusionOk="0" h="4177" w="5518">
                  <a:moveTo>
                    <a:pt x="2730" y="0"/>
                  </a:moveTo>
                  <a:cubicBezTo>
                    <a:pt x="946" y="0"/>
                    <a:pt x="0" y="2135"/>
                    <a:pt x="1222" y="3475"/>
                  </a:cubicBezTo>
                  <a:cubicBezTo>
                    <a:pt x="1624" y="3940"/>
                    <a:pt x="2187" y="4177"/>
                    <a:pt x="2750" y="4177"/>
                  </a:cubicBezTo>
                  <a:cubicBezTo>
                    <a:pt x="3256" y="4177"/>
                    <a:pt x="3763" y="3985"/>
                    <a:pt x="4153" y="3595"/>
                  </a:cubicBezTo>
                  <a:cubicBezTo>
                    <a:pt x="5518" y="2351"/>
                    <a:pt x="4675" y="83"/>
                    <a:pt x="2828" y="3"/>
                  </a:cubicBezTo>
                  <a:cubicBezTo>
                    <a:pt x="2795" y="1"/>
                    <a:pt x="2762"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2"/>
            <p:cNvSpPr/>
            <p:nvPr/>
          </p:nvSpPr>
          <p:spPr>
            <a:xfrm>
              <a:off x="5557375"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9" y="4176"/>
                    <a:pt x="2797" y="4176"/>
                    <a:pt x="2805" y="4175"/>
                  </a:cubicBezTo>
                  <a:cubicBezTo>
                    <a:pt x="4652" y="4135"/>
                    <a:pt x="5535" y="1887"/>
                    <a:pt x="4210" y="603"/>
                  </a:cubicBezTo>
                  <a:cubicBezTo>
                    <a:pt x="3818" y="201"/>
                    <a:pt x="3297" y="0"/>
                    <a:pt x="27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2"/>
            <p:cNvSpPr/>
            <p:nvPr/>
          </p:nvSpPr>
          <p:spPr>
            <a:xfrm>
              <a:off x="4097150" y="238600"/>
              <a:ext cx="138875" cy="104425"/>
            </a:xfrm>
            <a:custGeom>
              <a:rect b="b" l="l" r="r" t="t"/>
              <a:pathLst>
                <a:path extrusionOk="0" h="4177" w="5555">
                  <a:moveTo>
                    <a:pt x="2780" y="1"/>
                  </a:moveTo>
                  <a:cubicBezTo>
                    <a:pt x="950" y="1"/>
                    <a:pt x="1" y="2215"/>
                    <a:pt x="1300" y="3534"/>
                  </a:cubicBezTo>
                  <a:cubicBezTo>
                    <a:pt x="1696" y="3960"/>
                    <a:pt x="2236" y="4176"/>
                    <a:pt x="2777" y="4176"/>
                  </a:cubicBezTo>
                  <a:cubicBezTo>
                    <a:pt x="3305" y="4176"/>
                    <a:pt x="3834" y="3970"/>
                    <a:pt x="4230" y="3554"/>
                  </a:cubicBezTo>
                  <a:cubicBezTo>
                    <a:pt x="5555" y="2269"/>
                    <a:pt x="4652" y="21"/>
                    <a:pt x="2805" y="1"/>
                  </a:cubicBezTo>
                  <a:cubicBezTo>
                    <a:pt x="2797" y="1"/>
                    <a:pt x="2789" y="1"/>
                    <a:pt x="27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2"/>
            <p:cNvSpPr/>
            <p:nvPr/>
          </p:nvSpPr>
          <p:spPr>
            <a:xfrm>
              <a:off x="4097525" y="603300"/>
              <a:ext cx="137950" cy="104575"/>
            </a:xfrm>
            <a:custGeom>
              <a:rect b="b" l="l" r="r" t="t"/>
              <a:pathLst>
                <a:path extrusionOk="0" h="4183" w="5518">
                  <a:moveTo>
                    <a:pt x="2766" y="1"/>
                  </a:moveTo>
                  <a:cubicBezTo>
                    <a:pt x="2260" y="1"/>
                    <a:pt x="1754" y="188"/>
                    <a:pt x="1365" y="567"/>
                  </a:cubicBezTo>
                  <a:cubicBezTo>
                    <a:pt x="0" y="1812"/>
                    <a:pt x="823" y="4100"/>
                    <a:pt x="2690" y="4180"/>
                  </a:cubicBezTo>
                  <a:cubicBezTo>
                    <a:pt x="2723" y="4182"/>
                    <a:pt x="2755" y="4182"/>
                    <a:pt x="2787" y="4182"/>
                  </a:cubicBezTo>
                  <a:cubicBezTo>
                    <a:pt x="4571" y="4182"/>
                    <a:pt x="5518" y="2028"/>
                    <a:pt x="4296" y="688"/>
                  </a:cubicBezTo>
                  <a:cubicBezTo>
                    <a:pt x="3894" y="233"/>
                    <a:pt x="3330" y="1"/>
                    <a:pt x="27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2"/>
            <p:cNvSpPr/>
            <p:nvPr/>
          </p:nvSpPr>
          <p:spPr>
            <a:xfrm>
              <a:off x="4462475" y="238600"/>
              <a:ext cx="138375" cy="104425"/>
            </a:xfrm>
            <a:custGeom>
              <a:rect b="b" l="l" r="r" t="t"/>
              <a:pathLst>
                <a:path extrusionOk="0" h="4177" w="5535">
                  <a:moveTo>
                    <a:pt x="2779" y="1"/>
                  </a:moveTo>
                  <a:cubicBezTo>
                    <a:pt x="949" y="1"/>
                    <a:pt x="0" y="2195"/>
                    <a:pt x="1279" y="3514"/>
                  </a:cubicBezTo>
                  <a:cubicBezTo>
                    <a:pt x="1680" y="3955"/>
                    <a:pt x="2228" y="4176"/>
                    <a:pt x="2775" y="4176"/>
                  </a:cubicBezTo>
                  <a:cubicBezTo>
                    <a:pt x="3297" y="4176"/>
                    <a:pt x="3818" y="3976"/>
                    <a:pt x="4209" y="3574"/>
                  </a:cubicBezTo>
                  <a:cubicBezTo>
                    <a:pt x="5534" y="2289"/>
                    <a:pt x="4651" y="41"/>
                    <a:pt x="2804" y="1"/>
                  </a:cubicBezTo>
                  <a:cubicBezTo>
                    <a:pt x="2796" y="1"/>
                    <a:pt x="2788" y="1"/>
                    <a:pt x="27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2"/>
            <p:cNvSpPr/>
            <p:nvPr/>
          </p:nvSpPr>
          <p:spPr>
            <a:xfrm>
              <a:off x="4827625" y="1700850"/>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2"/>
            <p:cNvSpPr/>
            <p:nvPr/>
          </p:nvSpPr>
          <p:spPr>
            <a:xfrm>
              <a:off x="5203475" y="1335525"/>
              <a:ext cx="110600" cy="103700"/>
            </a:xfrm>
            <a:custGeom>
              <a:rect b="b" l="l" r="r" t="t"/>
              <a:pathLst>
                <a:path extrusionOk="0" h="4148" w="4424">
                  <a:moveTo>
                    <a:pt x="2314" y="0"/>
                  </a:moveTo>
                  <a:cubicBezTo>
                    <a:pt x="1822" y="0"/>
                    <a:pt x="1319" y="180"/>
                    <a:pt x="904" y="583"/>
                  </a:cubicBezTo>
                  <a:cubicBezTo>
                    <a:pt x="41" y="1346"/>
                    <a:pt x="1" y="2691"/>
                    <a:pt x="823" y="3494"/>
                  </a:cubicBezTo>
                  <a:cubicBezTo>
                    <a:pt x="1255" y="3945"/>
                    <a:pt x="1795" y="4148"/>
                    <a:pt x="2323" y="4148"/>
                  </a:cubicBezTo>
                  <a:cubicBezTo>
                    <a:pt x="3369" y="4148"/>
                    <a:pt x="4370" y="3355"/>
                    <a:pt x="4396" y="2129"/>
                  </a:cubicBezTo>
                  <a:cubicBezTo>
                    <a:pt x="4424" y="861"/>
                    <a:pt x="3392" y="0"/>
                    <a:pt x="23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2"/>
            <p:cNvSpPr/>
            <p:nvPr/>
          </p:nvSpPr>
          <p:spPr>
            <a:xfrm>
              <a:off x="4097025" y="2795075"/>
              <a:ext cx="139000" cy="104600"/>
            </a:xfrm>
            <a:custGeom>
              <a:rect b="b" l="l" r="r" t="t"/>
              <a:pathLst>
                <a:path extrusionOk="0" h="4184" w="5560">
                  <a:moveTo>
                    <a:pt x="2781" y="1"/>
                  </a:moveTo>
                  <a:cubicBezTo>
                    <a:pt x="2252" y="1"/>
                    <a:pt x="1724" y="211"/>
                    <a:pt x="1325" y="630"/>
                  </a:cubicBezTo>
                  <a:cubicBezTo>
                    <a:pt x="0" y="1935"/>
                    <a:pt x="923" y="4163"/>
                    <a:pt x="2770" y="4183"/>
                  </a:cubicBezTo>
                  <a:cubicBezTo>
                    <a:pt x="4617" y="4183"/>
                    <a:pt x="5560" y="1955"/>
                    <a:pt x="4255" y="650"/>
                  </a:cubicBezTo>
                  <a:cubicBezTo>
                    <a:pt x="3852" y="216"/>
                    <a:pt x="3316" y="1"/>
                    <a:pt x="27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2"/>
            <p:cNvSpPr/>
            <p:nvPr/>
          </p:nvSpPr>
          <p:spPr>
            <a:xfrm>
              <a:off x="4462325" y="2429950"/>
              <a:ext cx="138225" cy="104425"/>
            </a:xfrm>
            <a:custGeom>
              <a:rect b="b" l="l" r="r" t="t"/>
              <a:pathLst>
                <a:path extrusionOk="0" h="4177" w="5529">
                  <a:moveTo>
                    <a:pt x="2760" y="0"/>
                  </a:moveTo>
                  <a:cubicBezTo>
                    <a:pt x="2238" y="0"/>
                    <a:pt x="1717" y="201"/>
                    <a:pt x="1325" y="603"/>
                  </a:cubicBezTo>
                  <a:cubicBezTo>
                    <a:pt x="0" y="1888"/>
                    <a:pt x="884" y="4136"/>
                    <a:pt x="2730" y="4176"/>
                  </a:cubicBezTo>
                  <a:cubicBezTo>
                    <a:pt x="2747" y="4176"/>
                    <a:pt x="2763" y="4176"/>
                    <a:pt x="2779" y="4176"/>
                  </a:cubicBezTo>
                  <a:cubicBezTo>
                    <a:pt x="4594" y="4176"/>
                    <a:pt x="5529" y="1976"/>
                    <a:pt x="4256" y="663"/>
                  </a:cubicBezTo>
                  <a:cubicBezTo>
                    <a:pt x="3855" y="221"/>
                    <a:pt x="3307" y="0"/>
                    <a:pt x="2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2"/>
            <p:cNvSpPr/>
            <p:nvPr/>
          </p:nvSpPr>
          <p:spPr>
            <a:xfrm>
              <a:off x="4844500" y="2065900"/>
              <a:ext cx="110100" cy="103350"/>
            </a:xfrm>
            <a:custGeom>
              <a:rect b="b" l="l" r="r" t="t"/>
              <a:pathLst>
                <a:path extrusionOk="0" h="4134" w="4404">
                  <a:moveTo>
                    <a:pt x="2103" y="1"/>
                  </a:moveTo>
                  <a:cubicBezTo>
                    <a:pt x="1027" y="1"/>
                    <a:pt x="1" y="840"/>
                    <a:pt x="28" y="2098"/>
                  </a:cubicBezTo>
                  <a:cubicBezTo>
                    <a:pt x="42" y="3324"/>
                    <a:pt x="1049" y="4134"/>
                    <a:pt x="2099" y="4134"/>
                  </a:cubicBezTo>
                  <a:cubicBezTo>
                    <a:pt x="2614" y="4134"/>
                    <a:pt x="3138" y="3939"/>
                    <a:pt x="3561" y="3503"/>
                  </a:cubicBezTo>
                  <a:cubicBezTo>
                    <a:pt x="4404" y="2700"/>
                    <a:pt x="4384" y="1356"/>
                    <a:pt x="3541" y="593"/>
                  </a:cubicBezTo>
                  <a:cubicBezTo>
                    <a:pt x="3119" y="184"/>
                    <a:pt x="2606" y="1"/>
                    <a:pt x="21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2"/>
            <p:cNvSpPr/>
            <p:nvPr/>
          </p:nvSpPr>
          <p:spPr>
            <a:xfrm>
              <a:off x="5203975" y="1700625"/>
              <a:ext cx="114950" cy="103350"/>
            </a:xfrm>
            <a:custGeom>
              <a:rect b="b" l="l" r="r" t="t"/>
              <a:pathLst>
                <a:path extrusionOk="0" h="4134" w="4598">
                  <a:moveTo>
                    <a:pt x="2303" y="0"/>
                  </a:moveTo>
                  <a:cubicBezTo>
                    <a:pt x="1803" y="0"/>
                    <a:pt x="1302" y="182"/>
                    <a:pt x="904" y="551"/>
                  </a:cubicBezTo>
                  <a:cubicBezTo>
                    <a:pt x="61" y="1314"/>
                    <a:pt x="1" y="2619"/>
                    <a:pt x="783" y="3462"/>
                  </a:cubicBezTo>
                  <a:cubicBezTo>
                    <a:pt x="1197"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2"/>
            <p:cNvSpPr/>
            <p:nvPr/>
          </p:nvSpPr>
          <p:spPr>
            <a:xfrm>
              <a:off x="5557525" y="1335525"/>
              <a:ext cx="138225" cy="104350"/>
            </a:xfrm>
            <a:custGeom>
              <a:rect b="b" l="l" r="r" t="t"/>
              <a:pathLst>
                <a:path extrusionOk="0" h="4174" w="5529">
                  <a:moveTo>
                    <a:pt x="2750" y="1"/>
                  </a:moveTo>
                  <a:cubicBezTo>
                    <a:pt x="936" y="1"/>
                    <a:pt x="1" y="2201"/>
                    <a:pt x="1274" y="3514"/>
                  </a:cubicBezTo>
                  <a:cubicBezTo>
                    <a:pt x="1672" y="3953"/>
                    <a:pt x="2216" y="4174"/>
                    <a:pt x="2760" y="4174"/>
                  </a:cubicBezTo>
                  <a:cubicBezTo>
                    <a:pt x="3285" y="4174"/>
                    <a:pt x="3810" y="3968"/>
                    <a:pt x="4204" y="3554"/>
                  </a:cubicBezTo>
                  <a:cubicBezTo>
                    <a:pt x="5529" y="2269"/>
                    <a:pt x="4646" y="21"/>
                    <a:pt x="2799" y="1"/>
                  </a:cubicBezTo>
                  <a:cubicBezTo>
                    <a:pt x="2783" y="1"/>
                    <a:pt x="2766"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2"/>
            <p:cNvSpPr/>
            <p:nvPr/>
          </p:nvSpPr>
          <p:spPr>
            <a:xfrm>
              <a:off x="4462325" y="2795525"/>
              <a:ext cx="138025" cy="104150"/>
            </a:xfrm>
            <a:custGeom>
              <a:rect b="b" l="l" r="r" t="t"/>
              <a:pathLst>
                <a:path extrusionOk="0" h="4166" w="5521">
                  <a:moveTo>
                    <a:pt x="2760" y="0"/>
                  </a:moveTo>
                  <a:cubicBezTo>
                    <a:pt x="2228" y="0"/>
                    <a:pt x="1696" y="211"/>
                    <a:pt x="1305" y="632"/>
                  </a:cubicBezTo>
                  <a:cubicBezTo>
                    <a:pt x="0" y="1917"/>
                    <a:pt x="924" y="4165"/>
                    <a:pt x="2770" y="4165"/>
                  </a:cubicBezTo>
                  <a:cubicBezTo>
                    <a:pt x="4617" y="4165"/>
                    <a:pt x="5520" y="1917"/>
                    <a:pt x="4215" y="632"/>
                  </a:cubicBezTo>
                  <a:cubicBezTo>
                    <a:pt x="3824" y="211"/>
                    <a:pt x="3292" y="0"/>
                    <a:pt x="2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2"/>
            <p:cNvSpPr/>
            <p:nvPr/>
          </p:nvSpPr>
          <p:spPr>
            <a:xfrm>
              <a:off x="4827625"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2"/>
            <p:cNvSpPr/>
            <p:nvPr/>
          </p:nvSpPr>
          <p:spPr>
            <a:xfrm>
              <a:off x="5192425" y="2065050"/>
              <a:ext cx="138100" cy="104525"/>
            </a:xfrm>
            <a:custGeom>
              <a:rect b="b" l="l" r="r" t="t"/>
              <a:pathLst>
                <a:path extrusionOk="0" h="4181" w="5524">
                  <a:moveTo>
                    <a:pt x="2767" y="0"/>
                  </a:moveTo>
                  <a:cubicBezTo>
                    <a:pt x="2261" y="0"/>
                    <a:pt x="1755" y="187"/>
                    <a:pt x="1366" y="567"/>
                  </a:cubicBezTo>
                  <a:cubicBezTo>
                    <a:pt x="1" y="1811"/>
                    <a:pt x="824" y="4099"/>
                    <a:pt x="2670" y="4180"/>
                  </a:cubicBezTo>
                  <a:cubicBezTo>
                    <a:pt x="2695" y="4180"/>
                    <a:pt x="2720" y="4181"/>
                    <a:pt x="2745" y="4181"/>
                  </a:cubicBezTo>
                  <a:cubicBezTo>
                    <a:pt x="4544" y="4181"/>
                    <a:pt x="5524" y="2033"/>
                    <a:pt x="4296" y="687"/>
                  </a:cubicBezTo>
                  <a:cubicBezTo>
                    <a:pt x="3894" y="232"/>
                    <a:pt x="3331" y="0"/>
                    <a:pt x="27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2"/>
            <p:cNvSpPr/>
            <p:nvPr/>
          </p:nvSpPr>
          <p:spPr>
            <a:xfrm>
              <a:off x="5557375"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9" y="4173"/>
                    <a:pt x="2797" y="4173"/>
                    <a:pt x="2805" y="4173"/>
                  </a:cubicBezTo>
                  <a:cubicBezTo>
                    <a:pt x="4652" y="4133"/>
                    <a:pt x="5535" y="1905"/>
                    <a:pt x="4210" y="620"/>
                  </a:cubicBezTo>
                  <a:cubicBezTo>
                    <a:pt x="3816" y="206"/>
                    <a:pt x="3291" y="1"/>
                    <a:pt x="27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2"/>
            <p:cNvSpPr/>
            <p:nvPr/>
          </p:nvSpPr>
          <p:spPr>
            <a:xfrm>
              <a:off x="4827125" y="2795025"/>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2"/>
            <p:cNvSpPr/>
            <p:nvPr/>
          </p:nvSpPr>
          <p:spPr>
            <a:xfrm>
              <a:off x="5192725" y="2429950"/>
              <a:ext cx="137725" cy="104425"/>
            </a:xfrm>
            <a:custGeom>
              <a:rect b="b" l="l" r="r" t="t"/>
              <a:pathLst>
                <a:path extrusionOk="0" h="4177" w="5509">
                  <a:moveTo>
                    <a:pt x="2752" y="0"/>
                  </a:moveTo>
                  <a:cubicBezTo>
                    <a:pt x="2207" y="0"/>
                    <a:pt x="1664" y="221"/>
                    <a:pt x="1274" y="663"/>
                  </a:cubicBezTo>
                  <a:cubicBezTo>
                    <a:pt x="0" y="1976"/>
                    <a:pt x="935" y="4176"/>
                    <a:pt x="2750" y="4176"/>
                  </a:cubicBezTo>
                  <a:cubicBezTo>
                    <a:pt x="2766" y="4176"/>
                    <a:pt x="2783" y="4176"/>
                    <a:pt x="2799" y="4176"/>
                  </a:cubicBezTo>
                  <a:cubicBezTo>
                    <a:pt x="4646" y="4136"/>
                    <a:pt x="5509" y="1888"/>
                    <a:pt x="4184" y="603"/>
                  </a:cubicBezTo>
                  <a:cubicBezTo>
                    <a:pt x="3792" y="201"/>
                    <a:pt x="3271" y="0"/>
                    <a:pt x="27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2"/>
            <p:cNvSpPr/>
            <p:nvPr/>
          </p:nvSpPr>
          <p:spPr>
            <a:xfrm>
              <a:off x="5557250" y="2065150"/>
              <a:ext cx="138375" cy="104400"/>
            </a:xfrm>
            <a:custGeom>
              <a:rect b="b" l="l" r="r" t="t"/>
              <a:pathLst>
                <a:path extrusionOk="0" h="4176" w="5535">
                  <a:moveTo>
                    <a:pt x="2777" y="0"/>
                  </a:moveTo>
                  <a:cubicBezTo>
                    <a:pt x="2258" y="0"/>
                    <a:pt x="1737" y="201"/>
                    <a:pt x="1345" y="603"/>
                  </a:cubicBezTo>
                  <a:cubicBezTo>
                    <a:pt x="0" y="1887"/>
                    <a:pt x="883" y="4135"/>
                    <a:pt x="2730" y="4176"/>
                  </a:cubicBezTo>
                  <a:cubicBezTo>
                    <a:pt x="2738" y="4176"/>
                    <a:pt x="2747" y="4176"/>
                    <a:pt x="2755" y="4176"/>
                  </a:cubicBezTo>
                  <a:cubicBezTo>
                    <a:pt x="4585" y="4176"/>
                    <a:pt x="5534" y="1982"/>
                    <a:pt x="4255" y="663"/>
                  </a:cubicBezTo>
                  <a:cubicBezTo>
                    <a:pt x="3865" y="221"/>
                    <a:pt x="3322" y="0"/>
                    <a:pt x="27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2"/>
            <p:cNvSpPr/>
            <p:nvPr/>
          </p:nvSpPr>
          <p:spPr>
            <a:xfrm>
              <a:off x="5193000"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2"/>
                    <a:pt x="2828" y="2"/>
                  </a:cubicBezTo>
                  <a:cubicBezTo>
                    <a:pt x="2795" y="1"/>
                    <a:pt x="2762"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2"/>
            <p:cNvSpPr/>
            <p:nvPr/>
          </p:nvSpPr>
          <p:spPr>
            <a:xfrm>
              <a:off x="5557250"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7" y="4176"/>
                    <a:pt x="2763" y="4176"/>
                    <a:pt x="2779" y="4176"/>
                  </a:cubicBezTo>
                  <a:cubicBezTo>
                    <a:pt x="4594" y="4176"/>
                    <a:pt x="5549" y="1996"/>
                    <a:pt x="4275" y="663"/>
                  </a:cubicBezTo>
                  <a:cubicBezTo>
                    <a:pt x="3885" y="221"/>
                    <a:pt x="3342" y="0"/>
                    <a:pt x="27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2"/>
            <p:cNvSpPr/>
            <p:nvPr/>
          </p:nvSpPr>
          <p:spPr>
            <a:xfrm>
              <a:off x="5557525"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2"/>
            <p:cNvSpPr/>
            <p:nvPr/>
          </p:nvSpPr>
          <p:spPr>
            <a:xfrm>
              <a:off x="4107050" y="1334900"/>
              <a:ext cx="118450" cy="105375"/>
            </a:xfrm>
            <a:custGeom>
              <a:rect b="b" l="l" r="r" t="t"/>
              <a:pathLst>
                <a:path extrusionOk="0" h="4215" w="4738">
                  <a:moveTo>
                    <a:pt x="2364" y="0"/>
                  </a:moveTo>
                  <a:cubicBezTo>
                    <a:pt x="1893" y="0"/>
                    <a:pt x="1424" y="174"/>
                    <a:pt x="1024" y="528"/>
                  </a:cubicBezTo>
                  <a:cubicBezTo>
                    <a:pt x="121" y="1271"/>
                    <a:pt x="1" y="2615"/>
                    <a:pt x="763" y="3499"/>
                  </a:cubicBezTo>
                  <a:cubicBezTo>
                    <a:pt x="1183" y="3972"/>
                    <a:pt x="1763" y="4214"/>
                    <a:pt x="2345" y="4214"/>
                  </a:cubicBezTo>
                  <a:cubicBezTo>
                    <a:pt x="2849" y="4214"/>
                    <a:pt x="3353" y="4032"/>
                    <a:pt x="3754" y="3659"/>
                  </a:cubicBezTo>
                  <a:cubicBezTo>
                    <a:pt x="4637" y="2937"/>
                    <a:pt x="4737" y="1592"/>
                    <a:pt x="3955" y="749"/>
                  </a:cubicBezTo>
                  <a:cubicBezTo>
                    <a:pt x="3504" y="254"/>
                    <a:pt x="2933" y="0"/>
                    <a:pt x="23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2"/>
            <p:cNvSpPr/>
            <p:nvPr/>
          </p:nvSpPr>
          <p:spPr>
            <a:xfrm>
              <a:off x="4108550" y="1700525"/>
              <a:ext cx="110100" cy="103525"/>
            </a:xfrm>
            <a:custGeom>
              <a:rect b="b" l="l" r="r" t="t"/>
              <a:pathLst>
                <a:path extrusionOk="0" h="4141" w="4404">
                  <a:moveTo>
                    <a:pt x="2296" y="1"/>
                  </a:moveTo>
                  <a:cubicBezTo>
                    <a:pt x="1803" y="1"/>
                    <a:pt x="1300" y="178"/>
                    <a:pt x="884" y="575"/>
                  </a:cubicBezTo>
                  <a:cubicBezTo>
                    <a:pt x="21" y="1358"/>
                    <a:pt x="1" y="2703"/>
                    <a:pt x="844" y="3506"/>
                  </a:cubicBezTo>
                  <a:cubicBezTo>
                    <a:pt x="1262" y="3944"/>
                    <a:pt x="1788" y="4141"/>
                    <a:pt x="2306" y="4141"/>
                  </a:cubicBezTo>
                  <a:cubicBezTo>
                    <a:pt x="3352" y="4141"/>
                    <a:pt x="4363" y="3337"/>
                    <a:pt x="4376" y="2101"/>
                  </a:cubicBezTo>
                  <a:cubicBezTo>
                    <a:pt x="4404" y="848"/>
                    <a:pt x="3374" y="1"/>
                    <a:pt x="22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2"/>
            <p:cNvSpPr/>
            <p:nvPr/>
          </p:nvSpPr>
          <p:spPr>
            <a:xfrm>
              <a:off x="4479875" y="1335700"/>
              <a:ext cx="109925" cy="103600"/>
            </a:xfrm>
            <a:custGeom>
              <a:rect b="b" l="l" r="r" t="t"/>
              <a:pathLst>
                <a:path extrusionOk="0" h="4144" w="4397">
                  <a:moveTo>
                    <a:pt x="2092" y="1"/>
                  </a:moveTo>
                  <a:cubicBezTo>
                    <a:pt x="1031" y="1"/>
                    <a:pt x="14" y="817"/>
                    <a:pt x="1" y="2062"/>
                  </a:cubicBezTo>
                  <a:cubicBezTo>
                    <a:pt x="1" y="3316"/>
                    <a:pt x="1019" y="4144"/>
                    <a:pt x="2081" y="4144"/>
                  </a:cubicBezTo>
                  <a:cubicBezTo>
                    <a:pt x="2583" y="4144"/>
                    <a:pt x="3095" y="3959"/>
                    <a:pt x="3513" y="3547"/>
                  </a:cubicBezTo>
                  <a:cubicBezTo>
                    <a:pt x="4377" y="2764"/>
                    <a:pt x="4397" y="1419"/>
                    <a:pt x="3554" y="616"/>
                  </a:cubicBezTo>
                  <a:cubicBezTo>
                    <a:pt x="3128" y="191"/>
                    <a:pt x="2605" y="1"/>
                    <a:pt x="20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2"/>
            <p:cNvSpPr/>
            <p:nvPr/>
          </p:nvSpPr>
          <p:spPr>
            <a:xfrm>
              <a:off x="4108550" y="2065500"/>
              <a:ext cx="109775" cy="103725"/>
            </a:xfrm>
            <a:custGeom>
              <a:rect b="b" l="l" r="r" t="t"/>
              <a:pathLst>
                <a:path extrusionOk="0" h="4149" w="4391">
                  <a:moveTo>
                    <a:pt x="2289" y="1"/>
                  </a:moveTo>
                  <a:cubicBezTo>
                    <a:pt x="1791" y="1"/>
                    <a:pt x="1283" y="182"/>
                    <a:pt x="864" y="589"/>
                  </a:cubicBezTo>
                  <a:cubicBezTo>
                    <a:pt x="21" y="1372"/>
                    <a:pt x="1" y="2716"/>
                    <a:pt x="844" y="3519"/>
                  </a:cubicBezTo>
                  <a:cubicBezTo>
                    <a:pt x="1266" y="3954"/>
                    <a:pt x="1789" y="4149"/>
                    <a:pt x="2303" y="4149"/>
                  </a:cubicBezTo>
                  <a:cubicBezTo>
                    <a:pt x="3354" y="4149"/>
                    <a:pt x="4363" y="3334"/>
                    <a:pt x="4376" y="2094"/>
                  </a:cubicBezTo>
                  <a:cubicBezTo>
                    <a:pt x="4390" y="846"/>
                    <a:pt x="3363" y="1"/>
                    <a:pt x="22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2"/>
            <p:cNvSpPr/>
            <p:nvPr/>
          </p:nvSpPr>
          <p:spPr>
            <a:xfrm>
              <a:off x="4462750" y="1700325"/>
              <a:ext cx="138100" cy="104700"/>
            </a:xfrm>
            <a:custGeom>
              <a:rect b="b" l="l" r="r" t="t"/>
              <a:pathLst>
                <a:path extrusionOk="0" h="4188" w="5524">
                  <a:moveTo>
                    <a:pt x="2759" y="0"/>
                  </a:moveTo>
                  <a:cubicBezTo>
                    <a:pt x="960" y="0"/>
                    <a:pt x="0" y="2147"/>
                    <a:pt x="1228" y="3494"/>
                  </a:cubicBezTo>
                  <a:cubicBezTo>
                    <a:pt x="1627" y="3956"/>
                    <a:pt x="2187" y="4188"/>
                    <a:pt x="2747" y="4188"/>
                  </a:cubicBezTo>
                  <a:cubicBezTo>
                    <a:pt x="3256" y="4188"/>
                    <a:pt x="3766" y="3997"/>
                    <a:pt x="4158" y="3614"/>
                  </a:cubicBezTo>
                  <a:cubicBezTo>
                    <a:pt x="5523" y="2350"/>
                    <a:pt x="4680" y="82"/>
                    <a:pt x="2834" y="1"/>
                  </a:cubicBezTo>
                  <a:cubicBezTo>
                    <a:pt x="2809" y="1"/>
                    <a:pt x="2784" y="0"/>
                    <a:pt x="27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2"/>
            <p:cNvSpPr/>
            <p:nvPr/>
          </p:nvSpPr>
          <p:spPr>
            <a:xfrm>
              <a:off x="4827125" y="1335550"/>
              <a:ext cx="138525" cy="104525"/>
            </a:xfrm>
            <a:custGeom>
              <a:rect b="b" l="l" r="r" t="t"/>
              <a:pathLst>
                <a:path extrusionOk="0" h="4181" w="5541">
                  <a:moveTo>
                    <a:pt x="2771" y="0"/>
                  </a:moveTo>
                  <a:cubicBezTo>
                    <a:pt x="924" y="0"/>
                    <a:pt x="1" y="2228"/>
                    <a:pt x="1305" y="3533"/>
                  </a:cubicBezTo>
                  <a:cubicBezTo>
                    <a:pt x="1707" y="3964"/>
                    <a:pt x="2244" y="4180"/>
                    <a:pt x="2778" y="4180"/>
                  </a:cubicBezTo>
                  <a:cubicBezTo>
                    <a:pt x="3312" y="4180"/>
                    <a:pt x="3844" y="3964"/>
                    <a:pt x="4236" y="3533"/>
                  </a:cubicBezTo>
                  <a:cubicBezTo>
                    <a:pt x="5540" y="2228"/>
                    <a:pt x="4617"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2"/>
            <p:cNvSpPr/>
            <p:nvPr/>
          </p:nvSpPr>
          <p:spPr>
            <a:xfrm>
              <a:off x="4097525" y="2429975"/>
              <a:ext cx="137950" cy="104425"/>
            </a:xfrm>
            <a:custGeom>
              <a:rect b="b" l="l" r="r" t="t"/>
              <a:pathLst>
                <a:path extrusionOk="0" h="4177" w="5518">
                  <a:moveTo>
                    <a:pt x="2768" y="1"/>
                  </a:moveTo>
                  <a:cubicBezTo>
                    <a:pt x="2262" y="1"/>
                    <a:pt x="1755" y="192"/>
                    <a:pt x="1365" y="582"/>
                  </a:cubicBezTo>
                  <a:cubicBezTo>
                    <a:pt x="0" y="1826"/>
                    <a:pt x="823" y="4094"/>
                    <a:pt x="2690" y="4175"/>
                  </a:cubicBezTo>
                  <a:cubicBezTo>
                    <a:pt x="2723" y="4176"/>
                    <a:pt x="2755" y="4177"/>
                    <a:pt x="2787" y="4177"/>
                  </a:cubicBezTo>
                  <a:cubicBezTo>
                    <a:pt x="4571" y="4177"/>
                    <a:pt x="5518" y="2023"/>
                    <a:pt x="4296" y="702"/>
                  </a:cubicBezTo>
                  <a:cubicBezTo>
                    <a:pt x="3894" y="237"/>
                    <a:pt x="3331" y="1"/>
                    <a:pt x="2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2"/>
            <p:cNvSpPr/>
            <p:nvPr/>
          </p:nvSpPr>
          <p:spPr>
            <a:xfrm>
              <a:off x="4479550" y="2065850"/>
              <a:ext cx="110250" cy="103450"/>
            </a:xfrm>
            <a:custGeom>
              <a:rect b="b" l="l" r="r" t="t"/>
              <a:pathLst>
                <a:path extrusionOk="0" h="4138" w="4410">
                  <a:moveTo>
                    <a:pt x="2091" y="0"/>
                  </a:moveTo>
                  <a:cubicBezTo>
                    <a:pt x="1038" y="0"/>
                    <a:pt x="27" y="804"/>
                    <a:pt x="14" y="2040"/>
                  </a:cubicBezTo>
                  <a:cubicBezTo>
                    <a:pt x="0" y="3299"/>
                    <a:pt x="1022" y="4138"/>
                    <a:pt x="2093" y="4138"/>
                  </a:cubicBezTo>
                  <a:cubicBezTo>
                    <a:pt x="2593" y="4138"/>
                    <a:pt x="3105" y="3954"/>
                    <a:pt x="3526" y="3545"/>
                  </a:cubicBezTo>
                  <a:cubicBezTo>
                    <a:pt x="4390" y="2763"/>
                    <a:pt x="4410" y="1418"/>
                    <a:pt x="3567" y="635"/>
                  </a:cubicBezTo>
                  <a:cubicBezTo>
                    <a:pt x="3142" y="197"/>
                    <a:pt x="2611" y="0"/>
                    <a:pt x="20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2"/>
            <p:cNvSpPr/>
            <p:nvPr/>
          </p:nvSpPr>
          <p:spPr>
            <a:xfrm>
              <a:off x="5922550"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2"/>
            <p:cNvSpPr/>
            <p:nvPr/>
          </p:nvSpPr>
          <p:spPr>
            <a:xfrm>
              <a:off x="6288000" y="2430450"/>
              <a:ext cx="138375" cy="104425"/>
            </a:xfrm>
            <a:custGeom>
              <a:rect b="b" l="l" r="r" t="t"/>
              <a:pathLst>
                <a:path extrusionOk="0" h="4177" w="5535">
                  <a:moveTo>
                    <a:pt x="2780" y="1"/>
                  </a:moveTo>
                  <a:cubicBezTo>
                    <a:pt x="950" y="1"/>
                    <a:pt x="1" y="2195"/>
                    <a:pt x="1279" y="3513"/>
                  </a:cubicBezTo>
                  <a:cubicBezTo>
                    <a:pt x="1670" y="3955"/>
                    <a:pt x="2213" y="4176"/>
                    <a:pt x="2760" y="4176"/>
                  </a:cubicBezTo>
                  <a:cubicBezTo>
                    <a:pt x="3282" y="4176"/>
                    <a:pt x="3808" y="3975"/>
                    <a:pt x="4210" y="3574"/>
                  </a:cubicBezTo>
                  <a:cubicBezTo>
                    <a:pt x="5535" y="2289"/>
                    <a:pt x="4651" y="41"/>
                    <a:pt x="2805" y="1"/>
                  </a:cubicBezTo>
                  <a:cubicBezTo>
                    <a:pt x="2796" y="1"/>
                    <a:pt x="2788" y="1"/>
                    <a:pt x="27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2"/>
            <p:cNvSpPr/>
            <p:nvPr/>
          </p:nvSpPr>
          <p:spPr>
            <a:xfrm>
              <a:off x="6287850"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1" y="1917"/>
                    <a:pt x="4216" y="632"/>
                  </a:cubicBezTo>
                  <a:cubicBezTo>
                    <a:pt x="3824" y="211"/>
                    <a:pt x="3293" y="0"/>
                    <a:pt x="2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2"/>
            <p:cNvSpPr/>
            <p:nvPr/>
          </p:nvSpPr>
          <p:spPr>
            <a:xfrm>
              <a:off x="5932575" y="1334900"/>
              <a:ext cx="118450" cy="105375"/>
            </a:xfrm>
            <a:custGeom>
              <a:rect b="b" l="l" r="r" t="t"/>
              <a:pathLst>
                <a:path extrusionOk="0" h="4215" w="4738">
                  <a:moveTo>
                    <a:pt x="2354" y="0"/>
                  </a:moveTo>
                  <a:cubicBezTo>
                    <a:pt x="1884" y="0"/>
                    <a:pt x="1415" y="174"/>
                    <a:pt x="1025" y="528"/>
                  </a:cubicBezTo>
                  <a:cubicBezTo>
                    <a:pt x="10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2"/>
            <p:cNvSpPr/>
            <p:nvPr/>
          </p:nvSpPr>
          <p:spPr>
            <a:xfrm>
              <a:off x="5922825" y="1700325"/>
              <a:ext cx="138250" cy="104425"/>
            </a:xfrm>
            <a:custGeom>
              <a:rect b="b" l="l" r="r" t="t"/>
              <a:pathLst>
                <a:path extrusionOk="0" h="4177" w="5530">
                  <a:moveTo>
                    <a:pt x="2770" y="1"/>
                  </a:moveTo>
                  <a:cubicBezTo>
                    <a:pt x="956" y="1"/>
                    <a:pt x="1" y="2201"/>
                    <a:pt x="1274" y="3514"/>
                  </a:cubicBezTo>
                  <a:cubicBezTo>
                    <a:pt x="1675" y="3956"/>
                    <a:pt x="2223" y="4177"/>
                    <a:pt x="2770" y="4177"/>
                  </a:cubicBezTo>
                  <a:cubicBezTo>
                    <a:pt x="3292" y="4177"/>
                    <a:pt x="3813" y="3976"/>
                    <a:pt x="4205" y="3574"/>
                  </a:cubicBezTo>
                  <a:cubicBezTo>
                    <a:pt x="5529" y="2290"/>
                    <a:pt x="4666" y="41"/>
                    <a:pt x="2820" y="1"/>
                  </a:cubicBezTo>
                  <a:cubicBezTo>
                    <a:pt x="2803" y="1"/>
                    <a:pt x="2787" y="1"/>
                    <a:pt x="27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2"/>
            <p:cNvSpPr/>
            <p:nvPr/>
          </p:nvSpPr>
          <p:spPr>
            <a:xfrm>
              <a:off x="5922700" y="2065650"/>
              <a:ext cx="138375" cy="104350"/>
            </a:xfrm>
            <a:custGeom>
              <a:rect b="b" l="l" r="r" t="t"/>
              <a:pathLst>
                <a:path extrusionOk="0" h="4174" w="5535">
                  <a:moveTo>
                    <a:pt x="2760" y="1"/>
                  </a:moveTo>
                  <a:cubicBezTo>
                    <a:pt x="929" y="1"/>
                    <a:pt x="0" y="2214"/>
                    <a:pt x="1299" y="3513"/>
                  </a:cubicBezTo>
                  <a:cubicBezTo>
                    <a:pt x="1697" y="3952"/>
                    <a:pt x="2241" y="4173"/>
                    <a:pt x="2785" y="4173"/>
                  </a:cubicBezTo>
                  <a:cubicBezTo>
                    <a:pt x="3310" y="4173"/>
                    <a:pt x="3835" y="3967"/>
                    <a:pt x="4230" y="3553"/>
                  </a:cubicBezTo>
                  <a:cubicBezTo>
                    <a:pt x="5534" y="2269"/>
                    <a:pt x="4631" y="21"/>
                    <a:pt x="2784" y="1"/>
                  </a:cubicBezTo>
                  <a:cubicBezTo>
                    <a:pt x="2776" y="1"/>
                    <a:pt x="2768" y="1"/>
                    <a:pt x="2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2"/>
            <p:cNvSpPr/>
            <p:nvPr/>
          </p:nvSpPr>
          <p:spPr>
            <a:xfrm>
              <a:off x="6299900" y="1724425"/>
              <a:ext cx="47700" cy="79325"/>
            </a:xfrm>
            <a:custGeom>
              <a:rect b="b" l="l" r="r" t="t"/>
              <a:pathLst>
                <a:path extrusionOk="0" h="3173" w="1908">
                  <a:moveTo>
                    <a:pt x="542" y="1"/>
                  </a:moveTo>
                  <a:lnTo>
                    <a:pt x="542" y="1"/>
                  </a:lnTo>
                  <a:cubicBezTo>
                    <a:pt x="0" y="784"/>
                    <a:pt x="101" y="1847"/>
                    <a:pt x="763" y="2530"/>
                  </a:cubicBezTo>
                  <a:cubicBezTo>
                    <a:pt x="1064" y="2851"/>
                    <a:pt x="1466" y="3072"/>
                    <a:pt x="1907" y="3172"/>
                  </a:cubicBezTo>
                  <a:cubicBezTo>
                    <a:pt x="1466" y="2108"/>
                    <a:pt x="1004" y="1045"/>
                    <a:pt x="5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2"/>
            <p:cNvSpPr/>
            <p:nvPr/>
          </p:nvSpPr>
          <p:spPr>
            <a:xfrm>
              <a:off x="5923050" y="2429975"/>
              <a:ext cx="137950" cy="104425"/>
            </a:xfrm>
            <a:custGeom>
              <a:rect b="b" l="l" r="r" t="t"/>
              <a:pathLst>
                <a:path extrusionOk="0" h="4177" w="5518">
                  <a:moveTo>
                    <a:pt x="2766" y="1"/>
                  </a:moveTo>
                  <a:cubicBezTo>
                    <a:pt x="2262" y="1"/>
                    <a:pt x="1755" y="192"/>
                    <a:pt x="1365" y="582"/>
                  </a:cubicBezTo>
                  <a:cubicBezTo>
                    <a:pt x="1" y="1826"/>
                    <a:pt x="823" y="4094"/>
                    <a:pt x="2670" y="4175"/>
                  </a:cubicBezTo>
                  <a:cubicBezTo>
                    <a:pt x="2703" y="4176"/>
                    <a:pt x="2735" y="4177"/>
                    <a:pt x="2768" y="4177"/>
                  </a:cubicBezTo>
                  <a:cubicBezTo>
                    <a:pt x="4552" y="4177"/>
                    <a:pt x="5518" y="2023"/>
                    <a:pt x="4276" y="702"/>
                  </a:cubicBezTo>
                  <a:cubicBezTo>
                    <a:pt x="3885" y="237"/>
                    <a:pt x="3327" y="1"/>
                    <a:pt x="27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2"/>
            <p:cNvSpPr/>
            <p:nvPr/>
          </p:nvSpPr>
          <p:spPr>
            <a:xfrm>
              <a:off x="6287350" y="2065075"/>
              <a:ext cx="138375" cy="104475"/>
            </a:xfrm>
            <a:custGeom>
              <a:rect b="b" l="l" r="r" t="t"/>
              <a:pathLst>
                <a:path extrusionOk="0" h="4179" w="5535">
                  <a:moveTo>
                    <a:pt x="2780" y="1"/>
                  </a:moveTo>
                  <a:cubicBezTo>
                    <a:pt x="2260" y="1"/>
                    <a:pt x="1740" y="202"/>
                    <a:pt x="1345" y="606"/>
                  </a:cubicBezTo>
                  <a:cubicBezTo>
                    <a:pt x="1" y="1890"/>
                    <a:pt x="884" y="4138"/>
                    <a:pt x="2751" y="4179"/>
                  </a:cubicBezTo>
                  <a:cubicBezTo>
                    <a:pt x="2759" y="4179"/>
                    <a:pt x="2767" y="4179"/>
                    <a:pt x="2775" y="4179"/>
                  </a:cubicBezTo>
                  <a:cubicBezTo>
                    <a:pt x="4606" y="4179"/>
                    <a:pt x="5535" y="1965"/>
                    <a:pt x="4256" y="646"/>
                  </a:cubicBezTo>
                  <a:cubicBezTo>
                    <a:pt x="3857" y="217"/>
                    <a:pt x="3319" y="1"/>
                    <a:pt x="27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2"/>
            <p:cNvSpPr/>
            <p:nvPr/>
          </p:nvSpPr>
          <p:spPr>
            <a:xfrm>
              <a:off x="1174050" y="3523125"/>
              <a:ext cx="138525" cy="104150"/>
            </a:xfrm>
            <a:custGeom>
              <a:rect b="b" l="l" r="r" t="t"/>
              <a:pathLst>
                <a:path extrusionOk="0" h="4166" w="5541">
                  <a:moveTo>
                    <a:pt x="2763" y="0"/>
                  </a:moveTo>
                  <a:cubicBezTo>
                    <a:pt x="2229" y="0"/>
                    <a:pt x="1697" y="211"/>
                    <a:pt x="1305" y="633"/>
                  </a:cubicBezTo>
                  <a:cubicBezTo>
                    <a:pt x="1" y="1937"/>
                    <a:pt x="924" y="4165"/>
                    <a:pt x="2771" y="4165"/>
                  </a:cubicBezTo>
                  <a:cubicBezTo>
                    <a:pt x="4617" y="4165"/>
                    <a:pt x="5540" y="1937"/>
                    <a:pt x="4236" y="633"/>
                  </a:cubicBezTo>
                  <a:cubicBezTo>
                    <a:pt x="3834" y="211"/>
                    <a:pt x="3297" y="0"/>
                    <a:pt x="27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2"/>
            <p:cNvSpPr/>
            <p:nvPr/>
          </p:nvSpPr>
          <p:spPr>
            <a:xfrm>
              <a:off x="1539275" y="3159025"/>
              <a:ext cx="138100" cy="104200"/>
            </a:xfrm>
            <a:custGeom>
              <a:rect b="b" l="l" r="r" t="t"/>
              <a:pathLst>
                <a:path extrusionOk="0" h="4168" w="5524">
                  <a:moveTo>
                    <a:pt x="2740" y="1"/>
                  </a:moveTo>
                  <a:cubicBezTo>
                    <a:pt x="941" y="1"/>
                    <a:pt x="1" y="2168"/>
                    <a:pt x="1248" y="3495"/>
                  </a:cubicBezTo>
                  <a:cubicBezTo>
                    <a:pt x="1654" y="3942"/>
                    <a:pt x="2210" y="4168"/>
                    <a:pt x="2763" y="4168"/>
                  </a:cubicBezTo>
                  <a:cubicBezTo>
                    <a:pt x="3279" y="4168"/>
                    <a:pt x="3792" y="3972"/>
                    <a:pt x="4179" y="3575"/>
                  </a:cubicBezTo>
                  <a:cubicBezTo>
                    <a:pt x="5524" y="2290"/>
                    <a:pt x="4641" y="42"/>
                    <a:pt x="2814" y="2"/>
                  </a:cubicBezTo>
                  <a:cubicBezTo>
                    <a:pt x="2789" y="1"/>
                    <a:pt x="2765" y="1"/>
                    <a:pt x="27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2"/>
            <p:cNvSpPr/>
            <p:nvPr/>
          </p:nvSpPr>
          <p:spPr>
            <a:xfrm>
              <a:off x="1252825" y="3889175"/>
              <a:ext cx="48200" cy="79825"/>
            </a:xfrm>
            <a:custGeom>
              <a:rect b="b" l="l" r="r" t="t"/>
              <a:pathLst>
                <a:path extrusionOk="0" h="3193" w="1928">
                  <a:moveTo>
                    <a:pt x="1" y="1"/>
                  </a:moveTo>
                  <a:lnTo>
                    <a:pt x="1" y="1"/>
                  </a:lnTo>
                  <a:cubicBezTo>
                    <a:pt x="442" y="1065"/>
                    <a:pt x="884" y="2128"/>
                    <a:pt x="1366" y="3192"/>
                  </a:cubicBezTo>
                  <a:cubicBezTo>
                    <a:pt x="1928" y="2369"/>
                    <a:pt x="1787" y="1245"/>
                    <a:pt x="1065" y="583"/>
                  </a:cubicBezTo>
                  <a:cubicBezTo>
                    <a:pt x="764" y="282"/>
                    <a:pt x="402" y="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2"/>
            <p:cNvSpPr/>
            <p:nvPr/>
          </p:nvSpPr>
          <p:spPr>
            <a:xfrm>
              <a:off x="1550400" y="3523825"/>
              <a:ext cx="114925" cy="103675"/>
            </a:xfrm>
            <a:custGeom>
              <a:rect b="b" l="l" r="r" t="t"/>
              <a:pathLst>
                <a:path extrusionOk="0" h="4147" w="4597">
                  <a:moveTo>
                    <a:pt x="2312" y="1"/>
                  </a:moveTo>
                  <a:cubicBezTo>
                    <a:pt x="1809" y="1"/>
                    <a:pt x="1304" y="182"/>
                    <a:pt x="904" y="544"/>
                  </a:cubicBezTo>
                  <a:cubicBezTo>
                    <a:pt x="61" y="1327"/>
                    <a:pt x="1" y="2632"/>
                    <a:pt x="783" y="3475"/>
                  </a:cubicBezTo>
                  <a:cubicBezTo>
                    <a:pt x="1196" y="3920"/>
                    <a:pt x="1755" y="4147"/>
                    <a:pt x="2314" y="4147"/>
                  </a:cubicBezTo>
                  <a:cubicBezTo>
                    <a:pt x="2815" y="4147"/>
                    <a:pt x="3316" y="3965"/>
                    <a:pt x="3714" y="3595"/>
                  </a:cubicBezTo>
                  <a:cubicBezTo>
                    <a:pt x="4557" y="2833"/>
                    <a:pt x="4597" y="1508"/>
                    <a:pt x="3834" y="665"/>
                  </a:cubicBezTo>
                  <a:cubicBezTo>
                    <a:pt x="3423" y="222"/>
                    <a:pt x="2868" y="1"/>
                    <a:pt x="2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2"/>
            <p:cNvSpPr/>
            <p:nvPr/>
          </p:nvSpPr>
          <p:spPr>
            <a:xfrm>
              <a:off x="1903950" y="3158550"/>
              <a:ext cx="138725" cy="104425"/>
            </a:xfrm>
            <a:custGeom>
              <a:rect b="b" l="l" r="r" t="t"/>
              <a:pathLst>
                <a:path extrusionOk="0" h="4177" w="5549">
                  <a:moveTo>
                    <a:pt x="2750" y="1"/>
                  </a:moveTo>
                  <a:cubicBezTo>
                    <a:pt x="936" y="1"/>
                    <a:pt x="1" y="2201"/>
                    <a:pt x="1274" y="3514"/>
                  </a:cubicBezTo>
                  <a:cubicBezTo>
                    <a:pt x="1674" y="3955"/>
                    <a:pt x="2222" y="4176"/>
                    <a:pt x="2770" y="4176"/>
                  </a:cubicBezTo>
                  <a:cubicBezTo>
                    <a:pt x="3291" y="4176"/>
                    <a:pt x="3812" y="3976"/>
                    <a:pt x="4204" y="3574"/>
                  </a:cubicBezTo>
                  <a:cubicBezTo>
                    <a:pt x="5549" y="2289"/>
                    <a:pt x="4646" y="41"/>
                    <a:pt x="2799" y="1"/>
                  </a:cubicBezTo>
                  <a:cubicBezTo>
                    <a:pt x="2783" y="1"/>
                    <a:pt x="2766"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2"/>
            <p:cNvSpPr/>
            <p:nvPr/>
          </p:nvSpPr>
          <p:spPr>
            <a:xfrm>
              <a:off x="1538850" y="3888200"/>
              <a:ext cx="137975" cy="104425"/>
            </a:xfrm>
            <a:custGeom>
              <a:rect b="b" l="l" r="r" t="t"/>
              <a:pathLst>
                <a:path extrusionOk="0" h="4177" w="5519">
                  <a:moveTo>
                    <a:pt x="2769" y="0"/>
                  </a:moveTo>
                  <a:cubicBezTo>
                    <a:pt x="2262" y="0"/>
                    <a:pt x="1755" y="192"/>
                    <a:pt x="1366" y="582"/>
                  </a:cubicBezTo>
                  <a:cubicBezTo>
                    <a:pt x="1" y="1826"/>
                    <a:pt x="844" y="4094"/>
                    <a:pt x="2690" y="4175"/>
                  </a:cubicBezTo>
                  <a:cubicBezTo>
                    <a:pt x="2724" y="4176"/>
                    <a:pt x="2756" y="4177"/>
                    <a:pt x="2789" y="4177"/>
                  </a:cubicBezTo>
                  <a:cubicBezTo>
                    <a:pt x="4572" y="4177"/>
                    <a:pt x="5518" y="2043"/>
                    <a:pt x="4296" y="702"/>
                  </a:cubicBezTo>
                  <a:cubicBezTo>
                    <a:pt x="3895" y="237"/>
                    <a:pt x="3332" y="0"/>
                    <a:pt x="27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2"/>
            <p:cNvSpPr/>
            <p:nvPr/>
          </p:nvSpPr>
          <p:spPr>
            <a:xfrm>
              <a:off x="1903950"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2"/>
            <p:cNvSpPr/>
            <p:nvPr/>
          </p:nvSpPr>
          <p:spPr>
            <a:xfrm>
              <a:off x="1539000" y="4253475"/>
              <a:ext cx="138375" cy="104400"/>
            </a:xfrm>
            <a:custGeom>
              <a:rect b="b" l="l" r="r" t="t"/>
              <a:pathLst>
                <a:path extrusionOk="0" h="4176" w="5535">
                  <a:moveTo>
                    <a:pt x="2758" y="1"/>
                  </a:moveTo>
                  <a:cubicBezTo>
                    <a:pt x="2213" y="1"/>
                    <a:pt x="1670" y="221"/>
                    <a:pt x="1279" y="663"/>
                  </a:cubicBezTo>
                  <a:cubicBezTo>
                    <a:pt x="1" y="1982"/>
                    <a:pt x="950" y="4176"/>
                    <a:pt x="2780" y="4176"/>
                  </a:cubicBezTo>
                  <a:cubicBezTo>
                    <a:pt x="2788" y="4176"/>
                    <a:pt x="2797" y="4176"/>
                    <a:pt x="2805" y="4176"/>
                  </a:cubicBezTo>
                  <a:cubicBezTo>
                    <a:pt x="4652" y="4136"/>
                    <a:pt x="5535" y="1888"/>
                    <a:pt x="4190" y="603"/>
                  </a:cubicBezTo>
                  <a:cubicBezTo>
                    <a:pt x="3798" y="201"/>
                    <a:pt x="3277" y="1"/>
                    <a:pt x="27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2"/>
            <p:cNvSpPr/>
            <p:nvPr/>
          </p:nvSpPr>
          <p:spPr>
            <a:xfrm>
              <a:off x="1903675" y="3888175"/>
              <a:ext cx="138725" cy="104425"/>
            </a:xfrm>
            <a:custGeom>
              <a:rect b="b" l="l" r="r" t="t"/>
              <a:pathLst>
                <a:path extrusionOk="0" h="4177" w="5549">
                  <a:moveTo>
                    <a:pt x="2779" y="0"/>
                  </a:moveTo>
                  <a:cubicBezTo>
                    <a:pt x="2258" y="0"/>
                    <a:pt x="1737" y="201"/>
                    <a:pt x="1345" y="603"/>
                  </a:cubicBezTo>
                  <a:cubicBezTo>
                    <a:pt x="0" y="1887"/>
                    <a:pt x="883" y="4135"/>
                    <a:pt x="2750" y="4176"/>
                  </a:cubicBezTo>
                  <a:cubicBezTo>
                    <a:pt x="2766" y="4176"/>
                    <a:pt x="2783" y="4176"/>
                    <a:pt x="2799" y="4176"/>
                  </a:cubicBezTo>
                  <a:cubicBezTo>
                    <a:pt x="4614" y="4176"/>
                    <a:pt x="5549" y="1976"/>
                    <a:pt x="4275" y="663"/>
                  </a:cubicBezTo>
                  <a:cubicBezTo>
                    <a:pt x="3875" y="221"/>
                    <a:pt x="3327" y="0"/>
                    <a:pt x="27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2"/>
            <p:cNvSpPr/>
            <p:nvPr/>
          </p:nvSpPr>
          <p:spPr>
            <a:xfrm>
              <a:off x="1903675" y="4253225"/>
              <a:ext cx="138725" cy="104675"/>
            </a:xfrm>
            <a:custGeom>
              <a:rect b="b" l="l" r="r" t="t"/>
              <a:pathLst>
                <a:path extrusionOk="0" h="4187" w="5549">
                  <a:moveTo>
                    <a:pt x="2775" y="0"/>
                  </a:moveTo>
                  <a:cubicBezTo>
                    <a:pt x="2260" y="0"/>
                    <a:pt x="1742" y="196"/>
                    <a:pt x="1345" y="593"/>
                  </a:cubicBezTo>
                  <a:cubicBezTo>
                    <a:pt x="0" y="1878"/>
                    <a:pt x="883" y="4126"/>
                    <a:pt x="2730" y="4186"/>
                  </a:cubicBezTo>
                  <a:cubicBezTo>
                    <a:pt x="2746" y="4186"/>
                    <a:pt x="2763" y="4186"/>
                    <a:pt x="2779" y="4186"/>
                  </a:cubicBezTo>
                  <a:cubicBezTo>
                    <a:pt x="4594" y="4186"/>
                    <a:pt x="5548" y="2006"/>
                    <a:pt x="4275" y="673"/>
                  </a:cubicBezTo>
                  <a:cubicBezTo>
                    <a:pt x="3880" y="226"/>
                    <a:pt x="3329" y="0"/>
                    <a:pt x="27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2"/>
            <p:cNvSpPr/>
            <p:nvPr/>
          </p:nvSpPr>
          <p:spPr>
            <a:xfrm>
              <a:off x="1903800"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8" y="4176"/>
                    <a:pt x="2797" y="4176"/>
                    <a:pt x="2805" y="4176"/>
                  </a:cubicBezTo>
                  <a:cubicBezTo>
                    <a:pt x="4652" y="4136"/>
                    <a:pt x="5535" y="1888"/>
                    <a:pt x="4210" y="603"/>
                  </a:cubicBezTo>
                  <a:cubicBezTo>
                    <a:pt x="3818" y="202"/>
                    <a:pt x="3297" y="1"/>
                    <a:pt x="27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2"/>
            <p:cNvSpPr/>
            <p:nvPr/>
          </p:nvSpPr>
          <p:spPr>
            <a:xfrm>
              <a:off x="1173550" y="3158325"/>
              <a:ext cx="138875" cy="104150"/>
            </a:xfrm>
            <a:custGeom>
              <a:rect b="b" l="l" r="r" t="t"/>
              <a:pathLst>
                <a:path extrusionOk="0" h="4166" w="5555">
                  <a:moveTo>
                    <a:pt x="2791" y="0"/>
                  </a:moveTo>
                  <a:cubicBezTo>
                    <a:pt x="2259" y="0"/>
                    <a:pt x="1727" y="211"/>
                    <a:pt x="1325" y="632"/>
                  </a:cubicBezTo>
                  <a:cubicBezTo>
                    <a:pt x="1" y="1917"/>
                    <a:pt x="924" y="4165"/>
                    <a:pt x="2770" y="4165"/>
                  </a:cubicBezTo>
                  <a:cubicBezTo>
                    <a:pt x="2779" y="4165"/>
                    <a:pt x="2787" y="4165"/>
                    <a:pt x="2795" y="4165"/>
                  </a:cubicBezTo>
                  <a:cubicBezTo>
                    <a:pt x="4625" y="4165"/>
                    <a:pt x="5555" y="1931"/>
                    <a:pt x="4256" y="632"/>
                  </a:cubicBezTo>
                  <a:cubicBezTo>
                    <a:pt x="3854" y="211"/>
                    <a:pt x="3322" y="0"/>
                    <a:pt x="27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2"/>
            <p:cNvSpPr/>
            <p:nvPr/>
          </p:nvSpPr>
          <p:spPr>
            <a:xfrm>
              <a:off x="2999075" y="3523875"/>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2"/>
            <p:cNvSpPr/>
            <p:nvPr/>
          </p:nvSpPr>
          <p:spPr>
            <a:xfrm>
              <a:off x="3364825" y="3159025"/>
              <a:ext cx="138100" cy="104200"/>
            </a:xfrm>
            <a:custGeom>
              <a:rect b="b" l="l" r="r" t="t"/>
              <a:pathLst>
                <a:path extrusionOk="0" h="4168" w="5524">
                  <a:moveTo>
                    <a:pt x="2720" y="1"/>
                  </a:moveTo>
                  <a:cubicBezTo>
                    <a:pt x="921" y="1"/>
                    <a:pt x="0" y="2168"/>
                    <a:pt x="1248" y="3495"/>
                  </a:cubicBezTo>
                  <a:cubicBezTo>
                    <a:pt x="1653" y="3942"/>
                    <a:pt x="2209" y="4168"/>
                    <a:pt x="2763" y="4168"/>
                  </a:cubicBezTo>
                  <a:cubicBezTo>
                    <a:pt x="3278" y="4168"/>
                    <a:pt x="3791" y="3972"/>
                    <a:pt x="4178" y="3575"/>
                  </a:cubicBezTo>
                  <a:cubicBezTo>
                    <a:pt x="5523" y="2290"/>
                    <a:pt x="4640" y="42"/>
                    <a:pt x="2793" y="2"/>
                  </a:cubicBezTo>
                  <a:cubicBezTo>
                    <a:pt x="2769" y="1"/>
                    <a:pt x="2744" y="1"/>
                    <a:pt x="27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2"/>
            <p:cNvSpPr/>
            <p:nvPr/>
          </p:nvSpPr>
          <p:spPr>
            <a:xfrm>
              <a:off x="2268975" y="4618300"/>
              <a:ext cx="138525" cy="104400"/>
            </a:xfrm>
            <a:custGeom>
              <a:rect b="b" l="l" r="r" t="t"/>
              <a:pathLst>
                <a:path extrusionOk="0" h="4176" w="5541">
                  <a:moveTo>
                    <a:pt x="2761" y="0"/>
                  </a:moveTo>
                  <a:cubicBezTo>
                    <a:pt x="2236" y="0"/>
                    <a:pt x="1712" y="206"/>
                    <a:pt x="1325" y="622"/>
                  </a:cubicBezTo>
                  <a:cubicBezTo>
                    <a:pt x="0" y="1927"/>
                    <a:pt x="924" y="4155"/>
                    <a:pt x="2770" y="4175"/>
                  </a:cubicBezTo>
                  <a:cubicBezTo>
                    <a:pt x="4617" y="4175"/>
                    <a:pt x="5540" y="1947"/>
                    <a:pt x="4236" y="642"/>
                  </a:cubicBezTo>
                  <a:cubicBezTo>
                    <a:pt x="3839" y="216"/>
                    <a:pt x="3300" y="0"/>
                    <a:pt x="2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2"/>
            <p:cNvSpPr/>
            <p:nvPr/>
          </p:nvSpPr>
          <p:spPr>
            <a:xfrm>
              <a:off x="2634275" y="4253475"/>
              <a:ext cx="138375" cy="104400"/>
            </a:xfrm>
            <a:custGeom>
              <a:rect b="b" l="l" r="r" t="t"/>
              <a:pathLst>
                <a:path extrusionOk="0" h="4176" w="5535">
                  <a:moveTo>
                    <a:pt x="2768" y="1"/>
                  </a:moveTo>
                  <a:cubicBezTo>
                    <a:pt x="2248" y="1"/>
                    <a:pt x="1727" y="201"/>
                    <a:pt x="1325" y="603"/>
                  </a:cubicBezTo>
                  <a:cubicBezTo>
                    <a:pt x="1" y="1888"/>
                    <a:pt x="884" y="4136"/>
                    <a:pt x="2730" y="4176"/>
                  </a:cubicBezTo>
                  <a:cubicBezTo>
                    <a:pt x="2739" y="4176"/>
                    <a:pt x="2747" y="4176"/>
                    <a:pt x="2755" y="4176"/>
                  </a:cubicBezTo>
                  <a:cubicBezTo>
                    <a:pt x="4586" y="4176"/>
                    <a:pt x="5535" y="1982"/>
                    <a:pt x="4256" y="663"/>
                  </a:cubicBezTo>
                  <a:cubicBezTo>
                    <a:pt x="3855" y="221"/>
                    <a:pt x="3312" y="1"/>
                    <a:pt x="2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2"/>
            <p:cNvSpPr/>
            <p:nvPr/>
          </p:nvSpPr>
          <p:spPr>
            <a:xfrm>
              <a:off x="3016300" y="3888925"/>
              <a:ext cx="110275" cy="103625"/>
            </a:xfrm>
            <a:custGeom>
              <a:rect b="b" l="l" r="r" t="t"/>
              <a:pathLst>
                <a:path extrusionOk="0" h="4145" w="4411">
                  <a:moveTo>
                    <a:pt x="2102" y="1"/>
                  </a:moveTo>
                  <a:cubicBezTo>
                    <a:pt x="1031" y="1"/>
                    <a:pt x="1" y="840"/>
                    <a:pt x="14" y="2098"/>
                  </a:cubicBezTo>
                  <a:cubicBezTo>
                    <a:pt x="41" y="3338"/>
                    <a:pt x="1055" y="4144"/>
                    <a:pt x="2108" y="4144"/>
                  </a:cubicBezTo>
                  <a:cubicBezTo>
                    <a:pt x="2622" y="4144"/>
                    <a:pt x="3145" y="3952"/>
                    <a:pt x="3567" y="3523"/>
                  </a:cubicBezTo>
                  <a:cubicBezTo>
                    <a:pt x="4410" y="2720"/>
                    <a:pt x="4390" y="1376"/>
                    <a:pt x="3527" y="593"/>
                  </a:cubicBezTo>
                  <a:cubicBezTo>
                    <a:pt x="3112" y="184"/>
                    <a:pt x="2602" y="1"/>
                    <a:pt x="21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2"/>
            <p:cNvSpPr/>
            <p:nvPr/>
          </p:nvSpPr>
          <p:spPr>
            <a:xfrm>
              <a:off x="3375925" y="3523825"/>
              <a:ext cx="114950" cy="103675"/>
            </a:xfrm>
            <a:custGeom>
              <a:rect b="b" l="l" r="r" t="t"/>
              <a:pathLst>
                <a:path extrusionOk="0" h="4147" w="4598">
                  <a:moveTo>
                    <a:pt x="2312" y="1"/>
                  </a:moveTo>
                  <a:cubicBezTo>
                    <a:pt x="1809" y="1"/>
                    <a:pt x="1305" y="182"/>
                    <a:pt x="904" y="544"/>
                  </a:cubicBezTo>
                  <a:cubicBezTo>
                    <a:pt x="61" y="1327"/>
                    <a:pt x="1" y="2632"/>
                    <a:pt x="784" y="3475"/>
                  </a:cubicBezTo>
                  <a:cubicBezTo>
                    <a:pt x="1186" y="3920"/>
                    <a:pt x="1745" y="4147"/>
                    <a:pt x="2307" y="4147"/>
                  </a:cubicBezTo>
                  <a:cubicBezTo>
                    <a:pt x="2810" y="4147"/>
                    <a:pt x="3316" y="3965"/>
                    <a:pt x="3714" y="3595"/>
                  </a:cubicBezTo>
                  <a:cubicBezTo>
                    <a:pt x="4537" y="2833"/>
                    <a:pt x="4597" y="1508"/>
                    <a:pt x="3835" y="665"/>
                  </a:cubicBezTo>
                  <a:cubicBezTo>
                    <a:pt x="3424" y="222"/>
                    <a:pt x="2869" y="1"/>
                    <a:pt x="2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2"/>
            <p:cNvSpPr/>
            <p:nvPr/>
          </p:nvSpPr>
          <p:spPr>
            <a:xfrm>
              <a:off x="3729475" y="3158550"/>
              <a:ext cx="138250" cy="104425"/>
            </a:xfrm>
            <a:custGeom>
              <a:rect b="b" l="l" r="r" t="t"/>
              <a:pathLst>
                <a:path extrusionOk="0" h="4177" w="5530">
                  <a:moveTo>
                    <a:pt x="2750" y="1"/>
                  </a:moveTo>
                  <a:cubicBezTo>
                    <a:pt x="936" y="1"/>
                    <a:pt x="1" y="2201"/>
                    <a:pt x="1274" y="3514"/>
                  </a:cubicBezTo>
                  <a:cubicBezTo>
                    <a:pt x="1675" y="3955"/>
                    <a:pt x="2223" y="4176"/>
                    <a:pt x="2770" y="4176"/>
                  </a:cubicBezTo>
                  <a:cubicBezTo>
                    <a:pt x="3292" y="4176"/>
                    <a:pt x="3813" y="3976"/>
                    <a:pt x="4205" y="3574"/>
                  </a:cubicBezTo>
                  <a:cubicBezTo>
                    <a:pt x="5529" y="2289"/>
                    <a:pt x="4646" y="41"/>
                    <a:pt x="2799" y="1"/>
                  </a:cubicBezTo>
                  <a:cubicBezTo>
                    <a:pt x="2783" y="1"/>
                    <a:pt x="2767"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2"/>
            <p:cNvSpPr/>
            <p:nvPr/>
          </p:nvSpPr>
          <p:spPr>
            <a:xfrm>
              <a:off x="2634275" y="4618550"/>
              <a:ext cx="138025" cy="104150"/>
            </a:xfrm>
            <a:custGeom>
              <a:rect b="b" l="l" r="r" t="t"/>
              <a:pathLst>
                <a:path extrusionOk="0" h="4166" w="5521">
                  <a:moveTo>
                    <a:pt x="2761" y="0"/>
                  </a:moveTo>
                  <a:cubicBezTo>
                    <a:pt x="2229" y="0"/>
                    <a:pt x="1697" y="211"/>
                    <a:pt x="1305" y="632"/>
                  </a:cubicBezTo>
                  <a:cubicBezTo>
                    <a:pt x="1" y="1937"/>
                    <a:pt x="904" y="4165"/>
                    <a:pt x="2751" y="4165"/>
                  </a:cubicBezTo>
                  <a:cubicBezTo>
                    <a:pt x="4597" y="4165"/>
                    <a:pt x="5520" y="1937"/>
                    <a:pt x="4216" y="632"/>
                  </a:cubicBezTo>
                  <a:cubicBezTo>
                    <a:pt x="3824" y="211"/>
                    <a:pt x="3292" y="0"/>
                    <a:pt x="2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2"/>
            <p:cNvSpPr/>
            <p:nvPr/>
          </p:nvSpPr>
          <p:spPr>
            <a:xfrm>
              <a:off x="2999575" y="4253175"/>
              <a:ext cx="137575" cy="104375"/>
            </a:xfrm>
            <a:custGeom>
              <a:rect b="b" l="l" r="r" t="t"/>
              <a:pathLst>
                <a:path extrusionOk="0" h="4175" w="5503">
                  <a:moveTo>
                    <a:pt x="2746" y="0"/>
                  </a:moveTo>
                  <a:cubicBezTo>
                    <a:pt x="2272" y="0"/>
                    <a:pt x="1799" y="178"/>
                    <a:pt x="1406" y="535"/>
                  </a:cubicBezTo>
                  <a:cubicBezTo>
                    <a:pt x="1" y="1739"/>
                    <a:pt x="764" y="4047"/>
                    <a:pt x="2610" y="4168"/>
                  </a:cubicBezTo>
                  <a:cubicBezTo>
                    <a:pt x="2668" y="4172"/>
                    <a:pt x="2724" y="4174"/>
                    <a:pt x="2780" y="4174"/>
                  </a:cubicBezTo>
                  <a:cubicBezTo>
                    <a:pt x="4522" y="4174"/>
                    <a:pt x="5503" y="2097"/>
                    <a:pt x="4316" y="756"/>
                  </a:cubicBezTo>
                  <a:cubicBezTo>
                    <a:pt x="3880" y="253"/>
                    <a:pt x="3312" y="0"/>
                    <a:pt x="27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2"/>
            <p:cNvSpPr/>
            <p:nvPr/>
          </p:nvSpPr>
          <p:spPr>
            <a:xfrm>
              <a:off x="3364400" y="3888200"/>
              <a:ext cx="137950" cy="104425"/>
            </a:xfrm>
            <a:custGeom>
              <a:rect b="b" l="l" r="r" t="t"/>
              <a:pathLst>
                <a:path extrusionOk="0" h="4177" w="5518">
                  <a:moveTo>
                    <a:pt x="2768" y="0"/>
                  </a:moveTo>
                  <a:cubicBezTo>
                    <a:pt x="2262" y="0"/>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0"/>
                    <a:pt x="27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2"/>
            <p:cNvSpPr/>
            <p:nvPr/>
          </p:nvSpPr>
          <p:spPr>
            <a:xfrm>
              <a:off x="3729975" y="3523300"/>
              <a:ext cx="137750" cy="103975"/>
            </a:xfrm>
            <a:custGeom>
              <a:rect b="b" l="l" r="r" t="t"/>
              <a:pathLst>
                <a:path extrusionOk="0" h="4159" w="5510">
                  <a:moveTo>
                    <a:pt x="2743" y="1"/>
                  </a:moveTo>
                  <a:cubicBezTo>
                    <a:pt x="2201" y="1"/>
                    <a:pt x="1662" y="217"/>
                    <a:pt x="1274" y="646"/>
                  </a:cubicBezTo>
                  <a:cubicBezTo>
                    <a:pt x="1" y="1959"/>
                    <a:pt x="916" y="4159"/>
                    <a:pt x="2730" y="4159"/>
                  </a:cubicBezTo>
                  <a:cubicBezTo>
                    <a:pt x="2747" y="4159"/>
                    <a:pt x="2763" y="4159"/>
                    <a:pt x="2779" y="4158"/>
                  </a:cubicBezTo>
                  <a:cubicBezTo>
                    <a:pt x="4626" y="4138"/>
                    <a:pt x="5509" y="1890"/>
                    <a:pt x="4185" y="605"/>
                  </a:cubicBezTo>
                  <a:cubicBezTo>
                    <a:pt x="3790" y="201"/>
                    <a:pt x="3266" y="1"/>
                    <a:pt x="27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2"/>
            <p:cNvSpPr/>
            <p:nvPr/>
          </p:nvSpPr>
          <p:spPr>
            <a:xfrm>
              <a:off x="2999575" y="4618050"/>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2"/>
            <p:cNvSpPr/>
            <p:nvPr/>
          </p:nvSpPr>
          <p:spPr>
            <a:xfrm>
              <a:off x="3364525" y="4253475"/>
              <a:ext cx="137875" cy="104400"/>
            </a:xfrm>
            <a:custGeom>
              <a:rect b="b" l="l" r="r" t="t"/>
              <a:pathLst>
                <a:path extrusionOk="0" h="4176" w="5515">
                  <a:moveTo>
                    <a:pt x="2756" y="1"/>
                  </a:moveTo>
                  <a:cubicBezTo>
                    <a:pt x="2208" y="1"/>
                    <a:pt x="1660" y="221"/>
                    <a:pt x="1260" y="663"/>
                  </a:cubicBezTo>
                  <a:cubicBezTo>
                    <a:pt x="1" y="1982"/>
                    <a:pt x="950" y="4176"/>
                    <a:pt x="2780" y="4176"/>
                  </a:cubicBezTo>
                  <a:cubicBezTo>
                    <a:pt x="2789" y="4176"/>
                    <a:pt x="2797" y="4176"/>
                    <a:pt x="2805" y="4176"/>
                  </a:cubicBezTo>
                  <a:cubicBezTo>
                    <a:pt x="4652" y="4136"/>
                    <a:pt x="5515" y="1888"/>
                    <a:pt x="4190" y="603"/>
                  </a:cubicBezTo>
                  <a:cubicBezTo>
                    <a:pt x="3798" y="201"/>
                    <a:pt x="3277" y="1"/>
                    <a:pt x="27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2"/>
            <p:cNvSpPr/>
            <p:nvPr/>
          </p:nvSpPr>
          <p:spPr>
            <a:xfrm>
              <a:off x="3729200" y="3888175"/>
              <a:ext cx="138225" cy="104425"/>
            </a:xfrm>
            <a:custGeom>
              <a:rect b="b" l="l" r="r" t="t"/>
              <a:pathLst>
                <a:path extrusionOk="0" h="4177" w="5529">
                  <a:moveTo>
                    <a:pt x="2778" y="0"/>
                  </a:moveTo>
                  <a:cubicBezTo>
                    <a:pt x="2258" y="0"/>
                    <a:pt x="1737" y="201"/>
                    <a:pt x="1345" y="603"/>
                  </a:cubicBezTo>
                  <a:cubicBezTo>
                    <a:pt x="0" y="1887"/>
                    <a:pt x="884" y="4135"/>
                    <a:pt x="2730" y="4176"/>
                  </a:cubicBezTo>
                  <a:cubicBezTo>
                    <a:pt x="2747" y="4176"/>
                    <a:pt x="2763" y="4176"/>
                    <a:pt x="2779" y="4176"/>
                  </a:cubicBezTo>
                  <a:cubicBezTo>
                    <a:pt x="4594" y="4176"/>
                    <a:pt x="5529" y="1976"/>
                    <a:pt x="4256" y="663"/>
                  </a:cubicBezTo>
                  <a:cubicBezTo>
                    <a:pt x="3865" y="221"/>
                    <a:pt x="3322" y="0"/>
                    <a:pt x="27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2"/>
            <p:cNvSpPr/>
            <p:nvPr/>
          </p:nvSpPr>
          <p:spPr>
            <a:xfrm>
              <a:off x="3364450" y="4619250"/>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2"/>
            <p:cNvSpPr/>
            <p:nvPr/>
          </p:nvSpPr>
          <p:spPr>
            <a:xfrm>
              <a:off x="3729200" y="4253225"/>
              <a:ext cx="138225" cy="104675"/>
            </a:xfrm>
            <a:custGeom>
              <a:rect b="b" l="l" r="r" t="t"/>
              <a:pathLst>
                <a:path extrusionOk="0" h="4187" w="5529">
                  <a:moveTo>
                    <a:pt x="2769" y="0"/>
                  </a:moveTo>
                  <a:cubicBezTo>
                    <a:pt x="2255" y="0"/>
                    <a:pt x="1742" y="196"/>
                    <a:pt x="1345" y="593"/>
                  </a:cubicBezTo>
                  <a:cubicBezTo>
                    <a:pt x="0" y="1878"/>
                    <a:pt x="864" y="4126"/>
                    <a:pt x="2730" y="4186"/>
                  </a:cubicBezTo>
                  <a:cubicBezTo>
                    <a:pt x="2747" y="4186"/>
                    <a:pt x="2763" y="4186"/>
                    <a:pt x="2780" y="4186"/>
                  </a:cubicBezTo>
                  <a:cubicBezTo>
                    <a:pt x="4594" y="4186"/>
                    <a:pt x="5529" y="2006"/>
                    <a:pt x="4276" y="673"/>
                  </a:cubicBezTo>
                  <a:cubicBezTo>
                    <a:pt x="3870" y="226"/>
                    <a:pt x="3320" y="0"/>
                    <a:pt x="27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2"/>
            <p:cNvSpPr/>
            <p:nvPr/>
          </p:nvSpPr>
          <p:spPr>
            <a:xfrm>
              <a:off x="3729850" y="4618275"/>
              <a:ext cx="137875" cy="104425"/>
            </a:xfrm>
            <a:custGeom>
              <a:rect b="b" l="l" r="r" t="t"/>
              <a:pathLst>
                <a:path extrusionOk="0" h="4177" w="5515">
                  <a:moveTo>
                    <a:pt x="2757" y="1"/>
                  </a:moveTo>
                  <a:cubicBezTo>
                    <a:pt x="2213" y="1"/>
                    <a:pt x="1670" y="222"/>
                    <a:pt x="1279" y="663"/>
                  </a:cubicBezTo>
                  <a:cubicBezTo>
                    <a:pt x="0" y="1982"/>
                    <a:pt x="929" y="4176"/>
                    <a:pt x="2760" y="4176"/>
                  </a:cubicBezTo>
                  <a:cubicBezTo>
                    <a:pt x="2768" y="4176"/>
                    <a:pt x="2776" y="4176"/>
                    <a:pt x="2784" y="4176"/>
                  </a:cubicBezTo>
                  <a:cubicBezTo>
                    <a:pt x="4631" y="4136"/>
                    <a:pt x="5514" y="1888"/>
                    <a:pt x="4190" y="603"/>
                  </a:cubicBezTo>
                  <a:cubicBezTo>
                    <a:pt x="3798" y="202"/>
                    <a:pt x="3277" y="1"/>
                    <a:pt x="27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2"/>
            <p:cNvSpPr/>
            <p:nvPr/>
          </p:nvSpPr>
          <p:spPr>
            <a:xfrm>
              <a:off x="2279000" y="3158000"/>
              <a:ext cx="118450" cy="105600"/>
            </a:xfrm>
            <a:custGeom>
              <a:rect b="b" l="l" r="r" t="t"/>
              <a:pathLst>
                <a:path extrusionOk="0" h="4224" w="4738">
                  <a:moveTo>
                    <a:pt x="2365" y="1"/>
                  </a:moveTo>
                  <a:cubicBezTo>
                    <a:pt x="1891" y="1"/>
                    <a:pt x="1418" y="179"/>
                    <a:pt x="1024" y="545"/>
                  </a:cubicBezTo>
                  <a:cubicBezTo>
                    <a:pt x="12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2"/>
            <p:cNvSpPr/>
            <p:nvPr/>
          </p:nvSpPr>
          <p:spPr>
            <a:xfrm>
              <a:off x="2280525"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2"/>
            <p:cNvSpPr/>
            <p:nvPr/>
          </p:nvSpPr>
          <p:spPr>
            <a:xfrm>
              <a:off x="2651500" y="3158975"/>
              <a:ext cx="109750" cy="103575"/>
            </a:xfrm>
            <a:custGeom>
              <a:rect b="b" l="l" r="r" t="t"/>
              <a:pathLst>
                <a:path extrusionOk="0" h="4143" w="4390">
                  <a:moveTo>
                    <a:pt x="2096" y="1"/>
                  </a:moveTo>
                  <a:cubicBezTo>
                    <a:pt x="1043" y="1"/>
                    <a:pt x="28" y="821"/>
                    <a:pt x="14" y="2052"/>
                  </a:cubicBezTo>
                  <a:cubicBezTo>
                    <a:pt x="1" y="3305"/>
                    <a:pt x="1023" y="4143"/>
                    <a:pt x="2090" y="4143"/>
                  </a:cubicBezTo>
                  <a:cubicBezTo>
                    <a:pt x="2594" y="4143"/>
                    <a:pt x="3108" y="3956"/>
                    <a:pt x="3527" y="3537"/>
                  </a:cubicBezTo>
                  <a:cubicBezTo>
                    <a:pt x="4390" y="2754"/>
                    <a:pt x="4390" y="1409"/>
                    <a:pt x="3547" y="626"/>
                  </a:cubicBezTo>
                  <a:cubicBezTo>
                    <a:pt x="3127" y="194"/>
                    <a:pt x="2607" y="1"/>
                    <a:pt x="20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2"/>
            <p:cNvSpPr/>
            <p:nvPr/>
          </p:nvSpPr>
          <p:spPr>
            <a:xfrm>
              <a:off x="2280525" y="3888925"/>
              <a:ext cx="109750" cy="103625"/>
            </a:xfrm>
            <a:custGeom>
              <a:rect b="b" l="l" r="r" t="t"/>
              <a:pathLst>
                <a:path extrusionOk="0" h="4145" w="4390">
                  <a:moveTo>
                    <a:pt x="2297" y="1"/>
                  </a:moveTo>
                  <a:cubicBezTo>
                    <a:pt x="1796" y="1"/>
                    <a:pt x="1285" y="184"/>
                    <a:pt x="863" y="593"/>
                  </a:cubicBezTo>
                  <a:cubicBezTo>
                    <a:pt x="20" y="1376"/>
                    <a:pt x="0" y="2720"/>
                    <a:pt x="843" y="3523"/>
                  </a:cubicBezTo>
                  <a:cubicBezTo>
                    <a:pt x="1265" y="3952"/>
                    <a:pt x="1788" y="4144"/>
                    <a:pt x="2302" y="4144"/>
                  </a:cubicBezTo>
                  <a:cubicBezTo>
                    <a:pt x="3353" y="4144"/>
                    <a:pt x="4362" y="3338"/>
                    <a:pt x="4376" y="2098"/>
                  </a:cubicBezTo>
                  <a:cubicBezTo>
                    <a:pt x="4389" y="840"/>
                    <a:pt x="3368" y="1"/>
                    <a:pt x="22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2"/>
            <p:cNvSpPr/>
            <p:nvPr/>
          </p:nvSpPr>
          <p:spPr>
            <a:xfrm>
              <a:off x="2634825" y="3523825"/>
              <a:ext cx="137975" cy="104425"/>
            </a:xfrm>
            <a:custGeom>
              <a:rect b="b" l="l" r="r" t="t"/>
              <a:pathLst>
                <a:path extrusionOk="0" h="4177" w="5519">
                  <a:moveTo>
                    <a:pt x="2730" y="0"/>
                  </a:moveTo>
                  <a:cubicBezTo>
                    <a:pt x="947" y="0"/>
                    <a:pt x="1" y="2134"/>
                    <a:pt x="1223" y="3475"/>
                  </a:cubicBezTo>
                  <a:cubicBezTo>
                    <a:pt x="1625" y="3940"/>
                    <a:pt x="2188" y="4177"/>
                    <a:pt x="2751" y="4177"/>
                  </a:cubicBezTo>
                  <a:cubicBezTo>
                    <a:pt x="3257" y="4177"/>
                    <a:pt x="3764" y="3985"/>
                    <a:pt x="4154" y="3595"/>
                  </a:cubicBezTo>
                  <a:cubicBezTo>
                    <a:pt x="5519" y="2351"/>
                    <a:pt x="4675" y="83"/>
                    <a:pt x="2829" y="2"/>
                  </a:cubicBezTo>
                  <a:cubicBezTo>
                    <a:pt x="2796" y="1"/>
                    <a:pt x="2763"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2"/>
            <p:cNvSpPr/>
            <p:nvPr/>
          </p:nvSpPr>
          <p:spPr>
            <a:xfrm>
              <a:off x="2999075" y="3159075"/>
              <a:ext cx="138525" cy="104650"/>
            </a:xfrm>
            <a:custGeom>
              <a:rect b="b" l="l" r="r" t="t"/>
              <a:pathLst>
                <a:path extrusionOk="0" h="4186" w="5541">
                  <a:moveTo>
                    <a:pt x="2771" y="0"/>
                  </a:moveTo>
                  <a:cubicBezTo>
                    <a:pt x="924" y="0"/>
                    <a:pt x="1" y="2228"/>
                    <a:pt x="1306" y="3553"/>
                  </a:cubicBezTo>
                  <a:cubicBezTo>
                    <a:pt x="1707" y="3974"/>
                    <a:pt x="2244" y="4185"/>
                    <a:pt x="2778" y="4185"/>
                  </a:cubicBezTo>
                  <a:cubicBezTo>
                    <a:pt x="3313" y="4185"/>
                    <a:pt x="3845" y="3974"/>
                    <a:pt x="4236" y="3553"/>
                  </a:cubicBezTo>
                  <a:cubicBezTo>
                    <a:pt x="5541" y="2228"/>
                    <a:pt x="4617"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2"/>
            <p:cNvSpPr/>
            <p:nvPr/>
          </p:nvSpPr>
          <p:spPr>
            <a:xfrm>
              <a:off x="2269475" y="4253375"/>
              <a:ext cx="137950" cy="104050"/>
            </a:xfrm>
            <a:custGeom>
              <a:rect b="b" l="l" r="r" t="t"/>
              <a:pathLst>
                <a:path extrusionOk="0" h="4162" w="5518">
                  <a:moveTo>
                    <a:pt x="2754" y="1"/>
                  </a:moveTo>
                  <a:cubicBezTo>
                    <a:pt x="2250" y="1"/>
                    <a:pt x="1744" y="187"/>
                    <a:pt x="1345" y="567"/>
                  </a:cubicBezTo>
                  <a:cubicBezTo>
                    <a:pt x="0" y="1811"/>
                    <a:pt x="823" y="4100"/>
                    <a:pt x="2670" y="4160"/>
                  </a:cubicBezTo>
                  <a:cubicBezTo>
                    <a:pt x="2703" y="4161"/>
                    <a:pt x="2736" y="4162"/>
                    <a:pt x="2768" y="4162"/>
                  </a:cubicBezTo>
                  <a:cubicBezTo>
                    <a:pt x="4553" y="4162"/>
                    <a:pt x="5518" y="2028"/>
                    <a:pt x="4276" y="687"/>
                  </a:cubicBezTo>
                  <a:cubicBezTo>
                    <a:pt x="3874" y="232"/>
                    <a:pt x="3316" y="1"/>
                    <a:pt x="27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2"/>
            <p:cNvSpPr/>
            <p:nvPr/>
          </p:nvSpPr>
          <p:spPr>
            <a:xfrm>
              <a:off x="2651500" y="3889000"/>
              <a:ext cx="110250" cy="103725"/>
            </a:xfrm>
            <a:custGeom>
              <a:rect b="b" l="l" r="r" t="t"/>
              <a:pathLst>
                <a:path extrusionOk="0" h="4149" w="4410">
                  <a:moveTo>
                    <a:pt x="2103" y="0"/>
                  </a:moveTo>
                  <a:cubicBezTo>
                    <a:pt x="1046" y="0"/>
                    <a:pt x="28" y="815"/>
                    <a:pt x="14" y="2055"/>
                  </a:cubicBezTo>
                  <a:cubicBezTo>
                    <a:pt x="0" y="3303"/>
                    <a:pt x="1027" y="4148"/>
                    <a:pt x="2102" y="4148"/>
                  </a:cubicBezTo>
                  <a:cubicBezTo>
                    <a:pt x="2599" y="4148"/>
                    <a:pt x="3107" y="3967"/>
                    <a:pt x="3527" y="3560"/>
                  </a:cubicBezTo>
                  <a:cubicBezTo>
                    <a:pt x="4390" y="2778"/>
                    <a:pt x="4410" y="1433"/>
                    <a:pt x="3567" y="630"/>
                  </a:cubicBezTo>
                  <a:cubicBezTo>
                    <a:pt x="3145" y="195"/>
                    <a:pt x="2619" y="0"/>
                    <a:pt x="21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2"/>
            <p:cNvSpPr/>
            <p:nvPr/>
          </p:nvSpPr>
          <p:spPr>
            <a:xfrm>
              <a:off x="2999575" y="5350025"/>
              <a:ext cx="138025" cy="104275"/>
            </a:xfrm>
            <a:custGeom>
              <a:rect b="b" l="l" r="r" t="t"/>
              <a:pathLst>
                <a:path extrusionOk="0" h="4171" w="5521">
                  <a:moveTo>
                    <a:pt x="2761" y="1"/>
                  </a:moveTo>
                  <a:cubicBezTo>
                    <a:pt x="2229" y="1"/>
                    <a:pt x="1697" y="207"/>
                    <a:pt x="1306" y="618"/>
                  </a:cubicBezTo>
                  <a:cubicBezTo>
                    <a:pt x="1" y="1923"/>
                    <a:pt x="904" y="4171"/>
                    <a:pt x="2751" y="4171"/>
                  </a:cubicBezTo>
                  <a:cubicBezTo>
                    <a:pt x="4597" y="4171"/>
                    <a:pt x="5521" y="1923"/>
                    <a:pt x="4216" y="618"/>
                  </a:cubicBezTo>
                  <a:cubicBezTo>
                    <a:pt x="3825" y="207"/>
                    <a:pt x="3293" y="1"/>
                    <a:pt x="27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2"/>
            <p:cNvSpPr/>
            <p:nvPr/>
          </p:nvSpPr>
          <p:spPr>
            <a:xfrm>
              <a:off x="3364400" y="4985100"/>
              <a:ext cx="138225" cy="104425"/>
            </a:xfrm>
            <a:custGeom>
              <a:rect b="b" l="l" r="r" t="t"/>
              <a:pathLst>
                <a:path extrusionOk="0" h="4177" w="5529">
                  <a:moveTo>
                    <a:pt x="2777" y="0"/>
                  </a:moveTo>
                  <a:cubicBezTo>
                    <a:pt x="2258" y="0"/>
                    <a:pt x="1737" y="201"/>
                    <a:pt x="1345" y="603"/>
                  </a:cubicBezTo>
                  <a:cubicBezTo>
                    <a:pt x="0" y="1867"/>
                    <a:pt x="863" y="4115"/>
                    <a:pt x="2710" y="4176"/>
                  </a:cubicBezTo>
                  <a:cubicBezTo>
                    <a:pt x="2727" y="4176"/>
                    <a:pt x="2743" y="4176"/>
                    <a:pt x="2759" y="4176"/>
                  </a:cubicBezTo>
                  <a:cubicBezTo>
                    <a:pt x="4574" y="4176"/>
                    <a:pt x="5529" y="1996"/>
                    <a:pt x="4255" y="663"/>
                  </a:cubicBezTo>
                  <a:cubicBezTo>
                    <a:pt x="3865" y="221"/>
                    <a:pt x="3322" y="0"/>
                    <a:pt x="27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2"/>
            <p:cNvSpPr/>
            <p:nvPr/>
          </p:nvSpPr>
          <p:spPr>
            <a:xfrm>
              <a:off x="3364400" y="5349925"/>
              <a:ext cx="137950" cy="104425"/>
            </a:xfrm>
            <a:custGeom>
              <a:rect b="b" l="l" r="r" t="t"/>
              <a:pathLst>
                <a:path extrusionOk="0" h="4177" w="5518">
                  <a:moveTo>
                    <a:pt x="2768" y="1"/>
                  </a:moveTo>
                  <a:cubicBezTo>
                    <a:pt x="2262" y="1"/>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1"/>
                    <a:pt x="2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2"/>
            <p:cNvSpPr/>
            <p:nvPr/>
          </p:nvSpPr>
          <p:spPr>
            <a:xfrm>
              <a:off x="3729475" y="4985600"/>
              <a:ext cx="138250" cy="104350"/>
            </a:xfrm>
            <a:custGeom>
              <a:rect b="b" l="l" r="r" t="t"/>
              <a:pathLst>
                <a:path extrusionOk="0" h="4174" w="5530">
                  <a:moveTo>
                    <a:pt x="2750" y="0"/>
                  </a:moveTo>
                  <a:cubicBezTo>
                    <a:pt x="936" y="0"/>
                    <a:pt x="1" y="2200"/>
                    <a:pt x="1274" y="3513"/>
                  </a:cubicBezTo>
                  <a:cubicBezTo>
                    <a:pt x="1672" y="3952"/>
                    <a:pt x="2216" y="4173"/>
                    <a:pt x="2760" y="4173"/>
                  </a:cubicBezTo>
                  <a:cubicBezTo>
                    <a:pt x="3285" y="4173"/>
                    <a:pt x="3810" y="3967"/>
                    <a:pt x="4205" y="3553"/>
                  </a:cubicBezTo>
                  <a:cubicBezTo>
                    <a:pt x="5529" y="2269"/>
                    <a:pt x="4646" y="21"/>
                    <a:pt x="2799" y="1"/>
                  </a:cubicBezTo>
                  <a:cubicBezTo>
                    <a:pt x="2783" y="0"/>
                    <a:pt x="2767" y="0"/>
                    <a:pt x="2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2"/>
            <p:cNvSpPr/>
            <p:nvPr/>
          </p:nvSpPr>
          <p:spPr>
            <a:xfrm>
              <a:off x="3729850" y="5349975"/>
              <a:ext cx="137875" cy="104325"/>
            </a:xfrm>
            <a:custGeom>
              <a:rect b="b" l="l" r="r" t="t"/>
              <a:pathLst>
                <a:path extrusionOk="0" h="4173" w="5515">
                  <a:moveTo>
                    <a:pt x="2747" y="0"/>
                  </a:moveTo>
                  <a:cubicBezTo>
                    <a:pt x="2206" y="0"/>
                    <a:pt x="1667" y="221"/>
                    <a:pt x="1279" y="660"/>
                  </a:cubicBezTo>
                  <a:cubicBezTo>
                    <a:pt x="0" y="1979"/>
                    <a:pt x="929" y="4173"/>
                    <a:pt x="2760" y="4173"/>
                  </a:cubicBezTo>
                  <a:cubicBezTo>
                    <a:pt x="2768" y="4173"/>
                    <a:pt x="2776" y="4173"/>
                    <a:pt x="2784" y="4173"/>
                  </a:cubicBezTo>
                  <a:cubicBezTo>
                    <a:pt x="4631" y="4133"/>
                    <a:pt x="5514" y="1905"/>
                    <a:pt x="4190" y="620"/>
                  </a:cubicBezTo>
                  <a:cubicBezTo>
                    <a:pt x="3795" y="206"/>
                    <a:pt x="3270" y="0"/>
                    <a:pt x="27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2"/>
            <p:cNvSpPr/>
            <p:nvPr/>
          </p:nvSpPr>
          <p:spPr>
            <a:xfrm>
              <a:off x="2269475" y="4985175"/>
              <a:ext cx="137700" cy="104450"/>
            </a:xfrm>
            <a:custGeom>
              <a:rect b="b" l="l" r="r" t="t"/>
              <a:pathLst>
                <a:path extrusionOk="0" h="4178" w="5508">
                  <a:moveTo>
                    <a:pt x="2742" y="0"/>
                  </a:moveTo>
                  <a:cubicBezTo>
                    <a:pt x="2270" y="0"/>
                    <a:pt x="1798" y="173"/>
                    <a:pt x="1405" y="519"/>
                  </a:cubicBezTo>
                  <a:cubicBezTo>
                    <a:pt x="0" y="1724"/>
                    <a:pt x="763" y="4032"/>
                    <a:pt x="2610" y="4173"/>
                  </a:cubicBezTo>
                  <a:cubicBezTo>
                    <a:pt x="2659" y="4176"/>
                    <a:pt x="2708" y="4177"/>
                    <a:pt x="2757" y="4177"/>
                  </a:cubicBezTo>
                  <a:cubicBezTo>
                    <a:pt x="4513" y="4177"/>
                    <a:pt x="5507" y="2088"/>
                    <a:pt x="4316" y="740"/>
                  </a:cubicBezTo>
                  <a:cubicBezTo>
                    <a:pt x="3878" y="248"/>
                    <a:pt x="3309" y="0"/>
                    <a:pt x="27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2"/>
            <p:cNvSpPr/>
            <p:nvPr/>
          </p:nvSpPr>
          <p:spPr>
            <a:xfrm>
              <a:off x="2634275" y="4985100"/>
              <a:ext cx="138375" cy="104400"/>
            </a:xfrm>
            <a:custGeom>
              <a:rect b="b" l="l" r="r" t="t"/>
              <a:pathLst>
                <a:path extrusionOk="0" h="4176" w="5535">
                  <a:moveTo>
                    <a:pt x="2769" y="1"/>
                  </a:moveTo>
                  <a:cubicBezTo>
                    <a:pt x="2246" y="1"/>
                    <a:pt x="1722" y="206"/>
                    <a:pt x="1325" y="623"/>
                  </a:cubicBezTo>
                  <a:cubicBezTo>
                    <a:pt x="1" y="1907"/>
                    <a:pt x="904" y="4155"/>
                    <a:pt x="2751" y="4176"/>
                  </a:cubicBezTo>
                  <a:cubicBezTo>
                    <a:pt x="2759" y="4176"/>
                    <a:pt x="2767" y="4176"/>
                    <a:pt x="2775" y="4176"/>
                  </a:cubicBezTo>
                  <a:cubicBezTo>
                    <a:pt x="4606" y="4176"/>
                    <a:pt x="5535" y="1962"/>
                    <a:pt x="4236" y="643"/>
                  </a:cubicBezTo>
                  <a:cubicBezTo>
                    <a:pt x="3840" y="216"/>
                    <a:pt x="3305" y="1"/>
                    <a:pt x="27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2"/>
            <p:cNvSpPr/>
            <p:nvPr/>
          </p:nvSpPr>
          <p:spPr>
            <a:xfrm>
              <a:off x="2675425" y="5350150"/>
              <a:ext cx="79300" cy="42425"/>
            </a:xfrm>
            <a:custGeom>
              <a:rect b="b" l="l" r="r" t="t"/>
              <a:pathLst>
                <a:path extrusionOk="0" h="1697" w="3172">
                  <a:moveTo>
                    <a:pt x="1128" y="1"/>
                  </a:moveTo>
                  <a:cubicBezTo>
                    <a:pt x="738" y="1"/>
                    <a:pt x="344" y="115"/>
                    <a:pt x="1" y="352"/>
                  </a:cubicBezTo>
                  <a:cubicBezTo>
                    <a:pt x="1044" y="814"/>
                    <a:pt x="2108" y="1275"/>
                    <a:pt x="3172" y="1697"/>
                  </a:cubicBezTo>
                  <a:cubicBezTo>
                    <a:pt x="3092" y="1316"/>
                    <a:pt x="2911" y="974"/>
                    <a:pt x="2650" y="693"/>
                  </a:cubicBezTo>
                  <a:cubicBezTo>
                    <a:pt x="2258" y="242"/>
                    <a:pt x="1696" y="1"/>
                    <a:pt x="11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2"/>
            <p:cNvSpPr/>
            <p:nvPr/>
          </p:nvSpPr>
          <p:spPr>
            <a:xfrm>
              <a:off x="2999075" y="4985100"/>
              <a:ext cx="138525" cy="104400"/>
            </a:xfrm>
            <a:custGeom>
              <a:rect b="b" l="l" r="r" t="t"/>
              <a:pathLst>
                <a:path extrusionOk="0" h="4176" w="5541">
                  <a:moveTo>
                    <a:pt x="2762" y="1"/>
                  </a:moveTo>
                  <a:cubicBezTo>
                    <a:pt x="2236" y="1"/>
                    <a:pt x="1712" y="206"/>
                    <a:pt x="1326" y="623"/>
                  </a:cubicBezTo>
                  <a:cubicBezTo>
                    <a:pt x="1" y="1928"/>
                    <a:pt x="924" y="4155"/>
                    <a:pt x="2771" y="4176"/>
                  </a:cubicBezTo>
                  <a:cubicBezTo>
                    <a:pt x="4617" y="4176"/>
                    <a:pt x="5541" y="1948"/>
                    <a:pt x="4236" y="643"/>
                  </a:cubicBezTo>
                  <a:cubicBezTo>
                    <a:pt x="3840" y="216"/>
                    <a:pt x="3300" y="1"/>
                    <a:pt x="27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2"/>
            <p:cNvSpPr/>
            <p:nvPr/>
          </p:nvSpPr>
          <p:spPr>
            <a:xfrm>
              <a:off x="4827625" y="3523875"/>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2"/>
            <p:cNvSpPr/>
            <p:nvPr/>
          </p:nvSpPr>
          <p:spPr>
            <a:xfrm>
              <a:off x="5192850" y="3159025"/>
              <a:ext cx="138100" cy="104200"/>
            </a:xfrm>
            <a:custGeom>
              <a:rect b="b" l="l" r="r" t="t"/>
              <a:pathLst>
                <a:path extrusionOk="0" h="4168" w="5524">
                  <a:moveTo>
                    <a:pt x="2721" y="1"/>
                  </a:moveTo>
                  <a:cubicBezTo>
                    <a:pt x="941" y="1"/>
                    <a:pt x="1" y="2168"/>
                    <a:pt x="1248" y="3495"/>
                  </a:cubicBezTo>
                  <a:cubicBezTo>
                    <a:pt x="1654" y="3942"/>
                    <a:pt x="2210" y="4168"/>
                    <a:pt x="2763" y="4168"/>
                  </a:cubicBezTo>
                  <a:cubicBezTo>
                    <a:pt x="3279" y="4168"/>
                    <a:pt x="3792" y="3972"/>
                    <a:pt x="4179" y="3575"/>
                  </a:cubicBezTo>
                  <a:cubicBezTo>
                    <a:pt x="5524" y="2290"/>
                    <a:pt x="4641" y="42"/>
                    <a:pt x="2794" y="2"/>
                  </a:cubicBezTo>
                  <a:cubicBezTo>
                    <a:pt x="2770" y="1"/>
                    <a:pt x="2745" y="1"/>
                    <a:pt x="27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2"/>
            <p:cNvSpPr/>
            <p:nvPr/>
          </p:nvSpPr>
          <p:spPr>
            <a:xfrm>
              <a:off x="4097025" y="4618300"/>
              <a:ext cx="139000" cy="104400"/>
            </a:xfrm>
            <a:custGeom>
              <a:rect b="b" l="l" r="r" t="t"/>
              <a:pathLst>
                <a:path extrusionOk="0" h="4176" w="5560">
                  <a:moveTo>
                    <a:pt x="2771" y="0"/>
                  </a:moveTo>
                  <a:cubicBezTo>
                    <a:pt x="2246" y="0"/>
                    <a:pt x="1721" y="206"/>
                    <a:pt x="1325" y="622"/>
                  </a:cubicBezTo>
                  <a:cubicBezTo>
                    <a:pt x="0" y="1927"/>
                    <a:pt x="923" y="4155"/>
                    <a:pt x="2770" y="4175"/>
                  </a:cubicBezTo>
                  <a:cubicBezTo>
                    <a:pt x="4617" y="4175"/>
                    <a:pt x="5560" y="1947"/>
                    <a:pt x="4255" y="642"/>
                  </a:cubicBezTo>
                  <a:cubicBezTo>
                    <a:pt x="3849" y="216"/>
                    <a:pt x="3309"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2"/>
            <p:cNvSpPr/>
            <p:nvPr/>
          </p:nvSpPr>
          <p:spPr>
            <a:xfrm>
              <a:off x="4462325" y="4253475"/>
              <a:ext cx="138375" cy="104400"/>
            </a:xfrm>
            <a:custGeom>
              <a:rect b="b" l="l" r="r" t="t"/>
              <a:pathLst>
                <a:path extrusionOk="0" h="4176" w="5535">
                  <a:moveTo>
                    <a:pt x="2760" y="1"/>
                  </a:moveTo>
                  <a:cubicBezTo>
                    <a:pt x="2238" y="1"/>
                    <a:pt x="1717" y="201"/>
                    <a:pt x="1325" y="603"/>
                  </a:cubicBezTo>
                  <a:cubicBezTo>
                    <a:pt x="0" y="1888"/>
                    <a:pt x="884" y="4136"/>
                    <a:pt x="2730" y="4176"/>
                  </a:cubicBezTo>
                  <a:cubicBezTo>
                    <a:pt x="2739" y="4176"/>
                    <a:pt x="2747" y="4176"/>
                    <a:pt x="2755" y="4176"/>
                  </a:cubicBezTo>
                  <a:cubicBezTo>
                    <a:pt x="4585" y="4176"/>
                    <a:pt x="5534" y="1982"/>
                    <a:pt x="4256" y="663"/>
                  </a:cubicBezTo>
                  <a:cubicBezTo>
                    <a:pt x="3855" y="221"/>
                    <a:pt x="3307" y="1"/>
                    <a:pt x="2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2"/>
            <p:cNvSpPr/>
            <p:nvPr/>
          </p:nvSpPr>
          <p:spPr>
            <a:xfrm>
              <a:off x="4844500" y="3888925"/>
              <a:ext cx="110100" cy="103625"/>
            </a:xfrm>
            <a:custGeom>
              <a:rect b="b" l="l" r="r" t="t"/>
              <a:pathLst>
                <a:path extrusionOk="0" h="4145" w="4404">
                  <a:moveTo>
                    <a:pt x="2103" y="1"/>
                  </a:moveTo>
                  <a:cubicBezTo>
                    <a:pt x="1027" y="1"/>
                    <a:pt x="1" y="840"/>
                    <a:pt x="28" y="2098"/>
                  </a:cubicBezTo>
                  <a:cubicBezTo>
                    <a:pt x="42" y="3338"/>
                    <a:pt x="1051" y="4144"/>
                    <a:pt x="2102" y="4144"/>
                  </a:cubicBezTo>
                  <a:cubicBezTo>
                    <a:pt x="2616" y="4144"/>
                    <a:pt x="3139" y="3952"/>
                    <a:pt x="3561" y="3523"/>
                  </a:cubicBezTo>
                  <a:cubicBezTo>
                    <a:pt x="4404" y="2720"/>
                    <a:pt x="4384" y="1376"/>
                    <a:pt x="3541" y="593"/>
                  </a:cubicBezTo>
                  <a:cubicBezTo>
                    <a:pt x="3119" y="184"/>
                    <a:pt x="2606" y="1"/>
                    <a:pt x="21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2"/>
            <p:cNvSpPr/>
            <p:nvPr/>
          </p:nvSpPr>
          <p:spPr>
            <a:xfrm>
              <a:off x="5203975" y="3523825"/>
              <a:ext cx="114950" cy="103675"/>
            </a:xfrm>
            <a:custGeom>
              <a:rect b="b" l="l" r="r" t="t"/>
              <a:pathLst>
                <a:path extrusionOk="0" h="4147" w="4598">
                  <a:moveTo>
                    <a:pt x="2312" y="1"/>
                  </a:moveTo>
                  <a:cubicBezTo>
                    <a:pt x="1809" y="1"/>
                    <a:pt x="1304" y="182"/>
                    <a:pt x="904" y="544"/>
                  </a:cubicBezTo>
                  <a:cubicBezTo>
                    <a:pt x="61" y="1327"/>
                    <a:pt x="1" y="2632"/>
                    <a:pt x="783" y="3475"/>
                  </a:cubicBezTo>
                  <a:cubicBezTo>
                    <a:pt x="1197" y="3920"/>
                    <a:pt x="1755" y="4147"/>
                    <a:pt x="2314" y="4147"/>
                  </a:cubicBezTo>
                  <a:cubicBezTo>
                    <a:pt x="2815" y="4147"/>
                    <a:pt x="3316" y="3965"/>
                    <a:pt x="3714" y="3595"/>
                  </a:cubicBezTo>
                  <a:cubicBezTo>
                    <a:pt x="4557" y="2833"/>
                    <a:pt x="4597" y="1508"/>
                    <a:pt x="3834" y="665"/>
                  </a:cubicBezTo>
                  <a:cubicBezTo>
                    <a:pt x="3423" y="222"/>
                    <a:pt x="2869" y="1"/>
                    <a:pt x="2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2"/>
            <p:cNvSpPr/>
            <p:nvPr/>
          </p:nvSpPr>
          <p:spPr>
            <a:xfrm>
              <a:off x="5557525" y="3158550"/>
              <a:ext cx="138225" cy="104425"/>
            </a:xfrm>
            <a:custGeom>
              <a:rect b="b" l="l" r="r" t="t"/>
              <a:pathLst>
                <a:path extrusionOk="0" h="4177" w="5529">
                  <a:moveTo>
                    <a:pt x="2750" y="1"/>
                  </a:moveTo>
                  <a:cubicBezTo>
                    <a:pt x="936" y="1"/>
                    <a:pt x="1" y="2201"/>
                    <a:pt x="1274" y="3514"/>
                  </a:cubicBezTo>
                  <a:cubicBezTo>
                    <a:pt x="1674" y="3955"/>
                    <a:pt x="2222" y="4176"/>
                    <a:pt x="2770" y="4176"/>
                  </a:cubicBezTo>
                  <a:cubicBezTo>
                    <a:pt x="3291" y="4176"/>
                    <a:pt x="3812" y="3976"/>
                    <a:pt x="4204" y="3574"/>
                  </a:cubicBezTo>
                  <a:cubicBezTo>
                    <a:pt x="5529" y="2289"/>
                    <a:pt x="4646" y="41"/>
                    <a:pt x="2799" y="1"/>
                  </a:cubicBezTo>
                  <a:cubicBezTo>
                    <a:pt x="2783" y="1"/>
                    <a:pt x="2766"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2"/>
            <p:cNvSpPr/>
            <p:nvPr/>
          </p:nvSpPr>
          <p:spPr>
            <a:xfrm>
              <a:off x="4462325" y="4618550"/>
              <a:ext cx="138025" cy="104150"/>
            </a:xfrm>
            <a:custGeom>
              <a:rect b="b" l="l" r="r" t="t"/>
              <a:pathLst>
                <a:path extrusionOk="0" h="4166" w="5521">
                  <a:moveTo>
                    <a:pt x="2760" y="0"/>
                  </a:moveTo>
                  <a:cubicBezTo>
                    <a:pt x="2228" y="0"/>
                    <a:pt x="1696" y="211"/>
                    <a:pt x="1305" y="632"/>
                  </a:cubicBezTo>
                  <a:cubicBezTo>
                    <a:pt x="0" y="1937"/>
                    <a:pt x="924" y="4165"/>
                    <a:pt x="2770" y="4165"/>
                  </a:cubicBezTo>
                  <a:cubicBezTo>
                    <a:pt x="4617" y="4165"/>
                    <a:pt x="5520" y="1937"/>
                    <a:pt x="4215" y="632"/>
                  </a:cubicBezTo>
                  <a:cubicBezTo>
                    <a:pt x="3824" y="211"/>
                    <a:pt x="3292" y="0"/>
                    <a:pt x="2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2"/>
            <p:cNvSpPr/>
            <p:nvPr/>
          </p:nvSpPr>
          <p:spPr>
            <a:xfrm>
              <a:off x="4827625" y="4253175"/>
              <a:ext cx="137575" cy="104375"/>
            </a:xfrm>
            <a:custGeom>
              <a:rect b="b" l="l" r="r" t="t"/>
              <a:pathLst>
                <a:path extrusionOk="0" h="4175" w="5503">
                  <a:moveTo>
                    <a:pt x="2746" y="0"/>
                  </a:moveTo>
                  <a:cubicBezTo>
                    <a:pt x="2272" y="0"/>
                    <a:pt x="1799" y="178"/>
                    <a:pt x="1406" y="535"/>
                  </a:cubicBezTo>
                  <a:cubicBezTo>
                    <a:pt x="1" y="1739"/>
                    <a:pt x="763" y="4047"/>
                    <a:pt x="2610" y="4168"/>
                  </a:cubicBezTo>
                  <a:cubicBezTo>
                    <a:pt x="2667" y="4172"/>
                    <a:pt x="2724" y="4174"/>
                    <a:pt x="2780" y="4174"/>
                  </a:cubicBezTo>
                  <a:cubicBezTo>
                    <a:pt x="4522" y="4174"/>
                    <a:pt x="5502" y="2097"/>
                    <a:pt x="4316" y="756"/>
                  </a:cubicBezTo>
                  <a:cubicBezTo>
                    <a:pt x="3879" y="253"/>
                    <a:pt x="3312" y="0"/>
                    <a:pt x="27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2"/>
            <p:cNvSpPr/>
            <p:nvPr/>
          </p:nvSpPr>
          <p:spPr>
            <a:xfrm>
              <a:off x="5192425" y="3888200"/>
              <a:ext cx="137975" cy="104425"/>
            </a:xfrm>
            <a:custGeom>
              <a:rect b="b" l="l" r="r" t="t"/>
              <a:pathLst>
                <a:path extrusionOk="0" h="4177" w="5519">
                  <a:moveTo>
                    <a:pt x="2769" y="0"/>
                  </a:moveTo>
                  <a:cubicBezTo>
                    <a:pt x="2262" y="0"/>
                    <a:pt x="1756" y="192"/>
                    <a:pt x="1366" y="582"/>
                  </a:cubicBezTo>
                  <a:cubicBezTo>
                    <a:pt x="1" y="1826"/>
                    <a:pt x="824" y="4094"/>
                    <a:pt x="2670" y="4175"/>
                  </a:cubicBezTo>
                  <a:cubicBezTo>
                    <a:pt x="2704" y="4176"/>
                    <a:pt x="2736" y="4177"/>
                    <a:pt x="2769" y="4177"/>
                  </a:cubicBezTo>
                  <a:cubicBezTo>
                    <a:pt x="4553" y="4177"/>
                    <a:pt x="5518" y="2043"/>
                    <a:pt x="4296" y="702"/>
                  </a:cubicBezTo>
                  <a:cubicBezTo>
                    <a:pt x="3895" y="237"/>
                    <a:pt x="3332" y="0"/>
                    <a:pt x="27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2"/>
            <p:cNvSpPr/>
            <p:nvPr/>
          </p:nvSpPr>
          <p:spPr>
            <a:xfrm>
              <a:off x="5557525"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2"/>
            <p:cNvSpPr/>
            <p:nvPr/>
          </p:nvSpPr>
          <p:spPr>
            <a:xfrm>
              <a:off x="4827125" y="4618050"/>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2"/>
            <p:cNvSpPr/>
            <p:nvPr/>
          </p:nvSpPr>
          <p:spPr>
            <a:xfrm>
              <a:off x="5192575" y="4253475"/>
              <a:ext cx="137875" cy="104400"/>
            </a:xfrm>
            <a:custGeom>
              <a:rect b="b" l="l" r="r" t="t"/>
              <a:pathLst>
                <a:path extrusionOk="0" h="4176" w="5515">
                  <a:moveTo>
                    <a:pt x="2758" y="1"/>
                  </a:moveTo>
                  <a:cubicBezTo>
                    <a:pt x="2213" y="1"/>
                    <a:pt x="1670" y="221"/>
                    <a:pt x="1280" y="663"/>
                  </a:cubicBezTo>
                  <a:cubicBezTo>
                    <a:pt x="1" y="1982"/>
                    <a:pt x="950" y="4176"/>
                    <a:pt x="2780" y="4176"/>
                  </a:cubicBezTo>
                  <a:cubicBezTo>
                    <a:pt x="2788" y="4176"/>
                    <a:pt x="2797" y="4176"/>
                    <a:pt x="2805" y="4176"/>
                  </a:cubicBezTo>
                  <a:cubicBezTo>
                    <a:pt x="4652" y="4136"/>
                    <a:pt x="5515" y="1888"/>
                    <a:pt x="4190" y="603"/>
                  </a:cubicBezTo>
                  <a:cubicBezTo>
                    <a:pt x="3798" y="201"/>
                    <a:pt x="3277" y="1"/>
                    <a:pt x="27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2"/>
            <p:cNvSpPr/>
            <p:nvPr/>
          </p:nvSpPr>
          <p:spPr>
            <a:xfrm>
              <a:off x="5557250" y="3888175"/>
              <a:ext cx="138225" cy="104425"/>
            </a:xfrm>
            <a:custGeom>
              <a:rect b="b" l="l" r="r" t="t"/>
              <a:pathLst>
                <a:path extrusionOk="0" h="4177" w="5529">
                  <a:moveTo>
                    <a:pt x="2777" y="0"/>
                  </a:moveTo>
                  <a:cubicBezTo>
                    <a:pt x="2258" y="0"/>
                    <a:pt x="1737" y="201"/>
                    <a:pt x="1345" y="603"/>
                  </a:cubicBezTo>
                  <a:cubicBezTo>
                    <a:pt x="0" y="1887"/>
                    <a:pt x="883" y="4135"/>
                    <a:pt x="2730" y="4176"/>
                  </a:cubicBezTo>
                  <a:cubicBezTo>
                    <a:pt x="2746" y="4176"/>
                    <a:pt x="2763" y="4176"/>
                    <a:pt x="2779" y="4176"/>
                  </a:cubicBezTo>
                  <a:cubicBezTo>
                    <a:pt x="4594" y="4176"/>
                    <a:pt x="5529" y="1976"/>
                    <a:pt x="4255" y="663"/>
                  </a:cubicBezTo>
                  <a:cubicBezTo>
                    <a:pt x="3865" y="221"/>
                    <a:pt x="3322" y="0"/>
                    <a:pt x="27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2"/>
            <p:cNvSpPr/>
            <p:nvPr/>
          </p:nvSpPr>
          <p:spPr>
            <a:xfrm>
              <a:off x="5193000" y="4619250"/>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3"/>
                    <a:pt x="2828" y="2"/>
                  </a:cubicBezTo>
                  <a:cubicBezTo>
                    <a:pt x="2795" y="1"/>
                    <a:pt x="2762"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2"/>
            <p:cNvSpPr/>
            <p:nvPr/>
          </p:nvSpPr>
          <p:spPr>
            <a:xfrm>
              <a:off x="5557250" y="4253225"/>
              <a:ext cx="138725" cy="104675"/>
            </a:xfrm>
            <a:custGeom>
              <a:rect b="b" l="l" r="r" t="t"/>
              <a:pathLst>
                <a:path extrusionOk="0" h="4187" w="5549">
                  <a:moveTo>
                    <a:pt x="2776" y="0"/>
                  </a:moveTo>
                  <a:cubicBezTo>
                    <a:pt x="2260" y="0"/>
                    <a:pt x="1742" y="196"/>
                    <a:pt x="1345" y="593"/>
                  </a:cubicBezTo>
                  <a:cubicBezTo>
                    <a:pt x="0" y="1878"/>
                    <a:pt x="883" y="4126"/>
                    <a:pt x="2730" y="4186"/>
                  </a:cubicBezTo>
                  <a:cubicBezTo>
                    <a:pt x="2747" y="4186"/>
                    <a:pt x="2763" y="4186"/>
                    <a:pt x="2779" y="4186"/>
                  </a:cubicBezTo>
                  <a:cubicBezTo>
                    <a:pt x="4594" y="4186"/>
                    <a:pt x="5549" y="2006"/>
                    <a:pt x="4275" y="673"/>
                  </a:cubicBezTo>
                  <a:cubicBezTo>
                    <a:pt x="3880" y="226"/>
                    <a:pt x="3329" y="0"/>
                    <a:pt x="27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2"/>
            <p:cNvSpPr/>
            <p:nvPr/>
          </p:nvSpPr>
          <p:spPr>
            <a:xfrm>
              <a:off x="5557375"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9" y="4176"/>
                    <a:pt x="2797" y="4176"/>
                    <a:pt x="2805" y="4176"/>
                  </a:cubicBezTo>
                  <a:cubicBezTo>
                    <a:pt x="4652" y="4136"/>
                    <a:pt x="5535" y="1888"/>
                    <a:pt x="4210" y="603"/>
                  </a:cubicBezTo>
                  <a:cubicBezTo>
                    <a:pt x="3818" y="202"/>
                    <a:pt x="3297" y="1"/>
                    <a:pt x="27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2"/>
            <p:cNvSpPr/>
            <p:nvPr/>
          </p:nvSpPr>
          <p:spPr>
            <a:xfrm>
              <a:off x="4107050" y="3158000"/>
              <a:ext cx="118450" cy="105600"/>
            </a:xfrm>
            <a:custGeom>
              <a:rect b="b" l="l" r="r" t="t"/>
              <a:pathLst>
                <a:path extrusionOk="0" h="4224" w="4738">
                  <a:moveTo>
                    <a:pt x="2375" y="1"/>
                  </a:moveTo>
                  <a:cubicBezTo>
                    <a:pt x="1901" y="1"/>
                    <a:pt x="1427" y="179"/>
                    <a:pt x="1024" y="545"/>
                  </a:cubicBezTo>
                  <a:cubicBezTo>
                    <a:pt x="121" y="1268"/>
                    <a:pt x="1" y="2612"/>
                    <a:pt x="763" y="3516"/>
                  </a:cubicBezTo>
                  <a:cubicBezTo>
                    <a:pt x="1181" y="3986"/>
                    <a:pt x="1758" y="4223"/>
                    <a:pt x="2336" y="4223"/>
                  </a:cubicBezTo>
                  <a:cubicBezTo>
                    <a:pt x="2843" y="4223"/>
                    <a:pt x="3351" y="4042"/>
                    <a:pt x="3754" y="3676"/>
                  </a:cubicBezTo>
                  <a:cubicBezTo>
                    <a:pt x="4637" y="2934"/>
                    <a:pt x="4737" y="1589"/>
                    <a:pt x="3955" y="746"/>
                  </a:cubicBezTo>
                  <a:cubicBezTo>
                    <a:pt x="3507" y="254"/>
                    <a:pt x="2941" y="1"/>
                    <a:pt x="23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2"/>
            <p:cNvSpPr/>
            <p:nvPr/>
          </p:nvSpPr>
          <p:spPr>
            <a:xfrm>
              <a:off x="4108550" y="3523750"/>
              <a:ext cx="110100" cy="103350"/>
            </a:xfrm>
            <a:custGeom>
              <a:rect b="b" l="l" r="r" t="t"/>
              <a:pathLst>
                <a:path extrusionOk="0" h="4134" w="4404">
                  <a:moveTo>
                    <a:pt x="2306" y="0"/>
                  </a:moveTo>
                  <a:cubicBezTo>
                    <a:pt x="1809" y="0"/>
                    <a:pt x="1303" y="182"/>
                    <a:pt x="884" y="587"/>
                  </a:cubicBezTo>
                  <a:cubicBezTo>
                    <a:pt x="21" y="1370"/>
                    <a:pt x="1" y="2695"/>
                    <a:pt x="844" y="3498"/>
                  </a:cubicBezTo>
                  <a:cubicBezTo>
                    <a:pt x="1263" y="3937"/>
                    <a:pt x="1790" y="4134"/>
                    <a:pt x="2308" y="4134"/>
                  </a:cubicBezTo>
                  <a:cubicBezTo>
                    <a:pt x="3354" y="4134"/>
                    <a:pt x="4363" y="3334"/>
                    <a:pt x="4376" y="2113"/>
                  </a:cubicBezTo>
                  <a:cubicBezTo>
                    <a:pt x="4404" y="850"/>
                    <a:pt x="3380" y="0"/>
                    <a:pt x="23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2"/>
            <p:cNvSpPr/>
            <p:nvPr/>
          </p:nvSpPr>
          <p:spPr>
            <a:xfrm>
              <a:off x="4479875" y="3158975"/>
              <a:ext cx="109925" cy="103575"/>
            </a:xfrm>
            <a:custGeom>
              <a:rect b="b" l="l" r="r" t="t"/>
              <a:pathLst>
                <a:path extrusionOk="0" h="4143" w="4397">
                  <a:moveTo>
                    <a:pt x="2089" y="1"/>
                  </a:moveTo>
                  <a:cubicBezTo>
                    <a:pt x="1029" y="1"/>
                    <a:pt x="14" y="821"/>
                    <a:pt x="1" y="2052"/>
                  </a:cubicBezTo>
                  <a:cubicBezTo>
                    <a:pt x="1" y="3305"/>
                    <a:pt x="1019" y="4143"/>
                    <a:pt x="2081" y="4143"/>
                  </a:cubicBezTo>
                  <a:cubicBezTo>
                    <a:pt x="2583" y="4143"/>
                    <a:pt x="3095" y="3956"/>
                    <a:pt x="3513" y="3537"/>
                  </a:cubicBezTo>
                  <a:cubicBezTo>
                    <a:pt x="4377" y="2754"/>
                    <a:pt x="4397" y="1409"/>
                    <a:pt x="3554" y="626"/>
                  </a:cubicBezTo>
                  <a:cubicBezTo>
                    <a:pt x="3128" y="194"/>
                    <a:pt x="2603" y="1"/>
                    <a:pt x="20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2"/>
            <p:cNvSpPr/>
            <p:nvPr/>
          </p:nvSpPr>
          <p:spPr>
            <a:xfrm>
              <a:off x="4108550" y="3888925"/>
              <a:ext cx="109775" cy="103625"/>
            </a:xfrm>
            <a:custGeom>
              <a:rect b="b" l="l" r="r" t="t"/>
              <a:pathLst>
                <a:path extrusionOk="0" h="4145" w="4391">
                  <a:moveTo>
                    <a:pt x="2298" y="1"/>
                  </a:moveTo>
                  <a:cubicBezTo>
                    <a:pt x="1797" y="1"/>
                    <a:pt x="1286" y="184"/>
                    <a:pt x="864" y="593"/>
                  </a:cubicBezTo>
                  <a:cubicBezTo>
                    <a:pt x="21" y="1376"/>
                    <a:pt x="1" y="2720"/>
                    <a:pt x="844" y="3523"/>
                  </a:cubicBezTo>
                  <a:cubicBezTo>
                    <a:pt x="1266" y="3952"/>
                    <a:pt x="1789" y="4144"/>
                    <a:pt x="2303" y="4144"/>
                  </a:cubicBezTo>
                  <a:cubicBezTo>
                    <a:pt x="3353" y="4144"/>
                    <a:pt x="4363" y="3338"/>
                    <a:pt x="4376" y="2098"/>
                  </a:cubicBezTo>
                  <a:cubicBezTo>
                    <a:pt x="4390" y="840"/>
                    <a:pt x="3369" y="1"/>
                    <a:pt x="22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2"/>
            <p:cNvSpPr/>
            <p:nvPr/>
          </p:nvSpPr>
          <p:spPr>
            <a:xfrm>
              <a:off x="4462875" y="3523825"/>
              <a:ext cx="137975" cy="104425"/>
            </a:xfrm>
            <a:custGeom>
              <a:rect b="b" l="l" r="r" t="t"/>
              <a:pathLst>
                <a:path extrusionOk="0" h="4177" w="5519">
                  <a:moveTo>
                    <a:pt x="2730" y="0"/>
                  </a:moveTo>
                  <a:cubicBezTo>
                    <a:pt x="947" y="0"/>
                    <a:pt x="1" y="2134"/>
                    <a:pt x="1223" y="3475"/>
                  </a:cubicBezTo>
                  <a:cubicBezTo>
                    <a:pt x="1624" y="3940"/>
                    <a:pt x="2187" y="4177"/>
                    <a:pt x="2750" y="4177"/>
                  </a:cubicBezTo>
                  <a:cubicBezTo>
                    <a:pt x="3257" y="4177"/>
                    <a:pt x="3764" y="3985"/>
                    <a:pt x="4153" y="3595"/>
                  </a:cubicBezTo>
                  <a:cubicBezTo>
                    <a:pt x="5518" y="2351"/>
                    <a:pt x="4675" y="83"/>
                    <a:pt x="2829" y="2"/>
                  </a:cubicBezTo>
                  <a:cubicBezTo>
                    <a:pt x="2796" y="1"/>
                    <a:pt x="2763"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2"/>
            <p:cNvSpPr/>
            <p:nvPr/>
          </p:nvSpPr>
          <p:spPr>
            <a:xfrm>
              <a:off x="4827125" y="3159575"/>
              <a:ext cx="138525" cy="104150"/>
            </a:xfrm>
            <a:custGeom>
              <a:rect b="b" l="l" r="r" t="t"/>
              <a:pathLst>
                <a:path extrusionOk="0" h="4166" w="5541">
                  <a:moveTo>
                    <a:pt x="2771" y="0"/>
                  </a:moveTo>
                  <a:cubicBezTo>
                    <a:pt x="924" y="0"/>
                    <a:pt x="1" y="2208"/>
                    <a:pt x="1305" y="3533"/>
                  </a:cubicBezTo>
                  <a:cubicBezTo>
                    <a:pt x="1707" y="3954"/>
                    <a:pt x="2244" y="4165"/>
                    <a:pt x="2778" y="4165"/>
                  </a:cubicBezTo>
                  <a:cubicBezTo>
                    <a:pt x="3312" y="4165"/>
                    <a:pt x="3844" y="3954"/>
                    <a:pt x="4236" y="3533"/>
                  </a:cubicBezTo>
                  <a:cubicBezTo>
                    <a:pt x="5540" y="2208"/>
                    <a:pt x="4617"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2"/>
            <p:cNvSpPr/>
            <p:nvPr/>
          </p:nvSpPr>
          <p:spPr>
            <a:xfrm>
              <a:off x="4097525" y="4253375"/>
              <a:ext cx="137950" cy="104550"/>
            </a:xfrm>
            <a:custGeom>
              <a:rect b="b" l="l" r="r" t="t"/>
              <a:pathLst>
                <a:path extrusionOk="0" h="4182" w="5518">
                  <a:moveTo>
                    <a:pt x="2766" y="1"/>
                  </a:moveTo>
                  <a:cubicBezTo>
                    <a:pt x="2260" y="1"/>
                    <a:pt x="1754" y="187"/>
                    <a:pt x="1365" y="567"/>
                  </a:cubicBezTo>
                  <a:cubicBezTo>
                    <a:pt x="0" y="1811"/>
                    <a:pt x="823" y="4100"/>
                    <a:pt x="2690" y="4180"/>
                  </a:cubicBezTo>
                  <a:cubicBezTo>
                    <a:pt x="2723" y="4181"/>
                    <a:pt x="2755" y="4182"/>
                    <a:pt x="2787" y="4182"/>
                  </a:cubicBezTo>
                  <a:cubicBezTo>
                    <a:pt x="4571" y="4182"/>
                    <a:pt x="5518" y="2028"/>
                    <a:pt x="4296" y="687"/>
                  </a:cubicBezTo>
                  <a:cubicBezTo>
                    <a:pt x="3894" y="232"/>
                    <a:pt x="3330" y="1"/>
                    <a:pt x="27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2"/>
            <p:cNvSpPr/>
            <p:nvPr/>
          </p:nvSpPr>
          <p:spPr>
            <a:xfrm>
              <a:off x="4474375" y="3888975"/>
              <a:ext cx="114425" cy="103425"/>
            </a:xfrm>
            <a:custGeom>
              <a:rect b="b" l="l" r="r" t="t"/>
              <a:pathLst>
                <a:path extrusionOk="0" h="4137" w="4577">
                  <a:moveTo>
                    <a:pt x="2287" y="1"/>
                  </a:moveTo>
                  <a:cubicBezTo>
                    <a:pt x="1767" y="1"/>
                    <a:pt x="1247" y="197"/>
                    <a:pt x="843" y="591"/>
                  </a:cubicBezTo>
                  <a:cubicBezTo>
                    <a:pt x="20" y="1374"/>
                    <a:pt x="0" y="2698"/>
                    <a:pt x="803" y="3521"/>
                  </a:cubicBezTo>
                  <a:cubicBezTo>
                    <a:pt x="1212" y="3930"/>
                    <a:pt x="1751" y="4136"/>
                    <a:pt x="2291" y="4136"/>
                  </a:cubicBezTo>
                  <a:cubicBezTo>
                    <a:pt x="2810" y="4136"/>
                    <a:pt x="3330" y="3945"/>
                    <a:pt x="3733" y="3561"/>
                  </a:cubicBezTo>
                  <a:cubicBezTo>
                    <a:pt x="4556" y="2759"/>
                    <a:pt x="4577" y="1454"/>
                    <a:pt x="3774" y="631"/>
                  </a:cubicBezTo>
                  <a:cubicBezTo>
                    <a:pt x="3365" y="212"/>
                    <a:pt x="2826" y="1"/>
                    <a:pt x="22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2"/>
            <p:cNvSpPr/>
            <p:nvPr/>
          </p:nvSpPr>
          <p:spPr>
            <a:xfrm>
              <a:off x="5932575" y="3158000"/>
              <a:ext cx="118450" cy="105600"/>
            </a:xfrm>
            <a:custGeom>
              <a:rect b="b" l="l" r="r" t="t"/>
              <a:pathLst>
                <a:path extrusionOk="0" h="4224" w="4738">
                  <a:moveTo>
                    <a:pt x="2365" y="1"/>
                  </a:moveTo>
                  <a:cubicBezTo>
                    <a:pt x="1891" y="1"/>
                    <a:pt x="1418" y="179"/>
                    <a:pt x="1025" y="545"/>
                  </a:cubicBezTo>
                  <a:cubicBezTo>
                    <a:pt x="10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2"/>
            <p:cNvSpPr/>
            <p:nvPr/>
          </p:nvSpPr>
          <p:spPr>
            <a:xfrm>
              <a:off x="5934100"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2"/>
            <p:cNvSpPr/>
            <p:nvPr/>
          </p:nvSpPr>
          <p:spPr>
            <a:xfrm>
              <a:off x="6287850" y="3158300"/>
              <a:ext cx="138375" cy="104175"/>
            </a:xfrm>
            <a:custGeom>
              <a:rect b="b" l="l" r="r" t="t"/>
              <a:pathLst>
                <a:path extrusionOk="0" h="4167" w="5535">
                  <a:moveTo>
                    <a:pt x="2769" y="1"/>
                  </a:moveTo>
                  <a:cubicBezTo>
                    <a:pt x="2246" y="1"/>
                    <a:pt x="1722" y="207"/>
                    <a:pt x="1325" y="613"/>
                  </a:cubicBezTo>
                  <a:cubicBezTo>
                    <a:pt x="1" y="1898"/>
                    <a:pt x="904" y="4146"/>
                    <a:pt x="2751" y="4166"/>
                  </a:cubicBezTo>
                  <a:cubicBezTo>
                    <a:pt x="2759" y="4166"/>
                    <a:pt x="2767" y="4166"/>
                    <a:pt x="2775" y="4166"/>
                  </a:cubicBezTo>
                  <a:cubicBezTo>
                    <a:pt x="4606" y="4166"/>
                    <a:pt x="5535" y="1952"/>
                    <a:pt x="4236" y="653"/>
                  </a:cubicBezTo>
                  <a:cubicBezTo>
                    <a:pt x="3840" y="217"/>
                    <a:pt x="3305" y="1"/>
                    <a:pt x="27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2"/>
            <p:cNvSpPr/>
            <p:nvPr/>
          </p:nvSpPr>
          <p:spPr>
            <a:xfrm>
              <a:off x="5922550" y="3888225"/>
              <a:ext cx="138375" cy="104350"/>
            </a:xfrm>
            <a:custGeom>
              <a:rect b="b" l="l" r="r" t="t"/>
              <a:pathLst>
                <a:path extrusionOk="0" h="4174" w="5535">
                  <a:moveTo>
                    <a:pt x="2770" y="1"/>
                  </a:moveTo>
                  <a:cubicBezTo>
                    <a:pt x="2245" y="1"/>
                    <a:pt x="1720" y="207"/>
                    <a:pt x="1325" y="621"/>
                  </a:cubicBezTo>
                  <a:cubicBezTo>
                    <a:pt x="0" y="1905"/>
                    <a:pt x="904" y="4153"/>
                    <a:pt x="2750" y="4174"/>
                  </a:cubicBezTo>
                  <a:cubicBezTo>
                    <a:pt x="2759" y="4174"/>
                    <a:pt x="2767" y="4174"/>
                    <a:pt x="2775" y="4174"/>
                  </a:cubicBezTo>
                  <a:cubicBezTo>
                    <a:pt x="4605" y="4174"/>
                    <a:pt x="5535" y="1960"/>
                    <a:pt x="4256" y="661"/>
                  </a:cubicBezTo>
                  <a:cubicBezTo>
                    <a:pt x="3857" y="222"/>
                    <a:pt x="3314" y="1"/>
                    <a:pt x="27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2"/>
            <p:cNvSpPr/>
            <p:nvPr/>
          </p:nvSpPr>
          <p:spPr>
            <a:xfrm>
              <a:off x="6287850" y="3523250"/>
              <a:ext cx="137975" cy="104575"/>
            </a:xfrm>
            <a:custGeom>
              <a:rect b="b" l="l" r="r" t="t"/>
              <a:pathLst>
                <a:path extrusionOk="0" h="4183" w="5519">
                  <a:moveTo>
                    <a:pt x="2764" y="1"/>
                  </a:moveTo>
                  <a:cubicBezTo>
                    <a:pt x="2261" y="1"/>
                    <a:pt x="1755" y="188"/>
                    <a:pt x="1366" y="567"/>
                  </a:cubicBezTo>
                  <a:cubicBezTo>
                    <a:pt x="1" y="1812"/>
                    <a:pt x="824" y="4100"/>
                    <a:pt x="2670" y="4180"/>
                  </a:cubicBezTo>
                  <a:cubicBezTo>
                    <a:pt x="2703" y="4182"/>
                    <a:pt x="2736" y="4182"/>
                    <a:pt x="2768" y="4182"/>
                  </a:cubicBezTo>
                  <a:cubicBezTo>
                    <a:pt x="4553" y="4182"/>
                    <a:pt x="5518" y="2028"/>
                    <a:pt x="4276" y="688"/>
                  </a:cubicBezTo>
                  <a:cubicBezTo>
                    <a:pt x="3885" y="233"/>
                    <a:pt x="3326" y="1"/>
                    <a:pt x="27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2"/>
            <p:cNvSpPr/>
            <p:nvPr/>
          </p:nvSpPr>
          <p:spPr>
            <a:xfrm>
              <a:off x="5923050" y="4253375"/>
              <a:ext cx="137950" cy="104550"/>
            </a:xfrm>
            <a:custGeom>
              <a:rect b="b" l="l" r="r" t="t"/>
              <a:pathLst>
                <a:path extrusionOk="0" h="4182" w="5518">
                  <a:moveTo>
                    <a:pt x="2764" y="1"/>
                  </a:moveTo>
                  <a:cubicBezTo>
                    <a:pt x="2260" y="1"/>
                    <a:pt x="1755" y="187"/>
                    <a:pt x="1365" y="567"/>
                  </a:cubicBezTo>
                  <a:cubicBezTo>
                    <a:pt x="1" y="1811"/>
                    <a:pt x="823" y="4100"/>
                    <a:pt x="2670" y="4180"/>
                  </a:cubicBezTo>
                  <a:cubicBezTo>
                    <a:pt x="2703" y="4181"/>
                    <a:pt x="2735" y="4182"/>
                    <a:pt x="2768" y="4182"/>
                  </a:cubicBezTo>
                  <a:cubicBezTo>
                    <a:pt x="4552" y="4182"/>
                    <a:pt x="5518" y="2028"/>
                    <a:pt x="4276" y="687"/>
                  </a:cubicBezTo>
                  <a:cubicBezTo>
                    <a:pt x="3884" y="232"/>
                    <a:pt x="3326" y="1"/>
                    <a:pt x="27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2"/>
            <p:cNvSpPr/>
            <p:nvPr/>
          </p:nvSpPr>
          <p:spPr>
            <a:xfrm>
              <a:off x="6299400" y="3889675"/>
              <a:ext cx="47700" cy="79325"/>
            </a:xfrm>
            <a:custGeom>
              <a:rect b="b" l="l" r="r" t="t"/>
              <a:pathLst>
                <a:path extrusionOk="0" h="3173" w="1908">
                  <a:moveTo>
                    <a:pt x="1907" y="1"/>
                  </a:moveTo>
                  <a:lnTo>
                    <a:pt x="1907" y="1"/>
                  </a:lnTo>
                  <a:cubicBezTo>
                    <a:pt x="1526" y="81"/>
                    <a:pt x="1144" y="282"/>
                    <a:pt x="863" y="563"/>
                  </a:cubicBezTo>
                  <a:cubicBezTo>
                    <a:pt x="121" y="1245"/>
                    <a:pt x="0" y="2349"/>
                    <a:pt x="562" y="3172"/>
                  </a:cubicBezTo>
                  <a:cubicBezTo>
                    <a:pt x="1024" y="2128"/>
                    <a:pt x="1486" y="1065"/>
                    <a:pt x="19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2"/>
            <p:cNvSpPr/>
            <p:nvPr/>
          </p:nvSpPr>
          <p:spPr>
            <a:xfrm>
              <a:off x="4845200" y="5350075"/>
              <a:ext cx="79300" cy="43000"/>
            </a:xfrm>
            <a:custGeom>
              <a:rect b="b" l="l" r="r" t="t"/>
              <a:pathLst>
                <a:path extrusionOk="0" h="1720" w="3172">
                  <a:moveTo>
                    <a:pt x="2042" y="1"/>
                  </a:moveTo>
                  <a:cubicBezTo>
                    <a:pt x="1510" y="1"/>
                    <a:pt x="983" y="212"/>
                    <a:pt x="602" y="616"/>
                  </a:cubicBezTo>
                  <a:cubicBezTo>
                    <a:pt x="301" y="917"/>
                    <a:pt x="80" y="1299"/>
                    <a:pt x="0" y="1720"/>
                  </a:cubicBezTo>
                  <a:cubicBezTo>
                    <a:pt x="1064" y="1278"/>
                    <a:pt x="2128" y="817"/>
                    <a:pt x="3172" y="355"/>
                  </a:cubicBezTo>
                  <a:cubicBezTo>
                    <a:pt x="2830" y="116"/>
                    <a:pt x="2435" y="1"/>
                    <a:pt x="20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2"/>
            <p:cNvSpPr/>
            <p:nvPr/>
          </p:nvSpPr>
          <p:spPr>
            <a:xfrm>
              <a:off x="5192425" y="4985100"/>
              <a:ext cx="138250" cy="104425"/>
            </a:xfrm>
            <a:custGeom>
              <a:rect b="b" l="l" r="r" t="t"/>
              <a:pathLst>
                <a:path extrusionOk="0" h="4177" w="5530">
                  <a:moveTo>
                    <a:pt x="2780" y="0"/>
                  </a:moveTo>
                  <a:cubicBezTo>
                    <a:pt x="2259" y="0"/>
                    <a:pt x="1738" y="201"/>
                    <a:pt x="1346" y="603"/>
                  </a:cubicBezTo>
                  <a:cubicBezTo>
                    <a:pt x="1" y="1867"/>
                    <a:pt x="864" y="4115"/>
                    <a:pt x="2711" y="4176"/>
                  </a:cubicBezTo>
                  <a:cubicBezTo>
                    <a:pt x="2727" y="4176"/>
                    <a:pt x="2744" y="4176"/>
                    <a:pt x="2760" y="4176"/>
                  </a:cubicBezTo>
                  <a:cubicBezTo>
                    <a:pt x="4575" y="4176"/>
                    <a:pt x="5529" y="1996"/>
                    <a:pt x="4276" y="663"/>
                  </a:cubicBezTo>
                  <a:cubicBezTo>
                    <a:pt x="3876" y="221"/>
                    <a:pt x="3328" y="0"/>
                    <a:pt x="27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2"/>
            <p:cNvSpPr/>
            <p:nvPr/>
          </p:nvSpPr>
          <p:spPr>
            <a:xfrm>
              <a:off x="4107050" y="4984950"/>
              <a:ext cx="118450" cy="105375"/>
            </a:xfrm>
            <a:custGeom>
              <a:rect b="b" l="l" r="r" t="t"/>
              <a:pathLst>
                <a:path extrusionOk="0" h="4215" w="4738">
                  <a:moveTo>
                    <a:pt x="2364" y="1"/>
                  </a:moveTo>
                  <a:cubicBezTo>
                    <a:pt x="1893" y="1"/>
                    <a:pt x="1424" y="174"/>
                    <a:pt x="1024" y="528"/>
                  </a:cubicBezTo>
                  <a:cubicBezTo>
                    <a:pt x="121" y="1271"/>
                    <a:pt x="1" y="2616"/>
                    <a:pt x="763" y="3499"/>
                  </a:cubicBezTo>
                  <a:cubicBezTo>
                    <a:pt x="1183" y="3972"/>
                    <a:pt x="1763" y="4215"/>
                    <a:pt x="2345" y="4215"/>
                  </a:cubicBezTo>
                  <a:cubicBezTo>
                    <a:pt x="2849" y="4215"/>
                    <a:pt x="3353" y="4032"/>
                    <a:pt x="3754" y="3660"/>
                  </a:cubicBezTo>
                  <a:cubicBezTo>
                    <a:pt x="4637" y="2937"/>
                    <a:pt x="4737" y="1592"/>
                    <a:pt x="3955" y="749"/>
                  </a:cubicBezTo>
                  <a:cubicBezTo>
                    <a:pt x="3504" y="255"/>
                    <a:pt x="2933" y="1"/>
                    <a:pt x="23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2"/>
            <p:cNvSpPr/>
            <p:nvPr/>
          </p:nvSpPr>
          <p:spPr>
            <a:xfrm>
              <a:off x="4097025" y="5349900"/>
              <a:ext cx="138725" cy="104425"/>
            </a:xfrm>
            <a:custGeom>
              <a:rect b="b" l="l" r="r" t="t"/>
              <a:pathLst>
                <a:path extrusionOk="0" h="4177" w="5549">
                  <a:moveTo>
                    <a:pt x="2780" y="0"/>
                  </a:moveTo>
                  <a:cubicBezTo>
                    <a:pt x="2258" y="0"/>
                    <a:pt x="1737" y="201"/>
                    <a:pt x="1345" y="603"/>
                  </a:cubicBezTo>
                  <a:cubicBezTo>
                    <a:pt x="0" y="1888"/>
                    <a:pt x="883" y="4136"/>
                    <a:pt x="2730" y="4176"/>
                  </a:cubicBezTo>
                  <a:cubicBezTo>
                    <a:pt x="2746" y="4176"/>
                    <a:pt x="2763" y="4176"/>
                    <a:pt x="2780" y="4176"/>
                  </a:cubicBezTo>
                  <a:cubicBezTo>
                    <a:pt x="4614" y="4176"/>
                    <a:pt x="5549" y="1976"/>
                    <a:pt x="4275" y="663"/>
                  </a:cubicBezTo>
                  <a:cubicBezTo>
                    <a:pt x="3875" y="221"/>
                    <a:pt x="3327" y="0"/>
                    <a:pt x="27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2"/>
            <p:cNvSpPr/>
            <p:nvPr/>
          </p:nvSpPr>
          <p:spPr>
            <a:xfrm>
              <a:off x="4462325" y="4985100"/>
              <a:ext cx="138375" cy="104400"/>
            </a:xfrm>
            <a:custGeom>
              <a:rect b="b" l="l" r="r" t="t"/>
              <a:pathLst>
                <a:path extrusionOk="0" h="4176" w="5535">
                  <a:moveTo>
                    <a:pt x="2779" y="1"/>
                  </a:moveTo>
                  <a:cubicBezTo>
                    <a:pt x="2251" y="1"/>
                    <a:pt x="1722" y="206"/>
                    <a:pt x="1325" y="623"/>
                  </a:cubicBezTo>
                  <a:cubicBezTo>
                    <a:pt x="0" y="1907"/>
                    <a:pt x="904" y="4155"/>
                    <a:pt x="2750" y="4176"/>
                  </a:cubicBezTo>
                  <a:cubicBezTo>
                    <a:pt x="2759" y="4176"/>
                    <a:pt x="2767" y="4176"/>
                    <a:pt x="2775" y="4176"/>
                  </a:cubicBezTo>
                  <a:cubicBezTo>
                    <a:pt x="4605" y="4176"/>
                    <a:pt x="5534" y="1962"/>
                    <a:pt x="4256" y="643"/>
                  </a:cubicBezTo>
                  <a:cubicBezTo>
                    <a:pt x="3860" y="216"/>
                    <a:pt x="3320" y="1"/>
                    <a:pt x="27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2"/>
            <p:cNvSpPr/>
            <p:nvPr/>
          </p:nvSpPr>
          <p:spPr>
            <a:xfrm>
              <a:off x="4462325" y="5349925"/>
              <a:ext cx="137975" cy="104425"/>
            </a:xfrm>
            <a:custGeom>
              <a:rect b="b" l="l" r="r" t="t"/>
              <a:pathLst>
                <a:path extrusionOk="0" h="4177" w="5519">
                  <a:moveTo>
                    <a:pt x="2768" y="1"/>
                  </a:moveTo>
                  <a:cubicBezTo>
                    <a:pt x="2262" y="1"/>
                    <a:pt x="1755" y="192"/>
                    <a:pt x="1365" y="582"/>
                  </a:cubicBezTo>
                  <a:cubicBezTo>
                    <a:pt x="0" y="1826"/>
                    <a:pt x="823" y="4094"/>
                    <a:pt x="2690" y="4175"/>
                  </a:cubicBezTo>
                  <a:cubicBezTo>
                    <a:pt x="2723" y="4176"/>
                    <a:pt x="2755" y="4177"/>
                    <a:pt x="2788" y="4177"/>
                  </a:cubicBezTo>
                  <a:cubicBezTo>
                    <a:pt x="4572" y="4177"/>
                    <a:pt x="5518" y="2023"/>
                    <a:pt x="4296" y="702"/>
                  </a:cubicBezTo>
                  <a:cubicBezTo>
                    <a:pt x="3894" y="237"/>
                    <a:pt x="3331" y="1"/>
                    <a:pt x="2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2"/>
            <p:cNvSpPr/>
            <p:nvPr/>
          </p:nvSpPr>
          <p:spPr>
            <a:xfrm>
              <a:off x="4827125" y="4985100"/>
              <a:ext cx="138375" cy="103900"/>
            </a:xfrm>
            <a:custGeom>
              <a:rect b="b" l="l" r="r" t="t"/>
              <a:pathLst>
                <a:path extrusionOk="0" h="4156" w="5535">
                  <a:moveTo>
                    <a:pt x="2769" y="1"/>
                  </a:moveTo>
                  <a:cubicBezTo>
                    <a:pt x="2246" y="1"/>
                    <a:pt x="1722" y="206"/>
                    <a:pt x="1325" y="623"/>
                  </a:cubicBezTo>
                  <a:cubicBezTo>
                    <a:pt x="1" y="1928"/>
                    <a:pt x="924" y="4155"/>
                    <a:pt x="2771" y="4155"/>
                  </a:cubicBezTo>
                  <a:cubicBezTo>
                    <a:pt x="2779" y="4156"/>
                    <a:pt x="2787" y="4156"/>
                    <a:pt x="2795" y="4156"/>
                  </a:cubicBezTo>
                  <a:cubicBezTo>
                    <a:pt x="4625" y="4156"/>
                    <a:pt x="5535" y="1942"/>
                    <a:pt x="4236" y="643"/>
                  </a:cubicBezTo>
                  <a:cubicBezTo>
                    <a:pt x="3840" y="216"/>
                    <a:pt x="3305" y="1"/>
                    <a:pt x="27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771" name="Shape 771"/>
        <p:cNvGrpSpPr/>
        <p:nvPr/>
      </p:nvGrpSpPr>
      <p:grpSpPr>
        <a:xfrm>
          <a:off x="0" y="0"/>
          <a:ext cx="0" cy="0"/>
          <a:chOff x="0" y="0"/>
          <a:chExt cx="0" cy="0"/>
        </a:xfrm>
      </p:grpSpPr>
      <p:grpSp>
        <p:nvGrpSpPr>
          <p:cNvPr id="772" name="Google Shape;772;p33"/>
          <p:cNvGrpSpPr/>
          <p:nvPr/>
        </p:nvGrpSpPr>
        <p:grpSpPr>
          <a:xfrm>
            <a:off x="6515110" y="3283400"/>
            <a:ext cx="4724668" cy="2964026"/>
            <a:chOff x="235075" y="777725"/>
            <a:chExt cx="7186900" cy="4132775"/>
          </a:xfrm>
        </p:grpSpPr>
        <p:sp>
          <p:nvSpPr>
            <p:cNvPr id="773" name="Google Shape;773;p33"/>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3"/>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 name="Google Shape;775;p33"/>
          <p:cNvGrpSpPr/>
          <p:nvPr/>
        </p:nvGrpSpPr>
        <p:grpSpPr>
          <a:xfrm rot="9888019">
            <a:off x="-868165" y="-1922753"/>
            <a:ext cx="9838050" cy="5657699"/>
            <a:chOff x="235075" y="777725"/>
            <a:chExt cx="7186900" cy="4132775"/>
          </a:xfrm>
        </p:grpSpPr>
        <p:sp>
          <p:nvSpPr>
            <p:cNvPr id="776" name="Google Shape;776;p33"/>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3"/>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 name="Google Shape;778;p33"/>
          <p:cNvGrpSpPr/>
          <p:nvPr/>
        </p:nvGrpSpPr>
        <p:grpSpPr>
          <a:xfrm>
            <a:off x="6871163" y="4369546"/>
            <a:ext cx="1252756" cy="791730"/>
            <a:chOff x="209625" y="551300"/>
            <a:chExt cx="7170900" cy="4592400"/>
          </a:xfrm>
        </p:grpSpPr>
        <p:sp>
          <p:nvSpPr>
            <p:cNvPr id="779" name="Google Shape;779;p33"/>
            <p:cNvSpPr/>
            <p:nvPr/>
          </p:nvSpPr>
          <p:spPr>
            <a:xfrm>
              <a:off x="838900" y="1811875"/>
              <a:ext cx="238725" cy="180050"/>
            </a:xfrm>
            <a:custGeom>
              <a:rect b="b" l="l" r="r" t="t"/>
              <a:pathLst>
                <a:path extrusionOk="0" h="7202" w="9549">
                  <a:moveTo>
                    <a:pt x="4802" y="0"/>
                  </a:moveTo>
                  <a:cubicBezTo>
                    <a:pt x="1601" y="0"/>
                    <a:pt x="1" y="3825"/>
                    <a:pt x="2252" y="6103"/>
                  </a:cubicBezTo>
                  <a:cubicBezTo>
                    <a:pt x="2930" y="6835"/>
                    <a:pt x="3852" y="7201"/>
                    <a:pt x="4775" y="7201"/>
                  </a:cubicBezTo>
                  <a:cubicBezTo>
                    <a:pt x="5697" y="7201"/>
                    <a:pt x="6619" y="6835"/>
                    <a:pt x="7297" y="6103"/>
                  </a:cubicBezTo>
                  <a:cubicBezTo>
                    <a:pt x="9548" y="3879"/>
                    <a:pt x="7975" y="27"/>
                    <a:pt x="4802"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3"/>
            <p:cNvSpPr/>
            <p:nvPr/>
          </p:nvSpPr>
          <p:spPr>
            <a:xfrm>
              <a:off x="1469250" y="1182575"/>
              <a:ext cx="238325" cy="179750"/>
            </a:xfrm>
            <a:custGeom>
              <a:rect b="b" l="l" r="r" t="t"/>
              <a:pathLst>
                <a:path extrusionOk="0" h="7190" w="9533">
                  <a:moveTo>
                    <a:pt x="4746" y="1"/>
                  </a:moveTo>
                  <a:cubicBezTo>
                    <a:pt x="1616" y="1"/>
                    <a:pt x="0" y="3761"/>
                    <a:pt x="2182" y="6050"/>
                  </a:cubicBezTo>
                  <a:cubicBezTo>
                    <a:pt x="2859" y="6810"/>
                    <a:pt x="3796" y="7189"/>
                    <a:pt x="4739" y="7189"/>
                  </a:cubicBezTo>
                  <a:cubicBezTo>
                    <a:pt x="5648" y="7189"/>
                    <a:pt x="6562" y="6837"/>
                    <a:pt x="7254" y="6131"/>
                  </a:cubicBezTo>
                  <a:cubicBezTo>
                    <a:pt x="9532" y="3934"/>
                    <a:pt x="8013" y="55"/>
                    <a:pt x="4813" y="1"/>
                  </a:cubicBezTo>
                  <a:cubicBezTo>
                    <a:pt x="4790" y="1"/>
                    <a:pt x="4768" y="1"/>
                    <a:pt x="474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3"/>
            <p:cNvSpPr/>
            <p:nvPr/>
          </p:nvSpPr>
          <p:spPr>
            <a:xfrm>
              <a:off x="2098325" y="551550"/>
              <a:ext cx="239200" cy="180150"/>
            </a:xfrm>
            <a:custGeom>
              <a:rect b="b" l="l" r="r" t="t"/>
              <a:pathLst>
                <a:path extrusionOk="0" h="7206" w="9568">
                  <a:moveTo>
                    <a:pt x="4746" y="0"/>
                  </a:moveTo>
                  <a:cubicBezTo>
                    <a:pt x="3826" y="0"/>
                    <a:pt x="2912" y="366"/>
                    <a:pt x="2244" y="1102"/>
                  </a:cubicBezTo>
                  <a:cubicBezTo>
                    <a:pt x="1" y="3372"/>
                    <a:pt x="1609" y="7205"/>
                    <a:pt x="4787" y="7205"/>
                  </a:cubicBezTo>
                  <a:cubicBezTo>
                    <a:pt x="4798" y="7205"/>
                    <a:pt x="4810" y="7205"/>
                    <a:pt x="4821" y="7205"/>
                  </a:cubicBezTo>
                  <a:cubicBezTo>
                    <a:pt x="7994" y="7151"/>
                    <a:pt x="9568" y="3299"/>
                    <a:pt x="7262" y="1075"/>
                  </a:cubicBezTo>
                  <a:cubicBezTo>
                    <a:pt x="6574" y="360"/>
                    <a:pt x="5657" y="0"/>
                    <a:pt x="474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3"/>
            <p:cNvSpPr/>
            <p:nvPr/>
          </p:nvSpPr>
          <p:spPr>
            <a:xfrm>
              <a:off x="1468850" y="1811875"/>
              <a:ext cx="238725" cy="180050"/>
            </a:xfrm>
            <a:custGeom>
              <a:rect b="b" l="l" r="r" t="t"/>
              <a:pathLst>
                <a:path extrusionOk="0" h="7202" w="9549">
                  <a:moveTo>
                    <a:pt x="4748" y="0"/>
                  </a:moveTo>
                  <a:cubicBezTo>
                    <a:pt x="1574" y="27"/>
                    <a:pt x="1" y="3879"/>
                    <a:pt x="2252" y="6103"/>
                  </a:cubicBezTo>
                  <a:cubicBezTo>
                    <a:pt x="2944" y="6835"/>
                    <a:pt x="3866" y="7201"/>
                    <a:pt x="4788" y="7201"/>
                  </a:cubicBezTo>
                  <a:cubicBezTo>
                    <a:pt x="5710" y="7201"/>
                    <a:pt x="6633" y="6835"/>
                    <a:pt x="7324" y="6103"/>
                  </a:cubicBezTo>
                  <a:cubicBezTo>
                    <a:pt x="9548" y="3825"/>
                    <a:pt x="7948" y="0"/>
                    <a:pt x="474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3"/>
            <p:cNvSpPr/>
            <p:nvPr/>
          </p:nvSpPr>
          <p:spPr>
            <a:xfrm>
              <a:off x="2116450" y="1181050"/>
              <a:ext cx="202775" cy="181225"/>
            </a:xfrm>
            <a:custGeom>
              <a:rect b="b" l="l" r="r" t="t"/>
              <a:pathLst>
                <a:path extrusionOk="0" h="7249" w="8111">
                  <a:moveTo>
                    <a:pt x="4037" y="0"/>
                  </a:moveTo>
                  <a:cubicBezTo>
                    <a:pt x="3213" y="0"/>
                    <a:pt x="2393" y="309"/>
                    <a:pt x="1709" y="930"/>
                  </a:cubicBezTo>
                  <a:cubicBezTo>
                    <a:pt x="163" y="2314"/>
                    <a:pt x="0" y="4429"/>
                    <a:pt x="1356" y="5975"/>
                  </a:cubicBezTo>
                  <a:cubicBezTo>
                    <a:pt x="2109" y="6817"/>
                    <a:pt x="3087" y="7248"/>
                    <a:pt x="4067" y="7248"/>
                  </a:cubicBezTo>
                  <a:cubicBezTo>
                    <a:pt x="4887" y="7248"/>
                    <a:pt x="5709" y="6946"/>
                    <a:pt x="6401" y="6328"/>
                  </a:cubicBezTo>
                  <a:cubicBezTo>
                    <a:pt x="7920" y="4972"/>
                    <a:pt x="8110" y="2775"/>
                    <a:pt x="6754" y="1283"/>
                  </a:cubicBezTo>
                  <a:cubicBezTo>
                    <a:pt x="5990" y="431"/>
                    <a:pt x="5011" y="0"/>
                    <a:pt x="403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3"/>
            <p:cNvSpPr/>
            <p:nvPr/>
          </p:nvSpPr>
          <p:spPr>
            <a:xfrm>
              <a:off x="2747075" y="551300"/>
              <a:ext cx="201425" cy="180975"/>
            </a:xfrm>
            <a:custGeom>
              <a:rect b="b" l="l" r="r" t="t"/>
              <a:pathLst>
                <a:path extrusionOk="0" h="7239" w="8057">
                  <a:moveTo>
                    <a:pt x="4008" y="1"/>
                  </a:moveTo>
                  <a:cubicBezTo>
                    <a:pt x="3158" y="1"/>
                    <a:pt x="2309" y="334"/>
                    <a:pt x="1601" y="1004"/>
                  </a:cubicBezTo>
                  <a:cubicBezTo>
                    <a:pt x="82" y="2414"/>
                    <a:pt x="0" y="4557"/>
                    <a:pt x="1384" y="6049"/>
                  </a:cubicBezTo>
                  <a:cubicBezTo>
                    <a:pt x="2129" y="6837"/>
                    <a:pt x="3086" y="7239"/>
                    <a:pt x="4043" y="7239"/>
                  </a:cubicBezTo>
                  <a:cubicBezTo>
                    <a:pt x="4897" y="7239"/>
                    <a:pt x="5752" y="6918"/>
                    <a:pt x="6456" y="6266"/>
                  </a:cubicBezTo>
                  <a:cubicBezTo>
                    <a:pt x="7948" y="4937"/>
                    <a:pt x="8056" y="2631"/>
                    <a:pt x="6646" y="1221"/>
                  </a:cubicBezTo>
                  <a:cubicBezTo>
                    <a:pt x="5891" y="409"/>
                    <a:pt x="4949" y="1"/>
                    <a:pt x="400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3"/>
            <p:cNvSpPr/>
            <p:nvPr/>
          </p:nvSpPr>
          <p:spPr>
            <a:xfrm>
              <a:off x="2098125" y="1811875"/>
              <a:ext cx="238725" cy="180550"/>
            </a:xfrm>
            <a:custGeom>
              <a:rect b="b" l="l" r="r" t="t"/>
              <a:pathLst>
                <a:path extrusionOk="0" h="7222" w="9549">
                  <a:moveTo>
                    <a:pt x="4775" y="0"/>
                  </a:moveTo>
                  <a:cubicBezTo>
                    <a:pt x="1601" y="0"/>
                    <a:pt x="1" y="3852"/>
                    <a:pt x="2252" y="6103"/>
                  </a:cubicBezTo>
                  <a:cubicBezTo>
                    <a:pt x="2930" y="6849"/>
                    <a:pt x="3852" y="7222"/>
                    <a:pt x="4775" y="7222"/>
                  </a:cubicBezTo>
                  <a:cubicBezTo>
                    <a:pt x="5697" y="7222"/>
                    <a:pt x="6619" y="6849"/>
                    <a:pt x="7297" y="6103"/>
                  </a:cubicBezTo>
                  <a:cubicBezTo>
                    <a:pt x="9548" y="3852"/>
                    <a:pt x="7975" y="0"/>
                    <a:pt x="477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3"/>
            <p:cNvSpPr/>
            <p:nvPr/>
          </p:nvSpPr>
          <p:spPr>
            <a:xfrm>
              <a:off x="2728000" y="1181375"/>
              <a:ext cx="238800" cy="179625"/>
            </a:xfrm>
            <a:custGeom>
              <a:rect b="b" l="l" r="r" t="t"/>
              <a:pathLst>
                <a:path extrusionOk="0" h="7185" w="9552">
                  <a:moveTo>
                    <a:pt x="4771" y="1"/>
                  </a:moveTo>
                  <a:cubicBezTo>
                    <a:pt x="3826" y="1"/>
                    <a:pt x="2884" y="381"/>
                    <a:pt x="2201" y="1134"/>
                  </a:cubicBezTo>
                  <a:cubicBezTo>
                    <a:pt x="0" y="3416"/>
                    <a:pt x="1624" y="7184"/>
                    <a:pt x="4759" y="7184"/>
                  </a:cubicBezTo>
                  <a:cubicBezTo>
                    <a:pt x="4792" y="7184"/>
                    <a:pt x="4825" y="7184"/>
                    <a:pt x="4859" y="7183"/>
                  </a:cubicBezTo>
                  <a:cubicBezTo>
                    <a:pt x="8033" y="7129"/>
                    <a:pt x="9551" y="3223"/>
                    <a:pt x="7246" y="1026"/>
                  </a:cubicBezTo>
                  <a:cubicBezTo>
                    <a:pt x="6561" y="340"/>
                    <a:pt x="5664" y="1"/>
                    <a:pt x="477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3"/>
            <p:cNvSpPr/>
            <p:nvPr/>
          </p:nvSpPr>
          <p:spPr>
            <a:xfrm>
              <a:off x="3358025" y="551525"/>
              <a:ext cx="238325" cy="180175"/>
            </a:xfrm>
            <a:custGeom>
              <a:rect b="b" l="l" r="r" t="t"/>
              <a:pathLst>
                <a:path extrusionOk="0" h="7207" w="9533">
                  <a:moveTo>
                    <a:pt x="4768" y="1"/>
                  </a:moveTo>
                  <a:cubicBezTo>
                    <a:pt x="3870" y="1"/>
                    <a:pt x="2968" y="347"/>
                    <a:pt x="2279" y="1049"/>
                  </a:cubicBezTo>
                  <a:cubicBezTo>
                    <a:pt x="1" y="3246"/>
                    <a:pt x="1520" y="7152"/>
                    <a:pt x="4693" y="7206"/>
                  </a:cubicBezTo>
                  <a:cubicBezTo>
                    <a:pt x="4716" y="7206"/>
                    <a:pt x="4738" y="7206"/>
                    <a:pt x="4761" y="7206"/>
                  </a:cubicBezTo>
                  <a:cubicBezTo>
                    <a:pt x="7917" y="7206"/>
                    <a:pt x="9533" y="3420"/>
                    <a:pt x="7324" y="1130"/>
                  </a:cubicBezTo>
                  <a:cubicBezTo>
                    <a:pt x="6644" y="381"/>
                    <a:pt x="5709" y="1"/>
                    <a:pt x="476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3"/>
            <p:cNvSpPr/>
            <p:nvPr/>
          </p:nvSpPr>
          <p:spPr>
            <a:xfrm>
              <a:off x="2747075" y="1810525"/>
              <a:ext cx="201425" cy="180975"/>
            </a:xfrm>
            <a:custGeom>
              <a:rect b="b" l="l" r="r" t="t"/>
              <a:pathLst>
                <a:path extrusionOk="0" h="7239" w="8057">
                  <a:moveTo>
                    <a:pt x="4008" y="0"/>
                  </a:moveTo>
                  <a:cubicBezTo>
                    <a:pt x="3158" y="0"/>
                    <a:pt x="2309" y="334"/>
                    <a:pt x="1601" y="1003"/>
                  </a:cubicBezTo>
                  <a:cubicBezTo>
                    <a:pt x="109" y="2414"/>
                    <a:pt x="0" y="4584"/>
                    <a:pt x="1384" y="6048"/>
                  </a:cubicBezTo>
                  <a:cubicBezTo>
                    <a:pt x="2086" y="6837"/>
                    <a:pt x="3060" y="7239"/>
                    <a:pt x="4036" y="7239"/>
                  </a:cubicBezTo>
                  <a:cubicBezTo>
                    <a:pt x="4906" y="7239"/>
                    <a:pt x="5778" y="6918"/>
                    <a:pt x="6456" y="6265"/>
                  </a:cubicBezTo>
                  <a:cubicBezTo>
                    <a:pt x="7948" y="4964"/>
                    <a:pt x="8056" y="2631"/>
                    <a:pt x="6646" y="1220"/>
                  </a:cubicBezTo>
                  <a:cubicBezTo>
                    <a:pt x="5891" y="408"/>
                    <a:pt x="4949" y="0"/>
                    <a:pt x="400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3"/>
            <p:cNvSpPr/>
            <p:nvPr/>
          </p:nvSpPr>
          <p:spPr>
            <a:xfrm>
              <a:off x="3358025" y="1180950"/>
              <a:ext cx="238150" cy="180725"/>
            </a:xfrm>
            <a:custGeom>
              <a:rect b="b" l="l" r="r" t="t"/>
              <a:pathLst>
                <a:path extrusionOk="0" h="7229" w="9526">
                  <a:moveTo>
                    <a:pt x="4763" y="1"/>
                  </a:moveTo>
                  <a:cubicBezTo>
                    <a:pt x="3897" y="1"/>
                    <a:pt x="3028" y="347"/>
                    <a:pt x="2306" y="1043"/>
                  </a:cubicBezTo>
                  <a:cubicBezTo>
                    <a:pt x="1" y="3240"/>
                    <a:pt x="1493" y="7146"/>
                    <a:pt x="4666" y="7227"/>
                  </a:cubicBezTo>
                  <a:cubicBezTo>
                    <a:pt x="4700" y="7228"/>
                    <a:pt x="4733" y="7228"/>
                    <a:pt x="4767" y="7228"/>
                  </a:cubicBezTo>
                  <a:cubicBezTo>
                    <a:pt x="7902" y="7228"/>
                    <a:pt x="9525" y="3460"/>
                    <a:pt x="7352" y="1178"/>
                  </a:cubicBezTo>
                  <a:cubicBezTo>
                    <a:pt x="6610" y="394"/>
                    <a:pt x="5687" y="1"/>
                    <a:pt x="476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3"/>
            <p:cNvSpPr/>
            <p:nvPr/>
          </p:nvSpPr>
          <p:spPr>
            <a:xfrm>
              <a:off x="3357750" y="1811100"/>
              <a:ext cx="239000" cy="179825"/>
            </a:xfrm>
            <a:custGeom>
              <a:rect b="b" l="l" r="r" t="t"/>
              <a:pathLst>
                <a:path extrusionOk="0" h="7193" w="9560">
                  <a:moveTo>
                    <a:pt x="4786" y="0"/>
                  </a:moveTo>
                  <a:cubicBezTo>
                    <a:pt x="3845" y="0"/>
                    <a:pt x="2903" y="380"/>
                    <a:pt x="2209" y="1143"/>
                  </a:cubicBezTo>
                  <a:cubicBezTo>
                    <a:pt x="0" y="3406"/>
                    <a:pt x="1616" y="7192"/>
                    <a:pt x="4773" y="7192"/>
                  </a:cubicBezTo>
                  <a:cubicBezTo>
                    <a:pt x="4795" y="7192"/>
                    <a:pt x="4818" y="7192"/>
                    <a:pt x="4840" y="7192"/>
                  </a:cubicBezTo>
                  <a:cubicBezTo>
                    <a:pt x="8013" y="7138"/>
                    <a:pt x="9560" y="3259"/>
                    <a:pt x="7254" y="1035"/>
                  </a:cubicBezTo>
                  <a:cubicBezTo>
                    <a:pt x="6579" y="346"/>
                    <a:pt x="5683" y="0"/>
                    <a:pt x="478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3"/>
            <p:cNvSpPr/>
            <p:nvPr/>
          </p:nvSpPr>
          <p:spPr>
            <a:xfrm>
              <a:off x="209625" y="552625"/>
              <a:ext cx="238325" cy="180000"/>
            </a:xfrm>
            <a:custGeom>
              <a:rect b="b" l="l" r="r" t="t"/>
              <a:pathLst>
                <a:path extrusionOk="0" h="7200" w="9533">
                  <a:moveTo>
                    <a:pt x="4760" y="1"/>
                  </a:moveTo>
                  <a:cubicBezTo>
                    <a:pt x="4738" y="1"/>
                    <a:pt x="4716" y="1"/>
                    <a:pt x="4693" y="1"/>
                  </a:cubicBezTo>
                  <a:cubicBezTo>
                    <a:pt x="1520" y="55"/>
                    <a:pt x="1" y="3934"/>
                    <a:pt x="2279" y="6131"/>
                  </a:cubicBezTo>
                  <a:cubicBezTo>
                    <a:pt x="2955" y="6847"/>
                    <a:pt x="3857" y="7200"/>
                    <a:pt x="4759" y="7200"/>
                  </a:cubicBezTo>
                  <a:cubicBezTo>
                    <a:pt x="5702" y="7200"/>
                    <a:pt x="6644" y="6813"/>
                    <a:pt x="7324" y="6050"/>
                  </a:cubicBezTo>
                  <a:cubicBezTo>
                    <a:pt x="9533" y="3787"/>
                    <a:pt x="7917" y="1"/>
                    <a:pt x="476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3"/>
            <p:cNvSpPr/>
            <p:nvPr/>
          </p:nvSpPr>
          <p:spPr>
            <a:xfrm>
              <a:off x="210025" y="1182575"/>
              <a:ext cx="238325" cy="179650"/>
            </a:xfrm>
            <a:custGeom>
              <a:rect b="b" l="l" r="r" t="t"/>
              <a:pathLst>
                <a:path extrusionOk="0" h="7186" w="9533">
                  <a:moveTo>
                    <a:pt x="4719" y="1"/>
                  </a:moveTo>
                  <a:cubicBezTo>
                    <a:pt x="1590" y="1"/>
                    <a:pt x="0" y="3787"/>
                    <a:pt x="2209" y="6050"/>
                  </a:cubicBezTo>
                  <a:cubicBezTo>
                    <a:pt x="2896" y="6806"/>
                    <a:pt x="3828" y="7186"/>
                    <a:pt x="4759" y="7186"/>
                  </a:cubicBezTo>
                  <a:cubicBezTo>
                    <a:pt x="5665" y="7186"/>
                    <a:pt x="6572" y="6826"/>
                    <a:pt x="7254" y="6104"/>
                  </a:cubicBezTo>
                  <a:cubicBezTo>
                    <a:pt x="9532" y="3880"/>
                    <a:pt x="7986" y="28"/>
                    <a:pt x="4786" y="1"/>
                  </a:cubicBezTo>
                  <a:cubicBezTo>
                    <a:pt x="4763" y="1"/>
                    <a:pt x="4741" y="1"/>
                    <a:pt x="471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3"/>
            <p:cNvSpPr/>
            <p:nvPr/>
          </p:nvSpPr>
          <p:spPr>
            <a:xfrm>
              <a:off x="839100" y="552650"/>
              <a:ext cx="238525" cy="179800"/>
            </a:xfrm>
            <a:custGeom>
              <a:rect b="b" l="l" r="r" t="t"/>
              <a:pathLst>
                <a:path extrusionOk="0" h="7192" w="9541">
                  <a:moveTo>
                    <a:pt x="4787" y="0"/>
                  </a:moveTo>
                  <a:cubicBezTo>
                    <a:pt x="1609" y="0"/>
                    <a:pt x="1" y="3806"/>
                    <a:pt x="2217" y="6076"/>
                  </a:cubicBezTo>
                  <a:cubicBezTo>
                    <a:pt x="2905" y="6819"/>
                    <a:pt x="3843" y="7192"/>
                    <a:pt x="4778" y="7192"/>
                  </a:cubicBezTo>
                  <a:cubicBezTo>
                    <a:pt x="5687" y="7192"/>
                    <a:pt x="6593" y="6839"/>
                    <a:pt x="7262" y="6130"/>
                  </a:cubicBezTo>
                  <a:cubicBezTo>
                    <a:pt x="9540" y="3906"/>
                    <a:pt x="7994" y="27"/>
                    <a:pt x="4821" y="0"/>
                  </a:cubicBezTo>
                  <a:cubicBezTo>
                    <a:pt x="4810" y="0"/>
                    <a:pt x="4798" y="0"/>
                    <a:pt x="478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3"/>
            <p:cNvSpPr/>
            <p:nvPr/>
          </p:nvSpPr>
          <p:spPr>
            <a:xfrm>
              <a:off x="209825" y="1811850"/>
              <a:ext cx="238525" cy="180325"/>
            </a:xfrm>
            <a:custGeom>
              <a:rect b="b" l="l" r="r" t="t"/>
              <a:pathLst>
                <a:path extrusionOk="0" h="7213" w="9541">
                  <a:moveTo>
                    <a:pt x="4760" y="1"/>
                  </a:moveTo>
                  <a:cubicBezTo>
                    <a:pt x="1609" y="1"/>
                    <a:pt x="1" y="3806"/>
                    <a:pt x="2217" y="6077"/>
                  </a:cubicBezTo>
                  <a:cubicBezTo>
                    <a:pt x="2904" y="6833"/>
                    <a:pt x="3836" y="7213"/>
                    <a:pt x="4767" y="7213"/>
                  </a:cubicBezTo>
                  <a:cubicBezTo>
                    <a:pt x="5673" y="7213"/>
                    <a:pt x="6580" y="6853"/>
                    <a:pt x="7262" y="6131"/>
                  </a:cubicBezTo>
                  <a:cubicBezTo>
                    <a:pt x="9540" y="3907"/>
                    <a:pt x="7994" y="28"/>
                    <a:pt x="4794" y="1"/>
                  </a:cubicBezTo>
                  <a:cubicBezTo>
                    <a:pt x="4783" y="1"/>
                    <a:pt x="4771" y="1"/>
                    <a:pt x="476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3"/>
            <p:cNvSpPr/>
            <p:nvPr/>
          </p:nvSpPr>
          <p:spPr>
            <a:xfrm>
              <a:off x="857225" y="1181075"/>
              <a:ext cx="201400" cy="181050"/>
            </a:xfrm>
            <a:custGeom>
              <a:rect b="b" l="l" r="r" t="t"/>
              <a:pathLst>
                <a:path extrusionOk="0" h="7242" w="8056">
                  <a:moveTo>
                    <a:pt x="4032" y="1"/>
                  </a:moveTo>
                  <a:cubicBezTo>
                    <a:pt x="3183" y="1"/>
                    <a:pt x="2335" y="327"/>
                    <a:pt x="1628" y="983"/>
                  </a:cubicBezTo>
                  <a:cubicBezTo>
                    <a:pt x="136" y="2394"/>
                    <a:pt x="0" y="4564"/>
                    <a:pt x="1411" y="6056"/>
                  </a:cubicBezTo>
                  <a:cubicBezTo>
                    <a:pt x="2095" y="6840"/>
                    <a:pt x="3057" y="7242"/>
                    <a:pt x="4024" y="7242"/>
                  </a:cubicBezTo>
                  <a:cubicBezTo>
                    <a:pt x="4897" y="7242"/>
                    <a:pt x="5774" y="6914"/>
                    <a:pt x="6456" y="6245"/>
                  </a:cubicBezTo>
                  <a:cubicBezTo>
                    <a:pt x="7975" y="4944"/>
                    <a:pt x="8056" y="2638"/>
                    <a:pt x="6673" y="1200"/>
                  </a:cubicBezTo>
                  <a:cubicBezTo>
                    <a:pt x="5917" y="402"/>
                    <a:pt x="4974" y="1"/>
                    <a:pt x="403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3"/>
            <p:cNvSpPr/>
            <p:nvPr/>
          </p:nvSpPr>
          <p:spPr>
            <a:xfrm>
              <a:off x="1468850" y="551525"/>
              <a:ext cx="238325" cy="180175"/>
            </a:xfrm>
            <a:custGeom>
              <a:rect b="b" l="l" r="r" t="t"/>
              <a:pathLst>
                <a:path extrusionOk="0" h="7207" w="9533">
                  <a:moveTo>
                    <a:pt x="4768" y="1"/>
                  </a:moveTo>
                  <a:cubicBezTo>
                    <a:pt x="3870" y="1"/>
                    <a:pt x="2968" y="347"/>
                    <a:pt x="2279" y="1049"/>
                  </a:cubicBezTo>
                  <a:cubicBezTo>
                    <a:pt x="1" y="3273"/>
                    <a:pt x="1520" y="7152"/>
                    <a:pt x="4720" y="7206"/>
                  </a:cubicBezTo>
                  <a:cubicBezTo>
                    <a:pt x="4743" y="7206"/>
                    <a:pt x="4765" y="7206"/>
                    <a:pt x="4787" y="7206"/>
                  </a:cubicBezTo>
                  <a:cubicBezTo>
                    <a:pt x="7917" y="7206"/>
                    <a:pt x="9533" y="3393"/>
                    <a:pt x="7324" y="1130"/>
                  </a:cubicBezTo>
                  <a:cubicBezTo>
                    <a:pt x="6644" y="381"/>
                    <a:pt x="5709" y="1"/>
                    <a:pt x="476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3"/>
            <p:cNvSpPr/>
            <p:nvPr/>
          </p:nvSpPr>
          <p:spPr>
            <a:xfrm>
              <a:off x="3988000" y="1811875"/>
              <a:ext cx="238700" cy="180050"/>
            </a:xfrm>
            <a:custGeom>
              <a:rect b="b" l="l" r="r" t="t"/>
              <a:pathLst>
                <a:path extrusionOk="0" h="7202" w="9548">
                  <a:moveTo>
                    <a:pt x="4801" y="0"/>
                  </a:moveTo>
                  <a:cubicBezTo>
                    <a:pt x="1600" y="0"/>
                    <a:pt x="0" y="3825"/>
                    <a:pt x="2251" y="6103"/>
                  </a:cubicBezTo>
                  <a:cubicBezTo>
                    <a:pt x="2929" y="6835"/>
                    <a:pt x="3852" y="7201"/>
                    <a:pt x="4774" y="7201"/>
                  </a:cubicBezTo>
                  <a:cubicBezTo>
                    <a:pt x="5696" y="7201"/>
                    <a:pt x="6618" y="6835"/>
                    <a:pt x="7296" y="6103"/>
                  </a:cubicBezTo>
                  <a:cubicBezTo>
                    <a:pt x="9548" y="3879"/>
                    <a:pt x="7974" y="27"/>
                    <a:pt x="480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3"/>
            <p:cNvSpPr/>
            <p:nvPr/>
          </p:nvSpPr>
          <p:spPr>
            <a:xfrm>
              <a:off x="4617650" y="1182575"/>
              <a:ext cx="239000" cy="179750"/>
            </a:xfrm>
            <a:custGeom>
              <a:rect b="b" l="l" r="r" t="t"/>
              <a:pathLst>
                <a:path extrusionOk="0" h="7190" w="9560">
                  <a:moveTo>
                    <a:pt x="4773" y="1"/>
                  </a:moveTo>
                  <a:cubicBezTo>
                    <a:pt x="1643" y="1"/>
                    <a:pt x="1" y="3761"/>
                    <a:pt x="2209" y="6050"/>
                  </a:cubicBezTo>
                  <a:cubicBezTo>
                    <a:pt x="2886" y="6810"/>
                    <a:pt x="3823" y="7189"/>
                    <a:pt x="4763" y="7189"/>
                  </a:cubicBezTo>
                  <a:cubicBezTo>
                    <a:pt x="5668" y="7189"/>
                    <a:pt x="6575" y="6837"/>
                    <a:pt x="7254" y="6131"/>
                  </a:cubicBezTo>
                  <a:cubicBezTo>
                    <a:pt x="9560" y="3934"/>
                    <a:pt x="8014" y="55"/>
                    <a:pt x="4840" y="1"/>
                  </a:cubicBezTo>
                  <a:cubicBezTo>
                    <a:pt x="4818" y="1"/>
                    <a:pt x="4795" y="1"/>
                    <a:pt x="477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3"/>
            <p:cNvSpPr/>
            <p:nvPr/>
          </p:nvSpPr>
          <p:spPr>
            <a:xfrm>
              <a:off x="5247400" y="551550"/>
              <a:ext cx="238525" cy="180150"/>
            </a:xfrm>
            <a:custGeom>
              <a:rect b="b" l="l" r="r" t="t"/>
              <a:pathLst>
                <a:path extrusionOk="0" h="7206" w="9541">
                  <a:moveTo>
                    <a:pt x="4742" y="0"/>
                  </a:moveTo>
                  <a:cubicBezTo>
                    <a:pt x="3819" y="0"/>
                    <a:pt x="2898" y="366"/>
                    <a:pt x="2217" y="1102"/>
                  </a:cubicBezTo>
                  <a:cubicBezTo>
                    <a:pt x="1" y="3372"/>
                    <a:pt x="1609" y="7205"/>
                    <a:pt x="4788" y="7205"/>
                  </a:cubicBezTo>
                  <a:cubicBezTo>
                    <a:pt x="4799" y="7205"/>
                    <a:pt x="4810" y="7205"/>
                    <a:pt x="4821" y="7205"/>
                  </a:cubicBezTo>
                  <a:cubicBezTo>
                    <a:pt x="7995" y="7151"/>
                    <a:pt x="9541" y="3299"/>
                    <a:pt x="7262" y="1075"/>
                  </a:cubicBezTo>
                  <a:cubicBezTo>
                    <a:pt x="6574" y="360"/>
                    <a:pt x="5657" y="0"/>
                    <a:pt x="4742"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3"/>
            <p:cNvSpPr/>
            <p:nvPr/>
          </p:nvSpPr>
          <p:spPr>
            <a:xfrm>
              <a:off x="4617950" y="1811875"/>
              <a:ext cx="238700" cy="180050"/>
            </a:xfrm>
            <a:custGeom>
              <a:rect b="b" l="l" r="r" t="t"/>
              <a:pathLst>
                <a:path extrusionOk="0" h="7202" w="9548">
                  <a:moveTo>
                    <a:pt x="4747" y="0"/>
                  </a:moveTo>
                  <a:cubicBezTo>
                    <a:pt x="1573" y="27"/>
                    <a:pt x="0" y="3879"/>
                    <a:pt x="2251" y="6103"/>
                  </a:cubicBezTo>
                  <a:cubicBezTo>
                    <a:pt x="2943" y="6835"/>
                    <a:pt x="3865" y="7201"/>
                    <a:pt x="4784" y="7201"/>
                  </a:cubicBezTo>
                  <a:cubicBezTo>
                    <a:pt x="5703" y="7201"/>
                    <a:pt x="6618" y="6835"/>
                    <a:pt x="7296" y="6103"/>
                  </a:cubicBezTo>
                  <a:cubicBezTo>
                    <a:pt x="9548" y="3825"/>
                    <a:pt x="7947" y="0"/>
                    <a:pt x="474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3"/>
            <p:cNvSpPr/>
            <p:nvPr/>
          </p:nvSpPr>
          <p:spPr>
            <a:xfrm>
              <a:off x="5265525" y="1181050"/>
              <a:ext cx="202100" cy="181225"/>
            </a:xfrm>
            <a:custGeom>
              <a:rect b="b" l="l" r="r" t="t"/>
              <a:pathLst>
                <a:path extrusionOk="0" h="7249" w="8084">
                  <a:moveTo>
                    <a:pt x="4026" y="0"/>
                  </a:moveTo>
                  <a:cubicBezTo>
                    <a:pt x="3208" y="0"/>
                    <a:pt x="2393" y="309"/>
                    <a:pt x="1709" y="930"/>
                  </a:cubicBezTo>
                  <a:cubicBezTo>
                    <a:pt x="163" y="2314"/>
                    <a:pt x="0" y="4429"/>
                    <a:pt x="1357" y="5975"/>
                  </a:cubicBezTo>
                  <a:cubicBezTo>
                    <a:pt x="2110" y="6817"/>
                    <a:pt x="3087" y="7248"/>
                    <a:pt x="4067" y="7248"/>
                  </a:cubicBezTo>
                  <a:cubicBezTo>
                    <a:pt x="4888" y="7248"/>
                    <a:pt x="5709" y="6946"/>
                    <a:pt x="6402" y="6328"/>
                  </a:cubicBezTo>
                  <a:cubicBezTo>
                    <a:pt x="7893" y="4972"/>
                    <a:pt x="8083" y="2775"/>
                    <a:pt x="6727" y="1283"/>
                  </a:cubicBezTo>
                  <a:cubicBezTo>
                    <a:pt x="5963" y="431"/>
                    <a:pt x="4992" y="0"/>
                    <a:pt x="402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3"/>
            <p:cNvSpPr/>
            <p:nvPr/>
          </p:nvSpPr>
          <p:spPr>
            <a:xfrm>
              <a:off x="5896150" y="551300"/>
              <a:ext cx="200750" cy="180975"/>
            </a:xfrm>
            <a:custGeom>
              <a:rect b="b" l="l" r="r" t="t"/>
              <a:pathLst>
                <a:path extrusionOk="0" h="7239" w="8030">
                  <a:moveTo>
                    <a:pt x="4008" y="1"/>
                  </a:moveTo>
                  <a:cubicBezTo>
                    <a:pt x="3158" y="1"/>
                    <a:pt x="2309" y="334"/>
                    <a:pt x="1601" y="1004"/>
                  </a:cubicBezTo>
                  <a:cubicBezTo>
                    <a:pt x="82" y="2414"/>
                    <a:pt x="1" y="4557"/>
                    <a:pt x="1384" y="6049"/>
                  </a:cubicBezTo>
                  <a:cubicBezTo>
                    <a:pt x="2129" y="6837"/>
                    <a:pt x="3086" y="7239"/>
                    <a:pt x="4043" y="7239"/>
                  </a:cubicBezTo>
                  <a:cubicBezTo>
                    <a:pt x="4898" y="7239"/>
                    <a:pt x="5752" y="6918"/>
                    <a:pt x="6456" y="6266"/>
                  </a:cubicBezTo>
                  <a:cubicBezTo>
                    <a:pt x="7948" y="4937"/>
                    <a:pt x="8029" y="2631"/>
                    <a:pt x="6646" y="1221"/>
                  </a:cubicBezTo>
                  <a:cubicBezTo>
                    <a:pt x="5891" y="409"/>
                    <a:pt x="4949" y="1"/>
                    <a:pt x="400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3"/>
            <p:cNvSpPr/>
            <p:nvPr/>
          </p:nvSpPr>
          <p:spPr>
            <a:xfrm>
              <a:off x="5247225" y="1811875"/>
              <a:ext cx="238700" cy="180550"/>
            </a:xfrm>
            <a:custGeom>
              <a:rect b="b" l="l" r="r" t="t"/>
              <a:pathLst>
                <a:path extrusionOk="0" h="7222" w="9548">
                  <a:moveTo>
                    <a:pt x="4774" y="0"/>
                  </a:moveTo>
                  <a:cubicBezTo>
                    <a:pt x="1600" y="0"/>
                    <a:pt x="0" y="3852"/>
                    <a:pt x="2251" y="6103"/>
                  </a:cubicBezTo>
                  <a:cubicBezTo>
                    <a:pt x="2929" y="6849"/>
                    <a:pt x="3852" y="7222"/>
                    <a:pt x="4774" y="7222"/>
                  </a:cubicBezTo>
                  <a:cubicBezTo>
                    <a:pt x="5696" y="7222"/>
                    <a:pt x="6618" y="6849"/>
                    <a:pt x="7296" y="6103"/>
                  </a:cubicBezTo>
                  <a:cubicBezTo>
                    <a:pt x="9548" y="3852"/>
                    <a:pt x="7974" y="0"/>
                    <a:pt x="477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3"/>
            <p:cNvSpPr/>
            <p:nvPr/>
          </p:nvSpPr>
          <p:spPr>
            <a:xfrm>
              <a:off x="5877750" y="1181150"/>
              <a:ext cx="238125" cy="179850"/>
            </a:xfrm>
            <a:custGeom>
              <a:rect b="b" l="l" r="r" t="t"/>
              <a:pathLst>
                <a:path extrusionOk="0" h="7194" w="9525">
                  <a:moveTo>
                    <a:pt x="4741" y="0"/>
                  </a:moveTo>
                  <a:cubicBezTo>
                    <a:pt x="3797" y="0"/>
                    <a:pt x="2854" y="380"/>
                    <a:pt x="2174" y="1143"/>
                  </a:cubicBezTo>
                  <a:cubicBezTo>
                    <a:pt x="0" y="3425"/>
                    <a:pt x="1597" y="7193"/>
                    <a:pt x="4732" y="7193"/>
                  </a:cubicBezTo>
                  <a:cubicBezTo>
                    <a:pt x="4765" y="7193"/>
                    <a:pt x="4799" y="7193"/>
                    <a:pt x="4832" y="7192"/>
                  </a:cubicBezTo>
                  <a:cubicBezTo>
                    <a:pt x="8006" y="7138"/>
                    <a:pt x="9525" y="3259"/>
                    <a:pt x="7219" y="1035"/>
                  </a:cubicBezTo>
                  <a:cubicBezTo>
                    <a:pt x="6544" y="346"/>
                    <a:pt x="5642" y="0"/>
                    <a:pt x="474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3"/>
            <p:cNvSpPr/>
            <p:nvPr/>
          </p:nvSpPr>
          <p:spPr>
            <a:xfrm>
              <a:off x="6506450" y="551525"/>
              <a:ext cx="239000" cy="180175"/>
            </a:xfrm>
            <a:custGeom>
              <a:rect b="b" l="l" r="r" t="t"/>
              <a:pathLst>
                <a:path extrusionOk="0" h="7207" w="9560">
                  <a:moveTo>
                    <a:pt x="4794" y="1"/>
                  </a:moveTo>
                  <a:cubicBezTo>
                    <a:pt x="3897" y="1"/>
                    <a:pt x="2994" y="347"/>
                    <a:pt x="2306" y="1049"/>
                  </a:cubicBezTo>
                  <a:cubicBezTo>
                    <a:pt x="0" y="3246"/>
                    <a:pt x="1546" y="7152"/>
                    <a:pt x="4720" y="7206"/>
                  </a:cubicBezTo>
                  <a:cubicBezTo>
                    <a:pt x="4742" y="7206"/>
                    <a:pt x="4765" y="7206"/>
                    <a:pt x="4787" y="7206"/>
                  </a:cubicBezTo>
                  <a:cubicBezTo>
                    <a:pt x="7943" y="7206"/>
                    <a:pt x="9559" y="3420"/>
                    <a:pt x="7351" y="1130"/>
                  </a:cubicBezTo>
                  <a:cubicBezTo>
                    <a:pt x="6671" y="381"/>
                    <a:pt x="5735" y="1"/>
                    <a:pt x="4794"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3"/>
            <p:cNvSpPr/>
            <p:nvPr/>
          </p:nvSpPr>
          <p:spPr>
            <a:xfrm>
              <a:off x="5896150" y="1810525"/>
              <a:ext cx="201425" cy="181225"/>
            </a:xfrm>
            <a:custGeom>
              <a:rect b="b" l="l" r="r" t="t"/>
              <a:pathLst>
                <a:path extrusionOk="0" h="7249" w="8057">
                  <a:moveTo>
                    <a:pt x="4008" y="0"/>
                  </a:moveTo>
                  <a:cubicBezTo>
                    <a:pt x="3158" y="0"/>
                    <a:pt x="2309" y="334"/>
                    <a:pt x="1601" y="1003"/>
                  </a:cubicBezTo>
                  <a:cubicBezTo>
                    <a:pt x="109" y="2414"/>
                    <a:pt x="1" y="4584"/>
                    <a:pt x="1384" y="6048"/>
                  </a:cubicBezTo>
                  <a:cubicBezTo>
                    <a:pt x="2083" y="6847"/>
                    <a:pt x="3051" y="7248"/>
                    <a:pt x="4022" y="7248"/>
                  </a:cubicBezTo>
                  <a:cubicBezTo>
                    <a:pt x="4897" y="7248"/>
                    <a:pt x="5774" y="6922"/>
                    <a:pt x="6456" y="6265"/>
                  </a:cubicBezTo>
                  <a:cubicBezTo>
                    <a:pt x="7948" y="4964"/>
                    <a:pt x="8056" y="2631"/>
                    <a:pt x="6646" y="1220"/>
                  </a:cubicBezTo>
                  <a:cubicBezTo>
                    <a:pt x="5891" y="408"/>
                    <a:pt x="4949" y="0"/>
                    <a:pt x="400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3"/>
            <p:cNvSpPr/>
            <p:nvPr/>
          </p:nvSpPr>
          <p:spPr>
            <a:xfrm>
              <a:off x="6507125" y="1180950"/>
              <a:ext cx="238125" cy="180725"/>
            </a:xfrm>
            <a:custGeom>
              <a:rect b="b" l="l" r="r" t="t"/>
              <a:pathLst>
                <a:path extrusionOk="0" h="7229" w="9525">
                  <a:moveTo>
                    <a:pt x="4753" y="1"/>
                  </a:moveTo>
                  <a:cubicBezTo>
                    <a:pt x="3889" y="1"/>
                    <a:pt x="3028" y="347"/>
                    <a:pt x="2306" y="1043"/>
                  </a:cubicBezTo>
                  <a:cubicBezTo>
                    <a:pt x="0" y="3240"/>
                    <a:pt x="1492" y="7146"/>
                    <a:pt x="4666" y="7227"/>
                  </a:cubicBezTo>
                  <a:cubicBezTo>
                    <a:pt x="4699" y="7228"/>
                    <a:pt x="4732" y="7228"/>
                    <a:pt x="4765" y="7228"/>
                  </a:cubicBezTo>
                  <a:cubicBezTo>
                    <a:pt x="7874" y="7228"/>
                    <a:pt x="9525" y="3460"/>
                    <a:pt x="7351" y="1178"/>
                  </a:cubicBezTo>
                  <a:cubicBezTo>
                    <a:pt x="6595" y="394"/>
                    <a:pt x="5673" y="1"/>
                    <a:pt x="475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3"/>
            <p:cNvSpPr/>
            <p:nvPr/>
          </p:nvSpPr>
          <p:spPr>
            <a:xfrm>
              <a:off x="6506825" y="1811100"/>
              <a:ext cx="239000" cy="179825"/>
            </a:xfrm>
            <a:custGeom>
              <a:rect b="b" l="l" r="r" t="t"/>
              <a:pathLst>
                <a:path extrusionOk="0" h="7193" w="9560">
                  <a:moveTo>
                    <a:pt x="4786" y="0"/>
                  </a:moveTo>
                  <a:cubicBezTo>
                    <a:pt x="3846" y="0"/>
                    <a:pt x="2903" y="380"/>
                    <a:pt x="2209" y="1143"/>
                  </a:cubicBezTo>
                  <a:cubicBezTo>
                    <a:pt x="1" y="3406"/>
                    <a:pt x="1617" y="7192"/>
                    <a:pt x="4773" y="7192"/>
                  </a:cubicBezTo>
                  <a:cubicBezTo>
                    <a:pt x="4795" y="7192"/>
                    <a:pt x="4818" y="7192"/>
                    <a:pt x="4840" y="7192"/>
                  </a:cubicBezTo>
                  <a:cubicBezTo>
                    <a:pt x="8014" y="7138"/>
                    <a:pt x="9560" y="3259"/>
                    <a:pt x="7254" y="1035"/>
                  </a:cubicBezTo>
                  <a:cubicBezTo>
                    <a:pt x="6579" y="346"/>
                    <a:pt x="5683" y="0"/>
                    <a:pt x="478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3"/>
            <p:cNvSpPr/>
            <p:nvPr/>
          </p:nvSpPr>
          <p:spPr>
            <a:xfrm>
              <a:off x="3988175" y="552650"/>
              <a:ext cx="238525" cy="179800"/>
            </a:xfrm>
            <a:custGeom>
              <a:rect b="b" l="l" r="r" t="t"/>
              <a:pathLst>
                <a:path extrusionOk="0" h="7192" w="9541">
                  <a:moveTo>
                    <a:pt x="4787" y="0"/>
                  </a:moveTo>
                  <a:cubicBezTo>
                    <a:pt x="1609" y="0"/>
                    <a:pt x="1" y="3806"/>
                    <a:pt x="2217" y="6076"/>
                  </a:cubicBezTo>
                  <a:cubicBezTo>
                    <a:pt x="2905" y="6819"/>
                    <a:pt x="3836" y="7192"/>
                    <a:pt x="4768" y="7192"/>
                  </a:cubicBezTo>
                  <a:cubicBezTo>
                    <a:pt x="5674" y="7192"/>
                    <a:pt x="6580" y="6839"/>
                    <a:pt x="7262" y="6130"/>
                  </a:cubicBezTo>
                  <a:cubicBezTo>
                    <a:pt x="9541" y="3906"/>
                    <a:pt x="7995" y="27"/>
                    <a:pt x="4821" y="0"/>
                  </a:cubicBezTo>
                  <a:cubicBezTo>
                    <a:pt x="4810" y="0"/>
                    <a:pt x="4798" y="0"/>
                    <a:pt x="478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3"/>
            <p:cNvSpPr/>
            <p:nvPr/>
          </p:nvSpPr>
          <p:spPr>
            <a:xfrm>
              <a:off x="4006975" y="1181075"/>
              <a:ext cx="201425" cy="181050"/>
            </a:xfrm>
            <a:custGeom>
              <a:rect b="b" l="l" r="r" t="t"/>
              <a:pathLst>
                <a:path extrusionOk="0" h="7242" w="8057">
                  <a:moveTo>
                    <a:pt x="4006" y="1"/>
                  </a:moveTo>
                  <a:cubicBezTo>
                    <a:pt x="3156" y="1"/>
                    <a:pt x="2308" y="327"/>
                    <a:pt x="1601" y="983"/>
                  </a:cubicBezTo>
                  <a:cubicBezTo>
                    <a:pt x="109" y="2394"/>
                    <a:pt x="0" y="4564"/>
                    <a:pt x="1384" y="6056"/>
                  </a:cubicBezTo>
                  <a:cubicBezTo>
                    <a:pt x="2082" y="6840"/>
                    <a:pt x="3051" y="7242"/>
                    <a:pt x="4021" y="7242"/>
                  </a:cubicBezTo>
                  <a:cubicBezTo>
                    <a:pt x="4897" y="7242"/>
                    <a:pt x="5774" y="6914"/>
                    <a:pt x="6456" y="6245"/>
                  </a:cubicBezTo>
                  <a:cubicBezTo>
                    <a:pt x="7948" y="4944"/>
                    <a:pt x="8056" y="2638"/>
                    <a:pt x="6646" y="1200"/>
                  </a:cubicBezTo>
                  <a:cubicBezTo>
                    <a:pt x="5890" y="402"/>
                    <a:pt x="4947" y="1"/>
                    <a:pt x="400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3"/>
            <p:cNvSpPr/>
            <p:nvPr/>
          </p:nvSpPr>
          <p:spPr>
            <a:xfrm>
              <a:off x="4617950" y="551525"/>
              <a:ext cx="238325" cy="180175"/>
            </a:xfrm>
            <a:custGeom>
              <a:rect b="b" l="l" r="r" t="t"/>
              <a:pathLst>
                <a:path extrusionOk="0" h="7207" w="9533">
                  <a:moveTo>
                    <a:pt x="4747" y="1"/>
                  </a:moveTo>
                  <a:cubicBezTo>
                    <a:pt x="3849" y="1"/>
                    <a:pt x="2954" y="347"/>
                    <a:pt x="2279" y="1049"/>
                  </a:cubicBezTo>
                  <a:cubicBezTo>
                    <a:pt x="0" y="3273"/>
                    <a:pt x="1519" y="7152"/>
                    <a:pt x="4693" y="7206"/>
                  </a:cubicBezTo>
                  <a:cubicBezTo>
                    <a:pt x="4715" y="7206"/>
                    <a:pt x="4737" y="7206"/>
                    <a:pt x="4759" y="7206"/>
                  </a:cubicBezTo>
                  <a:cubicBezTo>
                    <a:pt x="7916" y="7206"/>
                    <a:pt x="9532" y="3393"/>
                    <a:pt x="7324" y="1130"/>
                  </a:cubicBezTo>
                  <a:cubicBezTo>
                    <a:pt x="6630" y="381"/>
                    <a:pt x="5687" y="1"/>
                    <a:pt x="4747"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3"/>
            <p:cNvSpPr/>
            <p:nvPr/>
          </p:nvSpPr>
          <p:spPr>
            <a:xfrm>
              <a:off x="2098125" y="3073125"/>
              <a:ext cx="238525" cy="179725"/>
            </a:xfrm>
            <a:custGeom>
              <a:rect b="b" l="l" r="r" t="t"/>
              <a:pathLst>
                <a:path extrusionOk="0" h="7189" w="9541">
                  <a:moveTo>
                    <a:pt x="4759" y="0"/>
                  </a:moveTo>
                  <a:cubicBezTo>
                    <a:pt x="3849" y="0"/>
                    <a:pt x="2937" y="360"/>
                    <a:pt x="2252" y="1085"/>
                  </a:cubicBezTo>
                  <a:cubicBezTo>
                    <a:pt x="1" y="3337"/>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3"/>
            <p:cNvSpPr/>
            <p:nvPr/>
          </p:nvSpPr>
          <p:spPr>
            <a:xfrm>
              <a:off x="2728075" y="2443400"/>
              <a:ext cx="238150" cy="180200"/>
            </a:xfrm>
            <a:custGeom>
              <a:rect b="b" l="l" r="r" t="t"/>
              <a:pathLst>
                <a:path extrusionOk="0" h="7208" w="9526">
                  <a:moveTo>
                    <a:pt x="4761" y="0"/>
                  </a:moveTo>
                  <a:cubicBezTo>
                    <a:pt x="3895" y="0"/>
                    <a:pt x="3028" y="340"/>
                    <a:pt x="2306" y="1022"/>
                  </a:cubicBezTo>
                  <a:cubicBezTo>
                    <a:pt x="1" y="3219"/>
                    <a:pt x="1493" y="7125"/>
                    <a:pt x="4693" y="7206"/>
                  </a:cubicBezTo>
                  <a:cubicBezTo>
                    <a:pt x="4727" y="7207"/>
                    <a:pt x="4760" y="7208"/>
                    <a:pt x="4793" y="7208"/>
                  </a:cubicBezTo>
                  <a:cubicBezTo>
                    <a:pt x="7902" y="7208"/>
                    <a:pt x="9525" y="3439"/>
                    <a:pt x="7351" y="1158"/>
                  </a:cubicBezTo>
                  <a:cubicBezTo>
                    <a:pt x="6609" y="387"/>
                    <a:pt x="5686" y="0"/>
                    <a:pt x="476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3"/>
            <p:cNvSpPr/>
            <p:nvPr/>
          </p:nvSpPr>
          <p:spPr>
            <a:xfrm>
              <a:off x="839100" y="4963650"/>
              <a:ext cx="238525" cy="179975"/>
            </a:xfrm>
            <a:custGeom>
              <a:rect b="b" l="l" r="r" t="t"/>
              <a:pathLst>
                <a:path extrusionOk="0" h="7199" w="9541">
                  <a:moveTo>
                    <a:pt x="4760" y="0"/>
                  </a:moveTo>
                  <a:cubicBezTo>
                    <a:pt x="1582" y="0"/>
                    <a:pt x="1" y="3833"/>
                    <a:pt x="2244" y="6076"/>
                  </a:cubicBezTo>
                  <a:cubicBezTo>
                    <a:pt x="2925" y="6826"/>
                    <a:pt x="3853" y="7198"/>
                    <a:pt x="4779" y="7198"/>
                  </a:cubicBezTo>
                  <a:cubicBezTo>
                    <a:pt x="5697" y="7198"/>
                    <a:pt x="6614" y="6832"/>
                    <a:pt x="7289" y="6103"/>
                  </a:cubicBezTo>
                  <a:cubicBezTo>
                    <a:pt x="9540" y="3852"/>
                    <a:pt x="7967" y="0"/>
                    <a:pt x="4794" y="0"/>
                  </a:cubicBezTo>
                  <a:cubicBezTo>
                    <a:pt x="4782" y="0"/>
                    <a:pt x="4771" y="0"/>
                    <a:pt x="4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3"/>
            <p:cNvSpPr/>
            <p:nvPr/>
          </p:nvSpPr>
          <p:spPr>
            <a:xfrm>
              <a:off x="1469250" y="4333675"/>
              <a:ext cx="238325" cy="180100"/>
            </a:xfrm>
            <a:custGeom>
              <a:rect b="b" l="l" r="r" t="t"/>
              <a:pathLst>
                <a:path extrusionOk="0" h="7204" w="9533">
                  <a:moveTo>
                    <a:pt x="4746" y="1"/>
                  </a:moveTo>
                  <a:cubicBezTo>
                    <a:pt x="1616" y="1"/>
                    <a:pt x="0" y="3788"/>
                    <a:pt x="2182" y="6050"/>
                  </a:cubicBezTo>
                  <a:cubicBezTo>
                    <a:pt x="2865" y="6817"/>
                    <a:pt x="3813" y="7204"/>
                    <a:pt x="4765" y="7204"/>
                  </a:cubicBezTo>
                  <a:cubicBezTo>
                    <a:pt x="5665" y="7204"/>
                    <a:pt x="6568" y="6857"/>
                    <a:pt x="7254" y="6159"/>
                  </a:cubicBezTo>
                  <a:cubicBezTo>
                    <a:pt x="9532" y="3934"/>
                    <a:pt x="8013" y="56"/>
                    <a:pt x="4813" y="1"/>
                  </a:cubicBezTo>
                  <a:cubicBezTo>
                    <a:pt x="4791" y="1"/>
                    <a:pt x="4768" y="1"/>
                    <a:pt x="474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3"/>
            <p:cNvSpPr/>
            <p:nvPr/>
          </p:nvSpPr>
          <p:spPr>
            <a:xfrm>
              <a:off x="2098325" y="3702975"/>
              <a:ext cx="239200" cy="179825"/>
            </a:xfrm>
            <a:custGeom>
              <a:rect b="b" l="l" r="r" t="t"/>
              <a:pathLst>
                <a:path extrusionOk="0" h="7193" w="9568">
                  <a:moveTo>
                    <a:pt x="4771" y="1"/>
                  </a:moveTo>
                  <a:cubicBezTo>
                    <a:pt x="3843" y="1"/>
                    <a:pt x="2918" y="374"/>
                    <a:pt x="2244" y="1116"/>
                  </a:cubicBezTo>
                  <a:cubicBezTo>
                    <a:pt x="1" y="3387"/>
                    <a:pt x="1609" y="7192"/>
                    <a:pt x="4787" y="7192"/>
                  </a:cubicBezTo>
                  <a:cubicBezTo>
                    <a:pt x="4798" y="7192"/>
                    <a:pt x="4810" y="7192"/>
                    <a:pt x="4821" y="7192"/>
                  </a:cubicBezTo>
                  <a:cubicBezTo>
                    <a:pt x="7994" y="7165"/>
                    <a:pt x="9568" y="3286"/>
                    <a:pt x="7262" y="1062"/>
                  </a:cubicBezTo>
                  <a:cubicBezTo>
                    <a:pt x="6580" y="353"/>
                    <a:pt x="5674" y="1"/>
                    <a:pt x="477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3"/>
            <p:cNvSpPr/>
            <p:nvPr/>
          </p:nvSpPr>
          <p:spPr>
            <a:xfrm>
              <a:off x="2747075" y="3072975"/>
              <a:ext cx="201425" cy="182050"/>
            </a:xfrm>
            <a:custGeom>
              <a:rect b="b" l="l" r="r" t="t"/>
              <a:pathLst>
                <a:path extrusionOk="0" h="7282" w="8057">
                  <a:moveTo>
                    <a:pt x="4005" y="0"/>
                  </a:moveTo>
                  <a:cubicBezTo>
                    <a:pt x="3156" y="0"/>
                    <a:pt x="2308" y="327"/>
                    <a:pt x="1601" y="983"/>
                  </a:cubicBezTo>
                  <a:cubicBezTo>
                    <a:pt x="82" y="2393"/>
                    <a:pt x="0" y="4536"/>
                    <a:pt x="1384" y="6028"/>
                  </a:cubicBezTo>
                  <a:cubicBezTo>
                    <a:pt x="2097" y="6858"/>
                    <a:pt x="3093" y="7282"/>
                    <a:pt x="4092" y="7282"/>
                  </a:cubicBezTo>
                  <a:cubicBezTo>
                    <a:pt x="4954" y="7282"/>
                    <a:pt x="5819" y="6967"/>
                    <a:pt x="6510" y="6326"/>
                  </a:cubicBezTo>
                  <a:cubicBezTo>
                    <a:pt x="8002" y="4970"/>
                    <a:pt x="8056" y="2637"/>
                    <a:pt x="6646" y="1200"/>
                  </a:cubicBezTo>
                  <a:cubicBezTo>
                    <a:pt x="5890" y="401"/>
                    <a:pt x="4947" y="0"/>
                    <a:pt x="400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3"/>
            <p:cNvSpPr/>
            <p:nvPr/>
          </p:nvSpPr>
          <p:spPr>
            <a:xfrm>
              <a:off x="3358025" y="2443400"/>
              <a:ext cx="238325" cy="180175"/>
            </a:xfrm>
            <a:custGeom>
              <a:rect b="b" l="l" r="r" t="t"/>
              <a:pathLst>
                <a:path extrusionOk="0" h="7207" w="9533">
                  <a:moveTo>
                    <a:pt x="4768" y="1"/>
                  </a:moveTo>
                  <a:cubicBezTo>
                    <a:pt x="3870" y="1"/>
                    <a:pt x="2968" y="347"/>
                    <a:pt x="2279" y="1049"/>
                  </a:cubicBezTo>
                  <a:cubicBezTo>
                    <a:pt x="1" y="3246"/>
                    <a:pt x="1520" y="7152"/>
                    <a:pt x="4693" y="7206"/>
                  </a:cubicBezTo>
                  <a:cubicBezTo>
                    <a:pt x="4716" y="7207"/>
                    <a:pt x="4738" y="7207"/>
                    <a:pt x="4761" y="7207"/>
                  </a:cubicBezTo>
                  <a:cubicBezTo>
                    <a:pt x="7917" y="7207"/>
                    <a:pt x="9533" y="3420"/>
                    <a:pt x="7324" y="1131"/>
                  </a:cubicBezTo>
                  <a:cubicBezTo>
                    <a:pt x="6644" y="381"/>
                    <a:pt x="5709" y="1"/>
                    <a:pt x="476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3"/>
            <p:cNvSpPr/>
            <p:nvPr/>
          </p:nvSpPr>
          <p:spPr>
            <a:xfrm>
              <a:off x="1468850" y="4962975"/>
              <a:ext cx="238725" cy="180400"/>
            </a:xfrm>
            <a:custGeom>
              <a:rect b="b" l="l" r="r" t="t"/>
              <a:pathLst>
                <a:path extrusionOk="0" h="7216" w="9549">
                  <a:moveTo>
                    <a:pt x="4748" y="0"/>
                  </a:moveTo>
                  <a:cubicBezTo>
                    <a:pt x="1574" y="27"/>
                    <a:pt x="1" y="3879"/>
                    <a:pt x="2252" y="6130"/>
                  </a:cubicBezTo>
                  <a:cubicBezTo>
                    <a:pt x="2937" y="6856"/>
                    <a:pt x="3849" y="7215"/>
                    <a:pt x="4763" y="7215"/>
                  </a:cubicBezTo>
                  <a:cubicBezTo>
                    <a:pt x="5693" y="7215"/>
                    <a:pt x="6626" y="6842"/>
                    <a:pt x="7324" y="6103"/>
                  </a:cubicBezTo>
                  <a:cubicBezTo>
                    <a:pt x="9548" y="3852"/>
                    <a:pt x="7948" y="0"/>
                    <a:pt x="474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3"/>
            <p:cNvSpPr/>
            <p:nvPr/>
          </p:nvSpPr>
          <p:spPr>
            <a:xfrm>
              <a:off x="2116450" y="4332375"/>
              <a:ext cx="202775" cy="181000"/>
            </a:xfrm>
            <a:custGeom>
              <a:rect b="b" l="l" r="r" t="t"/>
              <a:pathLst>
                <a:path extrusionOk="0" h="7240" w="8111">
                  <a:moveTo>
                    <a:pt x="4023" y="1"/>
                  </a:moveTo>
                  <a:cubicBezTo>
                    <a:pt x="3204" y="1"/>
                    <a:pt x="2389" y="303"/>
                    <a:pt x="1709" y="921"/>
                  </a:cubicBezTo>
                  <a:cubicBezTo>
                    <a:pt x="163" y="2305"/>
                    <a:pt x="0" y="4448"/>
                    <a:pt x="1356" y="5966"/>
                  </a:cubicBezTo>
                  <a:cubicBezTo>
                    <a:pt x="2109" y="6808"/>
                    <a:pt x="3087" y="7240"/>
                    <a:pt x="4067" y="7240"/>
                  </a:cubicBezTo>
                  <a:cubicBezTo>
                    <a:pt x="4887" y="7240"/>
                    <a:pt x="5709" y="6937"/>
                    <a:pt x="6401" y="6319"/>
                  </a:cubicBezTo>
                  <a:cubicBezTo>
                    <a:pt x="7920" y="4990"/>
                    <a:pt x="8110" y="2793"/>
                    <a:pt x="6754" y="1274"/>
                  </a:cubicBezTo>
                  <a:cubicBezTo>
                    <a:pt x="5986" y="433"/>
                    <a:pt x="5002" y="1"/>
                    <a:pt x="402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3"/>
            <p:cNvSpPr/>
            <p:nvPr/>
          </p:nvSpPr>
          <p:spPr>
            <a:xfrm>
              <a:off x="2747075" y="3702650"/>
              <a:ext cx="201425" cy="180725"/>
            </a:xfrm>
            <a:custGeom>
              <a:rect b="b" l="l" r="r" t="t"/>
              <a:pathLst>
                <a:path extrusionOk="0" h="7229" w="8057">
                  <a:moveTo>
                    <a:pt x="3994" y="0"/>
                  </a:moveTo>
                  <a:cubicBezTo>
                    <a:pt x="3149" y="0"/>
                    <a:pt x="2305" y="328"/>
                    <a:pt x="1601" y="994"/>
                  </a:cubicBezTo>
                  <a:cubicBezTo>
                    <a:pt x="82" y="2431"/>
                    <a:pt x="0" y="4547"/>
                    <a:pt x="1384" y="6039"/>
                  </a:cubicBezTo>
                  <a:cubicBezTo>
                    <a:pt x="2129" y="6827"/>
                    <a:pt x="3086" y="7229"/>
                    <a:pt x="4043" y="7229"/>
                  </a:cubicBezTo>
                  <a:cubicBezTo>
                    <a:pt x="4897" y="7229"/>
                    <a:pt x="5752" y="6908"/>
                    <a:pt x="6456" y="6256"/>
                  </a:cubicBezTo>
                  <a:cubicBezTo>
                    <a:pt x="7948" y="4954"/>
                    <a:pt x="8056" y="2621"/>
                    <a:pt x="6646" y="1211"/>
                  </a:cubicBezTo>
                  <a:cubicBezTo>
                    <a:pt x="5887" y="409"/>
                    <a:pt x="4939" y="0"/>
                    <a:pt x="399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3"/>
            <p:cNvSpPr/>
            <p:nvPr/>
          </p:nvSpPr>
          <p:spPr>
            <a:xfrm>
              <a:off x="3357750" y="3073100"/>
              <a:ext cx="239000" cy="179750"/>
            </a:xfrm>
            <a:custGeom>
              <a:rect b="b" l="l" r="r" t="t"/>
              <a:pathLst>
                <a:path extrusionOk="0" h="7190" w="9560">
                  <a:moveTo>
                    <a:pt x="4772" y="1"/>
                  </a:moveTo>
                  <a:cubicBezTo>
                    <a:pt x="3836" y="1"/>
                    <a:pt x="2900" y="381"/>
                    <a:pt x="2209" y="1141"/>
                  </a:cubicBezTo>
                  <a:cubicBezTo>
                    <a:pt x="0" y="3403"/>
                    <a:pt x="1616" y="7190"/>
                    <a:pt x="4773" y="7190"/>
                  </a:cubicBezTo>
                  <a:cubicBezTo>
                    <a:pt x="4795" y="7190"/>
                    <a:pt x="4818" y="7190"/>
                    <a:pt x="4840" y="7189"/>
                  </a:cubicBezTo>
                  <a:cubicBezTo>
                    <a:pt x="8013" y="7135"/>
                    <a:pt x="9560" y="3256"/>
                    <a:pt x="7254" y="1059"/>
                  </a:cubicBezTo>
                  <a:cubicBezTo>
                    <a:pt x="6575" y="354"/>
                    <a:pt x="5674" y="1"/>
                    <a:pt x="477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3"/>
            <p:cNvSpPr/>
            <p:nvPr/>
          </p:nvSpPr>
          <p:spPr>
            <a:xfrm>
              <a:off x="2098125" y="4963650"/>
              <a:ext cx="238725" cy="180050"/>
            </a:xfrm>
            <a:custGeom>
              <a:rect b="b" l="l" r="r" t="t"/>
              <a:pathLst>
                <a:path extrusionOk="0" h="7202" w="9549">
                  <a:moveTo>
                    <a:pt x="4775" y="0"/>
                  </a:moveTo>
                  <a:cubicBezTo>
                    <a:pt x="1601" y="0"/>
                    <a:pt x="1" y="3852"/>
                    <a:pt x="2252" y="6103"/>
                  </a:cubicBezTo>
                  <a:cubicBezTo>
                    <a:pt x="2930" y="6836"/>
                    <a:pt x="3852" y="7202"/>
                    <a:pt x="4775" y="7202"/>
                  </a:cubicBezTo>
                  <a:cubicBezTo>
                    <a:pt x="5697" y="7202"/>
                    <a:pt x="6619" y="6836"/>
                    <a:pt x="7297" y="6103"/>
                  </a:cubicBezTo>
                  <a:cubicBezTo>
                    <a:pt x="9548" y="3852"/>
                    <a:pt x="7975" y="0"/>
                    <a:pt x="477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3"/>
            <p:cNvSpPr/>
            <p:nvPr/>
          </p:nvSpPr>
          <p:spPr>
            <a:xfrm>
              <a:off x="2728475" y="4332575"/>
              <a:ext cx="238325" cy="180175"/>
            </a:xfrm>
            <a:custGeom>
              <a:rect b="b" l="l" r="r" t="t"/>
              <a:pathLst>
                <a:path extrusionOk="0" h="7207" w="9533">
                  <a:moveTo>
                    <a:pt x="4749" y="1"/>
                  </a:moveTo>
                  <a:cubicBezTo>
                    <a:pt x="3805" y="1"/>
                    <a:pt x="2862" y="381"/>
                    <a:pt x="2182" y="1130"/>
                  </a:cubicBezTo>
                  <a:cubicBezTo>
                    <a:pt x="0" y="3420"/>
                    <a:pt x="1616" y="7207"/>
                    <a:pt x="4773" y="7207"/>
                  </a:cubicBezTo>
                  <a:cubicBezTo>
                    <a:pt x="4795" y="7207"/>
                    <a:pt x="4818" y="7207"/>
                    <a:pt x="4840" y="7206"/>
                  </a:cubicBezTo>
                  <a:cubicBezTo>
                    <a:pt x="8014" y="7125"/>
                    <a:pt x="9532" y="3246"/>
                    <a:pt x="7227" y="1049"/>
                  </a:cubicBezTo>
                  <a:cubicBezTo>
                    <a:pt x="6551" y="347"/>
                    <a:pt x="5650" y="1"/>
                    <a:pt x="474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3"/>
            <p:cNvSpPr/>
            <p:nvPr/>
          </p:nvSpPr>
          <p:spPr>
            <a:xfrm>
              <a:off x="3358025" y="3702975"/>
              <a:ext cx="238325" cy="179825"/>
            </a:xfrm>
            <a:custGeom>
              <a:rect b="b" l="l" r="r" t="t"/>
              <a:pathLst>
                <a:path extrusionOk="0" h="7193" w="9533">
                  <a:moveTo>
                    <a:pt x="4768" y="0"/>
                  </a:moveTo>
                  <a:cubicBezTo>
                    <a:pt x="3870" y="0"/>
                    <a:pt x="2968" y="346"/>
                    <a:pt x="2279" y="1035"/>
                  </a:cubicBezTo>
                  <a:cubicBezTo>
                    <a:pt x="1" y="3259"/>
                    <a:pt x="1520" y="7138"/>
                    <a:pt x="4693" y="7192"/>
                  </a:cubicBezTo>
                  <a:cubicBezTo>
                    <a:pt x="4716" y="7193"/>
                    <a:pt x="4738" y="7193"/>
                    <a:pt x="4761" y="7193"/>
                  </a:cubicBezTo>
                  <a:cubicBezTo>
                    <a:pt x="7917" y="7193"/>
                    <a:pt x="9533" y="3406"/>
                    <a:pt x="7324" y="1144"/>
                  </a:cubicBezTo>
                  <a:cubicBezTo>
                    <a:pt x="6644" y="380"/>
                    <a:pt x="5709" y="0"/>
                    <a:pt x="476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3"/>
            <p:cNvSpPr/>
            <p:nvPr/>
          </p:nvSpPr>
          <p:spPr>
            <a:xfrm>
              <a:off x="2747075" y="4962125"/>
              <a:ext cx="201425" cy="181050"/>
            </a:xfrm>
            <a:custGeom>
              <a:rect b="b" l="l" r="r" t="t"/>
              <a:pathLst>
                <a:path extrusionOk="0" h="7242" w="8057">
                  <a:moveTo>
                    <a:pt x="4005" y="1"/>
                  </a:moveTo>
                  <a:cubicBezTo>
                    <a:pt x="3156" y="1"/>
                    <a:pt x="2308" y="328"/>
                    <a:pt x="1601" y="984"/>
                  </a:cubicBezTo>
                  <a:cubicBezTo>
                    <a:pt x="109" y="2394"/>
                    <a:pt x="0" y="4564"/>
                    <a:pt x="1384" y="6056"/>
                  </a:cubicBezTo>
                  <a:cubicBezTo>
                    <a:pt x="2082" y="6840"/>
                    <a:pt x="3051" y="7242"/>
                    <a:pt x="4021" y="7242"/>
                  </a:cubicBezTo>
                  <a:cubicBezTo>
                    <a:pt x="4897" y="7242"/>
                    <a:pt x="5774" y="6915"/>
                    <a:pt x="6456" y="6246"/>
                  </a:cubicBezTo>
                  <a:cubicBezTo>
                    <a:pt x="7948" y="4944"/>
                    <a:pt x="8056" y="2638"/>
                    <a:pt x="6646" y="1201"/>
                  </a:cubicBezTo>
                  <a:cubicBezTo>
                    <a:pt x="5890" y="402"/>
                    <a:pt x="4947" y="1"/>
                    <a:pt x="4005"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3"/>
            <p:cNvSpPr/>
            <p:nvPr/>
          </p:nvSpPr>
          <p:spPr>
            <a:xfrm>
              <a:off x="3358025" y="4332300"/>
              <a:ext cx="238150" cy="180475"/>
            </a:xfrm>
            <a:custGeom>
              <a:rect b="b" l="l" r="r" t="t"/>
              <a:pathLst>
                <a:path extrusionOk="0" h="7219" w="9526">
                  <a:moveTo>
                    <a:pt x="4750" y="1"/>
                  </a:moveTo>
                  <a:cubicBezTo>
                    <a:pt x="3888" y="1"/>
                    <a:pt x="3025" y="341"/>
                    <a:pt x="2306" y="1033"/>
                  </a:cubicBezTo>
                  <a:cubicBezTo>
                    <a:pt x="1" y="3230"/>
                    <a:pt x="1493" y="7136"/>
                    <a:pt x="4666" y="7217"/>
                  </a:cubicBezTo>
                  <a:cubicBezTo>
                    <a:pt x="4700" y="7218"/>
                    <a:pt x="4733" y="7218"/>
                    <a:pt x="4767" y="7218"/>
                  </a:cubicBezTo>
                  <a:cubicBezTo>
                    <a:pt x="7902" y="7218"/>
                    <a:pt x="9525" y="3450"/>
                    <a:pt x="7352" y="1169"/>
                  </a:cubicBezTo>
                  <a:cubicBezTo>
                    <a:pt x="6606" y="395"/>
                    <a:pt x="5678" y="1"/>
                    <a:pt x="4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3"/>
            <p:cNvSpPr/>
            <p:nvPr/>
          </p:nvSpPr>
          <p:spPr>
            <a:xfrm>
              <a:off x="3357750" y="4962275"/>
              <a:ext cx="239000" cy="179750"/>
            </a:xfrm>
            <a:custGeom>
              <a:rect b="b" l="l" r="r" t="t"/>
              <a:pathLst>
                <a:path extrusionOk="0" h="7190" w="9560">
                  <a:moveTo>
                    <a:pt x="4772" y="1"/>
                  </a:moveTo>
                  <a:cubicBezTo>
                    <a:pt x="3836" y="1"/>
                    <a:pt x="2900" y="381"/>
                    <a:pt x="2209" y="1140"/>
                  </a:cubicBezTo>
                  <a:cubicBezTo>
                    <a:pt x="0" y="3403"/>
                    <a:pt x="1616" y="7190"/>
                    <a:pt x="4773" y="7190"/>
                  </a:cubicBezTo>
                  <a:cubicBezTo>
                    <a:pt x="4795" y="7190"/>
                    <a:pt x="4818" y="7189"/>
                    <a:pt x="4840" y="7189"/>
                  </a:cubicBezTo>
                  <a:cubicBezTo>
                    <a:pt x="8013" y="7135"/>
                    <a:pt x="9560" y="3256"/>
                    <a:pt x="7254" y="1059"/>
                  </a:cubicBezTo>
                  <a:cubicBezTo>
                    <a:pt x="6575" y="354"/>
                    <a:pt x="5674" y="1"/>
                    <a:pt x="477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3"/>
            <p:cNvSpPr/>
            <p:nvPr/>
          </p:nvSpPr>
          <p:spPr>
            <a:xfrm>
              <a:off x="229975" y="2443400"/>
              <a:ext cx="198700" cy="179600"/>
            </a:xfrm>
            <a:custGeom>
              <a:rect b="b" l="l" r="r" t="t"/>
              <a:pathLst>
                <a:path extrusionOk="0" h="7184" w="7948">
                  <a:moveTo>
                    <a:pt x="3927" y="0"/>
                  </a:moveTo>
                  <a:cubicBezTo>
                    <a:pt x="3061" y="0"/>
                    <a:pt x="2201" y="340"/>
                    <a:pt x="1492" y="1022"/>
                  </a:cubicBezTo>
                  <a:cubicBezTo>
                    <a:pt x="55" y="2378"/>
                    <a:pt x="1" y="4657"/>
                    <a:pt x="1357" y="6067"/>
                  </a:cubicBezTo>
                  <a:cubicBezTo>
                    <a:pt x="2058" y="6810"/>
                    <a:pt x="3005" y="7184"/>
                    <a:pt x="3956" y="7184"/>
                  </a:cubicBezTo>
                  <a:cubicBezTo>
                    <a:pt x="4844" y="7184"/>
                    <a:pt x="5735" y="6858"/>
                    <a:pt x="6429" y="6203"/>
                  </a:cubicBezTo>
                  <a:lnTo>
                    <a:pt x="6402" y="6203"/>
                  </a:lnTo>
                  <a:cubicBezTo>
                    <a:pt x="7894" y="4874"/>
                    <a:pt x="7948" y="2541"/>
                    <a:pt x="6537" y="1158"/>
                  </a:cubicBezTo>
                  <a:cubicBezTo>
                    <a:pt x="5781" y="387"/>
                    <a:pt x="4851" y="0"/>
                    <a:pt x="392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3"/>
            <p:cNvSpPr/>
            <p:nvPr/>
          </p:nvSpPr>
          <p:spPr>
            <a:xfrm>
              <a:off x="209625" y="3073800"/>
              <a:ext cx="238725" cy="180050"/>
            </a:xfrm>
            <a:custGeom>
              <a:rect b="b" l="l" r="r" t="t"/>
              <a:pathLst>
                <a:path extrusionOk="0" h="7202" w="9549">
                  <a:moveTo>
                    <a:pt x="4775" y="0"/>
                  </a:moveTo>
                  <a:cubicBezTo>
                    <a:pt x="1574" y="0"/>
                    <a:pt x="1" y="3852"/>
                    <a:pt x="2252" y="6103"/>
                  </a:cubicBezTo>
                  <a:cubicBezTo>
                    <a:pt x="2930" y="6836"/>
                    <a:pt x="3852" y="7202"/>
                    <a:pt x="4775" y="7202"/>
                  </a:cubicBezTo>
                  <a:cubicBezTo>
                    <a:pt x="5697" y="7202"/>
                    <a:pt x="6619" y="6836"/>
                    <a:pt x="7297" y="6103"/>
                  </a:cubicBezTo>
                  <a:cubicBezTo>
                    <a:pt x="9548" y="3852"/>
                    <a:pt x="7948" y="0"/>
                    <a:pt x="477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3"/>
            <p:cNvSpPr/>
            <p:nvPr/>
          </p:nvSpPr>
          <p:spPr>
            <a:xfrm>
              <a:off x="857225" y="2443200"/>
              <a:ext cx="202100" cy="180775"/>
            </a:xfrm>
            <a:custGeom>
              <a:rect b="b" l="l" r="r" t="t"/>
              <a:pathLst>
                <a:path extrusionOk="0" h="7231" w="8084">
                  <a:moveTo>
                    <a:pt x="4034" y="1"/>
                  </a:moveTo>
                  <a:cubicBezTo>
                    <a:pt x="3217" y="1"/>
                    <a:pt x="2401" y="304"/>
                    <a:pt x="1709" y="922"/>
                  </a:cubicBezTo>
                  <a:cubicBezTo>
                    <a:pt x="190" y="2278"/>
                    <a:pt x="0" y="4448"/>
                    <a:pt x="1356" y="5967"/>
                  </a:cubicBezTo>
                  <a:cubicBezTo>
                    <a:pt x="2083" y="6797"/>
                    <a:pt x="3070" y="7231"/>
                    <a:pt x="4063" y="7231"/>
                  </a:cubicBezTo>
                  <a:cubicBezTo>
                    <a:pt x="4886" y="7231"/>
                    <a:pt x="5713" y="6934"/>
                    <a:pt x="6401" y="6319"/>
                  </a:cubicBezTo>
                  <a:cubicBezTo>
                    <a:pt x="7893" y="4990"/>
                    <a:pt x="8083" y="2766"/>
                    <a:pt x="6754" y="1274"/>
                  </a:cubicBezTo>
                  <a:cubicBezTo>
                    <a:pt x="5986" y="433"/>
                    <a:pt x="5010" y="1"/>
                    <a:pt x="4034"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3"/>
            <p:cNvSpPr/>
            <p:nvPr/>
          </p:nvSpPr>
          <p:spPr>
            <a:xfrm>
              <a:off x="209625" y="3703725"/>
              <a:ext cx="238325" cy="180100"/>
            </a:xfrm>
            <a:custGeom>
              <a:rect b="b" l="l" r="r" t="t"/>
              <a:pathLst>
                <a:path extrusionOk="0" h="7204" w="9533">
                  <a:moveTo>
                    <a:pt x="4760" y="1"/>
                  </a:moveTo>
                  <a:cubicBezTo>
                    <a:pt x="4738" y="1"/>
                    <a:pt x="4716" y="1"/>
                    <a:pt x="4693" y="1"/>
                  </a:cubicBezTo>
                  <a:cubicBezTo>
                    <a:pt x="1520" y="56"/>
                    <a:pt x="1" y="3934"/>
                    <a:pt x="2279" y="6159"/>
                  </a:cubicBezTo>
                  <a:cubicBezTo>
                    <a:pt x="2952" y="6857"/>
                    <a:pt x="3848" y="7204"/>
                    <a:pt x="4745" y="7204"/>
                  </a:cubicBezTo>
                  <a:cubicBezTo>
                    <a:pt x="5693" y="7204"/>
                    <a:pt x="6641" y="6817"/>
                    <a:pt x="7324" y="6050"/>
                  </a:cubicBezTo>
                  <a:cubicBezTo>
                    <a:pt x="9533" y="3788"/>
                    <a:pt x="7917" y="1"/>
                    <a:pt x="476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3"/>
            <p:cNvSpPr/>
            <p:nvPr/>
          </p:nvSpPr>
          <p:spPr>
            <a:xfrm>
              <a:off x="838900" y="3073100"/>
              <a:ext cx="238150" cy="179775"/>
            </a:xfrm>
            <a:custGeom>
              <a:rect b="b" l="l" r="r" t="t"/>
              <a:pathLst>
                <a:path extrusionOk="0" h="7191" w="9526">
                  <a:moveTo>
                    <a:pt x="4788" y="1"/>
                  </a:moveTo>
                  <a:cubicBezTo>
                    <a:pt x="3886" y="1"/>
                    <a:pt x="2985" y="354"/>
                    <a:pt x="2306" y="1059"/>
                  </a:cubicBezTo>
                  <a:cubicBezTo>
                    <a:pt x="1" y="3256"/>
                    <a:pt x="1520" y="7135"/>
                    <a:pt x="4693" y="7189"/>
                  </a:cubicBezTo>
                  <a:cubicBezTo>
                    <a:pt x="4727" y="7190"/>
                    <a:pt x="4760" y="7190"/>
                    <a:pt x="4793" y="7190"/>
                  </a:cubicBezTo>
                  <a:cubicBezTo>
                    <a:pt x="7928" y="7190"/>
                    <a:pt x="9525" y="3395"/>
                    <a:pt x="7351" y="1141"/>
                  </a:cubicBezTo>
                  <a:cubicBezTo>
                    <a:pt x="6661" y="381"/>
                    <a:pt x="5724" y="1"/>
                    <a:pt x="478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3"/>
            <p:cNvSpPr/>
            <p:nvPr/>
          </p:nvSpPr>
          <p:spPr>
            <a:xfrm>
              <a:off x="1468175" y="2443250"/>
              <a:ext cx="239200" cy="180325"/>
            </a:xfrm>
            <a:custGeom>
              <a:rect b="b" l="l" r="r" t="t"/>
              <a:pathLst>
                <a:path extrusionOk="0" h="7213" w="9568">
                  <a:moveTo>
                    <a:pt x="4787" y="1"/>
                  </a:moveTo>
                  <a:cubicBezTo>
                    <a:pt x="3881" y="1"/>
                    <a:pt x="2975" y="360"/>
                    <a:pt x="2306" y="1082"/>
                  </a:cubicBezTo>
                  <a:cubicBezTo>
                    <a:pt x="1" y="3306"/>
                    <a:pt x="1574" y="7185"/>
                    <a:pt x="4747" y="7212"/>
                  </a:cubicBezTo>
                  <a:cubicBezTo>
                    <a:pt x="4759" y="7212"/>
                    <a:pt x="4770" y="7212"/>
                    <a:pt x="4781" y="7212"/>
                  </a:cubicBezTo>
                  <a:cubicBezTo>
                    <a:pt x="7959" y="7212"/>
                    <a:pt x="9567" y="3407"/>
                    <a:pt x="7324" y="1137"/>
                  </a:cubicBezTo>
                  <a:cubicBezTo>
                    <a:pt x="6650" y="380"/>
                    <a:pt x="5719" y="1"/>
                    <a:pt x="4787"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3"/>
            <p:cNvSpPr/>
            <p:nvPr/>
          </p:nvSpPr>
          <p:spPr>
            <a:xfrm>
              <a:off x="209825" y="4333700"/>
              <a:ext cx="238525" cy="179800"/>
            </a:xfrm>
            <a:custGeom>
              <a:rect b="b" l="l" r="r" t="t"/>
              <a:pathLst>
                <a:path extrusionOk="0" h="7192" w="9541">
                  <a:moveTo>
                    <a:pt x="4760" y="0"/>
                  </a:moveTo>
                  <a:cubicBezTo>
                    <a:pt x="1609" y="0"/>
                    <a:pt x="1" y="3806"/>
                    <a:pt x="2217" y="6076"/>
                  </a:cubicBezTo>
                  <a:cubicBezTo>
                    <a:pt x="2905" y="6819"/>
                    <a:pt x="3836" y="7192"/>
                    <a:pt x="4768" y="7192"/>
                  </a:cubicBezTo>
                  <a:cubicBezTo>
                    <a:pt x="5674" y="7192"/>
                    <a:pt x="6580" y="6839"/>
                    <a:pt x="7262" y="6130"/>
                  </a:cubicBezTo>
                  <a:cubicBezTo>
                    <a:pt x="9540" y="3906"/>
                    <a:pt x="7994" y="28"/>
                    <a:pt x="4794" y="0"/>
                  </a:cubicBezTo>
                  <a:cubicBezTo>
                    <a:pt x="4783" y="0"/>
                    <a:pt x="4771" y="0"/>
                    <a:pt x="4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3"/>
            <p:cNvSpPr/>
            <p:nvPr/>
          </p:nvSpPr>
          <p:spPr>
            <a:xfrm>
              <a:off x="839100" y="3703750"/>
              <a:ext cx="238525" cy="180325"/>
            </a:xfrm>
            <a:custGeom>
              <a:rect b="b" l="l" r="r" t="t"/>
              <a:pathLst>
                <a:path extrusionOk="0" h="7213" w="9541">
                  <a:moveTo>
                    <a:pt x="4787" y="0"/>
                  </a:moveTo>
                  <a:cubicBezTo>
                    <a:pt x="1609" y="0"/>
                    <a:pt x="1" y="3806"/>
                    <a:pt x="2217" y="6076"/>
                  </a:cubicBezTo>
                  <a:cubicBezTo>
                    <a:pt x="2904" y="6832"/>
                    <a:pt x="3843" y="7212"/>
                    <a:pt x="4778" y="7212"/>
                  </a:cubicBezTo>
                  <a:cubicBezTo>
                    <a:pt x="5687" y="7212"/>
                    <a:pt x="6593" y="6853"/>
                    <a:pt x="7262" y="6130"/>
                  </a:cubicBezTo>
                  <a:cubicBezTo>
                    <a:pt x="9540" y="3906"/>
                    <a:pt x="7994" y="28"/>
                    <a:pt x="4821" y="0"/>
                  </a:cubicBezTo>
                  <a:cubicBezTo>
                    <a:pt x="4810" y="0"/>
                    <a:pt x="4798" y="0"/>
                    <a:pt x="478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3"/>
            <p:cNvSpPr/>
            <p:nvPr/>
          </p:nvSpPr>
          <p:spPr>
            <a:xfrm>
              <a:off x="1487175" y="3072975"/>
              <a:ext cx="200725" cy="180925"/>
            </a:xfrm>
            <a:custGeom>
              <a:rect b="b" l="l" r="r" t="t"/>
              <a:pathLst>
                <a:path extrusionOk="0" h="7237" w="8029">
                  <a:moveTo>
                    <a:pt x="4026" y="0"/>
                  </a:moveTo>
                  <a:cubicBezTo>
                    <a:pt x="3176" y="0"/>
                    <a:pt x="2321" y="327"/>
                    <a:pt x="1600" y="983"/>
                  </a:cubicBezTo>
                  <a:cubicBezTo>
                    <a:pt x="82" y="2393"/>
                    <a:pt x="0" y="4536"/>
                    <a:pt x="1383" y="6028"/>
                  </a:cubicBezTo>
                  <a:cubicBezTo>
                    <a:pt x="2095" y="6827"/>
                    <a:pt x="3088" y="7237"/>
                    <a:pt x="4085" y="7237"/>
                  </a:cubicBezTo>
                  <a:cubicBezTo>
                    <a:pt x="4949" y="7237"/>
                    <a:pt x="5817" y="6929"/>
                    <a:pt x="6510" y="6299"/>
                  </a:cubicBezTo>
                  <a:cubicBezTo>
                    <a:pt x="7975" y="4943"/>
                    <a:pt x="8029" y="2637"/>
                    <a:pt x="6646" y="1200"/>
                  </a:cubicBezTo>
                  <a:cubicBezTo>
                    <a:pt x="5904" y="401"/>
                    <a:pt x="4968" y="0"/>
                    <a:pt x="402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3"/>
            <p:cNvSpPr/>
            <p:nvPr/>
          </p:nvSpPr>
          <p:spPr>
            <a:xfrm>
              <a:off x="2098125" y="2443175"/>
              <a:ext cx="238525" cy="179725"/>
            </a:xfrm>
            <a:custGeom>
              <a:rect b="b" l="l" r="r" t="t"/>
              <a:pathLst>
                <a:path extrusionOk="0" h="7189" w="9541">
                  <a:moveTo>
                    <a:pt x="4759" y="0"/>
                  </a:moveTo>
                  <a:cubicBezTo>
                    <a:pt x="3849" y="0"/>
                    <a:pt x="2937" y="360"/>
                    <a:pt x="2252" y="1085"/>
                  </a:cubicBezTo>
                  <a:cubicBezTo>
                    <a:pt x="1" y="3309"/>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3"/>
            <p:cNvSpPr/>
            <p:nvPr/>
          </p:nvSpPr>
          <p:spPr>
            <a:xfrm>
              <a:off x="209825" y="4962975"/>
              <a:ext cx="238525" cy="180325"/>
            </a:xfrm>
            <a:custGeom>
              <a:rect b="b" l="l" r="r" t="t"/>
              <a:pathLst>
                <a:path extrusionOk="0" h="7213" w="9541">
                  <a:moveTo>
                    <a:pt x="4760" y="0"/>
                  </a:moveTo>
                  <a:cubicBezTo>
                    <a:pt x="1609" y="0"/>
                    <a:pt x="1" y="3833"/>
                    <a:pt x="2217" y="6076"/>
                  </a:cubicBezTo>
                  <a:cubicBezTo>
                    <a:pt x="2904" y="6832"/>
                    <a:pt x="3836" y="7212"/>
                    <a:pt x="4767" y="7212"/>
                  </a:cubicBezTo>
                  <a:cubicBezTo>
                    <a:pt x="5673" y="7212"/>
                    <a:pt x="6580" y="6853"/>
                    <a:pt x="7262" y="6130"/>
                  </a:cubicBezTo>
                  <a:cubicBezTo>
                    <a:pt x="9540" y="3906"/>
                    <a:pt x="7994" y="55"/>
                    <a:pt x="4794" y="0"/>
                  </a:cubicBezTo>
                  <a:cubicBezTo>
                    <a:pt x="4783" y="0"/>
                    <a:pt x="4771" y="0"/>
                    <a:pt x="4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3"/>
            <p:cNvSpPr/>
            <p:nvPr/>
          </p:nvSpPr>
          <p:spPr>
            <a:xfrm>
              <a:off x="857225" y="4332350"/>
              <a:ext cx="201400" cy="180975"/>
            </a:xfrm>
            <a:custGeom>
              <a:rect b="b" l="l" r="r" t="t"/>
              <a:pathLst>
                <a:path extrusionOk="0" h="7239" w="8056">
                  <a:moveTo>
                    <a:pt x="4035" y="1"/>
                  </a:moveTo>
                  <a:cubicBezTo>
                    <a:pt x="3185" y="1"/>
                    <a:pt x="2336" y="334"/>
                    <a:pt x="1628" y="1004"/>
                  </a:cubicBezTo>
                  <a:cubicBezTo>
                    <a:pt x="136" y="2387"/>
                    <a:pt x="0" y="4557"/>
                    <a:pt x="1411" y="6049"/>
                  </a:cubicBezTo>
                  <a:cubicBezTo>
                    <a:pt x="2098" y="6837"/>
                    <a:pt x="3066" y="7239"/>
                    <a:pt x="4038" y="7239"/>
                  </a:cubicBezTo>
                  <a:cubicBezTo>
                    <a:pt x="4906" y="7239"/>
                    <a:pt x="5777" y="6918"/>
                    <a:pt x="6456" y="6266"/>
                  </a:cubicBezTo>
                  <a:cubicBezTo>
                    <a:pt x="7975" y="4937"/>
                    <a:pt x="8056" y="2631"/>
                    <a:pt x="6673" y="1221"/>
                  </a:cubicBezTo>
                  <a:cubicBezTo>
                    <a:pt x="5918" y="409"/>
                    <a:pt x="4975" y="1"/>
                    <a:pt x="4035"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3"/>
            <p:cNvSpPr/>
            <p:nvPr/>
          </p:nvSpPr>
          <p:spPr>
            <a:xfrm>
              <a:off x="1468850" y="3702900"/>
              <a:ext cx="238325" cy="179900"/>
            </a:xfrm>
            <a:custGeom>
              <a:rect b="b" l="l" r="r" t="t"/>
              <a:pathLst>
                <a:path extrusionOk="0" h="7196" w="9533">
                  <a:moveTo>
                    <a:pt x="4780" y="0"/>
                  </a:moveTo>
                  <a:cubicBezTo>
                    <a:pt x="3878" y="0"/>
                    <a:pt x="2971" y="346"/>
                    <a:pt x="2279" y="1038"/>
                  </a:cubicBezTo>
                  <a:cubicBezTo>
                    <a:pt x="1" y="3262"/>
                    <a:pt x="1520" y="7141"/>
                    <a:pt x="4720" y="7195"/>
                  </a:cubicBezTo>
                  <a:cubicBezTo>
                    <a:pt x="4743" y="7196"/>
                    <a:pt x="4765" y="7196"/>
                    <a:pt x="4787" y="7196"/>
                  </a:cubicBezTo>
                  <a:cubicBezTo>
                    <a:pt x="7917" y="7196"/>
                    <a:pt x="9533" y="3409"/>
                    <a:pt x="7324" y="1119"/>
                  </a:cubicBezTo>
                  <a:cubicBezTo>
                    <a:pt x="6647" y="373"/>
                    <a:pt x="5717" y="0"/>
                    <a:pt x="478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3"/>
            <p:cNvSpPr/>
            <p:nvPr/>
          </p:nvSpPr>
          <p:spPr>
            <a:xfrm>
              <a:off x="5247225" y="3073125"/>
              <a:ext cx="239175" cy="179725"/>
            </a:xfrm>
            <a:custGeom>
              <a:rect b="b" l="l" r="r" t="t"/>
              <a:pathLst>
                <a:path extrusionOk="0" h="7189" w="9567">
                  <a:moveTo>
                    <a:pt x="4765" y="0"/>
                  </a:moveTo>
                  <a:cubicBezTo>
                    <a:pt x="3855" y="0"/>
                    <a:pt x="2950" y="360"/>
                    <a:pt x="2278" y="1085"/>
                  </a:cubicBezTo>
                  <a:cubicBezTo>
                    <a:pt x="0" y="3337"/>
                    <a:pt x="1573" y="7188"/>
                    <a:pt x="4774" y="7188"/>
                  </a:cubicBezTo>
                  <a:cubicBezTo>
                    <a:pt x="4785" y="7188"/>
                    <a:pt x="4796" y="7188"/>
                    <a:pt x="4807" y="7188"/>
                  </a:cubicBezTo>
                  <a:cubicBezTo>
                    <a:pt x="7959" y="7188"/>
                    <a:pt x="9567" y="3356"/>
                    <a:pt x="7324" y="1112"/>
                  </a:cubicBezTo>
                  <a:cubicBezTo>
                    <a:pt x="6625" y="373"/>
                    <a:pt x="5693" y="0"/>
                    <a:pt x="476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3"/>
            <p:cNvSpPr/>
            <p:nvPr/>
          </p:nvSpPr>
          <p:spPr>
            <a:xfrm>
              <a:off x="5877175" y="2443400"/>
              <a:ext cx="238125" cy="180200"/>
            </a:xfrm>
            <a:custGeom>
              <a:rect b="b" l="l" r="r" t="t"/>
              <a:pathLst>
                <a:path extrusionOk="0" h="7208" w="9525">
                  <a:moveTo>
                    <a:pt x="4761" y="0"/>
                  </a:moveTo>
                  <a:cubicBezTo>
                    <a:pt x="3895" y="0"/>
                    <a:pt x="3027" y="340"/>
                    <a:pt x="2306" y="1022"/>
                  </a:cubicBezTo>
                  <a:cubicBezTo>
                    <a:pt x="0" y="3219"/>
                    <a:pt x="1492" y="7125"/>
                    <a:pt x="4665" y="7206"/>
                  </a:cubicBezTo>
                  <a:cubicBezTo>
                    <a:pt x="4699" y="7207"/>
                    <a:pt x="4732" y="7208"/>
                    <a:pt x="4766" y="7208"/>
                  </a:cubicBezTo>
                  <a:cubicBezTo>
                    <a:pt x="7901" y="7208"/>
                    <a:pt x="9525" y="3439"/>
                    <a:pt x="7351" y="1158"/>
                  </a:cubicBezTo>
                  <a:cubicBezTo>
                    <a:pt x="6608" y="387"/>
                    <a:pt x="5685" y="0"/>
                    <a:pt x="476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3"/>
            <p:cNvSpPr/>
            <p:nvPr/>
          </p:nvSpPr>
          <p:spPr>
            <a:xfrm>
              <a:off x="3988175" y="4963650"/>
              <a:ext cx="238525" cy="179975"/>
            </a:xfrm>
            <a:custGeom>
              <a:rect b="b" l="l" r="r" t="t"/>
              <a:pathLst>
                <a:path extrusionOk="0" h="7199" w="9541">
                  <a:moveTo>
                    <a:pt x="4760" y="0"/>
                  </a:moveTo>
                  <a:cubicBezTo>
                    <a:pt x="1582" y="0"/>
                    <a:pt x="1" y="3833"/>
                    <a:pt x="2244" y="6076"/>
                  </a:cubicBezTo>
                  <a:cubicBezTo>
                    <a:pt x="2926" y="6826"/>
                    <a:pt x="3853" y="7198"/>
                    <a:pt x="4780" y="7198"/>
                  </a:cubicBezTo>
                  <a:cubicBezTo>
                    <a:pt x="5697" y="7198"/>
                    <a:pt x="6614" y="6832"/>
                    <a:pt x="7289" y="6103"/>
                  </a:cubicBezTo>
                  <a:cubicBezTo>
                    <a:pt x="9541" y="3852"/>
                    <a:pt x="7967" y="0"/>
                    <a:pt x="4794" y="0"/>
                  </a:cubicBezTo>
                  <a:cubicBezTo>
                    <a:pt x="4783" y="0"/>
                    <a:pt x="4772" y="0"/>
                    <a:pt x="4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3"/>
            <p:cNvSpPr/>
            <p:nvPr/>
          </p:nvSpPr>
          <p:spPr>
            <a:xfrm>
              <a:off x="4617650" y="4333675"/>
              <a:ext cx="239000" cy="180100"/>
            </a:xfrm>
            <a:custGeom>
              <a:rect b="b" l="l" r="r" t="t"/>
              <a:pathLst>
                <a:path extrusionOk="0" h="7204" w="9560">
                  <a:moveTo>
                    <a:pt x="4773" y="1"/>
                  </a:moveTo>
                  <a:cubicBezTo>
                    <a:pt x="1643" y="1"/>
                    <a:pt x="1" y="3788"/>
                    <a:pt x="2209" y="6050"/>
                  </a:cubicBezTo>
                  <a:cubicBezTo>
                    <a:pt x="2892" y="6817"/>
                    <a:pt x="3840" y="7204"/>
                    <a:pt x="4788" y="7204"/>
                  </a:cubicBezTo>
                  <a:cubicBezTo>
                    <a:pt x="5685" y="7204"/>
                    <a:pt x="6582" y="6857"/>
                    <a:pt x="7254" y="6159"/>
                  </a:cubicBezTo>
                  <a:cubicBezTo>
                    <a:pt x="9560" y="3934"/>
                    <a:pt x="8014" y="56"/>
                    <a:pt x="4840" y="1"/>
                  </a:cubicBezTo>
                  <a:cubicBezTo>
                    <a:pt x="4818" y="1"/>
                    <a:pt x="4796" y="1"/>
                    <a:pt x="477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3"/>
            <p:cNvSpPr/>
            <p:nvPr/>
          </p:nvSpPr>
          <p:spPr>
            <a:xfrm>
              <a:off x="5247400" y="3702975"/>
              <a:ext cx="238525" cy="179825"/>
            </a:xfrm>
            <a:custGeom>
              <a:rect b="b" l="l" r="r" t="t"/>
              <a:pathLst>
                <a:path extrusionOk="0" h="7193" w="9541">
                  <a:moveTo>
                    <a:pt x="4768" y="1"/>
                  </a:moveTo>
                  <a:cubicBezTo>
                    <a:pt x="3836" y="1"/>
                    <a:pt x="2905" y="374"/>
                    <a:pt x="2217" y="1116"/>
                  </a:cubicBezTo>
                  <a:cubicBezTo>
                    <a:pt x="1" y="3387"/>
                    <a:pt x="1609" y="7192"/>
                    <a:pt x="4787" y="7192"/>
                  </a:cubicBezTo>
                  <a:cubicBezTo>
                    <a:pt x="4799" y="7192"/>
                    <a:pt x="4810" y="7192"/>
                    <a:pt x="4821" y="7192"/>
                  </a:cubicBezTo>
                  <a:cubicBezTo>
                    <a:pt x="7995" y="7165"/>
                    <a:pt x="9541" y="3286"/>
                    <a:pt x="7262" y="1062"/>
                  </a:cubicBezTo>
                  <a:cubicBezTo>
                    <a:pt x="6580" y="353"/>
                    <a:pt x="5674" y="1"/>
                    <a:pt x="476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3"/>
            <p:cNvSpPr/>
            <p:nvPr/>
          </p:nvSpPr>
          <p:spPr>
            <a:xfrm>
              <a:off x="5896150" y="3072975"/>
              <a:ext cx="202775" cy="183550"/>
            </a:xfrm>
            <a:custGeom>
              <a:rect b="b" l="l" r="r" t="t"/>
              <a:pathLst>
                <a:path extrusionOk="0" h="7342" w="8111">
                  <a:moveTo>
                    <a:pt x="4006" y="0"/>
                  </a:moveTo>
                  <a:cubicBezTo>
                    <a:pt x="3156" y="0"/>
                    <a:pt x="2308" y="327"/>
                    <a:pt x="1601" y="983"/>
                  </a:cubicBezTo>
                  <a:cubicBezTo>
                    <a:pt x="82" y="2393"/>
                    <a:pt x="1" y="4536"/>
                    <a:pt x="1384" y="6028"/>
                  </a:cubicBezTo>
                  <a:cubicBezTo>
                    <a:pt x="2090" y="6896"/>
                    <a:pt x="3109" y="7341"/>
                    <a:pt x="4135" y="7341"/>
                  </a:cubicBezTo>
                  <a:cubicBezTo>
                    <a:pt x="5000" y="7341"/>
                    <a:pt x="5870" y="7025"/>
                    <a:pt x="6565" y="6380"/>
                  </a:cubicBezTo>
                  <a:cubicBezTo>
                    <a:pt x="8084" y="4997"/>
                    <a:pt x="8111" y="2637"/>
                    <a:pt x="6646" y="1200"/>
                  </a:cubicBezTo>
                  <a:cubicBezTo>
                    <a:pt x="5890" y="401"/>
                    <a:pt x="4947" y="0"/>
                    <a:pt x="400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3"/>
            <p:cNvSpPr/>
            <p:nvPr/>
          </p:nvSpPr>
          <p:spPr>
            <a:xfrm>
              <a:off x="6506450" y="2443400"/>
              <a:ext cx="239000" cy="180175"/>
            </a:xfrm>
            <a:custGeom>
              <a:rect b="b" l="l" r="r" t="t"/>
              <a:pathLst>
                <a:path extrusionOk="0" h="7207" w="9560">
                  <a:moveTo>
                    <a:pt x="4794" y="1"/>
                  </a:moveTo>
                  <a:cubicBezTo>
                    <a:pt x="3897" y="1"/>
                    <a:pt x="2994" y="347"/>
                    <a:pt x="2306" y="1049"/>
                  </a:cubicBezTo>
                  <a:cubicBezTo>
                    <a:pt x="0" y="3246"/>
                    <a:pt x="1546" y="7152"/>
                    <a:pt x="4720" y="7206"/>
                  </a:cubicBezTo>
                  <a:cubicBezTo>
                    <a:pt x="4742" y="7207"/>
                    <a:pt x="4765" y="7207"/>
                    <a:pt x="4787" y="7207"/>
                  </a:cubicBezTo>
                  <a:cubicBezTo>
                    <a:pt x="7943" y="7207"/>
                    <a:pt x="9559" y="3420"/>
                    <a:pt x="7351" y="1131"/>
                  </a:cubicBezTo>
                  <a:cubicBezTo>
                    <a:pt x="6671" y="381"/>
                    <a:pt x="5735" y="1"/>
                    <a:pt x="4794"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3"/>
            <p:cNvSpPr/>
            <p:nvPr/>
          </p:nvSpPr>
          <p:spPr>
            <a:xfrm>
              <a:off x="4617950" y="4962975"/>
              <a:ext cx="238700" cy="180400"/>
            </a:xfrm>
            <a:custGeom>
              <a:rect b="b" l="l" r="r" t="t"/>
              <a:pathLst>
                <a:path extrusionOk="0" h="7216" w="9548">
                  <a:moveTo>
                    <a:pt x="4747" y="0"/>
                  </a:moveTo>
                  <a:cubicBezTo>
                    <a:pt x="1573" y="27"/>
                    <a:pt x="0" y="3879"/>
                    <a:pt x="2251" y="6130"/>
                  </a:cubicBezTo>
                  <a:cubicBezTo>
                    <a:pt x="2937" y="6856"/>
                    <a:pt x="3848" y="7215"/>
                    <a:pt x="4759" y="7215"/>
                  </a:cubicBezTo>
                  <a:cubicBezTo>
                    <a:pt x="5686" y="7215"/>
                    <a:pt x="6612" y="6842"/>
                    <a:pt x="7296" y="6103"/>
                  </a:cubicBezTo>
                  <a:cubicBezTo>
                    <a:pt x="9548" y="3852"/>
                    <a:pt x="7947" y="0"/>
                    <a:pt x="474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3"/>
            <p:cNvSpPr/>
            <p:nvPr/>
          </p:nvSpPr>
          <p:spPr>
            <a:xfrm>
              <a:off x="5265525" y="4332375"/>
              <a:ext cx="202100" cy="181000"/>
            </a:xfrm>
            <a:custGeom>
              <a:rect b="b" l="l" r="r" t="t"/>
              <a:pathLst>
                <a:path extrusionOk="0" h="7240" w="8084">
                  <a:moveTo>
                    <a:pt x="4012" y="1"/>
                  </a:moveTo>
                  <a:cubicBezTo>
                    <a:pt x="3198" y="1"/>
                    <a:pt x="2389" y="303"/>
                    <a:pt x="1709" y="921"/>
                  </a:cubicBezTo>
                  <a:cubicBezTo>
                    <a:pt x="163" y="2305"/>
                    <a:pt x="0" y="4448"/>
                    <a:pt x="1357" y="5966"/>
                  </a:cubicBezTo>
                  <a:cubicBezTo>
                    <a:pt x="2110" y="6808"/>
                    <a:pt x="3087" y="7240"/>
                    <a:pt x="4067" y="7240"/>
                  </a:cubicBezTo>
                  <a:cubicBezTo>
                    <a:pt x="4888" y="7240"/>
                    <a:pt x="5709" y="6937"/>
                    <a:pt x="6402" y="6319"/>
                  </a:cubicBezTo>
                  <a:cubicBezTo>
                    <a:pt x="7893" y="4990"/>
                    <a:pt x="8083" y="2793"/>
                    <a:pt x="6727" y="1274"/>
                  </a:cubicBezTo>
                  <a:cubicBezTo>
                    <a:pt x="5959" y="433"/>
                    <a:pt x="4983" y="1"/>
                    <a:pt x="401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3"/>
            <p:cNvSpPr/>
            <p:nvPr/>
          </p:nvSpPr>
          <p:spPr>
            <a:xfrm>
              <a:off x="5896150" y="3702650"/>
              <a:ext cx="200750" cy="180725"/>
            </a:xfrm>
            <a:custGeom>
              <a:rect b="b" l="l" r="r" t="t"/>
              <a:pathLst>
                <a:path extrusionOk="0" h="7229" w="8030">
                  <a:moveTo>
                    <a:pt x="3995" y="0"/>
                  </a:moveTo>
                  <a:cubicBezTo>
                    <a:pt x="3149" y="0"/>
                    <a:pt x="2305" y="328"/>
                    <a:pt x="1601" y="994"/>
                  </a:cubicBezTo>
                  <a:cubicBezTo>
                    <a:pt x="82" y="2431"/>
                    <a:pt x="1" y="4547"/>
                    <a:pt x="1384" y="6039"/>
                  </a:cubicBezTo>
                  <a:cubicBezTo>
                    <a:pt x="2129" y="6827"/>
                    <a:pt x="3086" y="7229"/>
                    <a:pt x="4043" y="7229"/>
                  </a:cubicBezTo>
                  <a:cubicBezTo>
                    <a:pt x="4898" y="7229"/>
                    <a:pt x="5752" y="6908"/>
                    <a:pt x="6456" y="6256"/>
                  </a:cubicBezTo>
                  <a:cubicBezTo>
                    <a:pt x="7948" y="4954"/>
                    <a:pt x="8029" y="2648"/>
                    <a:pt x="6646" y="1211"/>
                  </a:cubicBezTo>
                  <a:cubicBezTo>
                    <a:pt x="5887" y="409"/>
                    <a:pt x="4940" y="0"/>
                    <a:pt x="399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3"/>
            <p:cNvSpPr/>
            <p:nvPr/>
          </p:nvSpPr>
          <p:spPr>
            <a:xfrm>
              <a:off x="6506825" y="3073100"/>
              <a:ext cx="239000" cy="179750"/>
            </a:xfrm>
            <a:custGeom>
              <a:rect b="b" l="l" r="r" t="t"/>
              <a:pathLst>
                <a:path extrusionOk="0" h="7190" w="9560">
                  <a:moveTo>
                    <a:pt x="4773" y="1"/>
                  </a:moveTo>
                  <a:cubicBezTo>
                    <a:pt x="3837" y="1"/>
                    <a:pt x="2900" y="381"/>
                    <a:pt x="2209" y="1141"/>
                  </a:cubicBezTo>
                  <a:cubicBezTo>
                    <a:pt x="1" y="3403"/>
                    <a:pt x="1617" y="7190"/>
                    <a:pt x="4773" y="7190"/>
                  </a:cubicBezTo>
                  <a:cubicBezTo>
                    <a:pt x="4795" y="7190"/>
                    <a:pt x="4818" y="7190"/>
                    <a:pt x="4840" y="7189"/>
                  </a:cubicBezTo>
                  <a:cubicBezTo>
                    <a:pt x="8014" y="7135"/>
                    <a:pt x="9560" y="3256"/>
                    <a:pt x="7254" y="1059"/>
                  </a:cubicBezTo>
                  <a:cubicBezTo>
                    <a:pt x="6575" y="354"/>
                    <a:pt x="5675" y="1"/>
                    <a:pt x="477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3"/>
            <p:cNvSpPr/>
            <p:nvPr/>
          </p:nvSpPr>
          <p:spPr>
            <a:xfrm>
              <a:off x="5247225" y="4963650"/>
              <a:ext cx="238700" cy="180050"/>
            </a:xfrm>
            <a:custGeom>
              <a:rect b="b" l="l" r="r" t="t"/>
              <a:pathLst>
                <a:path extrusionOk="0" h="7202" w="9548">
                  <a:moveTo>
                    <a:pt x="4774" y="0"/>
                  </a:moveTo>
                  <a:cubicBezTo>
                    <a:pt x="1600" y="0"/>
                    <a:pt x="0" y="3852"/>
                    <a:pt x="2251" y="6103"/>
                  </a:cubicBezTo>
                  <a:cubicBezTo>
                    <a:pt x="2929" y="6836"/>
                    <a:pt x="3852" y="7202"/>
                    <a:pt x="4774" y="7202"/>
                  </a:cubicBezTo>
                  <a:cubicBezTo>
                    <a:pt x="5696" y="7202"/>
                    <a:pt x="6618" y="6836"/>
                    <a:pt x="7296" y="6103"/>
                  </a:cubicBezTo>
                  <a:cubicBezTo>
                    <a:pt x="9548" y="3852"/>
                    <a:pt x="7974" y="0"/>
                    <a:pt x="477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3"/>
            <p:cNvSpPr/>
            <p:nvPr/>
          </p:nvSpPr>
          <p:spPr>
            <a:xfrm>
              <a:off x="5877550" y="4332575"/>
              <a:ext cx="238325" cy="180175"/>
            </a:xfrm>
            <a:custGeom>
              <a:rect b="b" l="l" r="r" t="t"/>
              <a:pathLst>
                <a:path extrusionOk="0" h="7207" w="9533">
                  <a:moveTo>
                    <a:pt x="4749" y="1"/>
                  </a:moveTo>
                  <a:cubicBezTo>
                    <a:pt x="3805" y="1"/>
                    <a:pt x="2862" y="381"/>
                    <a:pt x="2182" y="1130"/>
                  </a:cubicBezTo>
                  <a:cubicBezTo>
                    <a:pt x="1" y="3420"/>
                    <a:pt x="1617" y="7207"/>
                    <a:pt x="4773" y="7207"/>
                  </a:cubicBezTo>
                  <a:cubicBezTo>
                    <a:pt x="4795" y="7207"/>
                    <a:pt x="4818" y="7207"/>
                    <a:pt x="4840" y="7206"/>
                  </a:cubicBezTo>
                  <a:cubicBezTo>
                    <a:pt x="8014" y="7125"/>
                    <a:pt x="9533" y="3246"/>
                    <a:pt x="7227" y="1049"/>
                  </a:cubicBezTo>
                  <a:cubicBezTo>
                    <a:pt x="6552" y="347"/>
                    <a:pt x="5650" y="1"/>
                    <a:pt x="474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3"/>
            <p:cNvSpPr/>
            <p:nvPr/>
          </p:nvSpPr>
          <p:spPr>
            <a:xfrm>
              <a:off x="6506450" y="3702975"/>
              <a:ext cx="239000" cy="179825"/>
            </a:xfrm>
            <a:custGeom>
              <a:rect b="b" l="l" r="r" t="t"/>
              <a:pathLst>
                <a:path extrusionOk="0" h="7193" w="9560">
                  <a:moveTo>
                    <a:pt x="4794" y="0"/>
                  </a:moveTo>
                  <a:cubicBezTo>
                    <a:pt x="3897" y="0"/>
                    <a:pt x="2994" y="346"/>
                    <a:pt x="2306" y="1035"/>
                  </a:cubicBezTo>
                  <a:cubicBezTo>
                    <a:pt x="0" y="3259"/>
                    <a:pt x="1546" y="7138"/>
                    <a:pt x="4720" y="7192"/>
                  </a:cubicBezTo>
                  <a:cubicBezTo>
                    <a:pt x="4742" y="7193"/>
                    <a:pt x="4765" y="7193"/>
                    <a:pt x="4787" y="7193"/>
                  </a:cubicBezTo>
                  <a:cubicBezTo>
                    <a:pt x="7943" y="7193"/>
                    <a:pt x="9559" y="3406"/>
                    <a:pt x="7351" y="1144"/>
                  </a:cubicBezTo>
                  <a:cubicBezTo>
                    <a:pt x="6671" y="380"/>
                    <a:pt x="5735" y="0"/>
                    <a:pt x="479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3"/>
            <p:cNvSpPr/>
            <p:nvPr/>
          </p:nvSpPr>
          <p:spPr>
            <a:xfrm>
              <a:off x="5896150" y="4962125"/>
              <a:ext cx="201425" cy="181050"/>
            </a:xfrm>
            <a:custGeom>
              <a:rect b="b" l="l" r="r" t="t"/>
              <a:pathLst>
                <a:path extrusionOk="0" h="7242" w="8057">
                  <a:moveTo>
                    <a:pt x="4006" y="1"/>
                  </a:moveTo>
                  <a:cubicBezTo>
                    <a:pt x="3156" y="1"/>
                    <a:pt x="2308" y="328"/>
                    <a:pt x="1601" y="984"/>
                  </a:cubicBezTo>
                  <a:cubicBezTo>
                    <a:pt x="109" y="2394"/>
                    <a:pt x="1" y="4564"/>
                    <a:pt x="1384" y="6056"/>
                  </a:cubicBezTo>
                  <a:cubicBezTo>
                    <a:pt x="2083" y="6840"/>
                    <a:pt x="3051" y="7242"/>
                    <a:pt x="4021" y="7242"/>
                  </a:cubicBezTo>
                  <a:cubicBezTo>
                    <a:pt x="4897" y="7242"/>
                    <a:pt x="5774" y="6915"/>
                    <a:pt x="6456" y="6246"/>
                  </a:cubicBezTo>
                  <a:cubicBezTo>
                    <a:pt x="7948" y="4944"/>
                    <a:pt x="8056" y="2638"/>
                    <a:pt x="6646" y="1201"/>
                  </a:cubicBezTo>
                  <a:cubicBezTo>
                    <a:pt x="5890" y="402"/>
                    <a:pt x="4947" y="1"/>
                    <a:pt x="400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3"/>
            <p:cNvSpPr/>
            <p:nvPr/>
          </p:nvSpPr>
          <p:spPr>
            <a:xfrm>
              <a:off x="6507125" y="4332300"/>
              <a:ext cx="238125" cy="180475"/>
            </a:xfrm>
            <a:custGeom>
              <a:rect b="b" l="l" r="r" t="t"/>
              <a:pathLst>
                <a:path extrusionOk="0" h="7219" w="9525">
                  <a:moveTo>
                    <a:pt x="4739" y="1"/>
                  </a:moveTo>
                  <a:cubicBezTo>
                    <a:pt x="3881" y="1"/>
                    <a:pt x="3024" y="341"/>
                    <a:pt x="2306" y="1033"/>
                  </a:cubicBezTo>
                  <a:cubicBezTo>
                    <a:pt x="0" y="3230"/>
                    <a:pt x="1492" y="7136"/>
                    <a:pt x="4666" y="7217"/>
                  </a:cubicBezTo>
                  <a:cubicBezTo>
                    <a:pt x="4699" y="7218"/>
                    <a:pt x="4732" y="7218"/>
                    <a:pt x="4765" y="7218"/>
                  </a:cubicBezTo>
                  <a:cubicBezTo>
                    <a:pt x="7874" y="7218"/>
                    <a:pt x="9525" y="3450"/>
                    <a:pt x="7351" y="1169"/>
                  </a:cubicBezTo>
                  <a:cubicBezTo>
                    <a:pt x="6591" y="395"/>
                    <a:pt x="5664" y="1"/>
                    <a:pt x="473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3"/>
            <p:cNvSpPr/>
            <p:nvPr/>
          </p:nvSpPr>
          <p:spPr>
            <a:xfrm>
              <a:off x="6506825" y="4962275"/>
              <a:ext cx="239000" cy="179750"/>
            </a:xfrm>
            <a:custGeom>
              <a:rect b="b" l="l" r="r" t="t"/>
              <a:pathLst>
                <a:path extrusionOk="0" h="7190" w="9560">
                  <a:moveTo>
                    <a:pt x="4773" y="1"/>
                  </a:moveTo>
                  <a:cubicBezTo>
                    <a:pt x="3837" y="1"/>
                    <a:pt x="2900" y="381"/>
                    <a:pt x="2209" y="1140"/>
                  </a:cubicBezTo>
                  <a:cubicBezTo>
                    <a:pt x="1" y="3403"/>
                    <a:pt x="1617" y="7190"/>
                    <a:pt x="4773" y="7190"/>
                  </a:cubicBezTo>
                  <a:cubicBezTo>
                    <a:pt x="4795" y="7190"/>
                    <a:pt x="4818" y="7189"/>
                    <a:pt x="4840" y="7189"/>
                  </a:cubicBezTo>
                  <a:cubicBezTo>
                    <a:pt x="8014" y="7135"/>
                    <a:pt x="9560" y="3256"/>
                    <a:pt x="7254" y="1059"/>
                  </a:cubicBezTo>
                  <a:cubicBezTo>
                    <a:pt x="6575" y="354"/>
                    <a:pt x="5675" y="1"/>
                    <a:pt x="477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3"/>
            <p:cNvSpPr/>
            <p:nvPr/>
          </p:nvSpPr>
          <p:spPr>
            <a:xfrm>
              <a:off x="4006300" y="2443200"/>
              <a:ext cx="202100" cy="180775"/>
            </a:xfrm>
            <a:custGeom>
              <a:rect b="b" l="l" r="r" t="t"/>
              <a:pathLst>
                <a:path extrusionOk="0" h="7231" w="8084">
                  <a:moveTo>
                    <a:pt x="4023" y="1"/>
                  </a:moveTo>
                  <a:cubicBezTo>
                    <a:pt x="3204" y="1"/>
                    <a:pt x="2389" y="304"/>
                    <a:pt x="1709" y="922"/>
                  </a:cubicBezTo>
                  <a:cubicBezTo>
                    <a:pt x="190" y="2278"/>
                    <a:pt x="0" y="4448"/>
                    <a:pt x="1329" y="5967"/>
                  </a:cubicBezTo>
                  <a:cubicBezTo>
                    <a:pt x="2056" y="6797"/>
                    <a:pt x="3051" y="7231"/>
                    <a:pt x="4052" y="7231"/>
                  </a:cubicBezTo>
                  <a:cubicBezTo>
                    <a:pt x="4881" y="7231"/>
                    <a:pt x="5714" y="6934"/>
                    <a:pt x="6402" y="6319"/>
                  </a:cubicBezTo>
                  <a:cubicBezTo>
                    <a:pt x="7893" y="4990"/>
                    <a:pt x="8083" y="2766"/>
                    <a:pt x="6754" y="1274"/>
                  </a:cubicBezTo>
                  <a:cubicBezTo>
                    <a:pt x="5987" y="433"/>
                    <a:pt x="5002" y="1"/>
                    <a:pt x="402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3"/>
            <p:cNvSpPr/>
            <p:nvPr/>
          </p:nvSpPr>
          <p:spPr>
            <a:xfrm>
              <a:off x="3988000" y="3073100"/>
              <a:ext cx="238125" cy="179775"/>
            </a:xfrm>
            <a:custGeom>
              <a:rect b="b" l="l" r="r" t="t"/>
              <a:pathLst>
                <a:path extrusionOk="0" h="7191" w="9525">
                  <a:moveTo>
                    <a:pt x="4787" y="1"/>
                  </a:moveTo>
                  <a:cubicBezTo>
                    <a:pt x="3885" y="1"/>
                    <a:pt x="2984" y="354"/>
                    <a:pt x="2306" y="1059"/>
                  </a:cubicBezTo>
                  <a:cubicBezTo>
                    <a:pt x="0" y="3256"/>
                    <a:pt x="1519" y="7135"/>
                    <a:pt x="4692" y="7189"/>
                  </a:cubicBezTo>
                  <a:cubicBezTo>
                    <a:pt x="4726" y="7190"/>
                    <a:pt x="4759" y="7190"/>
                    <a:pt x="4792" y="7190"/>
                  </a:cubicBezTo>
                  <a:cubicBezTo>
                    <a:pt x="7927" y="7190"/>
                    <a:pt x="9525" y="3395"/>
                    <a:pt x="7351" y="1141"/>
                  </a:cubicBezTo>
                  <a:cubicBezTo>
                    <a:pt x="6660" y="381"/>
                    <a:pt x="5723" y="1"/>
                    <a:pt x="4787"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3"/>
            <p:cNvSpPr/>
            <p:nvPr/>
          </p:nvSpPr>
          <p:spPr>
            <a:xfrm>
              <a:off x="4617250" y="2443250"/>
              <a:ext cx="239200" cy="180325"/>
            </a:xfrm>
            <a:custGeom>
              <a:rect b="b" l="l" r="r" t="t"/>
              <a:pathLst>
                <a:path extrusionOk="0" h="7213" w="9568">
                  <a:moveTo>
                    <a:pt x="4791" y="1"/>
                  </a:moveTo>
                  <a:cubicBezTo>
                    <a:pt x="3881" y="1"/>
                    <a:pt x="2975" y="360"/>
                    <a:pt x="2307" y="1082"/>
                  </a:cubicBezTo>
                  <a:cubicBezTo>
                    <a:pt x="1" y="3306"/>
                    <a:pt x="1574" y="7185"/>
                    <a:pt x="4748" y="7212"/>
                  </a:cubicBezTo>
                  <a:cubicBezTo>
                    <a:pt x="4759" y="7212"/>
                    <a:pt x="4770" y="7212"/>
                    <a:pt x="4781" y="7212"/>
                  </a:cubicBezTo>
                  <a:cubicBezTo>
                    <a:pt x="7960" y="7212"/>
                    <a:pt x="9568" y="3407"/>
                    <a:pt x="7352" y="1137"/>
                  </a:cubicBezTo>
                  <a:cubicBezTo>
                    <a:pt x="6664" y="380"/>
                    <a:pt x="5726" y="1"/>
                    <a:pt x="479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3"/>
            <p:cNvSpPr/>
            <p:nvPr/>
          </p:nvSpPr>
          <p:spPr>
            <a:xfrm>
              <a:off x="3988175" y="3703750"/>
              <a:ext cx="238525" cy="180325"/>
            </a:xfrm>
            <a:custGeom>
              <a:rect b="b" l="l" r="r" t="t"/>
              <a:pathLst>
                <a:path extrusionOk="0" h="7213" w="9541">
                  <a:moveTo>
                    <a:pt x="4787" y="0"/>
                  </a:moveTo>
                  <a:cubicBezTo>
                    <a:pt x="1609" y="0"/>
                    <a:pt x="1" y="3806"/>
                    <a:pt x="2217" y="6076"/>
                  </a:cubicBezTo>
                  <a:cubicBezTo>
                    <a:pt x="2905" y="6832"/>
                    <a:pt x="3836" y="7212"/>
                    <a:pt x="4767" y="7212"/>
                  </a:cubicBezTo>
                  <a:cubicBezTo>
                    <a:pt x="5674" y="7212"/>
                    <a:pt x="6580" y="6853"/>
                    <a:pt x="7262" y="6130"/>
                  </a:cubicBezTo>
                  <a:cubicBezTo>
                    <a:pt x="9541" y="3906"/>
                    <a:pt x="7995" y="28"/>
                    <a:pt x="4821" y="0"/>
                  </a:cubicBezTo>
                  <a:cubicBezTo>
                    <a:pt x="4810" y="0"/>
                    <a:pt x="4798" y="0"/>
                    <a:pt x="478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3"/>
            <p:cNvSpPr/>
            <p:nvPr/>
          </p:nvSpPr>
          <p:spPr>
            <a:xfrm>
              <a:off x="4636250" y="3072975"/>
              <a:ext cx="201425" cy="180925"/>
            </a:xfrm>
            <a:custGeom>
              <a:rect b="b" l="l" r="r" t="t"/>
              <a:pathLst>
                <a:path extrusionOk="0" h="7237" w="8057">
                  <a:moveTo>
                    <a:pt x="4023" y="0"/>
                  </a:moveTo>
                  <a:cubicBezTo>
                    <a:pt x="3177" y="0"/>
                    <a:pt x="2335" y="327"/>
                    <a:pt x="1628" y="983"/>
                  </a:cubicBezTo>
                  <a:cubicBezTo>
                    <a:pt x="109" y="2393"/>
                    <a:pt x="0" y="4536"/>
                    <a:pt x="1411" y="6028"/>
                  </a:cubicBezTo>
                  <a:cubicBezTo>
                    <a:pt x="2123" y="6827"/>
                    <a:pt x="3107" y="7237"/>
                    <a:pt x="4097" y="7237"/>
                  </a:cubicBezTo>
                  <a:cubicBezTo>
                    <a:pt x="4955" y="7237"/>
                    <a:pt x="5817" y="6929"/>
                    <a:pt x="6510" y="6299"/>
                  </a:cubicBezTo>
                  <a:cubicBezTo>
                    <a:pt x="7975" y="4943"/>
                    <a:pt x="8056" y="2637"/>
                    <a:pt x="6673" y="1200"/>
                  </a:cubicBezTo>
                  <a:cubicBezTo>
                    <a:pt x="5903" y="401"/>
                    <a:pt x="4961" y="0"/>
                    <a:pt x="402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3"/>
            <p:cNvSpPr/>
            <p:nvPr/>
          </p:nvSpPr>
          <p:spPr>
            <a:xfrm>
              <a:off x="5247225" y="2443175"/>
              <a:ext cx="238500" cy="179725"/>
            </a:xfrm>
            <a:custGeom>
              <a:rect b="b" l="l" r="r" t="t"/>
              <a:pathLst>
                <a:path extrusionOk="0" h="7189" w="9540">
                  <a:moveTo>
                    <a:pt x="4765" y="0"/>
                  </a:moveTo>
                  <a:cubicBezTo>
                    <a:pt x="3855" y="0"/>
                    <a:pt x="2950" y="360"/>
                    <a:pt x="2278" y="1085"/>
                  </a:cubicBezTo>
                  <a:cubicBezTo>
                    <a:pt x="0" y="3309"/>
                    <a:pt x="1573" y="7188"/>
                    <a:pt x="4774" y="7188"/>
                  </a:cubicBezTo>
                  <a:cubicBezTo>
                    <a:pt x="4785" y="7188"/>
                    <a:pt x="4796" y="7188"/>
                    <a:pt x="4807" y="7188"/>
                  </a:cubicBezTo>
                  <a:cubicBezTo>
                    <a:pt x="7959" y="7188"/>
                    <a:pt x="9540" y="3356"/>
                    <a:pt x="7324" y="1112"/>
                  </a:cubicBezTo>
                  <a:cubicBezTo>
                    <a:pt x="6625" y="373"/>
                    <a:pt x="5693" y="0"/>
                    <a:pt x="476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3"/>
            <p:cNvSpPr/>
            <p:nvPr/>
          </p:nvSpPr>
          <p:spPr>
            <a:xfrm>
              <a:off x="4006975" y="4332350"/>
              <a:ext cx="201425" cy="181225"/>
            </a:xfrm>
            <a:custGeom>
              <a:rect b="b" l="l" r="r" t="t"/>
              <a:pathLst>
                <a:path extrusionOk="0" h="7249" w="8057">
                  <a:moveTo>
                    <a:pt x="4008" y="1"/>
                  </a:moveTo>
                  <a:cubicBezTo>
                    <a:pt x="3158" y="1"/>
                    <a:pt x="2309" y="334"/>
                    <a:pt x="1601" y="1004"/>
                  </a:cubicBezTo>
                  <a:cubicBezTo>
                    <a:pt x="109" y="2387"/>
                    <a:pt x="0" y="4557"/>
                    <a:pt x="1384" y="6049"/>
                  </a:cubicBezTo>
                  <a:cubicBezTo>
                    <a:pt x="2082" y="6847"/>
                    <a:pt x="3051" y="7249"/>
                    <a:pt x="4021" y="7249"/>
                  </a:cubicBezTo>
                  <a:cubicBezTo>
                    <a:pt x="4897" y="7249"/>
                    <a:pt x="5774" y="6922"/>
                    <a:pt x="6456" y="6266"/>
                  </a:cubicBezTo>
                  <a:cubicBezTo>
                    <a:pt x="7948" y="4937"/>
                    <a:pt x="8056" y="2631"/>
                    <a:pt x="6646" y="1221"/>
                  </a:cubicBezTo>
                  <a:cubicBezTo>
                    <a:pt x="5891" y="409"/>
                    <a:pt x="4949" y="1"/>
                    <a:pt x="400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3"/>
            <p:cNvSpPr/>
            <p:nvPr/>
          </p:nvSpPr>
          <p:spPr>
            <a:xfrm>
              <a:off x="4617950" y="3702900"/>
              <a:ext cx="238325" cy="179900"/>
            </a:xfrm>
            <a:custGeom>
              <a:rect b="b" l="l" r="r" t="t"/>
              <a:pathLst>
                <a:path extrusionOk="0" h="7196" w="9533">
                  <a:moveTo>
                    <a:pt x="4759" y="0"/>
                  </a:moveTo>
                  <a:cubicBezTo>
                    <a:pt x="3858" y="0"/>
                    <a:pt x="2957" y="346"/>
                    <a:pt x="2279" y="1038"/>
                  </a:cubicBezTo>
                  <a:cubicBezTo>
                    <a:pt x="0" y="3262"/>
                    <a:pt x="1519" y="7141"/>
                    <a:pt x="4693" y="7195"/>
                  </a:cubicBezTo>
                  <a:cubicBezTo>
                    <a:pt x="4715" y="7196"/>
                    <a:pt x="4737" y="7196"/>
                    <a:pt x="4760" y="7196"/>
                  </a:cubicBezTo>
                  <a:cubicBezTo>
                    <a:pt x="7916" y="7196"/>
                    <a:pt x="9532" y="3409"/>
                    <a:pt x="7324" y="1119"/>
                  </a:cubicBezTo>
                  <a:cubicBezTo>
                    <a:pt x="6633" y="373"/>
                    <a:pt x="5695" y="0"/>
                    <a:pt x="475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3"/>
            <p:cNvSpPr/>
            <p:nvPr/>
          </p:nvSpPr>
          <p:spPr>
            <a:xfrm>
              <a:off x="7141825" y="1811875"/>
              <a:ext cx="238700" cy="180050"/>
            </a:xfrm>
            <a:custGeom>
              <a:rect b="b" l="l" r="r" t="t"/>
              <a:pathLst>
                <a:path extrusionOk="0" h="7202" w="9548">
                  <a:moveTo>
                    <a:pt x="4774" y="0"/>
                  </a:moveTo>
                  <a:cubicBezTo>
                    <a:pt x="1600" y="0"/>
                    <a:pt x="0" y="3825"/>
                    <a:pt x="2224" y="6103"/>
                  </a:cubicBezTo>
                  <a:cubicBezTo>
                    <a:pt x="2902" y="6835"/>
                    <a:pt x="3825" y="7201"/>
                    <a:pt x="4750" y="7201"/>
                  </a:cubicBezTo>
                  <a:cubicBezTo>
                    <a:pt x="5676" y="7201"/>
                    <a:pt x="6605" y="6835"/>
                    <a:pt x="7296" y="6103"/>
                  </a:cubicBezTo>
                  <a:cubicBezTo>
                    <a:pt x="9548" y="3879"/>
                    <a:pt x="7975" y="27"/>
                    <a:pt x="477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3"/>
            <p:cNvSpPr/>
            <p:nvPr/>
          </p:nvSpPr>
          <p:spPr>
            <a:xfrm>
              <a:off x="7142025" y="552650"/>
              <a:ext cx="238500" cy="179800"/>
            </a:xfrm>
            <a:custGeom>
              <a:rect b="b" l="l" r="r" t="t"/>
              <a:pathLst>
                <a:path extrusionOk="0" h="7192" w="9540">
                  <a:moveTo>
                    <a:pt x="4760" y="0"/>
                  </a:moveTo>
                  <a:cubicBezTo>
                    <a:pt x="1608" y="0"/>
                    <a:pt x="0" y="3806"/>
                    <a:pt x="2216" y="6076"/>
                  </a:cubicBezTo>
                  <a:cubicBezTo>
                    <a:pt x="2904" y="6819"/>
                    <a:pt x="3836" y="7192"/>
                    <a:pt x="4767" y="7192"/>
                  </a:cubicBezTo>
                  <a:cubicBezTo>
                    <a:pt x="5673" y="7192"/>
                    <a:pt x="6579" y="6839"/>
                    <a:pt x="7261" y="6130"/>
                  </a:cubicBezTo>
                  <a:cubicBezTo>
                    <a:pt x="9540" y="3906"/>
                    <a:pt x="7994" y="27"/>
                    <a:pt x="4793" y="0"/>
                  </a:cubicBezTo>
                  <a:cubicBezTo>
                    <a:pt x="4782" y="0"/>
                    <a:pt x="4771" y="0"/>
                    <a:pt x="4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3"/>
            <p:cNvSpPr/>
            <p:nvPr/>
          </p:nvSpPr>
          <p:spPr>
            <a:xfrm>
              <a:off x="7160125" y="1181075"/>
              <a:ext cx="201425" cy="181050"/>
            </a:xfrm>
            <a:custGeom>
              <a:rect b="b" l="l" r="r" t="t"/>
              <a:pathLst>
                <a:path extrusionOk="0" h="7242" w="8057">
                  <a:moveTo>
                    <a:pt x="4033" y="1"/>
                  </a:moveTo>
                  <a:cubicBezTo>
                    <a:pt x="3183" y="1"/>
                    <a:pt x="2336" y="327"/>
                    <a:pt x="1628" y="983"/>
                  </a:cubicBezTo>
                  <a:cubicBezTo>
                    <a:pt x="136" y="2394"/>
                    <a:pt x="1" y="4564"/>
                    <a:pt x="1411" y="6056"/>
                  </a:cubicBezTo>
                  <a:cubicBezTo>
                    <a:pt x="2095" y="6840"/>
                    <a:pt x="3065" y="7242"/>
                    <a:pt x="4035" y="7242"/>
                  </a:cubicBezTo>
                  <a:cubicBezTo>
                    <a:pt x="4910" y="7242"/>
                    <a:pt x="5787" y="6914"/>
                    <a:pt x="6456" y="6245"/>
                  </a:cubicBezTo>
                  <a:cubicBezTo>
                    <a:pt x="7975" y="4944"/>
                    <a:pt x="8056" y="2638"/>
                    <a:pt x="6673" y="1200"/>
                  </a:cubicBezTo>
                  <a:cubicBezTo>
                    <a:pt x="5917" y="402"/>
                    <a:pt x="4974" y="1"/>
                    <a:pt x="403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3"/>
            <p:cNvSpPr/>
            <p:nvPr/>
          </p:nvSpPr>
          <p:spPr>
            <a:xfrm>
              <a:off x="7141825" y="4962975"/>
              <a:ext cx="238700" cy="180150"/>
            </a:xfrm>
            <a:custGeom>
              <a:rect b="b" l="l" r="r" t="t"/>
              <a:pathLst>
                <a:path extrusionOk="0" h="7206" w="9548">
                  <a:moveTo>
                    <a:pt x="4801" y="0"/>
                  </a:moveTo>
                  <a:cubicBezTo>
                    <a:pt x="1600" y="0"/>
                    <a:pt x="0" y="3852"/>
                    <a:pt x="2251" y="6103"/>
                  </a:cubicBezTo>
                  <a:cubicBezTo>
                    <a:pt x="2933" y="6839"/>
                    <a:pt x="3854" y="7205"/>
                    <a:pt x="4777" y="7205"/>
                  </a:cubicBezTo>
                  <a:cubicBezTo>
                    <a:pt x="5691" y="7205"/>
                    <a:pt x="6608" y="6846"/>
                    <a:pt x="7296" y="6130"/>
                  </a:cubicBezTo>
                  <a:cubicBezTo>
                    <a:pt x="9548" y="3879"/>
                    <a:pt x="7975" y="27"/>
                    <a:pt x="480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3"/>
            <p:cNvSpPr/>
            <p:nvPr/>
          </p:nvSpPr>
          <p:spPr>
            <a:xfrm>
              <a:off x="7160125" y="2443200"/>
              <a:ext cx="202100" cy="180775"/>
            </a:xfrm>
            <a:custGeom>
              <a:rect b="b" l="l" r="r" t="t"/>
              <a:pathLst>
                <a:path extrusionOk="0" h="7231" w="8084">
                  <a:moveTo>
                    <a:pt x="4012" y="1"/>
                  </a:moveTo>
                  <a:cubicBezTo>
                    <a:pt x="3198" y="1"/>
                    <a:pt x="2389" y="304"/>
                    <a:pt x="1709" y="922"/>
                  </a:cubicBezTo>
                  <a:cubicBezTo>
                    <a:pt x="190" y="2278"/>
                    <a:pt x="1" y="4448"/>
                    <a:pt x="1330" y="5967"/>
                  </a:cubicBezTo>
                  <a:cubicBezTo>
                    <a:pt x="2057" y="6797"/>
                    <a:pt x="3051" y="7231"/>
                    <a:pt x="4048" y="7231"/>
                  </a:cubicBezTo>
                  <a:cubicBezTo>
                    <a:pt x="4873" y="7231"/>
                    <a:pt x="5699" y="6934"/>
                    <a:pt x="6375" y="6319"/>
                  </a:cubicBezTo>
                  <a:cubicBezTo>
                    <a:pt x="7894" y="4990"/>
                    <a:pt x="8083" y="2766"/>
                    <a:pt x="6727" y="1274"/>
                  </a:cubicBezTo>
                  <a:cubicBezTo>
                    <a:pt x="5960" y="433"/>
                    <a:pt x="4983" y="1"/>
                    <a:pt x="401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3"/>
            <p:cNvSpPr/>
            <p:nvPr/>
          </p:nvSpPr>
          <p:spPr>
            <a:xfrm>
              <a:off x="7141825" y="3073100"/>
              <a:ext cx="238125" cy="179775"/>
            </a:xfrm>
            <a:custGeom>
              <a:rect b="b" l="l" r="r" t="t"/>
              <a:pathLst>
                <a:path extrusionOk="0" h="7191" w="9525">
                  <a:moveTo>
                    <a:pt x="4781" y="1"/>
                  </a:moveTo>
                  <a:cubicBezTo>
                    <a:pt x="3878" y="1"/>
                    <a:pt x="2971" y="354"/>
                    <a:pt x="2279" y="1059"/>
                  </a:cubicBezTo>
                  <a:cubicBezTo>
                    <a:pt x="0" y="3256"/>
                    <a:pt x="1519" y="7135"/>
                    <a:pt x="4693" y="7189"/>
                  </a:cubicBezTo>
                  <a:cubicBezTo>
                    <a:pt x="4726" y="7190"/>
                    <a:pt x="4759" y="7190"/>
                    <a:pt x="4792" y="7190"/>
                  </a:cubicBezTo>
                  <a:cubicBezTo>
                    <a:pt x="7927" y="7190"/>
                    <a:pt x="9525" y="3395"/>
                    <a:pt x="7324" y="1141"/>
                  </a:cubicBezTo>
                  <a:cubicBezTo>
                    <a:pt x="6647" y="381"/>
                    <a:pt x="5717" y="1"/>
                    <a:pt x="478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3"/>
            <p:cNvSpPr/>
            <p:nvPr/>
          </p:nvSpPr>
          <p:spPr>
            <a:xfrm>
              <a:off x="7142025" y="3703750"/>
              <a:ext cx="238500" cy="180325"/>
            </a:xfrm>
            <a:custGeom>
              <a:rect b="b" l="l" r="r" t="t"/>
              <a:pathLst>
                <a:path extrusionOk="0" h="7213" w="9540">
                  <a:moveTo>
                    <a:pt x="4760" y="0"/>
                  </a:moveTo>
                  <a:cubicBezTo>
                    <a:pt x="1608" y="0"/>
                    <a:pt x="0" y="3806"/>
                    <a:pt x="2216" y="6076"/>
                  </a:cubicBezTo>
                  <a:cubicBezTo>
                    <a:pt x="2904" y="6832"/>
                    <a:pt x="3835" y="7212"/>
                    <a:pt x="4767" y="7212"/>
                  </a:cubicBezTo>
                  <a:cubicBezTo>
                    <a:pt x="5673" y="7212"/>
                    <a:pt x="6579" y="6853"/>
                    <a:pt x="7261" y="6130"/>
                  </a:cubicBezTo>
                  <a:cubicBezTo>
                    <a:pt x="9540" y="3906"/>
                    <a:pt x="7994" y="28"/>
                    <a:pt x="4793" y="0"/>
                  </a:cubicBezTo>
                  <a:cubicBezTo>
                    <a:pt x="4782" y="0"/>
                    <a:pt x="4771" y="0"/>
                    <a:pt x="4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3"/>
            <p:cNvSpPr/>
            <p:nvPr/>
          </p:nvSpPr>
          <p:spPr>
            <a:xfrm>
              <a:off x="7160125" y="4332350"/>
              <a:ext cx="201425" cy="181225"/>
            </a:xfrm>
            <a:custGeom>
              <a:rect b="b" l="l" r="r" t="t"/>
              <a:pathLst>
                <a:path extrusionOk="0" h="7249" w="8057">
                  <a:moveTo>
                    <a:pt x="4035" y="1"/>
                  </a:moveTo>
                  <a:cubicBezTo>
                    <a:pt x="3185" y="1"/>
                    <a:pt x="2336" y="334"/>
                    <a:pt x="1628" y="1004"/>
                  </a:cubicBezTo>
                  <a:cubicBezTo>
                    <a:pt x="136" y="2387"/>
                    <a:pt x="1" y="4557"/>
                    <a:pt x="1411" y="6049"/>
                  </a:cubicBezTo>
                  <a:cubicBezTo>
                    <a:pt x="2095" y="6847"/>
                    <a:pt x="3065" y="7249"/>
                    <a:pt x="4035" y="7249"/>
                  </a:cubicBezTo>
                  <a:cubicBezTo>
                    <a:pt x="4911" y="7249"/>
                    <a:pt x="5787" y="6922"/>
                    <a:pt x="6456" y="6266"/>
                  </a:cubicBezTo>
                  <a:cubicBezTo>
                    <a:pt x="7975" y="4937"/>
                    <a:pt x="8056" y="2631"/>
                    <a:pt x="6673" y="1221"/>
                  </a:cubicBezTo>
                  <a:cubicBezTo>
                    <a:pt x="5918" y="409"/>
                    <a:pt x="4976" y="1"/>
                    <a:pt x="4035"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 name="Google Shape;875;p33"/>
          <p:cNvGrpSpPr/>
          <p:nvPr/>
        </p:nvGrpSpPr>
        <p:grpSpPr>
          <a:xfrm>
            <a:off x="95250" y="1571625"/>
            <a:ext cx="2613225" cy="5224650"/>
            <a:chOff x="2499325" y="238125"/>
            <a:chExt cx="2613225" cy="5224650"/>
          </a:xfrm>
        </p:grpSpPr>
        <p:sp>
          <p:nvSpPr>
            <p:cNvPr id="876" name="Google Shape;876;p33"/>
            <p:cNvSpPr/>
            <p:nvPr/>
          </p:nvSpPr>
          <p:spPr>
            <a:xfrm>
              <a:off x="2551850" y="283000"/>
              <a:ext cx="2514000" cy="5100275"/>
            </a:xfrm>
            <a:custGeom>
              <a:rect b="b" l="l" r="r" t="t"/>
              <a:pathLst>
                <a:path extrusionOk="0" h="204011" w="100560">
                  <a:moveTo>
                    <a:pt x="27470" y="0"/>
                  </a:moveTo>
                  <a:cubicBezTo>
                    <a:pt x="18421" y="0"/>
                    <a:pt x="13970" y="7972"/>
                    <a:pt x="6343" y="17362"/>
                  </a:cubicBezTo>
                  <a:cubicBezTo>
                    <a:pt x="4073" y="20177"/>
                    <a:pt x="2192" y="23368"/>
                    <a:pt x="1375" y="26896"/>
                  </a:cubicBezTo>
                  <a:cubicBezTo>
                    <a:pt x="0" y="32849"/>
                    <a:pt x="1803" y="39166"/>
                    <a:pt x="4877" y="44457"/>
                  </a:cubicBezTo>
                  <a:cubicBezTo>
                    <a:pt x="9456" y="52305"/>
                    <a:pt x="16628" y="58271"/>
                    <a:pt x="22270" y="65418"/>
                  </a:cubicBezTo>
                  <a:cubicBezTo>
                    <a:pt x="35163" y="81760"/>
                    <a:pt x="39275" y="104640"/>
                    <a:pt x="32893" y="124446"/>
                  </a:cubicBezTo>
                  <a:cubicBezTo>
                    <a:pt x="30766" y="131035"/>
                    <a:pt x="27588" y="137248"/>
                    <a:pt x="25824" y="143928"/>
                  </a:cubicBezTo>
                  <a:cubicBezTo>
                    <a:pt x="21868" y="158934"/>
                    <a:pt x="25785" y="175783"/>
                    <a:pt x="35941" y="187508"/>
                  </a:cubicBezTo>
                  <a:cubicBezTo>
                    <a:pt x="44959" y="197906"/>
                    <a:pt x="58670" y="204010"/>
                    <a:pt x="72404" y="204010"/>
                  </a:cubicBezTo>
                  <a:cubicBezTo>
                    <a:pt x="74157" y="204010"/>
                    <a:pt x="75910" y="203911"/>
                    <a:pt x="77654" y="203708"/>
                  </a:cubicBezTo>
                  <a:cubicBezTo>
                    <a:pt x="82635" y="203125"/>
                    <a:pt x="87667" y="201685"/>
                    <a:pt x="91558" y="198520"/>
                  </a:cubicBezTo>
                  <a:cubicBezTo>
                    <a:pt x="99146" y="192333"/>
                    <a:pt x="100560" y="180971"/>
                    <a:pt x="98005" y="171529"/>
                  </a:cubicBezTo>
                  <a:cubicBezTo>
                    <a:pt x="95463" y="162086"/>
                    <a:pt x="89743" y="153876"/>
                    <a:pt x="84969" y="145328"/>
                  </a:cubicBezTo>
                  <a:cubicBezTo>
                    <a:pt x="80196" y="136794"/>
                    <a:pt x="76214" y="127131"/>
                    <a:pt x="77667" y="117455"/>
                  </a:cubicBezTo>
                  <a:cubicBezTo>
                    <a:pt x="79146" y="107636"/>
                    <a:pt x="86111" y="98272"/>
                    <a:pt x="83595" y="88661"/>
                  </a:cubicBezTo>
                  <a:cubicBezTo>
                    <a:pt x="79885" y="74549"/>
                    <a:pt x="59236" y="71799"/>
                    <a:pt x="53062" y="58582"/>
                  </a:cubicBezTo>
                  <a:cubicBezTo>
                    <a:pt x="50248" y="52538"/>
                    <a:pt x="51272" y="44898"/>
                    <a:pt x="55579" y="39801"/>
                  </a:cubicBezTo>
                  <a:cubicBezTo>
                    <a:pt x="57745" y="37246"/>
                    <a:pt x="60624" y="35339"/>
                    <a:pt x="62596" y="32628"/>
                  </a:cubicBezTo>
                  <a:cubicBezTo>
                    <a:pt x="67421" y="26001"/>
                    <a:pt x="65267" y="15974"/>
                    <a:pt x="59301" y="10358"/>
                  </a:cubicBezTo>
                  <a:cubicBezTo>
                    <a:pt x="53322" y="4742"/>
                    <a:pt x="34229" y="1240"/>
                    <a:pt x="34229" y="1240"/>
                  </a:cubicBezTo>
                  <a:cubicBezTo>
                    <a:pt x="31695" y="390"/>
                    <a:pt x="29470" y="0"/>
                    <a:pt x="274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3"/>
            <p:cNvSpPr/>
            <p:nvPr/>
          </p:nvSpPr>
          <p:spPr>
            <a:xfrm>
              <a:off x="2499325" y="238125"/>
              <a:ext cx="2613225" cy="5224650"/>
            </a:xfrm>
            <a:custGeom>
              <a:rect b="b" l="l" r="r" t="t"/>
              <a:pathLst>
                <a:path extrusionOk="0" h="208986" w="104529">
                  <a:moveTo>
                    <a:pt x="89068" y="90508"/>
                  </a:moveTo>
                  <a:cubicBezTo>
                    <a:pt x="89392" y="92120"/>
                    <a:pt x="89537" y="93755"/>
                    <a:pt x="89494" y="95390"/>
                  </a:cubicBezTo>
                  <a:lnTo>
                    <a:pt x="89494" y="95390"/>
                  </a:lnTo>
                  <a:cubicBezTo>
                    <a:pt x="89503" y="95223"/>
                    <a:pt x="89509" y="95054"/>
                    <a:pt x="89509" y="94892"/>
                  </a:cubicBezTo>
                  <a:cubicBezTo>
                    <a:pt x="89496" y="94399"/>
                    <a:pt x="89509" y="93919"/>
                    <a:pt x="89457" y="93426"/>
                  </a:cubicBezTo>
                  <a:cubicBezTo>
                    <a:pt x="89405" y="92440"/>
                    <a:pt x="89275" y="91467"/>
                    <a:pt x="89068" y="90508"/>
                  </a:cubicBezTo>
                  <a:close/>
                  <a:moveTo>
                    <a:pt x="89494" y="95390"/>
                  </a:moveTo>
                  <a:lnTo>
                    <a:pt x="89494" y="95390"/>
                  </a:lnTo>
                  <a:cubicBezTo>
                    <a:pt x="89491" y="95462"/>
                    <a:pt x="89487" y="95534"/>
                    <a:pt x="89483" y="95605"/>
                  </a:cubicBezTo>
                  <a:cubicBezTo>
                    <a:pt x="89483" y="95666"/>
                    <a:pt x="89482" y="95728"/>
                    <a:pt x="89480" y="95790"/>
                  </a:cubicBezTo>
                  <a:lnTo>
                    <a:pt x="89480" y="95790"/>
                  </a:lnTo>
                  <a:cubicBezTo>
                    <a:pt x="89486" y="95656"/>
                    <a:pt x="89491" y="95523"/>
                    <a:pt x="89494" y="95390"/>
                  </a:cubicBezTo>
                  <a:close/>
                  <a:moveTo>
                    <a:pt x="89480" y="95790"/>
                  </a:moveTo>
                  <a:cubicBezTo>
                    <a:pt x="89476" y="95894"/>
                    <a:pt x="89470" y="95999"/>
                    <a:pt x="89464" y="96104"/>
                  </a:cubicBezTo>
                  <a:lnTo>
                    <a:pt x="89464" y="96104"/>
                  </a:lnTo>
                  <a:cubicBezTo>
                    <a:pt x="89472" y="95999"/>
                    <a:pt x="89477" y="95894"/>
                    <a:pt x="89480" y="95790"/>
                  </a:cubicBezTo>
                  <a:close/>
                  <a:moveTo>
                    <a:pt x="89464" y="96104"/>
                  </a:moveTo>
                  <a:lnTo>
                    <a:pt x="89464" y="96104"/>
                  </a:lnTo>
                  <a:cubicBezTo>
                    <a:pt x="89459" y="96176"/>
                    <a:pt x="89452" y="96248"/>
                    <a:pt x="89444" y="96318"/>
                  </a:cubicBezTo>
                  <a:lnTo>
                    <a:pt x="89401" y="96906"/>
                  </a:lnTo>
                  <a:lnTo>
                    <a:pt x="89401" y="96906"/>
                  </a:lnTo>
                  <a:cubicBezTo>
                    <a:pt x="89427" y="96639"/>
                    <a:pt x="89448" y="96371"/>
                    <a:pt x="89464" y="96104"/>
                  </a:cubicBezTo>
                  <a:close/>
                  <a:moveTo>
                    <a:pt x="25356" y="171902"/>
                  </a:moveTo>
                  <a:cubicBezTo>
                    <a:pt x="25357" y="171902"/>
                    <a:pt x="25358" y="171903"/>
                    <a:pt x="25359" y="171903"/>
                  </a:cubicBezTo>
                  <a:lnTo>
                    <a:pt x="25359" y="171903"/>
                  </a:lnTo>
                  <a:cubicBezTo>
                    <a:pt x="25342" y="171910"/>
                    <a:pt x="25361" y="172037"/>
                    <a:pt x="25435" y="172364"/>
                  </a:cubicBezTo>
                  <a:cubicBezTo>
                    <a:pt x="25351" y="172027"/>
                    <a:pt x="25334" y="171902"/>
                    <a:pt x="25356" y="171902"/>
                  </a:cubicBezTo>
                  <a:close/>
                  <a:moveTo>
                    <a:pt x="81469" y="85585"/>
                  </a:moveTo>
                  <a:cubicBezTo>
                    <a:pt x="81542" y="85683"/>
                    <a:pt x="81615" y="85781"/>
                    <a:pt x="81688" y="85890"/>
                  </a:cubicBezTo>
                  <a:lnTo>
                    <a:pt x="82142" y="86539"/>
                  </a:lnTo>
                  <a:lnTo>
                    <a:pt x="82544" y="87226"/>
                  </a:lnTo>
                  <a:lnTo>
                    <a:pt x="82751" y="87563"/>
                  </a:lnTo>
                  <a:lnTo>
                    <a:pt x="82920" y="87913"/>
                  </a:lnTo>
                  <a:lnTo>
                    <a:pt x="83270" y="88614"/>
                  </a:lnTo>
                  <a:lnTo>
                    <a:pt x="83556" y="89340"/>
                  </a:lnTo>
                  <a:lnTo>
                    <a:pt x="83711" y="89703"/>
                  </a:lnTo>
                  <a:cubicBezTo>
                    <a:pt x="83750" y="89833"/>
                    <a:pt x="83776" y="89950"/>
                    <a:pt x="83815" y="90080"/>
                  </a:cubicBezTo>
                  <a:lnTo>
                    <a:pt x="84048" y="90832"/>
                  </a:lnTo>
                  <a:cubicBezTo>
                    <a:pt x="84113" y="91078"/>
                    <a:pt x="84165" y="91338"/>
                    <a:pt x="84230" y="91584"/>
                  </a:cubicBezTo>
                  <a:cubicBezTo>
                    <a:pt x="84437" y="92609"/>
                    <a:pt x="84541" y="93659"/>
                    <a:pt x="84541" y="94710"/>
                  </a:cubicBezTo>
                  <a:cubicBezTo>
                    <a:pt x="84541" y="96824"/>
                    <a:pt x="84152" y="98964"/>
                    <a:pt x="83568" y="101104"/>
                  </a:cubicBezTo>
                  <a:cubicBezTo>
                    <a:pt x="82985" y="103244"/>
                    <a:pt x="82207" y="105385"/>
                    <a:pt x="81415" y="107551"/>
                  </a:cubicBezTo>
                  <a:cubicBezTo>
                    <a:pt x="80611" y="109704"/>
                    <a:pt x="79794" y="111909"/>
                    <a:pt x="79120" y="114192"/>
                  </a:cubicBezTo>
                  <a:cubicBezTo>
                    <a:pt x="78782" y="115333"/>
                    <a:pt x="78484" y="116500"/>
                    <a:pt x="78238" y="117707"/>
                  </a:cubicBezTo>
                  <a:cubicBezTo>
                    <a:pt x="78186" y="117992"/>
                    <a:pt x="78134" y="118303"/>
                    <a:pt x="78082" y="118601"/>
                  </a:cubicBezTo>
                  <a:cubicBezTo>
                    <a:pt x="78056" y="118757"/>
                    <a:pt x="78030" y="118900"/>
                    <a:pt x="78004" y="119055"/>
                  </a:cubicBezTo>
                  <a:lnTo>
                    <a:pt x="77952" y="119509"/>
                  </a:lnTo>
                  <a:lnTo>
                    <a:pt x="77836" y="120430"/>
                  </a:lnTo>
                  <a:lnTo>
                    <a:pt x="77784" y="120884"/>
                  </a:lnTo>
                  <a:cubicBezTo>
                    <a:pt x="77771" y="121040"/>
                    <a:pt x="77771" y="121183"/>
                    <a:pt x="77758" y="121338"/>
                  </a:cubicBezTo>
                  <a:cubicBezTo>
                    <a:pt x="77589" y="123764"/>
                    <a:pt x="77693" y="126202"/>
                    <a:pt x="78069" y="128602"/>
                  </a:cubicBezTo>
                  <a:cubicBezTo>
                    <a:pt x="78432" y="130975"/>
                    <a:pt x="79003" y="133297"/>
                    <a:pt x="79768" y="135580"/>
                  </a:cubicBezTo>
                  <a:cubicBezTo>
                    <a:pt x="81247" y="140093"/>
                    <a:pt x="83309" y="144322"/>
                    <a:pt x="85540" y="148369"/>
                  </a:cubicBezTo>
                  <a:cubicBezTo>
                    <a:pt x="87771" y="152402"/>
                    <a:pt x="90144" y="156281"/>
                    <a:pt x="92272" y="160198"/>
                  </a:cubicBezTo>
                  <a:cubicBezTo>
                    <a:pt x="94386" y="164115"/>
                    <a:pt x="96279" y="168097"/>
                    <a:pt x="97538" y="172195"/>
                  </a:cubicBezTo>
                  <a:lnTo>
                    <a:pt x="97966" y="173739"/>
                  </a:lnTo>
                  <a:cubicBezTo>
                    <a:pt x="98108" y="174258"/>
                    <a:pt x="98225" y="174763"/>
                    <a:pt x="98342" y="175282"/>
                  </a:cubicBezTo>
                  <a:cubicBezTo>
                    <a:pt x="98549" y="176307"/>
                    <a:pt x="98718" y="177344"/>
                    <a:pt x="98835" y="178382"/>
                  </a:cubicBezTo>
                  <a:cubicBezTo>
                    <a:pt x="99055" y="180457"/>
                    <a:pt x="99068" y="182546"/>
                    <a:pt x="98861" y="184621"/>
                  </a:cubicBezTo>
                  <a:cubicBezTo>
                    <a:pt x="99068" y="182507"/>
                    <a:pt x="99042" y="180367"/>
                    <a:pt x="98796" y="178252"/>
                  </a:cubicBezTo>
                  <a:cubicBezTo>
                    <a:pt x="98666" y="177189"/>
                    <a:pt x="98497" y="176138"/>
                    <a:pt x="98264" y="175101"/>
                  </a:cubicBezTo>
                  <a:cubicBezTo>
                    <a:pt x="98043" y="174063"/>
                    <a:pt x="97732" y="173012"/>
                    <a:pt x="97421" y="171975"/>
                  </a:cubicBezTo>
                  <a:cubicBezTo>
                    <a:pt x="96124" y="167811"/>
                    <a:pt x="94178" y="163803"/>
                    <a:pt x="92012" y="159860"/>
                  </a:cubicBezTo>
                  <a:cubicBezTo>
                    <a:pt x="89846" y="155904"/>
                    <a:pt x="87460" y="152013"/>
                    <a:pt x="85216" y="147941"/>
                  </a:cubicBezTo>
                  <a:cubicBezTo>
                    <a:pt x="82985" y="143868"/>
                    <a:pt x="80961" y="139601"/>
                    <a:pt x="79522" y="135061"/>
                  </a:cubicBezTo>
                  <a:cubicBezTo>
                    <a:pt x="78795" y="132778"/>
                    <a:pt x="78251" y="130430"/>
                    <a:pt x="77926" y="128070"/>
                  </a:cubicBezTo>
                  <a:cubicBezTo>
                    <a:pt x="77576" y="125657"/>
                    <a:pt x="77511" y="123219"/>
                    <a:pt x="77719" y="120793"/>
                  </a:cubicBezTo>
                  <a:lnTo>
                    <a:pt x="77939" y="118978"/>
                  </a:lnTo>
                  <a:lnTo>
                    <a:pt x="78095" y="118083"/>
                  </a:lnTo>
                  <a:cubicBezTo>
                    <a:pt x="78160" y="117784"/>
                    <a:pt x="78225" y="117486"/>
                    <a:pt x="78277" y="117188"/>
                  </a:cubicBezTo>
                  <a:cubicBezTo>
                    <a:pt x="78536" y="116007"/>
                    <a:pt x="78847" y="114853"/>
                    <a:pt x="79197" y="113725"/>
                  </a:cubicBezTo>
                  <a:cubicBezTo>
                    <a:pt x="79885" y="111455"/>
                    <a:pt x="80715" y="109289"/>
                    <a:pt x="81493" y="107149"/>
                  </a:cubicBezTo>
                  <a:cubicBezTo>
                    <a:pt x="82271" y="105008"/>
                    <a:pt x="83037" y="102907"/>
                    <a:pt x="83607" y="100793"/>
                  </a:cubicBezTo>
                  <a:cubicBezTo>
                    <a:pt x="84165" y="98692"/>
                    <a:pt x="84528" y="96578"/>
                    <a:pt x="84502" y="94502"/>
                  </a:cubicBezTo>
                  <a:cubicBezTo>
                    <a:pt x="84489" y="93465"/>
                    <a:pt x="84373" y="92440"/>
                    <a:pt x="84165" y="91441"/>
                  </a:cubicBezTo>
                  <a:lnTo>
                    <a:pt x="84074" y="91065"/>
                  </a:lnTo>
                  <a:cubicBezTo>
                    <a:pt x="84061" y="91000"/>
                    <a:pt x="84048" y="90936"/>
                    <a:pt x="84035" y="90871"/>
                  </a:cubicBezTo>
                  <a:lnTo>
                    <a:pt x="83971" y="90689"/>
                  </a:lnTo>
                  <a:lnTo>
                    <a:pt x="83750" y="89963"/>
                  </a:lnTo>
                  <a:cubicBezTo>
                    <a:pt x="83672" y="89716"/>
                    <a:pt x="83594" y="89470"/>
                    <a:pt x="83491" y="89236"/>
                  </a:cubicBezTo>
                  <a:lnTo>
                    <a:pt x="83348" y="88873"/>
                  </a:lnTo>
                  <a:cubicBezTo>
                    <a:pt x="83309" y="88757"/>
                    <a:pt x="83257" y="88640"/>
                    <a:pt x="83205" y="88523"/>
                  </a:cubicBezTo>
                  <a:cubicBezTo>
                    <a:pt x="82719" y="87487"/>
                    <a:pt x="82137" y="86504"/>
                    <a:pt x="81469" y="85585"/>
                  </a:cubicBezTo>
                  <a:close/>
                  <a:moveTo>
                    <a:pt x="24151" y="0"/>
                  </a:moveTo>
                  <a:cubicBezTo>
                    <a:pt x="22867" y="467"/>
                    <a:pt x="21635" y="1064"/>
                    <a:pt x="20493" y="1816"/>
                  </a:cubicBezTo>
                  <a:cubicBezTo>
                    <a:pt x="19404" y="2529"/>
                    <a:pt x="18379" y="3333"/>
                    <a:pt x="17419" y="4215"/>
                  </a:cubicBezTo>
                  <a:cubicBezTo>
                    <a:pt x="15552" y="5940"/>
                    <a:pt x="13982" y="7769"/>
                    <a:pt x="12491" y="9598"/>
                  </a:cubicBezTo>
                  <a:cubicBezTo>
                    <a:pt x="10999" y="11440"/>
                    <a:pt x="9598" y="13256"/>
                    <a:pt x="8184" y="15046"/>
                  </a:cubicBezTo>
                  <a:lnTo>
                    <a:pt x="7121" y="16369"/>
                  </a:lnTo>
                  <a:lnTo>
                    <a:pt x="6018" y="17718"/>
                  </a:lnTo>
                  <a:cubicBezTo>
                    <a:pt x="5227" y="18690"/>
                    <a:pt x="4488" y="19715"/>
                    <a:pt x="3813" y="20779"/>
                  </a:cubicBezTo>
                  <a:cubicBezTo>
                    <a:pt x="2400" y="22971"/>
                    <a:pt x="1336" y="25370"/>
                    <a:pt x="675" y="27912"/>
                  </a:cubicBezTo>
                  <a:cubicBezTo>
                    <a:pt x="363" y="29209"/>
                    <a:pt x="156" y="30532"/>
                    <a:pt x="78" y="31868"/>
                  </a:cubicBezTo>
                  <a:cubicBezTo>
                    <a:pt x="0" y="33178"/>
                    <a:pt x="39" y="34501"/>
                    <a:pt x="169" y="35811"/>
                  </a:cubicBezTo>
                  <a:cubicBezTo>
                    <a:pt x="324" y="37095"/>
                    <a:pt x="558" y="38366"/>
                    <a:pt x="856" y="39625"/>
                  </a:cubicBezTo>
                  <a:cubicBezTo>
                    <a:pt x="1180" y="40870"/>
                    <a:pt x="1570" y="42089"/>
                    <a:pt x="2023" y="43282"/>
                  </a:cubicBezTo>
                  <a:cubicBezTo>
                    <a:pt x="2490" y="44463"/>
                    <a:pt x="3009" y="45617"/>
                    <a:pt x="3580" y="46745"/>
                  </a:cubicBezTo>
                  <a:cubicBezTo>
                    <a:pt x="3865" y="47290"/>
                    <a:pt x="4164" y="47848"/>
                    <a:pt x="4475" y="48393"/>
                  </a:cubicBezTo>
                  <a:cubicBezTo>
                    <a:pt x="4786" y="48924"/>
                    <a:pt x="5097" y="49469"/>
                    <a:pt x="5435" y="49988"/>
                  </a:cubicBezTo>
                  <a:lnTo>
                    <a:pt x="5979" y="50792"/>
                  </a:lnTo>
                  <a:cubicBezTo>
                    <a:pt x="6174" y="51077"/>
                    <a:pt x="6382" y="51376"/>
                    <a:pt x="6602" y="51674"/>
                  </a:cubicBezTo>
                  <a:cubicBezTo>
                    <a:pt x="6823" y="51972"/>
                    <a:pt x="7043" y="52297"/>
                    <a:pt x="7289" y="52608"/>
                  </a:cubicBezTo>
                  <a:lnTo>
                    <a:pt x="8029" y="53581"/>
                  </a:lnTo>
                  <a:cubicBezTo>
                    <a:pt x="9053" y="54891"/>
                    <a:pt x="10208" y="56279"/>
                    <a:pt x="11388" y="57589"/>
                  </a:cubicBezTo>
                  <a:cubicBezTo>
                    <a:pt x="13736" y="60248"/>
                    <a:pt x="16122" y="62725"/>
                    <a:pt x="17627" y="64398"/>
                  </a:cubicBezTo>
                  <a:cubicBezTo>
                    <a:pt x="18742" y="65630"/>
                    <a:pt x="19819" y="66850"/>
                    <a:pt x="20857" y="68095"/>
                  </a:cubicBezTo>
                  <a:lnTo>
                    <a:pt x="21622" y="69029"/>
                  </a:lnTo>
                  <a:cubicBezTo>
                    <a:pt x="21868" y="69340"/>
                    <a:pt x="22102" y="69651"/>
                    <a:pt x="22348" y="69975"/>
                  </a:cubicBezTo>
                  <a:cubicBezTo>
                    <a:pt x="22582" y="70300"/>
                    <a:pt x="22841" y="70611"/>
                    <a:pt x="23061" y="70935"/>
                  </a:cubicBezTo>
                  <a:lnTo>
                    <a:pt x="23749" y="71908"/>
                  </a:lnTo>
                  <a:cubicBezTo>
                    <a:pt x="23995" y="72219"/>
                    <a:pt x="24216" y="72556"/>
                    <a:pt x="24423" y="72894"/>
                  </a:cubicBezTo>
                  <a:cubicBezTo>
                    <a:pt x="24631" y="73218"/>
                    <a:pt x="24864" y="73542"/>
                    <a:pt x="25072" y="73879"/>
                  </a:cubicBezTo>
                  <a:cubicBezTo>
                    <a:pt x="25487" y="74567"/>
                    <a:pt x="25928" y="75228"/>
                    <a:pt x="26304" y="75916"/>
                  </a:cubicBezTo>
                  <a:lnTo>
                    <a:pt x="26914" y="76940"/>
                  </a:lnTo>
                  <a:lnTo>
                    <a:pt x="27471" y="77991"/>
                  </a:lnTo>
                  <a:lnTo>
                    <a:pt x="27757" y="78510"/>
                  </a:lnTo>
                  <a:lnTo>
                    <a:pt x="28016" y="79042"/>
                  </a:lnTo>
                  <a:lnTo>
                    <a:pt x="28548" y="80118"/>
                  </a:lnTo>
                  <a:cubicBezTo>
                    <a:pt x="29923" y="82985"/>
                    <a:pt x="31064" y="85942"/>
                    <a:pt x="31998" y="88977"/>
                  </a:cubicBezTo>
                  <a:cubicBezTo>
                    <a:pt x="32206" y="89742"/>
                    <a:pt x="32452" y="90508"/>
                    <a:pt x="32634" y="91273"/>
                  </a:cubicBezTo>
                  <a:lnTo>
                    <a:pt x="32932" y="92427"/>
                  </a:lnTo>
                  <a:lnTo>
                    <a:pt x="33191" y="93582"/>
                  </a:lnTo>
                  <a:lnTo>
                    <a:pt x="33321" y="94165"/>
                  </a:lnTo>
                  <a:lnTo>
                    <a:pt x="33438" y="94749"/>
                  </a:lnTo>
                  <a:lnTo>
                    <a:pt x="33658" y="95903"/>
                  </a:lnTo>
                  <a:cubicBezTo>
                    <a:pt x="33736" y="96292"/>
                    <a:pt x="33801" y="96694"/>
                    <a:pt x="33866" y="97084"/>
                  </a:cubicBezTo>
                  <a:cubicBezTo>
                    <a:pt x="33931" y="97473"/>
                    <a:pt x="33996" y="97862"/>
                    <a:pt x="34047" y="98251"/>
                  </a:cubicBezTo>
                  <a:cubicBezTo>
                    <a:pt x="34488" y="101377"/>
                    <a:pt x="34696" y="104529"/>
                    <a:pt x="34670" y="107693"/>
                  </a:cubicBezTo>
                  <a:lnTo>
                    <a:pt x="34657" y="108874"/>
                  </a:lnTo>
                  <a:lnTo>
                    <a:pt x="34605" y="110054"/>
                  </a:lnTo>
                  <a:cubicBezTo>
                    <a:pt x="34579" y="110845"/>
                    <a:pt x="34501" y="111623"/>
                    <a:pt x="34450" y="112402"/>
                  </a:cubicBezTo>
                  <a:cubicBezTo>
                    <a:pt x="34424" y="112804"/>
                    <a:pt x="34372" y="113193"/>
                    <a:pt x="34333" y="113582"/>
                  </a:cubicBezTo>
                  <a:cubicBezTo>
                    <a:pt x="34281" y="113971"/>
                    <a:pt x="34255" y="114360"/>
                    <a:pt x="34203" y="114749"/>
                  </a:cubicBezTo>
                  <a:cubicBezTo>
                    <a:pt x="34086" y="115527"/>
                    <a:pt x="33996" y="116306"/>
                    <a:pt x="33853" y="117084"/>
                  </a:cubicBezTo>
                  <a:cubicBezTo>
                    <a:pt x="33606" y="118627"/>
                    <a:pt x="33269" y="120158"/>
                    <a:pt x="32906" y="121675"/>
                  </a:cubicBezTo>
                  <a:cubicBezTo>
                    <a:pt x="32504" y="123193"/>
                    <a:pt x="32089" y="124685"/>
                    <a:pt x="31583" y="126176"/>
                  </a:cubicBezTo>
                  <a:cubicBezTo>
                    <a:pt x="30571" y="129159"/>
                    <a:pt x="29313" y="132156"/>
                    <a:pt x="28094" y="135255"/>
                  </a:cubicBezTo>
                  <a:cubicBezTo>
                    <a:pt x="26888" y="138355"/>
                    <a:pt x="25669" y="141559"/>
                    <a:pt x="24774" y="144957"/>
                  </a:cubicBezTo>
                  <a:cubicBezTo>
                    <a:pt x="23892" y="148356"/>
                    <a:pt x="23373" y="151845"/>
                    <a:pt x="23230" y="155360"/>
                  </a:cubicBezTo>
                  <a:cubicBezTo>
                    <a:pt x="23074" y="158849"/>
                    <a:pt x="23282" y="162351"/>
                    <a:pt x="23840" y="165801"/>
                  </a:cubicBezTo>
                  <a:cubicBezTo>
                    <a:pt x="24112" y="167526"/>
                    <a:pt x="24462" y="169225"/>
                    <a:pt x="24916" y="170911"/>
                  </a:cubicBezTo>
                  <a:cubicBezTo>
                    <a:pt x="25357" y="172597"/>
                    <a:pt x="25876" y="174245"/>
                    <a:pt x="26486" y="175879"/>
                  </a:cubicBezTo>
                  <a:cubicBezTo>
                    <a:pt x="26641" y="176294"/>
                    <a:pt x="26797" y="176696"/>
                    <a:pt x="26953" y="177098"/>
                  </a:cubicBezTo>
                  <a:lnTo>
                    <a:pt x="27458" y="178304"/>
                  </a:lnTo>
                  <a:lnTo>
                    <a:pt x="27990" y="179498"/>
                  </a:lnTo>
                  <a:cubicBezTo>
                    <a:pt x="28159" y="179900"/>
                    <a:pt x="28366" y="180289"/>
                    <a:pt x="28548" y="180678"/>
                  </a:cubicBezTo>
                  <a:cubicBezTo>
                    <a:pt x="29313" y="182247"/>
                    <a:pt x="30169" y="183765"/>
                    <a:pt x="31090" y="185243"/>
                  </a:cubicBezTo>
                  <a:cubicBezTo>
                    <a:pt x="32011" y="186722"/>
                    <a:pt x="33010" y="188149"/>
                    <a:pt x="34086" y="189524"/>
                  </a:cubicBezTo>
                  <a:cubicBezTo>
                    <a:pt x="35163" y="190899"/>
                    <a:pt x="36317" y="192209"/>
                    <a:pt x="37536" y="193467"/>
                  </a:cubicBezTo>
                  <a:cubicBezTo>
                    <a:pt x="39975" y="195944"/>
                    <a:pt x="42660" y="198175"/>
                    <a:pt x="45552" y="200108"/>
                  </a:cubicBezTo>
                  <a:cubicBezTo>
                    <a:pt x="46992" y="201080"/>
                    <a:pt x="48471" y="201975"/>
                    <a:pt x="50001" y="202805"/>
                  </a:cubicBezTo>
                  <a:cubicBezTo>
                    <a:pt x="51532" y="203623"/>
                    <a:pt x="53101" y="204349"/>
                    <a:pt x="54696" y="205010"/>
                  </a:cubicBezTo>
                  <a:cubicBezTo>
                    <a:pt x="56292" y="205685"/>
                    <a:pt x="57926" y="206256"/>
                    <a:pt x="59586" y="206761"/>
                  </a:cubicBezTo>
                  <a:cubicBezTo>
                    <a:pt x="61233" y="207254"/>
                    <a:pt x="62920" y="207682"/>
                    <a:pt x="64619" y="208019"/>
                  </a:cubicBezTo>
                  <a:cubicBezTo>
                    <a:pt x="66305" y="208344"/>
                    <a:pt x="68017" y="208590"/>
                    <a:pt x="69755" y="208759"/>
                  </a:cubicBezTo>
                  <a:cubicBezTo>
                    <a:pt x="70183" y="208798"/>
                    <a:pt x="70611" y="208837"/>
                    <a:pt x="71052" y="208863"/>
                  </a:cubicBezTo>
                  <a:lnTo>
                    <a:pt x="72349" y="208940"/>
                  </a:lnTo>
                  <a:lnTo>
                    <a:pt x="73646" y="208979"/>
                  </a:lnTo>
                  <a:cubicBezTo>
                    <a:pt x="73789" y="208984"/>
                    <a:pt x="73931" y="208985"/>
                    <a:pt x="74075" y="208985"/>
                  </a:cubicBezTo>
                  <a:cubicBezTo>
                    <a:pt x="74361" y="208985"/>
                    <a:pt x="74649" y="208979"/>
                    <a:pt x="74943" y="208979"/>
                  </a:cubicBezTo>
                  <a:cubicBezTo>
                    <a:pt x="78445" y="208966"/>
                    <a:pt x="81934" y="208538"/>
                    <a:pt x="85332" y="207708"/>
                  </a:cubicBezTo>
                  <a:cubicBezTo>
                    <a:pt x="87096" y="207280"/>
                    <a:pt x="88809" y="206684"/>
                    <a:pt x="90469" y="205944"/>
                  </a:cubicBezTo>
                  <a:lnTo>
                    <a:pt x="91091" y="205646"/>
                  </a:lnTo>
                  <a:lnTo>
                    <a:pt x="91714" y="205322"/>
                  </a:lnTo>
                  <a:lnTo>
                    <a:pt x="92025" y="205166"/>
                  </a:lnTo>
                  <a:lnTo>
                    <a:pt x="92323" y="204997"/>
                  </a:lnTo>
                  <a:lnTo>
                    <a:pt x="92933" y="204647"/>
                  </a:lnTo>
                  <a:cubicBezTo>
                    <a:pt x="93750" y="204167"/>
                    <a:pt x="94528" y="203635"/>
                    <a:pt x="95268" y="203052"/>
                  </a:cubicBezTo>
                  <a:cubicBezTo>
                    <a:pt x="96772" y="201884"/>
                    <a:pt x="98108" y="200523"/>
                    <a:pt x="99263" y="198992"/>
                  </a:cubicBezTo>
                  <a:cubicBezTo>
                    <a:pt x="100378" y="197500"/>
                    <a:pt x="101325" y="195866"/>
                    <a:pt x="102064" y="194141"/>
                  </a:cubicBezTo>
                  <a:cubicBezTo>
                    <a:pt x="102427" y="193298"/>
                    <a:pt x="102752" y="192429"/>
                    <a:pt x="103037" y="191547"/>
                  </a:cubicBezTo>
                  <a:cubicBezTo>
                    <a:pt x="103167" y="191106"/>
                    <a:pt x="103296" y="190678"/>
                    <a:pt x="103413" y="190224"/>
                  </a:cubicBezTo>
                  <a:cubicBezTo>
                    <a:pt x="103465" y="190004"/>
                    <a:pt x="103517" y="189796"/>
                    <a:pt x="103569" y="189563"/>
                  </a:cubicBezTo>
                  <a:lnTo>
                    <a:pt x="103724" y="188901"/>
                  </a:lnTo>
                  <a:cubicBezTo>
                    <a:pt x="104088" y="187137"/>
                    <a:pt x="104321" y="185347"/>
                    <a:pt x="104399" y="183557"/>
                  </a:cubicBezTo>
                  <a:cubicBezTo>
                    <a:pt x="104529" y="179990"/>
                    <a:pt x="104153" y="176437"/>
                    <a:pt x="103271" y="172973"/>
                  </a:cubicBezTo>
                  <a:cubicBezTo>
                    <a:pt x="103167" y="172545"/>
                    <a:pt x="103050" y="172130"/>
                    <a:pt x="102920" y="171715"/>
                  </a:cubicBezTo>
                  <a:cubicBezTo>
                    <a:pt x="102804" y="171300"/>
                    <a:pt x="102687" y="170872"/>
                    <a:pt x="102557" y="170457"/>
                  </a:cubicBezTo>
                  <a:cubicBezTo>
                    <a:pt x="102272" y="169640"/>
                    <a:pt x="102025" y="168810"/>
                    <a:pt x="101701" y="168006"/>
                  </a:cubicBezTo>
                  <a:cubicBezTo>
                    <a:pt x="101104" y="166384"/>
                    <a:pt x="100404" y="164828"/>
                    <a:pt x="99704" y="163285"/>
                  </a:cubicBezTo>
                  <a:cubicBezTo>
                    <a:pt x="96798" y="157137"/>
                    <a:pt x="93205" y="151598"/>
                    <a:pt x="90093" y="146021"/>
                  </a:cubicBezTo>
                  <a:cubicBezTo>
                    <a:pt x="89885" y="145684"/>
                    <a:pt x="89703" y="145333"/>
                    <a:pt x="89509" y="144983"/>
                  </a:cubicBezTo>
                  <a:lnTo>
                    <a:pt x="88951" y="143946"/>
                  </a:lnTo>
                  <a:cubicBezTo>
                    <a:pt x="88588" y="143245"/>
                    <a:pt x="88212" y="142558"/>
                    <a:pt x="87862" y="141844"/>
                  </a:cubicBezTo>
                  <a:lnTo>
                    <a:pt x="87343" y="140794"/>
                  </a:lnTo>
                  <a:lnTo>
                    <a:pt x="86863" y="139730"/>
                  </a:lnTo>
                  <a:lnTo>
                    <a:pt x="86604" y="139211"/>
                  </a:lnTo>
                  <a:lnTo>
                    <a:pt x="86383" y="138667"/>
                  </a:lnTo>
                  <a:lnTo>
                    <a:pt x="85916" y="137603"/>
                  </a:lnTo>
                  <a:lnTo>
                    <a:pt x="85488" y="136527"/>
                  </a:lnTo>
                  <a:lnTo>
                    <a:pt x="85268" y="135995"/>
                  </a:lnTo>
                  <a:lnTo>
                    <a:pt x="85073" y="135450"/>
                  </a:lnTo>
                  <a:lnTo>
                    <a:pt x="84684" y="134373"/>
                  </a:lnTo>
                  <a:lnTo>
                    <a:pt x="84334" y="133284"/>
                  </a:lnTo>
                  <a:lnTo>
                    <a:pt x="84152" y="132739"/>
                  </a:lnTo>
                  <a:cubicBezTo>
                    <a:pt x="84100" y="132558"/>
                    <a:pt x="84061" y="132376"/>
                    <a:pt x="84009" y="132194"/>
                  </a:cubicBezTo>
                  <a:lnTo>
                    <a:pt x="83698" y="131105"/>
                  </a:lnTo>
                  <a:lnTo>
                    <a:pt x="83452" y="130002"/>
                  </a:lnTo>
                  <a:lnTo>
                    <a:pt x="83322" y="129458"/>
                  </a:lnTo>
                  <a:lnTo>
                    <a:pt x="83218" y="128913"/>
                  </a:lnTo>
                  <a:lnTo>
                    <a:pt x="83024" y="127810"/>
                  </a:lnTo>
                  <a:lnTo>
                    <a:pt x="82881" y="126708"/>
                  </a:lnTo>
                  <a:lnTo>
                    <a:pt x="82816" y="126163"/>
                  </a:lnTo>
                  <a:lnTo>
                    <a:pt x="82777" y="125605"/>
                  </a:lnTo>
                  <a:lnTo>
                    <a:pt x="82699" y="124516"/>
                  </a:lnTo>
                  <a:lnTo>
                    <a:pt x="82686" y="123413"/>
                  </a:lnTo>
                  <a:lnTo>
                    <a:pt x="82686" y="122869"/>
                  </a:lnTo>
                  <a:lnTo>
                    <a:pt x="82712" y="122324"/>
                  </a:lnTo>
                  <a:cubicBezTo>
                    <a:pt x="82738" y="121961"/>
                    <a:pt x="82751" y="121598"/>
                    <a:pt x="82777" y="121247"/>
                  </a:cubicBezTo>
                  <a:lnTo>
                    <a:pt x="82907" y="120171"/>
                  </a:lnTo>
                  <a:cubicBezTo>
                    <a:pt x="83102" y="118705"/>
                    <a:pt x="83413" y="117253"/>
                    <a:pt x="83841" y="115839"/>
                  </a:cubicBezTo>
                  <a:cubicBezTo>
                    <a:pt x="84256" y="114373"/>
                    <a:pt x="84775" y="112882"/>
                    <a:pt x="85307" y="111377"/>
                  </a:cubicBezTo>
                  <a:cubicBezTo>
                    <a:pt x="86396" y="108342"/>
                    <a:pt x="87654" y="105216"/>
                    <a:pt x="88536" y="101753"/>
                  </a:cubicBezTo>
                  <a:cubicBezTo>
                    <a:pt x="88757" y="100897"/>
                    <a:pt x="88951" y="100002"/>
                    <a:pt x="89107" y="99107"/>
                  </a:cubicBezTo>
                  <a:lnTo>
                    <a:pt x="89224" y="98420"/>
                  </a:lnTo>
                  <a:lnTo>
                    <a:pt x="89275" y="98069"/>
                  </a:lnTo>
                  <a:lnTo>
                    <a:pt x="89314" y="97719"/>
                  </a:lnTo>
                  <a:lnTo>
                    <a:pt x="89392" y="97032"/>
                  </a:lnTo>
                  <a:lnTo>
                    <a:pt x="89401" y="96906"/>
                  </a:lnTo>
                  <a:lnTo>
                    <a:pt x="89401" y="96906"/>
                  </a:lnTo>
                  <a:cubicBezTo>
                    <a:pt x="89368" y="97251"/>
                    <a:pt x="89326" y="97596"/>
                    <a:pt x="89275" y="97940"/>
                  </a:cubicBezTo>
                  <a:cubicBezTo>
                    <a:pt x="88951" y="100209"/>
                    <a:pt x="88406" y="102453"/>
                    <a:pt x="87680" y="104645"/>
                  </a:cubicBezTo>
                  <a:cubicBezTo>
                    <a:pt x="86993" y="106747"/>
                    <a:pt x="86240" y="108744"/>
                    <a:pt x="85527" y="110690"/>
                  </a:cubicBezTo>
                  <a:cubicBezTo>
                    <a:pt x="84814" y="112635"/>
                    <a:pt x="84152" y="114529"/>
                    <a:pt x="83633" y="116396"/>
                  </a:cubicBezTo>
                  <a:cubicBezTo>
                    <a:pt x="83374" y="117330"/>
                    <a:pt x="83166" y="118251"/>
                    <a:pt x="82998" y="119172"/>
                  </a:cubicBezTo>
                  <a:cubicBezTo>
                    <a:pt x="82959" y="119393"/>
                    <a:pt x="82920" y="119626"/>
                    <a:pt x="82894" y="119847"/>
                  </a:cubicBezTo>
                  <a:lnTo>
                    <a:pt x="82803" y="120534"/>
                  </a:lnTo>
                  <a:lnTo>
                    <a:pt x="82725" y="121221"/>
                  </a:lnTo>
                  <a:cubicBezTo>
                    <a:pt x="82699" y="121455"/>
                    <a:pt x="82699" y="121688"/>
                    <a:pt x="82674" y="121922"/>
                  </a:cubicBezTo>
                  <a:cubicBezTo>
                    <a:pt x="82557" y="123777"/>
                    <a:pt x="82635" y="125657"/>
                    <a:pt x="82920" y="127499"/>
                  </a:cubicBezTo>
                  <a:cubicBezTo>
                    <a:pt x="83465" y="131248"/>
                    <a:pt x="84645" y="134970"/>
                    <a:pt x="86240" y="138589"/>
                  </a:cubicBezTo>
                  <a:cubicBezTo>
                    <a:pt x="87019" y="140392"/>
                    <a:pt x="87888" y="142182"/>
                    <a:pt x="88834" y="143946"/>
                  </a:cubicBezTo>
                  <a:cubicBezTo>
                    <a:pt x="89768" y="145710"/>
                    <a:pt x="90780" y="147474"/>
                    <a:pt x="91805" y="149238"/>
                  </a:cubicBezTo>
                  <a:cubicBezTo>
                    <a:pt x="93854" y="152779"/>
                    <a:pt x="95994" y="156345"/>
                    <a:pt x="97966" y="160107"/>
                  </a:cubicBezTo>
                  <a:cubicBezTo>
                    <a:pt x="98938" y="161988"/>
                    <a:pt x="99859" y="163920"/>
                    <a:pt x="100702" y="165905"/>
                  </a:cubicBezTo>
                  <a:cubicBezTo>
                    <a:pt x="101545" y="167915"/>
                    <a:pt x="102272" y="169977"/>
                    <a:pt x="102855" y="172066"/>
                  </a:cubicBezTo>
                  <a:cubicBezTo>
                    <a:pt x="103024" y="172597"/>
                    <a:pt x="103154" y="173155"/>
                    <a:pt x="103283" y="173687"/>
                  </a:cubicBezTo>
                  <a:lnTo>
                    <a:pt x="103465" y="174504"/>
                  </a:lnTo>
                  <a:lnTo>
                    <a:pt x="103634" y="175321"/>
                  </a:lnTo>
                  <a:cubicBezTo>
                    <a:pt x="103828" y="176424"/>
                    <a:pt x="103984" y="177526"/>
                    <a:pt x="104088" y="178642"/>
                  </a:cubicBezTo>
                  <a:cubicBezTo>
                    <a:pt x="104204" y="179757"/>
                    <a:pt x="104256" y="180872"/>
                    <a:pt x="104256" y="182001"/>
                  </a:cubicBezTo>
                  <a:cubicBezTo>
                    <a:pt x="104256" y="184258"/>
                    <a:pt x="104036" y="186515"/>
                    <a:pt x="103582" y="188720"/>
                  </a:cubicBezTo>
                  <a:cubicBezTo>
                    <a:pt x="103348" y="189848"/>
                    <a:pt x="103037" y="190950"/>
                    <a:pt x="102674" y="192040"/>
                  </a:cubicBezTo>
                  <a:cubicBezTo>
                    <a:pt x="101935" y="194258"/>
                    <a:pt x="100884" y="196359"/>
                    <a:pt x="99535" y="198279"/>
                  </a:cubicBezTo>
                  <a:cubicBezTo>
                    <a:pt x="98173" y="200237"/>
                    <a:pt x="96487" y="201949"/>
                    <a:pt x="94554" y="203350"/>
                  </a:cubicBezTo>
                  <a:cubicBezTo>
                    <a:pt x="93595" y="204038"/>
                    <a:pt x="92596" y="204647"/>
                    <a:pt x="91545" y="205192"/>
                  </a:cubicBezTo>
                  <a:cubicBezTo>
                    <a:pt x="90521" y="205724"/>
                    <a:pt x="89457" y="206178"/>
                    <a:pt x="88368" y="206567"/>
                  </a:cubicBezTo>
                  <a:cubicBezTo>
                    <a:pt x="87304" y="206943"/>
                    <a:pt x="86214" y="207267"/>
                    <a:pt x="85112" y="207540"/>
                  </a:cubicBezTo>
                  <a:cubicBezTo>
                    <a:pt x="84022" y="207799"/>
                    <a:pt x="82933" y="208019"/>
                    <a:pt x="81843" y="208188"/>
                  </a:cubicBezTo>
                  <a:cubicBezTo>
                    <a:pt x="79664" y="208525"/>
                    <a:pt x="77472" y="208707"/>
                    <a:pt x="75267" y="208733"/>
                  </a:cubicBezTo>
                  <a:cubicBezTo>
                    <a:pt x="75018" y="208737"/>
                    <a:pt x="74769" y="208738"/>
                    <a:pt x="74520" y="208738"/>
                  </a:cubicBezTo>
                  <a:cubicBezTo>
                    <a:pt x="70385" y="208738"/>
                    <a:pt x="66257" y="208231"/>
                    <a:pt x="62232" y="207228"/>
                  </a:cubicBezTo>
                  <a:cubicBezTo>
                    <a:pt x="53620" y="205114"/>
                    <a:pt x="45695" y="200821"/>
                    <a:pt x="39197" y="194777"/>
                  </a:cubicBezTo>
                  <a:cubicBezTo>
                    <a:pt x="35941" y="191703"/>
                    <a:pt x="33114" y="188201"/>
                    <a:pt x="30818" y="184361"/>
                  </a:cubicBezTo>
                  <a:cubicBezTo>
                    <a:pt x="28496" y="180509"/>
                    <a:pt x="26693" y="176372"/>
                    <a:pt x="25448" y="172053"/>
                  </a:cubicBezTo>
                  <a:lnTo>
                    <a:pt x="25448" y="172053"/>
                  </a:lnTo>
                  <a:cubicBezTo>
                    <a:pt x="25565" y="172351"/>
                    <a:pt x="25707" y="172623"/>
                    <a:pt x="25863" y="172896"/>
                  </a:cubicBezTo>
                  <a:cubicBezTo>
                    <a:pt x="25873" y="172909"/>
                    <a:pt x="25881" y="172916"/>
                    <a:pt x="25888" y="172916"/>
                  </a:cubicBezTo>
                  <a:cubicBezTo>
                    <a:pt x="25905" y="172916"/>
                    <a:pt x="25905" y="172855"/>
                    <a:pt x="25876" y="172701"/>
                  </a:cubicBezTo>
                  <a:cubicBezTo>
                    <a:pt x="25837" y="172494"/>
                    <a:pt x="25746" y="172104"/>
                    <a:pt x="25591" y="171482"/>
                  </a:cubicBezTo>
                  <a:lnTo>
                    <a:pt x="25591" y="171482"/>
                  </a:lnTo>
                  <a:cubicBezTo>
                    <a:pt x="26836" y="175840"/>
                    <a:pt x="28652" y="180029"/>
                    <a:pt x="30986" y="183908"/>
                  </a:cubicBezTo>
                  <a:cubicBezTo>
                    <a:pt x="33308" y="187786"/>
                    <a:pt x="36149" y="191314"/>
                    <a:pt x="39443" y="194388"/>
                  </a:cubicBezTo>
                  <a:cubicBezTo>
                    <a:pt x="42712" y="197436"/>
                    <a:pt x="46356" y="200043"/>
                    <a:pt x="50299" y="202144"/>
                  </a:cubicBezTo>
                  <a:cubicBezTo>
                    <a:pt x="54216" y="204219"/>
                    <a:pt x="58380" y="205802"/>
                    <a:pt x="62686" y="206839"/>
                  </a:cubicBezTo>
                  <a:cubicBezTo>
                    <a:pt x="66589" y="207794"/>
                    <a:pt x="70589" y="208267"/>
                    <a:pt x="74608" y="208267"/>
                  </a:cubicBezTo>
                  <a:cubicBezTo>
                    <a:pt x="75009" y="208267"/>
                    <a:pt x="75410" y="208262"/>
                    <a:pt x="75812" y="208253"/>
                  </a:cubicBezTo>
                  <a:cubicBezTo>
                    <a:pt x="76370" y="208227"/>
                    <a:pt x="76915" y="208214"/>
                    <a:pt x="77472" y="208175"/>
                  </a:cubicBezTo>
                  <a:cubicBezTo>
                    <a:pt x="78017" y="208149"/>
                    <a:pt x="78575" y="208110"/>
                    <a:pt x="79120" y="208058"/>
                  </a:cubicBezTo>
                  <a:cubicBezTo>
                    <a:pt x="80222" y="207955"/>
                    <a:pt x="81325" y="207812"/>
                    <a:pt x="82414" y="207617"/>
                  </a:cubicBezTo>
                  <a:cubicBezTo>
                    <a:pt x="84645" y="207254"/>
                    <a:pt x="86837" y="206671"/>
                    <a:pt x="88951" y="205866"/>
                  </a:cubicBezTo>
                  <a:cubicBezTo>
                    <a:pt x="90041" y="205438"/>
                    <a:pt x="91078" y="204946"/>
                    <a:pt x="92103" y="204388"/>
                  </a:cubicBezTo>
                  <a:cubicBezTo>
                    <a:pt x="95229" y="202663"/>
                    <a:pt x="97862" y="200185"/>
                    <a:pt x="99781" y="197176"/>
                  </a:cubicBezTo>
                  <a:cubicBezTo>
                    <a:pt x="101027" y="195205"/>
                    <a:pt x="101986" y="193078"/>
                    <a:pt x="102635" y="190834"/>
                  </a:cubicBezTo>
                  <a:cubicBezTo>
                    <a:pt x="102959" y="189744"/>
                    <a:pt x="103219" y="188629"/>
                    <a:pt x="103413" y="187500"/>
                  </a:cubicBezTo>
                  <a:cubicBezTo>
                    <a:pt x="103608" y="186385"/>
                    <a:pt x="103737" y="185256"/>
                    <a:pt x="103815" y="184115"/>
                  </a:cubicBezTo>
                  <a:cubicBezTo>
                    <a:pt x="103945" y="181871"/>
                    <a:pt x="103880" y="179614"/>
                    <a:pt x="103595" y="177383"/>
                  </a:cubicBezTo>
                  <a:cubicBezTo>
                    <a:pt x="103452" y="176268"/>
                    <a:pt x="103258" y="175152"/>
                    <a:pt x="103011" y="174063"/>
                  </a:cubicBezTo>
                  <a:cubicBezTo>
                    <a:pt x="102946" y="173778"/>
                    <a:pt x="102894" y="173505"/>
                    <a:pt x="102817" y="173233"/>
                  </a:cubicBezTo>
                  <a:cubicBezTo>
                    <a:pt x="102752" y="172973"/>
                    <a:pt x="102687" y="172688"/>
                    <a:pt x="102609" y="172429"/>
                  </a:cubicBezTo>
                  <a:lnTo>
                    <a:pt x="102142" y="170833"/>
                  </a:lnTo>
                  <a:cubicBezTo>
                    <a:pt x="100832" y="166618"/>
                    <a:pt x="98977" y="162662"/>
                    <a:pt x="96954" y="158888"/>
                  </a:cubicBezTo>
                  <a:cubicBezTo>
                    <a:pt x="94931" y="155126"/>
                    <a:pt x="92752" y="151520"/>
                    <a:pt x="90689" y="147928"/>
                  </a:cubicBezTo>
                  <a:cubicBezTo>
                    <a:pt x="89665" y="146125"/>
                    <a:pt x="88666" y="144348"/>
                    <a:pt x="87758" y="142532"/>
                  </a:cubicBezTo>
                  <a:cubicBezTo>
                    <a:pt x="86837" y="140716"/>
                    <a:pt x="85994" y="138874"/>
                    <a:pt x="85242" y="137019"/>
                  </a:cubicBezTo>
                  <a:cubicBezTo>
                    <a:pt x="85060" y="136553"/>
                    <a:pt x="84866" y="136086"/>
                    <a:pt x="84710" y="135619"/>
                  </a:cubicBezTo>
                  <a:lnTo>
                    <a:pt x="84450" y="134918"/>
                  </a:lnTo>
                  <a:cubicBezTo>
                    <a:pt x="84373" y="134685"/>
                    <a:pt x="84282" y="134451"/>
                    <a:pt x="84217" y="134205"/>
                  </a:cubicBezTo>
                  <a:lnTo>
                    <a:pt x="83763" y="132791"/>
                  </a:lnTo>
                  <a:lnTo>
                    <a:pt x="83361" y="131364"/>
                  </a:lnTo>
                  <a:cubicBezTo>
                    <a:pt x="82881" y="129484"/>
                    <a:pt x="82544" y="127564"/>
                    <a:pt x="82388" y="125618"/>
                  </a:cubicBezTo>
                  <a:cubicBezTo>
                    <a:pt x="82310" y="124672"/>
                    <a:pt x="82284" y="123712"/>
                    <a:pt x="82297" y="122752"/>
                  </a:cubicBezTo>
                  <a:lnTo>
                    <a:pt x="82375" y="121325"/>
                  </a:lnTo>
                  <a:lnTo>
                    <a:pt x="82531" y="119911"/>
                  </a:lnTo>
                  <a:cubicBezTo>
                    <a:pt x="82829" y="117966"/>
                    <a:pt x="83283" y="116046"/>
                    <a:pt x="83906" y="114179"/>
                  </a:cubicBezTo>
                  <a:cubicBezTo>
                    <a:pt x="84515" y="112246"/>
                    <a:pt x="85242" y="110287"/>
                    <a:pt x="85981" y="108251"/>
                  </a:cubicBezTo>
                  <a:cubicBezTo>
                    <a:pt x="86707" y="106228"/>
                    <a:pt x="87447" y="104126"/>
                    <a:pt x="88004" y="101909"/>
                  </a:cubicBezTo>
                  <a:cubicBezTo>
                    <a:pt x="88562" y="99691"/>
                    <a:pt x="88977" y="97330"/>
                    <a:pt x="88977" y="94866"/>
                  </a:cubicBezTo>
                  <a:cubicBezTo>
                    <a:pt x="88977" y="93620"/>
                    <a:pt x="88860" y="92375"/>
                    <a:pt x="88627" y="91156"/>
                  </a:cubicBezTo>
                  <a:cubicBezTo>
                    <a:pt x="88575" y="90845"/>
                    <a:pt x="88510" y="90546"/>
                    <a:pt x="88432" y="90235"/>
                  </a:cubicBezTo>
                  <a:lnTo>
                    <a:pt x="88316" y="89781"/>
                  </a:lnTo>
                  <a:lnTo>
                    <a:pt x="88186" y="89327"/>
                  </a:lnTo>
                  <a:lnTo>
                    <a:pt x="87901" y="88432"/>
                  </a:lnTo>
                  <a:cubicBezTo>
                    <a:pt x="87862" y="88277"/>
                    <a:pt x="87797" y="88134"/>
                    <a:pt x="87745" y="87991"/>
                  </a:cubicBezTo>
                  <a:lnTo>
                    <a:pt x="87563" y="87550"/>
                  </a:lnTo>
                  <a:lnTo>
                    <a:pt x="88095" y="87330"/>
                  </a:lnTo>
                  <a:cubicBezTo>
                    <a:pt x="87434" y="85657"/>
                    <a:pt x="86552" y="84074"/>
                    <a:pt x="85475" y="82622"/>
                  </a:cubicBezTo>
                  <a:cubicBezTo>
                    <a:pt x="84437" y="81247"/>
                    <a:pt x="83270" y="79963"/>
                    <a:pt x="81986" y="78795"/>
                  </a:cubicBezTo>
                  <a:cubicBezTo>
                    <a:pt x="79509" y="76500"/>
                    <a:pt x="76837" y="74697"/>
                    <a:pt x="74243" y="72985"/>
                  </a:cubicBezTo>
                  <a:lnTo>
                    <a:pt x="70391" y="70494"/>
                  </a:lnTo>
                  <a:cubicBezTo>
                    <a:pt x="69119" y="69664"/>
                    <a:pt x="67887" y="68847"/>
                    <a:pt x="66720" y="68004"/>
                  </a:cubicBezTo>
                  <a:cubicBezTo>
                    <a:pt x="66422" y="67796"/>
                    <a:pt x="66123" y="67589"/>
                    <a:pt x="65838" y="67368"/>
                  </a:cubicBezTo>
                  <a:cubicBezTo>
                    <a:pt x="65553" y="67148"/>
                    <a:pt x="65267" y="66940"/>
                    <a:pt x="64982" y="66720"/>
                  </a:cubicBezTo>
                  <a:lnTo>
                    <a:pt x="64165" y="66058"/>
                  </a:lnTo>
                  <a:lnTo>
                    <a:pt x="63361" y="65384"/>
                  </a:lnTo>
                  <a:cubicBezTo>
                    <a:pt x="62349" y="64489"/>
                    <a:pt x="61402" y="63529"/>
                    <a:pt x="60533" y="62491"/>
                  </a:cubicBezTo>
                  <a:cubicBezTo>
                    <a:pt x="59716" y="61506"/>
                    <a:pt x="59015" y="60442"/>
                    <a:pt x="58458" y="59288"/>
                  </a:cubicBezTo>
                  <a:cubicBezTo>
                    <a:pt x="58380" y="59158"/>
                    <a:pt x="58302" y="59015"/>
                    <a:pt x="58250" y="58873"/>
                  </a:cubicBezTo>
                  <a:lnTo>
                    <a:pt x="58069" y="58458"/>
                  </a:lnTo>
                  <a:lnTo>
                    <a:pt x="57900" y="58043"/>
                  </a:lnTo>
                  <a:lnTo>
                    <a:pt x="57757" y="57602"/>
                  </a:lnTo>
                  <a:lnTo>
                    <a:pt x="57615" y="57174"/>
                  </a:lnTo>
                  <a:cubicBezTo>
                    <a:pt x="57563" y="57031"/>
                    <a:pt x="57537" y="56875"/>
                    <a:pt x="57498" y="56720"/>
                  </a:cubicBezTo>
                  <a:cubicBezTo>
                    <a:pt x="57420" y="56421"/>
                    <a:pt x="57355" y="56123"/>
                    <a:pt x="57303" y="55825"/>
                  </a:cubicBezTo>
                  <a:cubicBezTo>
                    <a:pt x="57070" y="54605"/>
                    <a:pt x="56992" y="53347"/>
                    <a:pt x="57083" y="52115"/>
                  </a:cubicBezTo>
                  <a:cubicBezTo>
                    <a:pt x="57174" y="50857"/>
                    <a:pt x="57420" y="49625"/>
                    <a:pt x="57822" y="48444"/>
                  </a:cubicBezTo>
                  <a:cubicBezTo>
                    <a:pt x="58211" y="47277"/>
                    <a:pt x="58756" y="46162"/>
                    <a:pt x="59444" y="45124"/>
                  </a:cubicBezTo>
                  <a:cubicBezTo>
                    <a:pt x="59599" y="44878"/>
                    <a:pt x="59781" y="44631"/>
                    <a:pt x="59975" y="44398"/>
                  </a:cubicBezTo>
                  <a:lnTo>
                    <a:pt x="60261" y="44048"/>
                  </a:lnTo>
                  <a:cubicBezTo>
                    <a:pt x="60300" y="43983"/>
                    <a:pt x="60351" y="43918"/>
                    <a:pt x="60403" y="43866"/>
                  </a:cubicBezTo>
                  <a:lnTo>
                    <a:pt x="60559" y="43684"/>
                  </a:lnTo>
                  <a:cubicBezTo>
                    <a:pt x="60974" y="43217"/>
                    <a:pt x="61454" y="42738"/>
                    <a:pt x="61973" y="42258"/>
                  </a:cubicBezTo>
                  <a:cubicBezTo>
                    <a:pt x="62997" y="41285"/>
                    <a:pt x="64204" y="40247"/>
                    <a:pt x="65436" y="39015"/>
                  </a:cubicBezTo>
                  <a:cubicBezTo>
                    <a:pt x="66084" y="38366"/>
                    <a:pt x="66694" y="37679"/>
                    <a:pt x="67265" y="36966"/>
                  </a:cubicBezTo>
                  <a:cubicBezTo>
                    <a:pt x="67563" y="36590"/>
                    <a:pt x="67861" y="36187"/>
                    <a:pt x="68121" y="35772"/>
                  </a:cubicBezTo>
                  <a:cubicBezTo>
                    <a:pt x="68380" y="35357"/>
                    <a:pt x="68652" y="34942"/>
                    <a:pt x="68873" y="34501"/>
                  </a:cubicBezTo>
                  <a:cubicBezTo>
                    <a:pt x="69249" y="33788"/>
                    <a:pt x="69573" y="33049"/>
                    <a:pt x="69846" y="32296"/>
                  </a:cubicBezTo>
                  <a:cubicBezTo>
                    <a:pt x="70105" y="31557"/>
                    <a:pt x="70313" y="30792"/>
                    <a:pt x="70481" y="30027"/>
                  </a:cubicBezTo>
                  <a:cubicBezTo>
                    <a:pt x="70637" y="29287"/>
                    <a:pt x="70754" y="28535"/>
                    <a:pt x="70819" y="27783"/>
                  </a:cubicBezTo>
                  <a:cubicBezTo>
                    <a:pt x="70883" y="27043"/>
                    <a:pt x="70909" y="26317"/>
                    <a:pt x="70883" y="25578"/>
                  </a:cubicBezTo>
                  <a:cubicBezTo>
                    <a:pt x="70806" y="22841"/>
                    <a:pt x="70209" y="20130"/>
                    <a:pt x="69106" y="17614"/>
                  </a:cubicBezTo>
                  <a:cubicBezTo>
                    <a:pt x="68121" y="15318"/>
                    <a:pt x="66759" y="13204"/>
                    <a:pt x="65073" y="11375"/>
                  </a:cubicBezTo>
                  <a:cubicBezTo>
                    <a:pt x="64878" y="11142"/>
                    <a:pt x="64671" y="10934"/>
                    <a:pt x="64450" y="10727"/>
                  </a:cubicBezTo>
                  <a:cubicBezTo>
                    <a:pt x="64243" y="10506"/>
                    <a:pt x="64022" y="10311"/>
                    <a:pt x="63802" y="10117"/>
                  </a:cubicBezTo>
                  <a:cubicBezTo>
                    <a:pt x="63685" y="10013"/>
                    <a:pt x="63594" y="9922"/>
                    <a:pt x="63464" y="9819"/>
                  </a:cubicBezTo>
                  <a:lnTo>
                    <a:pt x="63101" y="9507"/>
                  </a:lnTo>
                  <a:cubicBezTo>
                    <a:pt x="62984" y="9417"/>
                    <a:pt x="62855" y="9313"/>
                    <a:pt x="62738" y="9222"/>
                  </a:cubicBezTo>
                  <a:lnTo>
                    <a:pt x="62375" y="8963"/>
                  </a:lnTo>
                  <a:cubicBezTo>
                    <a:pt x="61467" y="8314"/>
                    <a:pt x="60520" y="7756"/>
                    <a:pt x="59521" y="7276"/>
                  </a:cubicBezTo>
                  <a:lnTo>
                    <a:pt x="59521" y="7276"/>
                  </a:lnTo>
                  <a:cubicBezTo>
                    <a:pt x="60702" y="7912"/>
                    <a:pt x="61817" y="8677"/>
                    <a:pt x="62842" y="9546"/>
                  </a:cubicBezTo>
                  <a:cubicBezTo>
                    <a:pt x="63114" y="9780"/>
                    <a:pt x="63399" y="10026"/>
                    <a:pt x="63620" y="10260"/>
                  </a:cubicBezTo>
                  <a:lnTo>
                    <a:pt x="63983" y="10623"/>
                  </a:lnTo>
                  <a:cubicBezTo>
                    <a:pt x="64100" y="10740"/>
                    <a:pt x="64204" y="10869"/>
                    <a:pt x="64320" y="10986"/>
                  </a:cubicBezTo>
                  <a:lnTo>
                    <a:pt x="64658" y="11362"/>
                  </a:lnTo>
                  <a:lnTo>
                    <a:pt x="64982" y="11738"/>
                  </a:lnTo>
                  <a:cubicBezTo>
                    <a:pt x="65202" y="11998"/>
                    <a:pt x="65397" y="12257"/>
                    <a:pt x="65604" y="12529"/>
                  </a:cubicBezTo>
                  <a:cubicBezTo>
                    <a:pt x="67187" y="14657"/>
                    <a:pt x="68393" y="17043"/>
                    <a:pt x="69145" y="19598"/>
                  </a:cubicBezTo>
                  <a:cubicBezTo>
                    <a:pt x="69937" y="22166"/>
                    <a:pt x="70209" y="24864"/>
                    <a:pt x="69975" y="27536"/>
                  </a:cubicBezTo>
                  <a:cubicBezTo>
                    <a:pt x="69729" y="30312"/>
                    <a:pt x="68795" y="32997"/>
                    <a:pt x="67265" y="35318"/>
                  </a:cubicBezTo>
                  <a:cubicBezTo>
                    <a:pt x="66512" y="36434"/>
                    <a:pt x="65643" y="37472"/>
                    <a:pt x="64671" y="38418"/>
                  </a:cubicBezTo>
                  <a:cubicBezTo>
                    <a:pt x="63763" y="39313"/>
                    <a:pt x="62855" y="40105"/>
                    <a:pt x="62012" y="40883"/>
                  </a:cubicBezTo>
                  <a:cubicBezTo>
                    <a:pt x="61584" y="41259"/>
                    <a:pt x="61169" y="41635"/>
                    <a:pt x="60779" y="42011"/>
                  </a:cubicBezTo>
                  <a:cubicBezTo>
                    <a:pt x="60403" y="42400"/>
                    <a:pt x="60027" y="42776"/>
                    <a:pt x="59703" y="43153"/>
                  </a:cubicBezTo>
                  <a:cubicBezTo>
                    <a:pt x="59534" y="43347"/>
                    <a:pt x="59392" y="43542"/>
                    <a:pt x="59223" y="43736"/>
                  </a:cubicBezTo>
                  <a:lnTo>
                    <a:pt x="58990" y="44022"/>
                  </a:lnTo>
                  <a:cubicBezTo>
                    <a:pt x="58912" y="44125"/>
                    <a:pt x="58860" y="44229"/>
                    <a:pt x="58782" y="44333"/>
                  </a:cubicBezTo>
                  <a:lnTo>
                    <a:pt x="58354" y="44955"/>
                  </a:lnTo>
                  <a:lnTo>
                    <a:pt x="57978" y="45604"/>
                  </a:lnTo>
                  <a:cubicBezTo>
                    <a:pt x="55993" y="49236"/>
                    <a:pt x="55500" y="53503"/>
                    <a:pt x="56629" y="57485"/>
                  </a:cubicBezTo>
                  <a:lnTo>
                    <a:pt x="56862" y="58211"/>
                  </a:lnTo>
                  <a:lnTo>
                    <a:pt x="56927" y="58393"/>
                  </a:lnTo>
                  <a:lnTo>
                    <a:pt x="56992" y="58561"/>
                  </a:lnTo>
                  <a:lnTo>
                    <a:pt x="57135" y="58925"/>
                  </a:lnTo>
                  <a:cubicBezTo>
                    <a:pt x="57316" y="59392"/>
                    <a:pt x="57576" y="59845"/>
                    <a:pt x="57796" y="60312"/>
                  </a:cubicBezTo>
                  <a:cubicBezTo>
                    <a:pt x="58302" y="61246"/>
                    <a:pt x="58886" y="62128"/>
                    <a:pt x="59547" y="62945"/>
                  </a:cubicBezTo>
                  <a:cubicBezTo>
                    <a:pt x="60870" y="64632"/>
                    <a:pt x="62517" y="66136"/>
                    <a:pt x="64307" y="67550"/>
                  </a:cubicBezTo>
                  <a:cubicBezTo>
                    <a:pt x="67887" y="70364"/>
                    <a:pt x="72038" y="72738"/>
                    <a:pt x="76110" y="75553"/>
                  </a:cubicBezTo>
                  <a:cubicBezTo>
                    <a:pt x="77122" y="76279"/>
                    <a:pt x="78134" y="77005"/>
                    <a:pt x="79120" y="77797"/>
                  </a:cubicBezTo>
                  <a:cubicBezTo>
                    <a:pt x="79612" y="78186"/>
                    <a:pt x="80105" y="78614"/>
                    <a:pt x="80585" y="79029"/>
                  </a:cubicBezTo>
                  <a:cubicBezTo>
                    <a:pt x="80832" y="79223"/>
                    <a:pt x="81065" y="79457"/>
                    <a:pt x="81299" y="79677"/>
                  </a:cubicBezTo>
                  <a:cubicBezTo>
                    <a:pt x="81545" y="79885"/>
                    <a:pt x="81779" y="80105"/>
                    <a:pt x="82012" y="80339"/>
                  </a:cubicBezTo>
                  <a:lnTo>
                    <a:pt x="82699" y="81039"/>
                  </a:lnTo>
                  <a:cubicBezTo>
                    <a:pt x="82920" y="81286"/>
                    <a:pt x="83127" y="81532"/>
                    <a:pt x="83348" y="81778"/>
                  </a:cubicBezTo>
                  <a:lnTo>
                    <a:pt x="83672" y="82142"/>
                  </a:lnTo>
                  <a:lnTo>
                    <a:pt x="83984" y="82544"/>
                  </a:lnTo>
                  <a:cubicBezTo>
                    <a:pt x="84191" y="82803"/>
                    <a:pt x="84399" y="83063"/>
                    <a:pt x="84593" y="83322"/>
                  </a:cubicBezTo>
                  <a:lnTo>
                    <a:pt x="85164" y="84152"/>
                  </a:lnTo>
                  <a:cubicBezTo>
                    <a:pt x="85268" y="84295"/>
                    <a:pt x="85371" y="84437"/>
                    <a:pt x="85449" y="84580"/>
                  </a:cubicBezTo>
                  <a:lnTo>
                    <a:pt x="85709" y="85021"/>
                  </a:lnTo>
                  <a:lnTo>
                    <a:pt x="85968" y="85449"/>
                  </a:lnTo>
                  <a:cubicBezTo>
                    <a:pt x="86046" y="85605"/>
                    <a:pt x="86137" y="85734"/>
                    <a:pt x="86214" y="85903"/>
                  </a:cubicBezTo>
                  <a:lnTo>
                    <a:pt x="86655" y="86824"/>
                  </a:lnTo>
                  <a:lnTo>
                    <a:pt x="86772" y="87044"/>
                  </a:lnTo>
                  <a:lnTo>
                    <a:pt x="86863" y="87291"/>
                  </a:lnTo>
                  <a:lnTo>
                    <a:pt x="87058" y="87758"/>
                  </a:lnTo>
                  <a:lnTo>
                    <a:pt x="87239" y="88238"/>
                  </a:lnTo>
                  <a:cubicBezTo>
                    <a:pt x="87278" y="88316"/>
                    <a:pt x="87304" y="88406"/>
                    <a:pt x="87330" y="88484"/>
                  </a:cubicBezTo>
                  <a:lnTo>
                    <a:pt x="87408" y="88731"/>
                  </a:lnTo>
                  <a:lnTo>
                    <a:pt x="87706" y="89703"/>
                  </a:lnTo>
                  <a:cubicBezTo>
                    <a:pt x="87758" y="89872"/>
                    <a:pt x="87797" y="90041"/>
                    <a:pt x="87836" y="90209"/>
                  </a:cubicBezTo>
                  <a:lnTo>
                    <a:pt x="87952" y="90702"/>
                  </a:lnTo>
                  <a:cubicBezTo>
                    <a:pt x="88225" y="92038"/>
                    <a:pt x="88368" y="93400"/>
                    <a:pt x="88355" y="94762"/>
                  </a:cubicBezTo>
                  <a:cubicBezTo>
                    <a:pt x="88355" y="97460"/>
                    <a:pt x="87836" y="100041"/>
                    <a:pt x="87148" y="102479"/>
                  </a:cubicBezTo>
                  <a:cubicBezTo>
                    <a:pt x="86448" y="104931"/>
                    <a:pt x="85579" y="107252"/>
                    <a:pt x="84749" y="109522"/>
                  </a:cubicBezTo>
                  <a:cubicBezTo>
                    <a:pt x="83919" y="111792"/>
                    <a:pt x="83115" y="114023"/>
                    <a:pt x="82505" y="116254"/>
                  </a:cubicBezTo>
                  <a:cubicBezTo>
                    <a:pt x="82207" y="117356"/>
                    <a:pt x="81960" y="118472"/>
                    <a:pt x="81792" y="119587"/>
                  </a:cubicBezTo>
                  <a:lnTo>
                    <a:pt x="81597" y="121260"/>
                  </a:lnTo>
                  <a:lnTo>
                    <a:pt x="81506" y="122960"/>
                  </a:lnTo>
                  <a:cubicBezTo>
                    <a:pt x="81467" y="125229"/>
                    <a:pt x="81701" y="127512"/>
                    <a:pt x="82168" y="129743"/>
                  </a:cubicBezTo>
                  <a:cubicBezTo>
                    <a:pt x="83102" y="134257"/>
                    <a:pt x="84891" y="138654"/>
                    <a:pt x="87032" y="142882"/>
                  </a:cubicBezTo>
                  <a:lnTo>
                    <a:pt x="87862" y="144452"/>
                  </a:lnTo>
                  <a:lnTo>
                    <a:pt x="88718" y="146021"/>
                  </a:lnTo>
                  <a:lnTo>
                    <a:pt x="89600" y="147590"/>
                  </a:lnTo>
                  <a:lnTo>
                    <a:pt x="90482" y="149160"/>
                  </a:lnTo>
                  <a:cubicBezTo>
                    <a:pt x="91701" y="151235"/>
                    <a:pt x="92933" y="153336"/>
                    <a:pt x="94152" y="155450"/>
                  </a:cubicBezTo>
                  <a:cubicBezTo>
                    <a:pt x="96591" y="159692"/>
                    <a:pt x="98938" y="164076"/>
                    <a:pt x="100663" y="168797"/>
                  </a:cubicBezTo>
                  <a:cubicBezTo>
                    <a:pt x="101091" y="169977"/>
                    <a:pt x="101481" y="171184"/>
                    <a:pt x="101818" y="172403"/>
                  </a:cubicBezTo>
                  <a:cubicBezTo>
                    <a:pt x="102168" y="173622"/>
                    <a:pt x="102453" y="174867"/>
                    <a:pt x="102661" y="176125"/>
                  </a:cubicBezTo>
                  <a:cubicBezTo>
                    <a:pt x="103089" y="178642"/>
                    <a:pt x="103232" y="181197"/>
                    <a:pt x="103102" y="183752"/>
                  </a:cubicBezTo>
                  <a:cubicBezTo>
                    <a:pt x="102985" y="186320"/>
                    <a:pt x="102531" y="188862"/>
                    <a:pt x="101740" y="191314"/>
                  </a:cubicBezTo>
                  <a:cubicBezTo>
                    <a:pt x="100962" y="193804"/>
                    <a:pt x="99756" y="196152"/>
                    <a:pt x="98173" y="198240"/>
                  </a:cubicBezTo>
                  <a:cubicBezTo>
                    <a:pt x="97382" y="199290"/>
                    <a:pt x="96487" y="200263"/>
                    <a:pt x="95501" y="201132"/>
                  </a:cubicBezTo>
                  <a:cubicBezTo>
                    <a:pt x="94515" y="202001"/>
                    <a:pt x="93452" y="202779"/>
                    <a:pt x="92323" y="203454"/>
                  </a:cubicBezTo>
                  <a:cubicBezTo>
                    <a:pt x="90523" y="204496"/>
                    <a:pt x="88612" y="205325"/>
                    <a:pt x="86618" y="205926"/>
                  </a:cubicBezTo>
                  <a:lnTo>
                    <a:pt x="86618" y="205926"/>
                  </a:lnTo>
                  <a:cubicBezTo>
                    <a:pt x="86665" y="205911"/>
                    <a:pt x="86712" y="205895"/>
                    <a:pt x="86759" y="205879"/>
                  </a:cubicBezTo>
                  <a:cubicBezTo>
                    <a:pt x="87278" y="205711"/>
                    <a:pt x="87784" y="205542"/>
                    <a:pt x="88290" y="205348"/>
                  </a:cubicBezTo>
                  <a:cubicBezTo>
                    <a:pt x="89314" y="204958"/>
                    <a:pt x="90326" y="204517"/>
                    <a:pt x="91299" y="203999"/>
                  </a:cubicBezTo>
                  <a:cubicBezTo>
                    <a:pt x="92285" y="203480"/>
                    <a:pt x="93218" y="202883"/>
                    <a:pt x="94126" y="202222"/>
                  </a:cubicBezTo>
                  <a:cubicBezTo>
                    <a:pt x="95034" y="201534"/>
                    <a:pt x="95890" y="200782"/>
                    <a:pt x="96669" y="199952"/>
                  </a:cubicBezTo>
                  <a:cubicBezTo>
                    <a:pt x="97447" y="199122"/>
                    <a:pt x="98160" y="198240"/>
                    <a:pt x="98796" y="197293"/>
                  </a:cubicBezTo>
                  <a:cubicBezTo>
                    <a:pt x="99431" y="196346"/>
                    <a:pt x="100002" y="195360"/>
                    <a:pt x="100482" y="194323"/>
                  </a:cubicBezTo>
                  <a:cubicBezTo>
                    <a:pt x="101442" y="192273"/>
                    <a:pt x="102129" y="190107"/>
                    <a:pt x="102531" y="187876"/>
                  </a:cubicBezTo>
                  <a:cubicBezTo>
                    <a:pt x="102726" y="186761"/>
                    <a:pt x="102868" y="185646"/>
                    <a:pt x="102959" y="184517"/>
                  </a:cubicBezTo>
                  <a:cubicBezTo>
                    <a:pt x="103037" y="183389"/>
                    <a:pt x="103063" y="182273"/>
                    <a:pt x="103024" y="181145"/>
                  </a:cubicBezTo>
                  <a:cubicBezTo>
                    <a:pt x="102959" y="178888"/>
                    <a:pt x="102687" y="176644"/>
                    <a:pt x="102194" y="174439"/>
                  </a:cubicBezTo>
                  <a:cubicBezTo>
                    <a:pt x="102077" y="173894"/>
                    <a:pt x="101935" y="173337"/>
                    <a:pt x="101792" y="172792"/>
                  </a:cubicBezTo>
                  <a:lnTo>
                    <a:pt x="101312" y="171184"/>
                  </a:lnTo>
                  <a:cubicBezTo>
                    <a:pt x="101143" y="170652"/>
                    <a:pt x="100962" y="170133"/>
                    <a:pt x="100780" y="169601"/>
                  </a:cubicBezTo>
                  <a:cubicBezTo>
                    <a:pt x="100702" y="169329"/>
                    <a:pt x="100599" y="169069"/>
                    <a:pt x="100495" y="168810"/>
                  </a:cubicBezTo>
                  <a:lnTo>
                    <a:pt x="100210" y="168032"/>
                  </a:lnTo>
                  <a:cubicBezTo>
                    <a:pt x="99405" y="165956"/>
                    <a:pt x="98484" y="163933"/>
                    <a:pt x="97486" y="161975"/>
                  </a:cubicBezTo>
                  <a:cubicBezTo>
                    <a:pt x="93530" y="154114"/>
                    <a:pt x="88510" y="147046"/>
                    <a:pt x="85190" y="139471"/>
                  </a:cubicBezTo>
                  <a:cubicBezTo>
                    <a:pt x="84360" y="137603"/>
                    <a:pt x="83633" y="135696"/>
                    <a:pt x="83024" y="133738"/>
                  </a:cubicBezTo>
                  <a:cubicBezTo>
                    <a:pt x="82427" y="131831"/>
                    <a:pt x="81973" y="129886"/>
                    <a:pt x="81675" y="127914"/>
                  </a:cubicBezTo>
                  <a:cubicBezTo>
                    <a:pt x="81389" y="125995"/>
                    <a:pt x="81299" y="124062"/>
                    <a:pt x="81402" y="122116"/>
                  </a:cubicBezTo>
                  <a:lnTo>
                    <a:pt x="81441" y="121403"/>
                  </a:lnTo>
                  <a:lnTo>
                    <a:pt x="81454" y="121221"/>
                  </a:lnTo>
                  <a:lnTo>
                    <a:pt x="81467" y="121053"/>
                  </a:lnTo>
                  <a:lnTo>
                    <a:pt x="81519" y="120703"/>
                  </a:lnTo>
                  <a:lnTo>
                    <a:pt x="81610" y="119989"/>
                  </a:lnTo>
                  <a:cubicBezTo>
                    <a:pt x="81636" y="119756"/>
                    <a:pt x="81662" y="119522"/>
                    <a:pt x="81701" y="119289"/>
                  </a:cubicBezTo>
                  <a:cubicBezTo>
                    <a:pt x="81856" y="118355"/>
                    <a:pt x="82077" y="117434"/>
                    <a:pt x="82323" y="116500"/>
                  </a:cubicBezTo>
                  <a:cubicBezTo>
                    <a:pt x="83024" y="113854"/>
                    <a:pt x="84022" y="111234"/>
                    <a:pt x="85008" y="108562"/>
                  </a:cubicBezTo>
                  <a:cubicBezTo>
                    <a:pt x="85994" y="105877"/>
                    <a:pt x="86993" y="103141"/>
                    <a:pt x="87641" y="100222"/>
                  </a:cubicBezTo>
                  <a:cubicBezTo>
                    <a:pt x="87978" y="98744"/>
                    <a:pt x="88186" y="97239"/>
                    <a:pt x="88264" y="95722"/>
                  </a:cubicBezTo>
                  <a:cubicBezTo>
                    <a:pt x="88329" y="94165"/>
                    <a:pt x="88225" y="92609"/>
                    <a:pt x="87939" y="91078"/>
                  </a:cubicBezTo>
                  <a:cubicBezTo>
                    <a:pt x="87330" y="88030"/>
                    <a:pt x="85994" y="85177"/>
                    <a:pt x="84035" y="82764"/>
                  </a:cubicBezTo>
                  <a:cubicBezTo>
                    <a:pt x="83115" y="81597"/>
                    <a:pt x="82090" y="80507"/>
                    <a:pt x="80987" y="79522"/>
                  </a:cubicBezTo>
                  <a:cubicBezTo>
                    <a:pt x="79924" y="78562"/>
                    <a:pt x="78808" y="77654"/>
                    <a:pt x="77641" y="76798"/>
                  </a:cubicBezTo>
                  <a:cubicBezTo>
                    <a:pt x="76513" y="75968"/>
                    <a:pt x="75358" y="75177"/>
                    <a:pt x="74204" y="74411"/>
                  </a:cubicBezTo>
                  <a:cubicBezTo>
                    <a:pt x="73049" y="73659"/>
                    <a:pt x="71908" y="72920"/>
                    <a:pt x="70780" y="72193"/>
                  </a:cubicBezTo>
                  <a:cubicBezTo>
                    <a:pt x="68523" y="70741"/>
                    <a:pt x="66318" y="69301"/>
                    <a:pt x="64294" y="67732"/>
                  </a:cubicBezTo>
                  <a:cubicBezTo>
                    <a:pt x="63296" y="66953"/>
                    <a:pt x="62336" y="66136"/>
                    <a:pt x="61428" y="65267"/>
                  </a:cubicBezTo>
                  <a:cubicBezTo>
                    <a:pt x="60546" y="64424"/>
                    <a:pt x="59742" y="63516"/>
                    <a:pt x="58990" y="62543"/>
                  </a:cubicBezTo>
                  <a:cubicBezTo>
                    <a:pt x="58289" y="61596"/>
                    <a:pt x="57680" y="60585"/>
                    <a:pt x="57174" y="59521"/>
                  </a:cubicBezTo>
                  <a:cubicBezTo>
                    <a:pt x="56694" y="58471"/>
                    <a:pt x="56331" y="57368"/>
                    <a:pt x="56097" y="56240"/>
                  </a:cubicBezTo>
                  <a:lnTo>
                    <a:pt x="55954" y="55384"/>
                  </a:lnTo>
                  <a:cubicBezTo>
                    <a:pt x="55916" y="55098"/>
                    <a:pt x="55890" y="54813"/>
                    <a:pt x="55864" y="54528"/>
                  </a:cubicBezTo>
                  <a:cubicBezTo>
                    <a:pt x="55825" y="54242"/>
                    <a:pt x="55812" y="53944"/>
                    <a:pt x="55812" y="53659"/>
                  </a:cubicBezTo>
                  <a:lnTo>
                    <a:pt x="55799" y="53231"/>
                  </a:lnTo>
                  <a:cubicBezTo>
                    <a:pt x="55786" y="53075"/>
                    <a:pt x="55799" y="52932"/>
                    <a:pt x="55799" y="52790"/>
                  </a:cubicBezTo>
                  <a:cubicBezTo>
                    <a:pt x="55825" y="51635"/>
                    <a:pt x="55980" y="50481"/>
                    <a:pt x="56253" y="49352"/>
                  </a:cubicBezTo>
                  <a:cubicBezTo>
                    <a:pt x="56382" y="48795"/>
                    <a:pt x="56551" y="48237"/>
                    <a:pt x="56746" y="47692"/>
                  </a:cubicBezTo>
                  <a:lnTo>
                    <a:pt x="57070" y="46888"/>
                  </a:lnTo>
                  <a:cubicBezTo>
                    <a:pt x="57109" y="46758"/>
                    <a:pt x="57174" y="46629"/>
                    <a:pt x="57239" y="46499"/>
                  </a:cubicBezTo>
                  <a:lnTo>
                    <a:pt x="57420" y="46110"/>
                  </a:lnTo>
                  <a:cubicBezTo>
                    <a:pt x="57485" y="45980"/>
                    <a:pt x="57550" y="45850"/>
                    <a:pt x="57615" y="45721"/>
                  </a:cubicBezTo>
                  <a:lnTo>
                    <a:pt x="57822" y="45358"/>
                  </a:lnTo>
                  <a:lnTo>
                    <a:pt x="58030" y="44981"/>
                  </a:lnTo>
                  <a:lnTo>
                    <a:pt x="58133" y="44800"/>
                  </a:lnTo>
                  <a:lnTo>
                    <a:pt x="58263" y="44618"/>
                  </a:lnTo>
                  <a:lnTo>
                    <a:pt x="58730" y="43918"/>
                  </a:lnTo>
                  <a:lnTo>
                    <a:pt x="59262" y="43256"/>
                  </a:lnTo>
                  <a:cubicBezTo>
                    <a:pt x="59625" y="42802"/>
                    <a:pt x="60014" y="42361"/>
                    <a:pt x="60429" y="41959"/>
                  </a:cubicBezTo>
                  <a:cubicBezTo>
                    <a:pt x="60857" y="41531"/>
                    <a:pt x="61311" y="41103"/>
                    <a:pt x="61778" y="40675"/>
                  </a:cubicBezTo>
                  <a:cubicBezTo>
                    <a:pt x="62725" y="39819"/>
                    <a:pt x="63737" y="38924"/>
                    <a:pt x="64722" y="37913"/>
                  </a:cubicBezTo>
                  <a:cubicBezTo>
                    <a:pt x="65228" y="37407"/>
                    <a:pt x="65708" y="36862"/>
                    <a:pt x="66175" y="36265"/>
                  </a:cubicBezTo>
                  <a:lnTo>
                    <a:pt x="66525" y="35824"/>
                  </a:lnTo>
                  <a:cubicBezTo>
                    <a:pt x="66629" y="35682"/>
                    <a:pt x="66733" y="35513"/>
                    <a:pt x="66850" y="35357"/>
                  </a:cubicBezTo>
                  <a:cubicBezTo>
                    <a:pt x="67070" y="35033"/>
                    <a:pt x="67265" y="34709"/>
                    <a:pt x="67459" y="34385"/>
                  </a:cubicBezTo>
                  <a:cubicBezTo>
                    <a:pt x="68224" y="33062"/>
                    <a:pt x="68795" y="31648"/>
                    <a:pt x="69171" y="30182"/>
                  </a:cubicBezTo>
                  <a:cubicBezTo>
                    <a:pt x="69859" y="27290"/>
                    <a:pt x="69872" y="24281"/>
                    <a:pt x="69223" y="21388"/>
                  </a:cubicBezTo>
                  <a:cubicBezTo>
                    <a:pt x="68588" y="18535"/>
                    <a:pt x="67407" y="15824"/>
                    <a:pt x="65734" y="13437"/>
                  </a:cubicBezTo>
                  <a:lnTo>
                    <a:pt x="65410" y="12983"/>
                  </a:lnTo>
                  <a:lnTo>
                    <a:pt x="65073" y="12555"/>
                  </a:lnTo>
                  <a:cubicBezTo>
                    <a:pt x="64865" y="12257"/>
                    <a:pt x="64619" y="11985"/>
                    <a:pt x="64372" y="11699"/>
                  </a:cubicBezTo>
                  <a:cubicBezTo>
                    <a:pt x="64126" y="11427"/>
                    <a:pt x="63892" y="11155"/>
                    <a:pt x="63633" y="10895"/>
                  </a:cubicBezTo>
                  <a:cubicBezTo>
                    <a:pt x="63374" y="10636"/>
                    <a:pt x="63127" y="10376"/>
                    <a:pt x="62816" y="10104"/>
                  </a:cubicBezTo>
                  <a:cubicBezTo>
                    <a:pt x="61687" y="9131"/>
                    <a:pt x="60468" y="8288"/>
                    <a:pt x="59158" y="7588"/>
                  </a:cubicBezTo>
                  <a:cubicBezTo>
                    <a:pt x="58082" y="6991"/>
                    <a:pt x="57005" y="6459"/>
                    <a:pt x="55916" y="5992"/>
                  </a:cubicBezTo>
                  <a:cubicBezTo>
                    <a:pt x="54826" y="5512"/>
                    <a:pt x="53724" y="5084"/>
                    <a:pt x="52634" y="4669"/>
                  </a:cubicBezTo>
                  <a:cubicBezTo>
                    <a:pt x="49703" y="3813"/>
                    <a:pt x="47070" y="3230"/>
                    <a:pt x="44722" y="2763"/>
                  </a:cubicBezTo>
                  <a:cubicBezTo>
                    <a:pt x="41686" y="2217"/>
                    <a:pt x="39127" y="1946"/>
                    <a:pt x="37704" y="1946"/>
                  </a:cubicBezTo>
                  <a:cubicBezTo>
                    <a:pt x="36963" y="1946"/>
                    <a:pt x="36530" y="2019"/>
                    <a:pt x="36499" y="2166"/>
                  </a:cubicBezTo>
                  <a:cubicBezTo>
                    <a:pt x="36460" y="2387"/>
                    <a:pt x="37277" y="2750"/>
                    <a:pt x="39210" y="3385"/>
                  </a:cubicBezTo>
                  <a:cubicBezTo>
                    <a:pt x="40169" y="3710"/>
                    <a:pt x="41415" y="4099"/>
                    <a:pt x="42958" y="4579"/>
                  </a:cubicBezTo>
                  <a:cubicBezTo>
                    <a:pt x="44502" y="5071"/>
                    <a:pt x="46356" y="5668"/>
                    <a:pt x="48509" y="6433"/>
                  </a:cubicBezTo>
                  <a:cubicBezTo>
                    <a:pt x="49599" y="6758"/>
                    <a:pt x="50961" y="7212"/>
                    <a:pt x="52375" y="7730"/>
                  </a:cubicBezTo>
                  <a:cubicBezTo>
                    <a:pt x="53775" y="8249"/>
                    <a:pt x="55228" y="8846"/>
                    <a:pt x="56512" y="9455"/>
                  </a:cubicBezTo>
                  <a:cubicBezTo>
                    <a:pt x="57602" y="9974"/>
                    <a:pt x="58652" y="10571"/>
                    <a:pt x="59651" y="11245"/>
                  </a:cubicBezTo>
                  <a:lnTo>
                    <a:pt x="59923" y="11427"/>
                  </a:lnTo>
                  <a:lnTo>
                    <a:pt x="60157" y="11621"/>
                  </a:lnTo>
                  <a:lnTo>
                    <a:pt x="60520" y="11894"/>
                  </a:lnTo>
                  <a:cubicBezTo>
                    <a:pt x="60624" y="11972"/>
                    <a:pt x="60689" y="12050"/>
                    <a:pt x="60741" y="12088"/>
                  </a:cubicBezTo>
                  <a:lnTo>
                    <a:pt x="60818" y="12153"/>
                  </a:lnTo>
                  <a:cubicBezTo>
                    <a:pt x="61026" y="12361"/>
                    <a:pt x="61182" y="12607"/>
                    <a:pt x="61285" y="12880"/>
                  </a:cubicBezTo>
                  <a:cubicBezTo>
                    <a:pt x="61337" y="13035"/>
                    <a:pt x="61285" y="13087"/>
                    <a:pt x="61169" y="13087"/>
                  </a:cubicBezTo>
                  <a:cubicBezTo>
                    <a:pt x="61000" y="13061"/>
                    <a:pt x="60831" y="13009"/>
                    <a:pt x="60689" y="12919"/>
                  </a:cubicBezTo>
                  <a:cubicBezTo>
                    <a:pt x="60481" y="12841"/>
                    <a:pt x="60248" y="12750"/>
                    <a:pt x="60014" y="12646"/>
                  </a:cubicBezTo>
                  <a:lnTo>
                    <a:pt x="60014" y="12646"/>
                  </a:lnTo>
                  <a:lnTo>
                    <a:pt x="60481" y="13048"/>
                  </a:lnTo>
                  <a:cubicBezTo>
                    <a:pt x="60637" y="13191"/>
                    <a:pt x="60792" y="13347"/>
                    <a:pt x="60948" y="13502"/>
                  </a:cubicBezTo>
                  <a:cubicBezTo>
                    <a:pt x="61246" y="13813"/>
                    <a:pt x="61532" y="14125"/>
                    <a:pt x="61817" y="14462"/>
                  </a:cubicBezTo>
                  <a:cubicBezTo>
                    <a:pt x="62375" y="15124"/>
                    <a:pt x="62881" y="15837"/>
                    <a:pt x="63335" y="16576"/>
                  </a:cubicBezTo>
                  <a:cubicBezTo>
                    <a:pt x="64243" y="18055"/>
                    <a:pt x="64930" y="19663"/>
                    <a:pt x="65384" y="21336"/>
                  </a:cubicBezTo>
                  <a:cubicBezTo>
                    <a:pt x="65851" y="22997"/>
                    <a:pt x="66058" y="24735"/>
                    <a:pt x="65981" y="26460"/>
                  </a:cubicBezTo>
                  <a:cubicBezTo>
                    <a:pt x="65929" y="28146"/>
                    <a:pt x="65540" y="29819"/>
                    <a:pt x="64865" y="31375"/>
                  </a:cubicBezTo>
                  <a:cubicBezTo>
                    <a:pt x="64191" y="32919"/>
                    <a:pt x="63166" y="34229"/>
                    <a:pt x="61934" y="35487"/>
                  </a:cubicBezTo>
                  <a:cubicBezTo>
                    <a:pt x="60702" y="36745"/>
                    <a:pt x="59275" y="37925"/>
                    <a:pt x="57887" y="39300"/>
                  </a:cubicBezTo>
                  <a:cubicBezTo>
                    <a:pt x="57537" y="39651"/>
                    <a:pt x="57187" y="40001"/>
                    <a:pt x="56862" y="40377"/>
                  </a:cubicBezTo>
                  <a:lnTo>
                    <a:pt x="56616" y="40662"/>
                  </a:lnTo>
                  <a:cubicBezTo>
                    <a:pt x="56551" y="40753"/>
                    <a:pt x="56460" y="40857"/>
                    <a:pt x="56382" y="40961"/>
                  </a:cubicBezTo>
                  <a:lnTo>
                    <a:pt x="55916" y="41557"/>
                  </a:lnTo>
                  <a:cubicBezTo>
                    <a:pt x="55747" y="41752"/>
                    <a:pt x="55617" y="41959"/>
                    <a:pt x="55475" y="42167"/>
                  </a:cubicBezTo>
                  <a:lnTo>
                    <a:pt x="55047" y="42802"/>
                  </a:lnTo>
                  <a:cubicBezTo>
                    <a:pt x="54917" y="43010"/>
                    <a:pt x="54787" y="43230"/>
                    <a:pt x="54670" y="43451"/>
                  </a:cubicBezTo>
                  <a:cubicBezTo>
                    <a:pt x="54541" y="43671"/>
                    <a:pt x="54411" y="43879"/>
                    <a:pt x="54294" y="44112"/>
                  </a:cubicBezTo>
                  <a:cubicBezTo>
                    <a:pt x="53386" y="45902"/>
                    <a:pt x="52738" y="47822"/>
                    <a:pt x="52401" y="49806"/>
                  </a:cubicBezTo>
                  <a:cubicBezTo>
                    <a:pt x="52063" y="51791"/>
                    <a:pt x="52024" y="53814"/>
                    <a:pt x="52284" y="55812"/>
                  </a:cubicBezTo>
                  <a:cubicBezTo>
                    <a:pt x="52556" y="57822"/>
                    <a:pt x="53166" y="59781"/>
                    <a:pt x="54074" y="61596"/>
                  </a:cubicBezTo>
                  <a:cubicBezTo>
                    <a:pt x="54969" y="63373"/>
                    <a:pt x="56110" y="65034"/>
                    <a:pt x="57459" y="66512"/>
                  </a:cubicBezTo>
                  <a:cubicBezTo>
                    <a:pt x="58769" y="67952"/>
                    <a:pt x="60209" y="69275"/>
                    <a:pt x="61739" y="70468"/>
                  </a:cubicBezTo>
                  <a:cubicBezTo>
                    <a:pt x="64774" y="72855"/>
                    <a:pt x="67991" y="74826"/>
                    <a:pt x="71078" y="76850"/>
                  </a:cubicBezTo>
                  <a:cubicBezTo>
                    <a:pt x="72449" y="77737"/>
                    <a:pt x="73799" y="78644"/>
                    <a:pt x="75092" y="79590"/>
                  </a:cubicBezTo>
                  <a:lnTo>
                    <a:pt x="75092" y="79590"/>
                  </a:lnTo>
                  <a:cubicBezTo>
                    <a:pt x="73782" y="78642"/>
                    <a:pt x="72414" y="77739"/>
                    <a:pt x="71026" y="76837"/>
                  </a:cubicBezTo>
                  <a:cubicBezTo>
                    <a:pt x="67913" y="74813"/>
                    <a:pt x="64671" y="72842"/>
                    <a:pt x="61623" y="70442"/>
                  </a:cubicBezTo>
                  <a:cubicBezTo>
                    <a:pt x="60066" y="69223"/>
                    <a:pt x="58626" y="67887"/>
                    <a:pt x="57303" y="66421"/>
                  </a:cubicBezTo>
                  <a:cubicBezTo>
                    <a:pt x="55941" y="64917"/>
                    <a:pt x="54800" y="63244"/>
                    <a:pt x="53892" y="61428"/>
                  </a:cubicBezTo>
                  <a:lnTo>
                    <a:pt x="53724" y="61091"/>
                  </a:lnTo>
                  <a:cubicBezTo>
                    <a:pt x="53672" y="60974"/>
                    <a:pt x="53620" y="60857"/>
                    <a:pt x="53568" y="60727"/>
                  </a:cubicBezTo>
                  <a:lnTo>
                    <a:pt x="53270" y="60014"/>
                  </a:lnTo>
                  <a:cubicBezTo>
                    <a:pt x="53166" y="59781"/>
                    <a:pt x="53088" y="59534"/>
                    <a:pt x="53010" y="59288"/>
                  </a:cubicBezTo>
                  <a:lnTo>
                    <a:pt x="52764" y="58561"/>
                  </a:lnTo>
                  <a:cubicBezTo>
                    <a:pt x="52699" y="58315"/>
                    <a:pt x="52634" y="58069"/>
                    <a:pt x="52569" y="57809"/>
                  </a:cubicBezTo>
                  <a:cubicBezTo>
                    <a:pt x="52517" y="57563"/>
                    <a:pt x="52439" y="57316"/>
                    <a:pt x="52388" y="57070"/>
                  </a:cubicBezTo>
                  <a:lnTo>
                    <a:pt x="52258" y="56305"/>
                  </a:lnTo>
                  <a:cubicBezTo>
                    <a:pt x="52206" y="56058"/>
                    <a:pt x="52167" y="55799"/>
                    <a:pt x="52141" y="55552"/>
                  </a:cubicBezTo>
                  <a:cubicBezTo>
                    <a:pt x="51895" y="53516"/>
                    <a:pt x="51960" y="51454"/>
                    <a:pt x="52336" y="49443"/>
                  </a:cubicBezTo>
                  <a:lnTo>
                    <a:pt x="52401" y="49067"/>
                  </a:lnTo>
                  <a:lnTo>
                    <a:pt x="52491" y="48691"/>
                  </a:lnTo>
                  <a:lnTo>
                    <a:pt x="52673" y="47952"/>
                  </a:lnTo>
                  <a:lnTo>
                    <a:pt x="52712" y="47757"/>
                  </a:lnTo>
                  <a:lnTo>
                    <a:pt x="52777" y="47575"/>
                  </a:lnTo>
                  <a:lnTo>
                    <a:pt x="52880" y="47212"/>
                  </a:lnTo>
                  <a:lnTo>
                    <a:pt x="53114" y="46473"/>
                  </a:lnTo>
                  <a:lnTo>
                    <a:pt x="53399" y="45773"/>
                  </a:lnTo>
                  <a:lnTo>
                    <a:pt x="53542" y="45409"/>
                  </a:lnTo>
                  <a:cubicBezTo>
                    <a:pt x="53594" y="45293"/>
                    <a:pt x="53646" y="45176"/>
                    <a:pt x="53698" y="45059"/>
                  </a:cubicBezTo>
                  <a:lnTo>
                    <a:pt x="54022" y="44359"/>
                  </a:lnTo>
                  <a:lnTo>
                    <a:pt x="54178" y="44009"/>
                  </a:lnTo>
                  <a:cubicBezTo>
                    <a:pt x="54242" y="43905"/>
                    <a:pt x="54307" y="43788"/>
                    <a:pt x="54372" y="43671"/>
                  </a:cubicBezTo>
                  <a:cubicBezTo>
                    <a:pt x="54631" y="43230"/>
                    <a:pt x="54865" y="42776"/>
                    <a:pt x="55163" y="42348"/>
                  </a:cubicBezTo>
                  <a:lnTo>
                    <a:pt x="55591" y="41700"/>
                  </a:lnTo>
                  <a:cubicBezTo>
                    <a:pt x="55747" y="41492"/>
                    <a:pt x="55903" y="41298"/>
                    <a:pt x="56071" y="41090"/>
                  </a:cubicBezTo>
                  <a:cubicBezTo>
                    <a:pt x="56227" y="40896"/>
                    <a:pt x="56382" y="40675"/>
                    <a:pt x="56551" y="40494"/>
                  </a:cubicBezTo>
                  <a:cubicBezTo>
                    <a:pt x="56720" y="40299"/>
                    <a:pt x="56888" y="40105"/>
                    <a:pt x="57070" y="39923"/>
                  </a:cubicBezTo>
                  <a:cubicBezTo>
                    <a:pt x="57239" y="39741"/>
                    <a:pt x="57407" y="39547"/>
                    <a:pt x="57589" y="39378"/>
                  </a:cubicBezTo>
                  <a:cubicBezTo>
                    <a:pt x="57757" y="39197"/>
                    <a:pt x="57939" y="39015"/>
                    <a:pt x="58108" y="38846"/>
                  </a:cubicBezTo>
                  <a:cubicBezTo>
                    <a:pt x="59521" y="37472"/>
                    <a:pt x="60961" y="36278"/>
                    <a:pt x="62167" y="35007"/>
                  </a:cubicBezTo>
                  <a:cubicBezTo>
                    <a:pt x="62751" y="34385"/>
                    <a:pt x="63283" y="33723"/>
                    <a:pt x="63763" y="33010"/>
                  </a:cubicBezTo>
                  <a:cubicBezTo>
                    <a:pt x="64217" y="32309"/>
                    <a:pt x="64593" y="31570"/>
                    <a:pt x="64891" y="30792"/>
                  </a:cubicBezTo>
                  <a:cubicBezTo>
                    <a:pt x="65501" y="29209"/>
                    <a:pt x="65799" y="27523"/>
                    <a:pt x="65786" y="25824"/>
                  </a:cubicBezTo>
                  <a:cubicBezTo>
                    <a:pt x="65773" y="24086"/>
                    <a:pt x="65501" y="22361"/>
                    <a:pt x="64956" y="20714"/>
                  </a:cubicBezTo>
                  <a:cubicBezTo>
                    <a:pt x="64437" y="19054"/>
                    <a:pt x="63672" y="17471"/>
                    <a:pt x="62686" y="16031"/>
                  </a:cubicBezTo>
                  <a:cubicBezTo>
                    <a:pt x="62206" y="15318"/>
                    <a:pt x="61661" y="14631"/>
                    <a:pt x="61065" y="14008"/>
                  </a:cubicBezTo>
                  <a:lnTo>
                    <a:pt x="60844" y="13762"/>
                  </a:lnTo>
                  <a:lnTo>
                    <a:pt x="60624" y="13541"/>
                  </a:lnTo>
                  <a:lnTo>
                    <a:pt x="60390" y="13308"/>
                  </a:lnTo>
                  <a:cubicBezTo>
                    <a:pt x="60313" y="13230"/>
                    <a:pt x="60235" y="13178"/>
                    <a:pt x="60157" y="13100"/>
                  </a:cubicBezTo>
                  <a:cubicBezTo>
                    <a:pt x="59846" y="12828"/>
                    <a:pt x="59521" y="12568"/>
                    <a:pt x="59184" y="12335"/>
                  </a:cubicBezTo>
                  <a:cubicBezTo>
                    <a:pt x="59049" y="12302"/>
                    <a:pt x="58934" y="12282"/>
                    <a:pt x="58850" y="12282"/>
                  </a:cubicBezTo>
                  <a:cubicBezTo>
                    <a:pt x="58636" y="12282"/>
                    <a:pt x="58619" y="12409"/>
                    <a:pt x="58964" y="12763"/>
                  </a:cubicBezTo>
                  <a:cubicBezTo>
                    <a:pt x="59067" y="12893"/>
                    <a:pt x="59223" y="13048"/>
                    <a:pt x="59418" y="13243"/>
                  </a:cubicBezTo>
                  <a:cubicBezTo>
                    <a:pt x="59508" y="13334"/>
                    <a:pt x="59599" y="13450"/>
                    <a:pt x="59703" y="13567"/>
                  </a:cubicBezTo>
                  <a:lnTo>
                    <a:pt x="59872" y="13736"/>
                  </a:lnTo>
                  <a:cubicBezTo>
                    <a:pt x="59923" y="13801"/>
                    <a:pt x="59988" y="13891"/>
                    <a:pt x="60066" y="13956"/>
                  </a:cubicBezTo>
                  <a:cubicBezTo>
                    <a:pt x="60196" y="14112"/>
                    <a:pt x="60351" y="14280"/>
                    <a:pt x="60494" y="14475"/>
                  </a:cubicBezTo>
                  <a:lnTo>
                    <a:pt x="60741" y="14760"/>
                  </a:lnTo>
                  <a:cubicBezTo>
                    <a:pt x="60831" y="14864"/>
                    <a:pt x="60909" y="14968"/>
                    <a:pt x="60987" y="15085"/>
                  </a:cubicBezTo>
                  <a:cubicBezTo>
                    <a:pt x="61389" y="15590"/>
                    <a:pt x="61752" y="16109"/>
                    <a:pt x="62076" y="16654"/>
                  </a:cubicBezTo>
                  <a:lnTo>
                    <a:pt x="62284" y="16991"/>
                  </a:lnTo>
                  <a:lnTo>
                    <a:pt x="62479" y="17367"/>
                  </a:lnTo>
                  <a:cubicBezTo>
                    <a:pt x="62634" y="17614"/>
                    <a:pt x="62764" y="17899"/>
                    <a:pt x="62907" y="18185"/>
                  </a:cubicBezTo>
                  <a:cubicBezTo>
                    <a:pt x="63231" y="18833"/>
                    <a:pt x="63503" y="19495"/>
                    <a:pt x="63750" y="20169"/>
                  </a:cubicBezTo>
                  <a:cubicBezTo>
                    <a:pt x="64359" y="21842"/>
                    <a:pt x="64697" y="23606"/>
                    <a:pt x="64761" y="25396"/>
                  </a:cubicBezTo>
                  <a:cubicBezTo>
                    <a:pt x="64787" y="26408"/>
                    <a:pt x="64709" y="27406"/>
                    <a:pt x="64515" y="28405"/>
                  </a:cubicBezTo>
                  <a:cubicBezTo>
                    <a:pt x="64320" y="29443"/>
                    <a:pt x="63983" y="30442"/>
                    <a:pt x="63516" y="31388"/>
                  </a:cubicBezTo>
                  <a:cubicBezTo>
                    <a:pt x="63387" y="31622"/>
                    <a:pt x="63270" y="31868"/>
                    <a:pt x="63127" y="32102"/>
                  </a:cubicBezTo>
                  <a:cubicBezTo>
                    <a:pt x="63049" y="32219"/>
                    <a:pt x="62984" y="32335"/>
                    <a:pt x="62907" y="32439"/>
                  </a:cubicBezTo>
                  <a:lnTo>
                    <a:pt x="62673" y="32789"/>
                  </a:lnTo>
                  <a:cubicBezTo>
                    <a:pt x="62336" y="33256"/>
                    <a:pt x="61973" y="33710"/>
                    <a:pt x="61584" y="34138"/>
                  </a:cubicBezTo>
                  <a:cubicBezTo>
                    <a:pt x="60754" y="35033"/>
                    <a:pt x="59755" y="35941"/>
                    <a:pt x="58678" y="36940"/>
                  </a:cubicBezTo>
                  <a:cubicBezTo>
                    <a:pt x="58133" y="37433"/>
                    <a:pt x="57589" y="37964"/>
                    <a:pt x="57031" y="38522"/>
                  </a:cubicBezTo>
                  <a:cubicBezTo>
                    <a:pt x="55241" y="40312"/>
                    <a:pt x="53801" y="42400"/>
                    <a:pt x="52790" y="44709"/>
                  </a:cubicBezTo>
                  <a:cubicBezTo>
                    <a:pt x="51467" y="47783"/>
                    <a:pt x="50896" y="51129"/>
                    <a:pt x="51116" y="54476"/>
                  </a:cubicBezTo>
                  <a:cubicBezTo>
                    <a:pt x="51233" y="56084"/>
                    <a:pt x="51545" y="57692"/>
                    <a:pt x="52037" y="59236"/>
                  </a:cubicBezTo>
                  <a:lnTo>
                    <a:pt x="52232" y="59807"/>
                  </a:lnTo>
                  <a:lnTo>
                    <a:pt x="52336" y="60092"/>
                  </a:lnTo>
                  <a:cubicBezTo>
                    <a:pt x="52362" y="60183"/>
                    <a:pt x="52401" y="60274"/>
                    <a:pt x="52439" y="60364"/>
                  </a:cubicBezTo>
                  <a:cubicBezTo>
                    <a:pt x="52595" y="60740"/>
                    <a:pt x="52738" y="61104"/>
                    <a:pt x="52906" y="61467"/>
                  </a:cubicBezTo>
                  <a:cubicBezTo>
                    <a:pt x="53257" y="62154"/>
                    <a:pt x="53594" y="62842"/>
                    <a:pt x="53996" y="63477"/>
                  </a:cubicBezTo>
                  <a:cubicBezTo>
                    <a:pt x="54372" y="64139"/>
                    <a:pt x="54813" y="64722"/>
                    <a:pt x="55228" y="65319"/>
                  </a:cubicBezTo>
                  <a:cubicBezTo>
                    <a:pt x="55449" y="65604"/>
                    <a:pt x="55669" y="65877"/>
                    <a:pt x="55890" y="66149"/>
                  </a:cubicBezTo>
                  <a:cubicBezTo>
                    <a:pt x="55993" y="66292"/>
                    <a:pt x="56097" y="66434"/>
                    <a:pt x="56214" y="66564"/>
                  </a:cubicBezTo>
                  <a:lnTo>
                    <a:pt x="56551" y="66953"/>
                  </a:lnTo>
                  <a:cubicBezTo>
                    <a:pt x="57420" y="67926"/>
                    <a:pt x="58341" y="68860"/>
                    <a:pt x="59327" y="69729"/>
                  </a:cubicBezTo>
                  <a:cubicBezTo>
                    <a:pt x="61856" y="71986"/>
                    <a:pt x="64593" y="73854"/>
                    <a:pt x="67291" y="75630"/>
                  </a:cubicBezTo>
                  <a:cubicBezTo>
                    <a:pt x="69988" y="77407"/>
                    <a:pt x="72673" y="79094"/>
                    <a:pt x="75099" y="80935"/>
                  </a:cubicBezTo>
                  <a:cubicBezTo>
                    <a:pt x="77524" y="82790"/>
                    <a:pt x="79703" y="84801"/>
                    <a:pt x="81182" y="87135"/>
                  </a:cubicBezTo>
                  <a:cubicBezTo>
                    <a:pt x="82648" y="89444"/>
                    <a:pt x="83413" y="92129"/>
                    <a:pt x="83374" y="94866"/>
                  </a:cubicBezTo>
                  <a:cubicBezTo>
                    <a:pt x="83335" y="97641"/>
                    <a:pt x="82570" y="100560"/>
                    <a:pt x="81558" y="103556"/>
                  </a:cubicBezTo>
                  <a:cubicBezTo>
                    <a:pt x="80546" y="106552"/>
                    <a:pt x="79288" y="109626"/>
                    <a:pt x="78238" y="112933"/>
                  </a:cubicBezTo>
                  <a:cubicBezTo>
                    <a:pt x="77693" y="114620"/>
                    <a:pt x="77265" y="116345"/>
                    <a:pt x="76941" y="118096"/>
                  </a:cubicBezTo>
                  <a:lnTo>
                    <a:pt x="76824" y="118770"/>
                  </a:lnTo>
                  <a:lnTo>
                    <a:pt x="76746" y="119458"/>
                  </a:lnTo>
                  <a:lnTo>
                    <a:pt x="76577" y="120819"/>
                  </a:lnTo>
                  <a:lnTo>
                    <a:pt x="76513" y="122194"/>
                  </a:lnTo>
                  <a:cubicBezTo>
                    <a:pt x="76500" y="122415"/>
                    <a:pt x="76474" y="122648"/>
                    <a:pt x="76474" y="122869"/>
                  </a:cubicBezTo>
                  <a:lnTo>
                    <a:pt x="76474" y="123556"/>
                  </a:lnTo>
                  <a:cubicBezTo>
                    <a:pt x="76487" y="124010"/>
                    <a:pt x="76474" y="124464"/>
                    <a:pt x="76500" y="124918"/>
                  </a:cubicBezTo>
                  <a:lnTo>
                    <a:pt x="76590" y="126280"/>
                  </a:lnTo>
                  <a:cubicBezTo>
                    <a:pt x="76616" y="126734"/>
                    <a:pt x="76668" y="127175"/>
                    <a:pt x="76733" y="127616"/>
                  </a:cubicBezTo>
                  <a:lnTo>
                    <a:pt x="76811" y="128290"/>
                  </a:lnTo>
                  <a:cubicBezTo>
                    <a:pt x="76837" y="128511"/>
                    <a:pt x="76863" y="128744"/>
                    <a:pt x="76915" y="128952"/>
                  </a:cubicBezTo>
                  <a:cubicBezTo>
                    <a:pt x="77070" y="129834"/>
                    <a:pt x="77213" y="130729"/>
                    <a:pt x="77420" y="131585"/>
                  </a:cubicBezTo>
                  <a:lnTo>
                    <a:pt x="77576" y="132233"/>
                  </a:lnTo>
                  <a:lnTo>
                    <a:pt x="77641" y="132558"/>
                  </a:lnTo>
                  <a:lnTo>
                    <a:pt x="77732" y="132882"/>
                  </a:lnTo>
                  <a:lnTo>
                    <a:pt x="78082" y="134166"/>
                  </a:lnTo>
                  <a:lnTo>
                    <a:pt x="78173" y="134490"/>
                  </a:lnTo>
                  <a:lnTo>
                    <a:pt x="78277" y="134802"/>
                  </a:lnTo>
                  <a:lnTo>
                    <a:pt x="78471" y="135437"/>
                  </a:lnTo>
                  <a:cubicBezTo>
                    <a:pt x="78601" y="135852"/>
                    <a:pt x="78718" y="136267"/>
                    <a:pt x="78886" y="136682"/>
                  </a:cubicBezTo>
                  <a:lnTo>
                    <a:pt x="79327" y="137914"/>
                  </a:lnTo>
                  <a:cubicBezTo>
                    <a:pt x="79470" y="138316"/>
                    <a:pt x="79638" y="138732"/>
                    <a:pt x="79794" y="139134"/>
                  </a:cubicBezTo>
                  <a:cubicBezTo>
                    <a:pt x="80105" y="139951"/>
                    <a:pt x="80456" y="140742"/>
                    <a:pt x="80806" y="141533"/>
                  </a:cubicBezTo>
                  <a:cubicBezTo>
                    <a:pt x="80974" y="141935"/>
                    <a:pt x="81156" y="142311"/>
                    <a:pt x="81338" y="142700"/>
                  </a:cubicBezTo>
                  <a:cubicBezTo>
                    <a:pt x="81519" y="143090"/>
                    <a:pt x="81701" y="143492"/>
                    <a:pt x="81882" y="143868"/>
                  </a:cubicBezTo>
                  <a:cubicBezTo>
                    <a:pt x="82271" y="144646"/>
                    <a:pt x="82648" y="145398"/>
                    <a:pt x="83037" y="146164"/>
                  </a:cubicBezTo>
                  <a:cubicBezTo>
                    <a:pt x="83439" y="146929"/>
                    <a:pt x="83841" y="147668"/>
                    <a:pt x="84243" y="148420"/>
                  </a:cubicBezTo>
                  <a:cubicBezTo>
                    <a:pt x="85073" y="149886"/>
                    <a:pt x="85890" y="151339"/>
                    <a:pt x="86733" y="152779"/>
                  </a:cubicBezTo>
                  <a:cubicBezTo>
                    <a:pt x="88406" y="155645"/>
                    <a:pt x="90067" y="158447"/>
                    <a:pt x="91597" y="161274"/>
                  </a:cubicBezTo>
                  <a:cubicBezTo>
                    <a:pt x="92349" y="162675"/>
                    <a:pt x="93089" y="164089"/>
                    <a:pt x="93750" y="165502"/>
                  </a:cubicBezTo>
                  <a:cubicBezTo>
                    <a:pt x="94100" y="166216"/>
                    <a:pt x="94399" y="166929"/>
                    <a:pt x="94723" y="167643"/>
                  </a:cubicBezTo>
                  <a:lnTo>
                    <a:pt x="95177" y="168719"/>
                  </a:lnTo>
                  <a:lnTo>
                    <a:pt x="95397" y="169251"/>
                  </a:lnTo>
                  <a:cubicBezTo>
                    <a:pt x="95462" y="169433"/>
                    <a:pt x="95527" y="169614"/>
                    <a:pt x="95592" y="169796"/>
                  </a:cubicBezTo>
                  <a:lnTo>
                    <a:pt x="96007" y="170872"/>
                  </a:lnTo>
                  <a:lnTo>
                    <a:pt x="96357" y="171962"/>
                  </a:lnTo>
                  <a:lnTo>
                    <a:pt x="96539" y="172507"/>
                  </a:lnTo>
                  <a:lnTo>
                    <a:pt x="96707" y="173051"/>
                  </a:lnTo>
                  <a:lnTo>
                    <a:pt x="97019" y="174141"/>
                  </a:lnTo>
                  <a:cubicBezTo>
                    <a:pt x="97395" y="175568"/>
                    <a:pt x="97667" y="177020"/>
                    <a:pt x="97823" y="178486"/>
                  </a:cubicBezTo>
                  <a:cubicBezTo>
                    <a:pt x="97992" y="179939"/>
                    <a:pt x="98056" y="181391"/>
                    <a:pt x="98005" y="182857"/>
                  </a:cubicBezTo>
                  <a:cubicBezTo>
                    <a:pt x="97979" y="183583"/>
                    <a:pt x="97914" y="184310"/>
                    <a:pt x="97849" y="185023"/>
                  </a:cubicBezTo>
                  <a:cubicBezTo>
                    <a:pt x="97797" y="185373"/>
                    <a:pt x="97758" y="185736"/>
                    <a:pt x="97693" y="186087"/>
                  </a:cubicBezTo>
                  <a:lnTo>
                    <a:pt x="97615" y="186618"/>
                  </a:lnTo>
                  <a:lnTo>
                    <a:pt x="97512" y="187137"/>
                  </a:lnTo>
                  <a:cubicBezTo>
                    <a:pt x="97239" y="188512"/>
                    <a:pt x="96837" y="189848"/>
                    <a:pt x="96305" y="191145"/>
                  </a:cubicBezTo>
                  <a:cubicBezTo>
                    <a:pt x="95800" y="192403"/>
                    <a:pt x="95138" y="193583"/>
                    <a:pt x="94360" y="194686"/>
                  </a:cubicBezTo>
                  <a:cubicBezTo>
                    <a:pt x="92829" y="196852"/>
                    <a:pt x="90793" y="198486"/>
                    <a:pt x="88368" y="199641"/>
                  </a:cubicBezTo>
                  <a:cubicBezTo>
                    <a:pt x="84866" y="201340"/>
                    <a:pt x="80624" y="202066"/>
                    <a:pt x="76370" y="202235"/>
                  </a:cubicBezTo>
                  <a:cubicBezTo>
                    <a:pt x="75803" y="202255"/>
                    <a:pt x="75237" y="202266"/>
                    <a:pt x="74671" y="202266"/>
                  </a:cubicBezTo>
                  <a:cubicBezTo>
                    <a:pt x="73111" y="202266"/>
                    <a:pt x="71553" y="202185"/>
                    <a:pt x="70001" y="202014"/>
                  </a:cubicBezTo>
                  <a:cubicBezTo>
                    <a:pt x="67887" y="201781"/>
                    <a:pt x="65786" y="201405"/>
                    <a:pt x="63711" y="200886"/>
                  </a:cubicBezTo>
                  <a:cubicBezTo>
                    <a:pt x="59573" y="199835"/>
                    <a:pt x="55591" y="198214"/>
                    <a:pt x="51882" y="196074"/>
                  </a:cubicBezTo>
                  <a:cubicBezTo>
                    <a:pt x="50040" y="195010"/>
                    <a:pt x="48276" y="193817"/>
                    <a:pt x="46590" y="192507"/>
                  </a:cubicBezTo>
                  <a:cubicBezTo>
                    <a:pt x="44930" y="191184"/>
                    <a:pt x="43360" y="189757"/>
                    <a:pt x="41895" y="188214"/>
                  </a:cubicBezTo>
                  <a:cubicBezTo>
                    <a:pt x="36084" y="182053"/>
                    <a:pt x="32180" y="174063"/>
                    <a:pt x="30649" y="165645"/>
                  </a:cubicBezTo>
                  <a:cubicBezTo>
                    <a:pt x="30260" y="163544"/>
                    <a:pt x="30027" y="161417"/>
                    <a:pt x="29936" y="159290"/>
                  </a:cubicBezTo>
                  <a:cubicBezTo>
                    <a:pt x="29754" y="155022"/>
                    <a:pt x="30195" y="150755"/>
                    <a:pt x="31246" y="146618"/>
                  </a:cubicBezTo>
                  <a:cubicBezTo>
                    <a:pt x="31817" y="144503"/>
                    <a:pt x="32491" y="142428"/>
                    <a:pt x="33269" y="140379"/>
                  </a:cubicBezTo>
                  <a:cubicBezTo>
                    <a:pt x="34320" y="137499"/>
                    <a:pt x="35552" y="134581"/>
                    <a:pt x="36706" y="131494"/>
                  </a:cubicBezTo>
                  <a:cubicBezTo>
                    <a:pt x="37277" y="129964"/>
                    <a:pt x="37848" y="128394"/>
                    <a:pt x="38341" y="126773"/>
                  </a:cubicBezTo>
                  <a:lnTo>
                    <a:pt x="38704" y="125554"/>
                  </a:lnTo>
                  <a:cubicBezTo>
                    <a:pt x="38834" y="125152"/>
                    <a:pt x="38924" y="124736"/>
                    <a:pt x="39041" y="124334"/>
                  </a:cubicBezTo>
                  <a:cubicBezTo>
                    <a:pt x="39145" y="123919"/>
                    <a:pt x="39275" y="123517"/>
                    <a:pt x="39365" y="123102"/>
                  </a:cubicBezTo>
                  <a:lnTo>
                    <a:pt x="39664" y="121870"/>
                  </a:lnTo>
                  <a:cubicBezTo>
                    <a:pt x="40403" y="118550"/>
                    <a:pt x="40896" y="115190"/>
                    <a:pt x="41129" y="111792"/>
                  </a:cubicBezTo>
                  <a:cubicBezTo>
                    <a:pt x="41363" y="108407"/>
                    <a:pt x="41337" y="104996"/>
                    <a:pt x="41064" y="101610"/>
                  </a:cubicBezTo>
                  <a:cubicBezTo>
                    <a:pt x="40792" y="98225"/>
                    <a:pt x="40273" y="94853"/>
                    <a:pt x="39521" y="91545"/>
                  </a:cubicBezTo>
                  <a:cubicBezTo>
                    <a:pt x="38769" y="88238"/>
                    <a:pt x="37770" y="84995"/>
                    <a:pt x="36525" y="81830"/>
                  </a:cubicBezTo>
                  <a:cubicBezTo>
                    <a:pt x="36239" y="81039"/>
                    <a:pt x="35889" y="80274"/>
                    <a:pt x="35565" y="79496"/>
                  </a:cubicBezTo>
                  <a:cubicBezTo>
                    <a:pt x="35409" y="79094"/>
                    <a:pt x="35228" y="78717"/>
                    <a:pt x="35046" y="78328"/>
                  </a:cubicBezTo>
                  <a:cubicBezTo>
                    <a:pt x="34865" y="77952"/>
                    <a:pt x="34696" y="77563"/>
                    <a:pt x="34514" y="77187"/>
                  </a:cubicBezTo>
                  <a:lnTo>
                    <a:pt x="33957" y="76046"/>
                  </a:lnTo>
                  <a:lnTo>
                    <a:pt x="33671" y="75488"/>
                  </a:lnTo>
                  <a:lnTo>
                    <a:pt x="33373" y="74930"/>
                  </a:lnTo>
                  <a:lnTo>
                    <a:pt x="32776" y="73815"/>
                  </a:lnTo>
                  <a:cubicBezTo>
                    <a:pt x="32569" y="73438"/>
                    <a:pt x="32361" y="73075"/>
                    <a:pt x="32154" y="72712"/>
                  </a:cubicBezTo>
                  <a:cubicBezTo>
                    <a:pt x="31324" y="71246"/>
                    <a:pt x="30403" y="69833"/>
                    <a:pt x="29469" y="68445"/>
                  </a:cubicBezTo>
                  <a:lnTo>
                    <a:pt x="28743" y="67420"/>
                  </a:lnTo>
                  <a:cubicBezTo>
                    <a:pt x="28496" y="67070"/>
                    <a:pt x="28263" y="66720"/>
                    <a:pt x="28003" y="66396"/>
                  </a:cubicBezTo>
                  <a:cubicBezTo>
                    <a:pt x="27497" y="65734"/>
                    <a:pt x="26992" y="65060"/>
                    <a:pt x="26460" y="64424"/>
                  </a:cubicBezTo>
                  <a:cubicBezTo>
                    <a:pt x="24384" y="61830"/>
                    <a:pt x="22179" y="59469"/>
                    <a:pt x="20065" y="57187"/>
                  </a:cubicBezTo>
                  <a:cubicBezTo>
                    <a:pt x="17951" y="54891"/>
                    <a:pt x="15889" y="52660"/>
                    <a:pt x="14047" y="50390"/>
                  </a:cubicBezTo>
                  <a:cubicBezTo>
                    <a:pt x="13113" y="49262"/>
                    <a:pt x="12270" y="48107"/>
                    <a:pt x="11453" y="46953"/>
                  </a:cubicBezTo>
                  <a:lnTo>
                    <a:pt x="10869" y="46071"/>
                  </a:lnTo>
                  <a:cubicBezTo>
                    <a:pt x="10766" y="45928"/>
                    <a:pt x="10675" y="45786"/>
                    <a:pt x="10584" y="45630"/>
                  </a:cubicBezTo>
                  <a:lnTo>
                    <a:pt x="10312" y="45189"/>
                  </a:lnTo>
                  <a:cubicBezTo>
                    <a:pt x="9935" y="44592"/>
                    <a:pt x="9611" y="43996"/>
                    <a:pt x="9287" y="43399"/>
                  </a:cubicBezTo>
                  <a:cubicBezTo>
                    <a:pt x="8029" y="41012"/>
                    <a:pt x="7108" y="38496"/>
                    <a:pt x="6667" y="36006"/>
                  </a:cubicBezTo>
                  <a:cubicBezTo>
                    <a:pt x="6446" y="34787"/>
                    <a:pt x="6356" y="33554"/>
                    <a:pt x="6395" y="32322"/>
                  </a:cubicBezTo>
                  <a:cubicBezTo>
                    <a:pt x="6420" y="31142"/>
                    <a:pt x="6602" y="29962"/>
                    <a:pt x="6900" y="28820"/>
                  </a:cubicBezTo>
                  <a:cubicBezTo>
                    <a:pt x="7523" y="26563"/>
                    <a:pt x="8690" y="24371"/>
                    <a:pt x="10156" y="22361"/>
                  </a:cubicBezTo>
                  <a:cubicBezTo>
                    <a:pt x="10338" y="22102"/>
                    <a:pt x="10519" y="21855"/>
                    <a:pt x="10714" y="21609"/>
                  </a:cubicBezTo>
                  <a:lnTo>
                    <a:pt x="11323" y="20818"/>
                  </a:lnTo>
                  <a:cubicBezTo>
                    <a:pt x="11764" y="20260"/>
                    <a:pt x="12192" y="19715"/>
                    <a:pt x="12620" y="19157"/>
                  </a:cubicBezTo>
                  <a:lnTo>
                    <a:pt x="15111" y="15902"/>
                  </a:lnTo>
                  <a:cubicBezTo>
                    <a:pt x="16719" y="13788"/>
                    <a:pt x="18288" y="11738"/>
                    <a:pt x="19897" y="9974"/>
                  </a:cubicBezTo>
                  <a:cubicBezTo>
                    <a:pt x="20558" y="9248"/>
                    <a:pt x="21259" y="8548"/>
                    <a:pt x="21985" y="7899"/>
                  </a:cubicBezTo>
                  <a:cubicBezTo>
                    <a:pt x="22608" y="7328"/>
                    <a:pt x="23282" y="6822"/>
                    <a:pt x="23995" y="6356"/>
                  </a:cubicBezTo>
                  <a:cubicBezTo>
                    <a:pt x="25124" y="5616"/>
                    <a:pt x="26395" y="5084"/>
                    <a:pt x="27718" y="4799"/>
                  </a:cubicBezTo>
                  <a:cubicBezTo>
                    <a:pt x="27874" y="4760"/>
                    <a:pt x="28016" y="4747"/>
                    <a:pt x="28159" y="4721"/>
                  </a:cubicBezTo>
                  <a:lnTo>
                    <a:pt x="28600" y="4643"/>
                  </a:lnTo>
                  <a:lnTo>
                    <a:pt x="29443" y="4566"/>
                  </a:lnTo>
                  <a:cubicBezTo>
                    <a:pt x="29728" y="4553"/>
                    <a:pt x="29988" y="4540"/>
                    <a:pt x="30260" y="4527"/>
                  </a:cubicBezTo>
                  <a:lnTo>
                    <a:pt x="31038" y="4540"/>
                  </a:lnTo>
                  <a:cubicBezTo>
                    <a:pt x="31920" y="4579"/>
                    <a:pt x="32802" y="4669"/>
                    <a:pt x="33671" y="4812"/>
                  </a:cubicBezTo>
                  <a:cubicBezTo>
                    <a:pt x="34411" y="4916"/>
                    <a:pt x="35007" y="5045"/>
                    <a:pt x="35461" y="5097"/>
                  </a:cubicBezTo>
                  <a:lnTo>
                    <a:pt x="35630" y="5123"/>
                  </a:lnTo>
                  <a:lnTo>
                    <a:pt x="35785" y="5149"/>
                  </a:lnTo>
                  <a:cubicBezTo>
                    <a:pt x="35889" y="5162"/>
                    <a:pt x="35993" y="5175"/>
                    <a:pt x="36071" y="5175"/>
                  </a:cubicBezTo>
                  <a:cubicBezTo>
                    <a:pt x="36136" y="5182"/>
                    <a:pt x="36201" y="5185"/>
                    <a:pt x="36265" y="5185"/>
                  </a:cubicBezTo>
                  <a:cubicBezTo>
                    <a:pt x="36330" y="5185"/>
                    <a:pt x="36395" y="5182"/>
                    <a:pt x="36460" y="5175"/>
                  </a:cubicBezTo>
                  <a:cubicBezTo>
                    <a:pt x="36836" y="5136"/>
                    <a:pt x="36616" y="4890"/>
                    <a:pt x="35863" y="4449"/>
                  </a:cubicBezTo>
                  <a:cubicBezTo>
                    <a:pt x="34657" y="3800"/>
                    <a:pt x="33386" y="3307"/>
                    <a:pt x="32050" y="2996"/>
                  </a:cubicBezTo>
                  <a:cubicBezTo>
                    <a:pt x="31829" y="2944"/>
                    <a:pt x="31596" y="2879"/>
                    <a:pt x="31350" y="2828"/>
                  </a:cubicBezTo>
                  <a:lnTo>
                    <a:pt x="30597" y="2711"/>
                  </a:lnTo>
                  <a:cubicBezTo>
                    <a:pt x="30325" y="2659"/>
                    <a:pt x="30066" y="2646"/>
                    <a:pt x="29780" y="2620"/>
                  </a:cubicBezTo>
                  <a:lnTo>
                    <a:pt x="29352" y="2581"/>
                  </a:lnTo>
                  <a:lnTo>
                    <a:pt x="28924" y="2568"/>
                  </a:lnTo>
                  <a:cubicBezTo>
                    <a:pt x="28809" y="2565"/>
                    <a:pt x="28694" y="2563"/>
                    <a:pt x="28579" y="2563"/>
                  </a:cubicBezTo>
                  <a:cubicBezTo>
                    <a:pt x="27400" y="2563"/>
                    <a:pt x="26233" y="2744"/>
                    <a:pt x="25098" y="3087"/>
                  </a:cubicBezTo>
                  <a:cubicBezTo>
                    <a:pt x="23736" y="3476"/>
                    <a:pt x="22335" y="4202"/>
                    <a:pt x="20960" y="5162"/>
                  </a:cubicBezTo>
                  <a:cubicBezTo>
                    <a:pt x="20792" y="5266"/>
                    <a:pt x="20623" y="5409"/>
                    <a:pt x="20454" y="5538"/>
                  </a:cubicBezTo>
                  <a:cubicBezTo>
                    <a:pt x="20286" y="5668"/>
                    <a:pt x="20104" y="5785"/>
                    <a:pt x="19949" y="5927"/>
                  </a:cubicBezTo>
                  <a:cubicBezTo>
                    <a:pt x="19611" y="6200"/>
                    <a:pt x="19261" y="6485"/>
                    <a:pt x="18937" y="6784"/>
                  </a:cubicBezTo>
                  <a:cubicBezTo>
                    <a:pt x="18262" y="7393"/>
                    <a:pt x="17601" y="8042"/>
                    <a:pt x="16939" y="8729"/>
                  </a:cubicBezTo>
                  <a:cubicBezTo>
                    <a:pt x="14293" y="11505"/>
                    <a:pt x="11712" y="14890"/>
                    <a:pt x="8755" y="18418"/>
                  </a:cubicBezTo>
                  <a:lnTo>
                    <a:pt x="8301" y="18042"/>
                  </a:lnTo>
                  <a:cubicBezTo>
                    <a:pt x="9754" y="16278"/>
                    <a:pt x="11025" y="14631"/>
                    <a:pt x="12192" y="13139"/>
                  </a:cubicBezTo>
                  <a:cubicBezTo>
                    <a:pt x="13360" y="11647"/>
                    <a:pt x="14423" y="10311"/>
                    <a:pt x="15409" y="9144"/>
                  </a:cubicBezTo>
                  <a:cubicBezTo>
                    <a:pt x="17393" y="6796"/>
                    <a:pt x="19106" y="5123"/>
                    <a:pt x="20558" y="3982"/>
                  </a:cubicBezTo>
                  <a:cubicBezTo>
                    <a:pt x="21609" y="3152"/>
                    <a:pt x="22737" y="2425"/>
                    <a:pt x="23918" y="1816"/>
                  </a:cubicBezTo>
                  <a:cubicBezTo>
                    <a:pt x="24294" y="1595"/>
                    <a:pt x="24592" y="1466"/>
                    <a:pt x="24812" y="1336"/>
                  </a:cubicBezTo>
                  <a:cubicBezTo>
                    <a:pt x="24955" y="1258"/>
                    <a:pt x="25085" y="1167"/>
                    <a:pt x="25202" y="1051"/>
                  </a:cubicBezTo>
                  <a:cubicBezTo>
                    <a:pt x="25318" y="921"/>
                    <a:pt x="25176" y="830"/>
                    <a:pt x="24916" y="791"/>
                  </a:cubicBezTo>
                  <a:cubicBezTo>
                    <a:pt x="24657" y="752"/>
                    <a:pt x="24294" y="752"/>
                    <a:pt x="23982" y="752"/>
                  </a:cubicBezTo>
                  <a:cubicBezTo>
                    <a:pt x="23658" y="739"/>
                    <a:pt x="23412" y="726"/>
                    <a:pt x="23373" y="623"/>
                  </a:cubicBezTo>
                  <a:cubicBezTo>
                    <a:pt x="23360" y="571"/>
                    <a:pt x="23399" y="506"/>
                    <a:pt x="23515" y="389"/>
                  </a:cubicBezTo>
                  <a:cubicBezTo>
                    <a:pt x="23593" y="324"/>
                    <a:pt x="23671" y="272"/>
                    <a:pt x="23762" y="220"/>
                  </a:cubicBezTo>
                  <a:cubicBezTo>
                    <a:pt x="23866" y="156"/>
                    <a:pt x="23982" y="78"/>
                    <a:pt x="241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 name="Google Shape;878;p33"/>
          <p:cNvSpPr txBox="1"/>
          <p:nvPr>
            <p:ph type="ctrTitle"/>
          </p:nvPr>
        </p:nvSpPr>
        <p:spPr>
          <a:xfrm flipH="1">
            <a:off x="2984700" y="3148100"/>
            <a:ext cx="3035100" cy="6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400">
                <a:solidFill>
                  <a:schemeClr val="accent2"/>
                </a:solidFill>
              </a:rPr>
              <a:t>—SOMEONE FAMOUS</a:t>
            </a:r>
            <a:endParaRPr sz="1400">
              <a:solidFill>
                <a:schemeClr val="accent2"/>
              </a:solidFill>
            </a:endParaRPr>
          </a:p>
        </p:txBody>
      </p:sp>
      <p:sp>
        <p:nvSpPr>
          <p:cNvPr id="879" name="Google Shape;879;p33"/>
          <p:cNvSpPr txBox="1"/>
          <p:nvPr>
            <p:ph idx="1" type="subTitle"/>
          </p:nvPr>
        </p:nvSpPr>
        <p:spPr>
          <a:xfrm flipH="1">
            <a:off x="2276699" y="1460600"/>
            <a:ext cx="4543200" cy="126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2000">
                <a:solidFill>
                  <a:schemeClr val="accent2"/>
                </a:solidFill>
              </a:rPr>
              <a:t>“This is a quote. Words full of wisdom that someone important said and can make the reader get inspired.”</a:t>
            </a:r>
            <a:endParaRPr sz="2000">
              <a:solidFill>
                <a:schemeClr val="accent2"/>
              </a:solidFill>
            </a:endParaRPr>
          </a:p>
        </p:txBody>
      </p:sp>
      <p:sp>
        <p:nvSpPr>
          <p:cNvPr id="880" name="Google Shape;880;p33"/>
          <p:cNvSpPr/>
          <p:nvPr/>
        </p:nvSpPr>
        <p:spPr>
          <a:xfrm>
            <a:off x="4219725" y="2944200"/>
            <a:ext cx="657300" cy="744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 name="Google Shape;881;p33"/>
          <p:cNvGrpSpPr/>
          <p:nvPr/>
        </p:nvGrpSpPr>
        <p:grpSpPr>
          <a:xfrm>
            <a:off x="7455695" y="-172889"/>
            <a:ext cx="2083741" cy="1263173"/>
            <a:chOff x="5079970" y="902911"/>
            <a:chExt cx="2083741" cy="1263173"/>
          </a:xfrm>
        </p:grpSpPr>
        <p:sp>
          <p:nvSpPr>
            <p:cNvPr id="882" name="Google Shape;882;p33"/>
            <p:cNvSpPr/>
            <p:nvPr/>
          </p:nvSpPr>
          <p:spPr>
            <a:xfrm>
              <a:off x="5280583" y="1304782"/>
              <a:ext cx="76106" cy="57400"/>
            </a:xfrm>
            <a:custGeom>
              <a:rect b="b" l="l" r="r" t="t"/>
              <a:pathLst>
                <a:path extrusionOk="0" h="7202" w="9549">
                  <a:moveTo>
                    <a:pt x="4802" y="0"/>
                  </a:moveTo>
                  <a:cubicBezTo>
                    <a:pt x="1601" y="0"/>
                    <a:pt x="1" y="3825"/>
                    <a:pt x="2252" y="6103"/>
                  </a:cubicBezTo>
                  <a:cubicBezTo>
                    <a:pt x="2930" y="6835"/>
                    <a:pt x="3852" y="7201"/>
                    <a:pt x="4775" y="7201"/>
                  </a:cubicBezTo>
                  <a:cubicBezTo>
                    <a:pt x="5697" y="7201"/>
                    <a:pt x="6619" y="6835"/>
                    <a:pt x="7297" y="6103"/>
                  </a:cubicBezTo>
                  <a:cubicBezTo>
                    <a:pt x="9548" y="3879"/>
                    <a:pt x="7975" y="27"/>
                    <a:pt x="48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3"/>
            <p:cNvSpPr/>
            <p:nvPr/>
          </p:nvSpPr>
          <p:spPr>
            <a:xfrm>
              <a:off x="5481539" y="1104161"/>
              <a:ext cx="75978" cy="57304"/>
            </a:xfrm>
            <a:custGeom>
              <a:rect b="b" l="l" r="r" t="t"/>
              <a:pathLst>
                <a:path extrusionOk="0" h="7190" w="9533">
                  <a:moveTo>
                    <a:pt x="4746" y="1"/>
                  </a:moveTo>
                  <a:cubicBezTo>
                    <a:pt x="1616" y="1"/>
                    <a:pt x="0" y="3761"/>
                    <a:pt x="2182" y="6050"/>
                  </a:cubicBezTo>
                  <a:cubicBezTo>
                    <a:pt x="2859" y="6810"/>
                    <a:pt x="3796" y="7189"/>
                    <a:pt x="4739" y="7189"/>
                  </a:cubicBezTo>
                  <a:cubicBezTo>
                    <a:pt x="5648" y="7189"/>
                    <a:pt x="6562" y="6837"/>
                    <a:pt x="7254" y="6131"/>
                  </a:cubicBezTo>
                  <a:cubicBezTo>
                    <a:pt x="9532" y="3934"/>
                    <a:pt x="8013" y="55"/>
                    <a:pt x="4813" y="1"/>
                  </a:cubicBezTo>
                  <a:cubicBezTo>
                    <a:pt x="4790" y="1"/>
                    <a:pt x="4768" y="1"/>
                    <a:pt x="47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3"/>
            <p:cNvSpPr/>
            <p:nvPr/>
          </p:nvSpPr>
          <p:spPr>
            <a:xfrm>
              <a:off x="5682088" y="902991"/>
              <a:ext cx="76257" cy="57432"/>
            </a:xfrm>
            <a:custGeom>
              <a:rect b="b" l="l" r="r" t="t"/>
              <a:pathLst>
                <a:path extrusionOk="0" h="7206" w="9568">
                  <a:moveTo>
                    <a:pt x="4746" y="0"/>
                  </a:moveTo>
                  <a:cubicBezTo>
                    <a:pt x="3826" y="0"/>
                    <a:pt x="2912" y="366"/>
                    <a:pt x="2244" y="1102"/>
                  </a:cubicBezTo>
                  <a:cubicBezTo>
                    <a:pt x="1" y="3372"/>
                    <a:pt x="1609" y="7205"/>
                    <a:pt x="4787" y="7205"/>
                  </a:cubicBezTo>
                  <a:cubicBezTo>
                    <a:pt x="4798" y="7205"/>
                    <a:pt x="4810" y="7205"/>
                    <a:pt x="4821" y="7205"/>
                  </a:cubicBezTo>
                  <a:cubicBezTo>
                    <a:pt x="7994" y="7151"/>
                    <a:pt x="9568" y="3299"/>
                    <a:pt x="7262" y="1075"/>
                  </a:cubicBezTo>
                  <a:cubicBezTo>
                    <a:pt x="6574" y="360"/>
                    <a:pt x="5657" y="0"/>
                    <a:pt x="47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3"/>
            <p:cNvSpPr/>
            <p:nvPr/>
          </p:nvSpPr>
          <p:spPr>
            <a:xfrm>
              <a:off x="5481411" y="1304782"/>
              <a:ext cx="76106" cy="57400"/>
            </a:xfrm>
            <a:custGeom>
              <a:rect b="b" l="l" r="r" t="t"/>
              <a:pathLst>
                <a:path extrusionOk="0" h="7202" w="9549">
                  <a:moveTo>
                    <a:pt x="4748" y="0"/>
                  </a:moveTo>
                  <a:cubicBezTo>
                    <a:pt x="1574" y="27"/>
                    <a:pt x="1" y="3879"/>
                    <a:pt x="2252" y="6103"/>
                  </a:cubicBezTo>
                  <a:cubicBezTo>
                    <a:pt x="2944" y="6835"/>
                    <a:pt x="3866" y="7201"/>
                    <a:pt x="4788" y="7201"/>
                  </a:cubicBezTo>
                  <a:cubicBezTo>
                    <a:pt x="5710" y="7201"/>
                    <a:pt x="6633" y="6835"/>
                    <a:pt x="7324" y="6103"/>
                  </a:cubicBezTo>
                  <a:cubicBezTo>
                    <a:pt x="9548" y="3825"/>
                    <a:pt x="7948" y="0"/>
                    <a:pt x="47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3"/>
            <p:cNvSpPr/>
            <p:nvPr/>
          </p:nvSpPr>
          <p:spPr>
            <a:xfrm>
              <a:off x="5687866" y="1103675"/>
              <a:ext cx="64645" cy="57775"/>
            </a:xfrm>
            <a:custGeom>
              <a:rect b="b" l="l" r="r" t="t"/>
              <a:pathLst>
                <a:path extrusionOk="0" h="7249" w="8111">
                  <a:moveTo>
                    <a:pt x="4037" y="0"/>
                  </a:moveTo>
                  <a:cubicBezTo>
                    <a:pt x="3213" y="0"/>
                    <a:pt x="2393" y="309"/>
                    <a:pt x="1709" y="930"/>
                  </a:cubicBezTo>
                  <a:cubicBezTo>
                    <a:pt x="163" y="2314"/>
                    <a:pt x="0" y="4429"/>
                    <a:pt x="1356" y="5975"/>
                  </a:cubicBezTo>
                  <a:cubicBezTo>
                    <a:pt x="2109" y="6817"/>
                    <a:pt x="3087" y="7248"/>
                    <a:pt x="4067" y="7248"/>
                  </a:cubicBezTo>
                  <a:cubicBezTo>
                    <a:pt x="4887" y="7248"/>
                    <a:pt x="5709" y="6946"/>
                    <a:pt x="6401" y="6328"/>
                  </a:cubicBezTo>
                  <a:cubicBezTo>
                    <a:pt x="7920" y="4972"/>
                    <a:pt x="8110" y="2775"/>
                    <a:pt x="6754" y="1283"/>
                  </a:cubicBezTo>
                  <a:cubicBezTo>
                    <a:pt x="5990" y="431"/>
                    <a:pt x="5011" y="0"/>
                    <a:pt x="40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3"/>
            <p:cNvSpPr/>
            <p:nvPr/>
          </p:nvSpPr>
          <p:spPr>
            <a:xfrm>
              <a:off x="5888909" y="902911"/>
              <a:ext cx="64214" cy="57695"/>
            </a:xfrm>
            <a:custGeom>
              <a:rect b="b" l="l" r="r" t="t"/>
              <a:pathLst>
                <a:path extrusionOk="0" h="7239" w="8057">
                  <a:moveTo>
                    <a:pt x="4008" y="1"/>
                  </a:moveTo>
                  <a:cubicBezTo>
                    <a:pt x="3158" y="1"/>
                    <a:pt x="2309" y="334"/>
                    <a:pt x="1601" y="1004"/>
                  </a:cubicBezTo>
                  <a:cubicBezTo>
                    <a:pt x="82" y="2414"/>
                    <a:pt x="0" y="4557"/>
                    <a:pt x="1384" y="6049"/>
                  </a:cubicBezTo>
                  <a:cubicBezTo>
                    <a:pt x="2129" y="6837"/>
                    <a:pt x="3086" y="7239"/>
                    <a:pt x="4043" y="7239"/>
                  </a:cubicBezTo>
                  <a:cubicBezTo>
                    <a:pt x="4897" y="7239"/>
                    <a:pt x="5752" y="6918"/>
                    <a:pt x="6456" y="6266"/>
                  </a:cubicBezTo>
                  <a:cubicBezTo>
                    <a:pt x="7948" y="4937"/>
                    <a:pt x="8056" y="2631"/>
                    <a:pt x="6646" y="1221"/>
                  </a:cubicBezTo>
                  <a:cubicBezTo>
                    <a:pt x="5891" y="409"/>
                    <a:pt x="4949" y="1"/>
                    <a:pt x="40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3"/>
            <p:cNvSpPr/>
            <p:nvPr/>
          </p:nvSpPr>
          <p:spPr>
            <a:xfrm>
              <a:off x="5682024" y="1304782"/>
              <a:ext cx="76106" cy="57559"/>
            </a:xfrm>
            <a:custGeom>
              <a:rect b="b" l="l" r="r" t="t"/>
              <a:pathLst>
                <a:path extrusionOk="0" h="7222" w="9549">
                  <a:moveTo>
                    <a:pt x="4775" y="0"/>
                  </a:moveTo>
                  <a:cubicBezTo>
                    <a:pt x="1601" y="0"/>
                    <a:pt x="1" y="3852"/>
                    <a:pt x="2252" y="6103"/>
                  </a:cubicBezTo>
                  <a:cubicBezTo>
                    <a:pt x="2930" y="6849"/>
                    <a:pt x="3852" y="7222"/>
                    <a:pt x="4775" y="7222"/>
                  </a:cubicBezTo>
                  <a:cubicBezTo>
                    <a:pt x="5697" y="7222"/>
                    <a:pt x="6619" y="6849"/>
                    <a:pt x="7297" y="6103"/>
                  </a:cubicBezTo>
                  <a:cubicBezTo>
                    <a:pt x="9548" y="3852"/>
                    <a:pt x="7975" y="0"/>
                    <a:pt x="47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3"/>
            <p:cNvSpPr/>
            <p:nvPr/>
          </p:nvSpPr>
          <p:spPr>
            <a:xfrm>
              <a:off x="5882828" y="1103779"/>
              <a:ext cx="76129" cy="57264"/>
            </a:xfrm>
            <a:custGeom>
              <a:rect b="b" l="l" r="r" t="t"/>
              <a:pathLst>
                <a:path extrusionOk="0" h="7185" w="9552">
                  <a:moveTo>
                    <a:pt x="4771" y="1"/>
                  </a:moveTo>
                  <a:cubicBezTo>
                    <a:pt x="3826" y="1"/>
                    <a:pt x="2884" y="381"/>
                    <a:pt x="2201" y="1134"/>
                  </a:cubicBezTo>
                  <a:cubicBezTo>
                    <a:pt x="0" y="3416"/>
                    <a:pt x="1624" y="7184"/>
                    <a:pt x="4759" y="7184"/>
                  </a:cubicBezTo>
                  <a:cubicBezTo>
                    <a:pt x="4792" y="7184"/>
                    <a:pt x="4825" y="7184"/>
                    <a:pt x="4859" y="7183"/>
                  </a:cubicBezTo>
                  <a:cubicBezTo>
                    <a:pt x="8033" y="7129"/>
                    <a:pt x="9551" y="3223"/>
                    <a:pt x="7246" y="1026"/>
                  </a:cubicBezTo>
                  <a:cubicBezTo>
                    <a:pt x="6561" y="340"/>
                    <a:pt x="5664" y="1"/>
                    <a:pt x="47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3"/>
            <p:cNvSpPr/>
            <p:nvPr/>
          </p:nvSpPr>
          <p:spPr>
            <a:xfrm>
              <a:off x="6083680" y="902983"/>
              <a:ext cx="75978" cy="57440"/>
            </a:xfrm>
            <a:custGeom>
              <a:rect b="b" l="l" r="r" t="t"/>
              <a:pathLst>
                <a:path extrusionOk="0" h="7207" w="9533">
                  <a:moveTo>
                    <a:pt x="4768" y="1"/>
                  </a:moveTo>
                  <a:cubicBezTo>
                    <a:pt x="3870" y="1"/>
                    <a:pt x="2968" y="347"/>
                    <a:pt x="2279" y="1049"/>
                  </a:cubicBezTo>
                  <a:cubicBezTo>
                    <a:pt x="1" y="3246"/>
                    <a:pt x="1520" y="7152"/>
                    <a:pt x="4693" y="7206"/>
                  </a:cubicBezTo>
                  <a:cubicBezTo>
                    <a:pt x="4716" y="7206"/>
                    <a:pt x="4738" y="7206"/>
                    <a:pt x="4761" y="7206"/>
                  </a:cubicBezTo>
                  <a:cubicBezTo>
                    <a:pt x="7917" y="7206"/>
                    <a:pt x="9533" y="3420"/>
                    <a:pt x="7324" y="1130"/>
                  </a:cubicBezTo>
                  <a:cubicBezTo>
                    <a:pt x="6644" y="381"/>
                    <a:pt x="5709" y="1"/>
                    <a:pt x="4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3"/>
            <p:cNvSpPr/>
            <p:nvPr/>
          </p:nvSpPr>
          <p:spPr>
            <a:xfrm>
              <a:off x="5888909" y="1304352"/>
              <a:ext cx="64214" cy="57695"/>
            </a:xfrm>
            <a:custGeom>
              <a:rect b="b" l="l" r="r" t="t"/>
              <a:pathLst>
                <a:path extrusionOk="0" h="7239" w="8057">
                  <a:moveTo>
                    <a:pt x="4008" y="0"/>
                  </a:moveTo>
                  <a:cubicBezTo>
                    <a:pt x="3158" y="0"/>
                    <a:pt x="2309" y="334"/>
                    <a:pt x="1601" y="1003"/>
                  </a:cubicBezTo>
                  <a:cubicBezTo>
                    <a:pt x="109" y="2414"/>
                    <a:pt x="0" y="4584"/>
                    <a:pt x="1384" y="6048"/>
                  </a:cubicBezTo>
                  <a:cubicBezTo>
                    <a:pt x="2086" y="6837"/>
                    <a:pt x="3060" y="7239"/>
                    <a:pt x="4036" y="7239"/>
                  </a:cubicBezTo>
                  <a:cubicBezTo>
                    <a:pt x="4906" y="7239"/>
                    <a:pt x="5778" y="6918"/>
                    <a:pt x="6456" y="6265"/>
                  </a:cubicBezTo>
                  <a:cubicBezTo>
                    <a:pt x="7948" y="4964"/>
                    <a:pt x="8056" y="2631"/>
                    <a:pt x="6646" y="1220"/>
                  </a:cubicBezTo>
                  <a:cubicBezTo>
                    <a:pt x="5891" y="408"/>
                    <a:pt x="4949" y="0"/>
                    <a:pt x="40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3"/>
            <p:cNvSpPr/>
            <p:nvPr/>
          </p:nvSpPr>
          <p:spPr>
            <a:xfrm>
              <a:off x="6083680" y="1103643"/>
              <a:ext cx="75922" cy="57615"/>
            </a:xfrm>
            <a:custGeom>
              <a:rect b="b" l="l" r="r" t="t"/>
              <a:pathLst>
                <a:path extrusionOk="0" h="7229" w="9526">
                  <a:moveTo>
                    <a:pt x="4763" y="1"/>
                  </a:moveTo>
                  <a:cubicBezTo>
                    <a:pt x="3897" y="1"/>
                    <a:pt x="3028" y="347"/>
                    <a:pt x="2306" y="1043"/>
                  </a:cubicBezTo>
                  <a:cubicBezTo>
                    <a:pt x="1" y="3240"/>
                    <a:pt x="1493" y="7146"/>
                    <a:pt x="4666" y="7227"/>
                  </a:cubicBezTo>
                  <a:cubicBezTo>
                    <a:pt x="4700" y="7228"/>
                    <a:pt x="4733" y="7228"/>
                    <a:pt x="4767" y="7228"/>
                  </a:cubicBezTo>
                  <a:cubicBezTo>
                    <a:pt x="7902" y="7228"/>
                    <a:pt x="9525" y="3460"/>
                    <a:pt x="7352" y="1178"/>
                  </a:cubicBezTo>
                  <a:cubicBezTo>
                    <a:pt x="6610" y="394"/>
                    <a:pt x="5687" y="1"/>
                    <a:pt x="47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3"/>
            <p:cNvSpPr/>
            <p:nvPr/>
          </p:nvSpPr>
          <p:spPr>
            <a:xfrm>
              <a:off x="6083592" y="1304535"/>
              <a:ext cx="76193" cy="57328"/>
            </a:xfrm>
            <a:custGeom>
              <a:rect b="b" l="l" r="r" t="t"/>
              <a:pathLst>
                <a:path extrusionOk="0" h="7193" w="9560">
                  <a:moveTo>
                    <a:pt x="4786" y="0"/>
                  </a:moveTo>
                  <a:cubicBezTo>
                    <a:pt x="3845" y="0"/>
                    <a:pt x="2903" y="380"/>
                    <a:pt x="2209" y="1143"/>
                  </a:cubicBezTo>
                  <a:cubicBezTo>
                    <a:pt x="0" y="3406"/>
                    <a:pt x="1616" y="7192"/>
                    <a:pt x="4773" y="7192"/>
                  </a:cubicBezTo>
                  <a:cubicBezTo>
                    <a:pt x="4795" y="7192"/>
                    <a:pt x="4818" y="7192"/>
                    <a:pt x="4840" y="7192"/>
                  </a:cubicBezTo>
                  <a:cubicBezTo>
                    <a:pt x="8013" y="7138"/>
                    <a:pt x="9560" y="3259"/>
                    <a:pt x="7254" y="1035"/>
                  </a:cubicBezTo>
                  <a:cubicBezTo>
                    <a:pt x="6579" y="346"/>
                    <a:pt x="5683" y="0"/>
                    <a:pt x="47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3"/>
            <p:cNvSpPr/>
            <p:nvPr/>
          </p:nvSpPr>
          <p:spPr>
            <a:xfrm>
              <a:off x="5079970" y="903333"/>
              <a:ext cx="75978" cy="57384"/>
            </a:xfrm>
            <a:custGeom>
              <a:rect b="b" l="l" r="r" t="t"/>
              <a:pathLst>
                <a:path extrusionOk="0" h="7200" w="9533">
                  <a:moveTo>
                    <a:pt x="4760" y="1"/>
                  </a:moveTo>
                  <a:cubicBezTo>
                    <a:pt x="4738" y="1"/>
                    <a:pt x="4716" y="1"/>
                    <a:pt x="4693" y="1"/>
                  </a:cubicBezTo>
                  <a:cubicBezTo>
                    <a:pt x="1520" y="55"/>
                    <a:pt x="1" y="3934"/>
                    <a:pt x="2279" y="6131"/>
                  </a:cubicBezTo>
                  <a:cubicBezTo>
                    <a:pt x="2955" y="6847"/>
                    <a:pt x="3857" y="7200"/>
                    <a:pt x="4759" y="7200"/>
                  </a:cubicBezTo>
                  <a:cubicBezTo>
                    <a:pt x="5702" y="7200"/>
                    <a:pt x="6644" y="6813"/>
                    <a:pt x="7324" y="6050"/>
                  </a:cubicBezTo>
                  <a:cubicBezTo>
                    <a:pt x="9533" y="3787"/>
                    <a:pt x="7917" y="1"/>
                    <a:pt x="4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3"/>
            <p:cNvSpPr/>
            <p:nvPr/>
          </p:nvSpPr>
          <p:spPr>
            <a:xfrm>
              <a:off x="5080098" y="1104161"/>
              <a:ext cx="75978" cy="57272"/>
            </a:xfrm>
            <a:custGeom>
              <a:rect b="b" l="l" r="r" t="t"/>
              <a:pathLst>
                <a:path extrusionOk="0" h="7186" w="9533">
                  <a:moveTo>
                    <a:pt x="4719" y="1"/>
                  </a:moveTo>
                  <a:cubicBezTo>
                    <a:pt x="1590" y="1"/>
                    <a:pt x="0" y="3787"/>
                    <a:pt x="2209" y="6050"/>
                  </a:cubicBezTo>
                  <a:cubicBezTo>
                    <a:pt x="2896" y="6806"/>
                    <a:pt x="3828" y="7186"/>
                    <a:pt x="4759" y="7186"/>
                  </a:cubicBezTo>
                  <a:cubicBezTo>
                    <a:pt x="5665" y="7186"/>
                    <a:pt x="6572" y="6826"/>
                    <a:pt x="7254" y="6104"/>
                  </a:cubicBezTo>
                  <a:cubicBezTo>
                    <a:pt x="9532" y="3880"/>
                    <a:pt x="7986" y="28"/>
                    <a:pt x="4786" y="1"/>
                  </a:cubicBezTo>
                  <a:cubicBezTo>
                    <a:pt x="4763" y="1"/>
                    <a:pt x="4741" y="1"/>
                    <a:pt x="47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3"/>
            <p:cNvSpPr/>
            <p:nvPr/>
          </p:nvSpPr>
          <p:spPr>
            <a:xfrm>
              <a:off x="5280647" y="903341"/>
              <a:ext cx="76042" cy="57320"/>
            </a:xfrm>
            <a:custGeom>
              <a:rect b="b" l="l" r="r" t="t"/>
              <a:pathLst>
                <a:path extrusionOk="0" h="7192" w="9541">
                  <a:moveTo>
                    <a:pt x="4787" y="0"/>
                  </a:moveTo>
                  <a:cubicBezTo>
                    <a:pt x="1609" y="0"/>
                    <a:pt x="1" y="3806"/>
                    <a:pt x="2217" y="6076"/>
                  </a:cubicBezTo>
                  <a:cubicBezTo>
                    <a:pt x="2905" y="6819"/>
                    <a:pt x="3843" y="7192"/>
                    <a:pt x="4778" y="7192"/>
                  </a:cubicBezTo>
                  <a:cubicBezTo>
                    <a:pt x="5687" y="7192"/>
                    <a:pt x="6593" y="6839"/>
                    <a:pt x="7262" y="6130"/>
                  </a:cubicBezTo>
                  <a:cubicBezTo>
                    <a:pt x="9540" y="3906"/>
                    <a:pt x="7994" y="27"/>
                    <a:pt x="4821" y="0"/>
                  </a:cubicBezTo>
                  <a:cubicBezTo>
                    <a:pt x="4810" y="0"/>
                    <a:pt x="4798" y="0"/>
                    <a:pt x="4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3"/>
            <p:cNvSpPr/>
            <p:nvPr/>
          </p:nvSpPr>
          <p:spPr>
            <a:xfrm>
              <a:off x="5080034" y="1304774"/>
              <a:ext cx="76042" cy="57488"/>
            </a:xfrm>
            <a:custGeom>
              <a:rect b="b" l="l" r="r" t="t"/>
              <a:pathLst>
                <a:path extrusionOk="0" h="7213" w="9541">
                  <a:moveTo>
                    <a:pt x="4760" y="1"/>
                  </a:moveTo>
                  <a:cubicBezTo>
                    <a:pt x="1609" y="1"/>
                    <a:pt x="1" y="3806"/>
                    <a:pt x="2217" y="6077"/>
                  </a:cubicBezTo>
                  <a:cubicBezTo>
                    <a:pt x="2904" y="6833"/>
                    <a:pt x="3836" y="7213"/>
                    <a:pt x="4767" y="7213"/>
                  </a:cubicBezTo>
                  <a:cubicBezTo>
                    <a:pt x="5673" y="7213"/>
                    <a:pt x="6580" y="6853"/>
                    <a:pt x="7262" y="6131"/>
                  </a:cubicBezTo>
                  <a:cubicBezTo>
                    <a:pt x="9540" y="3907"/>
                    <a:pt x="7994" y="28"/>
                    <a:pt x="4794" y="1"/>
                  </a:cubicBezTo>
                  <a:cubicBezTo>
                    <a:pt x="4783" y="1"/>
                    <a:pt x="4771" y="1"/>
                    <a:pt x="4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3"/>
            <p:cNvSpPr/>
            <p:nvPr/>
          </p:nvSpPr>
          <p:spPr>
            <a:xfrm>
              <a:off x="5286425" y="1103683"/>
              <a:ext cx="64206" cy="57719"/>
            </a:xfrm>
            <a:custGeom>
              <a:rect b="b" l="l" r="r" t="t"/>
              <a:pathLst>
                <a:path extrusionOk="0" h="7242" w="8056">
                  <a:moveTo>
                    <a:pt x="4032" y="1"/>
                  </a:moveTo>
                  <a:cubicBezTo>
                    <a:pt x="3183" y="1"/>
                    <a:pt x="2335" y="327"/>
                    <a:pt x="1628" y="983"/>
                  </a:cubicBezTo>
                  <a:cubicBezTo>
                    <a:pt x="136" y="2394"/>
                    <a:pt x="0" y="4564"/>
                    <a:pt x="1411" y="6056"/>
                  </a:cubicBezTo>
                  <a:cubicBezTo>
                    <a:pt x="2095" y="6840"/>
                    <a:pt x="3057" y="7242"/>
                    <a:pt x="4024" y="7242"/>
                  </a:cubicBezTo>
                  <a:cubicBezTo>
                    <a:pt x="4897" y="7242"/>
                    <a:pt x="5774" y="6914"/>
                    <a:pt x="6456" y="6245"/>
                  </a:cubicBezTo>
                  <a:cubicBezTo>
                    <a:pt x="7975" y="4944"/>
                    <a:pt x="8056" y="2638"/>
                    <a:pt x="6673" y="1200"/>
                  </a:cubicBezTo>
                  <a:cubicBezTo>
                    <a:pt x="5917" y="402"/>
                    <a:pt x="4974" y="1"/>
                    <a:pt x="40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3"/>
            <p:cNvSpPr/>
            <p:nvPr/>
          </p:nvSpPr>
          <p:spPr>
            <a:xfrm>
              <a:off x="5481411" y="902983"/>
              <a:ext cx="75978" cy="57440"/>
            </a:xfrm>
            <a:custGeom>
              <a:rect b="b" l="l" r="r" t="t"/>
              <a:pathLst>
                <a:path extrusionOk="0" h="7207" w="9533">
                  <a:moveTo>
                    <a:pt x="4768" y="1"/>
                  </a:moveTo>
                  <a:cubicBezTo>
                    <a:pt x="3870" y="1"/>
                    <a:pt x="2968" y="347"/>
                    <a:pt x="2279" y="1049"/>
                  </a:cubicBezTo>
                  <a:cubicBezTo>
                    <a:pt x="1" y="3273"/>
                    <a:pt x="1520" y="7152"/>
                    <a:pt x="4720" y="7206"/>
                  </a:cubicBezTo>
                  <a:cubicBezTo>
                    <a:pt x="4743" y="7206"/>
                    <a:pt x="4765" y="7206"/>
                    <a:pt x="4787" y="7206"/>
                  </a:cubicBezTo>
                  <a:cubicBezTo>
                    <a:pt x="7917" y="7206"/>
                    <a:pt x="9533" y="3393"/>
                    <a:pt x="7324" y="1130"/>
                  </a:cubicBezTo>
                  <a:cubicBezTo>
                    <a:pt x="6644" y="381"/>
                    <a:pt x="5709" y="1"/>
                    <a:pt x="4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3"/>
            <p:cNvSpPr/>
            <p:nvPr/>
          </p:nvSpPr>
          <p:spPr>
            <a:xfrm>
              <a:off x="6284516" y="1304782"/>
              <a:ext cx="76098" cy="57400"/>
            </a:xfrm>
            <a:custGeom>
              <a:rect b="b" l="l" r="r" t="t"/>
              <a:pathLst>
                <a:path extrusionOk="0" h="7202" w="9548">
                  <a:moveTo>
                    <a:pt x="4801" y="0"/>
                  </a:moveTo>
                  <a:cubicBezTo>
                    <a:pt x="1600" y="0"/>
                    <a:pt x="0" y="3825"/>
                    <a:pt x="2251" y="6103"/>
                  </a:cubicBezTo>
                  <a:cubicBezTo>
                    <a:pt x="2929" y="6835"/>
                    <a:pt x="3852" y="7201"/>
                    <a:pt x="4774" y="7201"/>
                  </a:cubicBezTo>
                  <a:cubicBezTo>
                    <a:pt x="5696" y="7201"/>
                    <a:pt x="6618" y="6835"/>
                    <a:pt x="7296" y="6103"/>
                  </a:cubicBezTo>
                  <a:cubicBezTo>
                    <a:pt x="9548" y="3879"/>
                    <a:pt x="7974" y="27"/>
                    <a:pt x="4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3"/>
            <p:cNvSpPr/>
            <p:nvPr/>
          </p:nvSpPr>
          <p:spPr>
            <a:xfrm>
              <a:off x="6485248" y="1104161"/>
              <a:ext cx="76193" cy="57304"/>
            </a:xfrm>
            <a:custGeom>
              <a:rect b="b" l="l" r="r" t="t"/>
              <a:pathLst>
                <a:path extrusionOk="0" h="7190" w="9560">
                  <a:moveTo>
                    <a:pt x="4773" y="1"/>
                  </a:moveTo>
                  <a:cubicBezTo>
                    <a:pt x="1643" y="1"/>
                    <a:pt x="1" y="3761"/>
                    <a:pt x="2209" y="6050"/>
                  </a:cubicBezTo>
                  <a:cubicBezTo>
                    <a:pt x="2886" y="6810"/>
                    <a:pt x="3823" y="7189"/>
                    <a:pt x="4763" y="7189"/>
                  </a:cubicBezTo>
                  <a:cubicBezTo>
                    <a:pt x="5668" y="7189"/>
                    <a:pt x="6575" y="6837"/>
                    <a:pt x="7254" y="6131"/>
                  </a:cubicBezTo>
                  <a:cubicBezTo>
                    <a:pt x="9560" y="3934"/>
                    <a:pt x="8014" y="55"/>
                    <a:pt x="4840" y="1"/>
                  </a:cubicBezTo>
                  <a:cubicBezTo>
                    <a:pt x="4818" y="1"/>
                    <a:pt x="4795" y="1"/>
                    <a:pt x="47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3"/>
            <p:cNvSpPr/>
            <p:nvPr/>
          </p:nvSpPr>
          <p:spPr>
            <a:xfrm>
              <a:off x="6485344" y="1304782"/>
              <a:ext cx="76098" cy="57400"/>
            </a:xfrm>
            <a:custGeom>
              <a:rect b="b" l="l" r="r" t="t"/>
              <a:pathLst>
                <a:path extrusionOk="0" h="7202" w="9548">
                  <a:moveTo>
                    <a:pt x="4747" y="0"/>
                  </a:moveTo>
                  <a:cubicBezTo>
                    <a:pt x="1573" y="27"/>
                    <a:pt x="0" y="3879"/>
                    <a:pt x="2251" y="6103"/>
                  </a:cubicBezTo>
                  <a:cubicBezTo>
                    <a:pt x="2943" y="6835"/>
                    <a:pt x="3865" y="7201"/>
                    <a:pt x="4784" y="7201"/>
                  </a:cubicBezTo>
                  <a:cubicBezTo>
                    <a:pt x="5703" y="7201"/>
                    <a:pt x="6618" y="6835"/>
                    <a:pt x="7296" y="6103"/>
                  </a:cubicBezTo>
                  <a:cubicBezTo>
                    <a:pt x="9548" y="3825"/>
                    <a:pt x="7947" y="0"/>
                    <a:pt x="47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3"/>
            <p:cNvSpPr/>
            <p:nvPr/>
          </p:nvSpPr>
          <p:spPr>
            <a:xfrm>
              <a:off x="6284572" y="903341"/>
              <a:ext cx="76042" cy="57320"/>
            </a:xfrm>
            <a:custGeom>
              <a:rect b="b" l="l" r="r" t="t"/>
              <a:pathLst>
                <a:path extrusionOk="0" h="7192" w="9541">
                  <a:moveTo>
                    <a:pt x="4787" y="0"/>
                  </a:moveTo>
                  <a:cubicBezTo>
                    <a:pt x="1609" y="0"/>
                    <a:pt x="1" y="3806"/>
                    <a:pt x="2217" y="6076"/>
                  </a:cubicBezTo>
                  <a:cubicBezTo>
                    <a:pt x="2905" y="6819"/>
                    <a:pt x="3836" y="7192"/>
                    <a:pt x="4768" y="7192"/>
                  </a:cubicBezTo>
                  <a:cubicBezTo>
                    <a:pt x="5674" y="7192"/>
                    <a:pt x="6580" y="6839"/>
                    <a:pt x="7262" y="6130"/>
                  </a:cubicBezTo>
                  <a:cubicBezTo>
                    <a:pt x="9541" y="3906"/>
                    <a:pt x="7995" y="27"/>
                    <a:pt x="4821" y="0"/>
                  </a:cubicBezTo>
                  <a:cubicBezTo>
                    <a:pt x="4810" y="0"/>
                    <a:pt x="4798" y="0"/>
                    <a:pt x="4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3"/>
            <p:cNvSpPr/>
            <p:nvPr/>
          </p:nvSpPr>
          <p:spPr>
            <a:xfrm>
              <a:off x="6686013" y="902991"/>
              <a:ext cx="76042" cy="57432"/>
            </a:xfrm>
            <a:custGeom>
              <a:rect b="b" l="l" r="r" t="t"/>
              <a:pathLst>
                <a:path extrusionOk="0" h="7206" w="9541">
                  <a:moveTo>
                    <a:pt x="4742" y="0"/>
                  </a:moveTo>
                  <a:cubicBezTo>
                    <a:pt x="3819" y="0"/>
                    <a:pt x="2898" y="366"/>
                    <a:pt x="2217" y="1102"/>
                  </a:cubicBezTo>
                  <a:cubicBezTo>
                    <a:pt x="1" y="3372"/>
                    <a:pt x="1609" y="7205"/>
                    <a:pt x="4788" y="7205"/>
                  </a:cubicBezTo>
                  <a:cubicBezTo>
                    <a:pt x="4799" y="7205"/>
                    <a:pt x="4810" y="7205"/>
                    <a:pt x="4821" y="7205"/>
                  </a:cubicBezTo>
                  <a:cubicBezTo>
                    <a:pt x="7995" y="7151"/>
                    <a:pt x="9541" y="3299"/>
                    <a:pt x="7262" y="1075"/>
                  </a:cubicBezTo>
                  <a:cubicBezTo>
                    <a:pt x="6574" y="360"/>
                    <a:pt x="5657" y="0"/>
                    <a:pt x="47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3"/>
            <p:cNvSpPr/>
            <p:nvPr/>
          </p:nvSpPr>
          <p:spPr>
            <a:xfrm>
              <a:off x="6290565" y="1103683"/>
              <a:ext cx="64214" cy="57719"/>
            </a:xfrm>
            <a:custGeom>
              <a:rect b="b" l="l" r="r" t="t"/>
              <a:pathLst>
                <a:path extrusionOk="0" h="7242" w="8057">
                  <a:moveTo>
                    <a:pt x="4006" y="1"/>
                  </a:moveTo>
                  <a:cubicBezTo>
                    <a:pt x="3156" y="1"/>
                    <a:pt x="2308" y="327"/>
                    <a:pt x="1601" y="983"/>
                  </a:cubicBezTo>
                  <a:cubicBezTo>
                    <a:pt x="109" y="2394"/>
                    <a:pt x="0" y="4564"/>
                    <a:pt x="1384" y="6056"/>
                  </a:cubicBezTo>
                  <a:cubicBezTo>
                    <a:pt x="2082" y="6840"/>
                    <a:pt x="3051" y="7242"/>
                    <a:pt x="4021" y="7242"/>
                  </a:cubicBezTo>
                  <a:cubicBezTo>
                    <a:pt x="4897" y="7242"/>
                    <a:pt x="5774" y="6914"/>
                    <a:pt x="6456" y="6245"/>
                  </a:cubicBezTo>
                  <a:cubicBezTo>
                    <a:pt x="7948" y="4944"/>
                    <a:pt x="8056" y="2638"/>
                    <a:pt x="6646" y="1200"/>
                  </a:cubicBezTo>
                  <a:cubicBezTo>
                    <a:pt x="5890" y="402"/>
                    <a:pt x="4947" y="1"/>
                    <a:pt x="40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3"/>
            <p:cNvSpPr/>
            <p:nvPr/>
          </p:nvSpPr>
          <p:spPr>
            <a:xfrm>
              <a:off x="6485344" y="902983"/>
              <a:ext cx="75978" cy="57440"/>
            </a:xfrm>
            <a:custGeom>
              <a:rect b="b" l="l" r="r" t="t"/>
              <a:pathLst>
                <a:path extrusionOk="0" h="7207" w="9533">
                  <a:moveTo>
                    <a:pt x="4747" y="1"/>
                  </a:moveTo>
                  <a:cubicBezTo>
                    <a:pt x="3849" y="1"/>
                    <a:pt x="2954" y="347"/>
                    <a:pt x="2279" y="1049"/>
                  </a:cubicBezTo>
                  <a:cubicBezTo>
                    <a:pt x="0" y="3273"/>
                    <a:pt x="1519" y="7152"/>
                    <a:pt x="4693" y="7206"/>
                  </a:cubicBezTo>
                  <a:cubicBezTo>
                    <a:pt x="4715" y="7206"/>
                    <a:pt x="4737" y="7206"/>
                    <a:pt x="4759" y="7206"/>
                  </a:cubicBezTo>
                  <a:cubicBezTo>
                    <a:pt x="7916" y="7206"/>
                    <a:pt x="9532" y="3393"/>
                    <a:pt x="7324" y="1130"/>
                  </a:cubicBezTo>
                  <a:cubicBezTo>
                    <a:pt x="6630" y="381"/>
                    <a:pt x="5687" y="1"/>
                    <a:pt x="47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3"/>
            <p:cNvSpPr/>
            <p:nvPr/>
          </p:nvSpPr>
          <p:spPr>
            <a:xfrm>
              <a:off x="5682024" y="1706869"/>
              <a:ext cx="76042" cy="57296"/>
            </a:xfrm>
            <a:custGeom>
              <a:rect b="b" l="l" r="r" t="t"/>
              <a:pathLst>
                <a:path extrusionOk="0" h="7189" w="9541">
                  <a:moveTo>
                    <a:pt x="4759" y="0"/>
                  </a:moveTo>
                  <a:cubicBezTo>
                    <a:pt x="3849" y="0"/>
                    <a:pt x="2937" y="360"/>
                    <a:pt x="2252" y="1085"/>
                  </a:cubicBezTo>
                  <a:cubicBezTo>
                    <a:pt x="1" y="3337"/>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3"/>
            <p:cNvSpPr/>
            <p:nvPr/>
          </p:nvSpPr>
          <p:spPr>
            <a:xfrm>
              <a:off x="5882852" y="1506112"/>
              <a:ext cx="75922" cy="57448"/>
            </a:xfrm>
            <a:custGeom>
              <a:rect b="b" l="l" r="r" t="t"/>
              <a:pathLst>
                <a:path extrusionOk="0" h="7208" w="9526">
                  <a:moveTo>
                    <a:pt x="4761" y="0"/>
                  </a:moveTo>
                  <a:cubicBezTo>
                    <a:pt x="3895" y="0"/>
                    <a:pt x="3028" y="340"/>
                    <a:pt x="2306" y="1022"/>
                  </a:cubicBezTo>
                  <a:cubicBezTo>
                    <a:pt x="1" y="3219"/>
                    <a:pt x="1493" y="7125"/>
                    <a:pt x="4693" y="7206"/>
                  </a:cubicBezTo>
                  <a:cubicBezTo>
                    <a:pt x="4727" y="7207"/>
                    <a:pt x="4760" y="7208"/>
                    <a:pt x="4793" y="7208"/>
                  </a:cubicBezTo>
                  <a:cubicBezTo>
                    <a:pt x="7902" y="7208"/>
                    <a:pt x="9525" y="3439"/>
                    <a:pt x="7351" y="1158"/>
                  </a:cubicBezTo>
                  <a:cubicBezTo>
                    <a:pt x="6609" y="387"/>
                    <a:pt x="5686" y="0"/>
                    <a:pt x="4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3"/>
            <p:cNvSpPr/>
            <p:nvPr/>
          </p:nvSpPr>
          <p:spPr>
            <a:xfrm>
              <a:off x="5682088" y="1907665"/>
              <a:ext cx="76257" cy="57328"/>
            </a:xfrm>
            <a:custGeom>
              <a:rect b="b" l="l" r="r" t="t"/>
              <a:pathLst>
                <a:path extrusionOk="0" h="7193" w="9568">
                  <a:moveTo>
                    <a:pt x="4771" y="1"/>
                  </a:moveTo>
                  <a:cubicBezTo>
                    <a:pt x="3843" y="1"/>
                    <a:pt x="2918" y="374"/>
                    <a:pt x="2244" y="1116"/>
                  </a:cubicBezTo>
                  <a:cubicBezTo>
                    <a:pt x="1" y="3387"/>
                    <a:pt x="1609" y="7192"/>
                    <a:pt x="4787" y="7192"/>
                  </a:cubicBezTo>
                  <a:cubicBezTo>
                    <a:pt x="4798" y="7192"/>
                    <a:pt x="4810" y="7192"/>
                    <a:pt x="4821" y="7192"/>
                  </a:cubicBezTo>
                  <a:cubicBezTo>
                    <a:pt x="7994" y="7165"/>
                    <a:pt x="9568" y="3286"/>
                    <a:pt x="7262" y="1062"/>
                  </a:cubicBezTo>
                  <a:cubicBezTo>
                    <a:pt x="6580" y="353"/>
                    <a:pt x="5674" y="1"/>
                    <a:pt x="47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3"/>
            <p:cNvSpPr/>
            <p:nvPr/>
          </p:nvSpPr>
          <p:spPr>
            <a:xfrm>
              <a:off x="5888909" y="1706821"/>
              <a:ext cx="64214" cy="58038"/>
            </a:xfrm>
            <a:custGeom>
              <a:rect b="b" l="l" r="r" t="t"/>
              <a:pathLst>
                <a:path extrusionOk="0" h="7282" w="8057">
                  <a:moveTo>
                    <a:pt x="4005" y="0"/>
                  </a:moveTo>
                  <a:cubicBezTo>
                    <a:pt x="3156" y="0"/>
                    <a:pt x="2308" y="327"/>
                    <a:pt x="1601" y="983"/>
                  </a:cubicBezTo>
                  <a:cubicBezTo>
                    <a:pt x="82" y="2393"/>
                    <a:pt x="0" y="4536"/>
                    <a:pt x="1384" y="6028"/>
                  </a:cubicBezTo>
                  <a:cubicBezTo>
                    <a:pt x="2097" y="6858"/>
                    <a:pt x="3093" y="7282"/>
                    <a:pt x="4092" y="7282"/>
                  </a:cubicBezTo>
                  <a:cubicBezTo>
                    <a:pt x="4954" y="7282"/>
                    <a:pt x="5819" y="6967"/>
                    <a:pt x="6510" y="6326"/>
                  </a:cubicBezTo>
                  <a:cubicBezTo>
                    <a:pt x="8002" y="4970"/>
                    <a:pt x="8056" y="2637"/>
                    <a:pt x="6646" y="1200"/>
                  </a:cubicBezTo>
                  <a:cubicBezTo>
                    <a:pt x="5890" y="401"/>
                    <a:pt x="4947" y="0"/>
                    <a:pt x="40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3"/>
            <p:cNvSpPr/>
            <p:nvPr/>
          </p:nvSpPr>
          <p:spPr>
            <a:xfrm>
              <a:off x="6083680" y="1506112"/>
              <a:ext cx="75978" cy="57440"/>
            </a:xfrm>
            <a:custGeom>
              <a:rect b="b" l="l" r="r" t="t"/>
              <a:pathLst>
                <a:path extrusionOk="0" h="7207" w="9533">
                  <a:moveTo>
                    <a:pt x="4768" y="1"/>
                  </a:moveTo>
                  <a:cubicBezTo>
                    <a:pt x="3870" y="1"/>
                    <a:pt x="2968" y="347"/>
                    <a:pt x="2279" y="1049"/>
                  </a:cubicBezTo>
                  <a:cubicBezTo>
                    <a:pt x="1" y="3246"/>
                    <a:pt x="1520" y="7152"/>
                    <a:pt x="4693" y="7206"/>
                  </a:cubicBezTo>
                  <a:cubicBezTo>
                    <a:pt x="4716" y="7207"/>
                    <a:pt x="4738" y="7207"/>
                    <a:pt x="4761" y="7207"/>
                  </a:cubicBezTo>
                  <a:cubicBezTo>
                    <a:pt x="7917" y="7207"/>
                    <a:pt x="9533" y="3420"/>
                    <a:pt x="7324" y="1131"/>
                  </a:cubicBezTo>
                  <a:cubicBezTo>
                    <a:pt x="6644" y="381"/>
                    <a:pt x="5709" y="1"/>
                    <a:pt x="4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3"/>
            <p:cNvSpPr/>
            <p:nvPr/>
          </p:nvSpPr>
          <p:spPr>
            <a:xfrm>
              <a:off x="5888909" y="1907561"/>
              <a:ext cx="64214" cy="57615"/>
            </a:xfrm>
            <a:custGeom>
              <a:rect b="b" l="l" r="r" t="t"/>
              <a:pathLst>
                <a:path extrusionOk="0" h="7229" w="8057">
                  <a:moveTo>
                    <a:pt x="3994" y="0"/>
                  </a:moveTo>
                  <a:cubicBezTo>
                    <a:pt x="3149" y="0"/>
                    <a:pt x="2305" y="328"/>
                    <a:pt x="1601" y="994"/>
                  </a:cubicBezTo>
                  <a:cubicBezTo>
                    <a:pt x="82" y="2431"/>
                    <a:pt x="0" y="4547"/>
                    <a:pt x="1384" y="6039"/>
                  </a:cubicBezTo>
                  <a:cubicBezTo>
                    <a:pt x="2129" y="6827"/>
                    <a:pt x="3086" y="7229"/>
                    <a:pt x="4043" y="7229"/>
                  </a:cubicBezTo>
                  <a:cubicBezTo>
                    <a:pt x="4897" y="7229"/>
                    <a:pt x="5752" y="6908"/>
                    <a:pt x="6456" y="6256"/>
                  </a:cubicBezTo>
                  <a:cubicBezTo>
                    <a:pt x="7948" y="4954"/>
                    <a:pt x="8056" y="2621"/>
                    <a:pt x="6646" y="1211"/>
                  </a:cubicBezTo>
                  <a:cubicBezTo>
                    <a:pt x="5887" y="409"/>
                    <a:pt x="4939" y="0"/>
                    <a:pt x="39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3"/>
            <p:cNvSpPr/>
            <p:nvPr/>
          </p:nvSpPr>
          <p:spPr>
            <a:xfrm>
              <a:off x="6083592" y="1706861"/>
              <a:ext cx="76193" cy="57304"/>
            </a:xfrm>
            <a:custGeom>
              <a:rect b="b" l="l" r="r" t="t"/>
              <a:pathLst>
                <a:path extrusionOk="0" h="7190" w="9560">
                  <a:moveTo>
                    <a:pt x="4772" y="1"/>
                  </a:moveTo>
                  <a:cubicBezTo>
                    <a:pt x="3836" y="1"/>
                    <a:pt x="2900" y="381"/>
                    <a:pt x="2209" y="1141"/>
                  </a:cubicBezTo>
                  <a:cubicBezTo>
                    <a:pt x="0" y="3403"/>
                    <a:pt x="1616" y="7190"/>
                    <a:pt x="4773" y="7190"/>
                  </a:cubicBezTo>
                  <a:cubicBezTo>
                    <a:pt x="4795" y="7190"/>
                    <a:pt x="4818" y="7190"/>
                    <a:pt x="4840" y="7189"/>
                  </a:cubicBezTo>
                  <a:cubicBezTo>
                    <a:pt x="8013" y="7135"/>
                    <a:pt x="9560" y="3256"/>
                    <a:pt x="7254" y="1059"/>
                  </a:cubicBezTo>
                  <a:cubicBezTo>
                    <a:pt x="6575" y="354"/>
                    <a:pt x="5674" y="1"/>
                    <a:pt x="47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3"/>
            <p:cNvSpPr/>
            <p:nvPr/>
          </p:nvSpPr>
          <p:spPr>
            <a:xfrm>
              <a:off x="5882979" y="2108381"/>
              <a:ext cx="75978" cy="57440"/>
            </a:xfrm>
            <a:custGeom>
              <a:rect b="b" l="l" r="r" t="t"/>
              <a:pathLst>
                <a:path extrusionOk="0" h="7207" w="9533">
                  <a:moveTo>
                    <a:pt x="4749" y="1"/>
                  </a:moveTo>
                  <a:cubicBezTo>
                    <a:pt x="3805" y="1"/>
                    <a:pt x="2862" y="381"/>
                    <a:pt x="2182" y="1130"/>
                  </a:cubicBezTo>
                  <a:cubicBezTo>
                    <a:pt x="0" y="3420"/>
                    <a:pt x="1616" y="7207"/>
                    <a:pt x="4773" y="7207"/>
                  </a:cubicBezTo>
                  <a:cubicBezTo>
                    <a:pt x="4795" y="7207"/>
                    <a:pt x="4818" y="7207"/>
                    <a:pt x="4840" y="7206"/>
                  </a:cubicBezTo>
                  <a:cubicBezTo>
                    <a:pt x="8014" y="7125"/>
                    <a:pt x="9532" y="3246"/>
                    <a:pt x="7227" y="1049"/>
                  </a:cubicBezTo>
                  <a:cubicBezTo>
                    <a:pt x="6551" y="347"/>
                    <a:pt x="5650" y="1"/>
                    <a:pt x="47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3"/>
            <p:cNvSpPr/>
            <p:nvPr/>
          </p:nvSpPr>
          <p:spPr>
            <a:xfrm>
              <a:off x="6083680" y="1907665"/>
              <a:ext cx="75978" cy="57328"/>
            </a:xfrm>
            <a:custGeom>
              <a:rect b="b" l="l" r="r" t="t"/>
              <a:pathLst>
                <a:path extrusionOk="0" h="7193" w="9533">
                  <a:moveTo>
                    <a:pt x="4768" y="0"/>
                  </a:moveTo>
                  <a:cubicBezTo>
                    <a:pt x="3870" y="0"/>
                    <a:pt x="2968" y="346"/>
                    <a:pt x="2279" y="1035"/>
                  </a:cubicBezTo>
                  <a:cubicBezTo>
                    <a:pt x="1" y="3259"/>
                    <a:pt x="1520" y="7138"/>
                    <a:pt x="4693" y="7192"/>
                  </a:cubicBezTo>
                  <a:cubicBezTo>
                    <a:pt x="4716" y="7193"/>
                    <a:pt x="4738" y="7193"/>
                    <a:pt x="4761" y="7193"/>
                  </a:cubicBezTo>
                  <a:cubicBezTo>
                    <a:pt x="7917" y="7193"/>
                    <a:pt x="9533" y="3406"/>
                    <a:pt x="7324" y="1144"/>
                  </a:cubicBezTo>
                  <a:cubicBezTo>
                    <a:pt x="6644" y="380"/>
                    <a:pt x="5709" y="0"/>
                    <a:pt x="47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3"/>
            <p:cNvSpPr/>
            <p:nvPr/>
          </p:nvSpPr>
          <p:spPr>
            <a:xfrm>
              <a:off x="5086458" y="1506112"/>
              <a:ext cx="63346" cy="57256"/>
            </a:xfrm>
            <a:custGeom>
              <a:rect b="b" l="l" r="r" t="t"/>
              <a:pathLst>
                <a:path extrusionOk="0" h="7184" w="7948">
                  <a:moveTo>
                    <a:pt x="3927" y="0"/>
                  </a:moveTo>
                  <a:cubicBezTo>
                    <a:pt x="3061" y="0"/>
                    <a:pt x="2201" y="340"/>
                    <a:pt x="1492" y="1022"/>
                  </a:cubicBezTo>
                  <a:cubicBezTo>
                    <a:pt x="55" y="2378"/>
                    <a:pt x="1" y="4657"/>
                    <a:pt x="1357" y="6067"/>
                  </a:cubicBezTo>
                  <a:cubicBezTo>
                    <a:pt x="2058" y="6810"/>
                    <a:pt x="3005" y="7184"/>
                    <a:pt x="3956" y="7184"/>
                  </a:cubicBezTo>
                  <a:cubicBezTo>
                    <a:pt x="4844" y="7184"/>
                    <a:pt x="5735" y="6858"/>
                    <a:pt x="6429" y="6203"/>
                  </a:cubicBezTo>
                  <a:lnTo>
                    <a:pt x="6402" y="6203"/>
                  </a:lnTo>
                  <a:cubicBezTo>
                    <a:pt x="7894" y="4874"/>
                    <a:pt x="7948" y="2541"/>
                    <a:pt x="6537" y="1158"/>
                  </a:cubicBezTo>
                  <a:cubicBezTo>
                    <a:pt x="5781" y="387"/>
                    <a:pt x="4851" y="0"/>
                    <a:pt x="39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3"/>
            <p:cNvSpPr/>
            <p:nvPr/>
          </p:nvSpPr>
          <p:spPr>
            <a:xfrm>
              <a:off x="5079970" y="1707084"/>
              <a:ext cx="76106" cy="57400"/>
            </a:xfrm>
            <a:custGeom>
              <a:rect b="b" l="l" r="r" t="t"/>
              <a:pathLst>
                <a:path extrusionOk="0" h="7202" w="9549">
                  <a:moveTo>
                    <a:pt x="4775" y="0"/>
                  </a:moveTo>
                  <a:cubicBezTo>
                    <a:pt x="1574" y="0"/>
                    <a:pt x="1" y="3852"/>
                    <a:pt x="2252" y="6103"/>
                  </a:cubicBezTo>
                  <a:cubicBezTo>
                    <a:pt x="2930" y="6836"/>
                    <a:pt x="3852" y="7202"/>
                    <a:pt x="4775" y="7202"/>
                  </a:cubicBezTo>
                  <a:cubicBezTo>
                    <a:pt x="5697" y="7202"/>
                    <a:pt x="6619" y="6836"/>
                    <a:pt x="7297" y="6103"/>
                  </a:cubicBezTo>
                  <a:cubicBezTo>
                    <a:pt x="9548" y="3852"/>
                    <a:pt x="7948" y="0"/>
                    <a:pt x="47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3"/>
            <p:cNvSpPr/>
            <p:nvPr/>
          </p:nvSpPr>
          <p:spPr>
            <a:xfrm>
              <a:off x="5280583" y="1706861"/>
              <a:ext cx="75922" cy="57312"/>
            </a:xfrm>
            <a:custGeom>
              <a:rect b="b" l="l" r="r" t="t"/>
              <a:pathLst>
                <a:path extrusionOk="0" h="7191" w="9526">
                  <a:moveTo>
                    <a:pt x="4788" y="1"/>
                  </a:moveTo>
                  <a:cubicBezTo>
                    <a:pt x="3886" y="1"/>
                    <a:pt x="2985" y="354"/>
                    <a:pt x="2306" y="1059"/>
                  </a:cubicBezTo>
                  <a:cubicBezTo>
                    <a:pt x="1" y="3256"/>
                    <a:pt x="1520" y="7135"/>
                    <a:pt x="4693" y="7189"/>
                  </a:cubicBezTo>
                  <a:cubicBezTo>
                    <a:pt x="4727" y="7190"/>
                    <a:pt x="4760" y="7190"/>
                    <a:pt x="4793" y="7190"/>
                  </a:cubicBezTo>
                  <a:cubicBezTo>
                    <a:pt x="7928" y="7190"/>
                    <a:pt x="9525" y="3395"/>
                    <a:pt x="7351" y="1141"/>
                  </a:cubicBezTo>
                  <a:cubicBezTo>
                    <a:pt x="6661" y="381"/>
                    <a:pt x="5724" y="1"/>
                    <a:pt x="47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3"/>
            <p:cNvSpPr/>
            <p:nvPr/>
          </p:nvSpPr>
          <p:spPr>
            <a:xfrm>
              <a:off x="5481196" y="1506065"/>
              <a:ext cx="76257" cy="57488"/>
            </a:xfrm>
            <a:custGeom>
              <a:rect b="b" l="l" r="r" t="t"/>
              <a:pathLst>
                <a:path extrusionOk="0" h="7213" w="9568">
                  <a:moveTo>
                    <a:pt x="4787" y="1"/>
                  </a:moveTo>
                  <a:cubicBezTo>
                    <a:pt x="3881" y="1"/>
                    <a:pt x="2975" y="360"/>
                    <a:pt x="2306" y="1082"/>
                  </a:cubicBezTo>
                  <a:cubicBezTo>
                    <a:pt x="1" y="3306"/>
                    <a:pt x="1574" y="7185"/>
                    <a:pt x="4747" y="7212"/>
                  </a:cubicBezTo>
                  <a:cubicBezTo>
                    <a:pt x="4759" y="7212"/>
                    <a:pt x="4770" y="7212"/>
                    <a:pt x="4781" y="7212"/>
                  </a:cubicBezTo>
                  <a:cubicBezTo>
                    <a:pt x="7959" y="7212"/>
                    <a:pt x="9567" y="3407"/>
                    <a:pt x="7324" y="1137"/>
                  </a:cubicBezTo>
                  <a:cubicBezTo>
                    <a:pt x="6650" y="380"/>
                    <a:pt x="5719" y="1"/>
                    <a:pt x="4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3"/>
            <p:cNvSpPr/>
            <p:nvPr/>
          </p:nvSpPr>
          <p:spPr>
            <a:xfrm>
              <a:off x="5487253" y="1706821"/>
              <a:ext cx="63991" cy="57679"/>
            </a:xfrm>
            <a:custGeom>
              <a:rect b="b" l="l" r="r" t="t"/>
              <a:pathLst>
                <a:path extrusionOk="0" h="7237" w="8029">
                  <a:moveTo>
                    <a:pt x="4026" y="0"/>
                  </a:moveTo>
                  <a:cubicBezTo>
                    <a:pt x="3176" y="0"/>
                    <a:pt x="2321" y="327"/>
                    <a:pt x="1600" y="983"/>
                  </a:cubicBezTo>
                  <a:cubicBezTo>
                    <a:pt x="82" y="2393"/>
                    <a:pt x="0" y="4536"/>
                    <a:pt x="1383" y="6028"/>
                  </a:cubicBezTo>
                  <a:cubicBezTo>
                    <a:pt x="2095" y="6827"/>
                    <a:pt x="3088" y="7237"/>
                    <a:pt x="4085" y="7237"/>
                  </a:cubicBezTo>
                  <a:cubicBezTo>
                    <a:pt x="4949" y="7237"/>
                    <a:pt x="5817" y="6929"/>
                    <a:pt x="6510" y="6299"/>
                  </a:cubicBezTo>
                  <a:cubicBezTo>
                    <a:pt x="7975" y="4943"/>
                    <a:pt x="8029" y="2637"/>
                    <a:pt x="6646" y="1200"/>
                  </a:cubicBezTo>
                  <a:cubicBezTo>
                    <a:pt x="5904" y="401"/>
                    <a:pt x="4968" y="0"/>
                    <a:pt x="40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3"/>
            <p:cNvSpPr/>
            <p:nvPr/>
          </p:nvSpPr>
          <p:spPr>
            <a:xfrm>
              <a:off x="5682024" y="1506041"/>
              <a:ext cx="76042" cy="57296"/>
            </a:xfrm>
            <a:custGeom>
              <a:rect b="b" l="l" r="r" t="t"/>
              <a:pathLst>
                <a:path extrusionOk="0" h="7189" w="9541">
                  <a:moveTo>
                    <a:pt x="4759" y="0"/>
                  </a:moveTo>
                  <a:cubicBezTo>
                    <a:pt x="3849" y="0"/>
                    <a:pt x="2937" y="360"/>
                    <a:pt x="2252" y="1085"/>
                  </a:cubicBezTo>
                  <a:cubicBezTo>
                    <a:pt x="1" y="3309"/>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3"/>
            <p:cNvSpPr/>
            <p:nvPr/>
          </p:nvSpPr>
          <p:spPr>
            <a:xfrm>
              <a:off x="5481411" y="1907641"/>
              <a:ext cx="75978" cy="57352"/>
            </a:xfrm>
            <a:custGeom>
              <a:rect b="b" l="l" r="r" t="t"/>
              <a:pathLst>
                <a:path extrusionOk="0" h="7196" w="9533">
                  <a:moveTo>
                    <a:pt x="4780" y="0"/>
                  </a:moveTo>
                  <a:cubicBezTo>
                    <a:pt x="3878" y="0"/>
                    <a:pt x="2971" y="346"/>
                    <a:pt x="2279" y="1038"/>
                  </a:cubicBezTo>
                  <a:cubicBezTo>
                    <a:pt x="1" y="3262"/>
                    <a:pt x="1520" y="7141"/>
                    <a:pt x="4720" y="7195"/>
                  </a:cubicBezTo>
                  <a:cubicBezTo>
                    <a:pt x="4743" y="7196"/>
                    <a:pt x="4765" y="7196"/>
                    <a:pt x="4787" y="7196"/>
                  </a:cubicBezTo>
                  <a:cubicBezTo>
                    <a:pt x="7917" y="7196"/>
                    <a:pt x="9533" y="3409"/>
                    <a:pt x="7324" y="1119"/>
                  </a:cubicBezTo>
                  <a:cubicBezTo>
                    <a:pt x="6647" y="373"/>
                    <a:pt x="5717" y="0"/>
                    <a:pt x="47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3"/>
            <p:cNvSpPr/>
            <p:nvPr/>
          </p:nvSpPr>
          <p:spPr>
            <a:xfrm>
              <a:off x="6685957" y="1706869"/>
              <a:ext cx="76249" cy="57296"/>
            </a:xfrm>
            <a:custGeom>
              <a:rect b="b" l="l" r="r" t="t"/>
              <a:pathLst>
                <a:path extrusionOk="0" h="7189" w="9567">
                  <a:moveTo>
                    <a:pt x="4765" y="0"/>
                  </a:moveTo>
                  <a:cubicBezTo>
                    <a:pt x="3855" y="0"/>
                    <a:pt x="2950" y="360"/>
                    <a:pt x="2278" y="1085"/>
                  </a:cubicBezTo>
                  <a:cubicBezTo>
                    <a:pt x="0" y="3337"/>
                    <a:pt x="1573" y="7188"/>
                    <a:pt x="4774" y="7188"/>
                  </a:cubicBezTo>
                  <a:cubicBezTo>
                    <a:pt x="4785" y="7188"/>
                    <a:pt x="4796" y="7188"/>
                    <a:pt x="4807" y="7188"/>
                  </a:cubicBezTo>
                  <a:cubicBezTo>
                    <a:pt x="7959" y="7188"/>
                    <a:pt x="9567" y="3356"/>
                    <a:pt x="7324" y="1112"/>
                  </a:cubicBezTo>
                  <a:cubicBezTo>
                    <a:pt x="6625" y="373"/>
                    <a:pt x="5693" y="0"/>
                    <a:pt x="47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3"/>
            <p:cNvSpPr/>
            <p:nvPr/>
          </p:nvSpPr>
          <p:spPr>
            <a:xfrm>
              <a:off x="6886785" y="1506112"/>
              <a:ext cx="75914" cy="57448"/>
            </a:xfrm>
            <a:custGeom>
              <a:rect b="b" l="l" r="r" t="t"/>
              <a:pathLst>
                <a:path extrusionOk="0" h="7208" w="9525">
                  <a:moveTo>
                    <a:pt x="4761" y="0"/>
                  </a:moveTo>
                  <a:cubicBezTo>
                    <a:pt x="3895" y="0"/>
                    <a:pt x="3027" y="340"/>
                    <a:pt x="2306" y="1022"/>
                  </a:cubicBezTo>
                  <a:cubicBezTo>
                    <a:pt x="0" y="3219"/>
                    <a:pt x="1492" y="7125"/>
                    <a:pt x="4665" y="7206"/>
                  </a:cubicBezTo>
                  <a:cubicBezTo>
                    <a:pt x="4699" y="7207"/>
                    <a:pt x="4732" y="7208"/>
                    <a:pt x="4766" y="7208"/>
                  </a:cubicBezTo>
                  <a:cubicBezTo>
                    <a:pt x="7901" y="7208"/>
                    <a:pt x="9525" y="3439"/>
                    <a:pt x="7351" y="1158"/>
                  </a:cubicBezTo>
                  <a:cubicBezTo>
                    <a:pt x="6608" y="387"/>
                    <a:pt x="5685" y="0"/>
                    <a:pt x="4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3"/>
            <p:cNvSpPr/>
            <p:nvPr/>
          </p:nvSpPr>
          <p:spPr>
            <a:xfrm>
              <a:off x="6892834" y="1706821"/>
              <a:ext cx="64645" cy="58516"/>
            </a:xfrm>
            <a:custGeom>
              <a:rect b="b" l="l" r="r" t="t"/>
              <a:pathLst>
                <a:path extrusionOk="0" h="7342" w="8111">
                  <a:moveTo>
                    <a:pt x="4006" y="0"/>
                  </a:moveTo>
                  <a:cubicBezTo>
                    <a:pt x="3156" y="0"/>
                    <a:pt x="2308" y="327"/>
                    <a:pt x="1601" y="983"/>
                  </a:cubicBezTo>
                  <a:cubicBezTo>
                    <a:pt x="82" y="2393"/>
                    <a:pt x="1" y="4536"/>
                    <a:pt x="1384" y="6028"/>
                  </a:cubicBezTo>
                  <a:cubicBezTo>
                    <a:pt x="2090" y="6896"/>
                    <a:pt x="3109" y="7341"/>
                    <a:pt x="4135" y="7341"/>
                  </a:cubicBezTo>
                  <a:cubicBezTo>
                    <a:pt x="5000" y="7341"/>
                    <a:pt x="5870" y="7025"/>
                    <a:pt x="6565" y="6380"/>
                  </a:cubicBezTo>
                  <a:cubicBezTo>
                    <a:pt x="8084" y="4997"/>
                    <a:pt x="8111" y="2637"/>
                    <a:pt x="6646" y="1200"/>
                  </a:cubicBezTo>
                  <a:cubicBezTo>
                    <a:pt x="5890" y="401"/>
                    <a:pt x="4947" y="0"/>
                    <a:pt x="40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3"/>
            <p:cNvSpPr/>
            <p:nvPr/>
          </p:nvSpPr>
          <p:spPr>
            <a:xfrm>
              <a:off x="6892834" y="1907561"/>
              <a:ext cx="63999" cy="57615"/>
            </a:xfrm>
            <a:custGeom>
              <a:rect b="b" l="l" r="r" t="t"/>
              <a:pathLst>
                <a:path extrusionOk="0" h="7229" w="8030">
                  <a:moveTo>
                    <a:pt x="3995" y="0"/>
                  </a:moveTo>
                  <a:cubicBezTo>
                    <a:pt x="3149" y="0"/>
                    <a:pt x="2305" y="328"/>
                    <a:pt x="1601" y="994"/>
                  </a:cubicBezTo>
                  <a:cubicBezTo>
                    <a:pt x="82" y="2431"/>
                    <a:pt x="1" y="4547"/>
                    <a:pt x="1384" y="6039"/>
                  </a:cubicBezTo>
                  <a:cubicBezTo>
                    <a:pt x="2129" y="6827"/>
                    <a:pt x="3086" y="7229"/>
                    <a:pt x="4043" y="7229"/>
                  </a:cubicBezTo>
                  <a:cubicBezTo>
                    <a:pt x="4898" y="7229"/>
                    <a:pt x="5752" y="6908"/>
                    <a:pt x="6456" y="6256"/>
                  </a:cubicBezTo>
                  <a:cubicBezTo>
                    <a:pt x="7948" y="4954"/>
                    <a:pt x="8029" y="2648"/>
                    <a:pt x="6646" y="1211"/>
                  </a:cubicBezTo>
                  <a:cubicBezTo>
                    <a:pt x="5887" y="409"/>
                    <a:pt x="4940" y="0"/>
                    <a:pt x="39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3"/>
            <p:cNvSpPr/>
            <p:nvPr/>
          </p:nvSpPr>
          <p:spPr>
            <a:xfrm>
              <a:off x="7087517" y="1706861"/>
              <a:ext cx="76193" cy="57304"/>
            </a:xfrm>
            <a:custGeom>
              <a:rect b="b" l="l" r="r" t="t"/>
              <a:pathLst>
                <a:path extrusionOk="0" h="7190" w="9560">
                  <a:moveTo>
                    <a:pt x="4773" y="1"/>
                  </a:moveTo>
                  <a:cubicBezTo>
                    <a:pt x="3837" y="1"/>
                    <a:pt x="2900" y="381"/>
                    <a:pt x="2209" y="1141"/>
                  </a:cubicBezTo>
                  <a:cubicBezTo>
                    <a:pt x="1" y="3403"/>
                    <a:pt x="1617" y="7190"/>
                    <a:pt x="4773" y="7190"/>
                  </a:cubicBezTo>
                  <a:cubicBezTo>
                    <a:pt x="4795" y="7190"/>
                    <a:pt x="4818" y="7190"/>
                    <a:pt x="4840" y="7189"/>
                  </a:cubicBezTo>
                  <a:cubicBezTo>
                    <a:pt x="8014" y="7135"/>
                    <a:pt x="9560" y="3256"/>
                    <a:pt x="7254" y="1059"/>
                  </a:cubicBezTo>
                  <a:cubicBezTo>
                    <a:pt x="6575" y="354"/>
                    <a:pt x="5675" y="1"/>
                    <a:pt x="47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3"/>
            <p:cNvSpPr/>
            <p:nvPr/>
          </p:nvSpPr>
          <p:spPr>
            <a:xfrm>
              <a:off x="6290350" y="1506049"/>
              <a:ext cx="64429" cy="57631"/>
            </a:xfrm>
            <a:custGeom>
              <a:rect b="b" l="l" r="r" t="t"/>
              <a:pathLst>
                <a:path extrusionOk="0" h="7231" w="8084">
                  <a:moveTo>
                    <a:pt x="4023" y="1"/>
                  </a:moveTo>
                  <a:cubicBezTo>
                    <a:pt x="3204" y="1"/>
                    <a:pt x="2389" y="304"/>
                    <a:pt x="1709" y="922"/>
                  </a:cubicBezTo>
                  <a:cubicBezTo>
                    <a:pt x="190" y="2278"/>
                    <a:pt x="0" y="4448"/>
                    <a:pt x="1329" y="5967"/>
                  </a:cubicBezTo>
                  <a:cubicBezTo>
                    <a:pt x="2056" y="6797"/>
                    <a:pt x="3051" y="7231"/>
                    <a:pt x="4052" y="7231"/>
                  </a:cubicBezTo>
                  <a:cubicBezTo>
                    <a:pt x="4881" y="7231"/>
                    <a:pt x="5714" y="6934"/>
                    <a:pt x="6402" y="6319"/>
                  </a:cubicBezTo>
                  <a:cubicBezTo>
                    <a:pt x="7893" y="4990"/>
                    <a:pt x="8083" y="2766"/>
                    <a:pt x="6754" y="1274"/>
                  </a:cubicBezTo>
                  <a:cubicBezTo>
                    <a:pt x="5987" y="433"/>
                    <a:pt x="5002" y="1"/>
                    <a:pt x="40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3"/>
            <p:cNvSpPr/>
            <p:nvPr/>
          </p:nvSpPr>
          <p:spPr>
            <a:xfrm>
              <a:off x="6284516" y="1706861"/>
              <a:ext cx="75914" cy="57312"/>
            </a:xfrm>
            <a:custGeom>
              <a:rect b="b" l="l" r="r" t="t"/>
              <a:pathLst>
                <a:path extrusionOk="0" h="7191" w="9525">
                  <a:moveTo>
                    <a:pt x="4787" y="1"/>
                  </a:moveTo>
                  <a:cubicBezTo>
                    <a:pt x="3885" y="1"/>
                    <a:pt x="2984" y="354"/>
                    <a:pt x="2306" y="1059"/>
                  </a:cubicBezTo>
                  <a:cubicBezTo>
                    <a:pt x="0" y="3256"/>
                    <a:pt x="1519" y="7135"/>
                    <a:pt x="4692" y="7189"/>
                  </a:cubicBezTo>
                  <a:cubicBezTo>
                    <a:pt x="4726" y="7190"/>
                    <a:pt x="4759" y="7190"/>
                    <a:pt x="4792" y="7190"/>
                  </a:cubicBezTo>
                  <a:cubicBezTo>
                    <a:pt x="7927" y="7190"/>
                    <a:pt x="9525" y="3395"/>
                    <a:pt x="7351" y="1141"/>
                  </a:cubicBezTo>
                  <a:cubicBezTo>
                    <a:pt x="6660" y="381"/>
                    <a:pt x="5723" y="1"/>
                    <a:pt x="4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3"/>
            <p:cNvSpPr/>
            <p:nvPr/>
          </p:nvSpPr>
          <p:spPr>
            <a:xfrm>
              <a:off x="6485121" y="1506065"/>
              <a:ext cx="76257" cy="57488"/>
            </a:xfrm>
            <a:custGeom>
              <a:rect b="b" l="l" r="r" t="t"/>
              <a:pathLst>
                <a:path extrusionOk="0" h="7213" w="9568">
                  <a:moveTo>
                    <a:pt x="4791" y="1"/>
                  </a:moveTo>
                  <a:cubicBezTo>
                    <a:pt x="3881" y="1"/>
                    <a:pt x="2975" y="360"/>
                    <a:pt x="2307" y="1082"/>
                  </a:cubicBezTo>
                  <a:cubicBezTo>
                    <a:pt x="1" y="3306"/>
                    <a:pt x="1574" y="7185"/>
                    <a:pt x="4748" y="7212"/>
                  </a:cubicBezTo>
                  <a:cubicBezTo>
                    <a:pt x="4759" y="7212"/>
                    <a:pt x="4770" y="7212"/>
                    <a:pt x="4781" y="7212"/>
                  </a:cubicBezTo>
                  <a:cubicBezTo>
                    <a:pt x="7960" y="7212"/>
                    <a:pt x="9568" y="3407"/>
                    <a:pt x="7352" y="1137"/>
                  </a:cubicBezTo>
                  <a:cubicBezTo>
                    <a:pt x="6664" y="380"/>
                    <a:pt x="5726" y="1"/>
                    <a:pt x="47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3"/>
            <p:cNvSpPr/>
            <p:nvPr/>
          </p:nvSpPr>
          <p:spPr>
            <a:xfrm>
              <a:off x="6284572" y="1907912"/>
              <a:ext cx="76042" cy="57488"/>
            </a:xfrm>
            <a:custGeom>
              <a:rect b="b" l="l" r="r" t="t"/>
              <a:pathLst>
                <a:path extrusionOk="0" h="7213" w="9541">
                  <a:moveTo>
                    <a:pt x="4787" y="0"/>
                  </a:moveTo>
                  <a:cubicBezTo>
                    <a:pt x="1609" y="0"/>
                    <a:pt x="1" y="3806"/>
                    <a:pt x="2217" y="6076"/>
                  </a:cubicBezTo>
                  <a:cubicBezTo>
                    <a:pt x="2905" y="6832"/>
                    <a:pt x="3836" y="7212"/>
                    <a:pt x="4767" y="7212"/>
                  </a:cubicBezTo>
                  <a:cubicBezTo>
                    <a:pt x="5674" y="7212"/>
                    <a:pt x="6580" y="6853"/>
                    <a:pt x="7262" y="6130"/>
                  </a:cubicBezTo>
                  <a:cubicBezTo>
                    <a:pt x="9541" y="3906"/>
                    <a:pt x="7995" y="28"/>
                    <a:pt x="4821" y="0"/>
                  </a:cubicBezTo>
                  <a:cubicBezTo>
                    <a:pt x="4810" y="0"/>
                    <a:pt x="4798" y="0"/>
                    <a:pt x="4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3"/>
            <p:cNvSpPr/>
            <p:nvPr/>
          </p:nvSpPr>
          <p:spPr>
            <a:xfrm>
              <a:off x="6491178" y="1706821"/>
              <a:ext cx="64214" cy="57679"/>
            </a:xfrm>
            <a:custGeom>
              <a:rect b="b" l="l" r="r" t="t"/>
              <a:pathLst>
                <a:path extrusionOk="0" h="7237" w="8057">
                  <a:moveTo>
                    <a:pt x="4023" y="0"/>
                  </a:moveTo>
                  <a:cubicBezTo>
                    <a:pt x="3177" y="0"/>
                    <a:pt x="2335" y="327"/>
                    <a:pt x="1628" y="983"/>
                  </a:cubicBezTo>
                  <a:cubicBezTo>
                    <a:pt x="109" y="2393"/>
                    <a:pt x="0" y="4536"/>
                    <a:pt x="1411" y="6028"/>
                  </a:cubicBezTo>
                  <a:cubicBezTo>
                    <a:pt x="2123" y="6827"/>
                    <a:pt x="3107" y="7237"/>
                    <a:pt x="4097" y="7237"/>
                  </a:cubicBezTo>
                  <a:cubicBezTo>
                    <a:pt x="4955" y="7237"/>
                    <a:pt x="5817" y="6929"/>
                    <a:pt x="6510" y="6299"/>
                  </a:cubicBezTo>
                  <a:cubicBezTo>
                    <a:pt x="7975" y="4943"/>
                    <a:pt x="8056" y="2637"/>
                    <a:pt x="6673" y="1200"/>
                  </a:cubicBezTo>
                  <a:cubicBezTo>
                    <a:pt x="5903" y="401"/>
                    <a:pt x="4961" y="0"/>
                    <a:pt x="40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3"/>
            <p:cNvSpPr/>
            <p:nvPr/>
          </p:nvSpPr>
          <p:spPr>
            <a:xfrm>
              <a:off x="6685957" y="1506041"/>
              <a:ext cx="76034" cy="57296"/>
            </a:xfrm>
            <a:custGeom>
              <a:rect b="b" l="l" r="r" t="t"/>
              <a:pathLst>
                <a:path extrusionOk="0" h="7189" w="9540">
                  <a:moveTo>
                    <a:pt x="4765" y="0"/>
                  </a:moveTo>
                  <a:cubicBezTo>
                    <a:pt x="3855" y="0"/>
                    <a:pt x="2950" y="360"/>
                    <a:pt x="2278" y="1085"/>
                  </a:cubicBezTo>
                  <a:cubicBezTo>
                    <a:pt x="0" y="3309"/>
                    <a:pt x="1573" y="7188"/>
                    <a:pt x="4774" y="7188"/>
                  </a:cubicBezTo>
                  <a:cubicBezTo>
                    <a:pt x="4785" y="7188"/>
                    <a:pt x="4796" y="7188"/>
                    <a:pt x="4807" y="7188"/>
                  </a:cubicBezTo>
                  <a:cubicBezTo>
                    <a:pt x="7959" y="7188"/>
                    <a:pt x="9540" y="3356"/>
                    <a:pt x="7324" y="1112"/>
                  </a:cubicBezTo>
                  <a:cubicBezTo>
                    <a:pt x="6625" y="373"/>
                    <a:pt x="5693" y="0"/>
                    <a:pt x="47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3"/>
            <p:cNvSpPr/>
            <p:nvPr/>
          </p:nvSpPr>
          <p:spPr>
            <a:xfrm>
              <a:off x="6290565" y="2108310"/>
              <a:ext cx="64214" cy="57775"/>
            </a:xfrm>
            <a:custGeom>
              <a:rect b="b" l="l" r="r" t="t"/>
              <a:pathLst>
                <a:path extrusionOk="0" h="7249" w="8057">
                  <a:moveTo>
                    <a:pt x="4008" y="1"/>
                  </a:moveTo>
                  <a:cubicBezTo>
                    <a:pt x="3158" y="1"/>
                    <a:pt x="2309" y="334"/>
                    <a:pt x="1601" y="1004"/>
                  </a:cubicBezTo>
                  <a:cubicBezTo>
                    <a:pt x="109" y="2387"/>
                    <a:pt x="0" y="4557"/>
                    <a:pt x="1384" y="6049"/>
                  </a:cubicBezTo>
                  <a:cubicBezTo>
                    <a:pt x="2082" y="6847"/>
                    <a:pt x="3051" y="7249"/>
                    <a:pt x="4021" y="7249"/>
                  </a:cubicBezTo>
                  <a:cubicBezTo>
                    <a:pt x="4897" y="7249"/>
                    <a:pt x="5774" y="6922"/>
                    <a:pt x="6456" y="6266"/>
                  </a:cubicBezTo>
                  <a:cubicBezTo>
                    <a:pt x="7948" y="4937"/>
                    <a:pt x="8056" y="2631"/>
                    <a:pt x="6646" y="1221"/>
                  </a:cubicBezTo>
                  <a:cubicBezTo>
                    <a:pt x="5891" y="409"/>
                    <a:pt x="4949" y="1"/>
                    <a:pt x="40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3"/>
            <p:cNvSpPr/>
            <p:nvPr/>
          </p:nvSpPr>
          <p:spPr>
            <a:xfrm>
              <a:off x="6485344" y="1907641"/>
              <a:ext cx="75978" cy="57352"/>
            </a:xfrm>
            <a:custGeom>
              <a:rect b="b" l="l" r="r" t="t"/>
              <a:pathLst>
                <a:path extrusionOk="0" h="7196" w="9533">
                  <a:moveTo>
                    <a:pt x="4759" y="0"/>
                  </a:moveTo>
                  <a:cubicBezTo>
                    <a:pt x="3858" y="0"/>
                    <a:pt x="2957" y="346"/>
                    <a:pt x="2279" y="1038"/>
                  </a:cubicBezTo>
                  <a:cubicBezTo>
                    <a:pt x="0" y="3262"/>
                    <a:pt x="1519" y="7141"/>
                    <a:pt x="4693" y="7195"/>
                  </a:cubicBezTo>
                  <a:cubicBezTo>
                    <a:pt x="4715" y="7196"/>
                    <a:pt x="4737" y="7196"/>
                    <a:pt x="4760" y="7196"/>
                  </a:cubicBezTo>
                  <a:cubicBezTo>
                    <a:pt x="7916" y="7196"/>
                    <a:pt x="9532" y="3409"/>
                    <a:pt x="7324" y="1119"/>
                  </a:cubicBezTo>
                  <a:cubicBezTo>
                    <a:pt x="6633" y="373"/>
                    <a:pt x="5695" y="0"/>
                    <a:pt x="47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939" name="Shape 939"/>
        <p:cNvGrpSpPr/>
        <p:nvPr/>
      </p:nvGrpSpPr>
      <p:grpSpPr>
        <a:xfrm>
          <a:off x="0" y="0"/>
          <a:ext cx="0" cy="0"/>
          <a:chOff x="0" y="0"/>
          <a:chExt cx="0" cy="0"/>
        </a:xfrm>
      </p:grpSpPr>
      <p:grpSp>
        <p:nvGrpSpPr>
          <p:cNvPr id="940" name="Google Shape;940;p34"/>
          <p:cNvGrpSpPr/>
          <p:nvPr/>
        </p:nvGrpSpPr>
        <p:grpSpPr>
          <a:xfrm flipH="1">
            <a:off x="-257018" y="2362075"/>
            <a:ext cx="1425315" cy="3241658"/>
            <a:chOff x="2650500" y="238500"/>
            <a:chExt cx="2300750" cy="5232700"/>
          </a:xfrm>
        </p:grpSpPr>
        <p:sp>
          <p:nvSpPr>
            <p:cNvPr id="941" name="Google Shape;941;p34"/>
            <p:cNvSpPr/>
            <p:nvPr/>
          </p:nvSpPr>
          <p:spPr>
            <a:xfrm>
              <a:off x="2650500" y="238500"/>
              <a:ext cx="2300750" cy="5232700"/>
            </a:xfrm>
            <a:custGeom>
              <a:rect b="b" l="l" r="r" t="t"/>
              <a:pathLst>
                <a:path extrusionOk="0" h="209308" w="92030">
                  <a:moveTo>
                    <a:pt x="7597" y="138060"/>
                  </a:moveTo>
                  <a:lnTo>
                    <a:pt x="7597" y="138060"/>
                  </a:lnTo>
                  <a:cubicBezTo>
                    <a:pt x="7278" y="139366"/>
                    <a:pt x="6928" y="140703"/>
                    <a:pt x="6670" y="142024"/>
                  </a:cubicBezTo>
                  <a:lnTo>
                    <a:pt x="6260" y="144030"/>
                  </a:lnTo>
                  <a:lnTo>
                    <a:pt x="5895" y="146020"/>
                  </a:lnTo>
                  <a:lnTo>
                    <a:pt x="5728" y="147022"/>
                  </a:lnTo>
                  <a:cubicBezTo>
                    <a:pt x="5667" y="147357"/>
                    <a:pt x="5622" y="147691"/>
                    <a:pt x="5576" y="148025"/>
                  </a:cubicBezTo>
                  <a:lnTo>
                    <a:pt x="5303" y="150030"/>
                  </a:lnTo>
                  <a:cubicBezTo>
                    <a:pt x="5211" y="150699"/>
                    <a:pt x="5151" y="151367"/>
                    <a:pt x="5075" y="152036"/>
                  </a:cubicBezTo>
                  <a:lnTo>
                    <a:pt x="4968" y="153053"/>
                  </a:lnTo>
                  <a:lnTo>
                    <a:pt x="4892" y="154056"/>
                  </a:lnTo>
                  <a:cubicBezTo>
                    <a:pt x="4680" y="156745"/>
                    <a:pt x="4634" y="159434"/>
                    <a:pt x="4771" y="162123"/>
                  </a:cubicBezTo>
                  <a:cubicBezTo>
                    <a:pt x="4877" y="164781"/>
                    <a:pt x="5211" y="167440"/>
                    <a:pt x="5789" y="170053"/>
                  </a:cubicBezTo>
                  <a:cubicBezTo>
                    <a:pt x="6336" y="172650"/>
                    <a:pt x="7171" y="175172"/>
                    <a:pt x="8250" y="177588"/>
                  </a:cubicBezTo>
                  <a:cubicBezTo>
                    <a:pt x="9328" y="180003"/>
                    <a:pt x="10696" y="182282"/>
                    <a:pt x="12306" y="184363"/>
                  </a:cubicBezTo>
                  <a:cubicBezTo>
                    <a:pt x="13947" y="186459"/>
                    <a:pt x="15800" y="188358"/>
                    <a:pt x="17866" y="190014"/>
                  </a:cubicBezTo>
                  <a:cubicBezTo>
                    <a:pt x="19947" y="191700"/>
                    <a:pt x="22180" y="193189"/>
                    <a:pt x="24535" y="194450"/>
                  </a:cubicBezTo>
                  <a:cubicBezTo>
                    <a:pt x="22135" y="193174"/>
                    <a:pt x="19856" y="191670"/>
                    <a:pt x="17744" y="189969"/>
                  </a:cubicBezTo>
                  <a:cubicBezTo>
                    <a:pt x="17608" y="189862"/>
                    <a:pt x="17486" y="189756"/>
                    <a:pt x="17349" y="189649"/>
                  </a:cubicBezTo>
                  <a:lnTo>
                    <a:pt x="16970" y="189315"/>
                  </a:lnTo>
                  <a:lnTo>
                    <a:pt x="16210" y="188647"/>
                  </a:lnTo>
                  <a:cubicBezTo>
                    <a:pt x="16088" y="188541"/>
                    <a:pt x="15967" y="188419"/>
                    <a:pt x="15845" y="188297"/>
                  </a:cubicBezTo>
                  <a:lnTo>
                    <a:pt x="15481" y="187948"/>
                  </a:lnTo>
                  <a:lnTo>
                    <a:pt x="14767" y="187249"/>
                  </a:lnTo>
                  <a:cubicBezTo>
                    <a:pt x="14311" y="186748"/>
                    <a:pt x="13840" y="186262"/>
                    <a:pt x="13400" y="185760"/>
                  </a:cubicBezTo>
                  <a:lnTo>
                    <a:pt x="12762" y="185001"/>
                  </a:lnTo>
                  <a:cubicBezTo>
                    <a:pt x="12549" y="184743"/>
                    <a:pt x="12321" y="184484"/>
                    <a:pt x="12139" y="184211"/>
                  </a:cubicBezTo>
                  <a:cubicBezTo>
                    <a:pt x="10513" y="182099"/>
                    <a:pt x="9146" y="179790"/>
                    <a:pt x="8067" y="177360"/>
                  </a:cubicBezTo>
                  <a:cubicBezTo>
                    <a:pt x="6989" y="174914"/>
                    <a:pt x="6184" y="172377"/>
                    <a:pt x="5637" y="169764"/>
                  </a:cubicBezTo>
                  <a:lnTo>
                    <a:pt x="5455" y="168792"/>
                  </a:lnTo>
                  <a:lnTo>
                    <a:pt x="5348" y="168290"/>
                  </a:lnTo>
                  <a:cubicBezTo>
                    <a:pt x="5318" y="168123"/>
                    <a:pt x="5303" y="167971"/>
                    <a:pt x="5272" y="167804"/>
                  </a:cubicBezTo>
                  <a:cubicBezTo>
                    <a:pt x="5181" y="167136"/>
                    <a:pt x="5075" y="166483"/>
                    <a:pt x="4984" y="165814"/>
                  </a:cubicBezTo>
                  <a:lnTo>
                    <a:pt x="4801" y="163824"/>
                  </a:lnTo>
                  <a:cubicBezTo>
                    <a:pt x="4741" y="163156"/>
                    <a:pt x="4725" y="162502"/>
                    <a:pt x="4680" y="161819"/>
                  </a:cubicBezTo>
                  <a:cubicBezTo>
                    <a:pt x="4634" y="161150"/>
                    <a:pt x="4634" y="160497"/>
                    <a:pt x="4634" y="159829"/>
                  </a:cubicBezTo>
                  <a:cubicBezTo>
                    <a:pt x="4619" y="159145"/>
                    <a:pt x="4604" y="158492"/>
                    <a:pt x="4634" y="157824"/>
                  </a:cubicBezTo>
                  <a:lnTo>
                    <a:pt x="4710" y="155818"/>
                  </a:lnTo>
                  <a:lnTo>
                    <a:pt x="4847" y="153813"/>
                  </a:lnTo>
                  <a:cubicBezTo>
                    <a:pt x="4892" y="153145"/>
                    <a:pt x="4968" y="152476"/>
                    <a:pt x="5044" y="151823"/>
                  </a:cubicBezTo>
                  <a:lnTo>
                    <a:pt x="5151" y="150820"/>
                  </a:lnTo>
                  <a:cubicBezTo>
                    <a:pt x="5181" y="150486"/>
                    <a:pt x="5211" y="150152"/>
                    <a:pt x="5272" y="149818"/>
                  </a:cubicBezTo>
                  <a:cubicBezTo>
                    <a:pt x="5470" y="148496"/>
                    <a:pt x="5637" y="147174"/>
                    <a:pt x="5895" y="145868"/>
                  </a:cubicBezTo>
                  <a:cubicBezTo>
                    <a:pt x="6017" y="145215"/>
                    <a:pt x="6123" y="144561"/>
                    <a:pt x="6260" y="143893"/>
                  </a:cubicBezTo>
                  <a:lnTo>
                    <a:pt x="6670" y="141949"/>
                  </a:lnTo>
                  <a:lnTo>
                    <a:pt x="6883" y="140961"/>
                  </a:lnTo>
                  <a:cubicBezTo>
                    <a:pt x="6958" y="140642"/>
                    <a:pt x="7034" y="140323"/>
                    <a:pt x="7110" y="139989"/>
                  </a:cubicBezTo>
                  <a:lnTo>
                    <a:pt x="7597" y="138060"/>
                  </a:lnTo>
                  <a:close/>
                  <a:moveTo>
                    <a:pt x="71628" y="0"/>
                  </a:moveTo>
                  <a:lnTo>
                    <a:pt x="71628" y="0"/>
                  </a:lnTo>
                  <a:cubicBezTo>
                    <a:pt x="66098" y="562"/>
                    <a:pt x="60478" y="1124"/>
                    <a:pt x="54872" y="2127"/>
                  </a:cubicBezTo>
                  <a:cubicBezTo>
                    <a:pt x="49266" y="3130"/>
                    <a:pt x="43630" y="4527"/>
                    <a:pt x="38207" y="6836"/>
                  </a:cubicBezTo>
                  <a:cubicBezTo>
                    <a:pt x="37539" y="7171"/>
                    <a:pt x="36703" y="7535"/>
                    <a:pt x="35807" y="8036"/>
                  </a:cubicBezTo>
                  <a:cubicBezTo>
                    <a:pt x="35366" y="8279"/>
                    <a:pt x="34895" y="8538"/>
                    <a:pt x="34409" y="8796"/>
                  </a:cubicBezTo>
                  <a:lnTo>
                    <a:pt x="32996" y="9662"/>
                  </a:lnTo>
                  <a:cubicBezTo>
                    <a:pt x="32769" y="9814"/>
                    <a:pt x="32526" y="9951"/>
                    <a:pt x="32298" y="10118"/>
                  </a:cubicBezTo>
                  <a:lnTo>
                    <a:pt x="31614" y="10589"/>
                  </a:lnTo>
                  <a:cubicBezTo>
                    <a:pt x="31158" y="10892"/>
                    <a:pt x="30718" y="11181"/>
                    <a:pt x="30308" y="11500"/>
                  </a:cubicBezTo>
                  <a:lnTo>
                    <a:pt x="29153" y="12381"/>
                  </a:lnTo>
                  <a:cubicBezTo>
                    <a:pt x="28788" y="12655"/>
                    <a:pt x="28454" y="12913"/>
                    <a:pt x="28181" y="13156"/>
                  </a:cubicBezTo>
                  <a:cubicBezTo>
                    <a:pt x="24839" y="15997"/>
                    <a:pt x="21983" y="19369"/>
                    <a:pt x="19734" y="23152"/>
                  </a:cubicBezTo>
                  <a:lnTo>
                    <a:pt x="18929" y="24565"/>
                  </a:lnTo>
                  <a:lnTo>
                    <a:pt x="18732" y="24914"/>
                  </a:lnTo>
                  <a:lnTo>
                    <a:pt x="18534" y="25279"/>
                  </a:lnTo>
                  <a:lnTo>
                    <a:pt x="18185" y="25993"/>
                  </a:lnTo>
                  <a:lnTo>
                    <a:pt x="17456" y="27451"/>
                  </a:lnTo>
                  <a:lnTo>
                    <a:pt x="16833" y="28940"/>
                  </a:lnTo>
                  <a:lnTo>
                    <a:pt x="16529" y="29684"/>
                  </a:lnTo>
                  <a:cubicBezTo>
                    <a:pt x="16423" y="29927"/>
                    <a:pt x="16316" y="30170"/>
                    <a:pt x="16225" y="30429"/>
                  </a:cubicBezTo>
                  <a:lnTo>
                    <a:pt x="15709" y="31948"/>
                  </a:lnTo>
                  <a:lnTo>
                    <a:pt x="15435" y="32707"/>
                  </a:lnTo>
                  <a:lnTo>
                    <a:pt x="15359" y="32920"/>
                  </a:lnTo>
                  <a:lnTo>
                    <a:pt x="15314" y="33057"/>
                  </a:lnTo>
                  <a:cubicBezTo>
                    <a:pt x="15299" y="33102"/>
                    <a:pt x="15268" y="33163"/>
                    <a:pt x="15268" y="33224"/>
                  </a:cubicBezTo>
                  <a:lnTo>
                    <a:pt x="15162" y="33740"/>
                  </a:lnTo>
                  <a:lnTo>
                    <a:pt x="15010" y="34561"/>
                  </a:lnTo>
                  <a:cubicBezTo>
                    <a:pt x="14964" y="34819"/>
                    <a:pt x="14904" y="35092"/>
                    <a:pt x="14873" y="35366"/>
                  </a:cubicBezTo>
                  <a:cubicBezTo>
                    <a:pt x="14539" y="37508"/>
                    <a:pt x="14387" y="39665"/>
                    <a:pt x="14417" y="41837"/>
                  </a:cubicBezTo>
                  <a:cubicBezTo>
                    <a:pt x="14448" y="43949"/>
                    <a:pt x="14600" y="46076"/>
                    <a:pt x="14904" y="48172"/>
                  </a:cubicBezTo>
                  <a:cubicBezTo>
                    <a:pt x="15435" y="52319"/>
                    <a:pt x="16362" y="56315"/>
                    <a:pt x="17319" y="60204"/>
                  </a:cubicBezTo>
                  <a:cubicBezTo>
                    <a:pt x="18276" y="64108"/>
                    <a:pt x="19263" y="67906"/>
                    <a:pt x="20008" y="71673"/>
                  </a:cubicBezTo>
                  <a:cubicBezTo>
                    <a:pt x="20737" y="75456"/>
                    <a:pt x="21223" y="79193"/>
                    <a:pt x="21162" y="82869"/>
                  </a:cubicBezTo>
                  <a:lnTo>
                    <a:pt x="21102" y="84236"/>
                  </a:lnTo>
                  <a:cubicBezTo>
                    <a:pt x="21071" y="84692"/>
                    <a:pt x="21026" y="85163"/>
                    <a:pt x="20995" y="85619"/>
                  </a:cubicBezTo>
                  <a:cubicBezTo>
                    <a:pt x="20950" y="86090"/>
                    <a:pt x="20904" y="86591"/>
                    <a:pt x="20859" y="87062"/>
                  </a:cubicBezTo>
                  <a:lnTo>
                    <a:pt x="20783" y="87791"/>
                  </a:lnTo>
                  <a:cubicBezTo>
                    <a:pt x="20767" y="88019"/>
                    <a:pt x="20737" y="88262"/>
                    <a:pt x="20707" y="88490"/>
                  </a:cubicBezTo>
                  <a:cubicBezTo>
                    <a:pt x="20494" y="90374"/>
                    <a:pt x="20175" y="92242"/>
                    <a:pt x="19795" y="94080"/>
                  </a:cubicBezTo>
                  <a:cubicBezTo>
                    <a:pt x="19036" y="97757"/>
                    <a:pt x="17896" y="101342"/>
                    <a:pt x="16392" y="104775"/>
                  </a:cubicBezTo>
                  <a:cubicBezTo>
                    <a:pt x="14904" y="108224"/>
                    <a:pt x="13050" y="111611"/>
                    <a:pt x="11212" y="115136"/>
                  </a:cubicBezTo>
                  <a:cubicBezTo>
                    <a:pt x="10301" y="116898"/>
                    <a:pt x="9404" y="118691"/>
                    <a:pt x="8554" y="120529"/>
                  </a:cubicBezTo>
                  <a:cubicBezTo>
                    <a:pt x="7718" y="122367"/>
                    <a:pt x="6913" y="124235"/>
                    <a:pt x="6199" y="126134"/>
                  </a:cubicBezTo>
                  <a:cubicBezTo>
                    <a:pt x="5834" y="127091"/>
                    <a:pt x="5500" y="128048"/>
                    <a:pt x="5166" y="129005"/>
                  </a:cubicBezTo>
                  <a:lnTo>
                    <a:pt x="4695" y="130464"/>
                  </a:lnTo>
                  <a:cubicBezTo>
                    <a:pt x="4543" y="130935"/>
                    <a:pt x="4406" y="131436"/>
                    <a:pt x="4254" y="131922"/>
                  </a:cubicBezTo>
                  <a:lnTo>
                    <a:pt x="4027" y="132667"/>
                  </a:lnTo>
                  <a:lnTo>
                    <a:pt x="3844" y="133396"/>
                  </a:lnTo>
                  <a:lnTo>
                    <a:pt x="3464" y="134854"/>
                  </a:lnTo>
                  <a:lnTo>
                    <a:pt x="3085" y="136313"/>
                  </a:lnTo>
                  <a:lnTo>
                    <a:pt x="2750" y="137786"/>
                  </a:lnTo>
                  <a:cubicBezTo>
                    <a:pt x="1824" y="141705"/>
                    <a:pt x="1125" y="145686"/>
                    <a:pt x="639" y="149696"/>
                  </a:cubicBezTo>
                  <a:cubicBezTo>
                    <a:pt x="153" y="153752"/>
                    <a:pt x="1" y="157854"/>
                    <a:pt x="198" y="161940"/>
                  </a:cubicBezTo>
                  <a:cubicBezTo>
                    <a:pt x="259" y="162973"/>
                    <a:pt x="305" y="163991"/>
                    <a:pt x="426" y="165024"/>
                  </a:cubicBezTo>
                  <a:lnTo>
                    <a:pt x="609" y="166574"/>
                  </a:lnTo>
                  <a:lnTo>
                    <a:pt x="836" y="168123"/>
                  </a:lnTo>
                  <a:lnTo>
                    <a:pt x="958" y="168898"/>
                  </a:lnTo>
                  <a:cubicBezTo>
                    <a:pt x="1003" y="169141"/>
                    <a:pt x="1064" y="169399"/>
                    <a:pt x="1110" y="169658"/>
                  </a:cubicBezTo>
                  <a:lnTo>
                    <a:pt x="1429" y="171207"/>
                  </a:lnTo>
                  <a:cubicBezTo>
                    <a:pt x="1535" y="171708"/>
                    <a:pt x="1687" y="172210"/>
                    <a:pt x="1809" y="172726"/>
                  </a:cubicBezTo>
                  <a:lnTo>
                    <a:pt x="2006" y="173486"/>
                  </a:lnTo>
                  <a:cubicBezTo>
                    <a:pt x="2067" y="173744"/>
                    <a:pt x="2158" y="173987"/>
                    <a:pt x="2234" y="174245"/>
                  </a:cubicBezTo>
                  <a:lnTo>
                    <a:pt x="2705" y="175765"/>
                  </a:lnTo>
                  <a:cubicBezTo>
                    <a:pt x="2887" y="176251"/>
                    <a:pt x="3070" y="176752"/>
                    <a:pt x="3267" y="177253"/>
                  </a:cubicBezTo>
                  <a:lnTo>
                    <a:pt x="3556" y="177998"/>
                  </a:lnTo>
                  <a:lnTo>
                    <a:pt x="3875" y="178727"/>
                  </a:lnTo>
                  <a:cubicBezTo>
                    <a:pt x="4087" y="179213"/>
                    <a:pt x="4285" y="179699"/>
                    <a:pt x="4528" y="180185"/>
                  </a:cubicBezTo>
                  <a:cubicBezTo>
                    <a:pt x="5470" y="182099"/>
                    <a:pt x="6548" y="183953"/>
                    <a:pt x="7794" y="185700"/>
                  </a:cubicBezTo>
                  <a:cubicBezTo>
                    <a:pt x="9040" y="187447"/>
                    <a:pt x="10422" y="189087"/>
                    <a:pt x="11941" y="190591"/>
                  </a:cubicBezTo>
                  <a:lnTo>
                    <a:pt x="13096" y="191716"/>
                  </a:lnTo>
                  <a:lnTo>
                    <a:pt x="14296" y="192764"/>
                  </a:lnTo>
                  <a:lnTo>
                    <a:pt x="14600" y="193037"/>
                  </a:lnTo>
                  <a:lnTo>
                    <a:pt x="14904" y="193280"/>
                  </a:lnTo>
                  <a:lnTo>
                    <a:pt x="15526" y="193782"/>
                  </a:lnTo>
                  <a:lnTo>
                    <a:pt x="16164" y="194268"/>
                  </a:lnTo>
                  <a:cubicBezTo>
                    <a:pt x="16377" y="194435"/>
                    <a:pt x="16590" y="194587"/>
                    <a:pt x="16802" y="194739"/>
                  </a:cubicBezTo>
                  <a:cubicBezTo>
                    <a:pt x="14585" y="193128"/>
                    <a:pt x="12534" y="191275"/>
                    <a:pt x="10680" y="189255"/>
                  </a:cubicBezTo>
                  <a:cubicBezTo>
                    <a:pt x="8842" y="187219"/>
                    <a:pt x="7232" y="185001"/>
                    <a:pt x="5865" y="182616"/>
                  </a:cubicBezTo>
                  <a:cubicBezTo>
                    <a:pt x="4528" y="180261"/>
                    <a:pt x="3434" y="177785"/>
                    <a:pt x="2599" y="175218"/>
                  </a:cubicBezTo>
                  <a:lnTo>
                    <a:pt x="2295" y="174245"/>
                  </a:lnTo>
                  <a:cubicBezTo>
                    <a:pt x="2204" y="173926"/>
                    <a:pt x="2082" y="173607"/>
                    <a:pt x="2006" y="173288"/>
                  </a:cubicBezTo>
                  <a:lnTo>
                    <a:pt x="1520" y="171329"/>
                  </a:lnTo>
                  <a:lnTo>
                    <a:pt x="1125" y="169384"/>
                  </a:lnTo>
                  <a:cubicBezTo>
                    <a:pt x="1049" y="169050"/>
                    <a:pt x="1003" y="168731"/>
                    <a:pt x="958" y="168397"/>
                  </a:cubicBezTo>
                  <a:lnTo>
                    <a:pt x="806" y="167424"/>
                  </a:lnTo>
                  <a:cubicBezTo>
                    <a:pt x="426" y="164827"/>
                    <a:pt x="229" y="162214"/>
                    <a:pt x="214" y="159601"/>
                  </a:cubicBezTo>
                  <a:lnTo>
                    <a:pt x="198" y="158629"/>
                  </a:lnTo>
                  <a:cubicBezTo>
                    <a:pt x="198" y="158294"/>
                    <a:pt x="214" y="157975"/>
                    <a:pt x="214" y="157656"/>
                  </a:cubicBezTo>
                  <a:lnTo>
                    <a:pt x="274" y="155712"/>
                  </a:lnTo>
                  <a:lnTo>
                    <a:pt x="396" y="153783"/>
                  </a:lnTo>
                  <a:lnTo>
                    <a:pt x="457" y="152826"/>
                  </a:lnTo>
                  <a:cubicBezTo>
                    <a:pt x="472" y="152507"/>
                    <a:pt x="517" y="152188"/>
                    <a:pt x="548" y="151869"/>
                  </a:cubicBezTo>
                  <a:cubicBezTo>
                    <a:pt x="1049" y="146810"/>
                    <a:pt x="1900" y="141781"/>
                    <a:pt x="3115" y="136829"/>
                  </a:cubicBezTo>
                  <a:cubicBezTo>
                    <a:pt x="3252" y="136206"/>
                    <a:pt x="3434" y="135599"/>
                    <a:pt x="3586" y="134976"/>
                  </a:cubicBezTo>
                  <a:lnTo>
                    <a:pt x="4057" y="133138"/>
                  </a:lnTo>
                  <a:lnTo>
                    <a:pt x="4178" y="132682"/>
                  </a:lnTo>
                  <a:lnTo>
                    <a:pt x="4315" y="132211"/>
                  </a:lnTo>
                  <a:lnTo>
                    <a:pt x="4589" y="131284"/>
                  </a:lnTo>
                  <a:cubicBezTo>
                    <a:pt x="4771" y="130661"/>
                    <a:pt x="4999" y="130054"/>
                    <a:pt x="5181" y="129446"/>
                  </a:cubicBezTo>
                  <a:cubicBezTo>
                    <a:pt x="5986" y="127015"/>
                    <a:pt x="6913" y="124615"/>
                    <a:pt x="7961" y="122260"/>
                  </a:cubicBezTo>
                  <a:cubicBezTo>
                    <a:pt x="8994" y="119921"/>
                    <a:pt x="10133" y="117642"/>
                    <a:pt x="11288" y="115394"/>
                  </a:cubicBezTo>
                  <a:cubicBezTo>
                    <a:pt x="12443" y="113161"/>
                    <a:pt x="13627" y="110973"/>
                    <a:pt x="14721" y="108786"/>
                  </a:cubicBezTo>
                  <a:cubicBezTo>
                    <a:pt x="15815" y="106629"/>
                    <a:pt x="16802" y="104411"/>
                    <a:pt x="17668" y="102147"/>
                  </a:cubicBezTo>
                  <a:cubicBezTo>
                    <a:pt x="18519" y="99899"/>
                    <a:pt x="19203" y="97590"/>
                    <a:pt x="19750" y="95250"/>
                  </a:cubicBezTo>
                  <a:cubicBezTo>
                    <a:pt x="20281" y="92865"/>
                    <a:pt x="20691" y="90450"/>
                    <a:pt x="20950" y="88034"/>
                  </a:cubicBezTo>
                  <a:lnTo>
                    <a:pt x="21132" y="86166"/>
                  </a:lnTo>
                  <a:lnTo>
                    <a:pt x="21284" y="84343"/>
                  </a:lnTo>
                  <a:lnTo>
                    <a:pt x="21314" y="83462"/>
                  </a:lnTo>
                  <a:cubicBezTo>
                    <a:pt x="21329" y="83158"/>
                    <a:pt x="21329" y="82869"/>
                    <a:pt x="21329" y="82565"/>
                  </a:cubicBezTo>
                  <a:cubicBezTo>
                    <a:pt x="21329" y="81964"/>
                    <a:pt x="21344" y="81377"/>
                    <a:pt x="21315" y="80775"/>
                  </a:cubicBezTo>
                  <a:lnTo>
                    <a:pt x="21315" y="80775"/>
                  </a:lnTo>
                  <a:cubicBezTo>
                    <a:pt x="21367" y="80933"/>
                    <a:pt x="21434" y="81271"/>
                    <a:pt x="21484" y="81271"/>
                  </a:cubicBezTo>
                  <a:cubicBezTo>
                    <a:pt x="21522" y="81271"/>
                    <a:pt x="21551" y="81081"/>
                    <a:pt x="21557" y="80484"/>
                  </a:cubicBezTo>
                  <a:cubicBezTo>
                    <a:pt x="21573" y="80788"/>
                    <a:pt x="21588" y="81107"/>
                    <a:pt x="21603" y="81411"/>
                  </a:cubicBezTo>
                  <a:lnTo>
                    <a:pt x="21618" y="82322"/>
                  </a:lnTo>
                  <a:cubicBezTo>
                    <a:pt x="21633" y="82945"/>
                    <a:pt x="21603" y="83553"/>
                    <a:pt x="21588" y="84160"/>
                  </a:cubicBezTo>
                  <a:cubicBezTo>
                    <a:pt x="21588" y="84464"/>
                    <a:pt x="21542" y="84768"/>
                    <a:pt x="21527" y="85087"/>
                  </a:cubicBezTo>
                  <a:lnTo>
                    <a:pt x="21466" y="86014"/>
                  </a:lnTo>
                  <a:lnTo>
                    <a:pt x="21299" y="87913"/>
                  </a:lnTo>
                  <a:cubicBezTo>
                    <a:pt x="21056" y="90389"/>
                    <a:pt x="20676" y="92850"/>
                    <a:pt x="20129" y="95281"/>
                  </a:cubicBezTo>
                  <a:cubicBezTo>
                    <a:pt x="19598" y="97696"/>
                    <a:pt x="18899" y="100051"/>
                    <a:pt x="18033" y="102360"/>
                  </a:cubicBezTo>
                  <a:cubicBezTo>
                    <a:pt x="17152" y="104669"/>
                    <a:pt x="16149" y="106932"/>
                    <a:pt x="15010" y="109135"/>
                  </a:cubicBezTo>
                  <a:cubicBezTo>
                    <a:pt x="13901" y="111383"/>
                    <a:pt x="12686" y="113601"/>
                    <a:pt x="11516" y="115865"/>
                  </a:cubicBezTo>
                  <a:cubicBezTo>
                    <a:pt x="10331" y="118144"/>
                    <a:pt x="9176" y="120453"/>
                    <a:pt x="8143" y="122838"/>
                  </a:cubicBezTo>
                  <a:cubicBezTo>
                    <a:pt x="7110" y="125208"/>
                    <a:pt x="6169" y="127638"/>
                    <a:pt x="5363" y="130099"/>
                  </a:cubicBezTo>
                  <a:lnTo>
                    <a:pt x="5060" y="131026"/>
                  </a:lnTo>
                  <a:lnTo>
                    <a:pt x="4771" y="131968"/>
                  </a:lnTo>
                  <a:cubicBezTo>
                    <a:pt x="4680" y="132272"/>
                    <a:pt x="4573" y="132591"/>
                    <a:pt x="4497" y="132894"/>
                  </a:cubicBezTo>
                  <a:lnTo>
                    <a:pt x="4239" y="133836"/>
                  </a:lnTo>
                  <a:cubicBezTo>
                    <a:pt x="3920" y="135082"/>
                    <a:pt x="3571" y="136313"/>
                    <a:pt x="3297" y="137573"/>
                  </a:cubicBezTo>
                  <a:cubicBezTo>
                    <a:pt x="2067" y="142587"/>
                    <a:pt x="1216" y="147691"/>
                    <a:pt x="745" y="152826"/>
                  </a:cubicBezTo>
                  <a:lnTo>
                    <a:pt x="609" y="154785"/>
                  </a:lnTo>
                  <a:lnTo>
                    <a:pt x="548" y="155757"/>
                  </a:lnTo>
                  <a:lnTo>
                    <a:pt x="533" y="156730"/>
                  </a:lnTo>
                  <a:cubicBezTo>
                    <a:pt x="517" y="157383"/>
                    <a:pt x="487" y="158051"/>
                    <a:pt x="487" y="158705"/>
                  </a:cubicBezTo>
                  <a:lnTo>
                    <a:pt x="502" y="160664"/>
                  </a:lnTo>
                  <a:cubicBezTo>
                    <a:pt x="502" y="161333"/>
                    <a:pt x="563" y="162001"/>
                    <a:pt x="593" y="162654"/>
                  </a:cubicBezTo>
                  <a:cubicBezTo>
                    <a:pt x="639" y="163292"/>
                    <a:pt x="669" y="163976"/>
                    <a:pt x="745" y="164629"/>
                  </a:cubicBezTo>
                  <a:cubicBezTo>
                    <a:pt x="821" y="165282"/>
                    <a:pt x="882" y="165951"/>
                    <a:pt x="958" y="166604"/>
                  </a:cubicBezTo>
                  <a:lnTo>
                    <a:pt x="1262" y="168579"/>
                  </a:lnTo>
                  <a:cubicBezTo>
                    <a:pt x="1717" y="171238"/>
                    <a:pt x="2416" y="173850"/>
                    <a:pt x="3328" y="176387"/>
                  </a:cubicBezTo>
                  <a:cubicBezTo>
                    <a:pt x="4270" y="178970"/>
                    <a:pt x="5470" y="181431"/>
                    <a:pt x="6943" y="183740"/>
                  </a:cubicBezTo>
                  <a:cubicBezTo>
                    <a:pt x="8417" y="186080"/>
                    <a:pt x="10164" y="188237"/>
                    <a:pt x="12124" y="190166"/>
                  </a:cubicBezTo>
                  <a:cubicBezTo>
                    <a:pt x="14083" y="192110"/>
                    <a:pt x="16240" y="193842"/>
                    <a:pt x="18549" y="195346"/>
                  </a:cubicBezTo>
                  <a:lnTo>
                    <a:pt x="18276" y="195772"/>
                  </a:lnTo>
                  <a:lnTo>
                    <a:pt x="19507" y="196577"/>
                  </a:lnTo>
                  <a:cubicBezTo>
                    <a:pt x="19917" y="196835"/>
                    <a:pt x="20327" y="197078"/>
                    <a:pt x="20752" y="197336"/>
                  </a:cubicBezTo>
                  <a:lnTo>
                    <a:pt x="21375" y="197716"/>
                  </a:lnTo>
                  <a:lnTo>
                    <a:pt x="22013" y="198066"/>
                  </a:lnTo>
                  <a:cubicBezTo>
                    <a:pt x="22454" y="198293"/>
                    <a:pt x="22864" y="198536"/>
                    <a:pt x="23304" y="198749"/>
                  </a:cubicBezTo>
                  <a:cubicBezTo>
                    <a:pt x="24170" y="199190"/>
                    <a:pt x="25036" y="199615"/>
                    <a:pt x="25917" y="200025"/>
                  </a:cubicBezTo>
                  <a:cubicBezTo>
                    <a:pt x="26798" y="200420"/>
                    <a:pt x="27679" y="200785"/>
                    <a:pt x="28576" y="201165"/>
                  </a:cubicBezTo>
                  <a:cubicBezTo>
                    <a:pt x="30368" y="201863"/>
                    <a:pt x="32176" y="202532"/>
                    <a:pt x="33999" y="203109"/>
                  </a:cubicBezTo>
                  <a:cubicBezTo>
                    <a:pt x="34911" y="203413"/>
                    <a:pt x="35837" y="203656"/>
                    <a:pt x="36749" y="203929"/>
                  </a:cubicBezTo>
                  <a:lnTo>
                    <a:pt x="38131" y="204309"/>
                  </a:lnTo>
                  <a:cubicBezTo>
                    <a:pt x="38587" y="204446"/>
                    <a:pt x="39058" y="204567"/>
                    <a:pt x="39514" y="204674"/>
                  </a:cubicBezTo>
                  <a:lnTo>
                    <a:pt x="40911" y="205023"/>
                  </a:lnTo>
                  <a:lnTo>
                    <a:pt x="42309" y="205327"/>
                  </a:lnTo>
                  <a:cubicBezTo>
                    <a:pt x="43235" y="205555"/>
                    <a:pt x="44162" y="205737"/>
                    <a:pt x="45089" y="205935"/>
                  </a:cubicBezTo>
                  <a:cubicBezTo>
                    <a:pt x="46957" y="206299"/>
                    <a:pt x="48826" y="206633"/>
                    <a:pt x="50710" y="206937"/>
                  </a:cubicBezTo>
                  <a:cubicBezTo>
                    <a:pt x="54462" y="207545"/>
                    <a:pt x="58229" y="208016"/>
                    <a:pt x="61997" y="208426"/>
                  </a:cubicBezTo>
                  <a:cubicBezTo>
                    <a:pt x="68256" y="209049"/>
                    <a:pt x="73633" y="209186"/>
                    <a:pt x="78115" y="209246"/>
                  </a:cubicBezTo>
                  <a:cubicBezTo>
                    <a:pt x="72615" y="208684"/>
                    <a:pt x="67010" y="208183"/>
                    <a:pt x="61343" y="207515"/>
                  </a:cubicBezTo>
                  <a:cubicBezTo>
                    <a:pt x="55677" y="206846"/>
                    <a:pt x="49935" y="206026"/>
                    <a:pt x="44223" y="204810"/>
                  </a:cubicBezTo>
                  <a:cubicBezTo>
                    <a:pt x="38496" y="203580"/>
                    <a:pt x="32769" y="201970"/>
                    <a:pt x="27269" y="199554"/>
                  </a:cubicBezTo>
                  <a:cubicBezTo>
                    <a:pt x="24489" y="198339"/>
                    <a:pt x="21816" y="196911"/>
                    <a:pt x="19294" y="195255"/>
                  </a:cubicBezTo>
                  <a:cubicBezTo>
                    <a:pt x="16727" y="193569"/>
                    <a:pt x="14341" y="191624"/>
                    <a:pt x="12215" y="189422"/>
                  </a:cubicBezTo>
                  <a:cubicBezTo>
                    <a:pt x="10058" y="187204"/>
                    <a:pt x="8204" y="184712"/>
                    <a:pt x="6670" y="182023"/>
                  </a:cubicBezTo>
                  <a:cubicBezTo>
                    <a:pt x="5151" y="179350"/>
                    <a:pt x="3951" y="176509"/>
                    <a:pt x="3100" y="173547"/>
                  </a:cubicBezTo>
                  <a:cubicBezTo>
                    <a:pt x="2249" y="170615"/>
                    <a:pt x="1687" y="167607"/>
                    <a:pt x="1429" y="164569"/>
                  </a:cubicBezTo>
                  <a:cubicBezTo>
                    <a:pt x="1155" y="161561"/>
                    <a:pt x="1095" y="158538"/>
                    <a:pt x="1231" y="155530"/>
                  </a:cubicBezTo>
                  <a:cubicBezTo>
                    <a:pt x="1383" y="152537"/>
                    <a:pt x="1717" y="149559"/>
                    <a:pt x="2143" y="146612"/>
                  </a:cubicBezTo>
                  <a:lnTo>
                    <a:pt x="2523" y="144425"/>
                  </a:lnTo>
                  <a:lnTo>
                    <a:pt x="2705" y="143316"/>
                  </a:lnTo>
                  <a:lnTo>
                    <a:pt x="2933" y="142237"/>
                  </a:lnTo>
                  <a:lnTo>
                    <a:pt x="3373" y="140050"/>
                  </a:lnTo>
                  <a:lnTo>
                    <a:pt x="3859" y="137908"/>
                  </a:lnTo>
                  <a:cubicBezTo>
                    <a:pt x="4178" y="136464"/>
                    <a:pt x="4573" y="135036"/>
                    <a:pt x="4938" y="133608"/>
                  </a:cubicBezTo>
                  <a:cubicBezTo>
                    <a:pt x="5120" y="132894"/>
                    <a:pt x="5348" y="132180"/>
                    <a:pt x="5561" y="131466"/>
                  </a:cubicBezTo>
                  <a:cubicBezTo>
                    <a:pt x="5774" y="130752"/>
                    <a:pt x="6017" y="130054"/>
                    <a:pt x="6244" y="129355"/>
                  </a:cubicBezTo>
                  <a:cubicBezTo>
                    <a:pt x="7217" y="126560"/>
                    <a:pt x="8326" y="123825"/>
                    <a:pt x="9571" y="121152"/>
                  </a:cubicBezTo>
                  <a:lnTo>
                    <a:pt x="9571" y="121152"/>
                  </a:lnTo>
                  <a:cubicBezTo>
                    <a:pt x="8538" y="123415"/>
                    <a:pt x="7581" y="125739"/>
                    <a:pt x="6731" y="128155"/>
                  </a:cubicBezTo>
                  <a:cubicBezTo>
                    <a:pt x="6518" y="128762"/>
                    <a:pt x="6305" y="129370"/>
                    <a:pt x="6108" y="129978"/>
                  </a:cubicBezTo>
                  <a:cubicBezTo>
                    <a:pt x="5910" y="130585"/>
                    <a:pt x="5713" y="131208"/>
                    <a:pt x="5531" y="131831"/>
                  </a:cubicBezTo>
                  <a:cubicBezTo>
                    <a:pt x="5136" y="133077"/>
                    <a:pt x="4847" y="134338"/>
                    <a:pt x="4513" y="135599"/>
                  </a:cubicBezTo>
                  <a:lnTo>
                    <a:pt x="4270" y="136540"/>
                  </a:lnTo>
                  <a:lnTo>
                    <a:pt x="4057" y="137497"/>
                  </a:lnTo>
                  <a:lnTo>
                    <a:pt x="3632" y="139396"/>
                  </a:lnTo>
                  <a:cubicBezTo>
                    <a:pt x="3480" y="140034"/>
                    <a:pt x="3358" y="140688"/>
                    <a:pt x="3221" y="141326"/>
                  </a:cubicBezTo>
                  <a:lnTo>
                    <a:pt x="2842" y="143270"/>
                  </a:lnTo>
                  <a:cubicBezTo>
                    <a:pt x="2735" y="143908"/>
                    <a:pt x="2629" y="144561"/>
                    <a:pt x="2523" y="145215"/>
                  </a:cubicBezTo>
                  <a:lnTo>
                    <a:pt x="2356" y="146187"/>
                  </a:lnTo>
                  <a:lnTo>
                    <a:pt x="2280" y="146688"/>
                  </a:lnTo>
                  <a:lnTo>
                    <a:pt x="2219" y="147174"/>
                  </a:lnTo>
                  <a:cubicBezTo>
                    <a:pt x="2052" y="148481"/>
                    <a:pt x="1854" y="149787"/>
                    <a:pt x="1748" y="151124"/>
                  </a:cubicBezTo>
                  <a:cubicBezTo>
                    <a:pt x="1201" y="156396"/>
                    <a:pt x="1171" y="161773"/>
                    <a:pt x="1900" y="167014"/>
                  </a:cubicBezTo>
                  <a:cubicBezTo>
                    <a:pt x="2249" y="169642"/>
                    <a:pt x="2826" y="172225"/>
                    <a:pt x="3616" y="174732"/>
                  </a:cubicBezTo>
                  <a:cubicBezTo>
                    <a:pt x="4406" y="177193"/>
                    <a:pt x="5424" y="179578"/>
                    <a:pt x="6655" y="181841"/>
                  </a:cubicBezTo>
                  <a:lnTo>
                    <a:pt x="7338" y="183026"/>
                  </a:lnTo>
                  <a:cubicBezTo>
                    <a:pt x="7566" y="183406"/>
                    <a:pt x="7840" y="183786"/>
                    <a:pt x="8083" y="184165"/>
                  </a:cubicBezTo>
                  <a:cubicBezTo>
                    <a:pt x="8554" y="184940"/>
                    <a:pt x="9116" y="185654"/>
                    <a:pt x="9647" y="186383"/>
                  </a:cubicBezTo>
                  <a:cubicBezTo>
                    <a:pt x="10741" y="187796"/>
                    <a:pt x="11941" y="189133"/>
                    <a:pt x="13233" y="190363"/>
                  </a:cubicBezTo>
                  <a:lnTo>
                    <a:pt x="13719" y="190834"/>
                  </a:lnTo>
                  <a:cubicBezTo>
                    <a:pt x="13871" y="190986"/>
                    <a:pt x="14053" y="191138"/>
                    <a:pt x="14205" y="191275"/>
                  </a:cubicBezTo>
                  <a:lnTo>
                    <a:pt x="15207" y="192156"/>
                  </a:lnTo>
                  <a:cubicBezTo>
                    <a:pt x="15542" y="192445"/>
                    <a:pt x="15891" y="192718"/>
                    <a:pt x="16240" y="192992"/>
                  </a:cubicBezTo>
                  <a:lnTo>
                    <a:pt x="16757" y="193402"/>
                  </a:lnTo>
                  <a:cubicBezTo>
                    <a:pt x="16924" y="193538"/>
                    <a:pt x="17106" y="193660"/>
                    <a:pt x="17289" y="193782"/>
                  </a:cubicBezTo>
                  <a:lnTo>
                    <a:pt x="18352" y="194556"/>
                  </a:lnTo>
                  <a:cubicBezTo>
                    <a:pt x="18701" y="194799"/>
                    <a:pt x="19066" y="195042"/>
                    <a:pt x="19431" y="195285"/>
                  </a:cubicBezTo>
                  <a:cubicBezTo>
                    <a:pt x="20160" y="195772"/>
                    <a:pt x="20904" y="196197"/>
                    <a:pt x="21649" y="196638"/>
                  </a:cubicBezTo>
                  <a:cubicBezTo>
                    <a:pt x="24596" y="198324"/>
                    <a:pt x="27695" y="199767"/>
                    <a:pt x="30885" y="200921"/>
                  </a:cubicBezTo>
                  <a:cubicBezTo>
                    <a:pt x="33999" y="202061"/>
                    <a:pt x="37174" y="203003"/>
                    <a:pt x="40395" y="203777"/>
                  </a:cubicBezTo>
                  <a:cubicBezTo>
                    <a:pt x="46760" y="205312"/>
                    <a:pt x="53125" y="206254"/>
                    <a:pt x="59429" y="206998"/>
                  </a:cubicBezTo>
                  <a:cubicBezTo>
                    <a:pt x="65749" y="207742"/>
                    <a:pt x="72023" y="208259"/>
                    <a:pt x="78236" y="208867"/>
                  </a:cubicBezTo>
                  <a:lnTo>
                    <a:pt x="82277" y="209277"/>
                  </a:lnTo>
                  <a:cubicBezTo>
                    <a:pt x="84055" y="209292"/>
                    <a:pt x="85634" y="209292"/>
                    <a:pt x="87047" y="209307"/>
                  </a:cubicBezTo>
                  <a:cubicBezTo>
                    <a:pt x="89827" y="209277"/>
                    <a:pt x="91924" y="209170"/>
                    <a:pt x="91969" y="208806"/>
                  </a:cubicBezTo>
                  <a:cubicBezTo>
                    <a:pt x="92030" y="208441"/>
                    <a:pt x="90025" y="207712"/>
                    <a:pt x="84510" y="206861"/>
                  </a:cubicBezTo>
                  <a:cubicBezTo>
                    <a:pt x="83113" y="206740"/>
                    <a:pt x="81047" y="206557"/>
                    <a:pt x="79300" y="206421"/>
                  </a:cubicBezTo>
                  <a:lnTo>
                    <a:pt x="76185" y="206163"/>
                  </a:lnTo>
                  <a:cubicBezTo>
                    <a:pt x="75107" y="205828"/>
                    <a:pt x="75760" y="205600"/>
                    <a:pt x="76444" y="205403"/>
                  </a:cubicBezTo>
                  <a:cubicBezTo>
                    <a:pt x="67481" y="204613"/>
                    <a:pt x="58533" y="203884"/>
                    <a:pt x="49737" y="202380"/>
                  </a:cubicBezTo>
                  <a:cubicBezTo>
                    <a:pt x="47535" y="202000"/>
                    <a:pt x="45347" y="201575"/>
                    <a:pt x="43175" y="201089"/>
                  </a:cubicBezTo>
                  <a:cubicBezTo>
                    <a:pt x="42096" y="200846"/>
                    <a:pt x="41017" y="200572"/>
                    <a:pt x="39939" y="200299"/>
                  </a:cubicBezTo>
                  <a:lnTo>
                    <a:pt x="38329" y="199873"/>
                  </a:lnTo>
                  <a:cubicBezTo>
                    <a:pt x="37797" y="199737"/>
                    <a:pt x="37265" y="199554"/>
                    <a:pt x="36734" y="199402"/>
                  </a:cubicBezTo>
                  <a:cubicBezTo>
                    <a:pt x="34622" y="198764"/>
                    <a:pt x="32526" y="198066"/>
                    <a:pt x="30490" y="197245"/>
                  </a:cubicBezTo>
                  <a:cubicBezTo>
                    <a:pt x="28454" y="196425"/>
                    <a:pt x="26464" y="195498"/>
                    <a:pt x="24535" y="194450"/>
                  </a:cubicBezTo>
                  <a:lnTo>
                    <a:pt x="24535" y="194450"/>
                  </a:lnTo>
                  <a:cubicBezTo>
                    <a:pt x="26479" y="195483"/>
                    <a:pt x="28469" y="196410"/>
                    <a:pt x="30520" y="197230"/>
                  </a:cubicBezTo>
                  <a:cubicBezTo>
                    <a:pt x="32571" y="198050"/>
                    <a:pt x="34683" y="198749"/>
                    <a:pt x="36825" y="199372"/>
                  </a:cubicBezTo>
                  <a:cubicBezTo>
                    <a:pt x="38951" y="200010"/>
                    <a:pt x="41109" y="200557"/>
                    <a:pt x="43296" y="201043"/>
                  </a:cubicBezTo>
                  <a:cubicBezTo>
                    <a:pt x="45499" y="201529"/>
                    <a:pt x="47702" y="201939"/>
                    <a:pt x="49920" y="202304"/>
                  </a:cubicBezTo>
                  <a:cubicBezTo>
                    <a:pt x="58822" y="203777"/>
                    <a:pt x="67906" y="204461"/>
                    <a:pt x="77021" y="205205"/>
                  </a:cubicBezTo>
                  <a:cubicBezTo>
                    <a:pt x="77659" y="204947"/>
                    <a:pt x="77522" y="204674"/>
                    <a:pt x="73542" y="204172"/>
                  </a:cubicBezTo>
                  <a:cubicBezTo>
                    <a:pt x="70792" y="203747"/>
                    <a:pt x="64564" y="203307"/>
                    <a:pt x="57728" y="202517"/>
                  </a:cubicBezTo>
                  <a:cubicBezTo>
                    <a:pt x="54310" y="202137"/>
                    <a:pt x="50725" y="201651"/>
                    <a:pt x="47367" y="201043"/>
                  </a:cubicBezTo>
                  <a:cubicBezTo>
                    <a:pt x="44284" y="200496"/>
                    <a:pt x="41230" y="199797"/>
                    <a:pt x="38222" y="198947"/>
                  </a:cubicBezTo>
                  <a:lnTo>
                    <a:pt x="36901" y="198536"/>
                  </a:lnTo>
                  <a:lnTo>
                    <a:pt x="36232" y="198324"/>
                  </a:lnTo>
                  <a:lnTo>
                    <a:pt x="35564" y="198111"/>
                  </a:lnTo>
                  <a:cubicBezTo>
                    <a:pt x="35123" y="197959"/>
                    <a:pt x="34683" y="197822"/>
                    <a:pt x="34242" y="197655"/>
                  </a:cubicBezTo>
                  <a:lnTo>
                    <a:pt x="32920" y="197184"/>
                  </a:lnTo>
                  <a:cubicBezTo>
                    <a:pt x="32480" y="197032"/>
                    <a:pt x="32039" y="196850"/>
                    <a:pt x="31614" y="196683"/>
                  </a:cubicBezTo>
                  <a:cubicBezTo>
                    <a:pt x="31173" y="196501"/>
                    <a:pt x="30733" y="196349"/>
                    <a:pt x="30308" y="196151"/>
                  </a:cubicBezTo>
                  <a:lnTo>
                    <a:pt x="29016" y="195605"/>
                  </a:lnTo>
                  <a:lnTo>
                    <a:pt x="27755" y="195012"/>
                  </a:lnTo>
                  <a:cubicBezTo>
                    <a:pt x="24368" y="193432"/>
                    <a:pt x="21193" y="191457"/>
                    <a:pt x="18306" y="189103"/>
                  </a:cubicBezTo>
                  <a:cubicBezTo>
                    <a:pt x="16894" y="187918"/>
                    <a:pt x="15557" y="186626"/>
                    <a:pt x="14326" y="185244"/>
                  </a:cubicBezTo>
                  <a:cubicBezTo>
                    <a:pt x="13126" y="183846"/>
                    <a:pt x="12017" y="182358"/>
                    <a:pt x="11045" y="180778"/>
                  </a:cubicBezTo>
                  <a:cubicBezTo>
                    <a:pt x="10088" y="179198"/>
                    <a:pt x="9268" y="177542"/>
                    <a:pt x="8554" y="175825"/>
                  </a:cubicBezTo>
                  <a:cubicBezTo>
                    <a:pt x="8235" y="174959"/>
                    <a:pt x="7885" y="174094"/>
                    <a:pt x="7627" y="173197"/>
                  </a:cubicBezTo>
                  <a:lnTo>
                    <a:pt x="7414" y="172529"/>
                  </a:lnTo>
                  <a:cubicBezTo>
                    <a:pt x="7353" y="172301"/>
                    <a:pt x="7278" y="172088"/>
                    <a:pt x="7232" y="171860"/>
                  </a:cubicBezTo>
                  <a:lnTo>
                    <a:pt x="6883" y="170493"/>
                  </a:lnTo>
                  <a:lnTo>
                    <a:pt x="6791" y="170159"/>
                  </a:lnTo>
                  <a:cubicBezTo>
                    <a:pt x="6761" y="170037"/>
                    <a:pt x="6746" y="169931"/>
                    <a:pt x="6715" y="169810"/>
                  </a:cubicBezTo>
                  <a:lnTo>
                    <a:pt x="6579" y="169111"/>
                  </a:lnTo>
                  <a:lnTo>
                    <a:pt x="6442" y="168427"/>
                  </a:lnTo>
                  <a:cubicBezTo>
                    <a:pt x="6396" y="168199"/>
                    <a:pt x="6336" y="167971"/>
                    <a:pt x="6305" y="167728"/>
                  </a:cubicBezTo>
                  <a:cubicBezTo>
                    <a:pt x="6184" y="166802"/>
                    <a:pt x="6001" y="165875"/>
                    <a:pt x="5925" y="164918"/>
                  </a:cubicBezTo>
                  <a:lnTo>
                    <a:pt x="5789" y="163505"/>
                  </a:lnTo>
                  <a:lnTo>
                    <a:pt x="5698" y="162077"/>
                  </a:lnTo>
                  <a:cubicBezTo>
                    <a:pt x="5637" y="161150"/>
                    <a:pt x="5637" y="160178"/>
                    <a:pt x="5622" y="159236"/>
                  </a:cubicBezTo>
                  <a:cubicBezTo>
                    <a:pt x="5622" y="155408"/>
                    <a:pt x="5910" y="151580"/>
                    <a:pt x="6503" y="147797"/>
                  </a:cubicBezTo>
                  <a:cubicBezTo>
                    <a:pt x="7095" y="144015"/>
                    <a:pt x="7870" y="140262"/>
                    <a:pt x="8857" y="136556"/>
                  </a:cubicBezTo>
                  <a:lnTo>
                    <a:pt x="9222" y="135173"/>
                  </a:lnTo>
                  <a:cubicBezTo>
                    <a:pt x="9344" y="134717"/>
                    <a:pt x="9450" y="134246"/>
                    <a:pt x="9602" y="133821"/>
                  </a:cubicBezTo>
                  <a:lnTo>
                    <a:pt x="10012" y="132484"/>
                  </a:lnTo>
                  <a:lnTo>
                    <a:pt x="10452" y="131163"/>
                  </a:lnTo>
                  <a:cubicBezTo>
                    <a:pt x="11060" y="129400"/>
                    <a:pt x="11729" y="127669"/>
                    <a:pt x="12458" y="125982"/>
                  </a:cubicBezTo>
                  <a:cubicBezTo>
                    <a:pt x="13506" y="123537"/>
                    <a:pt x="14691" y="121121"/>
                    <a:pt x="15952" y="118706"/>
                  </a:cubicBezTo>
                  <a:cubicBezTo>
                    <a:pt x="17228" y="116275"/>
                    <a:pt x="18580" y="113829"/>
                    <a:pt x="19856" y="111277"/>
                  </a:cubicBezTo>
                  <a:cubicBezTo>
                    <a:pt x="21193" y="108695"/>
                    <a:pt x="22347" y="106036"/>
                    <a:pt x="23350" y="103302"/>
                  </a:cubicBezTo>
                  <a:cubicBezTo>
                    <a:pt x="24353" y="100537"/>
                    <a:pt x="25143" y="97711"/>
                    <a:pt x="25705" y="94825"/>
                  </a:cubicBezTo>
                  <a:cubicBezTo>
                    <a:pt x="25796" y="94475"/>
                    <a:pt x="25857" y="94111"/>
                    <a:pt x="25917" y="93761"/>
                  </a:cubicBezTo>
                  <a:lnTo>
                    <a:pt x="26100" y="92683"/>
                  </a:lnTo>
                  <a:cubicBezTo>
                    <a:pt x="26221" y="91954"/>
                    <a:pt x="26343" y="91240"/>
                    <a:pt x="26434" y="90526"/>
                  </a:cubicBezTo>
                  <a:cubicBezTo>
                    <a:pt x="26510" y="89796"/>
                    <a:pt x="26616" y="89082"/>
                    <a:pt x="26692" y="88368"/>
                  </a:cubicBezTo>
                  <a:lnTo>
                    <a:pt x="26874" y="86242"/>
                  </a:lnTo>
                  <a:cubicBezTo>
                    <a:pt x="26935" y="85497"/>
                    <a:pt x="27011" y="84768"/>
                    <a:pt x="27026" y="84009"/>
                  </a:cubicBezTo>
                  <a:cubicBezTo>
                    <a:pt x="27041" y="83644"/>
                    <a:pt x="27072" y="83264"/>
                    <a:pt x="27072" y="82884"/>
                  </a:cubicBezTo>
                  <a:lnTo>
                    <a:pt x="27072" y="81760"/>
                  </a:lnTo>
                  <a:lnTo>
                    <a:pt x="27072" y="81183"/>
                  </a:lnTo>
                  <a:lnTo>
                    <a:pt x="27041" y="80636"/>
                  </a:lnTo>
                  <a:lnTo>
                    <a:pt x="26996" y="79512"/>
                  </a:lnTo>
                  <a:lnTo>
                    <a:pt x="26920" y="78403"/>
                  </a:lnTo>
                  <a:cubicBezTo>
                    <a:pt x="26890" y="78038"/>
                    <a:pt x="26859" y="77674"/>
                    <a:pt x="26814" y="77309"/>
                  </a:cubicBezTo>
                  <a:cubicBezTo>
                    <a:pt x="26495" y="74423"/>
                    <a:pt x="26024" y="71567"/>
                    <a:pt x="25386" y="68741"/>
                  </a:cubicBezTo>
                  <a:cubicBezTo>
                    <a:pt x="24778" y="65946"/>
                    <a:pt x="24079" y="63227"/>
                    <a:pt x="23411" y="60523"/>
                  </a:cubicBezTo>
                  <a:cubicBezTo>
                    <a:pt x="22454" y="56831"/>
                    <a:pt x="21557" y="53140"/>
                    <a:pt x="20935" y="49463"/>
                  </a:cubicBezTo>
                  <a:cubicBezTo>
                    <a:pt x="20312" y="45787"/>
                    <a:pt x="20038" y="42096"/>
                    <a:pt x="20342" y="38510"/>
                  </a:cubicBezTo>
                  <a:cubicBezTo>
                    <a:pt x="20403" y="37614"/>
                    <a:pt x="20540" y="36733"/>
                    <a:pt x="20676" y="35852"/>
                  </a:cubicBezTo>
                  <a:lnTo>
                    <a:pt x="20904" y="34697"/>
                  </a:lnTo>
                  <a:lnTo>
                    <a:pt x="21314" y="33512"/>
                  </a:lnTo>
                  <a:cubicBezTo>
                    <a:pt x="21466" y="33087"/>
                    <a:pt x="21618" y="32646"/>
                    <a:pt x="21770" y="32221"/>
                  </a:cubicBezTo>
                  <a:lnTo>
                    <a:pt x="22302" y="30960"/>
                  </a:lnTo>
                  <a:lnTo>
                    <a:pt x="22575" y="30322"/>
                  </a:lnTo>
                  <a:cubicBezTo>
                    <a:pt x="22666" y="30125"/>
                    <a:pt x="22742" y="29897"/>
                    <a:pt x="22849" y="29699"/>
                  </a:cubicBezTo>
                  <a:lnTo>
                    <a:pt x="23456" y="28484"/>
                  </a:lnTo>
                  <a:cubicBezTo>
                    <a:pt x="24261" y="26889"/>
                    <a:pt x="25188" y="25355"/>
                    <a:pt x="26221" y="23881"/>
                  </a:cubicBezTo>
                  <a:cubicBezTo>
                    <a:pt x="26343" y="23699"/>
                    <a:pt x="26495" y="23532"/>
                    <a:pt x="26616" y="23349"/>
                  </a:cubicBezTo>
                  <a:lnTo>
                    <a:pt x="27026" y="22818"/>
                  </a:lnTo>
                  <a:lnTo>
                    <a:pt x="27436" y="22301"/>
                  </a:lnTo>
                  <a:cubicBezTo>
                    <a:pt x="27573" y="22119"/>
                    <a:pt x="27695" y="21937"/>
                    <a:pt x="27847" y="21785"/>
                  </a:cubicBezTo>
                  <a:lnTo>
                    <a:pt x="28728" y="20797"/>
                  </a:lnTo>
                  <a:cubicBezTo>
                    <a:pt x="28864" y="20630"/>
                    <a:pt x="29016" y="20463"/>
                    <a:pt x="29168" y="20296"/>
                  </a:cubicBezTo>
                  <a:lnTo>
                    <a:pt x="29624" y="19825"/>
                  </a:lnTo>
                  <a:cubicBezTo>
                    <a:pt x="32085" y="17349"/>
                    <a:pt x="34880" y="15237"/>
                    <a:pt x="37949" y="13551"/>
                  </a:cubicBezTo>
                  <a:cubicBezTo>
                    <a:pt x="40972" y="11910"/>
                    <a:pt x="44147" y="10558"/>
                    <a:pt x="47443" y="9556"/>
                  </a:cubicBezTo>
                  <a:cubicBezTo>
                    <a:pt x="50649" y="8568"/>
                    <a:pt x="53900" y="7778"/>
                    <a:pt x="57196" y="7171"/>
                  </a:cubicBezTo>
                  <a:cubicBezTo>
                    <a:pt x="60417" y="6563"/>
                    <a:pt x="63592" y="6092"/>
                    <a:pt x="66660" y="5682"/>
                  </a:cubicBezTo>
                  <a:cubicBezTo>
                    <a:pt x="69380" y="5302"/>
                    <a:pt x="71658" y="4998"/>
                    <a:pt x="73497" y="4710"/>
                  </a:cubicBezTo>
                  <a:cubicBezTo>
                    <a:pt x="75350" y="4421"/>
                    <a:pt x="76747" y="4147"/>
                    <a:pt x="77735" y="3920"/>
                  </a:cubicBezTo>
                  <a:cubicBezTo>
                    <a:pt x="79710" y="3433"/>
                    <a:pt x="80029" y="3099"/>
                    <a:pt x="78950" y="2932"/>
                  </a:cubicBezTo>
                  <a:cubicBezTo>
                    <a:pt x="78267" y="2826"/>
                    <a:pt x="77029" y="2775"/>
                    <a:pt x="75306" y="2775"/>
                  </a:cubicBezTo>
                  <a:cubicBezTo>
                    <a:pt x="74309" y="2775"/>
                    <a:pt x="73149" y="2792"/>
                    <a:pt x="71841" y="2826"/>
                  </a:cubicBezTo>
                  <a:cubicBezTo>
                    <a:pt x="70048" y="2871"/>
                    <a:pt x="67982" y="2978"/>
                    <a:pt x="65673" y="3130"/>
                  </a:cubicBezTo>
                  <a:cubicBezTo>
                    <a:pt x="63364" y="3266"/>
                    <a:pt x="60812" y="3509"/>
                    <a:pt x="58047" y="3889"/>
                  </a:cubicBezTo>
                  <a:lnTo>
                    <a:pt x="57956" y="3373"/>
                  </a:lnTo>
                  <a:cubicBezTo>
                    <a:pt x="59338" y="3160"/>
                    <a:pt x="60599" y="2993"/>
                    <a:pt x="61738" y="2841"/>
                  </a:cubicBezTo>
                  <a:lnTo>
                    <a:pt x="64792" y="2461"/>
                  </a:lnTo>
                  <a:lnTo>
                    <a:pt x="67223" y="2142"/>
                  </a:lnTo>
                  <a:cubicBezTo>
                    <a:pt x="67921" y="2051"/>
                    <a:pt x="68544" y="1960"/>
                    <a:pt x="69061" y="1884"/>
                  </a:cubicBezTo>
                  <a:cubicBezTo>
                    <a:pt x="71187" y="1550"/>
                    <a:pt x="71947" y="1322"/>
                    <a:pt x="72099" y="1124"/>
                  </a:cubicBezTo>
                  <a:cubicBezTo>
                    <a:pt x="72403" y="714"/>
                    <a:pt x="70276" y="456"/>
                    <a:pt x="716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4"/>
            <p:cNvSpPr/>
            <p:nvPr/>
          </p:nvSpPr>
          <p:spPr>
            <a:xfrm>
              <a:off x="3006375" y="586000"/>
              <a:ext cx="1597775" cy="4547625"/>
            </a:xfrm>
            <a:custGeom>
              <a:rect b="b" l="l" r="r" t="t"/>
              <a:pathLst>
                <a:path extrusionOk="0" h="181905" w="63911">
                  <a:moveTo>
                    <a:pt x="20747" y="68568"/>
                  </a:moveTo>
                  <a:cubicBezTo>
                    <a:pt x="20761" y="68568"/>
                    <a:pt x="20778" y="68596"/>
                    <a:pt x="20797" y="68635"/>
                  </a:cubicBezTo>
                  <a:cubicBezTo>
                    <a:pt x="20778" y="68597"/>
                    <a:pt x="20762" y="68573"/>
                    <a:pt x="20748" y="68573"/>
                  </a:cubicBezTo>
                  <a:cubicBezTo>
                    <a:pt x="20729" y="68573"/>
                    <a:pt x="20715" y="68623"/>
                    <a:pt x="20706" y="68757"/>
                  </a:cubicBezTo>
                  <a:cubicBezTo>
                    <a:pt x="20715" y="68618"/>
                    <a:pt x="20728" y="68568"/>
                    <a:pt x="20747" y="68568"/>
                  </a:cubicBezTo>
                  <a:close/>
                  <a:moveTo>
                    <a:pt x="20676" y="69334"/>
                  </a:moveTo>
                  <a:cubicBezTo>
                    <a:pt x="20660" y="69607"/>
                    <a:pt x="20645" y="69972"/>
                    <a:pt x="20630" y="70443"/>
                  </a:cubicBezTo>
                  <a:cubicBezTo>
                    <a:pt x="20645" y="69972"/>
                    <a:pt x="20660" y="69592"/>
                    <a:pt x="20676" y="69334"/>
                  </a:cubicBezTo>
                  <a:close/>
                  <a:moveTo>
                    <a:pt x="9326" y="114976"/>
                  </a:moveTo>
                  <a:cubicBezTo>
                    <a:pt x="9246" y="115164"/>
                    <a:pt x="9170" y="115354"/>
                    <a:pt x="9100" y="115546"/>
                  </a:cubicBezTo>
                  <a:lnTo>
                    <a:pt x="8507" y="117035"/>
                  </a:lnTo>
                  <a:cubicBezTo>
                    <a:pt x="8128" y="118022"/>
                    <a:pt x="7748" y="119025"/>
                    <a:pt x="7429" y="120027"/>
                  </a:cubicBezTo>
                  <a:lnTo>
                    <a:pt x="7170" y="120787"/>
                  </a:lnTo>
                  <a:lnTo>
                    <a:pt x="6927" y="121547"/>
                  </a:lnTo>
                  <a:cubicBezTo>
                    <a:pt x="6791" y="122048"/>
                    <a:pt x="6608" y="122549"/>
                    <a:pt x="6487" y="123066"/>
                  </a:cubicBezTo>
                  <a:lnTo>
                    <a:pt x="6077" y="124600"/>
                  </a:lnTo>
                  <a:lnTo>
                    <a:pt x="5727" y="126150"/>
                  </a:lnTo>
                  <a:cubicBezTo>
                    <a:pt x="5272" y="128216"/>
                    <a:pt x="4968" y="130312"/>
                    <a:pt x="4785" y="132408"/>
                  </a:cubicBezTo>
                  <a:cubicBezTo>
                    <a:pt x="4725" y="132940"/>
                    <a:pt x="4694" y="133472"/>
                    <a:pt x="4679" y="133988"/>
                  </a:cubicBezTo>
                  <a:cubicBezTo>
                    <a:pt x="4664" y="134520"/>
                    <a:pt x="4603" y="135052"/>
                    <a:pt x="4603" y="135583"/>
                  </a:cubicBezTo>
                  <a:cubicBezTo>
                    <a:pt x="4603" y="136632"/>
                    <a:pt x="4573" y="137695"/>
                    <a:pt x="4649" y="138743"/>
                  </a:cubicBezTo>
                  <a:lnTo>
                    <a:pt x="4679" y="139533"/>
                  </a:lnTo>
                  <a:lnTo>
                    <a:pt x="4694" y="139928"/>
                  </a:lnTo>
                  <a:lnTo>
                    <a:pt x="4740" y="140323"/>
                  </a:lnTo>
                  <a:lnTo>
                    <a:pt x="4892" y="141888"/>
                  </a:lnTo>
                  <a:cubicBezTo>
                    <a:pt x="4953" y="142404"/>
                    <a:pt x="5028" y="142921"/>
                    <a:pt x="5104" y="143453"/>
                  </a:cubicBezTo>
                  <a:cubicBezTo>
                    <a:pt x="5150" y="143711"/>
                    <a:pt x="5180" y="143969"/>
                    <a:pt x="5226" y="144227"/>
                  </a:cubicBezTo>
                  <a:lnTo>
                    <a:pt x="5393" y="144987"/>
                  </a:lnTo>
                  <a:cubicBezTo>
                    <a:pt x="5575" y="146020"/>
                    <a:pt x="5864" y="147023"/>
                    <a:pt x="6122" y="148040"/>
                  </a:cubicBezTo>
                  <a:lnTo>
                    <a:pt x="6608" y="149529"/>
                  </a:lnTo>
                  <a:cubicBezTo>
                    <a:pt x="6684" y="149787"/>
                    <a:pt x="6791" y="150030"/>
                    <a:pt x="6882" y="150274"/>
                  </a:cubicBezTo>
                  <a:lnTo>
                    <a:pt x="7155" y="150988"/>
                  </a:lnTo>
                  <a:cubicBezTo>
                    <a:pt x="7930" y="152932"/>
                    <a:pt x="8887" y="154801"/>
                    <a:pt x="10011" y="156563"/>
                  </a:cubicBezTo>
                  <a:cubicBezTo>
                    <a:pt x="11135" y="158325"/>
                    <a:pt x="12442" y="159981"/>
                    <a:pt x="13885" y="161500"/>
                  </a:cubicBezTo>
                  <a:cubicBezTo>
                    <a:pt x="10938" y="158431"/>
                    <a:pt x="8614" y="154816"/>
                    <a:pt x="7049" y="150851"/>
                  </a:cubicBezTo>
                  <a:cubicBezTo>
                    <a:pt x="6654" y="149879"/>
                    <a:pt x="6335" y="148861"/>
                    <a:pt x="6016" y="147858"/>
                  </a:cubicBezTo>
                  <a:lnTo>
                    <a:pt x="5621" y="146324"/>
                  </a:lnTo>
                  <a:cubicBezTo>
                    <a:pt x="5545" y="146081"/>
                    <a:pt x="5499" y="145807"/>
                    <a:pt x="5454" y="145549"/>
                  </a:cubicBezTo>
                  <a:lnTo>
                    <a:pt x="5287" y="144774"/>
                  </a:lnTo>
                  <a:cubicBezTo>
                    <a:pt x="4877" y="142708"/>
                    <a:pt x="4633" y="140597"/>
                    <a:pt x="4573" y="138485"/>
                  </a:cubicBezTo>
                  <a:lnTo>
                    <a:pt x="4527" y="137710"/>
                  </a:lnTo>
                  <a:lnTo>
                    <a:pt x="4527" y="136905"/>
                  </a:lnTo>
                  <a:lnTo>
                    <a:pt x="4542" y="135325"/>
                  </a:lnTo>
                  <a:lnTo>
                    <a:pt x="4633" y="133730"/>
                  </a:lnTo>
                  <a:lnTo>
                    <a:pt x="4679" y="132940"/>
                  </a:lnTo>
                  <a:lnTo>
                    <a:pt x="4755" y="132150"/>
                  </a:lnTo>
                  <a:lnTo>
                    <a:pt x="4907" y="130585"/>
                  </a:lnTo>
                  <a:cubicBezTo>
                    <a:pt x="4983" y="130069"/>
                    <a:pt x="5074" y="129552"/>
                    <a:pt x="5135" y="129021"/>
                  </a:cubicBezTo>
                  <a:cubicBezTo>
                    <a:pt x="5196" y="128504"/>
                    <a:pt x="5302" y="128003"/>
                    <a:pt x="5408" y="127486"/>
                  </a:cubicBezTo>
                  <a:cubicBezTo>
                    <a:pt x="5499" y="126970"/>
                    <a:pt x="5591" y="126453"/>
                    <a:pt x="5727" y="125937"/>
                  </a:cubicBezTo>
                  <a:cubicBezTo>
                    <a:pt x="6168" y="123901"/>
                    <a:pt x="6745" y="121881"/>
                    <a:pt x="7429" y="119906"/>
                  </a:cubicBezTo>
                  <a:cubicBezTo>
                    <a:pt x="7748" y="118919"/>
                    <a:pt x="8128" y="117946"/>
                    <a:pt x="8507" y="116959"/>
                  </a:cubicBezTo>
                  <a:lnTo>
                    <a:pt x="9100" y="115516"/>
                  </a:lnTo>
                  <a:cubicBezTo>
                    <a:pt x="9172" y="115332"/>
                    <a:pt x="9248" y="115153"/>
                    <a:pt x="9326" y="114976"/>
                  </a:cubicBezTo>
                  <a:close/>
                  <a:moveTo>
                    <a:pt x="53155" y="0"/>
                  </a:moveTo>
                  <a:lnTo>
                    <a:pt x="53155" y="0"/>
                  </a:lnTo>
                  <a:cubicBezTo>
                    <a:pt x="48825" y="456"/>
                    <a:pt x="44359" y="775"/>
                    <a:pt x="39832" y="1595"/>
                  </a:cubicBezTo>
                  <a:cubicBezTo>
                    <a:pt x="38692" y="1793"/>
                    <a:pt x="37568" y="2021"/>
                    <a:pt x="36429" y="2309"/>
                  </a:cubicBezTo>
                  <a:cubicBezTo>
                    <a:pt x="35305" y="2598"/>
                    <a:pt x="34165" y="2917"/>
                    <a:pt x="33041" y="3297"/>
                  </a:cubicBezTo>
                  <a:cubicBezTo>
                    <a:pt x="30763" y="4041"/>
                    <a:pt x="28560" y="5044"/>
                    <a:pt x="26494" y="6259"/>
                  </a:cubicBezTo>
                  <a:cubicBezTo>
                    <a:pt x="25127" y="7155"/>
                    <a:pt x="23835" y="8158"/>
                    <a:pt x="22635" y="9267"/>
                  </a:cubicBezTo>
                  <a:cubicBezTo>
                    <a:pt x="22301" y="9586"/>
                    <a:pt x="21967" y="9890"/>
                    <a:pt x="21648" y="10209"/>
                  </a:cubicBezTo>
                  <a:lnTo>
                    <a:pt x="20752" y="11166"/>
                  </a:lnTo>
                  <a:cubicBezTo>
                    <a:pt x="20478" y="11470"/>
                    <a:pt x="20220" y="11789"/>
                    <a:pt x="19992" y="12062"/>
                  </a:cubicBezTo>
                  <a:lnTo>
                    <a:pt x="19794" y="12275"/>
                  </a:lnTo>
                  <a:lnTo>
                    <a:pt x="19673" y="12427"/>
                  </a:lnTo>
                  <a:lnTo>
                    <a:pt x="19597" y="12503"/>
                  </a:lnTo>
                  <a:lnTo>
                    <a:pt x="19551" y="12594"/>
                  </a:lnTo>
                  <a:lnTo>
                    <a:pt x="19248" y="13050"/>
                  </a:lnTo>
                  <a:lnTo>
                    <a:pt x="18518" y="14204"/>
                  </a:lnTo>
                  <a:lnTo>
                    <a:pt x="17865" y="15404"/>
                  </a:lnTo>
                  <a:cubicBezTo>
                    <a:pt x="17759" y="15602"/>
                    <a:pt x="17637" y="15799"/>
                    <a:pt x="17546" y="16012"/>
                  </a:cubicBezTo>
                  <a:lnTo>
                    <a:pt x="17273" y="16620"/>
                  </a:lnTo>
                  <a:lnTo>
                    <a:pt x="16999" y="17243"/>
                  </a:lnTo>
                  <a:cubicBezTo>
                    <a:pt x="16908" y="17455"/>
                    <a:pt x="16817" y="17653"/>
                    <a:pt x="16741" y="17865"/>
                  </a:cubicBezTo>
                  <a:lnTo>
                    <a:pt x="16270" y="19141"/>
                  </a:lnTo>
                  <a:cubicBezTo>
                    <a:pt x="16194" y="19354"/>
                    <a:pt x="16133" y="19567"/>
                    <a:pt x="16073" y="19779"/>
                  </a:cubicBezTo>
                  <a:lnTo>
                    <a:pt x="15890" y="20433"/>
                  </a:lnTo>
                  <a:lnTo>
                    <a:pt x="15693" y="21071"/>
                  </a:lnTo>
                  <a:cubicBezTo>
                    <a:pt x="15632" y="21283"/>
                    <a:pt x="15602" y="21496"/>
                    <a:pt x="15541" y="21724"/>
                  </a:cubicBezTo>
                  <a:cubicBezTo>
                    <a:pt x="15450" y="22149"/>
                    <a:pt x="15359" y="22590"/>
                    <a:pt x="15267" y="23015"/>
                  </a:cubicBezTo>
                  <a:cubicBezTo>
                    <a:pt x="15131" y="23881"/>
                    <a:pt x="14964" y="24747"/>
                    <a:pt x="14888" y="25613"/>
                  </a:cubicBezTo>
                  <a:lnTo>
                    <a:pt x="14827" y="26266"/>
                  </a:lnTo>
                  <a:cubicBezTo>
                    <a:pt x="14797" y="26479"/>
                    <a:pt x="14781" y="26692"/>
                    <a:pt x="14781" y="26919"/>
                  </a:cubicBezTo>
                  <a:lnTo>
                    <a:pt x="14705" y="28196"/>
                  </a:lnTo>
                  <a:cubicBezTo>
                    <a:pt x="14645" y="29897"/>
                    <a:pt x="14675" y="31598"/>
                    <a:pt x="14797" y="33285"/>
                  </a:cubicBezTo>
                  <a:cubicBezTo>
                    <a:pt x="15024" y="36627"/>
                    <a:pt x="15541" y="39878"/>
                    <a:pt x="16149" y="43053"/>
                  </a:cubicBezTo>
                  <a:cubicBezTo>
                    <a:pt x="16741" y="46228"/>
                    <a:pt x="17440" y="49327"/>
                    <a:pt x="18108" y="52395"/>
                  </a:cubicBezTo>
                  <a:cubicBezTo>
                    <a:pt x="18777" y="55449"/>
                    <a:pt x="19415" y="58487"/>
                    <a:pt x="19901" y="61480"/>
                  </a:cubicBezTo>
                  <a:cubicBezTo>
                    <a:pt x="20007" y="62224"/>
                    <a:pt x="20129" y="62969"/>
                    <a:pt x="20205" y="63713"/>
                  </a:cubicBezTo>
                  <a:cubicBezTo>
                    <a:pt x="20250" y="64078"/>
                    <a:pt x="20311" y="64457"/>
                    <a:pt x="20341" y="64822"/>
                  </a:cubicBezTo>
                  <a:lnTo>
                    <a:pt x="20448" y="65931"/>
                  </a:lnTo>
                  <a:cubicBezTo>
                    <a:pt x="20493" y="66296"/>
                    <a:pt x="20508" y="66660"/>
                    <a:pt x="20524" y="67040"/>
                  </a:cubicBezTo>
                  <a:cubicBezTo>
                    <a:pt x="20554" y="67405"/>
                    <a:pt x="20584" y="67769"/>
                    <a:pt x="20584" y="68118"/>
                  </a:cubicBezTo>
                  <a:lnTo>
                    <a:pt x="20615" y="69182"/>
                  </a:lnTo>
                  <a:cubicBezTo>
                    <a:pt x="20600" y="69546"/>
                    <a:pt x="20584" y="69911"/>
                    <a:pt x="20569" y="70276"/>
                  </a:cubicBezTo>
                  <a:cubicBezTo>
                    <a:pt x="20539" y="70640"/>
                    <a:pt x="20539" y="70990"/>
                    <a:pt x="20508" y="71354"/>
                  </a:cubicBezTo>
                  <a:lnTo>
                    <a:pt x="20417" y="72463"/>
                  </a:lnTo>
                  <a:cubicBezTo>
                    <a:pt x="20372" y="73192"/>
                    <a:pt x="20250" y="73922"/>
                    <a:pt x="20159" y="74651"/>
                  </a:cubicBezTo>
                  <a:lnTo>
                    <a:pt x="20098" y="75198"/>
                  </a:lnTo>
                  <a:lnTo>
                    <a:pt x="19992" y="75745"/>
                  </a:lnTo>
                  <a:lnTo>
                    <a:pt x="19810" y="76823"/>
                  </a:lnTo>
                  <a:cubicBezTo>
                    <a:pt x="19749" y="77188"/>
                    <a:pt x="19658" y="77552"/>
                    <a:pt x="19582" y="77917"/>
                  </a:cubicBezTo>
                  <a:lnTo>
                    <a:pt x="19354" y="78996"/>
                  </a:lnTo>
                  <a:cubicBezTo>
                    <a:pt x="18655" y="81897"/>
                    <a:pt x="17774" y="84738"/>
                    <a:pt x="16680" y="87518"/>
                  </a:cubicBezTo>
                  <a:cubicBezTo>
                    <a:pt x="15602" y="90328"/>
                    <a:pt x="14341" y="93093"/>
                    <a:pt x="13019" y="95858"/>
                  </a:cubicBezTo>
                  <a:cubicBezTo>
                    <a:pt x="11697" y="98623"/>
                    <a:pt x="10300" y="101403"/>
                    <a:pt x="8933" y="104213"/>
                  </a:cubicBezTo>
                  <a:cubicBezTo>
                    <a:pt x="7581" y="107039"/>
                    <a:pt x="6244" y="109910"/>
                    <a:pt x="5044" y="112872"/>
                  </a:cubicBezTo>
                  <a:cubicBezTo>
                    <a:pt x="4725" y="113617"/>
                    <a:pt x="4451" y="114361"/>
                    <a:pt x="4163" y="115121"/>
                  </a:cubicBezTo>
                  <a:cubicBezTo>
                    <a:pt x="3874" y="115880"/>
                    <a:pt x="3585" y="116625"/>
                    <a:pt x="3342" y="117399"/>
                  </a:cubicBezTo>
                  <a:cubicBezTo>
                    <a:pt x="3099" y="118159"/>
                    <a:pt x="2826" y="118934"/>
                    <a:pt x="2598" y="119708"/>
                  </a:cubicBezTo>
                  <a:lnTo>
                    <a:pt x="2264" y="120878"/>
                  </a:lnTo>
                  <a:lnTo>
                    <a:pt x="2097" y="121455"/>
                  </a:lnTo>
                  <a:lnTo>
                    <a:pt x="1945" y="122048"/>
                  </a:lnTo>
                  <a:lnTo>
                    <a:pt x="1641" y="123233"/>
                  </a:lnTo>
                  <a:cubicBezTo>
                    <a:pt x="1534" y="123628"/>
                    <a:pt x="1459" y="124038"/>
                    <a:pt x="1367" y="124433"/>
                  </a:cubicBezTo>
                  <a:lnTo>
                    <a:pt x="1109" y="125633"/>
                  </a:lnTo>
                  <a:lnTo>
                    <a:pt x="896" y="126833"/>
                  </a:lnTo>
                  <a:cubicBezTo>
                    <a:pt x="836" y="127243"/>
                    <a:pt x="745" y="127638"/>
                    <a:pt x="699" y="128049"/>
                  </a:cubicBezTo>
                  <a:lnTo>
                    <a:pt x="532" y="129279"/>
                  </a:lnTo>
                  <a:lnTo>
                    <a:pt x="441" y="129887"/>
                  </a:lnTo>
                  <a:cubicBezTo>
                    <a:pt x="410" y="130099"/>
                    <a:pt x="410" y="130297"/>
                    <a:pt x="380" y="130494"/>
                  </a:cubicBezTo>
                  <a:lnTo>
                    <a:pt x="274" y="131725"/>
                  </a:lnTo>
                  <a:cubicBezTo>
                    <a:pt x="0" y="135006"/>
                    <a:pt x="15" y="138318"/>
                    <a:pt x="350" y="141599"/>
                  </a:cubicBezTo>
                  <a:cubicBezTo>
                    <a:pt x="699" y="144941"/>
                    <a:pt x="1443" y="148223"/>
                    <a:pt x="2567" y="151398"/>
                  </a:cubicBezTo>
                  <a:cubicBezTo>
                    <a:pt x="3737" y="154588"/>
                    <a:pt x="5332" y="157611"/>
                    <a:pt x="7307" y="160391"/>
                  </a:cubicBezTo>
                  <a:cubicBezTo>
                    <a:pt x="6046" y="158614"/>
                    <a:pt x="4937" y="156715"/>
                    <a:pt x="3995" y="154740"/>
                  </a:cubicBezTo>
                  <a:lnTo>
                    <a:pt x="3327" y="153251"/>
                  </a:lnTo>
                  <a:lnTo>
                    <a:pt x="2735" y="151732"/>
                  </a:lnTo>
                  <a:lnTo>
                    <a:pt x="2583" y="151352"/>
                  </a:lnTo>
                  <a:cubicBezTo>
                    <a:pt x="2537" y="151231"/>
                    <a:pt x="2507" y="151094"/>
                    <a:pt x="2461" y="150972"/>
                  </a:cubicBezTo>
                  <a:lnTo>
                    <a:pt x="2203" y="150198"/>
                  </a:lnTo>
                  <a:lnTo>
                    <a:pt x="1960" y="149438"/>
                  </a:lnTo>
                  <a:cubicBezTo>
                    <a:pt x="1869" y="149180"/>
                    <a:pt x="1808" y="148921"/>
                    <a:pt x="1747" y="148663"/>
                  </a:cubicBezTo>
                  <a:lnTo>
                    <a:pt x="1322" y="147114"/>
                  </a:lnTo>
                  <a:lnTo>
                    <a:pt x="1003" y="145549"/>
                  </a:lnTo>
                  <a:cubicBezTo>
                    <a:pt x="942" y="145276"/>
                    <a:pt x="881" y="145017"/>
                    <a:pt x="851" y="144759"/>
                  </a:cubicBezTo>
                  <a:lnTo>
                    <a:pt x="729" y="143969"/>
                  </a:lnTo>
                  <a:lnTo>
                    <a:pt x="608" y="143179"/>
                  </a:lnTo>
                  <a:cubicBezTo>
                    <a:pt x="562" y="142921"/>
                    <a:pt x="517" y="142663"/>
                    <a:pt x="501" y="142389"/>
                  </a:cubicBezTo>
                  <a:cubicBezTo>
                    <a:pt x="395" y="141341"/>
                    <a:pt x="274" y="140293"/>
                    <a:pt x="243" y="139245"/>
                  </a:cubicBezTo>
                  <a:cubicBezTo>
                    <a:pt x="213" y="138713"/>
                    <a:pt x="182" y="138196"/>
                    <a:pt x="167" y="137665"/>
                  </a:cubicBezTo>
                  <a:lnTo>
                    <a:pt x="167" y="135325"/>
                  </a:lnTo>
                  <a:lnTo>
                    <a:pt x="198" y="134550"/>
                  </a:lnTo>
                  <a:lnTo>
                    <a:pt x="274" y="132986"/>
                  </a:lnTo>
                  <a:cubicBezTo>
                    <a:pt x="289" y="132727"/>
                    <a:pt x="304" y="132469"/>
                    <a:pt x="334" y="132211"/>
                  </a:cubicBezTo>
                  <a:lnTo>
                    <a:pt x="410" y="131436"/>
                  </a:lnTo>
                  <a:cubicBezTo>
                    <a:pt x="456" y="130920"/>
                    <a:pt x="486" y="130418"/>
                    <a:pt x="547" y="129902"/>
                  </a:cubicBezTo>
                  <a:cubicBezTo>
                    <a:pt x="699" y="128869"/>
                    <a:pt x="820" y="127836"/>
                    <a:pt x="1018" y="126818"/>
                  </a:cubicBezTo>
                  <a:lnTo>
                    <a:pt x="1155" y="126058"/>
                  </a:lnTo>
                  <a:lnTo>
                    <a:pt x="1215" y="125679"/>
                  </a:lnTo>
                  <a:lnTo>
                    <a:pt x="1307" y="125299"/>
                  </a:lnTo>
                  <a:lnTo>
                    <a:pt x="1641" y="123780"/>
                  </a:lnTo>
                  <a:cubicBezTo>
                    <a:pt x="2598" y="119815"/>
                    <a:pt x="3889" y="115941"/>
                    <a:pt x="5499" y="112189"/>
                  </a:cubicBezTo>
                  <a:cubicBezTo>
                    <a:pt x="8598" y="104760"/>
                    <a:pt x="12487" y="97894"/>
                    <a:pt x="15556" y="90784"/>
                  </a:cubicBezTo>
                  <a:cubicBezTo>
                    <a:pt x="15951" y="89903"/>
                    <a:pt x="16331" y="89022"/>
                    <a:pt x="16665" y="88110"/>
                  </a:cubicBezTo>
                  <a:cubicBezTo>
                    <a:pt x="17014" y="87214"/>
                    <a:pt x="17364" y="86318"/>
                    <a:pt x="17683" y="85421"/>
                  </a:cubicBezTo>
                  <a:cubicBezTo>
                    <a:pt x="17850" y="84966"/>
                    <a:pt x="18002" y="84510"/>
                    <a:pt x="18154" y="84054"/>
                  </a:cubicBezTo>
                  <a:lnTo>
                    <a:pt x="18579" y="82687"/>
                  </a:lnTo>
                  <a:cubicBezTo>
                    <a:pt x="18853" y="81776"/>
                    <a:pt x="19126" y="80849"/>
                    <a:pt x="19339" y="79922"/>
                  </a:cubicBezTo>
                  <a:cubicBezTo>
                    <a:pt x="19597" y="79011"/>
                    <a:pt x="19764" y="78069"/>
                    <a:pt x="19977" y="77142"/>
                  </a:cubicBezTo>
                  <a:cubicBezTo>
                    <a:pt x="20129" y="76200"/>
                    <a:pt x="20311" y="75258"/>
                    <a:pt x="20417" y="74317"/>
                  </a:cubicBezTo>
                  <a:lnTo>
                    <a:pt x="20508" y="73603"/>
                  </a:lnTo>
                  <a:lnTo>
                    <a:pt x="20554" y="73238"/>
                  </a:lnTo>
                  <a:lnTo>
                    <a:pt x="20584" y="72889"/>
                  </a:lnTo>
                  <a:lnTo>
                    <a:pt x="20706" y="71461"/>
                  </a:lnTo>
                  <a:cubicBezTo>
                    <a:pt x="20752" y="70990"/>
                    <a:pt x="20752" y="70519"/>
                    <a:pt x="20767" y="70048"/>
                  </a:cubicBezTo>
                  <a:lnTo>
                    <a:pt x="20797" y="69334"/>
                  </a:lnTo>
                  <a:cubicBezTo>
                    <a:pt x="20812" y="69106"/>
                    <a:pt x="20797" y="68878"/>
                    <a:pt x="20797" y="68635"/>
                  </a:cubicBezTo>
                  <a:lnTo>
                    <a:pt x="20797" y="68635"/>
                  </a:lnTo>
                  <a:cubicBezTo>
                    <a:pt x="20841" y="68766"/>
                    <a:pt x="20899" y="69031"/>
                    <a:pt x="20950" y="69031"/>
                  </a:cubicBezTo>
                  <a:cubicBezTo>
                    <a:pt x="20987" y="69031"/>
                    <a:pt x="21021" y="68883"/>
                    <a:pt x="21040" y="68422"/>
                  </a:cubicBezTo>
                  <a:lnTo>
                    <a:pt x="21071" y="69136"/>
                  </a:lnTo>
                  <a:cubicBezTo>
                    <a:pt x="21086" y="69379"/>
                    <a:pt x="21055" y="69622"/>
                    <a:pt x="21055" y="69866"/>
                  </a:cubicBezTo>
                  <a:lnTo>
                    <a:pt x="21025" y="71309"/>
                  </a:lnTo>
                  <a:cubicBezTo>
                    <a:pt x="20949" y="72281"/>
                    <a:pt x="20903" y="73253"/>
                    <a:pt x="20767" y="74225"/>
                  </a:cubicBezTo>
                  <a:cubicBezTo>
                    <a:pt x="20676" y="75198"/>
                    <a:pt x="20493" y="76155"/>
                    <a:pt x="20341" y="77127"/>
                  </a:cubicBezTo>
                  <a:cubicBezTo>
                    <a:pt x="20250" y="77613"/>
                    <a:pt x="20159" y="78084"/>
                    <a:pt x="20053" y="78555"/>
                  </a:cubicBezTo>
                  <a:cubicBezTo>
                    <a:pt x="20007" y="78798"/>
                    <a:pt x="19962" y="79041"/>
                    <a:pt x="19901" y="79269"/>
                  </a:cubicBezTo>
                  <a:lnTo>
                    <a:pt x="19734" y="79983"/>
                  </a:lnTo>
                  <a:cubicBezTo>
                    <a:pt x="19521" y="80940"/>
                    <a:pt x="19232" y="81867"/>
                    <a:pt x="18974" y="82824"/>
                  </a:cubicBezTo>
                  <a:cubicBezTo>
                    <a:pt x="18670" y="83750"/>
                    <a:pt x="18366" y="84677"/>
                    <a:pt x="18047" y="85604"/>
                  </a:cubicBezTo>
                  <a:cubicBezTo>
                    <a:pt x="17744" y="86530"/>
                    <a:pt x="17409" y="87457"/>
                    <a:pt x="17030" y="88369"/>
                  </a:cubicBezTo>
                  <a:cubicBezTo>
                    <a:pt x="16650" y="89280"/>
                    <a:pt x="16285" y="90192"/>
                    <a:pt x="15890" y="91088"/>
                  </a:cubicBezTo>
                  <a:cubicBezTo>
                    <a:pt x="12746" y="98334"/>
                    <a:pt x="8750" y="105292"/>
                    <a:pt x="5591" y="112827"/>
                  </a:cubicBezTo>
                  <a:cubicBezTo>
                    <a:pt x="5196" y="113753"/>
                    <a:pt x="4801" y="114710"/>
                    <a:pt x="4451" y="115668"/>
                  </a:cubicBezTo>
                  <a:cubicBezTo>
                    <a:pt x="4102" y="116640"/>
                    <a:pt x="3768" y="117612"/>
                    <a:pt x="3418" y="118584"/>
                  </a:cubicBezTo>
                  <a:cubicBezTo>
                    <a:pt x="3069" y="119557"/>
                    <a:pt x="2811" y="120559"/>
                    <a:pt x="2507" y="121547"/>
                  </a:cubicBezTo>
                  <a:cubicBezTo>
                    <a:pt x="2248" y="122549"/>
                    <a:pt x="1960" y="123552"/>
                    <a:pt x="1747" y="124570"/>
                  </a:cubicBezTo>
                  <a:lnTo>
                    <a:pt x="1580" y="125329"/>
                  </a:lnTo>
                  <a:lnTo>
                    <a:pt x="1489" y="125709"/>
                  </a:lnTo>
                  <a:lnTo>
                    <a:pt x="1428" y="126089"/>
                  </a:lnTo>
                  <a:lnTo>
                    <a:pt x="1139" y="127638"/>
                  </a:lnTo>
                  <a:cubicBezTo>
                    <a:pt x="1048" y="128155"/>
                    <a:pt x="988" y="128671"/>
                    <a:pt x="912" y="129203"/>
                  </a:cubicBezTo>
                  <a:lnTo>
                    <a:pt x="805" y="129978"/>
                  </a:lnTo>
                  <a:cubicBezTo>
                    <a:pt x="775" y="130236"/>
                    <a:pt x="760" y="130494"/>
                    <a:pt x="729" y="130753"/>
                  </a:cubicBezTo>
                  <a:lnTo>
                    <a:pt x="593" y="132317"/>
                  </a:lnTo>
                  <a:lnTo>
                    <a:pt x="547" y="132712"/>
                  </a:lnTo>
                  <a:lnTo>
                    <a:pt x="532" y="133107"/>
                  </a:lnTo>
                  <a:lnTo>
                    <a:pt x="501" y="133897"/>
                  </a:lnTo>
                  <a:cubicBezTo>
                    <a:pt x="471" y="134414"/>
                    <a:pt x="425" y="134945"/>
                    <a:pt x="425" y="135462"/>
                  </a:cubicBezTo>
                  <a:lnTo>
                    <a:pt x="425" y="137042"/>
                  </a:lnTo>
                  <a:lnTo>
                    <a:pt x="425" y="137832"/>
                  </a:lnTo>
                  <a:lnTo>
                    <a:pt x="471" y="138637"/>
                  </a:lnTo>
                  <a:lnTo>
                    <a:pt x="562" y="140217"/>
                  </a:lnTo>
                  <a:lnTo>
                    <a:pt x="714" y="141812"/>
                  </a:lnTo>
                  <a:lnTo>
                    <a:pt x="805" y="142602"/>
                  </a:lnTo>
                  <a:lnTo>
                    <a:pt x="927" y="143407"/>
                  </a:lnTo>
                  <a:cubicBezTo>
                    <a:pt x="1018" y="143924"/>
                    <a:pt x="1094" y="144455"/>
                    <a:pt x="1185" y="144987"/>
                  </a:cubicBezTo>
                  <a:lnTo>
                    <a:pt x="1534" y="146567"/>
                  </a:lnTo>
                  <a:cubicBezTo>
                    <a:pt x="1626" y="147099"/>
                    <a:pt x="1793" y="147615"/>
                    <a:pt x="1929" y="148132"/>
                  </a:cubicBezTo>
                  <a:cubicBezTo>
                    <a:pt x="2081" y="148663"/>
                    <a:pt x="2218" y="149180"/>
                    <a:pt x="2400" y="149696"/>
                  </a:cubicBezTo>
                  <a:cubicBezTo>
                    <a:pt x="2567" y="150213"/>
                    <a:pt x="2735" y="150729"/>
                    <a:pt x="2917" y="151231"/>
                  </a:cubicBezTo>
                  <a:lnTo>
                    <a:pt x="3525" y="152750"/>
                  </a:lnTo>
                  <a:lnTo>
                    <a:pt x="3676" y="153130"/>
                  </a:lnTo>
                  <a:lnTo>
                    <a:pt x="3859" y="153509"/>
                  </a:lnTo>
                  <a:lnTo>
                    <a:pt x="4208" y="154254"/>
                  </a:lnTo>
                  <a:lnTo>
                    <a:pt x="4542" y="154998"/>
                  </a:lnTo>
                  <a:lnTo>
                    <a:pt x="4937" y="155712"/>
                  </a:lnTo>
                  <a:lnTo>
                    <a:pt x="5317" y="156441"/>
                  </a:lnTo>
                  <a:lnTo>
                    <a:pt x="5515" y="156806"/>
                  </a:lnTo>
                  <a:lnTo>
                    <a:pt x="5727" y="157155"/>
                  </a:lnTo>
                  <a:cubicBezTo>
                    <a:pt x="6016" y="157626"/>
                    <a:pt x="6305" y="158097"/>
                    <a:pt x="6593" y="158553"/>
                  </a:cubicBezTo>
                  <a:lnTo>
                    <a:pt x="7550" y="159905"/>
                  </a:lnTo>
                  <a:cubicBezTo>
                    <a:pt x="7702" y="160133"/>
                    <a:pt x="7884" y="160345"/>
                    <a:pt x="8052" y="160573"/>
                  </a:cubicBezTo>
                  <a:lnTo>
                    <a:pt x="8553" y="161227"/>
                  </a:lnTo>
                  <a:lnTo>
                    <a:pt x="8158" y="161530"/>
                  </a:lnTo>
                  <a:cubicBezTo>
                    <a:pt x="10072" y="164022"/>
                    <a:pt x="12290" y="166255"/>
                    <a:pt x="14751" y="168215"/>
                  </a:cubicBezTo>
                  <a:cubicBezTo>
                    <a:pt x="15966" y="169217"/>
                    <a:pt x="17257" y="170098"/>
                    <a:pt x="18549" y="170964"/>
                  </a:cubicBezTo>
                  <a:lnTo>
                    <a:pt x="19536" y="171602"/>
                  </a:lnTo>
                  <a:cubicBezTo>
                    <a:pt x="19855" y="171800"/>
                    <a:pt x="20189" y="172012"/>
                    <a:pt x="20524" y="172195"/>
                  </a:cubicBezTo>
                  <a:cubicBezTo>
                    <a:pt x="21207" y="172590"/>
                    <a:pt x="21876" y="172985"/>
                    <a:pt x="22574" y="173334"/>
                  </a:cubicBezTo>
                  <a:cubicBezTo>
                    <a:pt x="25309" y="174762"/>
                    <a:pt x="28180" y="175993"/>
                    <a:pt x="31112" y="176980"/>
                  </a:cubicBezTo>
                  <a:lnTo>
                    <a:pt x="32221" y="177345"/>
                  </a:lnTo>
                  <a:lnTo>
                    <a:pt x="33315" y="177694"/>
                  </a:lnTo>
                  <a:cubicBezTo>
                    <a:pt x="34074" y="177922"/>
                    <a:pt x="34788" y="178119"/>
                    <a:pt x="35502" y="178317"/>
                  </a:cubicBezTo>
                  <a:cubicBezTo>
                    <a:pt x="36216" y="178514"/>
                    <a:pt x="36885" y="178727"/>
                    <a:pt x="37614" y="178940"/>
                  </a:cubicBezTo>
                  <a:cubicBezTo>
                    <a:pt x="38328" y="179152"/>
                    <a:pt x="39057" y="179365"/>
                    <a:pt x="39786" y="179563"/>
                  </a:cubicBezTo>
                  <a:cubicBezTo>
                    <a:pt x="43979" y="180732"/>
                    <a:pt x="48293" y="181477"/>
                    <a:pt x="52638" y="181796"/>
                  </a:cubicBezTo>
                  <a:cubicBezTo>
                    <a:pt x="48187" y="180991"/>
                    <a:pt x="43766" y="179927"/>
                    <a:pt x="39437" y="178605"/>
                  </a:cubicBezTo>
                  <a:lnTo>
                    <a:pt x="37796" y="178119"/>
                  </a:lnTo>
                  <a:lnTo>
                    <a:pt x="36201" y="177633"/>
                  </a:lnTo>
                  <a:cubicBezTo>
                    <a:pt x="35669" y="177466"/>
                    <a:pt x="35123" y="177314"/>
                    <a:pt x="34576" y="177162"/>
                  </a:cubicBezTo>
                  <a:cubicBezTo>
                    <a:pt x="34029" y="177010"/>
                    <a:pt x="33467" y="176813"/>
                    <a:pt x="32920" y="176646"/>
                  </a:cubicBezTo>
                  <a:cubicBezTo>
                    <a:pt x="30671" y="175932"/>
                    <a:pt x="28484" y="175081"/>
                    <a:pt x="26342" y="174124"/>
                  </a:cubicBezTo>
                  <a:cubicBezTo>
                    <a:pt x="22028" y="172195"/>
                    <a:pt x="17896" y="169703"/>
                    <a:pt x="14250" y="166528"/>
                  </a:cubicBezTo>
                  <a:cubicBezTo>
                    <a:pt x="12411" y="164933"/>
                    <a:pt x="10725" y="163186"/>
                    <a:pt x="9221" y="161287"/>
                  </a:cubicBezTo>
                  <a:cubicBezTo>
                    <a:pt x="7702" y="159373"/>
                    <a:pt x="6380" y="157307"/>
                    <a:pt x="5287" y="155135"/>
                  </a:cubicBezTo>
                  <a:cubicBezTo>
                    <a:pt x="4193" y="152947"/>
                    <a:pt x="3312" y="150669"/>
                    <a:pt x="2659" y="148314"/>
                  </a:cubicBezTo>
                  <a:lnTo>
                    <a:pt x="2416" y="147433"/>
                  </a:lnTo>
                  <a:cubicBezTo>
                    <a:pt x="2340" y="147144"/>
                    <a:pt x="2264" y="146840"/>
                    <a:pt x="2203" y="146552"/>
                  </a:cubicBezTo>
                  <a:lnTo>
                    <a:pt x="1823" y="144759"/>
                  </a:lnTo>
                  <a:lnTo>
                    <a:pt x="1550" y="142966"/>
                  </a:lnTo>
                  <a:lnTo>
                    <a:pt x="1474" y="142526"/>
                  </a:lnTo>
                  <a:lnTo>
                    <a:pt x="1428" y="142070"/>
                  </a:lnTo>
                  <a:lnTo>
                    <a:pt x="1337" y="141159"/>
                  </a:lnTo>
                  <a:lnTo>
                    <a:pt x="1246" y="140262"/>
                  </a:lnTo>
                  <a:cubicBezTo>
                    <a:pt x="1231" y="139959"/>
                    <a:pt x="1215" y="139655"/>
                    <a:pt x="1200" y="139366"/>
                  </a:cubicBezTo>
                  <a:lnTo>
                    <a:pt x="1155" y="138455"/>
                  </a:lnTo>
                  <a:cubicBezTo>
                    <a:pt x="1139" y="138151"/>
                    <a:pt x="1124" y="137847"/>
                    <a:pt x="1124" y="137558"/>
                  </a:cubicBezTo>
                  <a:lnTo>
                    <a:pt x="1124" y="135751"/>
                  </a:lnTo>
                  <a:lnTo>
                    <a:pt x="1124" y="135295"/>
                  </a:lnTo>
                  <a:lnTo>
                    <a:pt x="1139" y="134854"/>
                  </a:lnTo>
                  <a:lnTo>
                    <a:pt x="1185" y="133958"/>
                  </a:lnTo>
                  <a:cubicBezTo>
                    <a:pt x="1215" y="132758"/>
                    <a:pt x="1352" y="131558"/>
                    <a:pt x="1459" y="130373"/>
                  </a:cubicBezTo>
                  <a:cubicBezTo>
                    <a:pt x="1519" y="129780"/>
                    <a:pt x="1626" y="129188"/>
                    <a:pt x="1686" y="128580"/>
                  </a:cubicBezTo>
                  <a:cubicBezTo>
                    <a:pt x="1762" y="127988"/>
                    <a:pt x="1884" y="127395"/>
                    <a:pt x="1975" y="126818"/>
                  </a:cubicBezTo>
                  <a:cubicBezTo>
                    <a:pt x="2416" y="124463"/>
                    <a:pt x="2978" y="122139"/>
                    <a:pt x="3692" y="119860"/>
                  </a:cubicBezTo>
                  <a:cubicBezTo>
                    <a:pt x="4406" y="117612"/>
                    <a:pt x="5226" y="115394"/>
                    <a:pt x="6107" y="113222"/>
                  </a:cubicBezTo>
                  <a:cubicBezTo>
                    <a:pt x="7900" y="108877"/>
                    <a:pt x="9981" y="104745"/>
                    <a:pt x="12032" y="100658"/>
                  </a:cubicBezTo>
                  <a:lnTo>
                    <a:pt x="12032" y="100658"/>
                  </a:lnTo>
                  <a:cubicBezTo>
                    <a:pt x="10330" y="104122"/>
                    <a:pt x="8553" y="107722"/>
                    <a:pt x="6927" y="111505"/>
                  </a:cubicBezTo>
                  <a:cubicBezTo>
                    <a:pt x="5317" y="115273"/>
                    <a:pt x="3874" y="119253"/>
                    <a:pt x="2871" y="123370"/>
                  </a:cubicBezTo>
                  <a:cubicBezTo>
                    <a:pt x="2735" y="123886"/>
                    <a:pt x="2643" y="124403"/>
                    <a:pt x="2522" y="124919"/>
                  </a:cubicBezTo>
                  <a:cubicBezTo>
                    <a:pt x="2416" y="125451"/>
                    <a:pt x="2294" y="125967"/>
                    <a:pt x="2218" y="126484"/>
                  </a:cubicBezTo>
                  <a:lnTo>
                    <a:pt x="1945" y="128049"/>
                  </a:lnTo>
                  <a:lnTo>
                    <a:pt x="1732" y="129628"/>
                  </a:lnTo>
                  <a:cubicBezTo>
                    <a:pt x="1641" y="130145"/>
                    <a:pt x="1610" y="130677"/>
                    <a:pt x="1565" y="131208"/>
                  </a:cubicBezTo>
                  <a:lnTo>
                    <a:pt x="1413" y="132773"/>
                  </a:lnTo>
                  <a:lnTo>
                    <a:pt x="1352" y="134338"/>
                  </a:lnTo>
                  <a:cubicBezTo>
                    <a:pt x="1322" y="134869"/>
                    <a:pt x="1291" y="135386"/>
                    <a:pt x="1307" y="135918"/>
                  </a:cubicBezTo>
                  <a:lnTo>
                    <a:pt x="1307" y="137482"/>
                  </a:lnTo>
                  <a:cubicBezTo>
                    <a:pt x="1291" y="137741"/>
                    <a:pt x="1307" y="137999"/>
                    <a:pt x="1322" y="138257"/>
                  </a:cubicBezTo>
                  <a:lnTo>
                    <a:pt x="1352" y="139032"/>
                  </a:lnTo>
                  <a:lnTo>
                    <a:pt x="1398" y="139822"/>
                  </a:lnTo>
                  <a:lnTo>
                    <a:pt x="1413" y="140202"/>
                  </a:lnTo>
                  <a:lnTo>
                    <a:pt x="1443" y="140581"/>
                  </a:lnTo>
                  <a:lnTo>
                    <a:pt x="1595" y="142116"/>
                  </a:lnTo>
                  <a:cubicBezTo>
                    <a:pt x="1823" y="144136"/>
                    <a:pt x="2203" y="146157"/>
                    <a:pt x="2719" y="148132"/>
                  </a:cubicBezTo>
                  <a:cubicBezTo>
                    <a:pt x="3449" y="150881"/>
                    <a:pt x="4512" y="153540"/>
                    <a:pt x="5864" y="156061"/>
                  </a:cubicBezTo>
                  <a:cubicBezTo>
                    <a:pt x="7186" y="158522"/>
                    <a:pt x="8811" y="160816"/>
                    <a:pt x="10680" y="162898"/>
                  </a:cubicBezTo>
                  <a:cubicBezTo>
                    <a:pt x="12503" y="164933"/>
                    <a:pt x="14538" y="166771"/>
                    <a:pt x="16741" y="168397"/>
                  </a:cubicBezTo>
                  <a:cubicBezTo>
                    <a:pt x="18883" y="169977"/>
                    <a:pt x="21162" y="171374"/>
                    <a:pt x="23532" y="172590"/>
                  </a:cubicBezTo>
                  <a:cubicBezTo>
                    <a:pt x="25871" y="173775"/>
                    <a:pt x="28286" y="174808"/>
                    <a:pt x="30747" y="175674"/>
                  </a:cubicBezTo>
                  <a:lnTo>
                    <a:pt x="32586" y="176281"/>
                  </a:lnTo>
                  <a:lnTo>
                    <a:pt x="34439" y="176858"/>
                  </a:lnTo>
                  <a:cubicBezTo>
                    <a:pt x="35047" y="177026"/>
                    <a:pt x="35669" y="177193"/>
                    <a:pt x="36262" y="177360"/>
                  </a:cubicBezTo>
                  <a:lnTo>
                    <a:pt x="38039" y="177891"/>
                  </a:lnTo>
                  <a:cubicBezTo>
                    <a:pt x="42870" y="179304"/>
                    <a:pt x="47762" y="180565"/>
                    <a:pt x="52775" y="181401"/>
                  </a:cubicBezTo>
                  <a:cubicBezTo>
                    <a:pt x="53869" y="181598"/>
                    <a:pt x="54962" y="181765"/>
                    <a:pt x="56056" y="181902"/>
                  </a:cubicBezTo>
                  <a:cubicBezTo>
                    <a:pt x="56212" y="181904"/>
                    <a:pt x="56365" y="181904"/>
                    <a:pt x="56517" y="181904"/>
                  </a:cubicBezTo>
                  <a:cubicBezTo>
                    <a:pt x="57801" y="181904"/>
                    <a:pt x="58943" y="181850"/>
                    <a:pt x="59976" y="181796"/>
                  </a:cubicBezTo>
                  <a:cubicBezTo>
                    <a:pt x="62239" y="181598"/>
                    <a:pt x="63910" y="181203"/>
                    <a:pt x="63910" y="180823"/>
                  </a:cubicBezTo>
                  <a:cubicBezTo>
                    <a:pt x="63910" y="180626"/>
                    <a:pt x="63500" y="180428"/>
                    <a:pt x="62543" y="180231"/>
                  </a:cubicBezTo>
                  <a:cubicBezTo>
                    <a:pt x="61571" y="180049"/>
                    <a:pt x="60067" y="179821"/>
                    <a:pt x="57894" y="179471"/>
                  </a:cubicBezTo>
                  <a:lnTo>
                    <a:pt x="56983" y="179395"/>
                  </a:lnTo>
                  <a:lnTo>
                    <a:pt x="55950" y="179289"/>
                  </a:lnTo>
                  <a:cubicBezTo>
                    <a:pt x="55236" y="179198"/>
                    <a:pt x="54491" y="179107"/>
                    <a:pt x="53823" y="179016"/>
                  </a:cubicBezTo>
                  <a:cubicBezTo>
                    <a:pt x="53139" y="178924"/>
                    <a:pt x="52532" y="178818"/>
                    <a:pt x="52091" y="178757"/>
                  </a:cubicBezTo>
                  <a:cubicBezTo>
                    <a:pt x="51863" y="178727"/>
                    <a:pt x="51696" y="178697"/>
                    <a:pt x="51575" y="178666"/>
                  </a:cubicBezTo>
                  <a:lnTo>
                    <a:pt x="51377" y="178636"/>
                  </a:lnTo>
                  <a:cubicBezTo>
                    <a:pt x="50572" y="178226"/>
                    <a:pt x="51119" y="178043"/>
                    <a:pt x="51666" y="177876"/>
                  </a:cubicBezTo>
                  <a:cubicBezTo>
                    <a:pt x="48217" y="177253"/>
                    <a:pt x="44784" y="176433"/>
                    <a:pt x="41381" y="175491"/>
                  </a:cubicBezTo>
                  <a:cubicBezTo>
                    <a:pt x="40531" y="175248"/>
                    <a:pt x="39680" y="175005"/>
                    <a:pt x="38829" y="174762"/>
                  </a:cubicBezTo>
                  <a:cubicBezTo>
                    <a:pt x="37963" y="174504"/>
                    <a:pt x="37113" y="174230"/>
                    <a:pt x="36262" y="174002"/>
                  </a:cubicBezTo>
                  <a:cubicBezTo>
                    <a:pt x="35837" y="173881"/>
                    <a:pt x="35396" y="173775"/>
                    <a:pt x="34986" y="173638"/>
                  </a:cubicBezTo>
                  <a:lnTo>
                    <a:pt x="33725" y="173258"/>
                  </a:lnTo>
                  <a:cubicBezTo>
                    <a:pt x="33315" y="173137"/>
                    <a:pt x="32905" y="172985"/>
                    <a:pt x="32494" y="172848"/>
                  </a:cubicBezTo>
                  <a:lnTo>
                    <a:pt x="31872" y="172635"/>
                  </a:lnTo>
                  <a:lnTo>
                    <a:pt x="31264" y="172407"/>
                  </a:lnTo>
                  <a:cubicBezTo>
                    <a:pt x="29623" y="171830"/>
                    <a:pt x="28013" y="171146"/>
                    <a:pt x="26448" y="170402"/>
                  </a:cubicBezTo>
                  <a:cubicBezTo>
                    <a:pt x="24884" y="169658"/>
                    <a:pt x="23364" y="168837"/>
                    <a:pt x="21891" y="167926"/>
                  </a:cubicBezTo>
                  <a:cubicBezTo>
                    <a:pt x="20432" y="167030"/>
                    <a:pt x="19020" y="166042"/>
                    <a:pt x="17668" y="164964"/>
                  </a:cubicBezTo>
                  <a:cubicBezTo>
                    <a:pt x="16331" y="163900"/>
                    <a:pt x="15070" y="162746"/>
                    <a:pt x="13885" y="161500"/>
                  </a:cubicBezTo>
                  <a:lnTo>
                    <a:pt x="13885" y="161500"/>
                  </a:lnTo>
                  <a:cubicBezTo>
                    <a:pt x="15070" y="162730"/>
                    <a:pt x="16346" y="163900"/>
                    <a:pt x="17698" y="164948"/>
                  </a:cubicBezTo>
                  <a:cubicBezTo>
                    <a:pt x="19050" y="166027"/>
                    <a:pt x="20478" y="167014"/>
                    <a:pt x="21967" y="167911"/>
                  </a:cubicBezTo>
                  <a:cubicBezTo>
                    <a:pt x="23456" y="168807"/>
                    <a:pt x="24990" y="169627"/>
                    <a:pt x="26570" y="170372"/>
                  </a:cubicBezTo>
                  <a:cubicBezTo>
                    <a:pt x="28165" y="171101"/>
                    <a:pt x="29775" y="171785"/>
                    <a:pt x="31431" y="172362"/>
                  </a:cubicBezTo>
                  <a:cubicBezTo>
                    <a:pt x="31856" y="172514"/>
                    <a:pt x="32267" y="172650"/>
                    <a:pt x="32692" y="172787"/>
                  </a:cubicBezTo>
                  <a:cubicBezTo>
                    <a:pt x="33102" y="172924"/>
                    <a:pt x="33512" y="173061"/>
                    <a:pt x="33938" y="173182"/>
                  </a:cubicBezTo>
                  <a:lnTo>
                    <a:pt x="35214" y="173562"/>
                  </a:lnTo>
                  <a:lnTo>
                    <a:pt x="36505" y="173927"/>
                  </a:lnTo>
                  <a:cubicBezTo>
                    <a:pt x="37371" y="174154"/>
                    <a:pt x="38252" y="174428"/>
                    <a:pt x="39118" y="174671"/>
                  </a:cubicBezTo>
                  <a:lnTo>
                    <a:pt x="40409" y="175035"/>
                  </a:lnTo>
                  <a:lnTo>
                    <a:pt x="41700" y="175385"/>
                  </a:lnTo>
                  <a:cubicBezTo>
                    <a:pt x="43432" y="175841"/>
                    <a:pt x="45164" y="176281"/>
                    <a:pt x="46896" y="176676"/>
                  </a:cubicBezTo>
                  <a:cubicBezTo>
                    <a:pt x="48643" y="177071"/>
                    <a:pt x="50390" y="177405"/>
                    <a:pt x="52152" y="177709"/>
                  </a:cubicBezTo>
                  <a:cubicBezTo>
                    <a:pt x="52669" y="177466"/>
                    <a:pt x="52577" y="177223"/>
                    <a:pt x="49569" y="176463"/>
                  </a:cubicBezTo>
                  <a:cubicBezTo>
                    <a:pt x="48536" y="176175"/>
                    <a:pt x="46820" y="175765"/>
                    <a:pt x="44739" y="175233"/>
                  </a:cubicBezTo>
                  <a:cubicBezTo>
                    <a:pt x="44207" y="175096"/>
                    <a:pt x="43660" y="174960"/>
                    <a:pt x="43098" y="174808"/>
                  </a:cubicBezTo>
                  <a:cubicBezTo>
                    <a:pt x="42521" y="174671"/>
                    <a:pt x="41943" y="174504"/>
                    <a:pt x="41336" y="174337"/>
                  </a:cubicBezTo>
                  <a:cubicBezTo>
                    <a:pt x="40120" y="174018"/>
                    <a:pt x="38860" y="173653"/>
                    <a:pt x="37508" y="173273"/>
                  </a:cubicBezTo>
                  <a:cubicBezTo>
                    <a:pt x="36824" y="173091"/>
                    <a:pt x="36140" y="172939"/>
                    <a:pt x="35502" y="172757"/>
                  </a:cubicBezTo>
                  <a:cubicBezTo>
                    <a:pt x="34849" y="172559"/>
                    <a:pt x="34196" y="172392"/>
                    <a:pt x="33543" y="172180"/>
                  </a:cubicBezTo>
                  <a:cubicBezTo>
                    <a:pt x="32905" y="171967"/>
                    <a:pt x="32251" y="171769"/>
                    <a:pt x="31613" y="171541"/>
                  </a:cubicBezTo>
                  <a:lnTo>
                    <a:pt x="30671" y="171207"/>
                  </a:lnTo>
                  <a:cubicBezTo>
                    <a:pt x="30352" y="171086"/>
                    <a:pt x="30049" y="170964"/>
                    <a:pt x="29730" y="170843"/>
                  </a:cubicBezTo>
                  <a:cubicBezTo>
                    <a:pt x="27481" y="169977"/>
                    <a:pt x="25294" y="168929"/>
                    <a:pt x="23213" y="167713"/>
                  </a:cubicBezTo>
                  <a:cubicBezTo>
                    <a:pt x="22893" y="167531"/>
                    <a:pt x="22590" y="167333"/>
                    <a:pt x="22286" y="167136"/>
                  </a:cubicBezTo>
                  <a:lnTo>
                    <a:pt x="21374" y="166559"/>
                  </a:lnTo>
                  <a:lnTo>
                    <a:pt x="20493" y="165936"/>
                  </a:lnTo>
                  <a:lnTo>
                    <a:pt x="20053" y="165617"/>
                  </a:lnTo>
                  <a:cubicBezTo>
                    <a:pt x="19901" y="165510"/>
                    <a:pt x="19764" y="165404"/>
                    <a:pt x="19612" y="165298"/>
                  </a:cubicBezTo>
                  <a:lnTo>
                    <a:pt x="18746" y="164645"/>
                  </a:lnTo>
                  <a:cubicBezTo>
                    <a:pt x="18473" y="164417"/>
                    <a:pt x="18199" y="164174"/>
                    <a:pt x="17911" y="163946"/>
                  </a:cubicBezTo>
                  <a:cubicBezTo>
                    <a:pt x="17349" y="163505"/>
                    <a:pt x="16817" y="163004"/>
                    <a:pt x="16285" y="162518"/>
                  </a:cubicBezTo>
                  <a:lnTo>
                    <a:pt x="16088" y="162335"/>
                  </a:lnTo>
                  <a:lnTo>
                    <a:pt x="15890" y="162138"/>
                  </a:lnTo>
                  <a:lnTo>
                    <a:pt x="15510" y="161758"/>
                  </a:lnTo>
                  <a:lnTo>
                    <a:pt x="15131" y="161378"/>
                  </a:lnTo>
                  <a:cubicBezTo>
                    <a:pt x="14994" y="161257"/>
                    <a:pt x="14872" y="161135"/>
                    <a:pt x="14751" y="160999"/>
                  </a:cubicBezTo>
                  <a:cubicBezTo>
                    <a:pt x="14265" y="160452"/>
                    <a:pt x="13763" y="159935"/>
                    <a:pt x="13323" y="159373"/>
                  </a:cubicBezTo>
                  <a:cubicBezTo>
                    <a:pt x="13080" y="159085"/>
                    <a:pt x="12852" y="158811"/>
                    <a:pt x="12624" y="158522"/>
                  </a:cubicBezTo>
                  <a:lnTo>
                    <a:pt x="11986" y="157657"/>
                  </a:lnTo>
                  <a:lnTo>
                    <a:pt x="11652" y="157216"/>
                  </a:lnTo>
                  <a:lnTo>
                    <a:pt x="11348" y="156775"/>
                  </a:lnTo>
                  <a:lnTo>
                    <a:pt x="10756" y="155864"/>
                  </a:lnTo>
                  <a:cubicBezTo>
                    <a:pt x="9206" y="153388"/>
                    <a:pt x="8006" y="150729"/>
                    <a:pt x="7155" y="147934"/>
                  </a:cubicBezTo>
                  <a:lnTo>
                    <a:pt x="7079" y="147676"/>
                  </a:lnTo>
                  <a:lnTo>
                    <a:pt x="7003" y="147418"/>
                  </a:lnTo>
                  <a:lnTo>
                    <a:pt x="6867" y="146886"/>
                  </a:lnTo>
                  <a:lnTo>
                    <a:pt x="6578" y="145822"/>
                  </a:lnTo>
                  <a:lnTo>
                    <a:pt x="6365" y="144729"/>
                  </a:lnTo>
                  <a:lnTo>
                    <a:pt x="6244" y="144197"/>
                  </a:lnTo>
                  <a:lnTo>
                    <a:pt x="6183" y="143924"/>
                  </a:lnTo>
                  <a:lnTo>
                    <a:pt x="6153" y="143650"/>
                  </a:lnTo>
                  <a:lnTo>
                    <a:pt x="5986" y="142556"/>
                  </a:lnTo>
                  <a:lnTo>
                    <a:pt x="5894" y="142009"/>
                  </a:lnTo>
                  <a:cubicBezTo>
                    <a:pt x="5864" y="141827"/>
                    <a:pt x="5864" y="141645"/>
                    <a:pt x="5834" y="141447"/>
                  </a:cubicBezTo>
                  <a:lnTo>
                    <a:pt x="5727" y="140338"/>
                  </a:lnTo>
                  <a:cubicBezTo>
                    <a:pt x="5712" y="140156"/>
                    <a:pt x="5697" y="139974"/>
                    <a:pt x="5667" y="139791"/>
                  </a:cubicBezTo>
                  <a:lnTo>
                    <a:pt x="5651" y="139229"/>
                  </a:lnTo>
                  <a:cubicBezTo>
                    <a:pt x="5484" y="136237"/>
                    <a:pt x="5591" y="133244"/>
                    <a:pt x="5955" y="130266"/>
                  </a:cubicBezTo>
                  <a:cubicBezTo>
                    <a:pt x="6350" y="127304"/>
                    <a:pt x="6988" y="124387"/>
                    <a:pt x="7869" y="121531"/>
                  </a:cubicBezTo>
                  <a:cubicBezTo>
                    <a:pt x="8766" y="118660"/>
                    <a:pt x="9829" y="115865"/>
                    <a:pt x="11059" y="113131"/>
                  </a:cubicBezTo>
                  <a:cubicBezTo>
                    <a:pt x="12290" y="110381"/>
                    <a:pt x="13627" y="107692"/>
                    <a:pt x="14994" y="105003"/>
                  </a:cubicBezTo>
                  <a:cubicBezTo>
                    <a:pt x="16969" y="101099"/>
                    <a:pt x="19020" y="97149"/>
                    <a:pt x="20827" y="93002"/>
                  </a:cubicBezTo>
                  <a:cubicBezTo>
                    <a:pt x="21739" y="90936"/>
                    <a:pt x="22590" y="88809"/>
                    <a:pt x="23349" y="86637"/>
                  </a:cubicBezTo>
                  <a:cubicBezTo>
                    <a:pt x="24109" y="84464"/>
                    <a:pt x="24747" y="82231"/>
                    <a:pt x="25263" y="79983"/>
                  </a:cubicBezTo>
                  <a:lnTo>
                    <a:pt x="25628" y="78282"/>
                  </a:lnTo>
                  <a:lnTo>
                    <a:pt x="25932" y="76550"/>
                  </a:lnTo>
                  <a:lnTo>
                    <a:pt x="26008" y="76124"/>
                  </a:lnTo>
                  <a:lnTo>
                    <a:pt x="26068" y="75684"/>
                  </a:lnTo>
                  <a:lnTo>
                    <a:pt x="26175" y="74818"/>
                  </a:lnTo>
                  <a:lnTo>
                    <a:pt x="26281" y="73937"/>
                  </a:lnTo>
                  <a:lnTo>
                    <a:pt x="26357" y="73071"/>
                  </a:lnTo>
                  <a:lnTo>
                    <a:pt x="26433" y="72190"/>
                  </a:lnTo>
                  <a:cubicBezTo>
                    <a:pt x="26463" y="71901"/>
                    <a:pt x="26494" y="71613"/>
                    <a:pt x="26494" y="71309"/>
                  </a:cubicBezTo>
                  <a:lnTo>
                    <a:pt x="26570" y="69531"/>
                  </a:lnTo>
                  <a:lnTo>
                    <a:pt x="26570" y="69076"/>
                  </a:lnTo>
                  <a:lnTo>
                    <a:pt x="26555" y="68620"/>
                  </a:lnTo>
                  <a:lnTo>
                    <a:pt x="26524" y="67724"/>
                  </a:lnTo>
                  <a:cubicBezTo>
                    <a:pt x="26509" y="67116"/>
                    <a:pt x="26463" y="66539"/>
                    <a:pt x="26418" y="65961"/>
                  </a:cubicBezTo>
                  <a:cubicBezTo>
                    <a:pt x="26236" y="63622"/>
                    <a:pt x="25901" y="61343"/>
                    <a:pt x="25506" y="59125"/>
                  </a:cubicBezTo>
                  <a:cubicBezTo>
                    <a:pt x="25111" y="56892"/>
                    <a:pt x="24640" y="54689"/>
                    <a:pt x="24170" y="52532"/>
                  </a:cubicBezTo>
                  <a:cubicBezTo>
                    <a:pt x="23501" y="49555"/>
                    <a:pt x="22802" y="46577"/>
                    <a:pt x="22195" y="43615"/>
                  </a:cubicBezTo>
                  <a:cubicBezTo>
                    <a:pt x="21572" y="40698"/>
                    <a:pt x="21101" y="37736"/>
                    <a:pt x="20782" y="34758"/>
                  </a:cubicBezTo>
                  <a:lnTo>
                    <a:pt x="20676" y="33649"/>
                  </a:lnTo>
                  <a:lnTo>
                    <a:pt x="20600" y="32555"/>
                  </a:lnTo>
                  <a:cubicBezTo>
                    <a:pt x="20539" y="31826"/>
                    <a:pt x="20539" y="31112"/>
                    <a:pt x="20524" y="30383"/>
                  </a:cubicBezTo>
                  <a:cubicBezTo>
                    <a:pt x="20508" y="30018"/>
                    <a:pt x="20524" y="29669"/>
                    <a:pt x="20524" y="29304"/>
                  </a:cubicBezTo>
                  <a:cubicBezTo>
                    <a:pt x="20524" y="28955"/>
                    <a:pt x="20524" y="28591"/>
                    <a:pt x="20554" y="28241"/>
                  </a:cubicBezTo>
                  <a:lnTo>
                    <a:pt x="20615" y="27178"/>
                  </a:lnTo>
                  <a:cubicBezTo>
                    <a:pt x="20645" y="26828"/>
                    <a:pt x="20691" y="26479"/>
                    <a:pt x="20721" y="26129"/>
                  </a:cubicBezTo>
                  <a:lnTo>
                    <a:pt x="20782" y="25613"/>
                  </a:lnTo>
                  <a:cubicBezTo>
                    <a:pt x="20797" y="25431"/>
                    <a:pt x="20827" y="25264"/>
                    <a:pt x="20858" y="25096"/>
                  </a:cubicBezTo>
                  <a:lnTo>
                    <a:pt x="21025" y="24079"/>
                  </a:lnTo>
                  <a:lnTo>
                    <a:pt x="21253" y="23076"/>
                  </a:lnTo>
                  <a:cubicBezTo>
                    <a:pt x="21283" y="22909"/>
                    <a:pt x="21314" y="22742"/>
                    <a:pt x="21359" y="22575"/>
                  </a:cubicBezTo>
                  <a:lnTo>
                    <a:pt x="21511" y="22089"/>
                  </a:lnTo>
                  <a:cubicBezTo>
                    <a:pt x="21602" y="21770"/>
                    <a:pt x="21678" y="21435"/>
                    <a:pt x="21785" y="21116"/>
                  </a:cubicBezTo>
                  <a:lnTo>
                    <a:pt x="22134" y="20190"/>
                  </a:lnTo>
                  <a:cubicBezTo>
                    <a:pt x="22240" y="19871"/>
                    <a:pt x="22377" y="19567"/>
                    <a:pt x="22514" y="19263"/>
                  </a:cubicBezTo>
                  <a:lnTo>
                    <a:pt x="22711" y="18822"/>
                  </a:lnTo>
                  <a:cubicBezTo>
                    <a:pt x="22787" y="18671"/>
                    <a:pt x="22848" y="18519"/>
                    <a:pt x="22924" y="18367"/>
                  </a:cubicBezTo>
                  <a:cubicBezTo>
                    <a:pt x="23228" y="17789"/>
                    <a:pt x="23562" y="17212"/>
                    <a:pt x="23911" y="16665"/>
                  </a:cubicBezTo>
                  <a:lnTo>
                    <a:pt x="24185" y="16255"/>
                  </a:lnTo>
                  <a:lnTo>
                    <a:pt x="24291" y="16073"/>
                  </a:lnTo>
                  <a:cubicBezTo>
                    <a:pt x="24306" y="16042"/>
                    <a:pt x="24321" y="16012"/>
                    <a:pt x="24352" y="15997"/>
                  </a:cubicBezTo>
                  <a:lnTo>
                    <a:pt x="24975" y="15252"/>
                  </a:lnTo>
                  <a:cubicBezTo>
                    <a:pt x="25856" y="14280"/>
                    <a:pt x="26813" y="13369"/>
                    <a:pt x="27831" y="12548"/>
                  </a:cubicBezTo>
                  <a:cubicBezTo>
                    <a:pt x="29851" y="10938"/>
                    <a:pt x="32115" y="9662"/>
                    <a:pt x="34515" y="8751"/>
                  </a:cubicBezTo>
                  <a:cubicBezTo>
                    <a:pt x="36915" y="7839"/>
                    <a:pt x="39391" y="7155"/>
                    <a:pt x="41913" y="6685"/>
                  </a:cubicBezTo>
                  <a:cubicBezTo>
                    <a:pt x="44404" y="6198"/>
                    <a:pt x="46896" y="5864"/>
                    <a:pt x="49326" y="5545"/>
                  </a:cubicBezTo>
                  <a:cubicBezTo>
                    <a:pt x="51484" y="5257"/>
                    <a:pt x="53307" y="4998"/>
                    <a:pt x="54780" y="4725"/>
                  </a:cubicBezTo>
                  <a:cubicBezTo>
                    <a:pt x="55919" y="4543"/>
                    <a:pt x="57059" y="4284"/>
                    <a:pt x="58168" y="3965"/>
                  </a:cubicBezTo>
                  <a:cubicBezTo>
                    <a:pt x="58487" y="3859"/>
                    <a:pt x="58791" y="3753"/>
                    <a:pt x="59094" y="3616"/>
                  </a:cubicBezTo>
                  <a:cubicBezTo>
                    <a:pt x="59262" y="3555"/>
                    <a:pt x="59413" y="3464"/>
                    <a:pt x="59535" y="3342"/>
                  </a:cubicBezTo>
                  <a:cubicBezTo>
                    <a:pt x="59672" y="3175"/>
                    <a:pt x="59520" y="3054"/>
                    <a:pt x="59079" y="2963"/>
                  </a:cubicBezTo>
                  <a:cubicBezTo>
                    <a:pt x="58410" y="2847"/>
                    <a:pt x="57109" y="2819"/>
                    <a:pt x="55277" y="2819"/>
                  </a:cubicBezTo>
                  <a:cubicBezTo>
                    <a:pt x="54698" y="2819"/>
                    <a:pt x="54065" y="2822"/>
                    <a:pt x="53382" y="2826"/>
                  </a:cubicBezTo>
                  <a:cubicBezTo>
                    <a:pt x="51970" y="2841"/>
                    <a:pt x="50329" y="2887"/>
                    <a:pt x="48506" y="2963"/>
                  </a:cubicBezTo>
                  <a:cubicBezTo>
                    <a:pt x="46668" y="3054"/>
                    <a:pt x="44647" y="3175"/>
                    <a:pt x="42445" y="3449"/>
                  </a:cubicBezTo>
                  <a:lnTo>
                    <a:pt x="42369" y="2947"/>
                  </a:lnTo>
                  <a:cubicBezTo>
                    <a:pt x="44572" y="2628"/>
                    <a:pt x="46349" y="2431"/>
                    <a:pt x="47792" y="2264"/>
                  </a:cubicBezTo>
                  <a:cubicBezTo>
                    <a:pt x="49235" y="2097"/>
                    <a:pt x="50344" y="1945"/>
                    <a:pt x="51180" y="1823"/>
                  </a:cubicBezTo>
                  <a:cubicBezTo>
                    <a:pt x="52836" y="1550"/>
                    <a:pt x="53443" y="1322"/>
                    <a:pt x="53550" y="1140"/>
                  </a:cubicBezTo>
                  <a:cubicBezTo>
                    <a:pt x="53777" y="729"/>
                    <a:pt x="52106" y="426"/>
                    <a:pt x="5315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4"/>
            <p:cNvSpPr/>
            <p:nvPr/>
          </p:nvSpPr>
          <p:spPr>
            <a:xfrm>
              <a:off x="3402850" y="931550"/>
              <a:ext cx="1365350" cy="3835150"/>
            </a:xfrm>
            <a:custGeom>
              <a:rect b="b" l="l" r="r" t="t"/>
              <a:pathLst>
                <a:path extrusionOk="0" h="153406" w="54614">
                  <a:moveTo>
                    <a:pt x="17606" y="59543"/>
                  </a:moveTo>
                  <a:cubicBezTo>
                    <a:pt x="17621" y="59543"/>
                    <a:pt x="17631" y="59572"/>
                    <a:pt x="17638" y="59613"/>
                  </a:cubicBezTo>
                  <a:lnTo>
                    <a:pt x="17638" y="59613"/>
                  </a:lnTo>
                  <a:cubicBezTo>
                    <a:pt x="17631" y="59573"/>
                    <a:pt x="17622" y="59548"/>
                    <a:pt x="17608" y="59548"/>
                  </a:cubicBezTo>
                  <a:cubicBezTo>
                    <a:pt x="17590" y="59548"/>
                    <a:pt x="17566" y="59588"/>
                    <a:pt x="17532" y="59689"/>
                  </a:cubicBezTo>
                  <a:cubicBezTo>
                    <a:pt x="17565" y="59583"/>
                    <a:pt x="17589" y="59543"/>
                    <a:pt x="17606" y="59543"/>
                  </a:cubicBezTo>
                  <a:close/>
                  <a:moveTo>
                    <a:pt x="17410" y="60176"/>
                  </a:moveTo>
                  <a:cubicBezTo>
                    <a:pt x="17380" y="60403"/>
                    <a:pt x="17319" y="60707"/>
                    <a:pt x="17228" y="61087"/>
                  </a:cubicBezTo>
                  <a:cubicBezTo>
                    <a:pt x="17319" y="60692"/>
                    <a:pt x="17365" y="60403"/>
                    <a:pt x="17410" y="60176"/>
                  </a:cubicBezTo>
                  <a:close/>
                  <a:moveTo>
                    <a:pt x="7840" y="97774"/>
                  </a:moveTo>
                  <a:cubicBezTo>
                    <a:pt x="7536" y="98610"/>
                    <a:pt x="7247" y="99460"/>
                    <a:pt x="6989" y="100296"/>
                  </a:cubicBezTo>
                  <a:cubicBezTo>
                    <a:pt x="6746" y="101147"/>
                    <a:pt x="6488" y="101997"/>
                    <a:pt x="6275" y="102848"/>
                  </a:cubicBezTo>
                  <a:cubicBezTo>
                    <a:pt x="5819" y="104550"/>
                    <a:pt x="5455" y="106281"/>
                    <a:pt x="5166" y="108028"/>
                  </a:cubicBezTo>
                  <a:cubicBezTo>
                    <a:pt x="4877" y="109760"/>
                    <a:pt x="4695" y="111507"/>
                    <a:pt x="4604" y="113269"/>
                  </a:cubicBezTo>
                  <a:lnTo>
                    <a:pt x="4573" y="113923"/>
                  </a:lnTo>
                  <a:cubicBezTo>
                    <a:pt x="4558" y="114151"/>
                    <a:pt x="4558" y="114363"/>
                    <a:pt x="4558" y="114591"/>
                  </a:cubicBezTo>
                  <a:lnTo>
                    <a:pt x="4543" y="115913"/>
                  </a:lnTo>
                  <a:cubicBezTo>
                    <a:pt x="4573" y="116779"/>
                    <a:pt x="4558" y="117675"/>
                    <a:pt x="4634" y="118541"/>
                  </a:cubicBezTo>
                  <a:lnTo>
                    <a:pt x="4665" y="119209"/>
                  </a:lnTo>
                  <a:cubicBezTo>
                    <a:pt x="4680" y="119422"/>
                    <a:pt x="4695" y="119650"/>
                    <a:pt x="4725" y="119863"/>
                  </a:cubicBezTo>
                  <a:cubicBezTo>
                    <a:pt x="4771" y="120288"/>
                    <a:pt x="4817" y="120713"/>
                    <a:pt x="4877" y="121154"/>
                  </a:cubicBezTo>
                  <a:cubicBezTo>
                    <a:pt x="4999" y="122005"/>
                    <a:pt x="5136" y="122870"/>
                    <a:pt x="5333" y="123721"/>
                  </a:cubicBezTo>
                  <a:cubicBezTo>
                    <a:pt x="5698" y="125407"/>
                    <a:pt x="6214" y="127063"/>
                    <a:pt x="6867" y="128658"/>
                  </a:cubicBezTo>
                  <a:cubicBezTo>
                    <a:pt x="8189" y="131864"/>
                    <a:pt x="10134" y="134765"/>
                    <a:pt x="12579" y="137211"/>
                  </a:cubicBezTo>
                  <a:cubicBezTo>
                    <a:pt x="11334" y="135965"/>
                    <a:pt x="10209" y="134613"/>
                    <a:pt x="9222" y="133155"/>
                  </a:cubicBezTo>
                  <a:cubicBezTo>
                    <a:pt x="8250" y="131697"/>
                    <a:pt x="7429" y="130162"/>
                    <a:pt x="6761" y="128537"/>
                  </a:cubicBezTo>
                  <a:cubicBezTo>
                    <a:pt x="6093" y="126927"/>
                    <a:pt x="5576" y="125255"/>
                    <a:pt x="5212" y="123539"/>
                  </a:cubicBezTo>
                  <a:cubicBezTo>
                    <a:pt x="5120" y="123113"/>
                    <a:pt x="5029" y="122688"/>
                    <a:pt x="4968" y="122248"/>
                  </a:cubicBezTo>
                  <a:cubicBezTo>
                    <a:pt x="4908" y="121822"/>
                    <a:pt x="4847" y="121382"/>
                    <a:pt x="4771" y="120956"/>
                  </a:cubicBezTo>
                  <a:lnTo>
                    <a:pt x="4634" y="119665"/>
                  </a:lnTo>
                  <a:lnTo>
                    <a:pt x="4543" y="118343"/>
                  </a:lnTo>
                  <a:cubicBezTo>
                    <a:pt x="4528" y="118116"/>
                    <a:pt x="4513" y="117903"/>
                    <a:pt x="4513" y="117690"/>
                  </a:cubicBezTo>
                  <a:lnTo>
                    <a:pt x="4498" y="117022"/>
                  </a:lnTo>
                  <a:cubicBezTo>
                    <a:pt x="4482" y="116566"/>
                    <a:pt x="4467" y="116141"/>
                    <a:pt x="4467" y="115700"/>
                  </a:cubicBezTo>
                  <a:cubicBezTo>
                    <a:pt x="4482" y="114819"/>
                    <a:pt x="4482" y="113938"/>
                    <a:pt x="4543" y="113057"/>
                  </a:cubicBezTo>
                  <a:cubicBezTo>
                    <a:pt x="4573" y="112191"/>
                    <a:pt x="4680" y="111310"/>
                    <a:pt x="4756" y="110444"/>
                  </a:cubicBezTo>
                  <a:cubicBezTo>
                    <a:pt x="4893" y="109578"/>
                    <a:pt x="5014" y="108712"/>
                    <a:pt x="5136" y="107846"/>
                  </a:cubicBezTo>
                  <a:cubicBezTo>
                    <a:pt x="5272" y="106995"/>
                    <a:pt x="5455" y="106130"/>
                    <a:pt x="5637" y="105279"/>
                  </a:cubicBezTo>
                  <a:cubicBezTo>
                    <a:pt x="5834" y="104428"/>
                    <a:pt x="6047" y="103593"/>
                    <a:pt x="6260" y="102742"/>
                  </a:cubicBezTo>
                  <a:cubicBezTo>
                    <a:pt x="6488" y="101906"/>
                    <a:pt x="6715" y="101071"/>
                    <a:pt x="6989" y="100235"/>
                  </a:cubicBezTo>
                  <a:cubicBezTo>
                    <a:pt x="7262" y="99415"/>
                    <a:pt x="7536" y="98595"/>
                    <a:pt x="7840" y="97774"/>
                  </a:cubicBezTo>
                  <a:close/>
                  <a:moveTo>
                    <a:pt x="33342" y="1"/>
                  </a:moveTo>
                  <a:cubicBezTo>
                    <a:pt x="32111" y="1"/>
                    <a:pt x="30877" y="68"/>
                    <a:pt x="29654" y="200"/>
                  </a:cubicBezTo>
                  <a:lnTo>
                    <a:pt x="28895" y="306"/>
                  </a:lnTo>
                  <a:cubicBezTo>
                    <a:pt x="28652" y="337"/>
                    <a:pt x="28394" y="397"/>
                    <a:pt x="28135" y="443"/>
                  </a:cubicBezTo>
                  <a:cubicBezTo>
                    <a:pt x="27877" y="504"/>
                    <a:pt x="27619" y="534"/>
                    <a:pt x="27360" y="610"/>
                  </a:cubicBezTo>
                  <a:lnTo>
                    <a:pt x="26601" y="792"/>
                  </a:lnTo>
                  <a:cubicBezTo>
                    <a:pt x="26343" y="853"/>
                    <a:pt x="26084" y="944"/>
                    <a:pt x="25841" y="1035"/>
                  </a:cubicBezTo>
                  <a:cubicBezTo>
                    <a:pt x="25583" y="1111"/>
                    <a:pt x="25325" y="1187"/>
                    <a:pt x="25082" y="1279"/>
                  </a:cubicBezTo>
                  <a:lnTo>
                    <a:pt x="24322" y="1598"/>
                  </a:lnTo>
                  <a:cubicBezTo>
                    <a:pt x="24186" y="1643"/>
                    <a:pt x="24064" y="1689"/>
                    <a:pt x="23942" y="1749"/>
                  </a:cubicBezTo>
                  <a:lnTo>
                    <a:pt x="23563" y="1947"/>
                  </a:lnTo>
                  <a:lnTo>
                    <a:pt x="22818" y="2327"/>
                  </a:lnTo>
                  <a:lnTo>
                    <a:pt x="22104" y="2752"/>
                  </a:lnTo>
                  <a:lnTo>
                    <a:pt x="21740" y="2965"/>
                  </a:lnTo>
                  <a:cubicBezTo>
                    <a:pt x="21618" y="3041"/>
                    <a:pt x="21512" y="3132"/>
                    <a:pt x="21405" y="3208"/>
                  </a:cubicBezTo>
                  <a:lnTo>
                    <a:pt x="20722" y="3709"/>
                  </a:lnTo>
                  <a:cubicBezTo>
                    <a:pt x="20494" y="3876"/>
                    <a:pt x="20297" y="4059"/>
                    <a:pt x="20084" y="4256"/>
                  </a:cubicBezTo>
                  <a:lnTo>
                    <a:pt x="19765" y="4530"/>
                  </a:lnTo>
                  <a:cubicBezTo>
                    <a:pt x="19658" y="4621"/>
                    <a:pt x="19552" y="4712"/>
                    <a:pt x="19461" y="4818"/>
                  </a:cubicBezTo>
                  <a:lnTo>
                    <a:pt x="18869" y="5426"/>
                  </a:lnTo>
                  <a:lnTo>
                    <a:pt x="18580" y="5730"/>
                  </a:lnTo>
                  <a:lnTo>
                    <a:pt x="18322" y="6049"/>
                  </a:lnTo>
                  <a:lnTo>
                    <a:pt x="17775" y="6793"/>
                  </a:lnTo>
                  <a:cubicBezTo>
                    <a:pt x="17577" y="7066"/>
                    <a:pt x="17395" y="7385"/>
                    <a:pt x="17197" y="7705"/>
                  </a:cubicBezTo>
                  <a:cubicBezTo>
                    <a:pt x="17091" y="7856"/>
                    <a:pt x="17000" y="8024"/>
                    <a:pt x="16909" y="8191"/>
                  </a:cubicBezTo>
                  <a:lnTo>
                    <a:pt x="16635" y="8722"/>
                  </a:lnTo>
                  <a:lnTo>
                    <a:pt x="16362" y="9254"/>
                  </a:lnTo>
                  <a:lnTo>
                    <a:pt x="16225" y="9512"/>
                  </a:lnTo>
                  <a:lnTo>
                    <a:pt x="16119" y="9786"/>
                  </a:lnTo>
                  <a:lnTo>
                    <a:pt x="15663" y="10880"/>
                  </a:lnTo>
                  <a:cubicBezTo>
                    <a:pt x="15526" y="11244"/>
                    <a:pt x="15420" y="11594"/>
                    <a:pt x="15299" y="11943"/>
                  </a:cubicBezTo>
                  <a:cubicBezTo>
                    <a:pt x="15056" y="12611"/>
                    <a:pt x="14919" y="13234"/>
                    <a:pt x="14782" y="13720"/>
                  </a:cubicBezTo>
                  <a:lnTo>
                    <a:pt x="14630" y="14267"/>
                  </a:lnTo>
                  <a:lnTo>
                    <a:pt x="14524" y="14814"/>
                  </a:lnTo>
                  <a:lnTo>
                    <a:pt x="14311" y="15893"/>
                  </a:lnTo>
                  <a:cubicBezTo>
                    <a:pt x="14266" y="16075"/>
                    <a:pt x="14235" y="16257"/>
                    <a:pt x="14220" y="16440"/>
                  </a:cubicBezTo>
                  <a:lnTo>
                    <a:pt x="14129" y="16971"/>
                  </a:lnTo>
                  <a:lnTo>
                    <a:pt x="13977" y="18050"/>
                  </a:lnTo>
                  <a:cubicBezTo>
                    <a:pt x="13916" y="18779"/>
                    <a:pt x="13840" y="19493"/>
                    <a:pt x="13795" y="20207"/>
                  </a:cubicBezTo>
                  <a:lnTo>
                    <a:pt x="13749" y="21301"/>
                  </a:lnTo>
                  <a:lnTo>
                    <a:pt x="13719" y="21832"/>
                  </a:lnTo>
                  <a:lnTo>
                    <a:pt x="13719" y="22364"/>
                  </a:lnTo>
                  <a:lnTo>
                    <a:pt x="13719" y="23428"/>
                  </a:lnTo>
                  <a:lnTo>
                    <a:pt x="13749" y="24491"/>
                  </a:lnTo>
                  <a:cubicBezTo>
                    <a:pt x="13764" y="24856"/>
                    <a:pt x="13779" y="25205"/>
                    <a:pt x="13795" y="25554"/>
                  </a:cubicBezTo>
                  <a:cubicBezTo>
                    <a:pt x="13825" y="25904"/>
                    <a:pt x="13840" y="26253"/>
                    <a:pt x="13871" y="26618"/>
                  </a:cubicBezTo>
                  <a:cubicBezTo>
                    <a:pt x="13977" y="28015"/>
                    <a:pt x="14129" y="29413"/>
                    <a:pt x="14311" y="30780"/>
                  </a:cubicBezTo>
                  <a:cubicBezTo>
                    <a:pt x="15116" y="36264"/>
                    <a:pt x="16544" y="41384"/>
                    <a:pt x="17319" y="46351"/>
                  </a:cubicBezTo>
                  <a:cubicBezTo>
                    <a:pt x="17729" y="48797"/>
                    <a:pt x="17942" y="51258"/>
                    <a:pt x="17957" y="53734"/>
                  </a:cubicBezTo>
                  <a:lnTo>
                    <a:pt x="17942" y="54631"/>
                  </a:lnTo>
                  <a:cubicBezTo>
                    <a:pt x="17927" y="54783"/>
                    <a:pt x="17927" y="54935"/>
                    <a:pt x="17927" y="55086"/>
                  </a:cubicBezTo>
                  <a:lnTo>
                    <a:pt x="17896" y="55542"/>
                  </a:lnTo>
                  <a:lnTo>
                    <a:pt x="17836" y="56454"/>
                  </a:lnTo>
                  <a:lnTo>
                    <a:pt x="17760" y="57350"/>
                  </a:lnTo>
                  <a:lnTo>
                    <a:pt x="17714" y="57791"/>
                  </a:lnTo>
                  <a:lnTo>
                    <a:pt x="17653" y="58246"/>
                  </a:lnTo>
                  <a:lnTo>
                    <a:pt x="17517" y="59143"/>
                  </a:lnTo>
                  <a:lnTo>
                    <a:pt x="17365" y="60039"/>
                  </a:lnTo>
                  <a:cubicBezTo>
                    <a:pt x="17304" y="60327"/>
                    <a:pt x="17258" y="60631"/>
                    <a:pt x="17182" y="60920"/>
                  </a:cubicBezTo>
                  <a:cubicBezTo>
                    <a:pt x="17046" y="61512"/>
                    <a:pt x="16924" y="62105"/>
                    <a:pt x="16757" y="62682"/>
                  </a:cubicBezTo>
                  <a:lnTo>
                    <a:pt x="16529" y="63563"/>
                  </a:lnTo>
                  <a:cubicBezTo>
                    <a:pt x="16438" y="63852"/>
                    <a:pt x="16347" y="64156"/>
                    <a:pt x="16256" y="64444"/>
                  </a:cubicBezTo>
                  <a:lnTo>
                    <a:pt x="15967" y="65325"/>
                  </a:lnTo>
                  <a:lnTo>
                    <a:pt x="15663" y="66222"/>
                  </a:lnTo>
                  <a:cubicBezTo>
                    <a:pt x="15481" y="66829"/>
                    <a:pt x="15253" y="67422"/>
                    <a:pt x="15040" y="68014"/>
                  </a:cubicBezTo>
                  <a:cubicBezTo>
                    <a:pt x="14205" y="70369"/>
                    <a:pt x="13217" y="72724"/>
                    <a:pt x="12200" y="75063"/>
                  </a:cubicBezTo>
                  <a:cubicBezTo>
                    <a:pt x="10149" y="79757"/>
                    <a:pt x="7885" y="84451"/>
                    <a:pt x="5865" y="89328"/>
                  </a:cubicBezTo>
                  <a:cubicBezTo>
                    <a:pt x="3859" y="94219"/>
                    <a:pt x="2067" y="99309"/>
                    <a:pt x="1034" y="104656"/>
                  </a:cubicBezTo>
                  <a:cubicBezTo>
                    <a:pt x="502" y="107345"/>
                    <a:pt x="183" y="110064"/>
                    <a:pt x="46" y="112799"/>
                  </a:cubicBezTo>
                  <a:lnTo>
                    <a:pt x="1" y="113816"/>
                  </a:lnTo>
                  <a:lnTo>
                    <a:pt x="1" y="114849"/>
                  </a:lnTo>
                  <a:lnTo>
                    <a:pt x="1" y="115882"/>
                  </a:lnTo>
                  <a:lnTo>
                    <a:pt x="31" y="116915"/>
                  </a:lnTo>
                  <a:lnTo>
                    <a:pt x="77" y="117948"/>
                  </a:lnTo>
                  <a:lnTo>
                    <a:pt x="153" y="118981"/>
                  </a:lnTo>
                  <a:lnTo>
                    <a:pt x="229" y="120014"/>
                  </a:lnTo>
                  <a:cubicBezTo>
                    <a:pt x="259" y="120364"/>
                    <a:pt x="305" y="120713"/>
                    <a:pt x="350" y="121063"/>
                  </a:cubicBezTo>
                  <a:cubicBezTo>
                    <a:pt x="685" y="123888"/>
                    <a:pt x="1368" y="126653"/>
                    <a:pt x="2356" y="129312"/>
                  </a:cubicBezTo>
                  <a:cubicBezTo>
                    <a:pt x="3389" y="132016"/>
                    <a:pt x="4786" y="134553"/>
                    <a:pt x="6533" y="136877"/>
                  </a:cubicBezTo>
                  <a:cubicBezTo>
                    <a:pt x="4330" y="133899"/>
                    <a:pt x="2659" y="130557"/>
                    <a:pt x="1626" y="127002"/>
                  </a:cubicBezTo>
                  <a:cubicBezTo>
                    <a:pt x="1125" y="125271"/>
                    <a:pt x="745" y="123508"/>
                    <a:pt x="487" y="121731"/>
                  </a:cubicBezTo>
                  <a:cubicBezTo>
                    <a:pt x="426" y="121291"/>
                    <a:pt x="381" y="120850"/>
                    <a:pt x="335" y="120394"/>
                  </a:cubicBezTo>
                  <a:lnTo>
                    <a:pt x="290" y="120060"/>
                  </a:lnTo>
                  <a:lnTo>
                    <a:pt x="274" y="119741"/>
                  </a:lnTo>
                  <a:lnTo>
                    <a:pt x="214" y="119073"/>
                  </a:lnTo>
                  <a:cubicBezTo>
                    <a:pt x="183" y="118632"/>
                    <a:pt x="138" y="118191"/>
                    <a:pt x="138" y="117766"/>
                  </a:cubicBezTo>
                  <a:lnTo>
                    <a:pt x="92" y="116460"/>
                  </a:lnTo>
                  <a:cubicBezTo>
                    <a:pt x="77" y="116019"/>
                    <a:pt x="92" y="115594"/>
                    <a:pt x="92" y="115153"/>
                  </a:cubicBezTo>
                  <a:lnTo>
                    <a:pt x="107" y="113847"/>
                  </a:lnTo>
                  <a:lnTo>
                    <a:pt x="168" y="112555"/>
                  </a:lnTo>
                  <a:lnTo>
                    <a:pt x="198" y="111902"/>
                  </a:lnTo>
                  <a:lnTo>
                    <a:pt x="259" y="111249"/>
                  </a:lnTo>
                  <a:lnTo>
                    <a:pt x="365" y="109958"/>
                  </a:lnTo>
                  <a:lnTo>
                    <a:pt x="517" y="108682"/>
                  </a:lnTo>
                  <a:lnTo>
                    <a:pt x="609" y="108028"/>
                  </a:lnTo>
                  <a:lnTo>
                    <a:pt x="700" y="107390"/>
                  </a:lnTo>
                  <a:lnTo>
                    <a:pt x="897" y="106114"/>
                  </a:lnTo>
                  <a:cubicBezTo>
                    <a:pt x="1490" y="102757"/>
                    <a:pt x="2356" y="99460"/>
                    <a:pt x="3449" y="96225"/>
                  </a:cubicBezTo>
                  <a:cubicBezTo>
                    <a:pt x="5606" y="89814"/>
                    <a:pt x="8508" y="83798"/>
                    <a:pt x="11197" y="77828"/>
                  </a:cubicBezTo>
                  <a:cubicBezTo>
                    <a:pt x="12549" y="74835"/>
                    <a:pt x="13855" y="71843"/>
                    <a:pt x="14995" y="68804"/>
                  </a:cubicBezTo>
                  <a:cubicBezTo>
                    <a:pt x="15131" y="68424"/>
                    <a:pt x="15268" y="68060"/>
                    <a:pt x="15405" y="67665"/>
                  </a:cubicBezTo>
                  <a:cubicBezTo>
                    <a:pt x="15542" y="67270"/>
                    <a:pt x="15678" y="66905"/>
                    <a:pt x="15800" y="66510"/>
                  </a:cubicBezTo>
                  <a:lnTo>
                    <a:pt x="16180" y="65341"/>
                  </a:lnTo>
                  <a:lnTo>
                    <a:pt x="16544" y="64201"/>
                  </a:lnTo>
                  <a:cubicBezTo>
                    <a:pt x="17015" y="62697"/>
                    <a:pt x="17380" y="61163"/>
                    <a:pt x="17638" y="59613"/>
                  </a:cubicBezTo>
                  <a:cubicBezTo>
                    <a:pt x="17665" y="59729"/>
                    <a:pt x="17676" y="59963"/>
                    <a:pt x="17729" y="59963"/>
                  </a:cubicBezTo>
                  <a:cubicBezTo>
                    <a:pt x="17766" y="59963"/>
                    <a:pt x="17825" y="59844"/>
                    <a:pt x="17927" y="59477"/>
                  </a:cubicBezTo>
                  <a:lnTo>
                    <a:pt x="17927" y="59477"/>
                  </a:lnTo>
                  <a:cubicBezTo>
                    <a:pt x="17684" y="61072"/>
                    <a:pt x="17349" y="62652"/>
                    <a:pt x="16894" y="64201"/>
                  </a:cubicBezTo>
                  <a:lnTo>
                    <a:pt x="16544" y="65371"/>
                  </a:lnTo>
                  <a:lnTo>
                    <a:pt x="16164" y="66571"/>
                  </a:lnTo>
                  <a:cubicBezTo>
                    <a:pt x="16043" y="66966"/>
                    <a:pt x="15906" y="67361"/>
                    <a:pt x="15770" y="67741"/>
                  </a:cubicBezTo>
                  <a:cubicBezTo>
                    <a:pt x="15633" y="68136"/>
                    <a:pt x="15511" y="68531"/>
                    <a:pt x="15359" y="68911"/>
                  </a:cubicBezTo>
                  <a:cubicBezTo>
                    <a:pt x="14220" y="72025"/>
                    <a:pt x="12898" y="75078"/>
                    <a:pt x="11531" y="78117"/>
                  </a:cubicBezTo>
                  <a:cubicBezTo>
                    <a:pt x="8781" y="84208"/>
                    <a:pt x="5819" y="90270"/>
                    <a:pt x="3632" y="96772"/>
                  </a:cubicBezTo>
                  <a:lnTo>
                    <a:pt x="3419" y="97379"/>
                  </a:lnTo>
                  <a:lnTo>
                    <a:pt x="3237" y="97987"/>
                  </a:lnTo>
                  <a:cubicBezTo>
                    <a:pt x="3100" y="98397"/>
                    <a:pt x="2978" y="98807"/>
                    <a:pt x="2857" y="99217"/>
                  </a:cubicBezTo>
                  <a:cubicBezTo>
                    <a:pt x="2614" y="100038"/>
                    <a:pt x="2386" y="100873"/>
                    <a:pt x="2158" y="101709"/>
                  </a:cubicBezTo>
                  <a:cubicBezTo>
                    <a:pt x="1945" y="102544"/>
                    <a:pt x="1748" y="103380"/>
                    <a:pt x="1566" y="104231"/>
                  </a:cubicBezTo>
                  <a:cubicBezTo>
                    <a:pt x="1459" y="104656"/>
                    <a:pt x="1383" y="105081"/>
                    <a:pt x="1307" y="105507"/>
                  </a:cubicBezTo>
                  <a:cubicBezTo>
                    <a:pt x="1216" y="105932"/>
                    <a:pt x="1140" y="106357"/>
                    <a:pt x="1079" y="106798"/>
                  </a:cubicBezTo>
                  <a:lnTo>
                    <a:pt x="867" y="108074"/>
                  </a:lnTo>
                  <a:lnTo>
                    <a:pt x="715" y="109380"/>
                  </a:lnTo>
                  <a:lnTo>
                    <a:pt x="624" y="110034"/>
                  </a:lnTo>
                  <a:lnTo>
                    <a:pt x="578" y="110687"/>
                  </a:lnTo>
                  <a:lnTo>
                    <a:pt x="457" y="111993"/>
                  </a:lnTo>
                  <a:lnTo>
                    <a:pt x="396" y="113300"/>
                  </a:lnTo>
                  <a:lnTo>
                    <a:pt x="365" y="113968"/>
                  </a:lnTo>
                  <a:lnTo>
                    <a:pt x="365" y="114622"/>
                  </a:lnTo>
                  <a:lnTo>
                    <a:pt x="350" y="115943"/>
                  </a:lnTo>
                  <a:lnTo>
                    <a:pt x="396" y="117265"/>
                  </a:lnTo>
                  <a:lnTo>
                    <a:pt x="411" y="117918"/>
                  </a:lnTo>
                  <a:lnTo>
                    <a:pt x="457" y="118586"/>
                  </a:lnTo>
                  <a:lnTo>
                    <a:pt x="563" y="119908"/>
                  </a:lnTo>
                  <a:cubicBezTo>
                    <a:pt x="593" y="120349"/>
                    <a:pt x="654" y="120820"/>
                    <a:pt x="715" y="121260"/>
                  </a:cubicBezTo>
                  <a:cubicBezTo>
                    <a:pt x="776" y="121701"/>
                    <a:pt x="852" y="122141"/>
                    <a:pt x="912" y="122582"/>
                  </a:cubicBezTo>
                  <a:cubicBezTo>
                    <a:pt x="1216" y="124374"/>
                    <a:pt x="1672" y="126152"/>
                    <a:pt x="2249" y="127868"/>
                  </a:cubicBezTo>
                  <a:cubicBezTo>
                    <a:pt x="3434" y="131393"/>
                    <a:pt x="5272" y="134659"/>
                    <a:pt x="7673" y="137515"/>
                  </a:cubicBezTo>
                  <a:lnTo>
                    <a:pt x="7278" y="137834"/>
                  </a:lnTo>
                  <a:cubicBezTo>
                    <a:pt x="8964" y="139900"/>
                    <a:pt x="10893" y="141753"/>
                    <a:pt x="13035" y="143348"/>
                  </a:cubicBezTo>
                  <a:cubicBezTo>
                    <a:pt x="15131" y="144913"/>
                    <a:pt x="17395" y="146296"/>
                    <a:pt x="19765" y="147435"/>
                  </a:cubicBezTo>
                  <a:cubicBezTo>
                    <a:pt x="24459" y="149729"/>
                    <a:pt x="29427" y="151233"/>
                    <a:pt x="34440" y="152327"/>
                  </a:cubicBezTo>
                  <a:cubicBezTo>
                    <a:pt x="38010" y="153025"/>
                    <a:pt x="41625" y="153390"/>
                    <a:pt x="45271" y="153405"/>
                  </a:cubicBezTo>
                  <a:cubicBezTo>
                    <a:pt x="41580" y="152904"/>
                    <a:pt x="37843" y="152266"/>
                    <a:pt x="34105" y="151400"/>
                  </a:cubicBezTo>
                  <a:cubicBezTo>
                    <a:pt x="30308" y="150534"/>
                    <a:pt x="26586" y="149364"/>
                    <a:pt x="22985" y="147875"/>
                  </a:cubicBezTo>
                  <a:cubicBezTo>
                    <a:pt x="19339" y="146341"/>
                    <a:pt x="15800" y="144381"/>
                    <a:pt x="12640" y="141799"/>
                  </a:cubicBezTo>
                  <a:cubicBezTo>
                    <a:pt x="9435" y="139216"/>
                    <a:pt x="6776" y="135996"/>
                    <a:pt x="4847" y="132365"/>
                  </a:cubicBezTo>
                  <a:cubicBezTo>
                    <a:pt x="3890" y="130527"/>
                    <a:pt x="3130" y="128628"/>
                    <a:pt x="2553" y="126653"/>
                  </a:cubicBezTo>
                  <a:cubicBezTo>
                    <a:pt x="1976" y="124693"/>
                    <a:pt x="1581" y="122688"/>
                    <a:pt x="1353" y="120652"/>
                  </a:cubicBezTo>
                  <a:cubicBezTo>
                    <a:pt x="1125" y="118662"/>
                    <a:pt x="1034" y="116642"/>
                    <a:pt x="1064" y="114637"/>
                  </a:cubicBezTo>
                  <a:cubicBezTo>
                    <a:pt x="1095" y="112631"/>
                    <a:pt x="1231" y="110626"/>
                    <a:pt x="1490" y="108636"/>
                  </a:cubicBezTo>
                  <a:cubicBezTo>
                    <a:pt x="1748" y="106661"/>
                    <a:pt x="2112" y="104702"/>
                    <a:pt x="2568" y="102772"/>
                  </a:cubicBezTo>
                  <a:cubicBezTo>
                    <a:pt x="3039" y="100843"/>
                    <a:pt x="3586" y="98944"/>
                    <a:pt x="4209" y="97075"/>
                  </a:cubicBezTo>
                  <a:cubicBezTo>
                    <a:pt x="4817" y="95207"/>
                    <a:pt x="5500" y="93384"/>
                    <a:pt x="6229" y="91576"/>
                  </a:cubicBezTo>
                  <a:cubicBezTo>
                    <a:pt x="6959" y="89784"/>
                    <a:pt x="7718" y="88006"/>
                    <a:pt x="8508" y="86259"/>
                  </a:cubicBezTo>
                  <a:lnTo>
                    <a:pt x="8508" y="86259"/>
                  </a:lnTo>
                  <a:cubicBezTo>
                    <a:pt x="7855" y="87748"/>
                    <a:pt x="7202" y="89267"/>
                    <a:pt x="6579" y="90817"/>
                  </a:cubicBezTo>
                  <a:cubicBezTo>
                    <a:pt x="5956" y="92366"/>
                    <a:pt x="5348" y="93961"/>
                    <a:pt x="4801" y="95602"/>
                  </a:cubicBezTo>
                  <a:cubicBezTo>
                    <a:pt x="3632" y="98898"/>
                    <a:pt x="2735" y="102301"/>
                    <a:pt x="2112" y="105735"/>
                  </a:cubicBezTo>
                  <a:lnTo>
                    <a:pt x="1991" y="106388"/>
                  </a:lnTo>
                  <a:lnTo>
                    <a:pt x="1885" y="107056"/>
                  </a:lnTo>
                  <a:cubicBezTo>
                    <a:pt x="1824" y="107482"/>
                    <a:pt x="1763" y="107922"/>
                    <a:pt x="1702" y="108363"/>
                  </a:cubicBezTo>
                  <a:cubicBezTo>
                    <a:pt x="1596" y="109244"/>
                    <a:pt x="1474" y="110110"/>
                    <a:pt x="1429" y="110991"/>
                  </a:cubicBezTo>
                  <a:cubicBezTo>
                    <a:pt x="1383" y="111447"/>
                    <a:pt x="1338" y="111872"/>
                    <a:pt x="1323" y="112312"/>
                  </a:cubicBezTo>
                  <a:lnTo>
                    <a:pt x="1262" y="113634"/>
                  </a:lnTo>
                  <a:cubicBezTo>
                    <a:pt x="1247" y="114075"/>
                    <a:pt x="1247" y="114515"/>
                    <a:pt x="1247" y="114956"/>
                  </a:cubicBezTo>
                  <a:cubicBezTo>
                    <a:pt x="1247" y="115396"/>
                    <a:pt x="1216" y="115822"/>
                    <a:pt x="1247" y="116262"/>
                  </a:cubicBezTo>
                  <a:cubicBezTo>
                    <a:pt x="1262" y="117143"/>
                    <a:pt x="1277" y="118009"/>
                    <a:pt x="1353" y="118875"/>
                  </a:cubicBezTo>
                  <a:cubicBezTo>
                    <a:pt x="1383" y="119300"/>
                    <a:pt x="1398" y="119741"/>
                    <a:pt x="1444" y="120166"/>
                  </a:cubicBezTo>
                  <a:cubicBezTo>
                    <a:pt x="1490" y="120607"/>
                    <a:pt x="1535" y="121032"/>
                    <a:pt x="1596" y="121473"/>
                  </a:cubicBezTo>
                  <a:cubicBezTo>
                    <a:pt x="1824" y="123159"/>
                    <a:pt x="2158" y="124845"/>
                    <a:pt x="2614" y="126501"/>
                  </a:cubicBezTo>
                  <a:cubicBezTo>
                    <a:pt x="2948" y="127656"/>
                    <a:pt x="3343" y="128795"/>
                    <a:pt x="3799" y="129919"/>
                  </a:cubicBezTo>
                  <a:cubicBezTo>
                    <a:pt x="4270" y="131028"/>
                    <a:pt x="4786" y="132107"/>
                    <a:pt x="5363" y="133140"/>
                  </a:cubicBezTo>
                  <a:cubicBezTo>
                    <a:pt x="5956" y="134173"/>
                    <a:pt x="6609" y="135175"/>
                    <a:pt x="7308" y="136133"/>
                  </a:cubicBezTo>
                  <a:cubicBezTo>
                    <a:pt x="8706" y="138001"/>
                    <a:pt x="10301" y="139718"/>
                    <a:pt x="12093" y="141222"/>
                  </a:cubicBezTo>
                  <a:cubicBezTo>
                    <a:pt x="12959" y="141966"/>
                    <a:pt x="13855" y="142665"/>
                    <a:pt x="14812" y="143303"/>
                  </a:cubicBezTo>
                  <a:cubicBezTo>
                    <a:pt x="15739" y="143956"/>
                    <a:pt x="16696" y="144549"/>
                    <a:pt x="17668" y="145111"/>
                  </a:cubicBezTo>
                  <a:cubicBezTo>
                    <a:pt x="18641" y="145658"/>
                    <a:pt x="19628" y="146174"/>
                    <a:pt x="20631" y="146645"/>
                  </a:cubicBezTo>
                  <a:cubicBezTo>
                    <a:pt x="24626" y="148544"/>
                    <a:pt x="28773" y="149835"/>
                    <a:pt x="32921" y="150823"/>
                  </a:cubicBezTo>
                  <a:cubicBezTo>
                    <a:pt x="37037" y="151780"/>
                    <a:pt x="41185" y="152509"/>
                    <a:pt x="45377" y="153025"/>
                  </a:cubicBezTo>
                  <a:cubicBezTo>
                    <a:pt x="46274" y="153147"/>
                    <a:pt x="47185" y="153268"/>
                    <a:pt x="48081" y="153375"/>
                  </a:cubicBezTo>
                  <a:cubicBezTo>
                    <a:pt x="49282" y="153344"/>
                    <a:pt x="50345" y="153284"/>
                    <a:pt x="51287" y="153223"/>
                  </a:cubicBezTo>
                  <a:cubicBezTo>
                    <a:pt x="53140" y="153056"/>
                    <a:pt x="54538" y="152782"/>
                    <a:pt x="54568" y="152387"/>
                  </a:cubicBezTo>
                  <a:cubicBezTo>
                    <a:pt x="54614" y="152008"/>
                    <a:pt x="53262" y="151537"/>
                    <a:pt x="49631" y="150899"/>
                  </a:cubicBezTo>
                  <a:cubicBezTo>
                    <a:pt x="48720" y="150823"/>
                    <a:pt x="47352" y="150701"/>
                    <a:pt x="46213" y="150580"/>
                  </a:cubicBezTo>
                  <a:cubicBezTo>
                    <a:pt x="45074" y="150458"/>
                    <a:pt x="44162" y="150352"/>
                    <a:pt x="44162" y="150352"/>
                  </a:cubicBezTo>
                  <a:cubicBezTo>
                    <a:pt x="43478" y="150017"/>
                    <a:pt x="43934" y="149805"/>
                    <a:pt x="44390" y="149592"/>
                  </a:cubicBezTo>
                  <a:cubicBezTo>
                    <a:pt x="38557" y="148848"/>
                    <a:pt x="32753" y="147754"/>
                    <a:pt x="27269" y="145855"/>
                  </a:cubicBezTo>
                  <a:cubicBezTo>
                    <a:pt x="24520" y="144928"/>
                    <a:pt x="21892" y="143743"/>
                    <a:pt x="19370" y="142331"/>
                  </a:cubicBezTo>
                  <a:cubicBezTo>
                    <a:pt x="16894" y="140933"/>
                    <a:pt x="14615" y="139201"/>
                    <a:pt x="12579" y="137211"/>
                  </a:cubicBezTo>
                  <a:lnTo>
                    <a:pt x="12579" y="137211"/>
                  </a:lnTo>
                  <a:cubicBezTo>
                    <a:pt x="14630" y="139201"/>
                    <a:pt x="16939" y="140918"/>
                    <a:pt x="19431" y="142300"/>
                  </a:cubicBezTo>
                  <a:cubicBezTo>
                    <a:pt x="21983" y="143698"/>
                    <a:pt x="24656" y="144868"/>
                    <a:pt x="27406" y="145779"/>
                  </a:cubicBezTo>
                  <a:cubicBezTo>
                    <a:pt x="32981" y="147632"/>
                    <a:pt x="38860" y="148681"/>
                    <a:pt x="44785" y="149379"/>
                  </a:cubicBezTo>
                  <a:cubicBezTo>
                    <a:pt x="44998" y="149258"/>
                    <a:pt x="45089" y="149121"/>
                    <a:pt x="44800" y="148954"/>
                  </a:cubicBezTo>
                  <a:cubicBezTo>
                    <a:pt x="44527" y="148802"/>
                    <a:pt x="43858" y="148605"/>
                    <a:pt x="42582" y="148346"/>
                  </a:cubicBezTo>
                  <a:cubicBezTo>
                    <a:pt x="40820" y="147921"/>
                    <a:pt x="36810" y="147374"/>
                    <a:pt x="32480" y="146341"/>
                  </a:cubicBezTo>
                  <a:cubicBezTo>
                    <a:pt x="30292" y="145825"/>
                    <a:pt x="28135" y="145187"/>
                    <a:pt x="26008" y="144427"/>
                  </a:cubicBezTo>
                  <a:cubicBezTo>
                    <a:pt x="24975" y="144047"/>
                    <a:pt x="23988" y="143652"/>
                    <a:pt x="23061" y="143227"/>
                  </a:cubicBezTo>
                  <a:cubicBezTo>
                    <a:pt x="22135" y="142817"/>
                    <a:pt x="21284" y="142391"/>
                    <a:pt x="20524" y="141966"/>
                  </a:cubicBezTo>
                  <a:cubicBezTo>
                    <a:pt x="18443" y="140811"/>
                    <a:pt x="16499" y="139429"/>
                    <a:pt x="14706" y="137864"/>
                  </a:cubicBezTo>
                  <a:cubicBezTo>
                    <a:pt x="12914" y="136300"/>
                    <a:pt x="11364" y="134492"/>
                    <a:pt x="10058" y="132517"/>
                  </a:cubicBezTo>
                  <a:cubicBezTo>
                    <a:pt x="8736" y="130512"/>
                    <a:pt x="7718" y="128339"/>
                    <a:pt x="7004" y="126061"/>
                  </a:cubicBezTo>
                  <a:cubicBezTo>
                    <a:pt x="6640" y="124906"/>
                    <a:pt x="6336" y="123736"/>
                    <a:pt x="6123" y="122536"/>
                  </a:cubicBezTo>
                  <a:cubicBezTo>
                    <a:pt x="6001" y="121944"/>
                    <a:pt x="5910" y="121336"/>
                    <a:pt x="5819" y="120728"/>
                  </a:cubicBezTo>
                  <a:cubicBezTo>
                    <a:pt x="5743" y="120136"/>
                    <a:pt x="5667" y="119544"/>
                    <a:pt x="5637" y="118905"/>
                  </a:cubicBezTo>
                  <a:cubicBezTo>
                    <a:pt x="5439" y="116429"/>
                    <a:pt x="5455" y="113938"/>
                    <a:pt x="5667" y="111447"/>
                  </a:cubicBezTo>
                  <a:cubicBezTo>
                    <a:pt x="5895" y="108970"/>
                    <a:pt x="6290" y="106509"/>
                    <a:pt x="6867" y="104094"/>
                  </a:cubicBezTo>
                  <a:cubicBezTo>
                    <a:pt x="8007" y="99248"/>
                    <a:pt x="9814" y="94584"/>
                    <a:pt x="11850" y="90057"/>
                  </a:cubicBezTo>
                  <a:cubicBezTo>
                    <a:pt x="13324" y="86776"/>
                    <a:pt x="14904" y="83479"/>
                    <a:pt x="16438" y="80122"/>
                  </a:cubicBezTo>
                  <a:cubicBezTo>
                    <a:pt x="17987" y="76780"/>
                    <a:pt x="19491" y="73331"/>
                    <a:pt x="20767" y="69746"/>
                  </a:cubicBezTo>
                  <a:cubicBezTo>
                    <a:pt x="21102" y="68850"/>
                    <a:pt x="21390" y="67954"/>
                    <a:pt x="21694" y="67057"/>
                  </a:cubicBezTo>
                  <a:cubicBezTo>
                    <a:pt x="21983" y="66131"/>
                    <a:pt x="22287" y="65204"/>
                    <a:pt x="22530" y="64247"/>
                  </a:cubicBezTo>
                  <a:cubicBezTo>
                    <a:pt x="23031" y="62333"/>
                    <a:pt x="23396" y="60373"/>
                    <a:pt x="23623" y="58398"/>
                  </a:cubicBezTo>
                  <a:cubicBezTo>
                    <a:pt x="23836" y="56423"/>
                    <a:pt x="23912" y="54448"/>
                    <a:pt x="23836" y="52458"/>
                  </a:cubicBezTo>
                  <a:cubicBezTo>
                    <a:pt x="23775" y="50514"/>
                    <a:pt x="23593" y="48569"/>
                    <a:pt x="23304" y="46640"/>
                  </a:cubicBezTo>
                  <a:cubicBezTo>
                    <a:pt x="22514" y="41384"/>
                    <a:pt x="21132" y="36371"/>
                    <a:pt x="20312" y="31464"/>
                  </a:cubicBezTo>
                  <a:cubicBezTo>
                    <a:pt x="19902" y="29064"/>
                    <a:pt x="19643" y="26633"/>
                    <a:pt x="19567" y="24187"/>
                  </a:cubicBezTo>
                  <a:lnTo>
                    <a:pt x="19552" y="23291"/>
                  </a:lnTo>
                  <a:lnTo>
                    <a:pt x="19552" y="22395"/>
                  </a:lnTo>
                  <a:lnTo>
                    <a:pt x="19552" y="21939"/>
                  </a:lnTo>
                  <a:lnTo>
                    <a:pt x="19583" y="21498"/>
                  </a:lnTo>
                  <a:lnTo>
                    <a:pt x="19613" y="20632"/>
                  </a:lnTo>
                  <a:cubicBezTo>
                    <a:pt x="19658" y="20040"/>
                    <a:pt x="19719" y="19447"/>
                    <a:pt x="19780" y="18885"/>
                  </a:cubicBezTo>
                  <a:cubicBezTo>
                    <a:pt x="19856" y="18308"/>
                    <a:pt x="19947" y="17746"/>
                    <a:pt x="20023" y="17169"/>
                  </a:cubicBezTo>
                  <a:cubicBezTo>
                    <a:pt x="20418" y="14920"/>
                    <a:pt x="21086" y="12824"/>
                    <a:pt x="22028" y="11062"/>
                  </a:cubicBezTo>
                  <a:cubicBezTo>
                    <a:pt x="22499" y="10226"/>
                    <a:pt x="23061" y="9452"/>
                    <a:pt x="23715" y="8753"/>
                  </a:cubicBezTo>
                  <a:cubicBezTo>
                    <a:pt x="24353" y="8099"/>
                    <a:pt x="25067" y="7537"/>
                    <a:pt x="25857" y="7082"/>
                  </a:cubicBezTo>
                  <a:cubicBezTo>
                    <a:pt x="26646" y="6611"/>
                    <a:pt x="27497" y="6261"/>
                    <a:pt x="28394" y="6003"/>
                  </a:cubicBezTo>
                  <a:cubicBezTo>
                    <a:pt x="28834" y="5866"/>
                    <a:pt x="29305" y="5775"/>
                    <a:pt x="29776" y="5654"/>
                  </a:cubicBezTo>
                  <a:cubicBezTo>
                    <a:pt x="30262" y="5578"/>
                    <a:pt x="30733" y="5517"/>
                    <a:pt x="31204" y="5441"/>
                  </a:cubicBezTo>
                  <a:cubicBezTo>
                    <a:pt x="31690" y="5365"/>
                    <a:pt x="32176" y="5350"/>
                    <a:pt x="32662" y="5304"/>
                  </a:cubicBezTo>
                  <a:lnTo>
                    <a:pt x="33407" y="5274"/>
                  </a:lnTo>
                  <a:cubicBezTo>
                    <a:pt x="33650" y="5259"/>
                    <a:pt x="33893" y="5259"/>
                    <a:pt x="34151" y="5259"/>
                  </a:cubicBezTo>
                  <a:cubicBezTo>
                    <a:pt x="34281" y="5257"/>
                    <a:pt x="34412" y="5256"/>
                    <a:pt x="34543" y="5256"/>
                  </a:cubicBezTo>
                  <a:cubicBezTo>
                    <a:pt x="35391" y="5256"/>
                    <a:pt x="36256" y="5295"/>
                    <a:pt x="37098" y="5335"/>
                  </a:cubicBezTo>
                  <a:cubicBezTo>
                    <a:pt x="38830" y="5426"/>
                    <a:pt x="40304" y="5547"/>
                    <a:pt x="41519" y="5623"/>
                  </a:cubicBezTo>
                  <a:cubicBezTo>
                    <a:pt x="42524" y="5700"/>
                    <a:pt x="43338" y="5733"/>
                    <a:pt x="43968" y="5733"/>
                  </a:cubicBezTo>
                  <a:cubicBezTo>
                    <a:pt x="44090" y="5733"/>
                    <a:pt x="44206" y="5732"/>
                    <a:pt x="44314" y="5730"/>
                  </a:cubicBezTo>
                  <a:cubicBezTo>
                    <a:pt x="45651" y="5699"/>
                    <a:pt x="45939" y="5441"/>
                    <a:pt x="45301" y="5046"/>
                  </a:cubicBezTo>
                  <a:cubicBezTo>
                    <a:pt x="44663" y="4636"/>
                    <a:pt x="43144" y="4074"/>
                    <a:pt x="40866" y="3466"/>
                  </a:cubicBezTo>
                  <a:cubicBezTo>
                    <a:pt x="39726" y="3177"/>
                    <a:pt x="38389" y="2874"/>
                    <a:pt x="36870" y="2646"/>
                  </a:cubicBezTo>
                  <a:cubicBezTo>
                    <a:pt x="35292" y="2402"/>
                    <a:pt x="33700" y="2280"/>
                    <a:pt x="32095" y="2280"/>
                  </a:cubicBezTo>
                  <a:cubicBezTo>
                    <a:pt x="32001" y="2280"/>
                    <a:pt x="31906" y="2280"/>
                    <a:pt x="31812" y="2281"/>
                  </a:cubicBezTo>
                  <a:lnTo>
                    <a:pt x="31781" y="1765"/>
                  </a:lnTo>
                  <a:cubicBezTo>
                    <a:pt x="32316" y="1749"/>
                    <a:pt x="32849" y="1740"/>
                    <a:pt x="33382" y="1740"/>
                  </a:cubicBezTo>
                  <a:cubicBezTo>
                    <a:pt x="34392" y="1740"/>
                    <a:pt x="35400" y="1771"/>
                    <a:pt x="36415" y="1841"/>
                  </a:cubicBezTo>
                  <a:lnTo>
                    <a:pt x="39286" y="2023"/>
                  </a:lnTo>
                  <a:cubicBezTo>
                    <a:pt x="39691" y="2045"/>
                    <a:pt x="40024" y="2055"/>
                    <a:pt x="40296" y="2055"/>
                  </a:cubicBezTo>
                  <a:cubicBezTo>
                    <a:pt x="40972" y="2055"/>
                    <a:pt x="41274" y="1990"/>
                    <a:pt x="41382" y="1871"/>
                  </a:cubicBezTo>
                  <a:cubicBezTo>
                    <a:pt x="41519" y="1704"/>
                    <a:pt x="41261" y="1446"/>
                    <a:pt x="41093" y="1218"/>
                  </a:cubicBezTo>
                  <a:cubicBezTo>
                    <a:pt x="40911" y="990"/>
                    <a:pt x="40820" y="762"/>
                    <a:pt x="41306" y="671"/>
                  </a:cubicBezTo>
                  <a:cubicBezTo>
                    <a:pt x="39453" y="413"/>
                    <a:pt x="37554" y="185"/>
                    <a:pt x="35609" y="78"/>
                  </a:cubicBezTo>
                  <a:cubicBezTo>
                    <a:pt x="34857" y="26"/>
                    <a:pt x="34100" y="1"/>
                    <a:pt x="333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 name="Google Shape;944;p34"/>
          <p:cNvSpPr/>
          <p:nvPr/>
        </p:nvSpPr>
        <p:spPr>
          <a:xfrm rot="7701277">
            <a:off x="2176416" y="2723793"/>
            <a:ext cx="2363108" cy="1874176"/>
          </a:xfrm>
          <a:custGeom>
            <a:rect b="b" l="l" r="r" t="t"/>
            <a:pathLst>
              <a:path extrusionOk="0" h="198239" w="259995">
                <a:moveTo>
                  <a:pt x="147129" y="1"/>
                </a:moveTo>
                <a:cubicBezTo>
                  <a:pt x="143947" y="1"/>
                  <a:pt x="140625" y="286"/>
                  <a:pt x="137109" y="907"/>
                </a:cubicBezTo>
                <a:cubicBezTo>
                  <a:pt x="125000" y="3047"/>
                  <a:pt x="113100" y="10928"/>
                  <a:pt x="109969" y="22802"/>
                </a:cubicBezTo>
                <a:cubicBezTo>
                  <a:pt x="106368" y="36450"/>
                  <a:pt x="114927" y="50307"/>
                  <a:pt x="115292" y="64425"/>
                </a:cubicBezTo>
                <a:cubicBezTo>
                  <a:pt x="115658" y="78308"/>
                  <a:pt x="107229" y="92034"/>
                  <a:pt x="94651" y="97984"/>
                </a:cubicBezTo>
                <a:cubicBezTo>
                  <a:pt x="86724" y="101745"/>
                  <a:pt x="78002" y="102424"/>
                  <a:pt x="69128" y="102424"/>
                </a:cubicBezTo>
                <a:cubicBezTo>
                  <a:pt x="64116" y="102424"/>
                  <a:pt x="59057" y="102208"/>
                  <a:pt x="54065" y="102208"/>
                </a:cubicBezTo>
                <a:cubicBezTo>
                  <a:pt x="53055" y="102208"/>
                  <a:pt x="52048" y="102216"/>
                  <a:pt x="51044" y="102238"/>
                </a:cubicBezTo>
                <a:cubicBezTo>
                  <a:pt x="38858" y="102499"/>
                  <a:pt x="26253" y="104899"/>
                  <a:pt x="16363" y="112050"/>
                </a:cubicBezTo>
                <a:cubicBezTo>
                  <a:pt x="6473" y="119226"/>
                  <a:pt x="1" y="132013"/>
                  <a:pt x="2950" y="143861"/>
                </a:cubicBezTo>
                <a:cubicBezTo>
                  <a:pt x="5559" y="154456"/>
                  <a:pt x="14719" y="162076"/>
                  <a:pt x="23852" y="168078"/>
                </a:cubicBezTo>
                <a:cubicBezTo>
                  <a:pt x="54080" y="187899"/>
                  <a:pt x="90249" y="198239"/>
                  <a:pt x="126362" y="198239"/>
                </a:cubicBezTo>
                <a:cubicBezTo>
                  <a:pt x="144404" y="198239"/>
                  <a:pt x="162431" y="195658"/>
                  <a:pt x="179697" y="190390"/>
                </a:cubicBezTo>
                <a:cubicBezTo>
                  <a:pt x="199399" y="184388"/>
                  <a:pt x="218319" y="174863"/>
                  <a:pt x="233115" y="160510"/>
                </a:cubicBezTo>
                <a:cubicBezTo>
                  <a:pt x="247912" y="146157"/>
                  <a:pt x="258193" y="126637"/>
                  <a:pt x="259055" y="106074"/>
                </a:cubicBezTo>
                <a:cubicBezTo>
                  <a:pt x="259994" y="82901"/>
                  <a:pt x="248929" y="60354"/>
                  <a:pt x="232750" y="43731"/>
                </a:cubicBezTo>
                <a:cubicBezTo>
                  <a:pt x="218893" y="29508"/>
                  <a:pt x="202113" y="20479"/>
                  <a:pt x="184603" y="11659"/>
                </a:cubicBezTo>
                <a:cubicBezTo>
                  <a:pt x="171842" y="5246"/>
                  <a:pt x="160779" y="1"/>
                  <a:pt x="1471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 name="Google Shape;945;p34"/>
          <p:cNvGrpSpPr/>
          <p:nvPr/>
        </p:nvGrpSpPr>
        <p:grpSpPr>
          <a:xfrm flipH="1" rot="4341138">
            <a:off x="-1678078" y="-777857"/>
            <a:ext cx="4147842" cy="3210269"/>
            <a:chOff x="434475" y="237850"/>
            <a:chExt cx="6749725" cy="5224025"/>
          </a:xfrm>
        </p:grpSpPr>
        <p:sp>
          <p:nvSpPr>
            <p:cNvPr id="946" name="Google Shape;946;p34"/>
            <p:cNvSpPr/>
            <p:nvPr/>
          </p:nvSpPr>
          <p:spPr>
            <a:xfrm>
              <a:off x="542775" y="347225"/>
              <a:ext cx="6499875" cy="4955975"/>
            </a:xfrm>
            <a:custGeom>
              <a:rect b="b" l="l" r="r" t="t"/>
              <a:pathLst>
                <a:path extrusionOk="0" h="198239" w="259995">
                  <a:moveTo>
                    <a:pt x="147129" y="1"/>
                  </a:moveTo>
                  <a:cubicBezTo>
                    <a:pt x="143947" y="1"/>
                    <a:pt x="140625" y="286"/>
                    <a:pt x="137109" y="907"/>
                  </a:cubicBezTo>
                  <a:cubicBezTo>
                    <a:pt x="125000" y="3047"/>
                    <a:pt x="113100" y="10928"/>
                    <a:pt x="109969" y="22802"/>
                  </a:cubicBezTo>
                  <a:cubicBezTo>
                    <a:pt x="106368" y="36450"/>
                    <a:pt x="114927" y="50307"/>
                    <a:pt x="115292" y="64425"/>
                  </a:cubicBezTo>
                  <a:cubicBezTo>
                    <a:pt x="115658" y="78308"/>
                    <a:pt x="107229" y="92034"/>
                    <a:pt x="94651" y="97984"/>
                  </a:cubicBezTo>
                  <a:cubicBezTo>
                    <a:pt x="86724" y="101745"/>
                    <a:pt x="78002" y="102424"/>
                    <a:pt x="69128" y="102424"/>
                  </a:cubicBezTo>
                  <a:cubicBezTo>
                    <a:pt x="64116" y="102424"/>
                    <a:pt x="59057" y="102208"/>
                    <a:pt x="54065" y="102208"/>
                  </a:cubicBezTo>
                  <a:cubicBezTo>
                    <a:pt x="53055" y="102208"/>
                    <a:pt x="52048" y="102216"/>
                    <a:pt x="51044" y="102238"/>
                  </a:cubicBezTo>
                  <a:cubicBezTo>
                    <a:pt x="38858" y="102499"/>
                    <a:pt x="26253" y="104899"/>
                    <a:pt x="16363" y="112050"/>
                  </a:cubicBezTo>
                  <a:cubicBezTo>
                    <a:pt x="6473" y="119226"/>
                    <a:pt x="1" y="132013"/>
                    <a:pt x="2950" y="143861"/>
                  </a:cubicBezTo>
                  <a:cubicBezTo>
                    <a:pt x="5559" y="154456"/>
                    <a:pt x="14719" y="162076"/>
                    <a:pt x="23852" y="168078"/>
                  </a:cubicBezTo>
                  <a:cubicBezTo>
                    <a:pt x="54080" y="187899"/>
                    <a:pt x="90249" y="198239"/>
                    <a:pt x="126362" y="198239"/>
                  </a:cubicBezTo>
                  <a:cubicBezTo>
                    <a:pt x="144404" y="198239"/>
                    <a:pt x="162431" y="195658"/>
                    <a:pt x="179697" y="190390"/>
                  </a:cubicBezTo>
                  <a:cubicBezTo>
                    <a:pt x="199399" y="184388"/>
                    <a:pt x="218319" y="174863"/>
                    <a:pt x="233115" y="160510"/>
                  </a:cubicBezTo>
                  <a:cubicBezTo>
                    <a:pt x="247912" y="146157"/>
                    <a:pt x="258193" y="126637"/>
                    <a:pt x="259055" y="106074"/>
                  </a:cubicBezTo>
                  <a:cubicBezTo>
                    <a:pt x="259994" y="82901"/>
                    <a:pt x="248929" y="60354"/>
                    <a:pt x="232750" y="43731"/>
                  </a:cubicBezTo>
                  <a:cubicBezTo>
                    <a:pt x="218893" y="29508"/>
                    <a:pt x="202113" y="20479"/>
                    <a:pt x="184603" y="11659"/>
                  </a:cubicBezTo>
                  <a:cubicBezTo>
                    <a:pt x="171842" y="5246"/>
                    <a:pt x="160779" y="1"/>
                    <a:pt x="1471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4"/>
            <p:cNvSpPr/>
            <p:nvPr/>
          </p:nvSpPr>
          <p:spPr>
            <a:xfrm>
              <a:off x="434475" y="237850"/>
              <a:ext cx="6749725" cy="5224025"/>
            </a:xfrm>
            <a:custGeom>
              <a:rect b="b" l="l" r="r" t="t"/>
              <a:pathLst>
                <a:path extrusionOk="0" h="208961" w="269989">
                  <a:moveTo>
                    <a:pt x="259510" y="115109"/>
                  </a:moveTo>
                  <a:lnTo>
                    <a:pt x="259446" y="115668"/>
                  </a:lnTo>
                  <a:lnTo>
                    <a:pt x="259290" y="116816"/>
                  </a:lnTo>
                  <a:cubicBezTo>
                    <a:pt x="259284" y="116862"/>
                    <a:pt x="259277" y="116907"/>
                    <a:pt x="259271" y="116952"/>
                  </a:cubicBezTo>
                  <a:lnTo>
                    <a:pt x="259271" y="116952"/>
                  </a:lnTo>
                  <a:lnTo>
                    <a:pt x="259472" y="115381"/>
                  </a:lnTo>
                  <a:cubicBezTo>
                    <a:pt x="259485" y="115290"/>
                    <a:pt x="259497" y="115199"/>
                    <a:pt x="259510" y="115109"/>
                  </a:cubicBezTo>
                  <a:close/>
                  <a:moveTo>
                    <a:pt x="269989" y="108935"/>
                  </a:moveTo>
                  <a:cubicBezTo>
                    <a:pt x="269901" y="112670"/>
                    <a:pt x="269546" y="116387"/>
                    <a:pt x="268930" y="120057"/>
                  </a:cubicBezTo>
                  <a:lnTo>
                    <a:pt x="268930" y="120057"/>
                  </a:lnTo>
                  <a:cubicBezTo>
                    <a:pt x="269559" y="116382"/>
                    <a:pt x="269913" y="112663"/>
                    <a:pt x="269989" y="108935"/>
                  </a:cubicBezTo>
                  <a:close/>
                  <a:moveTo>
                    <a:pt x="259064" y="118196"/>
                  </a:moveTo>
                  <a:lnTo>
                    <a:pt x="258689" y="120235"/>
                  </a:lnTo>
                  <a:cubicBezTo>
                    <a:pt x="258611" y="120626"/>
                    <a:pt x="258559" y="120992"/>
                    <a:pt x="258455" y="121383"/>
                  </a:cubicBezTo>
                  <a:lnTo>
                    <a:pt x="258194" y="122505"/>
                  </a:lnTo>
                  <a:lnTo>
                    <a:pt x="257646" y="124749"/>
                  </a:lnTo>
                  <a:lnTo>
                    <a:pt x="256993" y="126968"/>
                  </a:lnTo>
                  <a:lnTo>
                    <a:pt x="256654" y="128064"/>
                  </a:lnTo>
                  <a:cubicBezTo>
                    <a:pt x="256550" y="128429"/>
                    <a:pt x="256393" y="128794"/>
                    <a:pt x="256289" y="129160"/>
                  </a:cubicBezTo>
                  <a:lnTo>
                    <a:pt x="255506" y="131326"/>
                  </a:lnTo>
                  <a:cubicBezTo>
                    <a:pt x="253288" y="137093"/>
                    <a:pt x="250443" y="142599"/>
                    <a:pt x="246998" y="147714"/>
                  </a:cubicBezTo>
                  <a:cubicBezTo>
                    <a:pt x="243554" y="152829"/>
                    <a:pt x="239587" y="157552"/>
                    <a:pt x="235177" y="161832"/>
                  </a:cubicBezTo>
                  <a:cubicBezTo>
                    <a:pt x="234890" y="162119"/>
                    <a:pt x="234603" y="162380"/>
                    <a:pt x="234342" y="162615"/>
                  </a:cubicBezTo>
                  <a:lnTo>
                    <a:pt x="233481" y="163397"/>
                  </a:lnTo>
                  <a:cubicBezTo>
                    <a:pt x="232907" y="163919"/>
                    <a:pt x="232359" y="164467"/>
                    <a:pt x="231785" y="164963"/>
                  </a:cubicBezTo>
                  <a:lnTo>
                    <a:pt x="230010" y="166451"/>
                  </a:lnTo>
                  <a:cubicBezTo>
                    <a:pt x="229723" y="166685"/>
                    <a:pt x="229436" y="166946"/>
                    <a:pt x="229149" y="167181"/>
                  </a:cubicBezTo>
                  <a:lnTo>
                    <a:pt x="228235" y="167912"/>
                  </a:lnTo>
                  <a:lnTo>
                    <a:pt x="226435" y="169347"/>
                  </a:lnTo>
                  <a:lnTo>
                    <a:pt x="224582" y="170704"/>
                  </a:lnTo>
                  <a:cubicBezTo>
                    <a:pt x="223356" y="171644"/>
                    <a:pt x="222051" y="172479"/>
                    <a:pt x="220798" y="173340"/>
                  </a:cubicBezTo>
                  <a:cubicBezTo>
                    <a:pt x="220172" y="173784"/>
                    <a:pt x="219519" y="174201"/>
                    <a:pt x="218867" y="174593"/>
                  </a:cubicBezTo>
                  <a:cubicBezTo>
                    <a:pt x="218215" y="175010"/>
                    <a:pt x="217562" y="175428"/>
                    <a:pt x="216910" y="175819"/>
                  </a:cubicBezTo>
                  <a:lnTo>
                    <a:pt x="214927" y="176993"/>
                  </a:lnTo>
                  <a:lnTo>
                    <a:pt x="213935" y="177567"/>
                  </a:lnTo>
                  <a:lnTo>
                    <a:pt x="212943" y="178142"/>
                  </a:lnTo>
                  <a:lnTo>
                    <a:pt x="210908" y="179238"/>
                  </a:lnTo>
                  <a:cubicBezTo>
                    <a:pt x="210229" y="179603"/>
                    <a:pt x="209551" y="179968"/>
                    <a:pt x="208872" y="180308"/>
                  </a:cubicBezTo>
                  <a:cubicBezTo>
                    <a:pt x="208194" y="180647"/>
                    <a:pt x="207515" y="181012"/>
                    <a:pt x="206811" y="181325"/>
                  </a:cubicBezTo>
                  <a:lnTo>
                    <a:pt x="204723" y="182317"/>
                  </a:lnTo>
                  <a:cubicBezTo>
                    <a:pt x="199165" y="184900"/>
                    <a:pt x="193450" y="187119"/>
                    <a:pt x="187604" y="188997"/>
                  </a:cubicBezTo>
                  <a:cubicBezTo>
                    <a:pt x="181811" y="190876"/>
                    <a:pt x="175887" y="192416"/>
                    <a:pt x="169911" y="193643"/>
                  </a:cubicBezTo>
                  <a:cubicBezTo>
                    <a:pt x="175992" y="192364"/>
                    <a:pt x="182020" y="190772"/>
                    <a:pt x="187917" y="188815"/>
                  </a:cubicBezTo>
                  <a:cubicBezTo>
                    <a:pt x="188648" y="188580"/>
                    <a:pt x="189405" y="188345"/>
                    <a:pt x="190136" y="188084"/>
                  </a:cubicBezTo>
                  <a:lnTo>
                    <a:pt x="192328" y="187301"/>
                  </a:lnTo>
                  <a:lnTo>
                    <a:pt x="193424" y="186910"/>
                  </a:lnTo>
                  <a:lnTo>
                    <a:pt x="194520" y="186492"/>
                  </a:lnTo>
                  <a:lnTo>
                    <a:pt x="196686" y="185657"/>
                  </a:lnTo>
                  <a:cubicBezTo>
                    <a:pt x="197416" y="185370"/>
                    <a:pt x="198121" y="185083"/>
                    <a:pt x="198825" y="184770"/>
                  </a:cubicBezTo>
                  <a:cubicBezTo>
                    <a:pt x="199556" y="184483"/>
                    <a:pt x="200287" y="184196"/>
                    <a:pt x="200991" y="183883"/>
                  </a:cubicBezTo>
                  <a:cubicBezTo>
                    <a:pt x="202401" y="183256"/>
                    <a:pt x="203836" y="182630"/>
                    <a:pt x="205219" y="181952"/>
                  </a:cubicBezTo>
                  <a:cubicBezTo>
                    <a:pt x="210803" y="179316"/>
                    <a:pt x="216205" y="176263"/>
                    <a:pt x="221320" y="172818"/>
                  </a:cubicBezTo>
                  <a:cubicBezTo>
                    <a:pt x="226435" y="169373"/>
                    <a:pt x="231210" y="165485"/>
                    <a:pt x="235595" y="161205"/>
                  </a:cubicBezTo>
                  <a:cubicBezTo>
                    <a:pt x="239979" y="156900"/>
                    <a:pt x="243893" y="152176"/>
                    <a:pt x="247286" y="147061"/>
                  </a:cubicBezTo>
                  <a:lnTo>
                    <a:pt x="248512" y="145130"/>
                  </a:lnTo>
                  <a:cubicBezTo>
                    <a:pt x="248930" y="144504"/>
                    <a:pt x="249295" y="143825"/>
                    <a:pt x="249686" y="143173"/>
                  </a:cubicBezTo>
                  <a:lnTo>
                    <a:pt x="250287" y="142208"/>
                  </a:lnTo>
                  <a:cubicBezTo>
                    <a:pt x="250469" y="141868"/>
                    <a:pt x="250678" y="141529"/>
                    <a:pt x="250835" y="141216"/>
                  </a:cubicBezTo>
                  <a:lnTo>
                    <a:pt x="251904" y="139180"/>
                  </a:lnTo>
                  <a:cubicBezTo>
                    <a:pt x="252270" y="138502"/>
                    <a:pt x="252583" y="137823"/>
                    <a:pt x="252922" y="137119"/>
                  </a:cubicBezTo>
                  <a:lnTo>
                    <a:pt x="253888" y="135057"/>
                  </a:lnTo>
                  <a:lnTo>
                    <a:pt x="254775" y="132943"/>
                  </a:lnTo>
                  <a:cubicBezTo>
                    <a:pt x="255062" y="132239"/>
                    <a:pt x="255375" y="131534"/>
                    <a:pt x="255610" y="130830"/>
                  </a:cubicBezTo>
                  <a:lnTo>
                    <a:pt x="256393" y="128664"/>
                  </a:lnTo>
                  <a:cubicBezTo>
                    <a:pt x="256523" y="128298"/>
                    <a:pt x="256628" y="127933"/>
                    <a:pt x="256732" y="127568"/>
                  </a:cubicBezTo>
                  <a:lnTo>
                    <a:pt x="257071" y="126472"/>
                  </a:lnTo>
                  <a:lnTo>
                    <a:pt x="257385" y="125376"/>
                  </a:lnTo>
                  <a:cubicBezTo>
                    <a:pt x="257515" y="125010"/>
                    <a:pt x="257619" y="124645"/>
                    <a:pt x="257698" y="124280"/>
                  </a:cubicBezTo>
                  <a:lnTo>
                    <a:pt x="258246" y="122088"/>
                  </a:lnTo>
                  <a:cubicBezTo>
                    <a:pt x="258324" y="121696"/>
                    <a:pt x="258428" y="121331"/>
                    <a:pt x="258507" y="120965"/>
                  </a:cubicBezTo>
                  <a:lnTo>
                    <a:pt x="258715" y="119843"/>
                  </a:lnTo>
                  <a:lnTo>
                    <a:pt x="259064" y="118196"/>
                  </a:lnTo>
                  <a:close/>
                  <a:moveTo>
                    <a:pt x="156264" y="0"/>
                  </a:moveTo>
                  <a:cubicBezTo>
                    <a:pt x="155080" y="0"/>
                    <a:pt x="153896" y="39"/>
                    <a:pt x="152714" y="115"/>
                  </a:cubicBezTo>
                  <a:lnTo>
                    <a:pt x="151435" y="220"/>
                  </a:lnTo>
                  <a:cubicBezTo>
                    <a:pt x="151018" y="272"/>
                    <a:pt x="150600" y="350"/>
                    <a:pt x="150209" y="402"/>
                  </a:cubicBezTo>
                  <a:cubicBezTo>
                    <a:pt x="149400" y="507"/>
                    <a:pt x="148643" y="637"/>
                    <a:pt x="147938" y="768"/>
                  </a:cubicBezTo>
                  <a:cubicBezTo>
                    <a:pt x="146503" y="1107"/>
                    <a:pt x="145251" y="1420"/>
                    <a:pt x="144233" y="1733"/>
                  </a:cubicBezTo>
                  <a:cubicBezTo>
                    <a:pt x="142197" y="2464"/>
                    <a:pt x="141049" y="3090"/>
                    <a:pt x="141127" y="3534"/>
                  </a:cubicBezTo>
                  <a:cubicBezTo>
                    <a:pt x="141154" y="3743"/>
                    <a:pt x="141519" y="3899"/>
                    <a:pt x="142197" y="4030"/>
                  </a:cubicBezTo>
                  <a:cubicBezTo>
                    <a:pt x="142641" y="4082"/>
                    <a:pt x="143059" y="4134"/>
                    <a:pt x="143502" y="4160"/>
                  </a:cubicBezTo>
                  <a:cubicBezTo>
                    <a:pt x="143763" y="4186"/>
                    <a:pt x="144050" y="4186"/>
                    <a:pt x="144363" y="4186"/>
                  </a:cubicBezTo>
                  <a:cubicBezTo>
                    <a:pt x="144676" y="4186"/>
                    <a:pt x="144990" y="4212"/>
                    <a:pt x="145355" y="4239"/>
                  </a:cubicBezTo>
                  <a:cubicBezTo>
                    <a:pt x="146086" y="4291"/>
                    <a:pt x="146895" y="4317"/>
                    <a:pt x="147808" y="4343"/>
                  </a:cubicBezTo>
                  <a:cubicBezTo>
                    <a:pt x="148278" y="4343"/>
                    <a:pt x="148747" y="4395"/>
                    <a:pt x="149269" y="4421"/>
                  </a:cubicBezTo>
                  <a:lnTo>
                    <a:pt x="150887" y="4526"/>
                  </a:lnTo>
                  <a:cubicBezTo>
                    <a:pt x="151435" y="4552"/>
                    <a:pt x="152036" y="4630"/>
                    <a:pt x="152636" y="4708"/>
                  </a:cubicBezTo>
                  <a:lnTo>
                    <a:pt x="154593" y="4891"/>
                  </a:lnTo>
                  <a:cubicBezTo>
                    <a:pt x="155950" y="5126"/>
                    <a:pt x="157385" y="5282"/>
                    <a:pt x="158951" y="5648"/>
                  </a:cubicBezTo>
                  <a:lnTo>
                    <a:pt x="160204" y="5804"/>
                  </a:lnTo>
                  <a:cubicBezTo>
                    <a:pt x="160621" y="5883"/>
                    <a:pt x="161065" y="5987"/>
                    <a:pt x="161534" y="6065"/>
                  </a:cubicBezTo>
                  <a:lnTo>
                    <a:pt x="162996" y="6378"/>
                  </a:lnTo>
                  <a:cubicBezTo>
                    <a:pt x="163492" y="6457"/>
                    <a:pt x="163987" y="6613"/>
                    <a:pt x="164483" y="6744"/>
                  </a:cubicBezTo>
                  <a:lnTo>
                    <a:pt x="166023" y="7109"/>
                  </a:lnTo>
                  <a:lnTo>
                    <a:pt x="167536" y="7579"/>
                  </a:lnTo>
                  <a:cubicBezTo>
                    <a:pt x="168032" y="7735"/>
                    <a:pt x="168528" y="7866"/>
                    <a:pt x="169024" y="8049"/>
                  </a:cubicBezTo>
                  <a:lnTo>
                    <a:pt x="170459" y="8544"/>
                  </a:lnTo>
                  <a:cubicBezTo>
                    <a:pt x="170929" y="8701"/>
                    <a:pt x="171399" y="8858"/>
                    <a:pt x="171842" y="9014"/>
                  </a:cubicBezTo>
                  <a:lnTo>
                    <a:pt x="173095" y="9510"/>
                  </a:lnTo>
                  <a:cubicBezTo>
                    <a:pt x="173904" y="9823"/>
                    <a:pt x="174608" y="10110"/>
                    <a:pt x="175209" y="10371"/>
                  </a:cubicBezTo>
                  <a:lnTo>
                    <a:pt x="177140" y="11180"/>
                  </a:lnTo>
                  <a:cubicBezTo>
                    <a:pt x="178907" y="12522"/>
                    <a:pt x="177990" y="12675"/>
                    <a:pt x="176689" y="12675"/>
                  </a:cubicBezTo>
                  <a:cubicBezTo>
                    <a:pt x="176472" y="12675"/>
                    <a:pt x="176245" y="12671"/>
                    <a:pt x="176018" y="12668"/>
                  </a:cubicBezTo>
                  <a:lnTo>
                    <a:pt x="176018" y="12668"/>
                  </a:lnTo>
                  <a:cubicBezTo>
                    <a:pt x="180637" y="14703"/>
                    <a:pt x="185203" y="17052"/>
                    <a:pt x="189796" y="19426"/>
                  </a:cubicBezTo>
                  <a:cubicBezTo>
                    <a:pt x="194389" y="21801"/>
                    <a:pt x="198956" y="24202"/>
                    <a:pt x="203444" y="26733"/>
                  </a:cubicBezTo>
                  <a:cubicBezTo>
                    <a:pt x="212369" y="31796"/>
                    <a:pt x="220929" y="37433"/>
                    <a:pt x="228523" y="44139"/>
                  </a:cubicBezTo>
                  <a:cubicBezTo>
                    <a:pt x="228992" y="44557"/>
                    <a:pt x="229488" y="44948"/>
                    <a:pt x="229958" y="45392"/>
                  </a:cubicBezTo>
                  <a:lnTo>
                    <a:pt x="231341" y="46697"/>
                  </a:lnTo>
                  <a:cubicBezTo>
                    <a:pt x="232254" y="47558"/>
                    <a:pt x="233115" y="48471"/>
                    <a:pt x="234029" y="49332"/>
                  </a:cubicBezTo>
                  <a:cubicBezTo>
                    <a:pt x="234968" y="50219"/>
                    <a:pt x="235777" y="51185"/>
                    <a:pt x="236638" y="52098"/>
                  </a:cubicBezTo>
                  <a:cubicBezTo>
                    <a:pt x="237082" y="52568"/>
                    <a:pt x="237500" y="53012"/>
                    <a:pt x="237917" y="53481"/>
                  </a:cubicBezTo>
                  <a:lnTo>
                    <a:pt x="239144" y="54943"/>
                  </a:lnTo>
                  <a:cubicBezTo>
                    <a:pt x="242406" y="58779"/>
                    <a:pt x="245354" y="62850"/>
                    <a:pt x="247990" y="67156"/>
                  </a:cubicBezTo>
                  <a:cubicBezTo>
                    <a:pt x="251359" y="72698"/>
                    <a:pt x="254130" y="78588"/>
                    <a:pt x="256163" y="84693"/>
                  </a:cubicBezTo>
                  <a:lnTo>
                    <a:pt x="256163" y="84693"/>
                  </a:lnTo>
                  <a:cubicBezTo>
                    <a:pt x="254097" y="78580"/>
                    <a:pt x="251284" y="72681"/>
                    <a:pt x="247886" y="67130"/>
                  </a:cubicBezTo>
                  <a:cubicBezTo>
                    <a:pt x="245198" y="62824"/>
                    <a:pt x="242197" y="58727"/>
                    <a:pt x="238883" y="54891"/>
                  </a:cubicBezTo>
                  <a:lnTo>
                    <a:pt x="237656" y="53429"/>
                  </a:lnTo>
                  <a:lnTo>
                    <a:pt x="236351" y="52046"/>
                  </a:lnTo>
                  <a:lnTo>
                    <a:pt x="235047" y="50637"/>
                  </a:lnTo>
                  <a:cubicBezTo>
                    <a:pt x="234603" y="50167"/>
                    <a:pt x="234133" y="49750"/>
                    <a:pt x="233690" y="49280"/>
                  </a:cubicBezTo>
                  <a:lnTo>
                    <a:pt x="232333" y="47949"/>
                  </a:lnTo>
                  <a:cubicBezTo>
                    <a:pt x="231889" y="47506"/>
                    <a:pt x="231419" y="47062"/>
                    <a:pt x="230949" y="46644"/>
                  </a:cubicBezTo>
                  <a:lnTo>
                    <a:pt x="229540" y="45340"/>
                  </a:lnTo>
                  <a:lnTo>
                    <a:pt x="228105" y="44087"/>
                  </a:lnTo>
                  <a:cubicBezTo>
                    <a:pt x="224217" y="40721"/>
                    <a:pt x="220120" y="37641"/>
                    <a:pt x="215840" y="34797"/>
                  </a:cubicBezTo>
                  <a:cubicBezTo>
                    <a:pt x="211586" y="31900"/>
                    <a:pt x="207124" y="29264"/>
                    <a:pt x="202583" y="26733"/>
                  </a:cubicBezTo>
                  <a:cubicBezTo>
                    <a:pt x="198016" y="24202"/>
                    <a:pt x="193397" y="21775"/>
                    <a:pt x="188700" y="19400"/>
                  </a:cubicBezTo>
                  <a:cubicBezTo>
                    <a:pt x="184003" y="17026"/>
                    <a:pt x="179332" y="14677"/>
                    <a:pt x="174608" y="12668"/>
                  </a:cubicBezTo>
                  <a:cubicBezTo>
                    <a:pt x="173826" y="12720"/>
                    <a:pt x="173486" y="12928"/>
                    <a:pt x="174321" y="13607"/>
                  </a:cubicBezTo>
                  <a:cubicBezTo>
                    <a:pt x="175026" y="14129"/>
                    <a:pt x="175783" y="14599"/>
                    <a:pt x="176540" y="15016"/>
                  </a:cubicBezTo>
                  <a:cubicBezTo>
                    <a:pt x="177088" y="15355"/>
                    <a:pt x="177740" y="15695"/>
                    <a:pt x="178497" y="16112"/>
                  </a:cubicBezTo>
                  <a:cubicBezTo>
                    <a:pt x="179280" y="16556"/>
                    <a:pt x="180167" y="17026"/>
                    <a:pt x="181132" y="17547"/>
                  </a:cubicBezTo>
                  <a:cubicBezTo>
                    <a:pt x="181811" y="17939"/>
                    <a:pt x="182620" y="18383"/>
                    <a:pt x="183533" y="18878"/>
                  </a:cubicBezTo>
                  <a:cubicBezTo>
                    <a:pt x="184421" y="19374"/>
                    <a:pt x="185438" y="19922"/>
                    <a:pt x="186534" y="20522"/>
                  </a:cubicBezTo>
                  <a:lnTo>
                    <a:pt x="194102" y="24515"/>
                  </a:lnTo>
                  <a:cubicBezTo>
                    <a:pt x="199713" y="27490"/>
                    <a:pt x="206289" y="31039"/>
                    <a:pt x="212839" y="35240"/>
                  </a:cubicBezTo>
                  <a:cubicBezTo>
                    <a:pt x="216127" y="37328"/>
                    <a:pt x="219389" y="39572"/>
                    <a:pt x="222521" y="41999"/>
                  </a:cubicBezTo>
                  <a:cubicBezTo>
                    <a:pt x="225600" y="44374"/>
                    <a:pt x="228575" y="46931"/>
                    <a:pt x="231393" y="49619"/>
                  </a:cubicBezTo>
                  <a:lnTo>
                    <a:pt x="233429" y="51603"/>
                  </a:lnTo>
                  <a:lnTo>
                    <a:pt x="235334" y="53638"/>
                  </a:lnTo>
                  <a:lnTo>
                    <a:pt x="236273" y="54656"/>
                  </a:lnTo>
                  <a:lnTo>
                    <a:pt x="237160" y="55700"/>
                  </a:lnTo>
                  <a:lnTo>
                    <a:pt x="238909" y="57735"/>
                  </a:lnTo>
                  <a:lnTo>
                    <a:pt x="240527" y="59797"/>
                  </a:lnTo>
                  <a:cubicBezTo>
                    <a:pt x="241049" y="60475"/>
                    <a:pt x="241570" y="61128"/>
                    <a:pt x="242040" y="61806"/>
                  </a:cubicBezTo>
                  <a:cubicBezTo>
                    <a:pt x="243006" y="63163"/>
                    <a:pt x="243945" y="64442"/>
                    <a:pt x="244754" y="65747"/>
                  </a:cubicBezTo>
                  <a:lnTo>
                    <a:pt x="245589" y="67077"/>
                  </a:lnTo>
                  <a:cubicBezTo>
                    <a:pt x="245850" y="67521"/>
                    <a:pt x="246163" y="67965"/>
                    <a:pt x="246398" y="68434"/>
                  </a:cubicBezTo>
                  <a:lnTo>
                    <a:pt x="247964" y="71148"/>
                  </a:lnTo>
                  <a:cubicBezTo>
                    <a:pt x="248225" y="71618"/>
                    <a:pt x="248460" y="72088"/>
                    <a:pt x="248695" y="72558"/>
                  </a:cubicBezTo>
                  <a:lnTo>
                    <a:pt x="249399" y="73941"/>
                  </a:lnTo>
                  <a:cubicBezTo>
                    <a:pt x="249634" y="74410"/>
                    <a:pt x="249895" y="74854"/>
                    <a:pt x="250130" y="75350"/>
                  </a:cubicBezTo>
                  <a:lnTo>
                    <a:pt x="250782" y="76785"/>
                  </a:lnTo>
                  <a:lnTo>
                    <a:pt x="251435" y="78220"/>
                  </a:lnTo>
                  <a:lnTo>
                    <a:pt x="251748" y="78925"/>
                  </a:lnTo>
                  <a:lnTo>
                    <a:pt x="252035" y="79656"/>
                  </a:lnTo>
                  <a:lnTo>
                    <a:pt x="253209" y="82604"/>
                  </a:lnTo>
                  <a:cubicBezTo>
                    <a:pt x="253862" y="84588"/>
                    <a:pt x="254592" y="86545"/>
                    <a:pt x="255114" y="88580"/>
                  </a:cubicBezTo>
                  <a:lnTo>
                    <a:pt x="255532" y="90094"/>
                  </a:lnTo>
                  <a:cubicBezTo>
                    <a:pt x="255610" y="90355"/>
                    <a:pt x="255688" y="90616"/>
                    <a:pt x="255741" y="90877"/>
                  </a:cubicBezTo>
                  <a:lnTo>
                    <a:pt x="255897" y="91634"/>
                  </a:lnTo>
                  <a:lnTo>
                    <a:pt x="256236" y="93173"/>
                  </a:lnTo>
                  <a:lnTo>
                    <a:pt x="256393" y="93930"/>
                  </a:lnTo>
                  <a:cubicBezTo>
                    <a:pt x="256471" y="94191"/>
                    <a:pt x="256523" y="94452"/>
                    <a:pt x="256550" y="94713"/>
                  </a:cubicBezTo>
                  <a:lnTo>
                    <a:pt x="257045" y="97792"/>
                  </a:lnTo>
                  <a:cubicBezTo>
                    <a:pt x="257150" y="98314"/>
                    <a:pt x="257202" y="98836"/>
                    <a:pt x="257254" y="99358"/>
                  </a:cubicBezTo>
                  <a:lnTo>
                    <a:pt x="257411" y="100924"/>
                  </a:lnTo>
                  <a:cubicBezTo>
                    <a:pt x="257463" y="101446"/>
                    <a:pt x="257541" y="101942"/>
                    <a:pt x="257567" y="102463"/>
                  </a:cubicBezTo>
                  <a:lnTo>
                    <a:pt x="257619" y="104029"/>
                  </a:lnTo>
                  <a:cubicBezTo>
                    <a:pt x="257672" y="105073"/>
                    <a:pt x="257750" y="106117"/>
                    <a:pt x="257698" y="107161"/>
                  </a:cubicBezTo>
                  <a:lnTo>
                    <a:pt x="257646" y="110292"/>
                  </a:lnTo>
                  <a:lnTo>
                    <a:pt x="257385" y="113424"/>
                  </a:lnTo>
                  <a:cubicBezTo>
                    <a:pt x="256445" y="121853"/>
                    <a:pt x="253992" y="130047"/>
                    <a:pt x="250156" y="137615"/>
                  </a:cubicBezTo>
                  <a:cubicBezTo>
                    <a:pt x="246242" y="145287"/>
                    <a:pt x="241179" y="152333"/>
                    <a:pt x="235151" y="158491"/>
                  </a:cubicBezTo>
                  <a:cubicBezTo>
                    <a:pt x="232124" y="161597"/>
                    <a:pt x="228862" y="164493"/>
                    <a:pt x="225443" y="167129"/>
                  </a:cubicBezTo>
                  <a:cubicBezTo>
                    <a:pt x="221972" y="169817"/>
                    <a:pt x="218371" y="172270"/>
                    <a:pt x="214640" y="174514"/>
                  </a:cubicBezTo>
                  <a:cubicBezTo>
                    <a:pt x="210882" y="176758"/>
                    <a:pt x="207020" y="178820"/>
                    <a:pt x="203053" y="180673"/>
                  </a:cubicBezTo>
                  <a:cubicBezTo>
                    <a:pt x="199060" y="182526"/>
                    <a:pt x="194989" y="184196"/>
                    <a:pt x="190866" y="185683"/>
                  </a:cubicBezTo>
                  <a:cubicBezTo>
                    <a:pt x="186743" y="187171"/>
                    <a:pt x="182542" y="188476"/>
                    <a:pt x="178314" y="189624"/>
                  </a:cubicBezTo>
                  <a:cubicBezTo>
                    <a:pt x="177270" y="189937"/>
                    <a:pt x="176200" y="190172"/>
                    <a:pt x="175156" y="190433"/>
                  </a:cubicBezTo>
                  <a:lnTo>
                    <a:pt x="173565" y="190850"/>
                  </a:lnTo>
                  <a:cubicBezTo>
                    <a:pt x="173017" y="190981"/>
                    <a:pt x="172495" y="191111"/>
                    <a:pt x="171973" y="191216"/>
                  </a:cubicBezTo>
                  <a:cubicBezTo>
                    <a:pt x="169833" y="191685"/>
                    <a:pt x="167719" y="192155"/>
                    <a:pt x="165579" y="192546"/>
                  </a:cubicBezTo>
                  <a:cubicBezTo>
                    <a:pt x="161326" y="193408"/>
                    <a:pt x="157020" y="194008"/>
                    <a:pt x="152766" y="194504"/>
                  </a:cubicBezTo>
                  <a:cubicBezTo>
                    <a:pt x="150626" y="194712"/>
                    <a:pt x="148486" y="194973"/>
                    <a:pt x="146347" y="195104"/>
                  </a:cubicBezTo>
                  <a:cubicBezTo>
                    <a:pt x="145277" y="195156"/>
                    <a:pt x="144233" y="195260"/>
                    <a:pt x="143163" y="195313"/>
                  </a:cubicBezTo>
                  <a:lnTo>
                    <a:pt x="139953" y="195469"/>
                  </a:lnTo>
                  <a:cubicBezTo>
                    <a:pt x="137482" y="195565"/>
                    <a:pt x="135011" y="195613"/>
                    <a:pt x="132543" y="195613"/>
                  </a:cubicBezTo>
                  <a:cubicBezTo>
                    <a:pt x="110245" y="195613"/>
                    <a:pt x="88100" y="191696"/>
                    <a:pt x="67120" y="184013"/>
                  </a:cubicBezTo>
                  <a:cubicBezTo>
                    <a:pt x="55533" y="179733"/>
                    <a:pt x="44416" y="174279"/>
                    <a:pt x="33952" y="167703"/>
                  </a:cubicBezTo>
                  <a:lnTo>
                    <a:pt x="31994" y="166477"/>
                  </a:lnTo>
                  <a:cubicBezTo>
                    <a:pt x="31368" y="166059"/>
                    <a:pt x="30716" y="165642"/>
                    <a:pt x="30116" y="165224"/>
                  </a:cubicBezTo>
                  <a:cubicBezTo>
                    <a:pt x="29489" y="164780"/>
                    <a:pt x="28863" y="164363"/>
                    <a:pt x="28289" y="163945"/>
                  </a:cubicBezTo>
                  <a:lnTo>
                    <a:pt x="27375" y="163293"/>
                  </a:lnTo>
                  <a:lnTo>
                    <a:pt x="26514" y="162641"/>
                  </a:lnTo>
                  <a:cubicBezTo>
                    <a:pt x="24244" y="160944"/>
                    <a:pt x="22130" y="159065"/>
                    <a:pt x="20173" y="157030"/>
                  </a:cubicBezTo>
                  <a:cubicBezTo>
                    <a:pt x="18399" y="155177"/>
                    <a:pt x="16859" y="153090"/>
                    <a:pt x="15632" y="150819"/>
                  </a:cubicBezTo>
                  <a:cubicBezTo>
                    <a:pt x="15476" y="150558"/>
                    <a:pt x="15371" y="150271"/>
                    <a:pt x="15241" y="150010"/>
                  </a:cubicBezTo>
                  <a:lnTo>
                    <a:pt x="15032" y="149593"/>
                  </a:lnTo>
                  <a:cubicBezTo>
                    <a:pt x="14980" y="149462"/>
                    <a:pt x="14902" y="149332"/>
                    <a:pt x="14876" y="149201"/>
                  </a:cubicBezTo>
                  <a:lnTo>
                    <a:pt x="14536" y="148366"/>
                  </a:lnTo>
                  <a:cubicBezTo>
                    <a:pt x="14484" y="148210"/>
                    <a:pt x="14432" y="148079"/>
                    <a:pt x="14380" y="147949"/>
                  </a:cubicBezTo>
                  <a:lnTo>
                    <a:pt x="14249" y="147531"/>
                  </a:lnTo>
                  <a:cubicBezTo>
                    <a:pt x="13884" y="146409"/>
                    <a:pt x="13649" y="145287"/>
                    <a:pt x="13545" y="144139"/>
                  </a:cubicBezTo>
                  <a:cubicBezTo>
                    <a:pt x="13205" y="140798"/>
                    <a:pt x="13701" y="137406"/>
                    <a:pt x="14980" y="134300"/>
                  </a:cubicBezTo>
                  <a:cubicBezTo>
                    <a:pt x="16337" y="130934"/>
                    <a:pt x="18320" y="127855"/>
                    <a:pt x="20825" y="125245"/>
                  </a:cubicBezTo>
                  <a:cubicBezTo>
                    <a:pt x="21452" y="124593"/>
                    <a:pt x="22104" y="123940"/>
                    <a:pt x="22809" y="123366"/>
                  </a:cubicBezTo>
                  <a:cubicBezTo>
                    <a:pt x="23487" y="122766"/>
                    <a:pt x="24218" y="122192"/>
                    <a:pt x="24975" y="121670"/>
                  </a:cubicBezTo>
                  <a:lnTo>
                    <a:pt x="26123" y="120861"/>
                  </a:lnTo>
                  <a:cubicBezTo>
                    <a:pt x="26514" y="120600"/>
                    <a:pt x="26932" y="120365"/>
                    <a:pt x="27349" y="120130"/>
                  </a:cubicBezTo>
                  <a:cubicBezTo>
                    <a:pt x="27532" y="120000"/>
                    <a:pt x="27741" y="119869"/>
                    <a:pt x="27950" y="119765"/>
                  </a:cubicBezTo>
                  <a:lnTo>
                    <a:pt x="28576" y="119426"/>
                  </a:lnTo>
                  <a:cubicBezTo>
                    <a:pt x="29020" y="119217"/>
                    <a:pt x="29411" y="118956"/>
                    <a:pt x="29855" y="118747"/>
                  </a:cubicBezTo>
                  <a:cubicBezTo>
                    <a:pt x="31603" y="117886"/>
                    <a:pt x="33430" y="117129"/>
                    <a:pt x="35283" y="116503"/>
                  </a:cubicBezTo>
                  <a:cubicBezTo>
                    <a:pt x="37188" y="115877"/>
                    <a:pt x="39119" y="115355"/>
                    <a:pt x="41076" y="114911"/>
                  </a:cubicBezTo>
                  <a:cubicBezTo>
                    <a:pt x="43059" y="114494"/>
                    <a:pt x="45095" y="114154"/>
                    <a:pt x="47130" y="113920"/>
                  </a:cubicBezTo>
                  <a:cubicBezTo>
                    <a:pt x="49192" y="113685"/>
                    <a:pt x="51279" y="113528"/>
                    <a:pt x="53367" y="113424"/>
                  </a:cubicBezTo>
                  <a:cubicBezTo>
                    <a:pt x="54911" y="113366"/>
                    <a:pt x="56477" y="113344"/>
                    <a:pt x="58063" y="113344"/>
                  </a:cubicBezTo>
                  <a:cubicBezTo>
                    <a:pt x="60793" y="113344"/>
                    <a:pt x="63586" y="113410"/>
                    <a:pt x="66441" y="113476"/>
                  </a:cubicBezTo>
                  <a:cubicBezTo>
                    <a:pt x="68784" y="113530"/>
                    <a:pt x="71162" y="113577"/>
                    <a:pt x="73578" y="113577"/>
                  </a:cubicBezTo>
                  <a:cubicBezTo>
                    <a:pt x="75819" y="113577"/>
                    <a:pt x="78092" y="113537"/>
                    <a:pt x="80402" y="113424"/>
                  </a:cubicBezTo>
                  <a:cubicBezTo>
                    <a:pt x="85361" y="113215"/>
                    <a:pt x="90267" y="112432"/>
                    <a:pt x="95068" y="111101"/>
                  </a:cubicBezTo>
                  <a:cubicBezTo>
                    <a:pt x="95355" y="110997"/>
                    <a:pt x="95668" y="110919"/>
                    <a:pt x="95982" y="110840"/>
                  </a:cubicBezTo>
                  <a:lnTo>
                    <a:pt x="96895" y="110501"/>
                  </a:lnTo>
                  <a:lnTo>
                    <a:pt x="98722" y="109875"/>
                  </a:lnTo>
                  <a:cubicBezTo>
                    <a:pt x="99322" y="109640"/>
                    <a:pt x="99922" y="109379"/>
                    <a:pt x="100496" y="109118"/>
                  </a:cubicBezTo>
                  <a:lnTo>
                    <a:pt x="101410" y="108753"/>
                  </a:lnTo>
                  <a:lnTo>
                    <a:pt x="101853" y="108544"/>
                  </a:lnTo>
                  <a:cubicBezTo>
                    <a:pt x="102010" y="108492"/>
                    <a:pt x="102140" y="108413"/>
                    <a:pt x="102297" y="108335"/>
                  </a:cubicBezTo>
                  <a:cubicBezTo>
                    <a:pt x="103471" y="107761"/>
                    <a:pt x="104619" y="107109"/>
                    <a:pt x="105741" y="106430"/>
                  </a:cubicBezTo>
                  <a:cubicBezTo>
                    <a:pt x="106316" y="106065"/>
                    <a:pt x="106864" y="105725"/>
                    <a:pt x="107412" y="105360"/>
                  </a:cubicBezTo>
                  <a:lnTo>
                    <a:pt x="109003" y="104212"/>
                  </a:lnTo>
                  <a:cubicBezTo>
                    <a:pt x="117171" y="98027"/>
                    <a:pt x="122939" y="89181"/>
                    <a:pt x="125313" y="79212"/>
                  </a:cubicBezTo>
                  <a:cubicBezTo>
                    <a:pt x="125626" y="77986"/>
                    <a:pt x="125809" y="76759"/>
                    <a:pt x="126018" y="75506"/>
                  </a:cubicBezTo>
                  <a:cubicBezTo>
                    <a:pt x="126122" y="74906"/>
                    <a:pt x="126175" y="74280"/>
                    <a:pt x="126227" y="73654"/>
                  </a:cubicBezTo>
                  <a:lnTo>
                    <a:pt x="126383" y="71775"/>
                  </a:lnTo>
                  <a:cubicBezTo>
                    <a:pt x="126409" y="71148"/>
                    <a:pt x="126409" y="70522"/>
                    <a:pt x="126409" y="69896"/>
                  </a:cubicBezTo>
                  <a:cubicBezTo>
                    <a:pt x="126409" y="69269"/>
                    <a:pt x="126435" y="68643"/>
                    <a:pt x="126409" y="68043"/>
                  </a:cubicBezTo>
                  <a:lnTo>
                    <a:pt x="126357" y="67130"/>
                  </a:lnTo>
                  <a:lnTo>
                    <a:pt x="126279" y="66242"/>
                  </a:lnTo>
                  <a:cubicBezTo>
                    <a:pt x="126253" y="65616"/>
                    <a:pt x="126175" y="65042"/>
                    <a:pt x="126122" y="64442"/>
                  </a:cubicBezTo>
                  <a:cubicBezTo>
                    <a:pt x="125548" y="59744"/>
                    <a:pt x="124452" y="55517"/>
                    <a:pt x="123408" y="51603"/>
                  </a:cubicBezTo>
                  <a:cubicBezTo>
                    <a:pt x="122338" y="47662"/>
                    <a:pt x="121321" y="44009"/>
                    <a:pt x="120668" y="40616"/>
                  </a:cubicBezTo>
                  <a:cubicBezTo>
                    <a:pt x="120016" y="37198"/>
                    <a:pt x="119781" y="34066"/>
                    <a:pt x="120094" y="31222"/>
                  </a:cubicBezTo>
                  <a:cubicBezTo>
                    <a:pt x="120120" y="31039"/>
                    <a:pt x="120146" y="30882"/>
                    <a:pt x="120172" y="30700"/>
                  </a:cubicBezTo>
                  <a:lnTo>
                    <a:pt x="120251" y="30178"/>
                  </a:lnTo>
                  <a:cubicBezTo>
                    <a:pt x="120303" y="29813"/>
                    <a:pt x="120381" y="29473"/>
                    <a:pt x="120460" y="29134"/>
                  </a:cubicBezTo>
                  <a:cubicBezTo>
                    <a:pt x="120590" y="28482"/>
                    <a:pt x="120773" y="27829"/>
                    <a:pt x="121008" y="27177"/>
                  </a:cubicBezTo>
                  <a:cubicBezTo>
                    <a:pt x="121451" y="25898"/>
                    <a:pt x="122051" y="24672"/>
                    <a:pt x="122756" y="23497"/>
                  </a:cubicBezTo>
                  <a:cubicBezTo>
                    <a:pt x="123982" y="21514"/>
                    <a:pt x="125470" y="19713"/>
                    <a:pt x="127218" y="18174"/>
                  </a:cubicBezTo>
                  <a:cubicBezTo>
                    <a:pt x="128001" y="17417"/>
                    <a:pt x="128836" y="16765"/>
                    <a:pt x="129645" y="16164"/>
                  </a:cubicBezTo>
                  <a:cubicBezTo>
                    <a:pt x="130454" y="15564"/>
                    <a:pt x="131263" y="15016"/>
                    <a:pt x="132020" y="14520"/>
                  </a:cubicBezTo>
                  <a:cubicBezTo>
                    <a:pt x="134473" y="13033"/>
                    <a:pt x="137030" y="11754"/>
                    <a:pt x="139718" y="10710"/>
                  </a:cubicBezTo>
                  <a:cubicBezTo>
                    <a:pt x="140658" y="10319"/>
                    <a:pt x="141414" y="10032"/>
                    <a:pt x="141989" y="9745"/>
                  </a:cubicBezTo>
                  <a:lnTo>
                    <a:pt x="142197" y="9666"/>
                  </a:lnTo>
                  <a:lnTo>
                    <a:pt x="142406" y="9562"/>
                  </a:lnTo>
                  <a:cubicBezTo>
                    <a:pt x="142537" y="9484"/>
                    <a:pt x="142667" y="9432"/>
                    <a:pt x="142771" y="9379"/>
                  </a:cubicBezTo>
                  <a:cubicBezTo>
                    <a:pt x="142928" y="9275"/>
                    <a:pt x="143111" y="9171"/>
                    <a:pt x="143241" y="9040"/>
                  </a:cubicBezTo>
                  <a:cubicBezTo>
                    <a:pt x="143659" y="8649"/>
                    <a:pt x="143215" y="8388"/>
                    <a:pt x="141963" y="8257"/>
                  </a:cubicBezTo>
                  <a:cubicBezTo>
                    <a:pt x="141591" y="8216"/>
                    <a:pt x="141146" y="8190"/>
                    <a:pt x="140630" y="8190"/>
                  </a:cubicBezTo>
                  <a:cubicBezTo>
                    <a:pt x="139514" y="8190"/>
                    <a:pt x="138066" y="8310"/>
                    <a:pt x="136300" y="8649"/>
                  </a:cubicBezTo>
                  <a:cubicBezTo>
                    <a:pt x="133038" y="9301"/>
                    <a:pt x="129906" y="10475"/>
                    <a:pt x="126983" y="12093"/>
                  </a:cubicBezTo>
                  <a:cubicBezTo>
                    <a:pt x="125078" y="13163"/>
                    <a:pt x="123304" y="14416"/>
                    <a:pt x="121660" y="15851"/>
                  </a:cubicBezTo>
                  <a:cubicBezTo>
                    <a:pt x="120747" y="16660"/>
                    <a:pt x="119911" y="17521"/>
                    <a:pt x="119103" y="18409"/>
                  </a:cubicBezTo>
                  <a:cubicBezTo>
                    <a:pt x="118267" y="19400"/>
                    <a:pt x="117511" y="20418"/>
                    <a:pt x="116832" y="21514"/>
                  </a:cubicBezTo>
                  <a:cubicBezTo>
                    <a:pt x="115319" y="23889"/>
                    <a:pt x="114249" y="26551"/>
                    <a:pt x="113675" y="29291"/>
                  </a:cubicBezTo>
                  <a:cubicBezTo>
                    <a:pt x="113048" y="32370"/>
                    <a:pt x="112892" y="35501"/>
                    <a:pt x="113205" y="38607"/>
                  </a:cubicBezTo>
                  <a:lnTo>
                    <a:pt x="112031" y="38737"/>
                  </a:lnTo>
                  <a:cubicBezTo>
                    <a:pt x="111691" y="35684"/>
                    <a:pt x="111743" y="32605"/>
                    <a:pt x="112187" y="29578"/>
                  </a:cubicBezTo>
                  <a:cubicBezTo>
                    <a:pt x="112396" y="28273"/>
                    <a:pt x="112709" y="26968"/>
                    <a:pt x="113100" y="25689"/>
                  </a:cubicBezTo>
                  <a:cubicBezTo>
                    <a:pt x="113466" y="24567"/>
                    <a:pt x="113883" y="23445"/>
                    <a:pt x="114405" y="22375"/>
                  </a:cubicBezTo>
                  <a:cubicBezTo>
                    <a:pt x="115240" y="20548"/>
                    <a:pt x="116284" y="18852"/>
                    <a:pt x="117458" y="17234"/>
                  </a:cubicBezTo>
                  <a:cubicBezTo>
                    <a:pt x="118372" y="16034"/>
                    <a:pt x="119337" y="14860"/>
                    <a:pt x="120407" y="13764"/>
                  </a:cubicBezTo>
                  <a:cubicBezTo>
                    <a:pt x="122182" y="11885"/>
                    <a:pt x="123539" y="10763"/>
                    <a:pt x="124400" y="9954"/>
                  </a:cubicBezTo>
                  <a:cubicBezTo>
                    <a:pt x="125287" y="9118"/>
                    <a:pt x="125705" y="8675"/>
                    <a:pt x="125757" y="8362"/>
                  </a:cubicBezTo>
                  <a:cubicBezTo>
                    <a:pt x="125835" y="8020"/>
                    <a:pt x="125450" y="7937"/>
                    <a:pt x="124933" y="7937"/>
                  </a:cubicBezTo>
                  <a:cubicBezTo>
                    <a:pt x="124581" y="7937"/>
                    <a:pt x="124169" y="7975"/>
                    <a:pt x="123800" y="7996"/>
                  </a:cubicBezTo>
                  <a:cubicBezTo>
                    <a:pt x="123692" y="8003"/>
                    <a:pt x="123588" y="8006"/>
                    <a:pt x="123490" y="8006"/>
                  </a:cubicBezTo>
                  <a:cubicBezTo>
                    <a:pt x="122760" y="8006"/>
                    <a:pt x="122388" y="7784"/>
                    <a:pt x="123539" y="6587"/>
                  </a:cubicBezTo>
                  <a:lnTo>
                    <a:pt x="123539" y="6587"/>
                  </a:lnTo>
                  <a:cubicBezTo>
                    <a:pt x="120407" y="8649"/>
                    <a:pt x="117563" y="11154"/>
                    <a:pt x="115136" y="14024"/>
                  </a:cubicBezTo>
                  <a:cubicBezTo>
                    <a:pt x="112631" y="16999"/>
                    <a:pt x="110700" y="20444"/>
                    <a:pt x="109447" y="24124"/>
                  </a:cubicBezTo>
                  <a:cubicBezTo>
                    <a:pt x="108247" y="27803"/>
                    <a:pt x="107699" y="31665"/>
                    <a:pt x="107803" y="35528"/>
                  </a:cubicBezTo>
                  <a:cubicBezTo>
                    <a:pt x="107933" y="39103"/>
                    <a:pt x="108377" y="42652"/>
                    <a:pt x="109160" y="46122"/>
                  </a:cubicBezTo>
                  <a:cubicBezTo>
                    <a:pt x="109865" y="49463"/>
                    <a:pt x="110700" y="52646"/>
                    <a:pt x="111404" y="55700"/>
                  </a:cubicBezTo>
                  <a:cubicBezTo>
                    <a:pt x="112161" y="58622"/>
                    <a:pt x="112709" y="61571"/>
                    <a:pt x="113127" y="64546"/>
                  </a:cubicBezTo>
                  <a:cubicBezTo>
                    <a:pt x="113283" y="65903"/>
                    <a:pt x="113388" y="67286"/>
                    <a:pt x="113388" y="68669"/>
                  </a:cubicBezTo>
                  <a:cubicBezTo>
                    <a:pt x="113414" y="68982"/>
                    <a:pt x="113361" y="69322"/>
                    <a:pt x="113361" y="69635"/>
                  </a:cubicBezTo>
                  <a:lnTo>
                    <a:pt x="113309" y="70626"/>
                  </a:lnTo>
                  <a:cubicBezTo>
                    <a:pt x="113283" y="70783"/>
                    <a:pt x="113283" y="70940"/>
                    <a:pt x="113283" y="71122"/>
                  </a:cubicBezTo>
                  <a:lnTo>
                    <a:pt x="113231" y="71592"/>
                  </a:lnTo>
                  <a:lnTo>
                    <a:pt x="113100" y="72584"/>
                  </a:lnTo>
                  <a:cubicBezTo>
                    <a:pt x="112709" y="75193"/>
                    <a:pt x="111978" y="77751"/>
                    <a:pt x="110908" y="80151"/>
                  </a:cubicBezTo>
                  <a:lnTo>
                    <a:pt x="110517" y="81143"/>
                  </a:lnTo>
                  <a:cubicBezTo>
                    <a:pt x="110386" y="81482"/>
                    <a:pt x="110204" y="81822"/>
                    <a:pt x="110021" y="82187"/>
                  </a:cubicBezTo>
                  <a:cubicBezTo>
                    <a:pt x="109865" y="82552"/>
                    <a:pt x="109682" y="82918"/>
                    <a:pt x="109473" y="83309"/>
                  </a:cubicBezTo>
                  <a:lnTo>
                    <a:pt x="108821" y="84483"/>
                  </a:lnTo>
                  <a:lnTo>
                    <a:pt x="108508" y="85084"/>
                  </a:lnTo>
                  <a:lnTo>
                    <a:pt x="108116" y="85658"/>
                  </a:lnTo>
                  <a:lnTo>
                    <a:pt x="107307" y="86858"/>
                  </a:lnTo>
                  <a:lnTo>
                    <a:pt x="106420" y="88032"/>
                  </a:lnTo>
                  <a:lnTo>
                    <a:pt x="105976" y="88633"/>
                  </a:lnTo>
                  <a:lnTo>
                    <a:pt x="105480" y="89181"/>
                  </a:lnTo>
                  <a:cubicBezTo>
                    <a:pt x="104228" y="90642"/>
                    <a:pt x="102845" y="91973"/>
                    <a:pt x="101331" y="93147"/>
                  </a:cubicBezTo>
                  <a:cubicBezTo>
                    <a:pt x="100105" y="94113"/>
                    <a:pt x="98800" y="94974"/>
                    <a:pt x="97417" y="95731"/>
                  </a:cubicBezTo>
                  <a:lnTo>
                    <a:pt x="96164" y="96383"/>
                  </a:lnTo>
                  <a:lnTo>
                    <a:pt x="94833" y="96957"/>
                  </a:lnTo>
                  <a:lnTo>
                    <a:pt x="94181" y="97244"/>
                  </a:lnTo>
                  <a:cubicBezTo>
                    <a:pt x="93946" y="97323"/>
                    <a:pt x="93711" y="97401"/>
                    <a:pt x="93476" y="97479"/>
                  </a:cubicBezTo>
                  <a:lnTo>
                    <a:pt x="92093" y="97975"/>
                  </a:lnTo>
                  <a:cubicBezTo>
                    <a:pt x="90162" y="98575"/>
                    <a:pt x="88179" y="99019"/>
                    <a:pt x="86170" y="99332"/>
                  </a:cubicBezTo>
                  <a:cubicBezTo>
                    <a:pt x="84082" y="99671"/>
                    <a:pt x="81968" y="99906"/>
                    <a:pt x="79854" y="100010"/>
                  </a:cubicBezTo>
                  <a:cubicBezTo>
                    <a:pt x="78758" y="100063"/>
                    <a:pt x="77688" y="100141"/>
                    <a:pt x="76592" y="100141"/>
                  </a:cubicBezTo>
                  <a:lnTo>
                    <a:pt x="74922" y="100193"/>
                  </a:lnTo>
                  <a:lnTo>
                    <a:pt x="73226" y="100193"/>
                  </a:lnTo>
                  <a:cubicBezTo>
                    <a:pt x="68737" y="100193"/>
                    <a:pt x="64066" y="99984"/>
                    <a:pt x="59239" y="99984"/>
                  </a:cubicBezTo>
                  <a:cubicBezTo>
                    <a:pt x="59004" y="99979"/>
                    <a:pt x="58766" y="99977"/>
                    <a:pt x="58526" y="99977"/>
                  </a:cubicBezTo>
                  <a:cubicBezTo>
                    <a:pt x="57565" y="99977"/>
                    <a:pt x="56572" y="100010"/>
                    <a:pt x="55611" y="100010"/>
                  </a:cubicBezTo>
                  <a:cubicBezTo>
                    <a:pt x="55011" y="100010"/>
                    <a:pt x="54359" y="100037"/>
                    <a:pt x="53758" y="100063"/>
                  </a:cubicBezTo>
                  <a:cubicBezTo>
                    <a:pt x="53132" y="100089"/>
                    <a:pt x="52506" y="100115"/>
                    <a:pt x="51906" y="100141"/>
                  </a:cubicBezTo>
                  <a:cubicBezTo>
                    <a:pt x="49400" y="100271"/>
                    <a:pt x="46921" y="100506"/>
                    <a:pt x="44416" y="100846"/>
                  </a:cubicBezTo>
                  <a:cubicBezTo>
                    <a:pt x="41885" y="101159"/>
                    <a:pt x="39380" y="101628"/>
                    <a:pt x="36927" y="102229"/>
                  </a:cubicBezTo>
                  <a:cubicBezTo>
                    <a:pt x="35674" y="102490"/>
                    <a:pt x="34421" y="102803"/>
                    <a:pt x="33195" y="103194"/>
                  </a:cubicBezTo>
                  <a:cubicBezTo>
                    <a:pt x="31968" y="103586"/>
                    <a:pt x="30742" y="104003"/>
                    <a:pt x="29515" y="104447"/>
                  </a:cubicBezTo>
                  <a:cubicBezTo>
                    <a:pt x="28289" y="104864"/>
                    <a:pt x="27062" y="105386"/>
                    <a:pt x="25862" y="105908"/>
                  </a:cubicBezTo>
                  <a:cubicBezTo>
                    <a:pt x="24688" y="106482"/>
                    <a:pt x="23487" y="107030"/>
                    <a:pt x="22313" y="107683"/>
                  </a:cubicBezTo>
                  <a:cubicBezTo>
                    <a:pt x="21739" y="107996"/>
                    <a:pt x="21165" y="108309"/>
                    <a:pt x="20591" y="108648"/>
                  </a:cubicBezTo>
                  <a:cubicBezTo>
                    <a:pt x="20016" y="109014"/>
                    <a:pt x="19442" y="109353"/>
                    <a:pt x="18894" y="109718"/>
                  </a:cubicBezTo>
                  <a:lnTo>
                    <a:pt x="17224" y="110840"/>
                  </a:lnTo>
                  <a:lnTo>
                    <a:pt x="16807" y="111127"/>
                  </a:lnTo>
                  <a:lnTo>
                    <a:pt x="16389" y="111440"/>
                  </a:lnTo>
                  <a:cubicBezTo>
                    <a:pt x="16128" y="111649"/>
                    <a:pt x="15841" y="111858"/>
                    <a:pt x="15580" y="112067"/>
                  </a:cubicBezTo>
                  <a:cubicBezTo>
                    <a:pt x="11274" y="115459"/>
                    <a:pt x="7673" y="119661"/>
                    <a:pt x="4959" y="124410"/>
                  </a:cubicBezTo>
                  <a:cubicBezTo>
                    <a:pt x="2141" y="129290"/>
                    <a:pt x="471" y="134718"/>
                    <a:pt x="79" y="140329"/>
                  </a:cubicBezTo>
                  <a:cubicBezTo>
                    <a:pt x="1" y="141790"/>
                    <a:pt x="1" y="143225"/>
                    <a:pt x="105" y="144661"/>
                  </a:cubicBezTo>
                  <a:cubicBezTo>
                    <a:pt x="210" y="146122"/>
                    <a:pt x="418" y="147557"/>
                    <a:pt x="732" y="148992"/>
                  </a:cubicBezTo>
                  <a:cubicBezTo>
                    <a:pt x="1384" y="151785"/>
                    <a:pt x="2376" y="154473"/>
                    <a:pt x="3680" y="157030"/>
                  </a:cubicBezTo>
                  <a:cubicBezTo>
                    <a:pt x="4959" y="159457"/>
                    <a:pt x="6473" y="161753"/>
                    <a:pt x="8221" y="163893"/>
                  </a:cubicBezTo>
                  <a:cubicBezTo>
                    <a:pt x="9891" y="165903"/>
                    <a:pt x="11692" y="167808"/>
                    <a:pt x="13623" y="169556"/>
                  </a:cubicBezTo>
                  <a:cubicBezTo>
                    <a:pt x="17329" y="172818"/>
                    <a:pt x="21269" y="175767"/>
                    <a:pt x="25444" y="178403"/>
                  </a:cubicBezTo>
                  <a:lnTo>
                    <a:pt x="28445" y="180308"/>
                  </a:lnTo>
                  <a:cubicBezTo>
                    <a:pt x="28941" y="180621"/>
                    <a:pt x="29463" y="180934"/>
                    <a:pt x="29959" y="181221"/>
                  </a:cubicBezTo>
                  <a:lnTo>
                    <a:pt x="31499" y="182134"/>
                  </a:lnTo>
                  <a:cubicBezTo>
                    <a:pt x="33508" y="183361"/>
                    <a:pt x="35596" y="184483"/>
                    <a:pt x="37657" y="185657"/>
                  </a:cubicBezTo>
                  <a:cubicBezTo>
                    <a:pt x="41833" y="187875"/>
                    <a:pt x="46034" y="190015"/>
                    <a:pt x="50366" y="191920"/>
                  </a:cubicBezTo>
                  <a:cubicBezTo>
                    <a:pt x="52506" y="192912"/>
                    <a:pt x="54698" y="193773"/>
                    <a:pt x="56864" y="194686"/>
                  </a:cubicBezTo>
                  <a:cubicBezTo>
                    <a:pt x="57960" y="195130"/>
                    <a:pt x="59056" y="195548"/>
                    <a:pt x="60152" y="195965"/>
                  </a:cubicBezTo>
                  <a:cubicBezTo>
                    <a:pt x="61248" y="196409"/>
                    <a:pt x="62344" y="196826"/>
                    <a:pt x="63466" y="197218"/>
                  </a:cubicBezTo>
                  <a:lnTo>
                    <a:pt x="66780" y="198392"/>
                  </a:lnTo>
                  <a:cubicBezTo>
                    <a:pt x="67902" y="198757"/>
                    <a:pt x="69025" y="199123"/>
                    <a:pt x="70121" y="199488"/>
                  </a:cubicBezTo>
                  <a:lnTo>
                    <a:pt x="71817" y="200036"/>
                  </a:lnTo>
                  <a:cubicBezTo>
                    <a:pt x="72365" y="200219"/>
                    <a:pt x="72939" y="200375"/>
                    <a:pt x="73487" y="200532"/>
                  </a:cubicBezTo>
                  <a:lnTo>
                    <a:pt x="76879" y="201550"/>
                  </a:lnTo>
                  <a:lnTo>
                    <a:pt x="80272" y="202463"/>
                  </a:lnTo>
                  <a:lnTo>
                    <a:pt x="81994" y="202907"/>
                  </a:lnTo>
                  <a:cubicBezTo>
                    <a:pt x="82568" y="203063"/>
                    <a:pt x="83116" y="203194"/>
                    <a:pt x="83690" y="203324"/>
                  </a:cubicBezTo>
                  <a:lnTo>
                    <a:pt x="87109" y="204133"/>
                  </a:lnTo>
                  <a:lnTo>
                    <a:pt x="90554" y="204864"/>
                  </a:lnTo>
                  <a:lnTo>
                    <a:pt x="92276" y="205229"/>
                  </a:lnTo>
                  <a:lnTo>
                    <a:pt x="94024" y="205542"/>
                  </a:lnTo>
                  <a:lnTo>
                    <a:pt x="97469" y="206169"/>
                  </a:lnTo>
                  <a:lnTo>
                    <a:pt x="100940" y="206717"/>
                  </a:lnTo>
                  <a:lnTo>
                    <a:pt x="102688" y="207004"/>
                  </a:lnTo>
                  <a:lnTo>
                    <a:pt x="104437" y="207212"/>
                  </a:lnTo>
                  <a:lnTo>
                    <a:pt x="107933" y="207682"/>
                  </a:lnTo>
                  <a:lnTo>
                    <a:pt x="111430" y="208021"/>
                  </a:lnTo>
                  <a:lnTo>
                    <a:pt x="113179" y="208204"/>
                  </a:lnTo>
                  <a:lnTo>
                    <a:pt x="114927" y="208335"/>
                  </a:lnTo>
                  <a:lnTo>
                    <a:pt x="118424" y="208595"/>
                  </a:lnTo>
                  <a:lnTo>
                    <a:pt x="121947" y="208778"/>
                  </a:lnTo>
                  <a:lnTo>
                    <a:pt x="123695" y="208856"/>
                  </a:lnTo>
                  <a:lnTo>
                    <a:pt x="125444" y="208909"/>
                  </a:lnTo>
                  <a:lnTo>
                    <a:pt x="128941" y="208961"/>
                  </a:lnTo>
                  <a:lnTo>
                    <a:pt x="134238" y="208961"/>
                  </a:lnTo>
                  <a:lnTo>
                    <a:pt x="135987" y="208883"/>
                  </a:lnTo>
                  <a:lnTo>
                    <a:pt x="139509" y="208778"/>
                  </a:lnTo>
                  <a:lnTo>
                    <a:pt x="143006" y="208569"/>
                  </a:lnTo>
                  <a:lnTo>
                    <a:pt x="144755" y="208465"/>
                  </a:lnTo>
                  <a:lnTo>
                    <a:pt x="146503" y="208308"/>
                  </a:lnTo>
                  <a:lnTo>
                    <a:pt x="150026" y="207995"/>
                  </a:lnTo>
                  <a:lnTo>
                    <a:pt x="153523" y="207604"/>
                  </a:lnTo>
                  <a:cubicBezTo>
                    <a:pt x="154097" y="207552"/>
                    <a:pt x="154671" y="207473"/>
                    <a:pt x="155245" y="207395"/>
                  </a:cubicBezTo>
                  <a:lnTo>
                    <a:pt x="156994" y="207160"/>
                  </a:lnTo>
                  <a:lnTo>
                    <a:pt x="160491" y="206664"/>
                  </a:lnTo>
                  <a:lnTo>
                    <a:pt x="163961" y="206064"/>
                  </a:lnTo>
                  <a:cubicBezTo>
                    <a:pt x="164535" y="205960"/>
                    <a:pt x="165110" y="205881"/>
                    <a:pt x="165684" y="205777"/>
                  </a:cubicBezTo>
                  <a:lnTo>
                    <a:pt x="167406" y="205438"/>
                  </a:lnTo>
                  <a:cubicBezTo>
                    <a:pt x="168554" y="205203"/>
                    <a:pt x="169702" y="204968"/>
                    <a:pt x="170851" y="204733"/>
                  </a:cubicBezTo>
                  <a:lnTo>
                    <a:pt x="174295" y="203950"/>
                  </a:lnTo>
                  <a:cubicBezTo>
                    <a:pt x="174869" y="203820"/>
                    <a:pt x="175444" y="203689"/>
                    <a:pt x="176018" y="203559"/>
                  </a:cubicBezTo>
                  <a:lnTo>
                    <a:pt x="177714" y="203115"/>
                  </a:lnTo>
                  <a:cubicBezTo>
                    <a:pt x="178862" y="202828"/>
                    <a:pt x="180010" y="202541"/>
                    <a:pt x="181132" y="202228"/>
                  </a:cubicBezTo>
                  <a:cubicBezTo>
                    <a:pt x="183403" y="201576"/>
                    <a:pt x="185647" y="200949"/>
                    <a:pt x="187891" y="200219"/>
                  </a:cubicBezTo>
                  <a:cubicBezTo>
                    <a:pt x="192380" y="198810"/>
                    <a:pt x="196816" y="197192"/>
                    <a:pt x="201200" y="195417"/>
                  </a:cubicBezTo>
                  <a:cubicBezTo>
                    <a:pt x="210021" y="191816"/>
                    <a:pt x="218450" y="187327"/>
                    <a:pt x="226383" y="182030"/>
                  </a:cubicBezTo>
                  <a:cubicBezTo>
                    <a:pt x="230375" y="179342"/>
                    <a:pt x="234211" y="176393"/>
                    <a:pt x="237839" y="173236"/>
                  </a:cubicBezTo>
                  <a:cubicBezTo>
                    <a:pt x="241492" y="170026"/>
                    <a:pt x="244937" y="166581"/>
                    <a:pt x="248121" y="162902"/>
                  </a:cubicBezTo>
                  <a:cubicBezTo>
                    <a:pt x="251330" y="159222"/>
                    <a:pt x="254227" y="155282"/>
                    <a:pt x="256810" y="151132"/>
                  </a:cubicBezTo>
                  <a:cubicBezTo>
                    <a:pt x="259446" y="146957"/>
                    <a:pt x="261717" y="142599"/>
                    <a:pt x="263648" y="138058"/>
                  </a:cubicBezTo>
                  <a:cubicBezTo>
                    <a:pt x="266120" y="132280"/>
                    <a:pt x="267893" y="126234"/>
                    <a:pt x="268930" y="120057"/>
                  </a:cubicBezTo>
                  <a:lnTo>
                    <a:pt x="268930" y="120057"/>
                  </a:lnTo>
                  <a:cubicBezTo>
                    <a:pt x="268471" y="122736"/>
                    <a:pt x="267867" y="125392"/>
                    <a:pt x="267118" y="128011"/>
                  </a:cubicBezTo>
                  <a:cubicBezTo>
                    <a:pt x="265370" y="134092"/>
                    <a:pt x="262995" y="139989"/>
                    <a:pt x="259994" y="145574"/>
                  </a:cubicBezTo>
                  <a:cubicBezTo>
                    <a:pt x="259812" y="145913"/>
                    <a:pt x="259629" y="146252"/>
                    <a:pt x="259446" y="146618"/>
                  </a:cubicBezTo>
                  <a:lnTo>
                    <a:pt x="258846" y="147609"/>
                  </a:lnTo>
                  <a:lnTo>
                    <a:pt x="257672" y="149645"/>
                  </a:lnTo>
                  <a:cubicBezTo>
                    <a:pt x="257489" y="149984"/>
                    <a:pt x="257280" y="150323"/>
                    <a:pt x="257045" y="150636"/>
                  </a:cubicBezTo>
                  <a:lnTo>
                    <a:pt x="256419" y="151628"/>
                  </a:lnTo>
                  <a:lnTo>
                    <a:pt x="255166" y="153585"/>
                  </a:lnTo>
                  <a:lnTo>
                    <a:pt x="253809" y="155490"/>
                  </a:lnTo>
                  <a:lnTo>
                    <a:pt x="253131" y="156430"/>
                  </a:lnTo>
                  <a:cubicBezTo>
                    <a:pt x="252896" y="156769"/>
                    <a:pt x="252687" y="157082"/>
                    <a:pt x="252452" y="157369"/>
                  </a:cubicBezTo>
                  <a:lnTo>
                    <a:pt x="251017" y="159222"/>
                  </a:lnTo>
                  <a:lnTo>
                    <a:pt x="250287" y="160135"/>
                  </a:lnTo>
                  <a:cubicBezTo>
                    <a:pt x="250052" y="160449"/>
                    <a:pt x="249791" y="160736"/>
                    <a:pt x="249556" y="161049"/>
                  </a:cubicBezTo>
                  <a:cubicBezTo>
                    <a:pt x="245615" y="165798"/>
                    <a:pt x="241257" y="170182"/>
                    <a:pt x="236534" y="174149"/>
                  </a:cubicBezTo>
                  <a:lnTo>
                    <a:pt x="235673" y="174906"/>
                  </a:lnTo>
                  <a:lnTo>
                    <a:pt x="234786" y="175610"/>
                  </a:lnTo>
                  <a:lnTo>
                    <a:pt x="232985" y="177046"/>
                  </a:lnTo>
                  <a:cubicBezTo>
                    <a:pt x="231785" y="177985"/>
                    <a:pt x="230558" y="178872"/>
                    <a:pt x="229332" y="179786"/>
                  </a:cubicBezTo>
                  <a:cubicBezTo>
                    <a:pt x="228079" y="180647"/>
                    <a:pt x="226826" y="181508"/>
                    <a:pt x="225574" y="182343"/>
                  </a:cubicBezTo>
                  <a:lnTo>
                    <a:pt x="223669" y="183596"/>
                  </a:lnTo>
                  <a:cubicBezTo>
                    <a:pt x="223016" y="183987"/>
                    <a:pt x="222390" y="184405"/>
                    <a:pt x="221738" y="184796"/>
                  </a:cubicBezTo>
                  <a:cubicBezTo>
                    <a:pt x="216597" y="187901"/>
                    <a:pt x="211247" y="190694"/>
                    <a:pt x="205741" y="193147"/>
                  </a:cubicBezTo>
                  <a:cubicBezTo>
                    <a:pt x="200313" y="195574"/>
                    <a:pt x="194754" y="197713"/>
                    <a:pt x="189066" y="199514"/>
                  </a:cubicBezTo>
                  <a:lnTo>
                    <a:pt x="186952" y="200166"/>
                  </a:lnTo>
                  <a:lnTo>
                    <a:pt x="185882" y="200506"/>
                  </a:lnTo>
                  <a:lnTo>
                    <a:pt x="184812" y="200819"/>
                  </a:lnTo>
                  <a:lnTo>
                    <a:pt x="180532" y="202045"/>
                  </a:lnTo>
                  <a:lnTo>
                    <a:pt x="176226" y="203141"/>
                  </a:lnTo>
                  <a:cubicBezTo>
                    <a:pt x="174791" y="203481"/>
                    <a:pt x="173330" y="203794"/>
                    <a:pt x="171894" y="204133"/>
                  </a:cubicBezTo>
                  <a:cubicBezTo>
                    <a:pt x="166101" y="205386"/>
                    <a:pt x="160282" y="206377"/>
                    <a:pt x="154384" y="207108"/>
                  </a:cubicBezTo>
                  <a:cubicBezTo>
                    <a:pt x="148513" y="207839"/>
                    <a:pt x="142615" y="208282"/>
                    <a:pt x="136691" y="208439"/>
                  </a:cubicBezTo>
                  <a:cubicBezTo>
                    <a:pt x="134653" y="208502"/>
                    <a:pt x="132612" y="208534"/>
                    <a:pt x="130569" y="208534"/>
                  </a:cubicBezTo>
                  <a:cubicBezTo>
                    <a:pt x="126676" y="208534"/>
                    <a:pt x="122779" y="208418"/>
                    <a:pt x="118894" y="208178"/>
                  </a:cubicBezTo>
                  <a:cubicBezTo>
                    <a:pt x="112970" y="207813"/>
                    <a:pt x="107046" y="207186"/>
                    <a:pt x="101149" y="206299"/>
                  </a:cubicBezTo>
                  <a:lnTo>
                    <a:pt x="98956" y="205934"/>
                  </a:lnTo>
                  <a:cubicBezTo>
                    <a:pt x="98226" y="205829"/>
                    <a:pt x="97469" y="205725"/>
                    <a:pt x="96738" y="205568"/>
                  </a:cubicBezTo>
                  <a:lnTo>
                    <a:pt x="92354" y="204759"/>
                  </a:lnTo>
                  <a:lnTo>
                    <a:pt x="87944" y="203846"/>
                  </a:lnTo>
                  <a:cubicBezTo>
                    <a:pt x="86483" y="203507"/>
                    <a:pt x="85047" y="203141"/>
                    <a:pt x="83586" y="202802"/>
                  </a:cubicBezTo>
                  <a:cubicBezTo>
                    <a:pt x="77767" y="201367"/>
                    <a:pt x="71999" y="199671"/>
                    <a:pt x="66284" y="197713"/>
                  </a:cubicBezTo>
                  <a:cubicBezTo>
                    <a:pt x="60596" y="195756"/>
                    <a:pt x="54985" y="193512"/>
                    <a:pt x="49453" y="190981"/>
                  </a:cubicBezTo>
                  <a:cubicBezTo>
                    <a:pt x="43920" y="188476"/>
                    <a:pt x="38492" y="185683"/>
                    <a:pt x="33169" y="182630"/>
                  </a:cubicBezTo>
                  <a:lnTo>
                    <a:pt x="33169" y="182630"/>
                  </a:lnTo>
                  <a:cubicBezTo>
                    <a:pt x="33586" y="182787"/>
                    <a:pt x="34004" y="182891"/>
                    <a:pt x="34421" y="182995"/>
                  </a:cubicBezTo>
                  <a:cubicBezTo>
                    <a:pt x="34630" y="182969"/>
                    <a:pt x="34343" y="182734"/>
                    <a:pt x="32882" y="181769"/>
                  </a:cubicBezTo>
                  <a:lnTo>
                    <a:pt x="32882" y="181769"/>
                  </a:lnTo>
                  <a:cubicBezTo>
                    <a:pt x="54176" y="193799"/>
                    <a:pt x="77532" y="201811"/>
                    <a:pt x="101749" y="205412"/>
                  </a:cubicBezTo>
                  <a:cubicBezTo>
                    <a:pt x="107725" y="206299"/>
                    <a:pt x="113701" y="206899"/>
                    <a:pt x="119703" y="207265"/>
                  </a:cubicBezTo>
                  <a:cubicBezTo>
                    <a:pt x="123506" y="207497"/>
                    <a:pt x="127319" y="207613"/>
                    <a:pt x="131136" y="207613"/>
                  </a:cubicBezTo>
                  <a:cubicBezTo>
                    <a:pt x="133318" y="207613"/>
                    <a:pt x="135500" y="207575"/>
                    <a:pt x="137683" y="207499"/>
                  </a:cubicBezTo>
                  <a:cubicBezTo>
                    <a:pt x="143659" y="207317"/>
                    <a:pt x="149635" y="206847"/>
                    <a:pt x="155585" y="206116"/>
                  </a:cubicBezTo>
                  <a:cubicBezTo>
                    <a:pt x="161534" y="205386"/>
                    <a:pt x="167432" y="204342"/>
                    <a:pt x="173278" y="203037"/>
                  </a:cubicBezTo>
                  <a:cubicBezTo>
                    <a:pt x="185047" y="200427"/>
                    <a:pt x="196477" y="196617"/>
                    <a:pt x="207437" y="191633"/>
                  </a:cubicBezTo>
                  <a:cubicBezTo>
                    <a:pt x="218450" y="186571"/>
                    <a:pt x="228940" y="180047"/>
                    <a:pt x="238230" y="171826"/>
                  </a:cubicBezTo>
                  <a:cubicBezTo>
                    <a:pt x="242901" y="167677"/>
                    <a:pt x="247155" y="163084"/>
                    <a:pt x="250939" y="158126"/>
                  </a:cubicBezTo>
                  <a:cubicBezTo>
                    <a:pt x="254801" y="153116"/>
                    <a:pt x="258115" y="147740"/>
                    <a:pt x="260855" y="142077"/>
                  </a:cubicBezTo>
                  <a:cubicBezTo>
                    <a:pt x="263648" y="136310"/>
                    <a:pt x="265735" y="130256"/>
                    <a:pt x="267144" y="124019"/>
                  </a:cubicBezTo>
                  <a:cubicBezTo>
                    <a:pt x="267223" y="123627"/>
                    <a:pt x="267327" y="123236"/>
                    <a:pt x="267405" y="122844"/>
                  </a:cubicBezTo>
                  <a:lnTo>
                    <a:pt x="267614" y="121644"/>
                  </a:lnTo>
                  <a:lnTo>
                    <a:pt x="268032" y="119269"/>
                  </a:lnTo>
                  <a:cubicBezTo>
                    <a:pt x="268188" y="118460"/>
                    <a:pt x="268267" y="117677"/>
                    <a:pt x="268371" y="116868"/>
                  </a:cubicBezTo>
                  <a:cubicBezTo>
                    <a:pt x="268449" y="116059"/>
                    <a:pt x="268580" y="115250"/>
                    <a:pt x="268632" y="114441"/>
                  </a:cubicBezTo>
                  <a:lnTo>
                    <a:pt x="268789" y="112015"/>
                  </a:lnTo>
                  <a:lnTo>
                    <a:pt x="268893" y="110840"/>
                  </a:lnTo>
                  <a:lnTo>
                    <a:pt x="268893" y="109614"/>
                  </a:lnTo>
                  <a:lnTo>
                    <a:pt x="268893" y="105960"/>
                  </a:lnTo>
                  <a:lnTo>
                    <a:pt x="268815" y="104734"/>
                  </a:lnTo>
                  <a:lnTo>
                    <a:pt x="269989" y="104682"/>
                  </a:lnTo>
                  <a:lnTo>
                    <a:pt x="269806" y="101211"/>
                  </a:lnTo>
                  <a:lnTo>
                    <a:pt x="269415" y="97766"/>
                  </a:lnTo>
                  <a:cubicBezTo>
                    <a:pt x="269310" y="96618"/>
                    <a:pt x="269128" y="95444"/>
                    <a:pt x="268893" y="94322"/>
                  </a:cubicBezTo>
                  <a:cubicBezTo>
                    <a:pt x="268684" y="93199"/>
                    <a:pt x="268528" y="92051"/>
                    <a:pt x="268240" y="90929"/>
                  </a:cubicBezTo>
                  <a:lnTo>
                    <a:pt x="267484" y="87537"/>
                  </a:lnTo>
                  <a:cubicBezTo>
                    <a:pt x="267171" y="86441"/>
                    <a:pt x="266857" y="85318"/>
                    <a:pt x="266518" y="84222"/>
                  </a:cubicBezTo>
                  <a:cubicBezTo>
                    <a:pt x="266362" y="83674"/>
                    <a:pt x="266205" y="83100"/>
                    <a:pt x="266022" y="82578"/>
                  </a:cubicBezTo>
                  <a:lnTo>
                    <a:pt x="265448" y="80934"/>
                  </a:lnTo>
                  <a:lnTo>
                    <a:pt x="264900" y="79316"/>
                  </a:lnTo>
                  <a:lnTo>
                    <a:pt x="264613" y="78481"/>
                  </a:lnTo>
                  <a:lnTo>
                    <a:pt x="264274" y="77698"/>
                  </a:lnTo>
                  <a:lnTo>
                    <a:pt x="262969" y="74489"/>
                  </a:lnTo>
                  <a:cubicBezTo>
                    <a:pt x="262525" y="73445"/>
                    <a:pt x="262030" y="72401"/>
                    <a:pt x="261560" y="71357"/>
                  </a:cubicBezTo>
                  <a:lnTo>
                    <a:pt x="260829" y="69818"/>
                  </a:lnTo>
                  <a:lnTo>
                    <a:pt x="260020" y="68278"/>
                  </a:lnTo>
                  <a:lnTo>
                    <a:pt x="259237" y="66764"/>
                  </a:lnTo>
                  <a:cubicBezTo>
                    <a:pt x="258950" y="66268"/>
                    <a:pt x="258715" y="65747"/>
                    <a:pt x="258402" y="65251"/>
                  </a:cubicBezTo>
                  <a:lnTo>
                    <a:pt x="256680" y="62276"/>
                  </a:lnTo>
                  <a:cubicBezTo>
                    <a:pt x="256393" y="61780"/>
                    <a:pt x="256106" y="61310"/>
                    <a:pt x="255767" y="60841"/>
                  </a:cubicBezTo>
                  <a:lnTo>
                    <a:pt x="254853" y="59379"/>
                  </a:lnTo>
                  <a:lnTo>
                    <a:pt x="253914" y="57944"/>
                  </a:lnTo>
                  <a:cubicBezTo>
                    <a:pt x="253601" y="57474"/>
                    <a:pt x="253261" y="57004"/>
                    <a:pt x="252948" y="56535"/>
                  </a:cubicBezTo>
                  <a:cubicBezTo>
                    <a:pt x="252270" y="55621"/>
                    <a:pt x="251617" y="54682"/>
                    <a:pt x="250939" y="53742"/>
                  </a:cubicBezTo>
                  <a:cubicBezTo>
                    <a:pt x="245459" y="46409"/>
                    <a:pt x="239091" y="39781"/>
                    <a:pt x="231967" y="34014"/>
                  </a:cubicBezTo>
                  <a:cubicBezTo>
                    <a:pt x="224921" y="28221"/>
                    <a:pt x="217327" y="23236"/>
                    <a:pt x="209603" y="18800"/>
                  </a:cubicBezTo>
                  <a:cubicBezTo>
                    <a:pt x="206367" y="16973"/>
                    <a:pt x="203210" y="15329"/>
                    <a:pt x="200156" y="13816"/>
                  </a:cubicBezTo>
                  <a:cubicBezTo>
                    <a:pt x="197129" y="12276"/>
                    <a:pt x="194180" y="10893"/>
                    <a:pt x="191336" y="9588"/>
                  </a:cubicBezTo>
                  <a:cubicBezTo>
                    <a:pt x="188518" y="8283"/>
                    <a:pt x="185725" y="7083"/>
                    <a:pt x="182985" y="5961"/>
                  </a:cubicBezTo>
                  <a:lnTo>
                    <a:pt x="180950" y="5152"/>
                  </a:lnTo>
                  <a:lnTo>
                    <a:pt x="179932" y="4760"/>
                  </a:lnTo>
                  <a:lnTo>
                    <a:pt x="178914" y="4421"/>
                  </a:lnTo>
                  <a:lnTo>
                    <a:pt x="176905" y="3691"/>
                  </a:lnTo>
                  <a:lnTo>
                    <a:pt x="174896" y="3038"/>
                  </a:lnTo>
                  <a:lnTo>
                    <a:pt x="174896" y="3038"/>
                  </a:lnTo>
                  <a:cubicBezTo>
                    <a:pt x="178079" y="4317"/>
                    <a:pt x="181132" y="5752"/>
                    <a:pt x="184081" y="7213"/>
                  </a:cubicBezTo>
                  <a:cubicBezTo>
                    <a:pt x="185595" y="7944"/>
                    <a:pt x="187030" y="8701"/>
                    <a:pt x="188491" y="9458"/>
                  </a:cubicBezTo>
                  <a:lnTo>
                    <a:pt x="192823" y="11728"/>
                  </a:lnTo>
                  <a:cubicBezTo>
                    <a:pt x="198591" y="14781"/>
                    <a:pt x="204410" y="17913"/>
                    <a:pt x="210177" y="21331"/>
                  </a:cubicBezTo>
                  <a:cubicBezTo>
                    <a:pt x="213048" y="23054"/>
                    <a:pt x="215918" y="24828"/>
                    <a:pt x="218711" y="26707"/>
                  </a:cubicBezTo>
                  <a:cubicBezTo>
                    <a:pt x="220146" y="27647"/>
                    <a:pt x="221529" y="28638"/>
                    <a:pt x="222912" y="29604"/>
                  </a:cubicBezTo>
                  <a:cubicBezTo>
                    <a:pt x="223617" y="30100"/>
                    <a:pt x="224295" y="30621"/>
                    <a:pt x="224974" y="31117"/>
                  </a:cubicBezTo>
                  <a:cubicBezTo>
                    <a:pt x="225678" y="31639"/>
                    <a:pt x="226357" y="32135"/>
                    <a:pt x="227035" y="32657"/>
                  </a:cubicBezTo>
                  <a:lnTo>
                    <a:pt x="229044" y="34249"/>
                  </a:lnTo>
                  <a:cubicBezTo>
                    <a:pt x="229749" y="34771"/>
                    <a:pt x="230401" y="35345"/>
                    <a:pt x="231054" y="35893"/>
                  </a:cubicBezTo>
                  <a:lnTo>
                    <a:pt x="232019" y="36702"/>
                  </a:lnTo>
                  <a:cubicBezTo>
                    <a:pt x="232359" y="36989"/>
                    <a:pt x="232672" y="37276"/>
                    <a:pt x="233011" y="37563"/>
                  </a:cubicBezTo>
                  <a:lnTo>
                    <a:pt x="234942" y="39285"/>
                  </a:lnTo>
                  <a:lnTo>
                    <a:pt x="236847" y="41060"/>
                  </a:lnTo>
                  <a:lnTo>
                    <a:pt x="237787" y="41947"/>
                  </a:lnTo>
                  <a:lnTo>
                    <a:pt x="238700" y="42860"/>
                  </a:lnTo>
                  <a:lnTo>
                    <a:pt x="240527" y="44713"/>
                  </a:lnTo>
                  <a:lnTo>
                    <a:pt x="242301" y="46644"/>
                  </a:lnTo>
                  <a:lnTo>
                    <a:pt x="243162" y="47610"/>
                  </a:lnTo>
                  <a:lnTo>
                    <a:pt x="243606" y="48080"/>
                  </a:lnTo>
                  <a:lnTo>
                    <a:pt x="244050" y="48575"/>
                  </a:lnTo>
                  <a:lnTo>
                    <a:pt x="245720" y="50585"/>
                  </a:lnTo>
                  <a:lnTo>
                    <a:pt x="246555" y="51576"/>
                  </a:lnTo>
                  <a:lnTo>
                    <a:pt x="247364" y="52594"/>
                  </a:lnTo>
                  <a:lnTo>
                    <a:pt x="248956" y="54682"/>
                  </a:lnTo>
                  <a:lnTo>
                    <a:pt x="249347" y="55204"/>
                  </a:lnTo>
                  <a:lnTo>
                    <a:pt x="249739" y="55726"/>
                  </a:lnTo>
                  <a:lnTo>
                    <a:pt x="250521" y="56796"/>
                  </a:lnTo>
                  <a:lnTo>
                    <a:pt x="252009" y="58936"/>
                  </a:lnTo>
                  <a:lnTo>
                    <a:pt x="253444" y="61154"/>
                  </a:lnTo>
                  <a:lnTo>
                    <a:pt x="254149" y="62250"/>
                  </a:lnTo>
                  <a:lnTo>
                    <a:pt x="254488" y="62798"/>
                  </a:lnTo>
                  <a:lnTo>
                    <a:pt x="254827" y="63372"/>
                  </a:lnTo>
                  <a:cubicBezTo>
                    <a:pt x="258455" y="69400"/>
                    <a:pt x="261429" y="75820"/>
                    <a:pt x="263648" y="82500"/>
                  </a:cubicBezTo>
                  <a:cubicBezTo>
                    <a:pt x="265918" y="89285"/>
                    <a:pt x="267275" y="96331"/>
                    <a:pt x="267640" y="103455"/>
                  </a:cubicBezTo>
                  <a:cubicBezTo>
                    <a:pt x="267666" y="104342"/>
                    <a:pt x="267719" y="105230"/>
                    <a:pt x="267745" y="106143"/>
                  </a:cubicBezTo>
                  <a:lnTo>
                    <a:pt x="267719" y="108831"/>
                  </a:lnTo>
                  <a:cubicBezTo>
                    <a:pt x="267745" y="110605"/>
                    <a:pt x="267536" y="112406"/>
                    <a:pt x="267432" y="114207"/>
                  </a:cubicBezTo>
                  <a:cubicBezTo>
                    <a:pt x="267405" y="114650"/>
                    <a:pt x="267327" y="115094"/>
                    <a:pt x="267275" y="115538"/>
                  </a:cubicBezTo>
                  <a:lnTo>
                    <a:pt x="267092" y="116868"/>
                  </a:lnTo>
                  <a:cubicBezTo>
                    <a:pt x="266962" y="117756"/>
                    <a:pt x="266884" y="118643"/>
                    <a:pt x="266701" y="119530"/>
                  </a:cubicBezTo>
                  <a:lnTo>
                    <a:pt x="266205" y="122166"/>
                  </a:lnTo>
                  <a:cubicBezTo>
                    <a:pt x="266127" y="122610"/>
                    <a:pt x="266022" y="123053"/>
                    <a:pt x="265918" y="123471"/>
                  </a:cubicBezTo>
                  <a:lnTo>
                    <a:pt x="265605" y="124775"/>
                  </a:lnTo>
                  <a:lnTo>
                    <a:pt x="265266" y="126080"/>
                  </a:lnTo>
                  <a:cubicBezTo>
                    <a:pt x="265213" y="126315"/>
                    <a:pt x="265161" y="126524"/>
                    <a:pt x="265109" y="126733"/>
                  </a:cubicBezTo>
                  <a:lnTo>
                    <a:pt x="264900" y="127385"/>
                  </a:lnTo>
                  <a:lnTo>
                    <a:pt x="264143" y="129969"/>
                  </a:lnTo>
                  <a:lnTo>
                    <a:pt x="263961" y="130621"/>
                  </a:lnTo>
                  <a:lnTo>
                    <a:pt x="263726" y="131247"/>
                  </a:lnTo>
                  <a:lnTo>
                    <a:pt x="263282" y="132500"/>
                  </a:lnTo>
                  <a:lnTo>
                    <a:pt x="262839" y="133779"/>
                  </a:lnTo>
                  <a:lnTo>
                    <a:pt x="262604" y="134405"/>
                  </a:lnTo>
                  <a:lnTo>
                    <a:pt x="262369" y="135005"/>
                  </a:lnTo>
                  <a:lnTo>
                    <a:pt x="261351" y="137484"/>
                  </a:lnTo>
                  <a:lnTo>
                    <a:pt x="261090" y="138110"/>
                  </a:lnTo>
                  <a:lnTo>
                    <a:pt x="260803" y="138711"/>
                  </a:lnTo>
                  <a:lnTo>
                    <a:pt x="260255" y="139911"/>
                  </a:lnTo>
                  <a:lnTo>
                    <a:pt x="259681" y="141138"/>
                  </a:lnTo>
                  <a:cubicBezTo>
                    <a:pt x="259498" y="141529"/>
                    <a:pt x="259316" y="141947"/>
                    <a:pt x="259107" y="142338"/>
                  </a:cubicBezTo>
                  <a:lnTo>
                    <a:pt x="257854" y="144687"/>
                  </a:lnTo>
                  <a:cubicBezTo>
                    <a:pt x="257463" y="145496"/>
                    <a:pt x="257019" y="146252"/>
                    <a:pt x="256550" y="147009"/>
                  </a:cubicBezTo>
                  <a:cubicBezTo>
                    <a:pt x="256106" y="147766"/>
                    <a:pt x="255688" y="148549"/>
                    <a:pt x="255193" y="149280"/>
                  </a:cubicBezTo>
                  <a:cubicBezTo>
                    <a:pt x="254227" y="150793"/>
                    <a:pt x="253314" y="152307"/>
                    <a:pt x="252270" y="153716"/>
                  </a:cubicBezTo>
                  <a:cubicBezTo>
                    <a:pt x="250234" y="156639"/>
                    <a:pt x="248042" y="159405"/>
                    <a:pt x="245694" y="162066"/>
                  </a:cubicBezTo>
                  <a:lnTo>
                    <a:pt x="243919" y="164024"/>
                  </a:lnTo>
                  <a:cubicBezTo>
                    <a:pt x="243606" y="164363"/>
                    <a:pt x="243319" y="164676"/>
                    <a:pt x="243006" y="165015"/>
                  </a:cubicBezTo>
                  <a:lnTo>
                    <a:pt x="242066" y="165955"/>
                  </a:lnTo>
                  <a:lnTo>
                    <a:pt x="240214" y="167834"/>
                  </a:lnTo>
                  <a:lnTo>
                    <a:pt x="238256" y="169634"/>
                  </a:lnTo>
                  <a:lnTo>
                    <a:pt x="237291" y="170522"/>
                  </a:lnTo>
                  <a:lnTo>
                    <a:pt x="236273" y="171383"/>
                  </a:lnTo>
                  <a:lnTo>
                    <a:pt x="234290" y="173105"/>
                  </a:lnTo>
                  <a:lnTo>
                    <a:pt x="232228" y="174775"/>
                  </a:lnTo>
                  <a:lnTo>
                    <a:pt x="231184" y="175584"/>
                  </a:lnTo>
                  <a:lnTo>
                    <a:pt x="230140" y="176367"/>
                  </a:lnTo>
                  <a:lnTo>
                    <a:pt x="228027" y="177933"/>
                  </a:lnTo>
                  <a:lnTo>
                    <a:pt x="225861" y="179446"/>
                  </a:lnTo>
                  <a:lnTo>
                    <a:pt x="224765" y="180177"/>
                  </a:lnTo>
                  <a:lnTo>
                    <a:pt x="223669" y="180908"/>
                  </a:lnTo>
                  <a:lnTo>
                    <a:pt x="221451" y="182317"/>
                  </a:lnTo>
                  <a:cubicBezTo>
                    <a:pt x="218476" y="184144"/>
                    <a:pt x="215449" y="185918"/>
                    <a:pt x="212343" y="187484"/>
                  </a:cubicBezTo>
                  <a:cubicBezTo>
                    <a:pt x="206184" y="190668"/>
                    <a:pt x="199791" y="193434"/>
                    <a:pt x="193241" y="195730"/>
                  </a:cubicBezTo>
                  <a:cubicBezTo>
                    <a:pt x="189979" y="196878"/>
                    <a:pt x="186717" y="197974"/>
                    <a:pt x="183403" y="198914"/>
                  </a:cubicBezTo>
                  <a:cubicBezTo>
                    <a:pt x="181733" y="199384"/>
                    <a:pt x="180089" y="199853"/>
                    <a:pt x="178418" y="200271"/>
                  </a:cubicBezTo>
                  <a:cubicBezTo>
                    <a:pt x="176748" y="200688"/>
                    <a:pt x="175078" y="201132"/>
                    <a:pt x="173408" y="201497"/>
                  </a:cubicBezTo>
                  <a:cubicBezTo>
                    <a:pt x="160047" y="204525"/>
                    <a:pt x="146425" y="206090"/>
                    <a:pt x="132751" y="206169"/>
                  </a:cubicBezTo>
                  <a:cubicBezTo>
                    <a:pt x="138466" y="206090"/>
                    <a:pt x="144285" y="205777"/>
                    <a:pt x="150183" y="205177"/>
                  </a:cubicBezTo>
                  <a:cubicBezTo>
                    <a:pt x="156054" y="204577"/>
                    <a:pt x="161978" y="203663"/>
                    <a:pt x="167902" y="202463"/>
                  </a:cubicBezTo>
                  <a:cubicBezTo>
                    <a:pt x="173826" y="201263"/>
                    <a:pt x="179723" y="199749"/>
                    <a:pt x="185569" y="197974"/>
                  </a:cubicBezTo>
                  <a:cubicBezTo>
                    <a:pt x="191440" y="196148"/>
                    <a:pt x="197234" y="194008"/>
                    <a:pt x="202870" y="191581"/>
                  </a:cubicBezTo>
                  <a:cubicBezTo>
                    <a:pt x="208533" y="189128"/>
                    <a:pt x="214039" y="186310"/>
                    <a:pt x="219337" y="183126"/>
                  </a:cubicBezTo>
                  <a:cubicBezTo>
                    <a:pt x="224608" y="179994"/>
                    <a:pt x="229645" y="176419"/>
                    <a:pt x="234394" y="172479"/>
                  </a:cubicBezTo>
                  <a:cubicBezTo>
                    <a:pt x="239065" y="168590"/>
                    <a:pt x="243371" y="164285"/>
                    <a:pt x="247312" y="159613"/>
                  </a:cubicBezTo>
                  <a:cubicBezTo>
                    <a:pt x="251148" y="155073"/>
                    <a:pt x="254540" y="150141"/>
                    <a:pt x="257437" y="144948"/>
                  </a:cubicBezTo>
                  <a:cubicBezTo>
                    <a:pt x="259472" y="141268"/>
                    <a:pt x="261221" y="137484"/>
                    <a:pt x="262708" y="133570"/>
                  </a:cubicBezTo>
                  <a:lnTo>
                    <a:pt x="263752" y="130621"/>
                  </a:lnTo>
                  <a:cubicBezTo>
                    <a:pt x="264065" y="129629"/>
                    <a:pt x="264326" y="128638"/>
                    <a:pt x="264665" y="127646"/>
                  </a:cubicBezTo>
                  <a:cubicBezTo>
                    <a:pt x="264979" y="126654"/>
                    <a:pt x="265213" y="125637"/>
                    <a:pt x="265448" y="124619"/>
                  </a:cubicBezTo>
                  <a:cubicBezTo>
                    <a:pt x="265709" y="123627"/>
                    <a:pt x="265944" y="122610"/>
                    <a:pt x="266127" y="121592"/>
                  </a:cubicBezTo>
                  <a:cubicBezTo>
                    <a:pt x="266309" y="120574"/>
                    <a:pt x="266518" y="119556"/>
                    <a:pt x="266701" y="118539"/>
                  </a:cubicBezTo>
                  <a:lnTo>
                    <a:pt x="267092" y="115485"/>
                  </a:lnTo>
                  <a:lnTo>
                    <a:pt x="267197" y="114702"/>
                  </a:lnTo>
                  <a:lnTo>
                    <a:pt x="267249" y="113946"/>
                  </a:lnTo>
                  <a:lnTo>
                    <a:pt x="267379" y="112406"/>
                  </a:lnTo>
                  <a:lnTo>
                    <a:pt x="267484" y="110866"/>
                  </a:lnTo>
                  <a:cubicBezTo>
                    <a:pt x="267536" y="110344"/>
                    <a:pt x="267536" y="109823"/>
                    <a:pt x="267536" y="109301"/>
                  </a:cubicBezTo>
                  <a:lnTo>
                    <a:pt x="267562" y="106221"/>
                  </a:lnTo>
                  <a:cubicBezTo>
                    <a:pt x="267536" y="105204"/>
                    <a:pt x="267484" y="104186"/>
                    <a:pt x="267432" y="103168"/>
                  </a:cubicBezTo>
                  <a:lnTo>
                    <a:pt x="267353" y="101628"/>
                  </a:lnTo>
                  <a:cubicBezTo>
                    <a:pt x="267327" y="101133"/>
                    <a:pt x="267249" y="100611"/>
                    <a:pt x="267197" y="100115"/>
                  </a:cubicBezTo>
                  <a:lnTo>
                    <a:pt x="266884" y="97088"/>
                  </a:lnTo>
                  <a:cubicBezTo>
                    <a:pt x="266727" y="96070"/>
                    <a:pt x="266544" y="95078"/>
                    <a:pt x="266362" y="94087"/>
                  </a:cubicBezTo>
                  <a:lnTo>
                    <a:pt x="266075" y="92573"/>
                  </a:lnTo>
                  <a:cubicBezTo>
                    <a:pt x="265996" y="92077"/>
                    <a:pt x="265866" y="91581"/>
                    <a:pt x="265761" y="91086"/>
                  </a:cubicBezTo>
                  <a:lnTo>
                    <a:pt x="265083" y="88163"/>
                  </a:lnTo>
                  <a:cubicBezTo>
                    <a:pt x="264822" y="87197"/>
                    <a:pt x="264535" y="86232"/>
                    <a:pt x="264248" y="85266"/>
                  </a:cubicBezTo>
                  <a:lnTo>
                    <a:pt x="263830" y="83831"/>
                  </a:lnTo>
                  <a:cubicBezTo>
                    <a:pt x="263674" y="83335"/>
                    <a:pt x="263517" y="82865"/>
                    <a:pt x="263361" y="82396"/>
                  </a:cubicBezTo>
                  <a:lnTo>
                    <a:pt x="262369" y="79577"/>
                  </a:lnTo>
                  <a:cubicBezTo>
                    <a:pt x="262030" y="78664"/>
                    <a:pt x="261638" y="77725"/>
                    <a:pt x="261273" y="76811"/>
                  </a:cubicBezTo>
                  <a:cubicBezTo>
                    <a:pt x="260908" y="75898"/>
                    <a:pt x="260542" y="74984"/>
                    <a:pt x="260099" y="74097"/>
                  </a:cubicBezTo>
                  <a:cubicBezTo>
                    <a:pt x="256863" y="66947"/>
                    <a:pt x="252818" y="60214"/>
                    <a:pt x="247990" y="54056"/>
                  </a:cubicBezTo>
                  <a:lnTo>
                    <a:pt x="246216" y="51759"/>
                  </a:lnTo>
                  <a:lnTo>
                    <a:pt x="244337" y="49567"/>
                  </a:lnTo>
                  <a:lnTo>
                    <a:pt x="243397" y="48445"/>
                  </a:lnTo>
                  <a:cubicBezTo>
                    <a:pt x="243058" y="48106"/>
                    <a:pt x="242745" y="47740"/>
                    <a:pt x="242406" y="47401"/>
                  </a:cubicBezTo>
                  <a:lnTo>
                    <a:pt x="240448" y="45261"/>
                  </a:lnTo>
                  <a:cubicBezTo>
                    <a:pt x="237760" y="42521"/>
                    <a:pt x="234994" y="39859"/>
                    <a:pt x="232072" y="37406"/>
                  </a:cubicBezTo>
                  <a:cubicBezTo>
                    <a:pt x="229175" y="34953"/>
                    <a:pt x="226174" y="32605"/>
                    <a:pt x="223095" y="30439"/>
                  </a:cubicBezTo>
                  <a:cubicBezTo>
                    <a:pt x="220015" y="28247"/>
                    <a:pt x="216884" y="26185"/>
                    <a:pt x="213700" y="24228"/>
                  </a:cubicBezTo>
                  <a:cubicBezTo>
                    <a:pt x="210516" y="22297"/>
                    <a:pt x="207333" y="20418"/>
                    <a:pt x="204097" y="18643"/>
                  </a:cubicBezTo>
                  <a:cubicBezTo>
                    <a:pt x="200861" y="16869"/>
                    <a:pt x="197651" y="15121"/>
                    <a:pt x="194389" y="13450"/>
                  </a:cubicBezTo>
                  <a:cubicBezTo>
                    <a:pt x="191153" y="11754"/>
                    <a:pt x="187943" y="10084"/>
                    <a:pt x="184629" y="8440"/>
                  </a:cubicBezTo>
                  <a:cubicBezTo>
                    <a:pt x="181341" y="6796"/>
                    <a:pt x="177923" y="5204"/>
                    <a:pt x="174374" y="3821"/>
                  </a:cubicBezTo>
                  <a:cubicBezTo>
                    <a:pt x="171216" y="2542"/>
                    <a:pt x="168006" y="1498"/>
                    <a:pt x="164744" y="663"/>
                  </a:cubicBezTo>
                  <a:cubicBezTo>
                    <a:pt x="161944" y="221"/>
                    <a:pt x="159105" y="0"/>
                    <a:pt x="1562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 name="Google Shape;948;p34"/>
          <p:cNvGrpSpPr/>
          <p:nvPr/>
        </p:nvGrpSpPr>
        <p:grpSpPr>
          <a:xfrm>
            <a:off x="3605463" y="2331113"/>
            <a:ext cx="7186900" cy="4132775"/>
            <a:chOff x="235075" y="777725"/>
            <a:chExt cx="7186900" cy="4132775"/>
          </a:xfrm>
        </p:grpSpPr>
        <p:sp>
          <p:nvSpPr>
            <p:cNvPr id="949" name="Google Shape;949;p34"/>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4"/>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 name="Google Shape;951;p34"/>
          <p:cNvSpPr/>
          <p:nvPr/>
        </p:nvSpPr>
        <p:spPr>
          <a:xfrm>
            <a:off x="3015900" y="1015650"/>
            <a:ext cx="3112200" cy="31122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4"/>
          <p:cNvSpPr txBox="1"/>
          <p:nvPr>
            <p:ph type="ctrTitle"/>
          </p:nvPr>
        </p:nvSpPr>
        <p:spPr>
          <a:xfrm>
            <a:off x="1046250" y="2577954"/>
            <a:ext cx="71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2"/>
                </a:solidFill>
              </a:rPr>
              <a:t>THE COMPANY</a:t>
            </a:r>
            <a:endParaRPr>
              <a:solidFill>
                <a:schemeClr val="accent2"/>
              </a:solidFill>
            </a:endParaRPr>
          </a:p>
        </p:txBody>
      </p:sp>
      <p:sp>
        <p:nvSpPr>
          <p:cNvPr id="953" name="Google Shape;953;p34"/>
          <p:cNvSpPr txBox="1"/>
          <p:nvPr>
            <p:ph idx="1" type="subTitle"/>
          </p:nvPr>
        </p:nvSpPr>
        <p:spPr>
          <a:xfrm>
            <a:off x="3605475" y="3039400"/>
            <a:ext cx="1957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accent2"/>
                </a:solidFill>
              </a:rPr>
              <a:t>This is the subtitle that makes it comprehensible</a:t>
            </a:r>
            <a:endParaRPr>
              <a:solidFill>
                <a:schemeClr val="accent2"/>
              </a:solidFill>
            </a:endParaRPr>
          </a:p>
        </p:txBody>
      </p:sp>
      <p:sp>
        <p:nvSpPr>
          <p:cNvPr id="954" name="Google Shape;954;p34"/>
          <p:cNvSpPr txBox="1"/>
          <p:nvPr>
            <p:ph idx="2" type="title"/>
          </p:nvPr>
        </p:nvSpPr>
        <p:spPr>
          <a:xfrm>
            <a:off x="3732762" y="1537228"/>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1"/>
                </a:solidFill>
              </a:rPr>
              <a:t>01</a:t>
            </a:r>
            <a:endParaRPr>
              <a:solidFill>
                <a:schemeClr val="accent1"/>
              </a:solidFill>
            </a:endParaRPr>
          </a:p>
        </p:txBody>
      </p:sp>
      <p:grpSp>
        <p:nvGrpSpPr>
          <p:cNvPr id="955" name="Google Shape;955;p34"/>
          <p:cNvGrpSpPr/>
          <p:nvPr/>
        </p:nvGrpSpPr>
        <p:grpSpPr>
          <a:xfrm rot="1195466">
            <a:off x="920701" y="612970"/>
            <a:ext cx="2763315" cy="771207"/>
            <a:chOff x="234200" y="2027925"/>
            <a:chExt cx="6760111" cy="1887098"/>
          </a:xfrm>
        </p:grpSpPr>
        <p:sp>
          <p:nvSpPr>
            <p:cNvPr id="956" name="Google Shape;956;p34"/>
            <p:cNvSpPr/>
            <p:nvPr/>
          </p:nvSpPr>
          <p:spPr>
            <a:xfrm>
              <a:off x="234200" y="3510875"/>
              <a:ext cx="311250" cy="154150"/>
            </a:xfrm>
            <a:custGeom>
              <a:rect b="b" l="l" r="r" t="t"/>
              <a:pathLst>
                <a:path extrusionOk="0" h="6166" w="12450">
                  <a:moveTo>
                    <a:pt x="5093" y="0"/>
                  </a:moveTo>
                  <a:cubicBezTo>
                    <a:pt x="4118" y="0"/>
                    <a:pt x="1659" y="898"/>
                    <a:pt x="879" y="1542"/>
                  </a:cubicBezTo>
                  <a:cubicBezTo>
                    <a:pt x="235" y="2049"/>
                    <a:pt x="1" y="2927"/>
                    <a:pt x="294" y="3708"/>
                  </a:cubicBezTo>
                  <a:cubicBezTo>
                    <a:pt x="918" y="5190"/>
                    <a:pt x="3025" y="6166"/>
                    <a:pt x="5562" y="6166"/>
                  </a:cubicBezTo>
                  <a:cubicBezTo>
                    <a:pt x="10108" y="6166"/>
                    <a:pt x="12449" y="3044"/>
                    <a:pt x="9328" y="1152"/>
                  </a:cubicBezTo>
                  <a:cubicBezTo>
                    <a:pt x="8391" y="566"/>
                    <a:pt x="6303" y="0"/>
                    <a:pt x="50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4"/>
            <p:cNvSpPr/>
            <p:nvPr/>
          </p:nvSpPr>
          <p:spPr>
            <a:xfrm>
              <a:off x="706400" y="2918875"/>
              <a:ext cx="577575" cy="299350"/>
            </a:xfrm>
            <a:custGeom>
              <a:rect b="b" l="l" r="r" t="t"/>
              <a:pathLst>
                <a:path extrusionOk="0" h="11974" w="23103">
                  <a:moveTo>
                    <a:pt x="10467" y="0"/>
                  </a:moveTo>
                  <a:cubicBezTo>
                    <a:pt x="8998" y="0"/>
                    <a:pt x="7527" y="176"/>
                    <a:pt x="6166" y="540"/>
                  </a:cubicBezTo>
                  <a:cubicBezTo>
                    <a:pt x="2303" y="1574"/>
                    <a:pt x="195" y="3388"/>
                    <a:pt x="39" y="5808"/>
                  </a:cubicBezTo>
                  <a:cubicBezTo>
                    <a:pt x="0" y="6647"/>
                    <a:pt x="117" y="7466"/>
                    <a:pt x="371" y="7895"/>
                  </a:cubicBezTo>
                  <a:lnTo>
                    <a:pt x="371" y="7915"/>
                  </a:lnTo>
                  <a:cubicBezTo>
                    <a:pt x="956" y="8910"/>
                    <a:pt x="1834" y="9690"/>
                    <a:pt x="3415" y="10510"/>
                  </a:cubicBezTo>
                  <a:cubicBezTo>
                    <a:pt x="5600" y="11681"/>
                    <a:pt x="7044" y="11973"/>
                    <a:pt x="10556" y="11973"/>
                  </a:cubicBezTo>
                  <a:cubicBezTo>
                    <a:pt x="13268" y="11973"/>
                    <a:pt x="13698" y="11934"/>
                    <a:pt x="15141" y="11486"/>
                  </a:cubicBezTo>
                  <a:cubicBezTo>
                    <a:pt x="21893" y="9456"/>
                    <a:pt x="23102" y="4403"/>
                    <a:pt x="17522" y="1535"/>
                  </a:cubicBezTo>
                  <a:cubicBezTo>
                    <a:pt x="15565" y="532"/>
                    <a:pt x="13019" y="0"/>
                    <a:pt x="104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4"/>
            <p:cNvSpPr/>
            <p:nvPr/>
          </p:nvSpPr>
          <p:spPr>
            <a:xfrm>
              <a:off x="1324925" y="3370600"/>
              <a:ext cx="297575" cy="139600"/>
            </a:xfrm>
            <a:custGeom>
              <a:rect b="b" l="l" r="r" t="t"/>
              <a:pathLst>
                <a:path extrusionOk="0" h="5584" w="11903">
                  <a:moveTo>
                    <a:pt x="6634" y="1"/>
                  </a:moveTo>
                  <a:cubicBezTo>
                    <a:pt x="5316" y="1"/>
                    <a:pt x="3940" y="339"/>
                    <a:pt x="2615" y="1007"/>
                  </a:cubicBezTo>
                  <a:cubicBezTo>
                    <a:pt x="508" y="2060"/>
                    <a:pt x="0" y="3328"/>
                    <a:pt x="1288" y="4421"/>
                  </a:cubicBezTo>
                  <a:cubicBezTo>
                    <a:pt x="2239" y="5249"/>
                    <a:pt x="3413" y="5584"/>
                    <a:pt x="5368" y="5584"/>
                  </a:cubicBezTo>
                  <a:cubicBezTo>
                    <a:pt x="5579" y="5584"/>
                    <a:pt x="5799" y="5580"/>
                    <a:pt x="6029" y="5572"/>
                  </a:cubicBezTo>
                  <a:cubicBezTo>
                    <a:pt x="8449" y="5475"/>
                    <a:pt x="9932" y="5006"/>
                    <a:pt x="10771" y="4070"/>
                  </a:cubicBezTo>
                  <a:cubicBezTo>
                    <a:pt x="11902" y="2821"/>
                    <a:pt x="11376" y="1416"/>
                    <a:pt x="9463" y="577"/>
                  </a:cubicBezTo>
                  <a:cubicBezTo>
                    <a:pt x="8584" y="192"/>
                    <a:pt x="7625" y="1"/>
                    <a:pt x="66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4"/>
            <p:cNvSpPr/>
            <p:nvPr/>
          </p:nvSpPr>
          <p:spPr>
            <a:xfrm>
              <a:off x="1835650" y="2826000"/>
              <a:ext cx="666825" cy="316950"/>
            </a:xfrm>
            <a:custGeom>
              <a:rect b="b" l="l" r="r" t="t"/>
              <a:pathLst>
                <a:path extrusionOk="0" h="12678" w="26673">
                  <a:moveTo>
                    <a:pt x="15890" y="1"/>
                  </a:moveTo>
                  <a:cubicBezTo>
                    <a:pt x="13731" y="1"/>
                    <a:pt x="11573" y="361"/>
                    <a:pt x="9502" y="1074"/>
                  </a:cubicBezTo>
                  <a:cubicBezTo>
                    <a:pt x="3805" y="3103"/>
                    <a:pt x="2068" y="3942"/>
                    <a:pt x="976" y="5230"/>
                  </a:cubicBezTo>
                  <a:cubicBezTo>
                    <a:pt x="137" y="6264"/>
                    <a:pt x="0" y="7708"/>
                    <a:pt x="605" y="8879"/>
                  </a:cubicBezTo>
                  <a:lnTo>
                    <a:pt x="585" y="8898"/>
                  </a:lnTo>
                  <a:cubicBezTo>
                    <a:pt x="1034" y="9679"/>
                    <a:pt x="3024" y="10928"/>
                    <a:pt x="4488" y="11357"/>
                  </a:cubicBezTo>
                  <a:cubicBezTo>
                    <a:pt x="5619" y="11630"/>
                    <a:pt x="6751" y="11786"/>
                    <a:pt x="7902" y="11845"/>
                  </a:cubicBezTo>
                  <a:cubicBezTo>
                    <a:pt x="9229" y="11942"/>
                    <a:pt x="10556" y="12118"/>
                    <a:pt x="11863" y="12371"/>
                  </a:cubicBezTo>
                  <a:cubicBezTo>
                    <a:pt x="12865" y="12577"/>
                    <a:pt x="14194" y="12677"/>
                    <a:pt x="15555" y="12677"/>
                  </a:cubicBezTo>
                  <a:cubicBezTo>
                    <a:pt x="17294" y="12677"/>
                    <a:pt x="19086" y="12513"/>
                    <a:pt x="20312" y="12196"/>
                  </a:cubicBezTo>
                  <a:cubicBezTo>
                    <a:pt x="22302" y="11708"/>
                    <a:pt x="24839" y="10284"/>
                    <a:pt x="25834" y="9113"/>
                  </a:cubicBezTo>
                  <a:cubicBezTo>
                    <a:pt x="26575" y="8254"/>
                    <a:pt x="26673" y="7962"/>
                    <a:pt x="26673" y="6362"/>
                  </a:cubicBezTo>
                  <a:cubicBezTo>
                    <a:pt x="26673" y="4742"/>
                    <a:pt x="26575" y="4469"/>
                    <a:pt x="25834" y="3591"/>
                  </a:cubicBezTo>
                  <a:cubicBezTo>
                    <a:pt x="24858" y="2459"/>
                    <a:pt x="22263" y="996"/>
                    <a:pt x="20370" y="528"/>
                  </a:cubicBezTo>
                  <a:cubicBezTo>
                    <a:pt x="18897" y="175"/>
                    <a:pt x="17393" y="1"/>
                    <a:pt x="158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4"/>
            <p:cNvSpPr/>
            <p:nvPr/>
          </p:nvSpPr>
          <p:spPr>
            <a:xfrm>
              <a:off x="2948775" y="2707475"/>
              <a:ext cx="236625" cy="119550"/>
            </a:xfrm>
            <a:custGeom>
              <a:rect b="b" l="l" r="r" t="t"/>
              <a:pathLst>
                <a:path extrusionOk="0" h="4782" w="9465">
                  <a:moveTo>
                    <a:pt x="5347" y="1"/>
                  </a:moveTo>
                  <a:cubicBezTo>
                    <a:pt x="2011" y="1"/>
                    <a:pt x="1" y="1757"/>
                    <a:pt x="1445" y="3415"/>
                  </a:cubicBezTo>
                  <a:lnTo>
                    <a:pt x="1445" y="3396"/>
                  </a:lnTo>
                  <a:cubicBezTo>
                    <a:pt x="2264" y="4332"/>
                    <a:pt x="3533" y="4781"/>
                    <a:pt x="5289" y="4781"/>
                  </a:cubicBezTo>
                  <a:cubicBezTo>
                    <a:pt x="7786" y="4781"/>
                    <a:pt x="9464" y="3825"/>
                    <a:pt x="9464" y="2381"/>
                  </a:cubicBezTo>
                  <a:cubicBezTo>
                    <a:pt x="9464" y="957"/>
                    <a:pt x="7786" y="1"/>
                    <a:pt x="53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4"/>
            <p:cNvSpPr/>
            <p:nvPr/>
          </p:nvSpPr>
          <p:spPr>
            <a:xfrm>
              <a:off x="3072675" y="3192025"/>
              <a:ext cx="529300" cy="291075"/>
            </a:xfrm>
            <a:custGeom>
              <a:rect b="b" l="l" r="r" t="t"/>
              <a:pathLst>
                <a:path extrusionOk="0" h="11643" w="21172">
                  <a:moveTo>
                    <a:pt x="10626" y="0"/>
                  </a:moveTo>
                  <a:cubicBezTo>
                    <a:pt x="9187" y="0"/>
                    <a:pt x="7745" y="169"/>
                    <a:pt x="6420" y="521"/>
                  </a:cubicBezTo>
                  <a:cubicBezTo>
                    <a:pt x="4411" y="1047"/>
                    <a:pt x="2225" y="2199"/>
                    <a:pt x="1269" y="3272"/>
                  </a:cubicBezTo>
                  <a:cubicBezTo>
                    <a:pt x="703" y="3896"/>
                    <a:pt x="1" y="5535"/>
                    <a:pt x="99" y="5984"/>
                  </a:cubicBezTo>
                  <a:cubicBezTo>
                    <a:pt x="118" y="6101"/>
                    <a:pt x="235" y="6569"/>
                    <a:pt x="352" y="7057"/>
                  </a:cubicBezTo>
                  <a:cubicBezTo>
                    <a:pt x="801" y="8793"/>
                    <a:pt x="2869" y="10159"/>
                    <a:pt x="6615" y="11193"/>
                  </a:cubicBezTo>
                  <a:cubicBezTo>
                    <a:pt x="7981" y="11564"/>
                    <a:pt x="8703" y="11642"/>
                    <a:pt x="10674" y="11642"/>
                  </a:cubicBezTo>
                  <a:cubicBezTo>
                    <a:pt x="12781" y="11642"/>
                    <a:pt x="13288" y="11584"/>
                    <a:pt x="15064" y="11096"/>
                  </a:cubicBezTo>
                  <a:cubicBezTo>
                    <a:pt x="17366" y="10452"/>
                    <a:pt x="18927" y="9515"/>
                    <a:pt x="20040" y="8169"/>
                  </a:cubicBezTo>
                  <a:cubicBezTo>
                    <a:pt x="21171" y="6784"/>
                    <a:pt x="21152" y="4794"/>
                    <a:pt x="19981" y="3447"/>
                  </a:cubicBezTo>
                  <a:cubicBezTo>
                    <a:pt x="19396" y="2764"/>
                    <a:pt x="18693" y="2179"/>
                    <a:pt x="17932" y="1711"/>
                  </a:cubicBezTo>
                  <a:cubicBezTo>
                    <a:pt x="16045" y="601"/>
                    <a:pt x="13341" y="0"/>
                    <a:pt x="106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4"/>
            <p:cNvSpPr/>
            <p:nvPr/>
          </p:nvSpPr>
          <p:spPr>
            <a:xfrm>
              <a:off x="3409275" y="2154825"/>
              <a:ext cx="217575" cy="135250"/>
            </a:xfrm>
            <a:custGeom>
              <a:rect b="b" l="l" r="r" t="t"/>
              <a:pathLst>
                <a:path extrusionOk="0" h="5410" w="8703">
                  <a:moveTo>
                    <a:pt x="4839" y="0"/>
                  </a:moveTo>
                  <a:cubicBezTo>
                    <a:pt x="2556" y="0"/>
                    <a:pt x="898" y="898"/>
                    <a:pt x="781" y="2185"/>
                  </a:cubicBezTo>
                  <a:cubicBezTo>
                    <a:pt x="761" y="2576"/>
                    <a:pt x="605" y="3005"/>
                    <a:pt x="449" y="3141"/>
                  </a:cubicBezTo>
                  <a:cubicBezTo>
                    <a:pt x="0" y="3473"/>
                    <a:pt x="0" y="4156"/>
                    <a:pt x="429" y="4644"/>
                  </a:cubicBezTo>
                  <a:cubicBezTo>
                    <a:pt x="845" y="5134"/>
                    <a:pt x="1658" y="5410"/>
                    <a:pt x="2564" y="5410"/>
                  </a:cubicBezTo>
                  <a:cubicBezTo>
                    <a:pt x="2848" y="5410"/>
                    <a:pt x="3141" y="5383"/>
                    <a:pt x="3434" y="5327"/>
                  </a:cubicBezTo>
                  <a:cubicBezTo>
                    <a:pt x="3922" y="5249"/>
                    <a:pt x="4390" y="5112"/>
                    <a:pt x="4839" y="4897"/>
                  </a:cubicBezTo>
                  <a:cubicBezTo>
                    <a:pt x="5366" y="4644"/>
                    <a:pt x="5912" y="4449"/>
                    <a:pt x="6478" y="4332"/>
                  </a:cubicBezTo>
                  <a:cubicBezTo>
                    <a:pt x="7980" y="3941"/>
                    <a:pt x="8702" y="3258"/>
                    <a:pt x="8702" y="2263"/>
                  </a:cubicBezTo>
                  <a:cubicBezTo>
                    <a:pt x="8702" y="976"/>
                    <a:pt x="7024" y="0"/>
                    <a:pt x="48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4"/>
            <p:cNvSpPr/>
            <p:nvPr/>
          </p:nvSpPr>
          <p:spPr>
            <a:xfrm>
              <a:off x="3648775" y="2476625"/>
              <a:ext cx="324400" cy="168925"/>
            </a:xfrm>
            <a:custGeom>
              <a:rect b="b" l="l" r="r" t="t"/>
              <a:pathLst>
                <a:path extrusionOk="0" h="6757" w="12976">
                  <a:moveTo>
                    <a:pt x="6115" y="0"/>
                  </a:moveTo>
                  <a:cubicBezTo>
                    <a:pt x="5127" y="0"/>
                    <a:pt x="4143" y="124"/>
                    <a:pt x="3317" y="376"/>
                  </a:cubicBezTo>
                  <a:cubicBezTo>
                    <a:pt x="1620" y="903"/>
                    <a:pt x="391" y="1996"/>
                    <a:pt x="137" y="3167"/>
                  </a:cubicBezTo>
                  <a:cubicBezTo>
                    <a:pt x="0" y="3869"/>
                    <a:pt x="117" y="4181"/>
                    <a:pt x="781" y="4923"/>
                  </a:cubicBezTo>
                  <a:lnTo>
                    <a:pt x="800" y="4923"/>
                  </a:lnTo>
                  <a:cubicBezTo>
                    <a:pt x="1971" y="6269"/>
                    <a:pt x="3395" y="6757"/>
                    <a:pt x="6166" y="6757"/>
                  </a:cubicBezTo>
                  <a:cubicBezTo>
                    <a:pt x="8000" y="6757"/>
                    <a:pt x="8449" y="6698"/>
                    <a:pt x="9483" y="6269"/>
                  </a:cubicBezTo>
                  <a:cubicBezTo>
                    <a:pt x="12956" y="4903"/>
                    <a:pt x="12976" y="1937"/>
                    <a:pt x="9522" y="572"/>
                  </a:cubicBezTo>
                  <a:cubicBezTo>
                    <a:pt x="8581" y="193"/>
                    <a:pt x="7345" y="0"/>
                    <a:pt x="61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4"/>
            <p:cNvSpPr/>
            <p:nvPr/>
          </p:nvSpPr>
          <p:spPr>
            <a:xfrm>
              <a:off x="3804875" y="2648175"/>
              <a:ext cx="773175" cy="407800"/>
            </a:xfrm>
            <a:custGeom>
              <a:rect b="b" l="l" r="r" t="t"/>
              <a:pathLst>
                <a:path extrusionOk="0" h="16312" w="30927">
                  <a:moveTo>
                    <a:pt x="16294" y="1"/>
                  </a:moveTo>
                  <a:cubicBezTo>
                    <a:pt x="11883" y="1"/>
                    <a:pt x="9604" y="604"/>
                    <a:pt x="5717" y="2665"/>
                  </a:cubicBezTo>
                  <a:cubicBezTo>
                    <a:pt x="1815" y="4734"/>
                    <a:pt x="0" y="8382"/>
                    <a:pt x="1522" y="11133"/>
                  </a:cubicBezTo>
                  <a:cubicBezTo>
                    <a:pt x="3024" y="13826"/>
                    <a:pt x="6907" y="15719"/>
                    <a:pt x="11941" y="16245"/>
                  </a:cubicBezTo>
                  <a:cubicBezTo>
                    <a:pt x="12541" y="16289"/>
                    <a:pt x="13141" y="16311"/>
                    <a:pt x="13740" y="16311"/>
                  </a:cubicBezTo>
                  <a:cubicBezTo>
                    <a:pt x="15536" y="16311"/>
                    <a:pt x="17322" y="16114"/>
                    <a:pt x="19063" y="15719"/>
                  </a:cubicBezTo>
                  <a:cubicBezTo>
                    <a:pt x="20683" y="15309"/>
                    <a:pt x="25912" y="13026"/>
                    <a:pt x="27375" y="12109"/>
                  </a:cubicBezTo>
                  <a:cubicBezTo>
                    <a:pt x="29756" y="10587"/>
                    <a:pt x="30926" y="8246"/>
                    <a:pt x="30321" y="6197"/>
                  </a:cubicBezTo>
                  <a:cubicBezTo>
                    <a:pt x="29600" y="3738"/>
                    <a:pt x="26868" y="1690"/>
                    <a:pt x="22848" y="617"/>
                  </a:cubicBezTo>
                  <a:cubicBezTo>
                    <a:pt x="21014" y="129"/>
                    <a:pt x="20527" y="70"/>
                    <a:pt x="17385" y="12"/>
                  </a:cubicBezTo>
                  <a:cubicBezTo>
                    <a:pt x="17007" y="5"/>
                    <a:pt x="16643" y="1"/>
                    <a:pt x="162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4"/>
            <p:cNvSpPr/>
            <p:nvPr/>
          </p:nvSpPr>
          <p:spPr>
            <a:xfrm>
              <a:off x="4713401" y="3101236"/>
              <a:ext cx="536600" cy="279225"/>
            </a:xfrm>
            <a:custGeom>
              <a:rect b="b" l="l" r="r" t="t"/>
              <a:pathLst>
                <a:path extrusionOk="0" h="11169" w="21464">
                  <a:moveTo>
                    <a:pt x="9628" y="0"/>
                  </a:moveTo>
                  <a:cubicBezTo>
                    <a:pt x="4599" y="0"/>
                    <a:pt x="418" y="2271"/>
                    <a:pt x="78" y="5256"/>
                  </a:cubicBezTo>
                  <a:cubicBezTo>
                    <a:pt x="0" y="5881"/>
                    <a:pt x="98" y="6524"/>
                    <a:pt x="371" y="7110"/>
                  </a:cubicBezTo>
                  <a:cubicBezTo>
                    <a:pt x="1834" y="9666"/>
                    <a:pt x="5307" y="11168"/>
                    <a:pt x="9815" y="11168"/>
                  </a:cubicBezTo>
                  <a:cubicBezTo>
                    <a:pt x="11590" y="11168"/>
                    <a:pt x="12390" y="11071"/>
                    <a:pt x="13737" y="10719"/>
                  </a:cubicBezTo>
                  <a:cubicBezTo>
                    <a:pt x="19863" y="9100"/>
                    <a:pt x="21463" y="4710"/>
                    <a:pt x="16995" y="1803"/>
                  </a:cubicBezTo>
                  <a:cubicBezTo>
                    <a:pt x="15571" y="866"/>
                    <a:pt x="12546" y="86"/>
                    <a:pt x="10127" y="8"/>
                  </a:cubicBezTo>
                  <a:cubicBezTo>
                    <a:pt x="9960" y="3"/>
                    <a:pt x="9793" y="0"/>
                    <a:pt x="96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4"/>
            <p:cNvSpPr/>
            <p:nvPr/>
          </p:nvSpPr>
          <p:spPr>
            <a:xfrm>
              <a:off x="4321925" y="2027925"/>
              <a:ext cx="564400" cy="342625"/>
            </a:xfrm>
            <a:custGeom>
              <a:rect b="b" l="l" r="r" t="t"/>
              <a:pathLst>
                <a:path extrusionOk="0" h="13705" w="22576">
                  <a:moveTo>
                    <a:pt x="12863" y="0"/>
                  </a:moveTo>
                  <a:cubicBezTo>
                    <a:pt x="12246" y="0"/>
                    <a:pt x="11944" y="127"/>
                    <a:pt x="11239" y="530"/>
                  </a:cubicBezTo>
                  <a:cubicBezTo>
                    <a:pt x="10498" y="979"/>
                    <a:pt x="9678" y="1213"/>
                    <a:pt x="8820" y="1232"/>
                  </a:cubicBezTo>
                  <a:cubicBezTo>
                    <a:pt x="5659" y="1486"/>
                    <a:pt x="2479" y="2832"/>
                    <a:pt x="996" y="4569"/>
                  </a:cubicBezTo>
                  <a:cubicBezTo>
                    <a:pt x="293" y="5388"/>
                    <a:pt x="157" y="5778"/>
                    <a:pt x="79" y="7242"/>
                  </a:cubicBezTo>
                  <a:cubicBezTo>
                    <a:pt x="1" y="8705"/>
                    <a:pt x="98" y="9134"/>
                    <a:pt x="645" y="9895"/>
                  </a:cubicBezTo>
                  <a:lnTo>
                    <a:pt x="625" y="9895"/>
                  </a:lnTo>
                  <a:cubicBezTo>
                    <a:pt x="1581" y="11261"/>
                    <a:pt x="4040" y="12608"/>
                    <a:pt x="6693" y="13212"/>
                  </a:cubicBezTo>
                  <a:cubicBezTo>
                    <a:pt x="8143" y="13541"/>
                    <a:pt x="9608" y="13704"/>
                    <a:pt x="11031" y="13704"/>
                  </a:cubicBezTo>
                  <a:cubicBezTo>
                    <a:pt x="13322" y="13704"/>
                    <a:pt x="15505" y="13282"/>
                    <a:pt x="17347" y="12451"/>
                  </a:cubicBezTo>
                  <a:cubicBezTo>
                    <a:pt x="21093" y="10754"/>
                    <a:pt x="22576" y="6988"/>
                    <a:pt x="20488" y="4510"/>
                  </a:cubicBezTo>
                  <a:cubicBezTo>
                    <a:pt x="19786" y="3710"/>
                    <a:pt x="17522" y="2208"/>
                    <a:pt x="16976" y="2208"/>
                  </a:cubicBezTo>
                  <a:cubicBezTo>
                    <a:pt x="16839" y="2208"/>
                    <a:pt x="16722" y="1974"/>
                    <a:pt x="16722" y="1701"/>
                  </a:cubicBezTo>
                  <a:cubicBezTo>
                    <a:pt x="16722" y="901"/>
                    <a:pt x="15356" y="140"/>
                    <a:pt x="13678" y="42"/>
                  </a:cubicBezTo>
                  <a:cubicBezTo>
                    <a:pt x="13345" y="16"/>
                    <a:pt x="13084" y="0"/>
                    <a:pt x="128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4"/>
            <p:cNvSpPr/>
            <p:nvPr/>
          </p:nvSpPr>
          <p:spPr>
            <a:xfrm rot="504384">
              <a:off x="5226777" y="3516101"/>
              <a:ext cx="621003" cy="355436"/>
            </a:xfrm>
            <a:custGeom>
              <a:rect b="b" l="l" r="r" t="t"/>
              <a:pathLst>
                <a:path extrusionOk="0" h="14217" w="24839">
                  <a:moveTo>
                    <a:pt x="12390" y="1"/>
                  </a:moveTo>
                  <a:cubicBezTo>
                    <a:pt x="9659" y="1"/>
                    <a:pt x="9229" y="59"/>
                    <a:pt x="7376" y="547"/>
                  </a:cubicBezTo>
                  <a:cubicBezTo>
                    <a:pt x="4683" y="1288"/>
                    <a:pt x="2303" y="2596"/>
                    <a:pt x="1112" y="4020"/>
                  </a:cubicBezTo>
                  <a:cubicBezTo>
                    <a:pt x="254" y="5015"/>
                    <a:pt x="137" y="5327"/>
                    <a:pt x="78" y="6849"/>
                  </a:cubicBezTo>
                  <a:cubicBezTo>
                    <a:pt x="0" y="8254"/>
                    <a:pt x="98" y="8722"/>
                    <a:pt x="625" y="9503"/>
                  </a:cubicBezTo>
                  <a:cubicBezTo>
                    <a:pt x="2750" y="12613"/>
                    <a:pt x="7624" y="14217"/>
                    <a:pt x="12474" y="14217"/>
                  </a:cubicBezTo>
                  <a:cubicBezTo>
                    <a:pt x="16842" y="14217"/>
                    <a:pt x="21190" y="12916"/>
                    <a:pt x="23492" y="10244"/>
                  </a:cubicBezTo>
                  <a:cubicBezTo>
                    <a:pt x="24468" y="9132"/>
                    <a:pt x="24624" y="8761"/>
                    <a:pt x="24741" y="7474"/>
                  </a:cubicBezTo>
                  <a:cubicBezTo>
                    <a:pt x="24839" y="6283"/>
                    <a:pt x="24741" y="5796"/>
                    <a:pt x="24214" y="4918"/>
                  </a:cubicBezTo>
                  <a:cubicBezTo>
                    <a:pt x="23024" y="2908"/>
                    <a:pt x="20780" y="1484"/>
                    <a:pt x="17346" y="547"/>
                  </a:cubicBezTo>
                  <a:cubicBezTo>
                    <a:pt x="15551" y="59"/>
                    <a:pt x="15122" y="1"/>
                    <a:pt x="123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4"/>
            <p:cNvSpPr/>
            <p:nvPr/>
          </p:nvSpPr>
          <p:spPr>
            <a:xfrm>
              <a:off x="5290200" y="2689950"/>
              <a:ext cx="400025" cy="215600"/>
            </a:xfrm>
            <a:custGeom>
              <a:rect b="b" l="l" r="r" t="t"/>
              <a:pathLst>
                <a:path extrusionOk="0" h="8624" w="16001">
                  <a:moveTo>
                    <a:pt x="7423" y="0"/>
                  </a:moveTo>
                  <a:cubicBezTo>
                    <a:pt x="4571" y="0"/>
                    <a:pt x="1645" y="987"/>
                    <a:pt x="527" y="2516"/>
                  </a:cubicBezTo>
                  <a:cubicBezTo>
                    <a:pt x="1" y="3219"/>
                    <a:pt x="1" y="5404"/>
                    <a:pt x="527" y="6087"/>
                  </a:cubicBezTo>
                  <a:cubicBezTo>
                    <a:pt x="1737" y="7648"/>
                    <a:pt x="4313" y="8623"/>
                    <a:pt x="7298" y="8623"/>
                  </a:cubicBezTo>
                  <a:cubicBezTo>
                    <a:pt x="9522" y="8623"/>
                    <a:pt x="11064" y="8253"/>
                    <a:pt x="12586" y="7336"/>
                  </a:cubicBezTo>
                  <a:cubicBezTo>
                    <a:pt x="16000" y="5306"/>
                    <a:pt x="14673" y="1541"/>
                    <a:pt x="10127" y="331"/>
                  </a:cubicBezTo>
                  <a:cubicBezTo>
                    <a:pt x="9277" y="105"/>
                    <a:pt x="8354" y="0"/>
                    <a:pt x="74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4"/>
            <p:cNvSpPr/>
            <p:nvPr/>
          </p:nvSpPr>
          <p:spPr>
            <a:xfrm>
              <a:off x="6405511" y="2440005"/>
              <a:ext cx="588800" cy="334100"/>
            </a:xfrm>
            <a:custGeom>
              <a:rect b="b" l="l" r="r" t="t"/>
              <a:pathLst>
                <a:path extrusionOk="0" h="13364" w="23552">
                  <a:moveTo>
                    <a:pt x="11687" y="1"/>
                  </a:moveTo>
                  <a:cubicBezTo>
                    <a:pt x="8911" y="1"/>
                    <a:pt x="6066" y="672"/>
                    <a:pt x="4020" y="1848"/>
                  </a:cubicBezTo>
                  <a:cubicBezTo>
                    <a:pt x="1249" y="3428"/>
                    <a:pt x="0" y="5906"/>
                    <a:pt x="859" y="8131"/>
                  </a:cubicBezTo>
                  <a:lnTo>
                    <a:pt x="839" y="8111"/>
                  </a:lnTo>
                  <a:lnTo>
                    <a:pt x="839" y="8111"/>
                  </a:lnTo>
                  <a:cubicBezTo>
                    <a:pt x="1639" y="10199"/>
                    <a:pt x="3864" y="11721"/>
                    <a:pt x="7551" y="12755"/>
                  </a:cubicBezTo>
                  <a:cubicBezTo>
                    <a:pt x="9437" y="13274"/>
                    <a:pt x="9881" y="13363"/>
                    <a:pt x="11835" y="13363"/>
                  </a:cubicBezTo>
                  <a:cubicBezTo>
                    <a:pt x="12084" y="13363"/>
                    <a:pt x="12359" y="13362"/>
                    <a:pt x="12663" y="13360"/>
                  </a:cubicBezTo>
                  <a:cubicBezTo>
                    <a:pt x="15161" y="13360"/>
                    <a:pt x="15707" y="13301"/>
                    <a:pt x="17288" y="12853"/>
                  </a:cubicBezTo>
                  <a:cubicBezTo>
                    <a:pt x="19551" y="12228"/>
                    <a:pt x="21561" y="11077"/>
                    <a:pt x="22673" y="9770"/>
                  </a:cubicBezTo>
                  <a:cubicBezTo>
                    <a:pt x="23473" y="8833"/>
                    <a:pt x="23551" y="8579"/>
                    <a:pt x="23551" y="6960"/>
                  </a:cubicBezTo>
                  <a:cubicBezTo>
                    <a:pt x="23551" y="5321"/>
                    <a:pt x="23473" y="5048"/>
                    <a:pt x="22693" y="4092"/>
                  </a:cubicBezTo>
                  <a:cubicBezTo>
                    <a:pt x="21151" y="2160"/>
                    <a:pt x="17288" y="502"/>
                    <a:pt x="13424" y="92"/>
                  </a:cubicBezTo>
                  <a:cubicBezTo>
                    <a:pt x="12854" y="31"/>
                    <a:pt x="12272" y="1"/>
                    <a:pt x="11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4"/>
            <p:cNvSpPr/>
            <p:nvPr/>
          </p:nvSpPr>
          <p:spPr>
            <a:xfrm rot="344">
              <a:off x="6362670" y="3367488"/>
              <a:ext cx="480500" cy="403464"/>
            </a:xfrm>
            <a:custGeom>
              <a:rect b="b" l="l" r="r" t="t"/>
              <a:pathLst>
                <a:path extrusionOk="0" h="9022" w="19220">
                  <a:moveTo>
                    <a:pt x="11413" y="0"/>
                  </a:moveTo>
                  <a:cubicBezTo>
                    <a:pt x="9736" y="0"/>
                    <a:pt x="7829" y="304"/>
                    <a:pt x="5640" y="911"/>
                  </a:cubicBezTo>
                  <a:cubicBezTo>
                    <a:pt x="4098" y="1321"/>
                    <a:pt x="2518" y="1848"/>
                    <a:pt x="2128" y="2043"/>
                  </a:cubicBezTo>
                  <a:cubicBezTo>
                    <a:pt x="625" y="2882"/>
                    <a:pt x="1" y="4287"/>
                    <a:pt x="664" y="5301"/>
                  </a:cubicBezTo>
                  <a:cubicBezTo>
                    <a:pt x="1191" y="6101"/>
                    <a:pt x="3669" y="7838"/>
                    <a:pt x="5132" y="8404"/>
                  </a:cubicBezTo>
                  <a:cubicBezTo>
                    <a:pt x="6174" y="8817"/>
                    <a:pt x="7388" y="9021"/>
                    <a:pt x="8845" y="9021"/>
                  </a:cubicBezTo>
                  <a:cubicBezTo>
                    <a:pt x="9518" y="9021"/>
                    <a:pt x="10242" y="8978"/>
                    <a:pt x="11025" y="8891"/>
                  </a:cubicBezTo>
                  <a:cubicBezTo>
                    <a:pt x="14498" y="8501"/>
                    <a:pt x="16254" y="7818"/>
                    <a:pt x="17561" y="6316"/>
                  </a:cubicBezTo>
                  <a:cubicBezTo>
                    <a:pt x="19220" y="4443"/>
                    <a:pt x="18732" y="2511"/>
                    <a:pt x="16254" y="1145"/>
                  </a:cubicBezTo>
                  <a:cubicBezTo>
                    <a:pt x="14883" y="382"/>
                    <a:pt x="13293" y="0"/>
                    <a:pt x="114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 name="Google Shape;971;p34"/>
          <p:cNvSpPr/>
          <p:nvPr/>
        </p:nvSpPr>
        <p:spPr>
          <a:xfrm>
            <a:off x="4281000" y="2331135"/>
            <a:ext cx="657300" cy="131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 name="Google Shape;972;p34"/>
          <p:cNvGrpSpPr/>
          <p:nvPr/>
        </p:nvGrpSpPr>
        <p:grpSpPr>
          <a:xfrm>
            <a:off x="5849014" y="3884007"/>
            <a:ext cx="1324793" cy="770735"/>
            <a:chOff x="5849014" y="3884007"/>
            <a:chExt cx="1324793" cy="770735"/>
          </a:xfrm>
        </p:grpSpPr>
        <p:sp>
          <p:nvSpPr>
            <p:cNvPr id="973" name="Google Shape;973;p34"/>
            <p:cNvSpPr/>
            <p:nvPr/>
          </p:nvSpPr>
          <p:spPr>
            <a:xfrm rot="182579">
              <a:off x="6283991" y="3892279"/>
              <a:ext cx="316056" cy="166658"/>
            </a:xfrm>
            <a:custGeom>
              <a:rect b="b" l="l" r="r" t="t"/>
              <a:pathLst>
                <a:path extrusionOk="0" h="16312" w="30927">
                  <a:moveTo>
                    <a:pt x="16294" y="1"/>
                  </a:moveTo>
                  <a:cubicBezTo>
                    <a:pt x="11883" y="1"/>
                    <a:pt x="9604" y="604"/>
                    <a:pt x="5717" y="2665"/>
                  </a:cubicBezTo>
                  <a:cubicBezTo>
                    <a:pt x="1815" y="4734"/>
                    <a:pt x="0" y="8382"/>
                    <a:pt x="1522" y="11133"/>
                  </a:cubicBezTo>
                  <a:cubicBezTo>
                    <a:pt x="3024" y="13826"/>
                    <a:pt x="6907" y="15719"/>
                    <a:pt x="11941" y="16245"/>
                  </a:cubicBezTo>
                  <a:cubicBezTo>
                    <a:pt x="12541" y="16289"/>
                    <a:pt x="13141" y="16311"/>
                    <a:pt x="13740" y="16311"/>
                  </a:cubicBezTo>
                  <a:cubicBezTo>
                    <a:pt x="15536" y="16311"/>
                    <a:pt x="17322" y="16114"/>
                    <a:pt x="19063" y="15719"/>
                  </a:cubicBezTo>
                  <a:cubicBezTo>
                    <a:pt x="20683" y="15309"/>
                    <a:pt x="25912" y="13026"/>
                    <a:pt x="27375" y="12109"/>
                  </a:cubicBezTo>
                  <a:cubicBezTo>
                    <a:pt x="29756" y="10587"/>
                    <a:pt x="30926" y="8246"/>
                    <a:pt x="30321" y="6197"/>
                  </a:cubicBezTo>
                  <a:cubicBezTo>
                    <a:pt x="29600" y="3738"/>
                    <a:pt x="26868" y="1690"/>
                    <a:pt x="22848" y="617"/>
                  </a:cubicBezTo>
                  <a:cubicBezTo>
                    <a:pt x="21014" y="129"/>
                    <a:pt x="20527" y="70"/>
                    <a:pt x="17385" y="12"/>
                  </a:cubicBezTo>
                  <a:cubicBezTo>
                    <a:pt x="17007" y="5"/>
                    <a:pt x="16643" y="1"/>
                    <a:pt x="162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4"/>
            <p:cNvSpPr/>
            <p:nvPr/>
          </p:nvSpPr>
          <p:spPr>
            <a:xfrm rot="182579">
              <a:off x="6308354" y="4381804"/>
              <a:ext cx="316056" cy="166658"/>
            </a:xfrm>
            <a:custGeom>
              <a:rect b="b" l="l" r="r" t="t"/>
              <a:pathLst>
                <a:path extrusionOk="0" h="16312" w="30927">
                  <a:moveTo>
                    <a:pt x="16294" y="1"/>
                  </a:moveTo>
                  <a:cubicBezTo>
                    <a:pt x="11883" y="1"/>
                    <a:pt x="9604" y="604"/>
                    <a:pt x="5717" y="2665"/>
                  </a:cubicBezTo>
                  <a:cubicBezTo>
                    <a:pt x="1815" y="4734"/>
                    <a:pt x="0" y="8382"/>
                    <a:pt x="1522" y="11133"/>
                  </a:cubicBezTo>
                  <a:cubicBezTo>
                    <a:pt x="3024" y="13826"/>
                    <a:pt x="6907" y="15719"/>
                    <a:pt x="11941" y="16245"/>
                  </a:cubicBezTo>
                  <a:cubicBezTo>
                    <a:pt x="12541" y="16289"/>
                    <a:pt x="13141" y="16311"/>
                    <a:pt x="13740" y="16311"/>
                  </a:cubicBezTo>
                  <a:cubicBezTo>
                    <a:pt x="15536" y="16311"/>
                    <a:pt x="17322" y="16114"/>
                    <a:pt x="19063" y="15719"/>
                  </a:cubicBezTo>
                  <a:cubicBezTo>
                    <a:pt x="20683" y="15309"/>
                    <a:pt x="25912" y="13026"/>
                    <a:pt x="27375" y="12109"/>
                  </a:cubicBezTo>
                  <a:cubicBezTo>
                    <a:pt x="29756" y="10587"/>
                    <a:pt x="30926" y="8246"/>
                    <a:pt x="30321" y="6197"/>
                  </a:cubicBezTo>
                  <a:cubicBezTo>
                    <a:pt x="29600" y="3738"/>
                    <a:pt x="26868" y="1690"/>
                    <a:pt x="22848" y="617"/>
                  </a:cubicBezTo>
                  <a:cubicBezTo>
                    <a:pt x="21014" y="129"/>
                    <a:pt x="20527" y="70"/>
                    <a:pt x="17385" y="12"/>
                  </a:cubicBezTo>
                  <a:cubicBezTo>
                    <a:pt x="17007" y="5"/>
                    <a:pt x="16643" y="1"/>
                    <a:pt x="162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4"/>
            <p:cNvSpPr/>
            <p:nvPr/>
          </p:nvSpPr>
          <p:spPr>
            <a:xfrm rot="182579">
              <a:off x="6839040" y="3941081"/>
              <a:ext cx="132607" cy="69036"/>
            </a:xfrm>
            <a:custGeom>
              <a:rect b="b" l="l" r="r" t="t"/>
              <a:pathLst>
                <a:path extrusionOk="0" h="6757" w="12976">
                  <a:moveTo>
                    <a:pt x="6115" y="0"/>
                  </a:moveTo>
                  <a:cubicBezTo>
                    <a:pt x="5127" y="0"/>
                    <a:pt x="4143" y="124"/>
                    <a:pt x="3317" y="376"/>
                  </a:cubicBezTo>
                  <a:cubicBezTo>
                    <a:pt x="1620" y="903"/>
                    <a:pt x="391" y="1996"/>
                    <a:pt x="137" y="3167"/>
                  </a:cubicBezTo>
                  <a:cubicBezTo>
                    <a:pt x="0" y="3869"/>
                    <a:pt x="117" y="4181"/>
                    <a:pt x="781" y="4923"/>
                  </a:cubicBezTo>
                  <a:lnTo>
                    <a:pt x="800" y="4923"/>
                  </a:lnTo>
                  <a:cubicBezTo>
                    <a:pt x="1971" y="6269"/>
                    <a:pt x="3395" y="6757"/>
                    <a:pt x="6166" y="6757"/>
                  </a:cubicBezTo>
                  <a:cubicBezTo>
                    <a:pt x="8000" y="6757"/>
                    <a:pt x="8449" y="6698"/>
                    <a:pt x="9483" y="6269"/>
                  </a:cubicBezTo>
                  <a:cubicBezTo>
                    <a:pt x="12956" y="4903"/>
                    <a:pt x="12976" y="1937"/>
                    <a:pt x="9522" y="572"/>
                  </a:cubicBezTo>
                  <a:cubicBezTo>
                    <a:pt x="8581" y="193"/>
                    <a:pt x="7345" y="0"/>
                    <a:pt x="61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4"/>
            <p:cNvSpPr/>
            <p:nvPr/>
          </p:nvSpPr>
          <p:spPr>
            <a:xfrm rot="182579">
              <a:off x="6807126" y="4557417"/>
              <a:ext cx="196417" cy="92177"/>
            </a:xfrm>
            <a:custGeom>
              <a:rect b="b" l="l" r="r" t="t"/>
              <a:pathLst>
                <a:path extrusionOk="0" h="9022" w="19220">
                  <a:moveTo>
                    <a:pt x="11413" y="0"/>
                  </a:moveTo>
                  <a:cubicBezTo>
                    <a:pt x="9736" y="0"/>
                    <a:pt x="7829" y="304"/>
                    <a:pt x="5640" y="911"/>
                  </a:cubicBezTo>
                  <a:cubicBezTo>
                    <a:pt x="4098" y="1321"/>
                    <a:pt x="2518" y="1848"/>
                    <a:pt x="2128" y="2043"/>
                  </a:cubicBezTo>
                  <a:cubicBezTo>
                    <a:pt x="625" y="2882"/>
                    <a:pt x="1" y="4287"/>
                    <a:pt x="664" y="5301"/>
                  </a:cubicBezTo>
                  <a:cubicBezTo>
                    <a:pt x="1191" y="6101"/>
                    <a:pt x="3669" y="7838"/>
                    <a:pt x="5132" y="8404"/>
                  </a:cubicBezTo>
                  <a:cubicBezTo>
                    <a:pt x="6174" y="8817"/>
                    <a:pt x="7388" y="9021"/>
                    <a:pt x="8845" y="9021"/>
                  </a:cubicBezTo>
                  <a:cubicBezTo>
                    <a:pt x="9518" y="9021"/>
                    <a:pt x="10242" y="8978"/>
                    <a:pt x="11025" y="8891"/>
                  </a:cubicBezTo>
                  <a:cubicBezTo>
                    <a:pt x="14498" y="8501"/>
                    <a:pt x="16254" y="7818"/>
                    <a:pt x="17561" y="6316"/>
                  </a:cubicBezTo>
                  <a:cubicBezTo>
                    <a:pt x="19220" y="4443"/>
                    <a:pt x="18732" y="2511"/>
                    <a:pt x="16254" y="1145"/>
                  </a:cubicBezTo>
                  <a:cubicBezTo>
                    <a:pt x="14883" y="382"/>
                    <a:pt x="13293" y="0"/>
                    <a:pt x="114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4"/>
            <p:cNvSpPr/>
            <p:nvPr/>
          </p:nvSpPr>
          <p:spPr>
            <a:xfrm rot="182579">
              <a:off x="6607267" y="4099310"/>
              <a:ext cx="216365" cy="118956"/>
            </a:xfrm>
            <a:custGeom>
              <a:rect b="b" l="l" r="r" t="t"/>
              <a:pathLst>
                <a:path extrusionOk="0" h="11643" w="21172">
                  <a:moveTo>
                    <a:pt x="10626" y="0"/>
                  </a:moveTo>
                  <a:cubicBezTo>
                    <a:pt x="9187" y="0"/>
                    <a:pt x="7745" y="169"/>
                    <a:pt x="6420" y="521"/>
                  </a:cubicBezTo>
                  <a:cubicBezTo>
                    <a:pt x="4411" y="1047"/>
                    <a:pt x="2225" y="2199"/>
                    <a:pt x="1269" y="3272"/>
                  </a:cubicBezTo>
                  <a:cubicBezTo>
                    <a:pt x="703" y="3896"/>
                    <a:pt x="1" y="5535"/>
                    <a:pt x="99" y="5984"/>
                  </a:cubicBezTo>
                  <a:cubicBezTo>
                    <a:pt x="118" y="6101"/>
                    <a:pt x="235" y="6569"/>
                    <a:pt x="352" y="7057"/>
                  </a:cubicBezTo>
                  <a:cubicBezTo>
                    <a:pt x="801" y="8793"/>
                    <a:pt x="2869" y="10159"/>
                    <a:pt x="6615" y="11193"/>
                  </a:cubicBezTo>
                  <a:cubicBezTo>
                    <a:pt x="7981" y="11564"/>
                    <a:pt x="8703" y="11642"/>
                    <a:pt x="10674" y="11642"/>
                  </a:cubicBezTo>
                  <a:cubicBezTo>
                    <a:pt x="12781" y="11642"/>
                    <a:pt x="13288" y="11584"/>
                    <a:pt x="15064" y="11096"/>
                  </a:cubicBezTo>
                  <a:cubicBezTo>
                    <a:pt x="17366" y="10452"/>
                    <a:pt x="18927" y="9515"/>
                    <a:pt x="20040" y="8169"/>
                  </a:cubicBezTo>
                  <a:cubicBezTo>
                    <a:pt x="21171" y="6784"/>
                    <a:pt x="21152" y="4794"/>
                    <a:pt x="19981" y="3447"/>
                  </a:cubicBezTo>
                  <a:cubicBezTo>
                    <a:pt x="19396" y="2764"/>
                    <a:pt x="18693" y="2179"/>
                    <a:pt x="17932" y="1711"/>
                  </a:cubicBezTo>
                  <a:cubicBezTo>
                    <a:pt x="16045" y="601"/>
                    <a:pt x="13341" y="0"/>
                    <a:pt x="106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4"/>
            <p:cNvSpPr/>
            <p:nvPr/>
          </p:nvSpPr>
          <p:spPr>
            <a:xfrm rot="182579">
              <a:off x="5852261" y="4214277"/>
              <a:ext cx="272582" cy="129530"/>
            </a:xfrm>
            <a:custGeom>
              <a:rect b="b" l="l" r="r" t="t"/>
              <a:pathLst>
                <a:path extrusionOk="0" h="12678" w="26673">
                  <a:moveTo>
                    <a:pt x="15890" y="1"/>
                  </a:moveTo>
                  <a:cubicBezTo>
                    <a:pt x="13731" y="1"/>
                    <a:pt x="11573" y="361"/>
                    <a:pt x="9502" y="1074"/>
                  </a:cubicBezTo>
                  <a:cubicBezTo>
                    <a:pt x="3805" y="3103"/>
                    <a:pt x="2068" y="3942"/>
                    <a:pt x="976" y="5230"/>
                  </a:cubicBezTo>
                  <a:cubicBezTo>
                    <a:pt x="137" y="6264"/>
                    <a:pt x="0" y="7708"/>
                    <a:pt x="605" y="8879"/>
                  </a:cubicBezTo>
                  <a:lnTo>
                    <a:pt x="585" y="8898"/>
                  </a:lnTo>
                  <a:cubicBezTo>
                    <a:pt x="1034" y="9679"/>
                    <a:pt x="3024" y="10928"/>
                    <a:pt x="4488" y="11357"/>
                  </a:cubicBezTo>
                  <a:cubicBezTo>
                    <a:pt x="5619" y="11630"/>
                    <a:pt x="6751" y="11786"/>
                    <a:pt x="7902" y="11845"/>
                  </a:cubicBezTo>
                  <a:cubicBezTo>
                    <a:pt x="9229" y="11942"/>
                    <a:pt x="10556" y="12118"/>
                    <a:pt x="11863" y="12371"/>
                  </a:cubicBezTo>
                  <a:cubicBezTo>
                    <a:pt x="12865" y="12577"/>
                    <a:pt x="14194" y="12677"/>
                    <a:pt x="15555" y="12677"/>
                  </a:cubicBezTo>
                  <a:cubicBezTo>
                    <a:pt x="17294" y="12677"/>
                    <a:pt x="19086" y="12513"/>
                    <a:pt x="20312" y="12196"/>
                  </a:cubicBezTo>
                  <a:cubicBezTo>
                    <a:pt x="22302" y="11708"/>
                    <a:pt x="24839" y="10284"/>
                    <a:pt x="25834" y="9113"/>
                  </a:cubicBezTo>
                  <a:cubicBezTo>
                    <a:pt x="26575" y="8254"/>
                    <a:pt x="26673" y="7962"/>
                    <a:pt x="26673" y="6362"/>
                  </a:cubicBezTo>
                  <a:cubicBezTo>
                    <a:pt x="26673" y="4742"/>
                    <a:pt x="26575" y="4469"/>
                    <a:pt x="25834" y="3591"/>
                  </a:cubicBezTo>
                  <a:cubicBezTo>
                    <a:pt x="24858" y="2459"/>
                    <a:pt x="22263" y="996"/>
                    <a:pt x="20370" y="528"/>
                  </a:cubicBezTo>
                  <a:cubicBezTo>
                    <a:pt x="18897" y="175"/>
                    <a:pt x="17393" y="1"/>
                    <a:pt x="158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4"/>
            <p:cNvSpPr/>
            <p:nvPr/>
          </p:nvSpPr>
          <p:spPr>
            <a:xfrm rot="182579">
              <a:off x="7008062" y="4353453"/>
              <a:ext cx="163521" cy="88111"/>
            </a:xfrm>
            <a:custGeom>
              <a:rect b="b" l="l" r="r" t="t"/>
              <a:pathLst>
                <a:path extrusionOk="0" h="8624" w="16001">
                  <a:moveTo>
                    <a:pt x="7423" y="0"/>
                  </a:moveTo>
                  <a:cubicBezTo>
                    <a:pt x="4571" y="0"/>
                    <a:pt x="1645" y="987"/>
                    <a:pt x="527" y="2516"/>
                  </a:cubicBezTo>
                  <a:cubicBezTo>
                    <a:pt x="1" y="3219"/>
                    <a:pt x="1" y="5404"/>
                    <a:pt x="527" y="6087"/>
                  </a:cubicBezTo>
                  <a:cubicBezTo>
                    <a:pt x="1737" y="7648"/>
                    <a:pt x="4313" y="8623"/>
                    <a:pt x="7298" y="8623"/>
                  </a:cubicBezTo>
                  <a:cubicBezTo>
                    <a:pt x="9522" y="8623"/>
                    <a:pt x="11064" y="8253"/>
                    <a:pt x="12586" y="7336"/>
                  </a:cubicBezTo>
                  <a:cubicBezTo>
                    <a:pt x="16000" y="5306"/>
                    <a:pt x="14673" y="1541"/>
                    <a:pt x="10127" y="331"/>
                  </a:cubicBezTo>
                  <a:cubicBezTo>
                    <a:pt x="9277" y="105"/>
                    <a:pt x="8354" y="0"/>
                    <a:pt x="74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 name="Google Shape;980;p34"/>
          <p:cNvGrpSpPr/>
          <p:nvPr/>
        </p:nvGrpSpPr>
        <p:grpSpPr>
          <a:xfrm flipH="1" rot="1345290">
            <a:off x="6038742" y="-615118"/>
            <a:ext cx="1674713" cy="3227384"/>
            <a:chOff x="2453450" y="238025"/>
            <a:chExt cx="2711225" cy="5224875"/>
          </a:xfrm>
        </p:grpSpPr>
        <p:sp>
          <p:nvSpPr>
            <p:cNvPr id="981" name="Google Shape;981;p34"/>
            <p:cNvSpPr/>
            <p:nvPr/>
          </p:nvSpPr>
          <p:spPr>
            <a:xfrm>
              <a:off x="3780075" y="238025"/>
              <a:ext cx="589375" cy="333825"/>
            </a:xfrm>
            <a:custGeom>
              <a:rect b="b" l="l" r="r" t="t"/>
              <a:pathLst>
                <a:path extrusionOk="0" h="13353" w="23575">
                  <a:moveTo>
                    <a:pt x="2035" y="0"/>
                  </a:moveTo>
                  <a:cubicBezTo>
                    <a:pt x="513" y="0"/>
                    <a:pt x="0" y="2468"/>
                    <a:pt x="1685" y="2966"/>
                  </a:cubicBezTo>
                  <a:cubicBezTo>
                    <a:pt x="5112" y="3975"/>
                    <a:pt x="8202" y="5977"/>
                    <a:pt x="11213" y="7818"/>
                  </a:cubicBezTo>
                  <a:cubicBezTo>
                    <a:pt x="14527" y="9852"/>
                    <a:pt x="17842" y="11870"/>
                    <a:pt x="21477" y="13279"/>
                  </a:cubicBezTo>
                  <a:cubicBezTo>
                    <a:pt x="21611" y="13329"/>
                    <a:pt x="21747" y="13352"/>
                    <a:pt x="21884" y="13352"/>
                  </a:cubicBezTo>
                  <a:cubicBezTo>
                    <a:pt x="22531" y="13352"/>
                    <a:pt x="23163" y="12831"/>
                    <a:pt x="23335" y="12222"/>
                  </a:cubicBezTo>
                  <a:cubicBezTo>
                    <a:pt x="23575" y="11389"/>
                    <a:pt x="23030" y="10669"/>
                    <a:pt x="22278" y="10381"/>
                  </a:cubicBezTo>
                  <a:cubicBezTo>
                    <a:pt x="15328" y="7690"/>
                    <a:pt x="9691" y="2182"/>
                    <a:pt x="2486" y="68"/>
                  </a:cubicBezTo>
                  <a:cubicBezTo>
                    <a:pt x="2327" y="22"/>
                    <a:pt x="2177" y="0"/>
                    <a:pt x="20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4"/>
            <p:cNvSpPr/>
            <p:nvPr/>
          </p:nvSpPr>
          <p:spPr>
            <a:xfrm>
              <a:off x="3618425" y="420475"/>
              <a:ext cx="288650" cy="195450"/>
            </a:xfrm>
            <a:custGeom>
              <a:rect b="b" l="l" r="r" t="t"/>
              <a:pathLst>
                <a:path extrusionOk="0" h="7818" w="11546">
                  <a:moveTo>
                    <a:pt x="1823" y="1"/>
                  </a:moveTo>
                  <a:cubicBezTo>
                    <a:pt x="1281" y="1"/>
                    <a:pt x="713" y="320"/>
                    <a:pt x="449" y="761"/>
                  </a:cubicBezTo>
                  <a:cubicBezTo>
                    <a:pt x="0" y="1513"/>
                    <a:pt x="352" y="2330"/>
                    <a:pt x="993" y="2810"/>
                  </a:cubicBezTo>
                  <a:cubicBezTo>
                    <a:pt x="3411" y="4620"/>
                    <a:pt x="6437" y="5485"/>
                    <a:pt x="8791" y="7390"/>
                  </a:cubicBezTo>
                  <a:cubicBezTo>
                    <a:pt x="9123" y="7664"/>
                    <a:pt x="9514" y="7817"/>
                    <a:pt x="9902" y="7817"/>
                  </a:cubicBezTo>
                  <a:cubicBezTo>
                    <a:pt x="10263" y="7817"/>
                    <a:pt x="10620" y="7684"/>
                    <a:pt x="10921" y="7390"/>
                  </a:cubicBezTo>
                  <a:cubicBezTo>
                    <a:pt x="11450" y="6878"/>
                    <a:pt x="11546" y="5789"/>
                    <a:pt x="10921" y="5276"/>
                  </a:cubicBezTo>
                  <a:cubicBezTo>
                    <a:pt x="8343" y="3179"/>
                    <a:pt x="5156" y="2186"/>
                    <a:pt x="2514" y="216"/>
                  </a:cubicBezTo>
                  <a:cubicBezTo>
                    <a:pt x="2309" y="66"/>
                    <a:pt x="2069" y="1"/>
                    <a:pt x="18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4"/>
            <p:cNvSpPr/>
            <p:nvPr/>
          </p:nvSpPr>
          <p:spPr>
            <a:xfrm>
              <a:off x="3868825" y="736950"/>
              <a:ext cx="389075" cy="188675"/>
            </a:xfrm>
            <a:custGeom>
              <a:rect b="b" l="l" r="r" t="t"/>
              <a:pathLst>
                <a:path extrusionOk="0" h="7547" w="15563">
                  <a:moveTo>
                    <a:pt x="1979" y="0"/>
                  </a:moveTo>
                  <a:cubicBezTo>
                    <a:pt x="495" y="0"/>
                    <a:pt x="0" y="2440"/>
                    <a:pt x="1658" y="2978"/>
                  </a:cubicBezTo>
                  <a:lnTo>
                    <a:pt x="1674" y="2978"/>
                  </a:lnTo>
                  <a:cubicBezTo>
                    <a:pt x="5245" y="4147"/>
                    <a:pt x="9376" y="4579"/>
                    <a:pt x="12307" y="7158"/>
                  </a:cubicBezTo>
                  <a:cubicBezTo>
                    <a:pt x="12618" y="7431"/>
                    <a:pt x="12963" y="7547"/>
                    <a:pt x="13296" y="7547"/>
                  </a:cubicBezTo>
                  <a:cubicBezTo>
                    <a:pt x="14501" y="7547"/>
                    <a:pt x="15562" y="6032"/>
                    <a:pt x="14420" y="5028"/>
                  </a:cubicBezTo>
                  <a:cubicBezTo>
                    <a:pt x="11026" y="2049"/>
                    <a:pt x="6622" y="1441"/>
                    <a:pt x="2458" y="80"/>
                  </a:cubicBezTo>
                  <a:cubicBezTo>
                    <a:pt x="2289" y="25"/>
                    <a:pt x="2129" y="0"/>
                    <a:pt x="19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4"/>
            <p:cNvSpPr/>
            <p:nvPr/>
          </p:nvSpPr>
          <p:spPr>
            <a:xfrm>
              <a:off x="3505675" y="629025"/>
              <a:ext cx="237275" cy="152275"/>
            </a:xfrm>
            <a:custGeom>
              <a:rect b="b" l="l" r="r" t="t"/>
              <a:pathLst>
                <a:path extrusionOk="0" h="6091" w="9491">
                  <a:moveTo>
                    <a:pt x="2089" y="1"/>
                  </a:moveTo>
                  <a:cubicBezTo>
                    <a:pt x="834" y="1"/>
                    <a:pt x="0" y="1962"/>
                    <a:pt x="1340" y="2859"/>
                  </a:cubicBezTo>
                  <a:lnTo>
                    <a:pt x="1340" y="2843"/>
                  </a:lnTo>
                  <a:cubicBezTo>
                    <a:pt x="3149" y="4028"/>
                    <a:pt x="5071" y="5053"/>
                    <a:pt x="7056" y="5918"/>
                  </a:cubicBezTo>
                  <a:cubicBezTo>
                    <a:pt x="7319" y="6030"/>
                    <a:pt x="7594" y="6091"/>
                    <a:pt x="7859" y="6091"/>
                  </a:cubicBezTo>
                  <a:cubicBezTo>
                    <a:pt x="8353" y="6091"/>
                    <a:pt x="8814" y="5879"/>
                    <a:pt x="9106" y="5389"/>
                  </a:cubicBezTo>
                  <a:cubicBezTo>
                    <a:pt x="9490" y="4749"/>
                    <a:pt x="9314" y="3644"/>
                    <a:pt x="8578" y="3324"/>
                  </a:cubicBezTo>
                  <a:cubicBezTo>
                    <a:pt x="6576" y="2475"/>
                    <a:pt x="4670" y="1434"/>
                    <a:pt x="2861" y="249"/>
                  </a:cubicBezTo>
                  <a:cubicBezTo>
                    <a:pt x="2596" y="76"/>
                    <a:pt x="2334" y="1"/>
                    <a:pt x="20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4"/>
            <p:cNvSpPr/>
            <p:nvPr/>
          </p:nvSpPr>
          <p:spPr>
            <a:xfrm>
              <a:off x="3598425" y="879250"/>
              <a:ext cx="356875" cy="217575"/>
            </a:xfrm>
            <a:custGeom>
              <a:rect b="b" l="l" r="r" t="t"/>
              <a:pathLst>
                <a:path extrusionOk="0" h="8703" w="14275">
                  <a:moveTo>
                    <a:pt x="2024" y="1"/>
                  </a:moveTo>
                  <a:cubicBezTo>
                    <a:pt x="520" y="1"/>
                    <a:pt x="0" y="2459"/>
                    <a:pt x="1681" y="2971"/>
                  </a:cubicBezTo>
                  <a:cubicBezTo>
                    <a:pt x="5284" y="4076"/>
                    <a:pt x="8326" y="6382"/>
                    <a:pt x="11417" y="8447"/>
                  </a:cubicBezTo>
                  <a:cubicBezTo>
                    <a:pt x="11682" y="8625"/>
                    <a:pt x="11945" y="8702"/>
                    <a:pt x="12193" y="8702"/>
                  </a:cubicBezTo>
                  <a:cubicBezTo>
                    <a:pt x="13437" y="8702"/>
                    <a:pt x="14274" y="6748"/>
                    <a:pt x="12938" y="5853"/>
                  </a:cubicBezTo>
                  <a:cubicBezTo>
                    <a:pt x="9607" y="3611"/>
                    <a:pt x="6357" y="1257"/>
                    <a:pt x="2482" y="72"/>
                  </a:cubicBezTo>
                  <a:cubicBezTo>
                    <a:pt x="2321" y="23"/>
                    <a:pt x="2168" y="1"/>
                    <a:pt x="20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4"/>
            <p:cNvSpPr/>
            <p:nvPr/>
          </p:nvSpPr>
          <p:spPr>
            <a:xfrm>
              <a:off x="4021625" y="1166800"/>
              <a:ext cx="293275" cy="189975"/>
            </a:xfrm>
            <a:custGeom>
              <a:rect b="b" l="l" r="r" t="t"/>
              <a:pathLst>
                <a:path extrusionOk="0" h="7599" w="11731">
                  <a:moveTo>
                    <a:pt x="2150" y="0"/>
                  </a:moveTo>
                  <a:cubicBezTo>
                    <a:pt x="851" y="0"/>
                    <a:pt x="1" y="1986"/>
                    <a:pt x="1391" y="2822"/>
                  </a:cubicBezTo>
                  <a:cubicBezTo>
                    <a:pt x="3889" y="4311"/>
                    <a:pt x="6355" y="5865"/>
                    <a:pt x="8837" y="7370"/>
                  </a:cubicBezTo>
                  <a:cubicBezTo>
                    <a:pt x="9097" y="7529"/>
                    <a:pt x="9354" y="7599"/>
                    <a:pt x="9596" y="7599"/>
                  </a:cubicBezTo>
                  <a:cubicBezTo>
                    <a:pt x="10883" y="7599"/>
                    <a:pt x="11731" y="5625"/>
                    <a:pt x="10342" y="4776"/>
                  </a:cubicBezTo>
                  <a:cubicBezTo>
                    <a:pt x="7860" y="3255"/>
                    <a:pt x="5410" y="1717"/>
                    <a:pt x="2912" y="228"/>
                  </a:cubicBezTo>
                  <a:cubicBezTo>
                    <a:pt x="2650" y="69"/>
                    <a:pt x="2392" y="0"/>
                    <a:pt x="21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4"/>
            <p:cNvSpPr/>
            <p:nvPr/>
          </p:nvSpPr>
          <p:spPr>
            <a:xfrm>
              <a:off x="3241825" y="892575"/>
              <a:ext cx="314975" cy="194075"/>
            </a:xfrm>
            <a:custGeom>
              <a:rect b="b" l="l" r="r" t="t"/>
              <a:pathLst>
                <a:path extrusionOk="0" h="7763" w="12599">
                  <a:moveTo>
                    <a:pt x="2292" y="0"/>
                  </a:moveTo>
                  <a:cubicBezTo>
                    <a:pt x="911" y="0"/>
                    <a:pt x="1" y="2018"/>
                    <a:pt x="1485" y="2774"/>
                  </a:cubicBezTo>
                  <a:cubicBezTo>
                    <a:pt x="4287" y="4215"/>
                    <a:pt x="6753" y="6217"/>
                    <a:pt x="9588" y="7594"/>
                  </a:cubicBezTo>
                  <a:cubicBezTo>
                    <a:pt x="9825" y="7711"/>
                    <a:pt x="10059" y="7762"/>
                    <a:pt x="10281" y="7762"/>
                  </a:cubicBezTo>
                  <a:cubicBezTo>
                    <a:pt x="11674" y="7762"/>
                    <a:pt x="12598" y="5732"/>
                    <a:pt x="11093" y="5000"/>
                  </a:cubicBezTo>
                  <a:cubicBezTo>
                    <a:pt x="8259" y="3623"/>
                    <a:pt x="5809" y="1605"/>
                    <a:pt x="3006" y="180"/>
                  </a:cubicBezTo>
                  <a:cubicBezTo>
                    <a:pt x="2761" y="55"/>
                    <a:pt x="2520" y="0"/>
                    <a:pt x="22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4"/>
            <p:cNvSpPr/>
            <p:nvPr/>
          </p:nvSpPr>
          <p:spPr>
            <a:xfrm>
              <a:off x="3580375" y="1235000"/>
              <a:ext cx="317100" cy="170450"/>
            </a:xfrm>
            <a:custGeom>
              <a:rect b="b" l="l" r="r" t="t"/>
              <a:pathLst>
                <a:path extrusionOk="0" h="6818" w="12684">
                  <a:moveTo>
                    <a:pt x="1689" y="1"/>
                  </a:moveTo>
                  <a:cubicBezTo>
                    <a:pt x="1042" y="1"/>
                    <a:pt x="413" y="541"/>
                    <a:pt x="241" y="1135"/>
                  </a:cubicBezTo>
                  <a:cubicBezTo>
                    <a:pt x="1" y="1984"/>
                    <a:pt x="545" y="2672"/>
                    <a:pt x="1298" y="2977"/>
                  </a:cubicBezTo>
                  <a:lnTo>
                    <a:pt x="10602" y="6740"/>
                  </a:lnTo>
                  <a:cubicBezTo>
                    <a:pt x="10734" y="6793"/>
                    <a:pt x="10870" y="6817"/>
                    <a:pt x="11005" y="6817"/>
                  </a:cubicBezTo>
                  <a:cubicBezTo>
                    <a:pt x="11642" y="6817"/>
                    <a:pt x="12272" y="6280"/>
                    <a:pt x="12443" y="5699"/>
                  </a:cubicBezTo>
                  <a:cubicBezTo>
                    <a:pt x="12683" y="4834"/>
                    <a:pt x="12139" y="4146"/>
                    <a:pt x="11402" y="3841"/>
                  </a:cubicBezTo>
                  <a:lnTo>
                    <a:pt x="2099" y="78"/>
                  </a:lnTo>
                  <a:cubicBezTo>
                    <a:pt x="1964" y="25"/>
                    <a:pt x="1826" y="1"/>
                    <a:pt x="16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4"/>
            <p:cNvSpPr/>
            <p:nvPr/>
          </p:nvSpPr>
          <p:spPr>
            <a:xfrm>
              <a:off x="3086225" y="999650"/>
              <a:ext cx="258000" cy="200750"/>
            </a:xfrm>
            <a:custGeom>
              <a:rect b="b" l="l" r="r" t="t"/>
              <a:pathLst>
                <a:path extrusionOk="0" h="8030" w="10320">
                  <a:moveTo>
                    <a:pt x="2041" y="0"/>
                  </a:moveTo>
                  <a:cubicBezTo>
                    <a:pt x="818" y="0"/>
                    <a:pt x="0" y="1948"/>
                    <a:pt x="1304" y="2879"/>
                  </a:cubicBezTo>
                  <a:lnTo>
                    <a:pt x="1304" y="2863"/>
                  </a:lnTo>
                  <a:cubicBezTo>
                    <a:pt x="3530" y="4448"/>
                    <a:pt x="5611" y="6209"/>
                    <a:pt x="7805" y="7811"/>
                  </a:cubicBezTo>
                  <a:cubicBezTo>
                    <a:pt x="8018" y="7963"/>
                    <a:pt x="8262" y="8030"/>
                    <a:pt x="8510" y="8030"/>
                  </a:cubicBezTo>
                  <a:cubicBezTo>
                    <a:pt x="9046" y="8030"/>
                    <a:pt x="9597" y="7715"/>
                    <a:pt x="9871" y="7266"/>
                  </a:cubicBezTo>
                  <a:cubicBezTo>
                    <a:pt x="10319" y="6514"/>
                    <a:pt x="9983" y="5697"/>
                    <a:pt x="9326" y="5217"/>
                  </a:cubicBezTo>
                  <a:cubicBezTo>
                    <a:pt x="7117" y="3615"/>
                    <a:pt x="5051" y="1854"/>
                    <a:pt x="2825" y="269"/>
                  </a:cubicBezTo>
                  <a:cubicBezTo>
                    <a:pt x="2556" y="81"/>
                    <a:pt x="2290" y="0"/>
                    <a:pt x="20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4"/>
            <p:cNvSpPr/>
            <p:nvPr/>
          </p:nvSpPr>
          <p:spPr>
            <a:xfrm>
              <a:off x="3181250" y="1267025"/>
              <a:ext cx="263000" cy="183500"/>
            </a:xfrm>
            <a:custGeom>
              <a:rect b="b" l="l" r="r" t="t"/>
              <a:pathLst>
                <a:path extrusionOk="0" h="7340" w="10520">
                  <a:moveTo>
                    <a:pt x="1680" y="1"/>
                  </a:moveTo>
                  <a:cubicBezTo>
                    <a:pt x="1042" y="1"/>
                    <a:pt x="413" y="541"/>
                    <a:pt x="241" y="1135"/>
                  </a:cubicBezTo>
                  <a:cubicBezTo>
                    <a:pt x="1" y="2000"/>
                    <a:pt x="545" y="2672"/>
                    <a:pt x="1282" y="2977"/>
                  </a:cubicBezTo>
                  <a:cubicBezTo>
                    <a:pt x="3556" y="3905"/>
                    <a:pt x="5718" y="5058"/>
                    <a:pt x="7399" y="6868"/>
                  </a:cubicBezTo>
                  <a:cubicBezTo>
                    <a:pt x="7705" y="7200"/>
                    <a:pt x="8055" y="7339"/>
                    <a:pt x="8394" y="7339"/>
                  </a:cubicBezTo>
                  <a:cubicBezTo>
                    <a:pt x="9511" y="7339"/>
                    <a:pt x="10520" y="5835"/>
                    <a:pt x="9513" y="4754"/>
                  </a:cubicBezTo>
                  <a:cubicBezTo>
                    <a:pt x="7479" y="2544"/>
                    <a:pt x="4821" y="1215"/>
                    <a:pt x="2083" y="78"/>
                  </a:cubicBezTo>
                  <a:cubicBezTo>
                    <a:pt x="1951" y="25"/>
                    <a:pt x="1815" y="1"/>
                    <a:pt x="16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4"/>
            <p:cNvSpPr/>
            <p:nvPr/>
          </p:nvSpPr>
          <p:spPr>
            <a:xfrm>
              <a:off x="3441725" y="1510250"/>
              <a:ext cx="281725" cy="165600"/>
            </a:xfrm>
            <a:custGeom>
              <a:rect b="b" l="l" r="r" t="t"/>
              <a:pathLst>
                <a:path extrusionOk="0" h="6624" w="11269">
                  <a:moveTo>
                    <a:pt x="1900" y="1"/>
                  </a:moveTo>
                  <a:cubicBezTo>
                    <a:pt x="478" y="1"/>
                    <a:pt x="0" y="2396"/>
                    <a:pt x="1624" y="3000"/>
                  </a:cubicBezTo>
                  <a:lnTo>
                    <a:pt x="1608" y="3000"/>
                  </a:lnTo>
                  <a:cubicBezTo>
                    <a:pt x="3834" y="3832"/>
                    <a:pt x="6171" y="4649"/>
                    <a:pt x="7997" y="6234"/>
                  </a:cubicBezTo>
                  <a:cubicBezTo>
                    <a:pt x="8312" y="6508"/>
                    <a:pt x="8659" y="6624"/>
                    <a:pt x="8994" y="6624"/>
                  </a:cubicBezTo>
                  <a:cubicBezTo>
                    <a:pt x="10208" y="6624"/>
                    <a:pt x="11269" y="5109"/>
                    <a:pt x="10127" y="4105"/>
                  </a:cubicBezTo>
                  <a:cubicBezTo>
                    <a:pt x="7885" y="2151"/>
                    <a:pt x="5163" y="1126"/>
                    <a:pt x="2424" y="101"/>
                  </a:cubicBezTo>
                  <a:cubicBezTo>
                    <a:pt x="2238" y="32"/>
                    <a:pt x="2063" y="1"/>
                    <a:pt x="19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4"/>
            <p:cNvSpPr/>
            <p:nvPr/>
          </p:nvSpPr>
          <p:spPr>
            <a:xfrm>
              <a:off x="3034450" y="1463250"/>
              <a:ext cx="313375" cy="202200"/>
            </a:xfrm>
            <a:custGeom>
              <a:rect b="b" l="l" r="r" t="t"/>
              <a:pathLst>
                <a:path extrusionOk="0" h="8088" w="12535">
                  <a:moveTo>
                    <a:pt x="2005" y="0"/>
                  </a:moveTo>
                  <a:cubicBezTo>
                    <a:pt x="501" y="0"/>
                    <a:pt x="1" y="2448"/>
                    <a:pt x="1677" y="2958"/>
                  </a:cubicBezTo>
                  <a:cubicBezTo>
                    <a:pt x="4704" y="3903"/>
                    <a:pt x="7314" y="5712"/>
                    <a:pt x="9780" y="7666"/>
                  </a:cubicBezTo>
                  <a:cubicBezTo>
                    <a:pt x="10114" y="7933"/>
                    <a:pt x="10504" y="8087"/>
                    <a:pt x="10893" y="8087"/>
                  </a:cubicBezTo>
                  <a:cubicBezTo>
                    <a:pt x="11249" y="8087"/>
                    <a:pt x="11603" y="7957"/>
                    <a:pt x="11910" y="7666"/>
                  </a:cubicBezTo>
                  <a:cubicBezTo>
                    <a:pt x="12438" y="7154"/>
                    <a:pt x="12534" y="6049"/>
                    <a:pt x="11910" y="5536"/>
                  </a:cubicBezTo>
                  <a:cubicBezTo>
                    <a:pt x="9027" y="3262"/>
                    <a:pt x="6017" y="1165"/>
                    <a:pt x="2478" y="76"/>
                  </a:cubicBezTo>
                  <a:cubicBezTo>
                    <a:pt x="2311" y="24"/>
                    <a:pt x="2153" y="0"/>
                    <a:pt x="20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4"/>
            <p:cNvSpPr/>
            <p:nvPr/>
          </p:nvSpPr>
          <p:spPr>
            <a:xfrm>
              <a:off x="3111350" y="1705725"/>
              <a:ext cx="320550" cy="187175"/>
            </a:xfrm>
            <a:custGeom>
              <a:rect b="b" l="l" r="r" t="t"/>
              <a:pathLst>
                <a:path extrusionOk="0" h="7487" w="12822">
                  <a:moveTo>
                    <a:pt x="1911" y="1"/>
                  </a:moveTo>
                  <a:cubicBezTo>
                    <a:pt x="471" y="1"/>
                    <a:pt x="0" y="2405"/>
                    <a:pt x="1628" y="2995"/>
                  </a:cubicBezTo>
                  <a:cubicBezTo>
                    <a:pt x="4686" y="4100"/>
                    <a:pt x="7681" y="5317"/>
                    <a:pt x="10307" y="7271"/>
                  </a:cubicBezTo>
                  <a:cubicBezTo>
                    <a:pt x="10512" y="7421"/>
                    <a:pt x="10751" y="7486"/>
                    <a:pt x="10995" y="7486"/>
                  </a:cubicBezTo>
                  <a:cubicBezTo>
                    <a:pt x="11532" y="7486"/>
                    <a:pt x="12092" y="7167"/>
                    <a:pt x="12357" y="6726"/>
                  </a:cubicBezTo>
                  <a:cubicBezTo>
                    <a:pt x="12821" y="5974"/>
                    <a:pt x="12469" y="5157"/>
                    <a:pt x="11828" y="4677"/>
                  </a:cubicBezTo>
                  <a:cubicBezTo>
                    <a:pt x="8994" y="2595"/>
                    <a:pt x="5711" y="1298"/>
                    <a:pt x="2429" y="97"/>
                  </a:cubicBezTo>
                  <a:cubicBezTo>
                    <a:pt x="2245" y="31"/>
                    <a:pt x="2072" y="1"/>
                    <a:pt x="19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4"/>
            <p:cNvSpPr/>
            <p:nvPr/>
          </p:nvSpPr>
          <p:spPr>
            <a:xfrm>
              <a:off x="2850000" y="1720425"/>
              <a:ext cx="264400" cy="173425"/>
            </a:xfrm>
            <a:custGeom>
              <a:rect b="b" l="l" r="r" t="t"/>
              <a:pathLst>
                <a:path extrusionOk="0" h="6937" w="10576">
                  <a:moveTo>
                    <a:pt x="2303" y="0"/>
                  </a:moveTo>
                  <a:cubicBezTo>
                    <a:pt x="1075" y="0"/>
                    <a:pt x="1" y="1520"/>
                    <a:pt x="1161" y="2503"/>
                  </a:cubicBezTo>
                  <a:lnTo>
                    <a:pt x="1177" y="2519"/>
                  </a:lnTo>
                  <a:cubicBezTo>
                    <a:pt x="3130" y="4169"/>
                    <a:pt x="5292" y="5594"/>
                    <a:pt x="7582" y="6763"/>
                  </a:cubicBezTo>
                  <a:cubicBezTo>
                    <a:pt x="7821" y="6884"/>
                    <a:pt x="8057" y="6937"/>
                    <a:pt x="8280" y="6937"/>
                  </a:cubicBezTo>
                  <a:cubicBezTo>
                    <a:pt x="9657" y="6937"/>
                    <a:pt x="10575" y="4910"/>
                    <a:pt x="9087" y="4153"/>
                  </a:cubicBezTo>
                  <a:cubicBezTo>
                    <a:pt x="7022" y="3128"/>
                    <a:pt x="5068" y="1863"/>
                    <a:pt x="3291" y="374"/>
                  </a:cubicBezTo>
                  <a:cubicBezTo>
                    <a:pt x="2977" y="111"/>
                    <a:pt x="2634" y="0"/>
                    <a:pt x="23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4"/>
            <p:cNvSpPr/>
            <p:nvPr/>
          </p:nvSpPr>
          <p:spPr>
            <a:xfrm>
              <a:off x="2733875" y="1920725"/>
              <a:ext cx="327375" cy="202250"/>
            </a:xfrm>
            <a:custGeom>
              <a:rect b="b" l="l" r="r" t="t"/>
              <a:pathLst>
                <a:path extrusionOk="0" h="8090" w="13095">
                  <a:moveTo>
                    <a:pt x="1980" y="1"/>
                  </a:moveTo>
                  <a:cubicBezTo>
                    <a:pt x="495" y="1"/>
                    <a:pt x="1" y="2440"/>
                    <a:pt x="1658" y="2978"/>
                  </a:cubicBezTo>
                  <a:lnTo>
                    <a:pt x="1658" y="2994"/>
                  </a:lnTo>
                  <a:cubicBezTo>
                    <a:pt x="4797" y="4003"/>
                    <a:pt x="7135" y="6501"/>
                    <a:pt x="10065" y="7926"/>
                  </a:cubicBezTo>
                  <a:cubicBezTo>
                    <a:pt x="10303" y="8040"/>
                    <a:pt x="10536" y="8090"/>
                    <a:pt x="10757" y="8090"/>
                  </a:cubicBezTo>
                  <a:cubicBezTo>
                    <a:pt x="12164" y="8090"/>
                    <a:pt x="13095" y="6063"/>
                    <a:pt x="11587" y="5316"/>
                  </a:cubicBezTo>
                  <a:cubicBezTo>
                    <a:pt x="8400" y="3779"/>
                    <a:pt x="5886" y="1201"/>
                    <a:pt x="2459" y="80"/>
                  </a:cubicBezTo>
                  <a:cubicBezTo>
                    <a:pt x="2290" y="26"/>
                    <a:pt x="2130" y="1"/>
                    <a:pt x="19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4"/>
            <p:cNvSpPr/>
            <p:nvPr/>
          </p:nvSpPr>
          <p:spPr>
            <a:xfrm>
              <a:off x="2681800" y="2149525"/>
              <a:ext cx="228900" cy="227425"/>
            </a:xfrm>
            <a:custGeom>
              <a:rect b="b" l="l" r="r" t="t"/>
              <a:pathLst>
                <a:path extrusionOk="0" h="9097" w="9156">
                  <a:moveTo>
                    <a:pt x="2077" y="0"/>
                  </a:moveTo>
                  <a:cubicBezTo>
                    <a:pt x="1002" y="0"/>
                    <a:pt x="0" y="1512"/>
                    <a:pt x="939" y="2634"/>
                  </a:cubicBezTo>
                  <a:lnTo>
                    <a:pt x="923" y="2634"/>
                  </a:lnTo>
                  <a:cubicBezTo>
                    <a:pt x="2540" y="4571"/>
                    <a:pt x="4878" y="5996"/>
                    <a:pt x="5999" y="8334"/>
                  </a:cubicBezTo>
                  <a:cubicBezTo>
                    <a:pt x="6259" y="8873"/>
                    <a:pt x="6687" y="9096"/>
                    <a:pt x="7130" y="9096"/>
                  </a:cubicBezTo>
                  <a:cubicBezTo>
                    <a:pt x="8108" y="9096"/>
                    <a:pt x="9156" y="8004"/>
                    <a:pt x="8593" y="6813"/>
                  </a:cubicBezTo>
                  <a:cubicBezTo>
                    <a:pt x="7360" y="4235"/>
                    <a:pt x="4846" y="2650"/>
                    <a:pt x="3053" y="504"/>
                  </a:cubicBezTo>
                  <a:cubicBezTo>
                    <a:pt x="2759" y="149"/>
                    <a:pt x="2414" y="0"/>
                    <a:pt x="20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4"/>
            <p:cNvSpPr/>
            <p:nvPr/>
          </p:nvSpPr>
          <p:spPr>
            <a:xfrm>
              <a:off x="2453450" y="2210875"/>
              <a:ext cx="195000" cy="138400"/>
            </a:xfrm>
            <a:custGeom>
              <a:rect b="b" l="l" r="r" t="t"/>
              <a:pathLst>
                <a:path extrusionOk="0" h="5536" w="7800">
                  <a:moveTo>
                    <a:pt x="1625" y="0"/>
                  </a:moveTo>
                  <a:cubicBezTo>
                    <a:pt x="1125" y="0"/>
                    <a:pt x="651" y="222"/>
                    <a:pt x="369" y="724"/>
                  </a:cubicBezTo>
                  <a:cubicBezTo>
                    <a:pt x="1" y="1349"/>
                    <a:pt x="177" y="2438"/>
                    <a:pt x="914" y="2774"/>
                  </a:cubicBezTo>
                  <a:cubicBezTo>
                    <a:pt x="2451" y="3446"/>
                    <a:pt x="3924" y="4311"/>
                    <a:pt x="5285" y="5320"/>
                  </a:cubicBezTo>
                  <a:cubicBezTo>
                    <a:pt x="5490" y="5470"/>
                    <a:pt x="5731" y="5536"/>
                    <a:pt x="5977" y="5536"/>
                  </a:cubicBezTo>
                  <a:cubicBezTo>
                    <a:pt x="6519" y="5536"/>
                    <a:pt x="7087" y="5216"/>
                    <a:pt x="7351" y="4775"/>
                  </a:cubicBezTo>
                  <a:cubicBezTo>
                    <a:pt x="7799" y="4007"/>
                    <a:pt x="7463" y="3206"/>
                    <a:pt x="6806" y="2726"/>
                  </a:cubicBezTo>
                  <a:cubicBezTo>
                    <a:pt x="5445" y="1717"/>
                    <a:pt x="3972" y="868"/>
                    <a:pt x="2419" y="180"/>
                  </a:cubicBezTo>
                  <a:cubicBezTo>
                    <a:pt x="2163" y="63"/>
                    <a:pt x="1890" y="0"/>
                    <a:pt x="16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4"/>
            <p:cNvSpPr/>
            <p:nvPr/>
          </p:nvSpPr>
          <p:spPr>
            <a:xfrm>
              <a:off x="3960550" y="1468625"/>
              <a:ext cx="345450" cy="195025"/>
            </a:xfrm>
            <a:custGeom>
              <a:rect b="b" l="l" r="r" t="t"/>
              <a:pathLst>
                <a:path extrusionOk="0" h="7801" w="13818">
                  <a:moveTo>
                    <a:pt x="1900" y="0"/>
                  </a:moveTo>
                  <a:cubicBezTo>
                    <a:pt x="478" y="0"/>
                    <a:pt x="0" y="2396"/>
                    <a:pt x="1624" y="2999"/>
                  </a:cubicBezTo>
                  <a:cubicBezTo>
                    <a:pt x="4890" y="4200"/>
                    <a:pt x="8061" y="5610"/>
                    <a:pt x="10959" y="7547"/>
                  </a:cubicBezTo>
                  <a:cubicBezTo>
                    <a:pt x="11226" y="7724"/>
                    <a:pt x="11490" y="7801"/>
                    <a:pt x="11737" y="7801"/>
                  </a:cubicBezTo>
                  <a:cubicBezTo>
                    <a:pt x="12989" y="7801"/>
                    <a:pt x="13818" y="5833"/>
                    <a:pt x="12481" y="4937"/>
                  </a:cubicBezTo>
                  <a:cubicBezTo>
                    <a:pt x="9358" y="2871"/>
                    <a:pt x="5915" y="1398"/>
                    <a:pt x="2424" y="101"/>
                  </a:cubicBezTo>
                  <a:cubicBezTo>
                    <a:pt x="2239" y="32"/>
                    <a:pt x="2063" y="0"/>
                    <a:pt x="19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4"/>
            <p:cNvSpPr/>
            <p:nvPr/>
          </p:nvSpPr>
          <p:spPr>
            <a:xfrm>
              <a:off x="3971900" y="2514075"/>
              <a:ext cx="251050" cy="143200"/>
            </a:xfrm>
            <a:custGeom>
              <a:rect b="b" l="l" r="r" t="t"/>
              <a:pathLst>
                <a:path extrusionOk="0" h="5728" w="10042">
                  <a:moveTo>
                    <a:pt x="1695" y="0"/>
                  </a:moveTo>
                  <a:cubicBezTo>
                    <a:pt x="1058" y="0"/>
                    <a:pt x="429" y="537"/>
                    <a:pt x="257" y="1119"/>
                  </a:cubicBezTo>
                  <a:cubicBezTo>
                    <a:pt x="1" y="1983"/>
                    <a:pt x="561" y="2672"/>
                    <a:pt x="1298" y="2976"/>
                  </a:cubicBezTo>
                  <a:lnTo>
                    <a:pt x="7943" y="5650"/>
                  </a:lnTo>
                  <a:cubicBezTo>
                    <a:pt x="8078" y="5704"/>
                    <a:pt x="8216" y="5728"/>
                    <a:pt x="8354" y="5728"/>
                  </a:cubicBezTo>
                  <a:cubicBezTo>
                    <a:pt x="9000" y="5728"/>
                    <a:pt x="9629" y="5190"/>
                    <a:pt x="9801" y="4609"/>
                  </a:cubicBezTo>
                  <a:cubicBezTo>
                    <a:pt x="10041" y="3745"/>
                    <a:pt x="9497" y="3056"/>
                    <a:pt x="8744" y="2752"/>
                  </a:cubicBezTo>
                  <a:lnTo>
                    <a:pt x="2099" y="78"/>
                  </a:lnTo>
                  <a:cubicBezTo>
                    <a:pt x="1967" y="24"/>
                    <a:pt x="1831" y="0"/>
                    <a:pt x="16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4"/>
            <p:cNvSpPr/>
            <p:nvPr/>
          </p:nvSpPr>
          <p:spPr>
            <a:xfrm>
              <a:off x="4308875" y="2807225"/>
              <a:ext cx="316075" cy="179275"/>
            </a:xfrm>
            <a:custGeom>
              <a:rect b="b" l="l" r="r" t="t"/>
              <a:pathLst>
                <a:path extrusionOk="0" h="7171" w="12643">
                  <a:moveTo>
                    <a:pt x="1877" y="0"/>
                  </a:moveTo>
                  <a:cubicBezTo>
                    <a:pt x="474" y="0"/>
                    <a:pt x="1" y="2386"/>
                    <a:pt x="1606" y="2988"/>
                  </a:cubicBezTo>
                  <a:lnTo>
                    <a:pt x="1622" y="3004"/>
                  </a:lnTo>
                  <a:cubicBezTo>
                    <a:pt x="4425" y="4061"/>
                    <a:pt x="6939" y="5694"/>
                    <a:pt x="9629" y="7007"/>
                  </a:cubicBezTo>
                  <a:cubicBezTo>
                    <a:pt x="9864" y="7120"/>
                    <a:pt x="10095" y="7171"/>
                    <a:pt x="10315" y="7171"/>
                  </a:cubicBezTo>
                  <a:cubicBezTo>
                    <a:pt x="11712" y="7171"/>
                    <a:pt x="12642" y="5144"/>
                    <a:pt x="11134" y="4397"/>
                  </a:cubicBezTo>
                  <a:cubicBezTo>
                    <a:pt x="8220" y="2988"/>
                    <a:pt x="5465" y="1242"/>
                    <a:pt x="2407" y="105"/>
                  </a:cubicBezTo>
                  <a:cubicBezTo>
                    <a:pt x="2219" y="33"/>
                    <a:pt x="2042" y="0"/>
                    <a:pt x="18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4"/>
            <p:cNvSpPr/>
            <p:nvPr/>
          </p:nvSpPr>
          <p:spPr>
            <a:xfrm>
              <a:off x="4822200" y="2992450"/>
              <a:ext cx="307125" cy="178250"/>
            </a:xfrm>
            <a:custGeom>
              <a:rect b="b" l="l" r="r" t="t"/>
              <a:pathLst>
                <a:path extrusionOk="0" h="7130" w="12285">
                  <a:moveTo>
                    <a:pt x="1696" y="1"/>
                  </a:moveTo>
                  <a:cubicBezTo>
                    <a:pt x="1058" y="1"/>
                    <a:pt x="429" y="541"/>
                    <a:pt x="257" y="1135"/>
                  </a:cubicBezTo>
                  <a:cubicBezTo>
                    <a:pt x="1" y="1984"/>
                    <a:pt x="561" y="2673"/>
                    <a:pt x="1298" y="2977"/>
                  </a:cubicBezTo>
                  <a:cubicBezTo>
                    <a:pt x="3924" y="4050"/>
                    <a:pt x="6822" y="4851"/>
                    <a:pt x="9016" y="6740"/>
                  </a:cubicBezTo>
                  <a:cubicBezTo>
                    <a:pt x="9328" y="7014"/>
                    <a:pt x="9673" y="7130"/>
                    <a:pt x="10008" y="7130"/>
                  </a:cubicBezTo>
                  <a:cubicBezTo>
                    <a:pt x="11217" y="7130"/>
                    <a:pt x="12284" y="5617"/>
                    <a:pt x="11130" y="4626"/>
                  </a:cubicBezTo>
                  <a:cubicBezTo>
                    <a:pt x="8504" y="2352"/>
                    <a:pt x="5253" y="1376"/>
                    <a:pt x="2099" y="79"/>
                  </a:cubicBezTo>
                  <a:cubicBezTo>
                    <a:pt x="1967" y="25"/>
                    <a:pt x="1831" y="1"/>
                    <a:pt x="16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4"/>
            <p:cNvSpPr/>
            <p:nvPr/>
          </p:nvSpPr>
          <p:spPr>
            <a:xfrm>
              <a:off x="3851725" y="2738850"/>
              <a:ext cx="240000" cy="171800"/>
            </a:xfrm>
            <a:custGeom>
              <a:rect b="b" l="l" r="r" t="t"/>
              <a:pathLst>
                <a:path extrusionOk="0" h="6872" w="9600">
                  <a:moveTo>
                    <a:pt x="2055" y="1"/>
                  </a:moveTo>
                  <a:cubicBezTo>
                    <a:pt x="820" y="1"/>
                    <a:pt x="0" y="1950"/>
                    <a:pt x="1333" y="2856"/>
                  </a:cubicBezTo>
                  <a:cubicBezTo>
                    <a:pt x="3158" y="4089"/>
                    <a:pt x="4968" y="5338"/>
                    <a:pt x="6777" y="6604"/>
                  </a:cubicBezTo>
                  <a:cubicBezTo>
                    <a:pt x="7046" y="6791"/>
                    <a:pt x="7313" y="6872"/>
                    <a:pt x="7562" y="6872"/>
                  </a:cubicBezTo>
                  <a:cubicBezTo>
                    <a:pt x="8784" y="6872"/>
                    <a:pt x="9599" y="4927"/>
                    <a:pt x="8283" y="4009"/>
                  </a:cubicBezTo>
                  <a:cubicBezTo>
                    <a:pt x="6489" y="2744"/>
                    <a:pt x="4664" y="1495"/>
                    <a:pt x="2838" y="262"/>
                  </a:cubicBezTo>
                  <a:cubicBezTo>
                    <a:pt x="2570" y="80"/>
                    <a:pt x="2304" y="1"/>
                    <a:pt x="20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4"/>
            <p:cNvSpPr/>
            <p:nvPr/>
          </p:nvSpPr>
          <p:spPr>
            <a:xfrm>
              <a:off x="4394125" y="3073475"/>
              <a:ext cx="301650" cy="213475"/>
            </a:xfrm>
            <a:custGeom>
              <a:rect b="b" l="l" r="r" t="t"/>
              <a:pathLst>
                <a:path extrusionOk="0" h="8539" w="12066">
                  <a:moveTo>
                    <a:pt x="2104" y="0"/>
                  </a:moveTo>
                  <a:cubicBezTo>
                    <a:pt x="1005" y="0"/>
                    <a:pt x="0" y="1505"/>
                    <a:pt x="967" y="2618"/>
                  </a:cubicBezTo>
                  <a:lnTo>
                    <a:pt x="983" y="2618"/>
                  </a:lnTo>
                  <a:cubicBezTo>
                    <a:pt x="3208" y="5148"/>
                    <a:pt x="6203" y="6702"/>
                    <a:pt x="9117" y="8335"/>
                  </a:cubicBezTo>
                  <a:cubicBezTo>
                    <a:pt x="9369" y="8477"/>
                    <a:pt x="9618" y="8539"/>
                    <a:pt x="9853" y="8539"/>
                  </a:cubicBezTo>
                  <a:cubicBezTo>
                    <a:pt x="11183" y="8539"/>
                    <a:pt x="12065" y="6544"/>
                    <a:pt x="10622" y="5741"/>
                  </a:cubicBezTo>
                  <a:cubicBezTo>
                    <a:pt x="7948" y="4220"/>
                    <a:pt x="5178" y="2843"/>
                    <a:pt x="3096" y="489"/>
                  </a:cubicBezTo>
                  <a:cubicBezTo>
                    <a:pt x="2794" y="144"/>
                    <a:pt x="2444" y="0"/>
                    <a:pt x="21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4"/>
            <p:cNvSpPr/>
            <p:nvPr/>
          </p:nvSpPr>
          <p:spPr>
            <a:xfrm>
              <a:off x="4827825" y="3385350"/>
              <a:ext cx="270225" cy="165400"/>
            </a:xfrm>
            <a:custGeom>
              <a:rect b="b" l="l" r="r" t="t"/>
              <a:pathLst>
                <a:path extrusionOk="0" h="6616" w="10809">
                  <a:moveTo>
                    <a:pt x="2021" y="0"/>
                  </a:moveTo>
                  <a:cubicBezTo>
                    <a:pt x="507" y="0"/>
                    <a:pt x="1" y="2459"/>
                    <a:pt x="1681" y="2970"/>
                  </a:cubicBezTo>
                  <a:cubicBezTo>
                    <a:pt x="3971" y="3659"/>
                    <a:pt x="6181" y="4683"/>
                    <a:pt x="8055" y="6189"/>
                  </a:cubicBezTo>
                  <a:cubicBezTo>
                    <a:pt x="8386" y="6462"/>
                    <a:pt x="8778" y="6616"/>
                    <a:pt x="9165" y="6616"/>
                  </a:cubicBezTo>
                  <a:cubicBezTo>
                    <a:pt x="9526" y="6616"/>
                    <a:pt x="9883" y="6482"/>
                    <a:pt x="10184" y="6189"/>
                  </a:cubicBezTo>
                  <a:cubicBezTo>
                    <a:pt x="10713" y="5676"/>
                    <a:pt x="10809" y="4587"/>
                    <a:pt x="10184" y="4075"/>
                  </a:cubicBezTo>
                  <a:cubicBezTo>
                    <a:pt x="7895" y="2249"/>
                    <a:pt x="5284" y="888"/>
                    <a:pt x="2482" y="72"/>
                  </a:cubicBezTo>
                  <a:cubicBezTo>
                    <a:pt x="2320" y="23"/>
                    <a:pt x="2165" y="0"/>
                    <a:pt x="20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4"/>
            <p:cNvSpPr/>
            <p:nvPr/>
          </p:nvSpPr>
          <p:spPr>
            <a:xfrm>
              <a:off x="3807200" y="2992200"/>
              <a:ext cx="482275" cy="342650"/>
            </a:xfrm>
            <a:custGeom>
              <a:rect b="b" l="l" r="r" t="t"/>
              <a:pathLst>
                <a:path extrusionOk="0" h="13706" w="19291">
                  <a:moveTo>
                    <a:pt x="2095" y="0"/>
                  </a:moveTo>
                  <a:cubicBezTo>
                    <a:pt x="831" y="0"/>
                    <a:pt x="0" y="1959"/>
                    <a:pt x="1353" y="2843"/>
                  </a:cubicBezTo>
                  <a:cubicBezTo>
                    <a:pt x="6397" y="6110"/>
                    <a:pt x="11569" y="9264"/>
                    <a:pt x="16053" y="13300"/>
                  </a:cubicBezTo>
                  <a:cubicBezTo>
                    <a:pt x="16366" y="13585"/>
                    <a:pt x="16714" y="13705"/>
                    <a:pt x="17051" y="13705"/>
                  </a:cubicBezTo>
                  <a:cubicBezTo>
                    <a:pt x="18243" y="13705"/>
                    <a:pt x="19290" y="12197"/>
                    <a:pt x="18166" y="11186"/>
                  </a:cubicBezTo>
                  <a:cubicBezTo>
                    <a:pt x="13507" y="6958"/>
                    <a:pt x="8126" y="3644"/>
                    <a:pt x="2874" y="249"/>
                  </a:cubicBezTo>
                  <a:cubicBezTo>
                    <a:pt x="2606" y="76"/>
                    <a:pt x="2342" y="0"/>
                    <a:pt x="20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4"/>
            <p:cNvSpPr/>
            <p:nvPr/>
          </p:nvSpPr>
          <p:spPr>
            <a:xfrm>
              <a:off x="4383325" y="3436175"/>
              <a:ext cx="287000" cy="205400"/>
            </a:xfrm>
            <a:custGeom>
              <a:rect b="b" l="l" r="r" t="t"/>
              <a:pathLst>
                <a:path extrusionOk="0" h="8216" w="11480">
                  <a:moveTo>
                    <a:pt x="2096" y="0"/>
                  </a:moveTo>
                  <a:cubicBezTo>
                    <a:pt x="1004" y="0"/>
                    <a:pt x="0" y="1502"/>
                    <a:pt x="966" y="2602"/>
                  </a:cubicBezTo>
                  <a:lnTo>
                    <a:pt x="966" y="2618"/>
                  </a:lnTo>
                  <a:cubicBezTo>
                    <a:pt x="3016" y="4972"/>
                    <a:pt x="5610" y="6750"/>
                    <a:pt x="8428" y="8063"/>
                  </a:cubicBezTo>
                  <a:cubicBezTo>
                    <a:pt x="8658" y="8168"/>
                    <a:pt x="8884" y="8215"/>
                    <a:pt x="9100" y="8215"/>
                  </a:cubicBezTo>
                  <a:cubicBezTo>
                    <a:pt x="10521" y="8215"/>
                    <a:pt x="11479" y="6178"/>
                    <a:pt x="9950" y="5469"/>
                  </a:cubicBezTo>
                  <a:cubicBezTo>
                    <a:pt x="7323" y="4252"/>
                    <a:pt x="5001" y="2666"/>
                    <a:pt x="3080" y="489"/>
                  </a:cubicBezTo>
                  <a:cubicBezTo>
                    <a:pt x="2781" y="144"/>
                    <a:pt x="2434" y="0"/>
                    <a:pt x="2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4"/>
            <p:cNvSpPr/>
            <p:nvPr/>
          </p:nvSpPr>
          <p:spPr>
            <a:xfrm>
              <a:off x="4773600" y="3656425"/>
              <a:ext cx="233350" cy="144650"/>
            </a:xfrm>
            <a:custGeom>
              <a:rect b="b" l="l" r="r" t="t"/>
              <a:pathLst>
                <a:path extrusionOk="0" h="5786" w="9334">
                  <a:moveTo>
                    <a:pt x="2302" y="1"/>
                  </a:moveTo>
                  <a:cubicBezTo>
                    <a:pt x="1074" y="1"/>
                    <a:pt x="0" y="1520"/>
                    <a:pt x="1160" y="2504"/>
                  </a:cubicBezTo>
                  <a:cubicBezTo>
                    <a:pt x="2826" y="3929"/>
                    <a:pt x="4779" y="5018"/>
                    <a:pt x="6861" y="5706"/>
                  </a:cubicBezTo>
                  <a:cubicBezTo>
                    <a:pt x="7030" y="5761"/>
                    <a:pt x="7190" y="5786"/>
                    <a:pt x="7341" y="5786"/>
                  </a:cubicBezTo>
                  <a:cubicBezTo>
                    <a:pt x="8827" y="5786"/>
                    <a:pt x="9334" y="3346"/>
                    <a:pt x="7662" y="2808"/>
                  </a:cubicBezTo>
                  <a:cubicBezTo>
                    <a:pt x="6060" y="2295"/>
                    <a:pt x="4571" y="1463"/>
                    <a:pt x="3290" y="374"/>
                  </a:cubicBezTo>
                  <a:cubicBezTo>
                    <a:pt x="2977" y="112"/>
                    <a:pt x="2634" y="1"/>
                    <a:pt x="23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4"/>
            <p:cNvSpPr/>
            <p:nvPr/>
          </p:nvSpPr>
          <p:spPr>
            <a:xfrm>
              <a:off x="3635225" y="3152400"/>
              <a:ext cx="223150" cy="199875"/>
            </a:xfrm>
            <a:custGeom>
              <a:rect b="b" l="l" r="r" t="t"/>
              <a:pathLst>
                <a:path extrusionOk="0" h="7995" w="8926">
                  <a:moveTo>
                    <a:pt x="1743" y="0"/>
                  </a:moveTo>
                  <a:cubicBezTo>
                    <a:pt x="1506" y="0"/>
                    <a:pt x="1262" y="62"/>
                    <a:pt x="1026" y="198"/>
                  </a:cubicBezTo>
                  <a:cubicBezTo>
                    <a:pt x="369" y="566"/>
                    <a:pt x="1" y="1591"/>
                    <a:pt x="481" y="2248"/>
                  </a:cubicBezTo>
                  <a:cubicBezTo>
                    <a:pt x="1970" y="4249"/>
                    <a:pt x="3700" y="6043"/>
                    <a:pt x="5621" y="7628"/>
                  </a:cubicBezTo>
                  <a:cubicBezTo>
                    <a:pt x="5933" y="7886"/>
                    <a:pt x="6275" y="7995"/>
                    <a:pt x="6607" y="7995"/>
                  </a:cubicBezTo>
                  <a:cubicBezTo>
                    <a:pt x="7840" y="7995"/>
                    <a:pt x="8925" y="6483"/>
                    <a:pt x="7751" y="5498"/>
                  </a:cubicBezTo>
                  <a:cubicBezTo>
                    <a:pt x="6054" y="4105"/>
                    <a:pt x="4388" y="2504"/>
                    <a:pt x="3075" y="742"/>
                  </a:cubicBezTo>
                  <a:cubicBezTo>
                    <a:pt x="2746" y="292"/>
                    <a:pt x="2259" y="0"/>
                    <a:pt x="17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4"/>
            <p:cNvSpPr/>
            <p:nvPr/>
          </p:nvSpPr>
          <p:spPr>
            <a:xfrm>
              <a:off x="3921300" y="3426000"/>
              <a:ext cx="286250" cy="206025"/>
            </a:xfrm>
            <a:custGeom>
              <a:rect b="b" l="l" r="r" t="t"/>
              <a:pathLst>
                <a:path extrusionOk="0" h="8241" w="11450">
                  <a:moveTo>
                    <a:pt x="2204" y="1"/>
                  </a:moveTo>
                  <a:cubicBezTo>
                    <a:pt x="1036" y="1"/>
                    <a:pt x="1" y="1507"/>
                    <a:pt x="1080" y="2561"/>
                  </a:cubicBezTo>
                  <a:cubicBezTo>
                    <a:pt x="3306" y="4739"/>
                    <a:pt x="5916" y="6388"/>
                    <a:pt x="8558" y="8006"/>
                  </a:cubicBezTo>
                  <a:cubicBezTo>
                    <a:pt x="8822" y="8169"/>
                    <a:pt x="9082" y="8241"/>
                    <a:pt x="9326" y="8241"/>
                  </a:cubicBezTo>
                  <a:cubicBezTo>
                    <a:pt x="10608" y="8241"/>
                    <a:pt x="11449" y="6272"/>
                    <a:pt x="10063" y="5411"/>
                  </a:cubicBezTo>
                  <a:cubicBezTo>
                    <a:pt x="7645" y="3922"/>
                    <a:pt x="5243" y="2433"/>
                    <a:pt x="3210" y="431"/>
                  </a:cubicBezTo>
                  <a:cubicBezTo>
                    <a:pt x="2896" y="128"/>
                    <a:pt x="2544" y="1"/>
                    <a:pt x="2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4"/>
            <p:cNvSpPr/>
            <p:nvPr/>
          </p:nvSpPr>
          <p:spPr>
            <a:xfrm>
              <a:off x="4286975" y="3742900"/>
              <a:ext cx="176550" cy="165675"/>
            </a:xfrm>
            <a:custGeom>
              <a:rect b="b" l="l" r="r" t="t"/>
              <a:pathLst>
                <a:path extrusionOk="0" h="6627" w="7062">
                  <a:moveTo>
                    <a:pt x="1701" y="0"/>
                  </a:moveTo>
                  <a:cubicBezTo>
                    <a:pt x="1574" y="0"/>
                    <a:pt x="1444" y="17"/>
                    <a:pt x="1313" y="53"/>
                  </a:cubicBezTo>
                  <a:cubicBezTo>
                    <a:pt x="561" y="262"/>
                    <a:pt x="0" y="1126"/>
                    <a:pt x="256" y="1911"/>
                  </a:cubicBezTo>
                  <a:lnTo>
                    <a:pt x="272" y="1911"/>
                  </a:lnTo>
                  <a:cubicBezTo>
                    <a:pt x="945" y="3865"/>
                    <a:pt x="2370" y="5386"/>
                    <a:pt x="4132" y="6411"/>
                  </a:cubicBezTo>
                  <a:cubicBezTo>
                    <a:pt x="4391" y="6561"/>
                    <a:pt x="4645" y="6627"/>
                    <a:pt x="4885" y="6627"/>
                  </a:cubicBezTo>
                  <a:cubicBezTo>
                    <a:pt x="6201" y="6627"/>
                    <a:pt x="7062" y="4643"/>
                    <a:pt x="5653" y="3817"/>
                  </a:cubicBezTo>
                  <a:cubicBezTo>
                    <a:pt x="4596" y="3192"/>
                    <a:pt x="3571" y="2295"/>
                    <a:pt x="3155" y="1110"/>
                  </a:cubicBezTo>
                  <a:cubicBezTo>
                    <a:pt x="2940" y="465"/>
                    <a:pt x="2364" y="0"/>
                    <a:pt x="17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4"/>
            <p:cNvSpPr/>
            <p:nvPr/>
          </p:nvSpPr>
          <p:spPr>
            <a:xfrm>
              <a:off x="4466350" y="3992700"/>
              <a:ext cx="230575" cy="169975"/>
            </a:xfrm>
            <a:custGeom>
              <a:rect b="b" l="l" r="r" t="t"/>
              <a:pathLst>
                <a:path extrusionOk="0" h="6799" w="9223">
                  <a:moveTo>
                    <a:pt x="2157" y="0"/>
                  </a:moveTo>
                  <a:cubicBezTo>
                    <a:pt x="1019" y="0"/>
                    <a:pt x="0" y="1511"/>
                    <a:pt x="1024" y="2584"/>
                  </a:cubicBezTo>
                  <a:cubicBezTo>
                    <a:pt x="2753" y="4377"/>
                    <a:pt x="4835" y="5787"/>
                    <a:pt x="7125" y="6715"/>
                  </a:cubicBezTo>
                  <a:cubicBezTo>
                    <a:pt x="7260" y="6773"/>
                    <a:pt x="7399" y="6799"/>
                    <a:pt x="7539" y="6799"/>
                  </a:cubicBezTo>
                  <a:cubicBezTo>
                    <a:pt x="8177" y="6799"/>
                    <a:pt x="8812" y="6253"/>
                    <a:pt x="8983" y="5674"/>
                  </a:cubicBezTo>
                  <a:cubicBezTo>
                    <a:pt x="9223" y="4810"/>
                    <a:pt x="8678" y="4137"/>
                    <a:pt x="7926" y="3817"/>
                  </a:cubicBezTo>
                  <a:cubicBezTo>
                    <a:pt x="6116" y="3048"/>
                    <a:pt x="4499" y="1895"/>
                    <a:pt x="3154" y="454"/>
                  </a:cubicBezTo>
                  <a:cubicBezTo>
                    <a:pt x="2845" y="134"/>
                    <a:pt x="2496" y="0"/>
                    <a:pt x="2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4"/>
            <p:cNvSpPr/>
            <p:nvPr/>
          </p:nvSpPr>
          <p:spPr>
            <a:xfrm>
              <a:off x="4897875" y="4241475"/>
              <a:ext cx="219350" cy="146000"/>
            </a:xfrm>
            <a:custGeom>
              <a:rect b="b" l="l" r="r" t="t"/>
              <a:pathLst>
                <a:path extrusionOk="0" h="5840" w="8774">
                  <a:moveTo>
                    <a:pt x="1657" y="0"/>
                  </a:moveTo>
                  <a:cubicBezTo>
                    <a:pt x="1299" y="0"/>
                    <a:pt x="942" y="130"/>
                    <a:pt x="641" y="415"/>
                  </a:cubicBezTo>
                  <a:cubicBezTo>
                    <a:pt x="96" y="944"/>
                    <a:pt x="0" y="2033"/>
                    <a:pt x="641" y="2545"/>
                  </a:cubicBezTo>
                  <a:cubicBezTo>
                    <a:pt x="2338" y="3922"/>
                    <a:pt x="4276" y="5011"/>
                    <a:pt x="6342" y="5748"/>
                  </a:cubicBezTo>
                  <a:cubicBezTo>
                    <a:pt x="6521" y="5811"/>
                    <a:pt x="6691" y="5840"/>
                    <a:pt x="6849" y="5840"/>
                  </a:cubicBezTo>
                  <a:cubicBezTo>
                    <a:pt x="8296" y="5840"/>
                    <a:pt x="8774" y="3427"/>
                    <a:pt x="7142" y="2849"/>
                  </a:cubicBezTo>
                  <a:cubicBezTo>
                    <a:pt x="5557" y="2289"/>
                    <a:pt x="4068" y="1472"/>
                    <a:pt x="2755" y="415"/>
                  </a:cubicBezTo>
                  <a:cubicBezTo>
                    <a:pt x="2431" y="150"/>
                    <a:pt x="2043" y="0"/>
                    <a:pt x="16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4"/>
            <p:cNvSpPr/>
            <p:nvPr/>
          </p:nvSpPr>
          <p:spPr>
            <a:xfrm>
              <a:off x="4936700" y="4067900"/>
              <a:ext cx="227975" cy="161275"/>
            </a:xfrm>
            <a:custGeom>
              <a:rect b="b" l="l" r="r" t="t"/>
              <a:pathLst>
                <a:path extrusionOk="0" h="6451" w="9119">
                  <a:moveTo>
                    <a:pt x="2178" y="0"/>
                  </a:moveTo>
                  <a:cubicBezTo>
                    <a:pt x="861" y="0"/>
                    <a:pt x="1" y="1984"/>
                    <a:pt x="1410" y="2811"/>
                  </a:cubicBezTo>
                  <a:cubicBezTo>
                    <a:pt x="3011" y="3723"/>
                    <a:pt x="4516" y="4812"/>
                    <a:pt x="5877" y="6045"/>
                  </a:cubicBezTo>
                  <a:cubicBezTo>
                    <a:pt x="6191" y="6331"/>
                    <a:pt x="6539" y="6451"/>
                    <a:pt x="6875" y="6451"/>
                  </a:cubicBezTo>
                  <a:cubicBezTo>
                    <a:pt x="8068" y="6451"/>
                    <a:pt x="9119" y="4940"/>
                    <a:pt x="8007" y="3915"/>
                  </a:cubicBezTo>
                  <a:cubicBezTo>
                    <a:pt x="6454" y="2506"/>
                    <a:pt x="4740" y="1257"/>
                    <a:pt x="2931" y="216"/>
                  </a:cubicBezTo>
                  <a:cubicBezTo>
                    <a:pt x="2672" y="66"/>
                    <a:pt x="2417" y="0"/>
                    <a:pt x="21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4"/>
            <p:cNvSpPr/>
            <p:nvPr/>
          </p:nvSpPr>
          <p:spPr>
            <a:xfrm>
              <a:off x="3563625" y="3453825"/>
              <a:ext cx="286875" cy="246150"/>
            </a:xfrm>
            <a:custGeom>
              <a:rect b="b" l="l" r="r" t="t"/>
              <a:pathLst>
                <a:path extrusionOk="0" h="9846" w="11475">
                  <a:moveTo>
                    <a:pt x="2126" y="0"/>
                  </a:moveTo>
                  <a:cubicBezTo>
                    <a:pt x="1009" y="0"/>
                    <a:pt x="0" y="1508"/>
                    <a:pt x="1007" y="2601"/>
                  </a:cubicBezTo>
                  <a:cubicBezTo>
                    <a:pt x="3265" y="5051"/>
                    <a:pt x="5939" y="7053"/>
                    <a:pt x="8293" y="9407"/>
                  </a:cubicBezTo>
                  <a:cubicBezTo>
                    <a:pt x="8606" y="9716"/>
                    <a:pt x="8957" y="9846"/>
                    <a:pt x="9296" y="9846"/>
                  </a:cubicBezTo>
                  <a:cubicBezTo>
                    <a:pt x="10451" y="9846"/>
                    <a:pt x="11475" y="8341"/>
                    <a:pt x="10423" y="7277"/>
                  </a:cubicBezTo>
                  <a:cubicBezTo>
                    <a:pt x="8069" y="4923"/>
                    <a:pt x="5395" y="2921"/>
                    <a:pt x="3121" y="471"/>
                  </a:cubicBezTo>
                  <a:cubicBezTo>
                    <a:pt x="2815" y="139"/>
                    <a:pt x="2466" y="0"/>
                    <a:pt x="2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4"/>
            <p:cNvSpPr/>
            <p:nvPr/>
          </p:nvSpPr>
          <p:spPr>
            <a:xfrm>
              <a:off x="3996625" y="3917350"/>
              <a:ext cx="324875" cy="201725"/>
            </a:xfrm>
            <a:custGeom>
              <a:rect b="b" l="l" r="r" t="t"/>
              <a:pathLst>
                <a:path extrusionOk="0" h="8069" w="12995">
                  <a:moveTo>
                    <a:pt x="1873" y="0"/>
                  </a:moveTo>
                  <a:cubicBezTo>
                    <a:pt x="461" y="0"/>
                    <a:pt x="1" y="2387"/>
                    <a:pt x="1606" y="3004"/>
                  </a:cubicBezTo>
                  <a:lnTo>
                    <a:pt x="1590" y="3004"/>
                  </a:lnTo>
                  <a:cubicBezTo>
                    <a:pt x="4536" y="4109"/>
                    <a:pt x="7275" y="5694"/>
                    <a:pt x="9709" y="7696"/>
                  </a:cubicBezTo>
                  <a:cubicBezTo>
                    <a:pt x="10022" y="7958"/>
                    <a:pt x="10365" y="8069"/>
                    <a:pt x="10697" y="8069"/>
                  </a:cubicBezTo>
                  <a:cubicBezTo>
                    <a:pt x="11924" y="8069"/>
                    <a:pt x="12995" y="6552"/>
                    <a:pt x="11822" y="5582"/>
                  </a:cubicBezTo>
                  <a:cubicBezTo>
                    <a:pt x="9020" y="3228"/>
                    <a:pt x="5833" y="1386"/>
                    <a:pt x="2407" y="105"/>
                  </a:cubicBezTo>
                  <a:cubicBezTo>
                    <a:pt x="2217" y="33"/>
                    <a:pt x="2038" y="0"/>
                    <a:pt x="18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4"/>
            <p:cNvSpPr/>
            <p:nvPr/>
          </p:nvSpPr>
          <p:spPr>
            <a:xfrm>
              <a:off x="3755250" y="3937100"/>
              <a:ext cx="215475" cy="162475"/>
            </a:xfrm>
            <a:custGeom>
              <a:rect b="b" l="l" r="r" t="t"/>
              <a:pathLst>
                <a:path extrusionOk="0" h="6499" w="8619">
                  <a:moveTo>
                    <a:pt x="1979" y="0"/>
                  </a:moveTo>
                  <a:cubicBezTo>
                    <a:pt x="501" y="0"/>
                    <a:pt x="1" y="2430"/>
                    <a:pt x="1669" y="2966"/>
                  </a:cubicBezTo>
                  <a:lnTo>
                    <a:pt x="1669" y="2982"/>
                  </a:lnTo>
                  <a:cubicBezTo>
                    <a:pt x="3222" y="3463"/>
                    <a:pt x="4583" y="4440"/>
                    <a:pt x="5544" y="5769"/>
                  </a:cubicBezTo>
                  <a:cubicBezTo>
                    <a:pt x="5871" y="6215"/>
                    <a:pt x="6360" y="6498"/>
                    <a:pt x="6877" y="6498"/>
                  </a:cubicBezTo>
                  <a:cubicBezTo>
                    <a:pt x="7120" y="6498"/>
                    <a:pt x="7369" y="6436"/>
                    <a:pt x="7610" y="6297"/>
                  </a:cubicBezTo>
                  <a:cubicBezTo>
                    <a:pt x="8250" y="5913"/>
                    <a:pt x="8619" y="4904"/>
                    <a:pt x="8138" y="4247"/>
                  </a:cubicBezTo>
                  <a:cubicBezTo>
                    <a:pt x="6745" y="2278"/>
                    <a:pt x="4760" y="821"/>
                    <a:pt x="2470" y="84"/>
                  </a:cubicBezTo>
                  <a:cubicBezTo>
                    <a:pt x="2296" y="27"/>
                    <a:pt x="2132" y="0"/>
                    <a:pt x="19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4"/>
            <p:cNvSpPr/>
            <p:nvPr/>
          </p:nvSpPr>
          <p:spPr>
            <a:xfrm>
              <a:off x="3886050" y="4279675"/>
              <a:ext cx="390525" cy="254150"/>
            </a:xfrm>
            <a:custGeom>
              <a:rect b="b" l="l" r="r" t="t"/>
              <a:pathLst>
                <a:path extrusionOk="0" h="10166" w="15621">
                  <a:moveTo>
                    <a:pt x="2096" y="0"/>
                  </a:moveTo>
                  <a:cubicBezTo>
                    <a:pt x="832" y="0"/>
                    <a:pt x="1" y="1961"/>
                    <a:pt x="1353" y="2859"/>
                  </a:cubicBezTo>
                  <a:lnTo>
                    <a:pt x="1353" y="2843"/>
                  </a:lnTo>
                  <a:cubicBezTo>
                    <a:pt x="5324" y="5453"/>
                    <a:pt x="9104" y="8303"/>
                    <a:pt x="13523" y="10081"/>
                  </a:cubicBezTo>
                  <a:cubicBezTo>
                    <a:pt x="13663" y="10139"/>
                    <a:pt x="13806" y="10165"/>
                    <a:pt x="13949" y="10165"/>
                  </a:cubicBezTo>
                  <a:cubicBezTo>
                    <a:pt x="14590" y="10165"/>
                    <a:pt x="15210" y="9629"/>
                    <a:pt x="15381" y="9040"/>
                  </a:cubicBezTo>
                  <a:cubicBezTo>
                    <a:pt x="15621" y="8191"/>
                    <a:pt x="15076" y="7486"/>
                    <a:pt x="14324" y="7198"/>
                  </a:cubicBezTo>
                  <a:cubicBezTo>
                    <a:pt x="10176" y="5517"/>
                    <a:pt x="6589" y="2682"/>
                    <a:pt x="2874" y="248"/>
                  </a:cubicBezTo>
                  <a:cubicBezTo>
                    <a:pt x="2607" y="75"/>
                    <a:pt x="2343" y="0"/>
                    <a:pt x="2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4"/>
            <p:cNvSpPr/>
            <p:nvPr/>
          </p:nvSpPr>
          <p:spPr>
            <a:xfrm>
              <a:off x="4271650" y="4226550"/>
              <a:ext cx="314125" cy="194400"/>
            </a:xfrm>
            <a:custGeom>
              <a:rect b="b" l="l" r="r" t="t"/>
              <a:pathLst>
                <a:path extrusionOk="0" h="7776" w="12565">
                  <a:moveTo>
                    <a:pt x="2332" y="1"/>
                  </a:moveTo>
                  <a:cubicBezTo>
                    <a:pt x="934" y="1"/>
                    <a:pt x="1" y="2038"/>
                    <a:pt x="1510" y="2758"/>
                  </a:cubicBezTo>
                  <a:cubicBezTo>
                    <a:pt x="4360" y="4103"/>
                    <a:pt x="6858" y="6057"/>
                    <a:pt x="9613" y="7578"/>
                  </a:cubicBezTo>
                  <a:cubicBezTo>
                    <a:pt x="9864" y="7715"/>
                    <a:pt x="10111" y="7775"/>
                    <a:pt x="10344" y="7775"/>
                  </a:cubicBezTo>
                  <a:cubicBezTo>
                    <a:pt x="11685" y="7775"/>
                    <a:pt x="12564" y="5775"/>
                    <a:pt x="11118" y="4984"/>
                  </a:cubicBezTo>
                  <a:cubicBezTo>
                    <a:pt x="8364" y="3462"/>
                    <a:pt x="5866" y="1509"/>
                    <a:pt x="3015" y="164"/>
                  </a:cubicBezTo>
                  <a:cubicBezTo>
                    <a:pt x="2781" y="51"/>
                    <a:pt x="2551" y="1"/>
                    <a:pt x="2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4"/>
            <p:cNvSpPr/>
            <p:nvPr/>
          </p:nvSpPr>
          <p:spPr>
            <a:xfrm>
              <a:off x="4558675" y="4532000"/>
              <a:ext cx="277600" cy="125950"/>
            </a:xfrm>
            <a:custGeom>
              <a:rect b="b" l="l" r="r" t="t"/>
              <a:pathLst>
                <a:path extrusionOk="0" h="5038" w="11104">
                  <a:moveTo>
                    <a:pt x="1965" y="0"/>
                  </a:moveTo>
                  <a:cubicBezTo>
                    <a:pt x="489" y="0"/>
                    <a:pt x="1" y="2429"/>
                    <a:pt x="1655" y="2966"/>
                  </a:cubicBezTo>
                  <a:cubicBezTo>
                    <a:pt x="3928" y="3719"/>
                    <a:pt x="6234" y="4391"/>
                    <a:pt x="8572" y="4984"/>
                  </a:cubicBezTo>
                  <a:cubicBezTo>
                    <a:pt x="8715" y="5020"/>
                    <a:pt x="8852" y="5038"/>
                    <a:pt x="8982" y="5038"/>
                  </a:cubicBezTo>
                  <a:cubicBezTo>
                    <a:pt x="10553" y="5038"/>
                    <a:pt x="11103" y="2545"/>
                    <a:pt x="9373" y="2101"/>
                  </a:cubicBezTo>
                  <a:cubicBezTo>
                    <a:pt x="7035" y="1493"/>
                    <a:pt x="4729" y="820"/>
                    <a:pt x="2455" y="84"/>
                  </a:cubicBezTo>
                  <a:cubicBezTo>
                    <a:pt x="2282" y="26"/>
                    <a:pt x="2118" y="0"/>
                    <a:pt x="19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4"/>
            <p:cNvSpPr/>
            <p:nvPr/>
          </p:nvSpPr>
          <p:spPr>
            <a:xfrm>
              <a:off x="4843025" y="4759125"/>
              <a:ext cx="217400" cy="130000"/>
            </a:xfrm>
            <a:custGeom>
              <a:rect b="b" l="l" r="r" t="t"/>
              <a:pathLst>
                <a:path extrusionOk="0" h="5200" w="8696">
                  <a:moveTo>
                    <a:pt x="1688" y="1"/>
                  </a:moveTo>
                  <a:cubicBezTo>
                    <a:pt x="1041" y="1"/>
                    <a:pt x="412" y="538"/>
                    <a:pt x="241" y="1119"/>
                  </a:cubicBezTo>
                  <a:cubicBezTo>
                    <a:pt x="1" y="1984"/>
                    <a:pt x="545" y="2672"/>
                    <a:pt x="1298" y="2977"/>
                  </a:cubicBezTo>
                  <a:lnTo>
                    <a:pt x="6614" y="5122"/>
                  </a:lnTo>
                  <a:cubicBezTo>
                    <a:pt x="6746" y="5176"/>
                    <a:pt x="6881" y="5200"/>
                    <a:pt x="7017" y="5200"/>
                  </a:cubicBezTo>
                  <a:cubicBezTo>
                    <a:pt x="7654" y="5200"/>
                    <a:pt x="8284" y="4660"/>
                    <a:pt x="8455" y="4066"/>
                  </a:cubicBezTo>
                  <a:cubicBezTo>
                    <a:pt x="8696" y="3217"/>
                    <a:pt x="8151" y="2528"/>
                    <a:pt x="7415" y="2224"/>
                  </a:cubicBezTo>
                  <a:lnTo>
                    <a:pt x="2098" y="78"/>
                  </a:lnTo>
                  <a:cubicBezTo>
                    <a:pt x="1963" y="25"/>
                    <a:pt x="1825" y="1"/>
                    <a:pt x="16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4"/>
            <p:cNvSpPr/>
            <p:nvPr/>
          </p:nvSpPr>
          <p:spPr>
            <a:xfrm>
              <a:off x="4450700" y="4677850"/>
              <a:ext cx="250625" cy="143625"/>
            </a:xfrm>
            <a:custGeom>
              <a:rect b="b" l="l" r="r" t="t"/>
              <a:pathLst>
                <a:path extrusionOk="0" h="5745" w="10025">
                  <a:moveTo>
                    <a:pt x="1688" y="1"/>
                  </a:moveTo>
                  <a:cubicBezTo>
                    <a:pt x="1042" y="1"/>
                    <a:pt x="412" y="538"/>
                    <a:pt x="241" y="1119"/>
                  </a:cubicBezTo>
                  <a:cubicBezTo>
                    <a:pt x="1" y="1984"/>
                    <a:pt x="545" y="2673"/>
                    <a:pt x="1298" y="2977"/>
                  </a:cubicBezTo>
                  <a:lnTo>
                    <a:pt x="7943" y="5667"/>
                  </a:lnTo>
                  <a:cubicBezTo>
                    <a:pt x="8075" y="5720"/>
                    <a:pt x="8211" y="5745"/>
                    <a:pt x="8346" y="5745"/>
                  </a:cubicBezTo>
                  <a:cubicBezTo>
                    <a:pt x="8983" y="5745"/>
                    <a:pt x="9613" y="5205"/>
                    <a:pt x="9785" y="4610"/>
                  </a:cubicBezTo>
                  <a:cubicBezTo>
                    <a:pt x="10025" y="3762"/>
                    <a:pt x="9480" y="3073"/>
                    <a:pt x="8744" y="2769"/>
                  </a:cubicBezTo>
                  <a:lnTo>
                    <a:pt x="2098" y="79"/>
                  </a:lnTo>
                  <a:cubicBezTo>
                    <a:pt x="1964" y="25"/>
                    <a:pt x="1825" y="1"/>
                    <a:pt x="16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4"/>
            <p:cNvSpPr/>
            <p:nvPr/>
          </p:nvSpPr>
          <p:spPr>
            <a:xfrm>
              <a:off x="4070375" y="4724825"/>
              <a:ext cx="261000" cy="118125"/>
            </a:xfrm>
            <a:custGeom>
              <a:rect b="b" l="l" r="r" t="t"/>
              <a:pathLst>
                <a:path extrusionOk="0" h="4725" w="10440">
                  <a:moveTo>
                    <a:pt x="2333" y="1"/>
                  </a:moveTo>
                  <a:cubicBezTo>
                    <a:pt x="938" y="1"/>
                    <a:pt x="1" y="2033"/>
                    <a:pt x="1506" y="2779"/>
                  </a:cubicBezTo>
                  <a:lnTo>
                    <a:pt x="1506" y="2763"/>
                  </a:lnTo>
                  <a:cubicBezTo>
                    <a:pt x="3700" y="3836"/>
                    <a:pt x="6070" y="4493"/>
                    <a:pt x="8504" y="4717"/>
                  </a:cubicBezTo>
                  <a:cubicBezTo>
                    <a:pt x="8559" y="4722"/>
                    <a:pt x="8613" y="4724"/>
                    <a:pt x="8665" y="4724"/>
                  </a:cubicBezTo>
                  <a:cubicBezTo>
                    <a:pt x="10439" y="4724"/>
                    <a:pt x="10371" y="1894"/>
                    <a:pt x="8504" y="1722"/>
                  </a:cubicBezTo>
                  <a:cubicBezTo>
                    <a:pt x="6599" y="1530"/>
                    <a:pt x="4741" y="1018"/>
                    <a:pt x="3028" y="169"/>
                  </a:cubicBezTo>
                  <a:cubicBezTo>
                    <a:pt x="2790" y="53"/>
                    <a:pt x="2556" y="1"/>
                    <a:pt x="23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4"/>
            <p:cNvSpPr/>
            <p:nvPr/>
          </p:nvSpPr>
          <p:spPr>
            <a:xfrm>
              <a:off x="4419875" y="4993725"/>
              <a:ext cx="367125" cy="190450"/>
            </a:xfrm>
            <a:custGeom>
              <a:rect b="b" l="l" r="r" t="t"/>
              <a:pathLst>
                <a:path extrusionOk="0" h="7618" w="14685">
                  <a:moveTo>
                    <a:pt x="1694" y="0"/>
                  </a:moveTo>
                  <a:cubicBezTo>
                    <a:pt x="1053" y="0"/>
                    <a:pt x="413" y="540"/>
                    <a:pt x="241" y="1135"/>
                  </a:cubicBezTo>
                  <a:cubicBezTo>
                    <a:pt x="1" y="1984"/>
                    <a:pt x="545" y="2672"/>
                    <a:pt x="1298" y="2976"/>
                  </a:cubicBezTo>
                  <a:lnTo>
                    <a:pt x="1282" y="2976"/>
                  </a:lnTo>
                  <a:lnTo>
                    <a:pt x="12587" y="7540"/>
                  </a:lnTo>
                  <a:cubicBezTo>
                    <a:pt x="12722" y="7594"/>
                    <a:pt x="12860" y="7618"/>
                    <a:pt x="12997" y="7618"/>
                  </a:cubicBezTo>
                  <a:cubicBezTo>
                    <a:pt x="13644" y="7618"/>
                    <a:pt x="14273" y="7080"/>
                    <a:pt x="14444" y="6499"/>
                  </a:cubicBezTo>
                  <a:cubicBezTo>
                    <a:pt x="14685" y="5635"/>
                    <a:pt x="14140" y="4946"/>
                    <a:pt x="13388" y="4642"/>
                  </a:cubicBezTo>
                  <a:lnTo>
                    <a:pt x="2098" y="78"/>
                  </a:lnTo>
                  <a:cubicBezTo>
                    <a:pt x="1967" y="25"/>
                    <a:pt x="1830" y="0"/>
                    <a:pt x="16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4"/>
            <p:cNvSpPr/>
            <p:nvPr/>
          </p:nvSpPr>
          <p:spPr>
            <a:xfrm>
              <a:off x="4060975" y="4990475"/>
              <a:ext cx="250425" cy="174525"/>
            </a:xfrm>
            <a:custGeom>
              <a:rect b="b" l="l" r="r" t="t"/>
              <a:pathLst>
                <a:path extrusionOk="0" h="6981" w="10017">
                  <a:moveTo>
                    <a:pt x="2249" y="0"/>
                  </a:moveTo>
                  <a:cubicBezTo>
                    <a:pt x="898" y="0"/>
                    <a:pt x="0" y="2007"/>
                    <a:pt x="1450" y="2786"/>
                  </a:cubicBezTo>
                  <a:cubicBezTo>
                    <a:pt x="3484" y="3859"/>
                    <a:pt x="5437" y="5124"/>
                    <a:pt x="7247" y="6565"/>
                  </a:cubicBezTo>
                  <a:cubicBezTo>
                    <a:pt x="7583" y="6826"/>
                    <a:pt x="7981" y="6981"/>
                    <a:pt x="8374" y="6981"/>
                  </a:cubicBezTo>
                  <a:cubicBezTo>
                    <a:pt x="8729" y="6981"/>
                    <a:pt x="9080" y="6854"/>
                    <a:pt x="9376" y="6565"/>
                  </a:cubicBezTo>
                  <a:cubicBezTo>
                    <a:pt x="9905" y="6037"/>
                    <a:pt x="10017" y="4932"/>
                    <a:pt x="9376" y="4436"/>
                  </a:cubicBezTo>
                  <a:cubicBezTo>
                    <a:pt x="7375" y="2834"/>
                    <a:pt x="5229" y="1409"/>
                    <a:pt x="2971" y="192"/>
                  </a:cubicBezTo>
                  <a:cubicBezTo>
                    <a:pt x="2724" y="59"/>
                    <a:pt x="2480" y="0"/>
                    <a:pt x="22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4"/>
            <p:cNvSpPr/>
            <p:nvPr/>
          </p:nvSpPr>
          <p:spPr>
            <a:xfrm>
              <a:off x="4459350" y="5344200"/>
              <a:ext cx="259200" cy="118700"/>
            </a:xfrm>
            <a:custGeom>
              <a:rect b="b" l="l" r="r" t="t"/>
              <a:pathLst>
                <a:path extrusionOk="0" h="4748" w="10368">
                  <a:moveTo>
                    <a:pt x="2219" y="0"/>
                  </a:moveTo>
                  <a:cubicBezTo>
                    <a:pt x="879" y="0"/>
                    <a:pt x="1" y="1989"/>
                    <a:pt x="1432" y="2793"/>
                  </a:cubicBezTo>
                  <a:cubicBezTo>
                    <a:pt x="3578" y="3994"/>
                    <a:pt x="5980" y="4666"/>
                    <a:pt x="8446" y="4747"/>
                  </a:cubicBezTo>
                  <a:cubicBezTo>
                    <a:pt x="8461" y="4747"/>
                    <a:pt x="8476" y="4747"/>
                    <a:pt x="8491" y="4747"/>
                  </a:cubicBezTo>
                  <a:cubicBezTo>
                    <a:pt x="10367" y="4747"/>
                    <a:pt x="10352" y="1800"/>
                    <a:pt x="8446" y="1736"/>
                  </a:cubicBezTo>
                  <a:cubicBezTo>
                    <a:pt x="6508" y="1672"/>
                    <a:pt x="4635" y="1144"/>
                    <a:pt x="2953" y="199"/>
                  </a:cubicBezTo>
                  <a:cubicBezTo>
                    <a:pt x="2701" y="61"/>
                    <a:pt x="2453" y="0"/>
                    <a:pt x="22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4"/>
            <p:cNvSpPr/>
            <p:nvPr/>
          </p:nvSpPr>
          <p:spPr>
            <a:xfrm>
              <a:off x="3821225" y="1673650"/>
              <a:ext cx="306650" cy="160200"/>
            </a:xfrm>
            <a:custGeom>
              <a:rect b="b" l="l" r="r" t="t"/>
              <a:pathLst>
                <a:path extrusionOk="0" h="6408" w="12266">
                  <a:moveTo>
                    <a:pt x="2141" y="1"/>
                  </a:moveTo>
                  <a:cubicBezTo>
                    <a:pt x="560" y="1"/>
                    <a:pt x="1" y="2519"/>
                    <a:pt x="1736" y="2949"/>
                  </a:cubicBezTo>
                  <a:cubicBezTo>
                    <a:pt x="4443" y="3606"/>
                    <a:pt x="6861" y="4903"/>
                    <a:pt x="9295" y="6216"/>
                  </a:cubicBezTo>
                  <a:cubicBezTo>
                    <a:pt x="9542" y="6349"/>
                    <a:pt x="9786" y="6407"/>
                    <a:pt x="10016" y="6407"/>
                  </a:cubicBezTo>
                  <a:cubicBezTo>
                    <a:pt x="11367" y="6407"/>
                    <a:pt x="12266" y="4399"/>
                    <a:pt x="10816" y="3606"/>
                  </a:cubicBezTo>
                  <a:lnTo>
                    <a:pt x="10816" y="3606"/>
                  </a:lnTo>
                  <a:lnTo>
                    <a:pt x="10816" y="3622"/>
                  </a:lnTo>
                  <a:cubicBezTo>
                    <a:pt x="8174" y="2197"/>
                    <a:pt x="5483" y="771"/>
                    <a:pt x="2537" y="51"/>
                  </a:cubicBezTo>
                  <a:cubicBezTo>
                    <a:pt x="2399" y="16"/>
                    <a:pt x="2267" y="1"/>
                    <a:pt x="21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4"/>
            <p:cNvSpPr/>
            <p:nvPr/>
          </p:nvSpPr>
          <p:spPr>
            <a:xfrm>
              <a:off x="3561600" y="1830850"/>
              <a:ext cx="303625" cy="160650"/>
            </a:xfrm>
            <a:custGeom>
              <a:rect b="b" l="l" r="r" t="t"/>
              <a:pathLst>
                <a:path extrusionOk="0" h="6426" w="12145">
                  <a:moveTo>
                    <a:pt x="2023" y="0"/>
                  </a:moveTo>
                  <a:cubicBezTo>
                    <a:pt x="520" y="0"/>
                    <a:pt x="0" y="2459"/>
                    <a:pt x="1681" y="2970"/>
                  </a:cubicBezTo>
                  <a:cubicBezTo>
                    <a:pt x="3186" y="3419"/>
                    <a:pt x="4659" y="3963"/>
                    <a:pt x="6084" y="4556"/>
                  </a:cubicBezTo>
                  <a:cubicBezTo>
                    <a:pt x="6693" y="4812"/>
                    <a:pt x="7269" y="5068"/>
                    <a:pt x="7846" y="5356"/>
                  </a:cubicBezTo>
                  <a:cubicBezTo>
                    <a:pt x="8118" y="5500"/>
                    <a:pt x="8374" y="5629"/>
                    <a:pt x="8630" y="5789"/>
                  </a:cubicBezTo>
                  <a:cubicBezTo>
                    <a:pt x="8727" y="5853"/>
                    <a:pt x="8823" y="5901"/>
                    <a:pt x="8903" y="5965"/>
                  </a:cubicBezTo>
                  <a:cubicBezTo>
                    <a:pt x="8903" y="5965"/>
                    <a:pt x="8904" y="5966"/>
                    <a:pt x="8904" y="5966"/>
                  </a:cubicBezTo>
                  <a:lnTo>
                    <a:pt x="8904" y="5966"/>
                  </a:lnTo>
                  <a:cubicBezTo>
                    <a:pt x="8913" y="5975"/>
                    <a:pt x="8923" y="5985"/>
                    <a:pt x="8935" y="5997"/>
                  </a:cubicBezTo>
                  <a:cubicBezTo>
                    <a:pt x="9251" y="6299"/>
                    <a:pt x="9603" y="6426"/>
                    <a:pt x="9943" y="6426"/>
                  </a:cubicBezTo>
                  <a:cubicBezTo>
                    <a:pt x="11116" y="6426"/>
                    <a:pt x="12145" y="4914"/>
                    <a:pt x="11064" y="3883"/>
                  </a:cubicBezTo>
                  <a:cubicBezTo>
                    <a:pt x="10104" y="2954"/>
                    <a:pt x="8727" y="2442"/>
                    <a:pt x="7510" y="1930"/>
                  </a:cubicBezTo>
                  <a:cubicBezTo>
                    <a:pt x="5876" y="1225"/>
                    <a:pt x="4195" y="600"/>
                    <a:pt x="2481" y="72"/>
                  </a:cubicBezTo>
                  <a:cubicBezTo>
                    <a:pt x="2320" y="23"/>
                    <a:pt x="2167" y="0"/>
                    <a:pt x="20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4"/>
            <p:cNvSpPr/>
            <p:nvPr/>
          </p:nvSpPr>
          <p:spPr>
            <a:xfrm>
              <a:off x="3624625" y="2153200"/>
              <a:ext cx="311800" cy="185575"/>
            </a:xfrm>
            <a:custGeom>
              <a:rect b="b" l="l" r="r" t="t"/>
              <a:pathLst>
                <a:path extrusionOk="0" h="7423" w="12472">
                  <a:moveTo>
                    <a:pt x="1887" y="0"/>
                  </a:moveTo>
                  <a:cubicBezTo>
                    <a:pt x="467" y="0"/>
                    <a:pt x="1" y="2396"/>
                    <a:pt x="1610" y="2999"/>
                  </a:cubicBezTo>
                  <a:cubicBezTo>
                    <a:pt x="4428" y="4072"/>
                    <a:pt x="7118" y="5465"/>
                    <a:pt x="9616" y="7163"/>
                  </a:cubicBezTo>
                  <a:cubicBezTo>
                    <a:pt x="9886" y="7344"/>
                    <a:pt x="10153" y="7423"/>
                    <a:pt x="10403" y="7423"/>
                  </a:cubicBezTo>
                  <a:cubicBezTo>
                    <a:pt x="11650" y="7423"/>
                    <a:pt x="12472" y="5462"/>
                    <a:pt x="11138" y="4568"/>
                  </a:cubicBezTo>
                  <a:lnTo>
                    <a:pt x="11138" y="4568"/>
                  </a:lnTo>
                  <a:lnTo>
                    <a:pt x="11154" y="4584"/>
                  </a:lnTo>
                  <a:cubicBezTo>
                    <a:pt x="8415" y="2759"/>
                    <a:pt x="5485" y="1254"/>
                    <a:pt x="2410" y="101"/>
                  </a:cubicBezTo>
                  <a:cubicBezTo>
                    <a:pt x="2224" y="32"/>
                    <a:pt x="2049" y="0"/>
                    <a:pt x="18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4"/>
            <p:cNvSpPr/>
            <p:nvPr/>
          </p:nvSpPr>
          <p:spPr>
            <a:xfrm>
              <a:off x="3210725" y="2033525"/>
              <a:ext cx="289250" cy="139600"/>
            </a:xfrm>
            <a:custGeom>
              <a:rect b="b" l="l" r="r" t="t"/>
              <a:pathLst>
                <a:path extrusionOk="0" h="5584" w="11570">
                  <a:moveTo>
                    <a:pt x="1955" y="0"/>
                  </a:moveTo>
                  <a:cubicBezTo>
                    <a:pt x="491" y="0"/>
                    <a:pt x="1" y="2431"/>
                    <a:pt x="1640" y="2982"/>
                  </a:cubicBezTo>
                  <a:lnTo>
                    <a:pt x="9118" y="5496"/>
                  </a:lnTo>
                  <a:cubicBezTo>
                    <a:pt x="9293" y="5556"/>
                    <a:pt x="9459" y="5583"/>
                    <a:pt x="9613" y="5583"/>
                  </a:cubicBezTo>
                  <a:cubicBezTo>
                    <a:pt x="11073" y="5583"/>
                    <a:pt x="11570" y="3148"/>
                    <a:pt x="9919" y="2598"/>
                  </a:cubicBezTo>
                  <a:lnTo>
                    <a:pt x="2441" y="84"/>
                  </a:lnTo>
                  <a:cubicBezTo>
                    <a:pt x="2269" y="26"/>
                    <a:pt x="2107" y="0"/>
                    <a:pt x="19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4"/>
            <p:cNvSpPr/>
            <p:nvPr/>
          </p:nvSpPr>
          <p:spPr>
            <a:xfrm>
              <a:off x="3427050" y="2391850"/>
              <a:ext cx="323350" cy="166575"/>
            </a:xfrm>
            <a:custGeom>
              <a:rect b="b" l="l" r="r" t="t"/>
              <a:pathLst>
                <a:path extrusionOk="0" h="6663" w="12934">
                  <a:moveTo>
                    <a:pt x="2197" y="1"/>
                  </a:moveTo>
                  <a:cubicBezTo>
                    <a:pt x="866" y="1"/>
                    <a:pt x="0" y="1990"/>
                    <a:pt x="1426" y="2805"/>
                  </a:cubicBezTo>
                  <a:cubicBezTo>
                    <a:pt x="4260" y="4390"/>
                    <a:pt x="7223" y="5847"/>
                    <a:pt x="10393" y="6616"/>
                  </a:cubicBezTo>
                  <a:cubicBezTo>
                    <a:pt x="10527" y="6648"/>
                    <a:pt x="10656" y="6663"/>
                    <a:pt x="10778" y="6663"/>
                  </a:cubicBezTo>
                  <a:cubicBezTo>
                    <a:pt x="12368" y="6663"/>
                    <a:pt x="12934" y="4134"/>
                    <a:pt x="11194" y="3718"/>
                  </a:cubicBezTo>
                  <a:lnTo>
                    <a:pt x="11178" y="3702"/>
                  </a:lnTo>
                  <a:cubicBezTo>
                    <a:pt x="8248" y="2997"/>
                    <a:pt x="5557" y="1684"/>
                    <a:pt x="2947" y="211"/>
                  </a:cubicBezTo>
                  <a:cubicBezTo>
                    <a:pt x="2689" y="65"/>
                    <a:pt x="2436" y="1"/>
                    <a:pt x="21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4"/>
            <p:cNvSpPr/>
            <p:nvPr/>
          </p:nvSpPr>
          <p:spPr>
            <a:xfrm>
              <a:off x="3039900" y="2372900"/>
              <a:ext cx="289125" cy="139325"/>
            </a:xfrm>
            <a:custGeom>
              <a:rect b="b" l="l" r="r" t="t"/>
              <a:pathLst>
                <a:path extrusionOk="0" h="5573" w="11565">
                  <a:moveTo>
                    <a:pt x="1939" y="0"/>
                  </a:moveTo>
                  <a:cubicBezTo>
                    <a:pt x="484" y="0"/>
                    <a:pt x="0" y="2420"/>
                    <a:pt x="1636" y="2970"/>
                  </a:cubicBezTo>
                  <a:lnTo>
                    <a:pt x="9114" y="5484"/>
                  </a:lnTo>
                  <a:cubicBezTo>
                    <a:pt x="9289" y="5545"/>
                    <a:pt x="9456" y="5572"/>
                    <a:pt x="9611" y="5572"/>
                  </a:cubicBezTo>
                  <a:cubicBezTo>
                    <a:pt x="11069" y="5572"/>
                    <a:pt x="11564" y="3152"/>
                    <a:pt x="9914" y="2602"/>
                  </a:cubicBezTo>
                  <a:lnTo>
                    <a:pt x="2436" y="88"/>
                  </a:lnTo>
                  <a:cubicBezTo>
                    <a:pt x="2260" y="28"/>
                    <a:pt x="2094" y="0"/>
                    <a:pt x="19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4"/>
            <p:cNvSpPr/>
            <p:nvPr/>
          </p:nvSpPr>
          <p:spPr>
            <a:xfrm>
              <a:off x="3370650" y="2675025"/>
              <a:ext cx="370300" cy="238500"/>
            </a:xfrm>
            <a:custGeom>
              <a:rect b="b" l="l" r="r" t="t"/>
              <a:pathLst>
                <a:path extrusionOk="0" h="9540" w="14812">
                  <a:moveTo>
                    <a:pt x="2171" y="1"/>
                  </a:moveTo>
                  <a:cubicBezTo>
                    <a:pt x="573" y="1"/>
                    <a:pt x="1" y="2526"/>
                    <a:pt x="1744" y="2943"/>
                  </a:cubicBezTo>
                  <a:cubicBezTo>
                    <a:pt x="5331" y="3792"/>
                    <a:pt x="9383" y="5682"/>
                    <a:pt x="11480" y="8852"/>
                  </a:cubicBezTo>
                  <a:cubicBezTo>
                    <a:pt x="11801" y="9338"/>
                    <a:pt x="12262" y="9539"/>
                    <a:pt x="12721" y="9539"/>
                  </a:cubicBezTo>
                  <a:cubicBezTo>
                    <a:pt x="13775" y="9539"/>
                    <a:pt x="14811" y="8474"/>
                    <a:pt x="14075" y="7347"/>
                  </a:cubicBezTo>
                  <a:cubicBezTo>
                    <a:pt x="11545" y="3504"/>
                    <a:pt x="6933" y="1086"/>
                    <a:pt x="2545" y="45"/>
                  </a:cubicBezTo>
                  <a:cubicBezTo>
                    <a:pt x="2415" y="15"/>
                    <a:pt x="2290" y="1"/>
                    <a:pt x="21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036" name="Shape 1036"/>
        <p:cNvGrpSpPr/>
        <p:nvPr/>
      </p:nvGrpSpPr>
      <p:grpSpPr>
        <a:xfrm>
          <a:off x="0" y="0"/>
          <a:ext cx="0" cy="0"/>
          <a:chOff x="0" y="0"/>
          <a:chExt cx="0" cy="0"/>
        </a:xfrm>
      </p:grpSpPr>
      <p:sp>
        <p:nvSpPr>
          <p:cNvPr id="1037" name="Google Shape;1037;p35"/>
          <p:cNvSpPr/>
          <p:nvPr/>
        </p:nvSpPr>
        <p:spPr>
          <a:xfrm rot="-1379908">
            <a:off x="181783" y="-494544"/>
            <a:ext cx="2513958" cy="5100190"/>
          </a:xfrm>
          <a:custGeom>
            <a:rect b="b" l="l" r="r" t="t"/>
            <a:pathLst>
              <a:path extrusionOk="0" h="204011" w="100560">
                <a:moveTo>
                  <a:pt x="27470" y="0"/>
                </a:moveTo>
                <a:cubicBezTo>
                  <a:pt x="18421" y="0"/>
                  <a:pt x="13970" y="7972"/>
                  <a:pt x="6343" y="17362"/>
                </a:cubicBezTo>
                <a:cubicBezTo>
                  <a:pt x="4073" y="20177"/>
                  <a:pt x="2192" y="23368"/>
                  <a:pt x="1375" y="26896"/>
                </a:cubicBezTo>
                <a:cubicBezTo>
                  <a:pt x="0" y="32849"/>
                  <a:pt x="1803" y="39166"/>
                  <a:pt x="4877" y="44457"/>
                </a:cubicBezTo>
                <a:cubicBezTo>
                  <a:pt x="9456" y="52305"/>
                  <a:pt x="16628" y="58271"/>
                  <a:pt x="22270" y="65418"/>
                </a:cubicBezTo>
                <a:cubicBezTo>
                  <a:pt x="35163" y="81760"/>
                  <a:pt x="39275" y="104640"/>
                  <a:pt x="32893" y="124446"/>
                </a:cubicBezTo>
                <a:cubicBezTo>
                  <a:pt x="30766" y="131035"/>
                  <a:pt x="27588" y="137248"/>
                  <a:pt x="25824" y="143928"/>
                </a:cubicBezTo>
                <a:cubicBezTo>
                  <a:pt x="21868" y="158934"/>
                  <a:pt x="25785" y="175783"/>
                  <a:pt x="35941" y="187508"/>
                </a:cubicBezTo>
                <a:cubicBezTo>
                  <a:pt x="44959" y="197906"/>
                  <a:pt x="58670" y="204010"/>
                  <a:pt x="72404" y="204010"/>
                </a:cubicBezTo>
                <a:cubicBezTo>
                  <a:pt x="74157" y="204010"/>
                  <a:pt x="75910" y="203911"/>
                  <a:pt x="77654" y="203708"/>
                </a:cubicBezTo>
                <a:cubicBezTo>
                  <a:pt x="82635" y="203125"/>
                  <a:pt x="87667" y="201685"/>
                  <a:pt x="91558" y="198520"/>
                </a:cubicBezTo>
                <a:cubicBezTo>
                  <a:pt x="99146" y="192333"/>
                  <a:pt x="100560" y="180971"/>
                  <a:pt x="98005" y="171529"/>
                </a:cubicBezTo>
                <a:cubicBezTo>
                  <a:pt x="95463" y="162086"/>
                  <a:pt x="89743" y="153876"/>
                  <a:pt x="84969" y="145328"/>
                </a:cubicBezTo>
                <a:cubicBezTo>
                  <a:pt x="80196" y="136794"/>
                  <a:pt x="76214" y="127131"/>
                  <a:pt x="77667" y="117455"/>
                </a:cubicBezTo>
                <a:cubicBezTo>
                  <a:pt x="79146" y="107636"/>
                  <a:pt x="86111" y="98272"/>
                  <a:pt x="83595" y="88661"/>
                </a:cubicBezTo>
                <a:cubicBezTo>
                  <a:pt x="79885" y="74549"/>
                  <a:pt x="59236" y="71799"/>
                  <a:pt x="53062" y="58582"/>
                </a:cubicBezTo>
                <a:cubicBezTo>
                  <a:pt x="50248" y="52538"/>
                  <a:pt x="51272" y="44898"/>
                  <a:pt x="55579" y="39801"/>
                </a:cubicBezTo>
                <a:cubicBezTo>
                  <a:pt x="57745" y="37246"/>
                  <a:pt x="60624" y="35339"/>
                  <a:pt x="62596" y="32628"/>
                </a:cubicBezTo>
                <a:cubicBezTo>
                  <a:pt x="67421" y="26001"/>
                  <a:pt x="65267" y="15974"/>
                  <a:pt x="59301" y="10358"/>
                </a:cubicBezTo>
                <a:cubicBezTo>
                  <a:pt x="53322" y="4742"/>
                  <a:pt x="34229" y="1240"/>
                  <a:pt x="34229" y="1240"/>
                </a:cubicBezTo>
                <a:cubicBezTo>
                  <a:pt x="31695" y="390"/>
                  <a:pt x="29470" y="0"/>
                  <a:pt x="274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 name="Google Shape;1038;p35"/>
          <p:cNvGrpSpPr/>
          <p:nvPr/>
        </p:nvGrpSpPr>
        <p:grpSpPr>
          <a:xfrm rot="7199608">
            <a:off x="691255" y="2531420"/>
            <a:ext cx="1736090" cy="1972672"/>
            <a:chOff x="1882000" y="238175"/>
            <a:chExt cx="3843550" cy="5231250"/>
          </a:xfrm>
        </p:grpSpPr>
        <p:sp>
          <p:nvSpPr>
            <p:cNvPr id="1039" name="Google Shape;1039;p35"/>
            <p:cNvSpPr/>
            <p:nvPr/>
          </p:nvSpPr>
          <p:spPr>
            <a:xfrm>
              <a:off x="1882000" y="5324550"/>
              <a:ext cx="558025" cy="144875"/>
            </a:xfrm>
            <a:custGeom>
              <a:rect b="b" l="l" r="r" t="t"/>
              <a:pathLst>
                <a:path extrusionOk="0" h="5795" w="22321">
                  <a:moveTo>
                    <a:pt x="2380" y="1"/>
                  </a:moveTo>
                  <a:cubicBezTo>
                    <a:pt x="642" y="1"/>
                    <a:pt x="0" y="2720"/>
                    <a:pt x="1883" y="3087"/>
                  </a:cubicBezTo>
                  <a:lnTo>
                    <a:pt x="1883" y="3071"/>
                  </a:lnTo>
                  <a:cubicBezTo>
                    <a:pt x="7976" y="4257"/>
                    <a:pt x="14118" y="5167"/>
                    <a:pt x="20309" y="5784"/>
                  </a:cubicBezTo>
                  <a:cubicBezTo>
                    <a:pt x="20374" y="5791"/>
                    <a:pt x="20437" y="5794"/>
                    <a:pt x="20498" y="5794"/>
                  </a:cubicBezTo>
                  <a:cubicBezTo>
                    <a:pt x="22320" y="5794"/>
                    <a:pt x="22242" y="2837"/>
                    <a:pt x="20309" y="2632"/>
                  </a:cubicBezTo>
                  <a:cubicBezTo>
                    <a:pt x="14394" y="2031"/>
                    <a:pt x="8545" y="1170"/>
                    <a:pt x="2712" y="33"/>
                  </a:cubicBezTo>
                  <a:cubicBezTo>
                    <a:pt x="2598" y="11"/>
                    <a:pt x="2487" y="1"/>
                    <a:pt x="23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5"/>
            <p:cNvSpPr/>
            <p:nvPr/>
          </p:nvSpPr>
          <p:spPr>
            <a:xfrm>
              <a:off x="1902125" y="5126700"/>
              <a:ext cx="745075" cy="133850"/>
            </a:xfrm>
            <a:custGeom>
              <a:rect b="b" l="l" r="r" t="t"/>
              <a:pathLst>
                <a:path extrusionOk="0" h="5354" w="29803">
                  <a:moveTo>
                    <a:pt x="2281" y="1"/>
                  </a:moveTo>
                  <a:cubicBezTo>
                    <a:pt x="599" y="1"/>
                    <a:pt x="1" y="2666"/>
                    <a:pt x="1842" y="3088"/>
                  </a:cubicBezTo>
                  <a:lnTo>
                    <a:pt x="1842" y="3072"/>
                  </a:lnTo>
                  <a:cubicBezTo>
                    <a:pt x="8341" y="4588"/>
                    <a:pt x="14982" y="5353"/>
                    <a:pt x="21635" y="5353"/>
                  </a:cubicBezTo>
                  <a:cubicBezTo>
                    <a:pt x="23681" y="5353"/>
                    <a:pt x="25729" y="5281"/>
                    <a:pt x="27774" y="5136"/>
                  </a:cubicBezTo>
                  <a:cubicBezTo>
                    <a:pt x="29743" y="4993"/>
                    <a:pt x="29803" y="1979"/>
                    <a:pt x="27909" y="1979"/>
                  </a:cubicBezTo>
                  <a:cubicBezTo>
                    <a:pt x="27865" y="1979"/>
                    <a:pt x="27820" y="1980"/>
                    <a:pt x="27774" y="1984"/>
                  </a:cubicBezTo>
                  <a:cubicBezTo>
                    <a:pt x="25748" y="2128"/>
                    <a:pt x="23721" y="2200"/>
                    <a:pt x="21696" y="2200"/>
                  </a:cubicBezTo>
                  <a:cubicBezTo>
                    <a:pt x="15304" y="2200"/>
                    <a:pt x="8930" y="1481"/>
                    <a:pt x="2687" y="50"/>
                  </a:cubicBezTo>
                  <a:cubicBezTo>
                    <a:pt x="2546" y="16"/>
                    <a:pt x="2410" y="1"/>
                    <a:pt x="2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5"/>
            <p:cNvSpPr/>
            <p:nvPr/>
          </p:nvSpPr>
          <p:spPr>
            <a:xfrm>
              <a:off x="1942625" y="4908150"/>
              <a:ext cx="931275" cy="212075"/>
            </a:xfrm>
            <a:custGeom>
              <a:rect b="b" l="l" r="r" t="t"/>
              <a:pathLst>
                <a:path extrusionOk="0" h="8483" w="37251">
                  <a:moveTo>
                    <a:pt x="2505" y="0"/>
                  </a:moveTo>
                  <a:cubicBezTo>
                    <a:pt x="705" y="0"/>
                    <a:pt x="1" y="2792"/>
                    <a:pt x="1928" y="3056"/>
                  </a:cubicBezTo>
                  <a:cubicBezTo>
                    <a:pt x="12847" y="4568"/>
                    <a:pt x="23717" y="6355"/>
                    <a:pt x="34538" y="8451"/>
                  </a:cubicBezTo>
                  <a:cubicBezTo>
                    <a:pt x="34652" y="8472"/>
                    <a:pt x="34763" y="8483"/>
                    <a:pt x="34869" y="8483"/>
                  </a:cubicBezTo>
                  <a:cubicBezTo>
                    <a:pt x="36608" y="8483"/>
                    <a:pt x="37250" y="5764"/>
                    <a:pt x="35383" y="5396"/>
                  </a:cubicBezTo>
                  <a:lnTo>
                    <a:pt x="35366" y="5396"/>
                  </a:lnTo>
                  <a:cubicBezTo>
                    <a:pt x="24545" y="3316"/>
                    <a:pt x="13675" y="1513"/>
                    <a:pt x="2757" y="18"/>
                  </a:cubicBezTo>
                  <a:cubicBezTo>
                    <a:pt x="2671" y="6"/>
                    <a:pt x="2587" y="0"/>
                    <a:pt x="25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5"/>
            <p:cNvSpPr/>
            <p:nvPr/>
          </p:nvSpPr>
          <p:spPr>
            <a:xfrm>
              <a:off x="1953300" y="4654225"/>
              <a:ext cx="1117475" cy="219500"/>
            </a:xfrm>
            <a:custGeom>
              <a:rect b="b" l="l" r="r" t="t"/>
              <a:pathLst>
                <a:path extrusionOk="0" h="8780" w="44699">
                  <a:moveTo>
                    <a:pt x="2487" y="0"/>
                  </a:moveTo>
                  <a:cubicBezTo>
                    <a:pt x="697" y="0"/>
                    <a:pt x="0" y="2779"/>
                    <a:pt x="1907" y="3058"/>
                  </a:cubicBezTo>
                  <a:lnTo>
                    <a:pt x="41942" y="8762"/>
                  </a:lnTo>
                  <a:cubicBezTo>
                    <a:pt x="42029" y="8774"/>
                    <a:pt x="42113" y="8779"/>
                    <a:pt x="42196" y="8779"/>
                  </a:cubicBezTo>
                  <a:cubicBezTo>
                    <a:pt x="44009" y="8779"/>
                    <a:pt x="44699" y="5987"/>
                    <a:pt x="42787" y="5707"/>
                  </a:cubicBezTo>
                  <a:lnTo>
                    <a:pt x="42787" y="5707"/>
                  </a:lnTo>
                  <a:lnTo>
                    <a:pt x="42787" y="5723"/>
                  </a:lnTo>
                  <a:lnTo>
                    <a:pt x="2752" y="20"/>
                  </a:lnTo>
                  <a:cubicBezTo>
                    <a:pt x="2661" y="7"/>
                    <a:pt x="2573" y="0"/>
                    <a:pt x="24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5"/>
            <p:cNvSpPr/>
            <p:nvPr/>
          </p:nvSpPr>
          <p:spPr>
            <a:xfrm>
              <a:off x="1952750" y="4417925"/>
              <a:ext cx="1341925" cy="269300"/>
            </a:xfrm>
            <a:custGeom>
              <a:rect b="b" l="l" r="r" t="t"/>
              <a:pathLst>
                <a:path extrusionOk="0" h="10772" w="53677">
                  <a:moveTo>
                    <a:pt x="1768" y="1"/>
                  </a:moveTo>
                  <a:cubicBezTo>
                    <a:pt x="0" y="1"/>
                    <a:pt x="90" y="2934"/>
                    <a:pt x="1994" y="3168"/>
                  </a:cubicBezTo>
                  <a:cubicBezTo>
                    <a:pt x="18388" y="5264"/>
                    <a:pt x="34701" y="7799"/>
                    <a:pt x="50949" y="10739"/>
                  </a:cubicBezTo>
                  <a:cubicBezTo>
                    <a:pt x="51064" y="10761"/>
                    <a:pt x="51174" y="10771"/>
                    <a:pt x="51281" y="10771"/>
                  </a:cubicBezTo>
                  <a:cubicBezTo>
                    <a:pt x="53021" y="10771"/>
                    <a:pt x="53676" y="8053"/>
                    <a:pt x="51778" y="7701"/>
                  </a:cubicBezTo>
                  <a:lnTo>
                    <a:pt x="51794" y="7701"/>
                  </a:lnTo>
                  <a:cubicBezTo>
                    <a:pt x="35254" y="4711"/>
                    <a:pt x="18665" y="2144"/>
                    <a:pt x="1994" y="16"/>
                  </a:cubicBezTo>
                  <a:cubicBezTo>
                    <a:pt x="1916" y="6"/>
                    <a:pt x="1840" y="1"/>
                    <a:pt x="1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5"/>
            <p:cNvSpPr/>
            <p:nvPr/>
          </p:nvSpPr>
          <p:spPr>
            <a:xfrm>
              <a:off x="2030325" y="4168875"/>
              <a:ext cx="1503550" cy="263650"/>
            </a:xfrm>
            <a:custGeom>
              <a:rect b="b" l="l" r="r" t="t"/>
              <a:pathLst>
                <a:path extrusionOk="0" h="10546" w="60142">
                  <a:moveTo>
                    <a:pt x="1769" y="1"/>
                  </a:moveTo>
                  <a:cubicBezTo>
                    <a:pt x="1" y="1"/>
                    <a:pt x="96" y="2921"/>
                    <a:pt x="2011" y="3170"/>
                  </a:cubicBezTo>
                  <a:lnTo>
                    <a:pt x="58131" y="10530"/>
                  </a:lnTo>
                  <a:cubicBezTo>
                    <a:pt x="58211" y="10541"/>
                    <a:pt x="58287" y="10545"/>
                    <a:pt x="58361" y="10545"/>
                  </a:cubicBezTo>
                  <a:cubicBezTo>
                    <a:pt x="60142" y="10545"/>
                    <a:pt x="60051" y="7628"/>
                    <a:pt x="58131" y="7378"/>
                  </a:cubicBezTo>
                  <a:lnTo>
                    <a:pt x="58131" y="7362"/>
                  </a:lnTo>
                  <a:lnTo>
                    <a:pt x="2011" y="18"/>
                  </a:lnTo>
                  <a:cubicBezTo>
                    <a:pt x="1927" y="6"/>
                    <a:pt x="1846" y="1"/>
                    <a:pt x="17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5"/>
            <p:cNvSpPr/>
            <p:nvPr/>
          </p:nvSpPr>
          <p:spPr>
            <a:xfrm>
              <a:off x="2053025" y="3957375"/>
              <a:ext cx="1626750" cy="225075"/>
            </a:xfrm>
            <a:custGeom>
              <a:rect b="b" l="l" r="r" t="t"/>
              <a:pathLst>
                <a:path extrusionOk="0" h="9003" w="65070">
                  <a:moveTo>
                    <a:pt x="1811" y="1"/>
                  </a:moveTo>
                  <a:cubicBezTo>
                    <a:pt x="0" y="1"/>
                    <a:pt x="68" y="2961"/>
                    <a:pt x="2013" y="3165"/>
                  </a:cubicBezTo>
                  <a:cubicBezTo>
                    <a:pt x="22323" y="5472"/>
                    <a:pt x="42665" y="7422"/>
                    <a:pt x="63040" y="8998"/>
                  </a:cubicBezTo>
                  <a:cubicBezTo>
                    <a:pt x="63086" y="9001"/>
                    <a:pt x="63131" y="9003"/>
                    <a:pt x="63175" y="9003"/>
                  </a:cubicBezTo>
                  <a:cubicBezTo>
                    <a:pt x="65070" y="9003"/>
                    <a:pt x="65025" y="5988"/>
                    <a:pt x="63040" y="5829"/>
                  </a:cubicBezTo>
                  <a:cubicBezTo>
                    <a:pt x="42665" y="4253"/>
                    <a:pt x="22323" y="2320"/>
                    <a:pt x="2013" y="13"/>
                  </a:cubicBezTo>
                  <a:cubicBezTo>
                    <a:pt x="1943" y="5"/>
                    <a:pt x="1876" y="1"/>
                    <a:pt x="18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5"/>
            <p:cNvSpPr/>
            <p:nvPr/>
          </p:nvSpPr>
          <p:spPr>
            <a:xfrm>
              <a:off x="2048600" y="3685950"/>
              <a:ext cx="1980925" cy="249475"/>
            </a:xfrm>
            <a:custGeom>
              <a:rect b="b" l="l" r="r" t="t"/>
              <a:pathLst>
                <a:path extrusionOk="0" h="9979" w="79237">
                  <a:moveTo>
                    <a:pt x="1783" y="1"/>
                  </a:moveTo>
                  <a:cubicBezTo>
                    <a:pt x="1" y="1"/>
                    <a:pt x="91" y="2934"/>
                    <a:pt x="2011" y="3168"/>
                  </a:cubicBezTo>
                  <a:cubicBezTo>
                    <a:pt x="26984" y="6288"/>
                    <a:pt x="52055" y="8546"/>
                    <a:pt x="77207" y="9976"/>
                  </a:cubicBezTo>
                  <a:cubicBezTo>
                    <a:pt x="77242" y="9978"/>
                    <a:pt x="77278" y="9979"/>
                    <a:pt x="77312" y="9979"/>
                  </a:cubicBezTo>
                  <a:cubicBezTo>
                    <a:pt x="79237" y="9979"/>
                    <a:pt x="79202" y="6919"/>
                    <a:pt x="77207" y="6808"/>
                  </a:cubicBezTo>
                  <a:cubicBezTo>
                    <a:pt x="52071" y="5394"/>
                    <a:pt x="27000" y="3119"/>
                    <a:pt x="2011" y="16"/>
                  </a:cubicBezTo>
                  <a:cubicBezTo>
                    <a:pt x="1932" y="6"/>
                    <a:pt x="1856" y="1"/>
                    <a:pt x="17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5"/>
            <p:cNvSpPr/>
            <p:nvPr/>
          </p:nvSpPr>
          <p:spPr>
            <a:xfrm>
              <a:off x="2052250" y="3492700"/>
              <a:ext cx="2025975" cy="294250"/>
            </a:xfrm>
            <a:custGeom>
              <a:rect b="b" l="l" r="r" t="t"/>
              <a:pathLst>
                <a:path extrusionOk="0" h="11770" w="81039">
                  <a:moveTo>
                    <a:pt x="1808" y="0"/>
                  </a:moveTo>
                  <a:cubicBezTo>
                    <a:pt x="0" y="0"/>
                    <a:pt x="82" y="2944"/>
                    <a:pt x="2011" y="3164"/>
                  </a:cubicBezTo>
                  <a:lnTo>
                    <a:pt x="79027" y="11759"/>
                  </a:lnTo>
                  <a:cubicBezTo>
                    <a:pt x="79092" y="11766"/>
                    <a:pt x="79155" y="11769"/>
                    <a:pt x="79216" y="11769"/>
                  </a:cubicBezTo>
                  <a:cubicBezTo>
                    <a:pt x="81038" y="11769"/>
                    <a:pt x="80960" y="8811"/>
                    <a:pt x="79027" y="8591"/>
                  </a:cubicBezTo>
                  <a:lnTo>
                    <a:pt x="2011" y="12"/>
                  </a:lnTo>
                  <a:cubicBezTo>
                    <a:pt x="1941" y="4"/>
                    <a:pt x="1874" y="0"/>
                    <a:pt x="18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5"/>
            <p:cNvSpPr/>
            <p:nvPr/>
          </p:nvSpPr>
          <p:spPr>
            <a:xfrm>
              <a:off x="2104300" y="3226700"/>
              <a:ext cx="2267300" cy="419175"/>
            </a:xfrm>
            <a:custGeom>
              <a:rect b="b" l="l" r="r" t="t"/>
              <a:pathLst>
                <a:path extrusionOk="0" h="16767" w="90692">
                  <a:moveTo>
                    <a:pt x="1962" y="0"/>
                  </a:moveTo>
                  <a:cubicBezTo>
                    <a:pt x="344" y="0"/>
                    <a:pt x="1" y="2829"/>
                    <a:pt x="1700" y="3097"/>
                  </a:cubicBezTo>
                  <a:lnTo>
                    <a:pt x="68707" y="13690"/>
                  </a:lnTo>
                  <a:lnTo>
                    <a:pt x="87944" y="16745"/>
                  </a:lnTo>
                  <a:cubicBezTo>
                    <a:pt x="88040" y="16760"/>
                    <a:pt x="88133" y="16767"/>
                    <a:pt x="88223" y="16767"/>
                  </a:cubicBezTo>
                  <a:cubicBezTo>
                    <a:pt x="90003" y="16767"/>
                    <a:pt x="90691" y="14000"/>
                    <a:pt x="88789" y="13690"/>
                  </a:cubicBezTo>
                  <a:lnTo>
                    <a:pt x="88773" y="13690"/>
                  </a:lnTo>
                  <a:lnTo>
                    <a:pt x="21783" y="3113"/>
                  </a:lnTo>
                  <a:lnTo>
                    <a:pt x="5872" y="586"/>
                  </a:lnTo>
                  <a:lnTo>
                    <a:pt x="5872" y="586"/>
                  </a:lnTo>
                  <a:cubicBezTo>
                    <a:pt x="5662" y="446"/>
                    <a:pt x="5409" y="350"/>
                    <a:pt x="5112" y="318"/>
                  </a:cubicBezTo>
                  <a:lnTo>
                    <a:pt x="2123" y="10"/>
                  </a:lnTo>
                  <a:cubicBezTo>
                    <a:pt x="2068" y="3"/>
                    <a:pt x="2014" y="0"/>
                    <a:pt x="19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5"/>
            <p:cNvSpPr/>
            <p:nvPr/>
          </p:nvSpPr>
          <p:spPr>
            <a:xfrm>
              <a:off x="2057125" y="2973525"/>
              <a:ext cx="2511225" cy="426325"/>
            </a:xfrm>
            <a:custGeom>
              <a:rect b="b" l="l" r="r" t="t"/>
              <a:pathLst>
                <a:path extrusionOk="0" h="17053" w="100449">
                  <a:moveTo>
                    <a:pt x="1796" y="1"/>
                  </a:moveTo>
                  <a:cubicBezTo>
                    <a:pt x="0" y="1"/>
                    <a:pt x="87" y="2947"/>
                    <a:pt x="2011" y="3166"/>
                  </a:cubicBezTo>
                  <a:cubicBezTo>
                    <a:pt x="27033" y="6026"/>
                    <a:pt x="51974" y="9470"/>
                    <a:pt x="76833" y="13500"/>
                  </a:cubicBezTo>
                  <a:cubicBezTo>
                    <a:pt x="83803" y="14637"/>
                    <a:pt x="90758" y="15807"/>
                    <a:pt x="97712" y="17026"/>
                  </a:cubicBezTo>
                  <a:cubicBezTo>
                    <a:pt x="97817" y="17044"/>
                    <a:pt x="97919" y="17052"/>
                    <a:pt x="98017" y="17052"/>
                  </a:cubicBezTo>
                  <a:cubicBezTo>
                    <a:pt x="99777" y="17052"/>
                    <a:pt x="100448" y="14310"/>
                    <a:pt x="98540" y="13971"/>
                  </a:cubicBezTo>
                  <a:lnTo>
                    <a:pt x="98540" y="13971"/>
                  </a:lnTo>
                  <a:lnTo>
                    <a:pt x="98540" y="13987"/>
                  </a:lnTo>
                  <a:cubicBezTo>
                    <a:pt x="73681" y="9617"/>
                    <a:pt x="48708" y="5831"/>
                    <a:pt x="23653" y="2630"/>
                  </a:cubicBezTo>
                  <a:cubicBezTo>
                    <a:pt x="16439" y="1704"/>
                    <a:pt x="9225" y="826"/>
                    <a:pt x="2011" y="14"/>
                  </a:cubicBezTo>
                  <a:cubicBezTo>
                    <a:pt x="1937" y="5"/>
                    <a:pt x="1865" y="1"/>
                    <a:pt x="17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5"/>
            <p:cNvSpPr/>
            <p:nvPr/>
          </p:nvSpPr>
          <p:spPr>
            <a:xfrm>
              <a:off x="2204900" y="2704000"/>
              <a:ext cx="2609750" cy="449700"/>
            </a:xfrm>
            <a:custGeom>
              <a:rect b="b" l="l" r="r" t="t"/>
              <a:pathLst>
                <a:path extrusionOk="0" h="17988" w="104390">
                  <a:moveTo>
                    <a:pt x="1882" y="0"/>
                  </a:moveTo>
                  <a:cubicBezTo>
                    <a:pt x="1" y="0"/>
                    <a:pt x="50" y="3016"/>
                    <a:pt x="2031" y="3159"/>
                  </a:cubicBezTo>
                  <a:cubicBezTo>
                    <a:pt x="28174" y="5092"/>
                    <a:pt x="54203" y="8537"/>
                    <a:pt x="79956" y="13427"/>
                  </a:cubicBezTo>
                  <a:cubicBezTo>
                    <a:pt x="87235" y="14808"/>
                    <a:pt x="94482" y="16319"/>
                    <a:pt x="101696" y="17944"/>
                  </a:cubicBezTo>
                  <a:cubicBezTo>
                    <a:pt x="101828" y="17974"/>
                    <a:pt x="101956" y="17987"/>
                    <a:pt x="102078" y="17987"/>
                  </a:cubicBezTo>
                  <a:cubicBezTo>
                    <a:pt x="103778" y="17987"/>
                    <a:pt x="104390" y="15315"/>
                    <a:pt x="102541" y="14906"/>
                  </a:cubicBezTo>
                  <a:cubicBezTo>
                    <a:pt x="76788" y="9138"/>
                    <a:pt x="50726" y="4848"/>
                    <a:pt x="24485" y="2037"/>
                  </a:cubicBezTo>
                  <a:cubicBezTo>
                    <a:pt x="17011" y="1241"/>
                    <a:pt x="9521" y="559"/>
                    <a:pt x="2031" y="6"/>
                  </a:cubicBezTo>
                  <a:cubicBezTo>
                    <a:pt x="1980" y="2"/>
                    <a:pt x="1930" y="0"/>
                    <a:pt x="18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5"/>
            <p:cNvSpPr/>
            <p:nvPr/>
          </p:nvSpPr>
          <p:spPr>
            <a:xfrm>
              <a:off x="2184325" y="2504250"/>
              <a:ext cx="2849650" cy="431375"/>
            </a:xfrm>
            <a:custGeom>
              <a:rect b="b" l="l" r="r" t="t"/>
              <a:pathLst>
                <a:path extrusionOk="0" h="17255" w="113986">
                  <a:moveTo>
                    <a:pt x="2505" y="1"/>
                  </a:moveTo>
                  <a:cubicBezTo>
                    <a:pt x="705" y="1"/>
                    <a:pt x="0" y="2793"/>
                    <a:pt x="1928" y="3057"/>
                  </a:cubicBezTo>
                  <a:cubicBezTo>
                    <a:pt x="30459" y="7087"/>
                    <a:pt x="59039" y="10856"/>
                    <a:pt x="87652" y="14349"/>
                  </a:cubicBezTo>
                  <a:cubicBezTo>
                    <a:pt x="95760" y="15340"/>
                    <a:pt x="103867" y="16299"/>
                    <a:pt x="111975" y="17241"/>
                  </a:cubicBezTo>
                  <a:cubicBezTo>
                    <a:pt x="112049" y="17251"/>
                    <a:pt x="112121" y="17255"/>
                    <a:pt x="112190" y="17255"/>
                  </a:cubicBezTo>
                  <a:cubicBezTo>
                    <a:pt x="113986" y="17255"/>
                    <a:pt x="113900" y="14308"/>
                    <a:pt x="111975" y="14089"/>
                  </a:cubicBezTo>
                  <a:cubicBezTo>
                    <a:pt x="83525" y="10775"/>
                    <a:pt x="55091" y="7184"/>
                    <a:pt x="26706" y="3333"/>
                  </a:cubicBezTo>
                  <a:cubicBezTo>
                    <a:pt x="18728" y="2245"/>
                    <a:pt x="10734" y="1140"/>
                    <a:pt x="2756" y="19"/>
                  </a:cubicBezTo>
                  <a:cubicBezTo>
                    <a:pt x="2670" y="7"/>
                    <a:pt x="2586" y="1"/>
                    <a:pt x="25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5"/>
            <p:cNvSpPr/>
            <p:nvPr/>
          </p:nvSpPr>
          <p:spPr>
            <a:xfrm>
              <a:off x="2255750" y="2233425"/>
              <a:ext cx="2944500" cy="480650"/>
            </a:xfrm>
            <a:custGeom>
              <a:rect b="b" l="l" r="r" t="t"/>
              <a:pathLst>
                <a:path extrusionOk="0" h="19226" w="117780">
                  <a:moveTo>
                    <a:pt x="1795" y="1"/>
                  </a:moveTo>
                  <a:cubicBezTo>
                    <a:pt x="1" y="1"/>
                    <a:pt x="87" y="2932"/>
                    <a:pt x="2011" y="3166"/>
                  </a:cubicBezTo>
                  <a:cubicBezTo>
                    <a:pt x="31501" y="6741"/>
                    <a:pt x="60943" y="10770"/>
                    <a:pt x="90303" y="15287"/>
                  </a:cubicBezTo>
                  <a:cubicBezTo>
                    <a:pt x="98557" y="16555"/>
                    <a:pt x="106795" y="17855"/>
                    <a:pt x="115032" y="19203"/>
                  </a:cubicBezTo>
                  <a:cubicBezTo>
                    <a:pt x="115129" y="19218"/>
                    <a:pt x="115222" y="19225"/>
                    <a:pt x="115313" y="19225"/>
                  </a:cubicBezTo>
                  <a:cubicBezTo>
                    <a:pt x="117106" y="19225"/>
                    <a:pt x="117779" y="16458"/>
                    <a:pt x="115877" y="16148"/>
                  </a:cubicBezTo>
                  <a:lnTo>
                    <a:pt x="115877" y="16148"/>
                  </a:lnTo>
                  <a:lnTo>
                    <a:pt x="115877" y="16165"/>
                  </a:lnTo>
                  <a:cubicBezTo>
                    <a:pt x="86387" y="11355"/>
                    <a:pt x="56816" y="7033"/>
                    <a:pt x="27180" y="3183"/>
                  </a:cubicBezTo>
                  <a:cubicBezTo>
                    <a:pt x="18796" y="2078"/>
                    <a:pt x="10395" y="1038"/>
                    <a:pt x="2011" y="14"/>
                  </a:cubicBezTo>
                  <a:cubicBezTo>
                    <a:pt x="1937" y="5"/>
                    <a:pt x="1865" y="1"/>
                    <a:pt x="17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5"/>
            <p:cNvSpPr/>
            <p:nvPr/>
          </p:nvSpPr>
          <p:spPr>
            <a:xfrm>
              <a:off x="2319125" y="2046725"/>
              <a:ext cx="3231150" cy="500100"/>
            </a:xfrm>
            <a:custGeom>
              <a:rect b="b" l="l" r="r" t="t"/>
              <a:pathLst>
                <a:path extrusionOk="0" h="20004" w="129246">
                  <a:moveTo>
                    <a:pt x="2448" y="0"/>
                  </a:moveTo>
                  <a:cubicBezTo>
                    <a:pt x="666" y="0"/>
                    <a:pt x="0" y="2754"/>
                    <a:pt x="1897" y="3063"/>
                  </a:cubicBezTo>
                  <a:cubicBezTo>
                    <a:pt x="34263" y="8376"/>
                    <a:pt x="66727" y="12974"/>
                    <a:pt x="99320" y="16841"/>
                  </a:cubicBezTo>
                  <a:cubicBezTo>
                    <a:pt x="108614" y="17946"/>
                    <a:pt x="117924" y="19002"/>
                    <a:pt x="127234" y="19993"/>
                  </a:cubicBezTo>
                  <a:cubicBezTo>
                    <a:pt x="127299" y="20000"/>
                    <a:pt x="127362" y="20003"/>
                    <a:pt x="127423" y="20003"/>
                  </a:cubicBezTo>
                  <a:cubicBezTo>
                    <a:pt x="129246" y="20003"/>
                    <a:pt x="129168" y="17045"/>
                    <a:pt x="127234" y="16841"/>
                  </a:cubicBezTo>
                  <a:lnTo>
                    <a:pt x="127234" y="16825"/>
                  </a:lnTo>
                  <a:cubicBezTo>
                    <a:pt x="94689" y="13364"/>
                    <a:pt x="62226" y="9188"/>
                    <a:pt x="29860" y="4298"/>
                  </a:cubicBezTo>
                  <a:cubicBezTo>
                    <a:pt x="20810" y="2933"/>
                    <a:pt x="11760" y="1503"/>
                    <a:pt x="2742" y="24"/>
                  </a:cubicBezTo>
                  <a:cubicBezTo>
                    <a:pt x="2641" y="8"/>
                    <a:pt x="2543" y="0"/>
                    <a:pt x="24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5"/>
            <p:cNvSpPr/>
            <p:nvPr/>
          </p:nvSpPr>
          <p:spPr>
            <a:xfrm>
              <a:off x="2212225" y="1851325"/>
              <a:ext cx="3500525" cy="447400"/>
            </a:xfrm>
            <a:custGeom>
              <a:rect b="b" l="l" r="r" t="t"/>
              <a:pathLst>
                <a:path extrusionOk="0" h="17896" w="140021">
                  <a:moveTo>
                    <a:pt x="1839" y="0"/>
                  </a:moveTo>
                  <a:cubicBezTo>
                    <a:pt x="1" y="0"/>
                    <a:pt x="59" y="2988"/>
                    <a:pt x="2014" y="3177"/>
                  </a:cubicBezTo>
                  <a:cubicBezTo>
                    <a:pt x="37402" y="6606"/>
                    <a:pt x="72774" y="10343"/>
                    <a:pt x="108097" y="14388"/>
                  </a:cubicBezTo>
                  <a:cubicBezTo>
                    <a:pt x="118073" y="15526"/>
                    <a:pt x="128049" y="16696"/>
                    <a:pt x="138009" y="17882"/>
                  </a:cubicBezTo>
                  <a:cubicBezTo>
                    <a:pt x="138084" y="17891"/>
                    <a:pt x="138156" y="17895"/>
                    <a:pt x="138226" y="17895"/>
                  </a:cubicBezTo>
                  <a:cubicBezTo>
                    <a:pt x="140020" y="17895"/>
                    <a:pt x="139934" y="14964"/>
                    <a:pt x="138009" y="14730"/>
                  </a:cubicBezTo>
                  <a:cubicBezTo>
                    <a:pt x="102702" y="10521"/>
                    <a:pt x="67363" y="6606"/>
                    <a:pt x="31991" y="2999"/>
                  </a:cubicBezTo>
                  <a:cubicBezTo>
                    <a:pt x="21983" y="1975"/>
                    <a:pt x="12006" y="984"/>
                    <a:pt x="2014" y="9"/>
                  </a:cubicBezTo>
                  <a:cubicBezTo>
                    <a:pt x="1954" y="3"/>
                    <a:pt x="1896" y="0"/>
                    <a:pt x="18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5"/>
            <p:cNvSpPr/>
            <p:nvPr/>
          </p:nvSpPr>
          <p:spPr>
            <a:xfrm>
              <a:off x="2288700" y="1537100"/>
              <a:ext cx="3436850" cy="558275"/>
            </a:xfrm>
            <a:custGeom>
              <a:rect b="b" l="l" r="r" t="t"/>
              <a:pathLst>
                <a:path extrusionOk="0" h="22331" w="137474">
                  <a:moveTo>
                    <a:pt x="2503" y="1"/>
                  </a:moveTo>
                  <a:cubicBezTo>
                    <a:pt x="690" y="1"/>
                    <a:pt x="0" y="2793"/>
                    <a:pt x="1912" y="3073"/>
                  </a:cubicBezTo>
                  <a:lnTo>
                    <a:pt x="105412" y="18070"/>
                  </a:lnTo>
                  <a:lnTo>
                    <a:pt x="134723" y="22310"/>
                  </a:lnTo>
                  <a:cubicBezTo>
                    <a:pt x="134814" y="22324"/>
                    <a:pt x="134902" y="22330"/>
                    <a:pt x="134988" y="22330"/>
                  </a:cubicBezTo>
                  <a:cubicBezTo>
                    <a:pt x="136778" y="22330"/>
                    <a:pt x="137474" y="19551"/>
                    <a:pt x="135551" y="19272"/>
                  </a:cubicBezTo>
                  <a:lnTo>
                    <a:pt x="32052" y="4275"/>
                  </a:lnTo>
                  <a:lnTo>
                    <a:pt x="2757" y="18"/>
                  </a:lnTo>
                  <a:cubicBezTo>
                    <a:pt x="2670" y="6"/>
                    <a:pt x="2586" y="1"/>
                    <a:pt x="25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5"/>
            <p:cNvSpPr/>
            <p:nvPr/>
          </p:nvSpPr>
          <p:spPr>
            <a:xfrm>
              <a:off x="2322400" y="1298325"/>
              <a:ext cx="3324275" cy="586450"/>
            </a:xfrm>
            <a:custGeom>
              <a:rect b="b" l="l" r="r" t="t"/>
              <a:pathLst>
                <a:path extrusionOk="0" h="23458" w="132971">
                  <a:moveTo>
                    <a:pt x="1781" y="0"/>
                  </a:moveTo>
                  <a:cubicBezTo>
                    <a:pt x="1" y="0"/>
                    <a:pt x="106" y="2918"/>
                    <a:pt x="2010" y="3184"/>
                  </a:cubicBezTo>
                  <a:cubicBezTo>
                    <a:pt x="35432" y="7603"/>
                    <a:pt x="68773" y="12689"/>
                    <a:pt x="102016" y="18408"/>
                  </a:cubicBezTo>
                  <a:cubicBezTo>
                    <a:pt x="111440" y="20033"/>
                    <a:pt x="120831" y="21706"/>
                    <a:pt x="130239" y="23429"/>
                  </a:cubicBezTo>
                  <a:cubicBezTo>
                    <a:pt x="130349" y="23449"/>
                    <a:pt x="130455" y="23458"/>
                    <a:pt x="130558" y="23458"/>
                  </a:cubicBezTo>
                  <a:cubicBezTo>
                    <a:pt x="132308" y="23458"/>
                    <a:pt x="132971" y="20727"/>
                    <a:pt x="131068" y="20374"/>
                  </a:cubicBezTo>
                  <a:lnTo>
                    <a:pt x="131068" y="20374"/>
                  </a:lnTo>
                  <a:lnTo>
                    <a:pt x="131068" y="20390"/>
                  </a:lnTo>
                  <a:cubicBezTo>
                    <a:pt x="97564" y="14232"/>
                    <a:pt x="63947" y="8741"/>
                    <a:pt x="30217" y="3915"/>
                  </a:cubicBezTo>
                  <a:cubicBezTo>
                    <a:pt x="20825" y="2566"/>
                    <a:pt x="11418" y="1267"/>
                    <a:pt x="2010" y="15"/>
                  </a:cubicBezTo>
                  <a:cubicBezTo>
                    <a:pt x="1930" y="5"/>
                    <a:pt x="1854" y="0"/>
                    <a:pt x="17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5"/>
            <p:cNvSpPr/>
            <p:nvPr/>
          </p:nvSpPr>
          <p:spPr>
            <a:xfrm>
              <a:off x="2278850" y="1007875"/>
              <a:ext cx="3221100" cy="663325"/>
            </a:xfrm>
            <a:custGeom>
              <a:rect b="b" l="l" r="r" t="t"/>
              <a:pathLst>
                <a:path extrusionOk="0" h="26533" w="128844">
                  <a:moveTo>
                    <a:pt x="2397" y="1"/>
                  </a:moveTo>
                  <a:cubicBezTo>
                    <a:pt x="656" y="1"/>
                    <a:pt x="0" y="2719"/>
                    <a:pt x="1884" y="3071"/>
                  </a:cubicBezTo>
                  <a:lnTo>
                    <a:pt x="98916" y="21382"/>
                  </a:lnTo>
                  <a:lnTo>
                    <a:pt x="126115" y="26500"/>
                  </a:lnTo>
                  <a:cubicBezTo>
                    <a:pt x="126230" y="26522"/>
                    <a:pt x="126341" y="26532"/>
                    <a:pt x="126447" y="26532"/>
                  </a:cubicBezTo>
                  <a:cubicBezTo>
                    <a:pt x="128188" y="26532"/>
                    <a:pt x="128843" y="23814"/>
                    <a:pt x="126960" y="23462"/>
                  </a:cubicBezTo>
                  <a:lnTo>
                    <a:pt x="29928" y="5167"/>
                  </a:lnTo>
                  <a:lnTo>
                    <a:pt x="2729" y="32"/>
                  </a:lnTo>
                  <a:cubicBezTo>
                    <a:pt x="2614" y="11"/>
                    <a:pt x="2503" y="1"/>
                    <a:pt x="23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5"/>
            <p:cNvSpPr/>
            <p:nvPr/>
          </p:nvSpPr>
          <p:spPr>
            <a:xfrm>
              <a:off x="2302600" y="783375"/>
              <a:ext cx="3099725" cy="672875"/>
            </a:xfrm>
            <a:custGeom>
              <a:rect b="b" l="l" r="r" t="t"/>
              <a:pathLst>
                <a:path extrusionOk="0" h="26915" w="123989">
                  <a:moveTo>
                    <a:pt x="2432" y="1"/>
                  </a:moveTo>
                  <a:cubicBezTo>
                    <a:pt x="672" y="1"/>
                    <a:pt x="1" y="2743"/>
                    <a:pt x="1908" y="3082"/>
                  </a:cubicBezTo>
                  <a:cubicBezTo>
                    <a:pt x="33072" y="8541"/>
                    <a:pt x="64138" y="14569"/>
                    <a:pt x="95090" y="21150"/>
                  </a:cubicBezTo>
                  <a:cubicBezTo>
                    <a:pt x="103848" y="23018"/>
                    <a:pt x="112590" y="24919"/>
                    <a:pt x="121315" y="26869"/>
                  </a:cubicBezTo>
                  <a:cubicBezTo>
                    <a:pt x="121451" y="26900"/>
                    <a:pt x="121583" y="26915"/>
                    <a:pt x="121708" y="26915"/>
                  </a:cubicBezTo>
                  <a:cubicBezTo>
                    <a:pt x="123398" y="26915"/>
                    <a:pt x="123989" y="24239"/>
                    <a:pt x="122143" y="23831"/>
                  </a:cubicBezTo>
                  <a:cubicBezTo>
                    <a:pt x="91272" y="16925"/>
                    <a:pt x="60287" y="10588"/>
                    <a:pt x="29189" y="4804"/>
                  </a:cubicBezTo>
                  <a:cubicBezTo>
                    <a:pt x="20382" y="3163"/>
                    <a:pt x="11576" y="1571"/>
                    <a:pt x="2737" y="27"/>
                  </a:cubicBezTo>
                  <a:cubicBezTo>
                    <a:pt x="2632" y="9"/>
                    <a:pt x="2530" y="1"/>
                    <a:pt x="2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5"/>
            <p:cNvSpPr/>
            <p:nvPr/>
          </p:nvSpPr>
          <p:spPr>
            <a:xfrm>
              <a:off x="2394675" y="625325"/>
              <a:ext cx="2768300" cy="544650"/>
            </a:xfrm>
            <a:custGeom>
              <a:rect b="b" l="l" r="r" t="t"/>
              <a:pathLst>
                <a:path extrusionOk="0" h="21786" w="110732">
                  <a:moveTo>
                    <a:pt x="1808" y="1"/>
                  </a:moveTo>
                  <a:cubicBezTo>
                    <a:pt x="0" y="1"/>
                    <a:pt x="82" y="2945"/>
                    <a:pt x="2011" y="3165"/>
                  </a:cubicBezTo>
                  <a:cubicBezTo>
                    <a:pt x="29876" y="6284"/>
                    <a:pt x="57547" y="10752"/>
                    <a:pt x="85022" y="16553"/>
                  </a:cubicBezTo>
                  <a:cubicBezTo>
                    <a:pt x="92724" y="18178"/>
                    <a:pt x="100409" y="19900"/>
                    <a:pt x="108062" y="21736"/>
                  </a:cubicBezTo>
                  <a:cubicBezTo>
                    <a:pt x="108202" y="21770"/>
                    <a:pt x="108337" y="21786"/>
                    <a:pt x="108466" y="21786"/>
                  </a:cubicBezTo>
                  <a:cubicBezTo>
                    <a:pt x="110134" y="21786"/>
                    <a:pt x="110732" y="19135"/>
                    <a:pt x="108907" y="18698"/>
                  </a:cubicBezTo>
                  <a:cubicBezTo>
                    <a:pt x="81415" y="12117"/>
                    <a:pt x="53664" y="6885"/>
                    <a:pt x="25636" y="2970"/>
                  </a:cubicBezTo>
                  <a:cubicBezTo>
                    <a:pt x="17772" y="1881"/>
                    <a:pt x="9908" y="890"/>
                    <a:pt x="2011" y="13"/>
                  </a:cubicBezTo>
                  <a:cubicBezTo>
                    <a:pt x="1941" y="5"/>
                    <a:pt x="1874" y="1"/>
                    <a:pt x="18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5"/>
            <p:cNvSpPr/>
            <p:nvPr/>
          </p:nvSpPr>
          <p:spPr>
            <a:xfrm>
              <a:off x="2457500" y="439850"/>
              <a:ext cx="2550725" cy="453975"/>
            </a:xfrm>
            <a:custGeom>
              <a:rect b="b" l="l" r="r" t="t"/>
              <a:pathLst>
                <a:path extrusionOk="0" h="18159" w="102029">
                  <a:moveTo>
                    <a:pt x="2469" y="0"/>
                  </a:moveTo>
                  <a:cubicBezTo>
                    <a:pt x="689" y="0"/>
                    <a:pt x="1" y="2768"/>
                    <a:pt x="1903" y="3077"/>
                  </a:cubicBezTo>
                  <a:cubicBezTo>
                    <a:pt x="27104" y="7139"/>
                    <a:pt x="52320" y="11071"/>
                    <a:pt x="77553" y="14889"/>
                  </a:cubicBezTo>
                  <a:cubicBezTo>
                    <a:pt x="84784" y="15978"/>
                    <a:pt x="92030" y="17067"/>
                    <a:pt x="99277" y="18139"/>
                  </a:cubicBezTo>
                  <a:cubicBezTo>
                    <a:pt x="99368" y="18152"/>
                    <a:pt x="99456" y="18159"/>
                    <a:pt x="99542" y="18159"/>
                  </a:cubicBezTo>
                  <a:cubicBezTo>
                    <a:pt x="101332" y="18159"/>
                    <a:pt x="102029" y="15379"/>
                    <a:pt x="100122" y="15084"/>
                  </a:cubicBezTo>
                  <a:lnTo>
                    <a:pt x="100106" y="15084"/>
                  </a:lnTo>
                  <a:cubicBezTo>
                    <a:pt x="74856" y="11347"/>
                    <a:pt x="49639" y="7480"/>
                    <a:pt x="24439" y="3500"/>
                  </a:cubicBezTo>
                  <a:cubicBezTo>
                    <a:pt x="17209" y="2346"/>
                    <a:pt x="9978" y="1192"/>
                    <a:pt x="2748" y="22"/>
                  </a:cubicBezTo>
                  <a:cubicBezTo>
                    <a:pt x="2652" y="8"/>
                    <a:pt x="2559" y="0"/>
                    <a:pt x="24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5"/>
            <p:cNvSpPr/>
            <p:nvPr/>
          </p:nvSpPr>
          <p:spPr>
            <a:xfrm>
              <a:off x="2462400" y="238175"/>
              <a:ext cx="2469050" cy="422100"/>
            </a:xfrm>
            <a:custGeom>
              <a:rect b="b" l="l" r="r" t="t"/>
              <a:pathLst>
                <a:path extrusionOk="0" h="16884" w="98762">
                  <a:moveTo>
                    <a:pt x="3718" y="0"/>
                  </a:moveTo>
                  <a:cubicBezTo>
                    <a:pt x="3446" y="0"/>
                    <a:pt x="3179" y="48"/>
                    <a:pt x="2926" y="193"/>
                  </a:cubicBezTo>
                  <a:cubicBezTo>
                    <a:pt x="2227" y="583"/>
                    <a:pt x="1609" y="1509"/>
                    <a:pt x="1073" y="2078"/>
                  </a:cubicBezTo>
                  <a:cubicBezTo>
                    <a:pt x="1" y="3212"/>
                    <a:pt x="1063" y="4797"/>
                    <a:pt x="2246" y="4797"/>
                  </a:cubicBezTo>
                  <a:cubicBezTo>
                    <a:pt x="2604" y="4797"/>
                    <a:pt x="2974" y="4651"/>
                    <a:pt x="3299" y="4304"/>
                  </a:cubicBezTo>
                  <a:lnTo>
                    <a:pt x="4314" y="3236"/>
                  </a:lnTo>
                  <a:lnTo>
                    <a:pt x="75473" y="13809"/>
                  </a:lnTo>
                  <a:lnTo>
                    <a:pt x="96010" y="16863"/>
                  </a:lnTo>
                  <a:cubicBezTo>
                    <a:pt x="96101" y="16877"/>
                    <a:pt x="96189" y="16883"/>
                    <a:pt x="96275" y="16883"/>
                  </a:cubicBezTo>
                  <a:cubicBezTo>
                    <a:pt x="98065" y="16883"/>
                    <a:pt x="98761" y="14103"/>
                    <a:pt x="96839" y="13809"/>
                  </a:cubicBezTo>
                  <a:lnTo>
                    <a:pt x="96855" y="13809"/>
                  </a:lnTo>
                  <a:lnTo>
                    <a:pt x="20912" y="2533"/>
                  </a:lnTo>
                  <a:lnTo>
                    <a:pt x="10026" y="908"/>
                  </a:lnTo>
                  <a:cubicBezTo>
                    <a:pt x="8271" y="648"/>
                    <a:pt x="6500" y="388"/>
                    <a:pt x="4745" y="128"/>
                  </a:cubicBezTo>
                  <a:cubicBezTo>
                    <a:pt x="4403" y="74"/>
                    <a:pt x="4056" y="0"/>
                    <a:pt x="3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 name="Google Shape;1062;p35"/>
          <p:cNvSpPr/>
          <p:nvPr/>
        </p:nvSpPr>
        <p:spPr>
          <a:xfrm>
            <a:off x="1791325" y="2035000"/>
            <a:ext cx="5598000" cy="3135000"/>
          </a:xfrm>
          <a:prstGeom prst="rect">
            <a:avLst/>
          </a:pr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5"/>
          <p:cNvSpPr txBox="1"/>
          <p:nvPr>
            <p:ph idx="1" type="body"/>
          </p:nvPr>
        </p:nvSpPr>
        <p:spPr>
          <a:xfrm>
            <a:off x="2234100" y="2403800"/>
            <a:ext cx="4675800" cy="1206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s"/>
              <a:t>Do you know what helps you make your point clear? Lists like this:</a:t>
            </a:r>
            <a:br>
              <a:rPr lang="es"/>
            </a:br>
            <a:endParaRPr/>
          </a:p>
          <a:p>
            <a:pPr indent="-317500" lvl="0" marL="457200" rtl="0" algn="l">
              <a:lnSpc>
                <a:spcPct val="100000"/>
              </a:lnSpc>
              <a:spcBef>
                <a:spcPts val="0"/>
              </a:spcBef>
              <a:spcAft>
                <a:spcPts val="0"/>
              </a:spcAft>
              <a:buSzPts val="1400"/>
              <a:buFont typeface="Barlow Semi Condensed"/>
              <a:buChar char="●"/>
            </a:pPr>
            <a:r>
              <a:rPr lang="es"/>
              <a:t>Because they’re simple </a:t>
            </a:r>
            <a:endParaRPr/>
          </a:p>
          <a:p>
            <a:pPr indent="-317500" lvl="0" marL="457200" rtl="0" algn="l">
              <a:lnSpc>
                <a:spcPct val="100000"/>
              </a:lnSpc>
              <a:spcBef>
                <a:spcPts val="0"/>
              </a:spcBef>
              <a:spcAft>
                <a:spcPts val="0"/>
              </a:spcAft>
              <a:buSzPts val="1400"/>
              <a:buFont typeface="Barlow Semi Condensed"/>
              <a:buChar char="●"/>
            </a:pPr>
            <a:r>
              <a:rPr lang="es"/>
              <a:t>You can organize your ideas clearly</a:t>
            </a:r>
            <a:endParaRPr/>
          </a:p>
          <a:p>
            <a:pPr indent="-317500" lvl="0" marL="457200" rtl="0" algn="l">
              <a:lnSpc>
                <a:spcPct val="100000"/>
              </a:lnSpc>
              <a:spcBef>
                <a:spcPts val="0"/>
              </a:spcBef>
              <a:spcAft>
                <a:spcPts val="0"/>
              </a:spcAft>
              <a:buSzPts val="1400"/>
              <a:buFont typeface="Barlow Semi Condensed"/>
              <a:buChar char="●"/>
            </a:pPr>
            <a:r>
              <a:rPr lang="es"/>
              <a:t>And because you’ll never forget to buy milk!</a:t>
            </a:r>
            <a:endParaRPr/>
          </a:p>
          <a:p>
            <a:pPr indent="0" lvl="0" marL="0" rtl="0" algn="l">
              <a:lnSpc>
                <a:spcPct val="100000"/>
              </a:lnSpc>
              <a:spcBef>
                <a:spcPts val="0"/>
              </a:spcBef>
              <a:spcAft>
                <a:spcPts val="0"/>
              </a:spcAft>
              <a:buClr>
                <a:schemeClr val="dk1"/>
              </a:buClr>
              <a:buSzPts val="1100"/>
              <a:buFont typeface="Arial"/>
              <a:buNone/>
            </a:pPr>
            <a:r>
              <a:t/>
            </a:r>
            <a:endParaRPr/>
          </a:p>
          <a:p>
            <a:pPr indent="0" lvl="0" marL="0" rtl="0" algn="l">
              <a:lnSpc>
                <a:spcPct val="100000"/>
              </a:lnSpc>
              <a:spcBef>
                <a:spcPts val="0"/>
              </a:spcBef>
              <a:spcAft>
                <a:spcPts val="0"/>
              </a:spcAft>
              <a:buClr>
                <a:schemeClr val="dk1"/>
              </a:buClr>
              <a:buSzPts val="1100"/>
              <a:buFont typeface="Arial"/>
              <a:buNone/>
            </a:pPr>
            <a:r>
              <a:rPr lang="es"/>
              <a:t>And the most important thing: the audience won’t miss the point of your presentation</a:t>
            </a:r>
            <a:endParaRPr/>
          </a:p>
        </p:txBody>
      </p:sp>
      <p:sp>
        <p:nvSpPr>
          <p:cNvPr id="1064" name="Google Shape;1064;p35"/>
          <p:cNvSpPr txBox="1"/>
          <p:nvPr>
            <p:ph type="title"/>
          </p:nvPr>
        </p:nvSpPr>
        <p:spPr>
          <a:xfrm>
            <a:off x="615225" y="513900"/>
            <a:ext cx="4723500" cy="896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THE SLIDE TITLE GOES HERE</a:t>
            </a:r>
            <a:r>
              <a:rPr lang="es"/>
              <a:t>!</a:t>
            </a:r>
            <a:endParaRPr/>
          </a:p>
        </p:txBody>
      </p:sp>
      <p:grpSp>
        <p:nvGrpSpPr>
          <p:cNvPr id="1065" name="Google Shape;1065;p35"/>
          <p:cNvGrpSpPr/>
          <p:nvPr/>
        </p:nvGrpSpPr>
        <p:grpSpPr>
          <a:xfrm>
            <a:off x="7281367" y="-552438"/>
            <a:ext cx="1357418" cy="1644881"/>
            <a:chOff x="1913725" y="238075"/>
            <a:chExt cx="3807625" cy="5238475"/>
          </a:xfrm>
        </p:grpSpPr>
        <p:sp>
          <p:nvSpPr>
            <p:cNvPr id="1066" name="Google Shape;1066;p35"/>
            <p:cNvSpPr/>
            <p:nvPr/>
          </p:nvSpPr>
          <p:spPr>
            <a:xfrm>
              <a:off x="2371350" y="2252225"/>
              <a:ext cx="160600" cy="812400"/>
            </a:xfrm>
            <a:custGeom>
              <a:rect b="b" l="l" r="r" t="t"/>
              <a:pathLst>
                <a:path extrusionOk="0" h="32496" w="6424">
                  <a:moveTo>
                    <a:pt x="3088" y="0"/>
                  </a:moveTo>
                  <a:cubicBezTo>
                    <a:pt x="2748" y="0"/>
                    <a:pt x="2429" y="40"/>
                    <a:pt x="2188" y="105"/>
                  </a:cubicBezTo>
                  <a:cubicBezTo>
                    <a:pt x="1004" y="426"/>
                    <a:pt x="0" y="1309"/>
                    <a:pt x="141" y="2594"/>
                  </a:cubicBezTo>
                  <a:cubicBezTo>
                    <a:pt x="1144" y="11947"/>
                    <a:pt x="1245" y="21341"/>
                    <a:pt x="1245" y="30734"/>
                  </a:cubicBezTo>
                  <a:cubicBezTo>
                    <a:pt x="1245" y="31962"/>
                    <a:pt x="2292" y="32495"/>
                    <a:pt x="3445" y="32495"/>
                  </a:cubicBezTo>
                  <a:cubicBezTo>
                    <a:pt x="4855" y="32495"/>
                    <a:pt x="6423" y="31697"/>
                    <a:pt x="6423" y="30393"/>
                  </a:cubicBezTo>
                  <a:cubicBezTo>
                    <a:pt x="6423" y="20658"/>
                    <a:pt x="6263" y="10923"/>
                    <a:pt x="5219" y="1229"/>
                  </a:cubicBezTo>
                  <a:cubicBezTo>
                    <a:pt x="5116" y="302"/>
                    <a:pt x="4021" y="0"/>
                    <a:pt x="3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5"/>
            <p:cNvSpPr/>
            <p:nvPr/>
          </p:nvSpPr>
          <p:spPr>
            <a:xfrm>
              <a:off x="2949925" y="1406000"/>
              <a:ext cx="127475" cy="921500"/>
            </a:xfrm>
            <a:custGeom>
              <a:rect b="b" l="l" r="r" t="t"/>
              <a:pathLst>
                <a:path extrusionOk="0" h="36860" w="5099">
                  <a:moveTo>
                    <a:pt x="3991" y="0"/>
                  </a:moveTo>
                  <a:cubicBezTo>
                    <a:pt x="2491" y="0"/>
                    <a:pt x="0" y="698"/>
                    <a:pt x="0" y="1779"/>
                  </a:cubicBezTo>
                  <a:lnTo>
                    <a:pt x="0" y="36443"/>
                  </a:lnTo>
                  <a:cubicBezTo>
                    <a:pt x="0" y="36729"/>
                    <a:pt x="469" y="36860"/>
                    <a:pt x="1123" y="36860"/>
                  </a:cubicBezTo>
                  <a:cubicBezTo>
                    <a:pt x="2624" y="36860"/>
                    <a:pt x="5098" y="36168"/>
                    <a:pt x="5098" y="35078"/>
                  </a:cubicBezTo>
                  <a:lnTo>
                    <a:pt x="5098" y="414"/>
                  </a:lnTo>
                  <a:cubicBezTo>
                    <a:pt x="5098" y="130"/>
                    <a:pt x="4636" y="0"/>
                    <a:pt x="39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5"/>
            <p:cNvSpPr/>
            <p:nvPr/>
          </p:nvSpPr>
          <p:spPr>
            <a:xfrm>
              <a:off x="3410050" y="2147850"/>
              <a:ext cx="128000" cy="983225"/>
            </a:xfrm>
            <a:custGeom>
              <a:rect b="b" l="l" r="r" t="t"/>
              <a:pathLst>
                <a:path extrusionOk="0" h="39329" w="5120">
                  <a:moveTo>
                    <a:pt x="3322" y="1"/>
                  </a:moveTo>
                  <a:cubicBezTo>
                    <a:pt x="3168" y="1"/>
                    <a:pt x="3016" y="9"/>
                    <a:pt x="2871" y="24"/>
                  </a:cubicBezTo>
                  <a:cubicBezTo>
                    <a:pt x="2088" y="105"/>
                    <a:pt x="1" y="727"/>
                    <a:pt x="1" y="1831"/>
                  </a:cubicBezTo>
                  <a:lnTo>
                    <a:pt x="1" y="1851"/>
                  </a:lnTo>
                  <a:lnTo>
                    <a:pt x="1" y="38061"/>
                  </a:lnTo>
                  <a:cubicBezTo>
                    <a:pt x="1" y="39050"/>
                    <a:pt x="943" y="39329"/>
                    <a:pt x="1805" y="39329"/>
                  </a:cubicBezTo>
                  <a:cubicBezTo>
                    <a:pt x="1957" y="39329"/>
                    <a:pt x="2107" y="39320"/>
                    <a:pt x="2249" y="39305"/>
                  </a:cubicBezTo>
                  <a:cubicBezTo>
                    <a:pt x="3052" y="39225"/>
                    <a:pt x="5119" y="38623"/>
                    <a:pt x="5119" y="37499"/>
                  </a:cubicBezTo>
                  <a:lnTo>
                    <a:pt x="5119" y="1269"/>
                  </a:lnTo>
                  <a:cubicBezTo>
                    <a:pt x="5119" y="280"/>
                    <a:pt x="4192" y="1"/>
                    <a:pt x="33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5"/>
            <p:cNvSpPr/>
            <p:nvPr/>
          </p:nvSpPr>
          <p:spPr>
            <a:xfrm>
              <a:off x="3982875" y="1401175"/>
              <a:ext cx="158325" cy="893025"/>
            </a:xfrm>
            <a:custGeom>
              <a:rect b="b" l="l" r="r" t="t"/>
              <a:pathLst>
                <a:path extrusionOk="0" h="35721" w="6333">
                  <a:moveTo>
                    <a:pt x="3881" y="0"/>
                  </a:moveTo>
                  <a:cubicBezTo>
                    <a:pt x="2339" y="0"/>
                    <a:pt x="1" y="837"/>
                    <a:pt x="110" y="1972"/>
                  </a:cubicBezTo>
                  <a:cubicBezTo>
                    <a:pt x="1134" y="13011"/>
                    <a:pt x="1254" y="24071"/>
                    <a:pt x="1254" y="35150"/>
                  </a:cubicBezTo>
                  <a:cubicBezTo>
                    <a:pt x="1254" y="35543"/>
                    <a:pt x="1794" y="35720"/>
                    <a:pt x="2521" y="35720"/>
                  </a:cubicBezTo>
                  <a:cubicBezTo>
                    <a:pt x="4025" y="35720"/>
                    <a:pt x="6332" y="34962"/>
                    <a:pt x="6332" y="33785"/>
                  </a:cubicBezTo>
                  <a:cubicBezTo>
                    <a:pt x="6332" y="22706"/>
                    <a:pt x="6232" y="11646"/>
                    <a:pt x="5188" y="607"/>
                  </a:cubicBezTo>
                  <a:cubicBezTo>
                    <a:pt x="5150" y="184"/>
                    <a:pt x="4603" y="0"/>
                    <a:pt x="38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5"/>
            <p:cNvSpPr/>
            <p:nvPr/>
          </p:nvSpPr>
          <p:spPr>
            <a:xfrm>
              <a:off x="4555500" y="2116025"/>
              <a:ext cx="188850" cy="969975"/>
            </a:xfrm>
            <a:custGeom>
              <a:rect b="b" l="l" r="r" t="t"/>
              <a:pathLst>
                <a:path extrusionOk="0" h="38799" w="7554">
                  <a:moveTo>
                    <a:pt x="3936" y="1"/>
                  </a:moveTo>
                  <a:cubicBezTo>
                    <a:pt x="2353" y="1"/>
                    <a:pt x="0" y="910"/>
                    <a:pt x="207" y="2000"/>
                  </a:cubicBezTo>
                  <a:lnTo>
                    <a:pt x="207" y="2020"/>
                  </a:lnTo>
                  <a:cubicBezTo>
                    <a:pt x="2435" y="13903"/>
                    <a:pt x="1351" y="25966"/>
                    <a:pt x="227" y="37888"/>
                  </a:cubicBezTo>
                  <a:cubicBezTo>
                    <a:pt x="167" y="38535"/>
                    <a:pt x="842" y="38798"/>
                    <a:pt x="1716" y="38798"/>
                  </a:cubicBezTo>
                  <a:cubicBezTo>
                    <a:pt x="3177" y="38798"/>
                    <a:pt x="5198" y="38062"/>
                    <a:pt x="5285" y="37146"/>
                  </a:cubicBezTo>
                  <a:cubicBezTo>
                    <a:pt x="6430" y="25002"/>
                    <a:pt x="7554" y="12718"/>
                    <a:pt x="5306" y="635"/>
                  </a:cubicBezTo>
                  <a:cubicBezTo>
                    <a:pt x="5218" y="189"/>
                    <a:pt x="4656" y="1"/>
                    <a:pt x="3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5"/>
            <p:cNvSpPr/>
            <p:nvPr/>
          </p:nvSpPr>
          <p:spPr>
            <a:xfrm>
              <a:off x="3925200" y="3096525"/>
              <a:ext cx="158800" cy="932475"/>
            </a:xfrm>
            <a:custGeom>
              <a:rect b="b" l="l" r="r" t="t"/>
              <a:pathLst>
                <a:path extrusionOk="0" h="37299" w="6352">
                  <a:moveTo>
                    <a:pt x="3845" y="1"/>
                  </a:moveTo>
                  <a:cubicBezTo>
                    <a:pt x="2297" y="1"/>
                    <a:pt x="0" y="855"/>
                    <a:pt x="109" y="2020"/>
                  </a:cubicBezTo>
                  <a:cubicBezTo>
                    <a:pt x="1193" y="13542"/>
                    <a:pt x="1253" y="25123"/>
                    <a:pt x="1253" y="36685"/>
                  </a:cubicBezTo>
                  <a:cubicBezTo>
                    <a:pt x="1253" y="37109"/>
                    <a:pt x="1809" y="37299"/>
                    <a:pt x="2553" y="37299"/>
                  </a:cubicBezTo>
                  <a:cubicBezTo>
                    <a:pt x="4063" y="37299"/>
                    <a:pt x="6351" y="36516"/>
                    <a:pt x="6351" y="35320"/>
                  </a:cubicBezTo>
                  <a:cubicBezTo>
                    <a:pt x="6351" y="23758"/>
                    <a:pt x="6291" y="12177"/>
                    <a:pt x="5207" y="656"/>
                  </a:cubicBezTo>
                  <a:cubicBezTo>
                    <a:pt x="5161" y="199"/>
                    <a:pt x="4590" y="1"/>
                    <a:pt x="38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5"/>
            <p:cNvSpPr/>
            <p:nvPr/>
          </p:nvSpPr>
          <p:spPr>
            <a:xfrm>
              <a:off x="2863100" y="3158300"/>
              <a:ext cx="128500" cy="960525"/>
            </a:xfrm>
            <a:custGeom>
              <a:rect b="b" l="l" r="r" t="t"/>
              <a:pathLst>
                <a:path extrusionOk="0" h="38421" w="5140">
                  <a:moveTo>
                    <a:pt x="3012" y="1"/>
                  </a:moveTo>
                  <a:cubicBezTo>
                    <a:pt x="1599" y="1"/>
                    <a:pt x="1" y="802"/>
                    <a:pt x="1" y="2079"/>
                  </a:cubicBezTo>
                  <a:lnTo>
                    <a:pt x="1" y="36743"/>
                  </a:lnTo>
                  <a:cubicBezTo>
                    <a:pt x="1" y="37917"/>
                    <a:pt x="1010" y="38421"/>
                    <a:pt x="2133" y="38421"/>
                  </a:cubicBezTo>
                  <a:cubicBezTo>
                    <a:pt x="3545" y="38421"/>
                    <a:pt x="5139" y="37624"/>
                    <a:pt x="5139" y="36361"/>
                  </a:cubicBezTo>
                  <a:lnTo>
                    <a:pt x="5139" y="1677"/>
                  </a:lnTo>
                  <a:cubicBezTo>
                    <a:pt x="5139" y="505"/>
                    <a:pt x="4134" y="1"/>
                    <a:pt x="30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5"/>
            <p:cNvSpPr/>
            <p:nvPr/>
          </p:nvSpPr>
          <p:spPr>
            <a:xfrm>
              <a:off x="3410050" y="3960175"/>
              <a:ext cx="127500" cy="977575"/>
            </a:xfrm>
            <a:custGeom>
              <a:rect b="b" l="l" r="r" t="t"/>
              <a:pathLst>
                <a:path extrusionOk="0" h="39103" w="5100">
                  <a:moveTo>
                    <a:pt x="3410" y="1"/>
                  </a:moveTo>
                  <a:cubicBezTo>
                    <a:pt x="3229" y="1"/>
                    <a:pt x="3053" y="13"/>
                    <a:pt x="2891" y="31"/>
                  </a:cubicBezTo>
                  <a:cubicBezTo>
                    <a:pt x="2169" y="131"/>
                    <a:pt x="1" y="713"/>
                    <a:pt x="1" y="1777"/>
                  </a:cubicBezTo>
                  <a:lnTo>
                    <a:pt x="1" y="37967"/>
                  </a:lnTo>
                  <a:cubicBezTo>
                    <a:pt x="1" y="38876"/>
                    <a:pt x="868" y="39102"/>
                    <a:pt x="1667" y="39102"/>
                  </a:cubicBezTo>
                  <a:cubicBezTo>
                    <a:pt x="1856" y="39102"/>
                    <a:pt x="2040" y="39090"/>
                    <a:pt x="2209" y="39071"/>
                  </a:cubicBezTo>
                  <a:cubicBezTo>
                    <a:pt x="2931" y="38990"/>
                    <a:pt x="5099" y="38408"/>
                    <a:pt x="5099" y="37345"/>
                  </a:cubicBezTo>
                  <a:lnTo>
                    <a:pt x="5099" y="1135"/>
                  </a:lnTo>
                  <a:cubicBezTo>
                    <a:pt x="5099" y="233"/>
                    <a:pt x="4215" y="1"/>
                    <a:pt x="34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5"/>
            <p:cNvSpPr/>
            <p:nvPr/>
          </p:nvSpPr>
          <p:spPr>
            <a:xfrm>
              <a:off x="4445250" y="3726425"/>
              <a:ext cx="128500" cy="766150"/>
            </a:xfrm>
            <a:custGeom>
              <a:rect b="b" l="l" r="r" t="t"/>
              <a:pathLst>
                <a:path extrusionOk="0" h="30646" w="5140">
                  <a:moveTo>
                    <a:pt x="3122" y="0"/>
                  </a:moveTo>
                  <a:cubicBezTo>
                    <a:pt x="1683" y="0"/>
                    <a:pt x="1" y="800"/>
                    <a:pt x="1" y="1995"/>
                  </a:cubicBezTo>
                  <a:lnTo>
                    <a:pt x="1" y="29132"/>
                  </a:lnTo>
                  <a:cubicBezTo>
                    <a:pt x="1" y="30199"/>
                    <a:pt x="945" y="30646"/>
                    <a:pt x="2024" y="30646"/>
                  </a:cubicBezTo>
                  <a:cubicBezTo>
                    <a:pt x="3462" y="30646"/>
                    <a:pt x="5139" y="29851"/>
                    <a:pt x="5139" y="28670"/>
                  </a:cubicBezTo>
                  <a:lnTo>
                    <a:pt x="5139" y="1513"/>
                  </a:lnTo>
                  <a:cubicBezTo>
                    <a:pt x="5139" y="448"/>
                    <a:pt x="4198" y="0"/>
                    <a:pt x="31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5"/>
            <p:cNvSpPr/>
            <p:nvPr/>
          </p:nvSpPr>
          <p:spPr>
            <a:xfrm>
              <a:off x="4960325" y="2872875"/>
              <a:ext cx="159875" cy="889200"/>
            </a:xfrm>
            <a:custGeom>
              <a:rect b="b" l="l" r="r" t="t"/>
              <a:pathLst>
                <a:path extrusionOk="0" h="35568" w="6395">
                  <a:moveTo>
                    <a:pt x="3976" y="1"/>
                  </a:moveTo>
                  <a:cubicBezTo>
                    <a:pt x="2430" y="1"/>
                    <a:pt x="0" y="822"/>
                    <a:pt x="112" y="1894"/>
                  </a:cubicBezTo>
                  <a:cubicBezTo>
                    <a:pt x="1296" y="12913"/>
                    <a:pt x="1276" y="24013"/>
                    <a:pt x="1276" y="35073"/>
                  </a:cubicBezTo>
                  <a:cubicBezTo>
                    <a:pt x="1276" y="35414"/>
                    <a:pt x="1779" y="35568"/>
                    <a:pt x="2468" y="35568"/>
                  </a:cubicBezTo>
                  <a:cubicBezTo>
                    <a:pt x="3969" y="35568"/>
                    <a:pt x="6354" y="34836"/>
                    <a:pt x="6354" y="33708"/>
                  </a:cubicBezTo>
                  <a:cubicBezTo>
                    <a:pt x="6354" y="22648"/>
                    <a:pt x="6394" y="11549"/>
                    <a:pt x="5210" y="529"/>
                  </a:cubicBezTo>
                  <a:cubicBezTo>
                    <a:pt x="5167" y="160"/>
                    <a:pt x="4657" y="1"/>
                    <a:pt x="39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5"/>
            <p:cNvSpPr/>
            <p:nvPr/>
          </p:nvSpPr>
          <p:spPr>
            <a:xfrm>
              <a:off x="5164825" y="1283775"/>
              <a:ext cx="157900" cy="939525"/>
            </a:xfrm>
            <a:custGeom>
              <a:rect b="b" l="l" r="r" t="t"/>
              <a:pathLst>
                <a:path extrusionOk="0" h="37581" w="6316">
                  <a:moveTo>
                    <a:pt x="4571" y="1"/>
                  </a:moveTo>
                  <a:cubicBezTo>
                    <a:pt x="3121" y="1"/>
                    <a:pt x="1241" y="755"/>
                    <a:pt x="1145" y="1790"/>
                  </a:cubicBezTo>
                  <a:cubicBezTo>
                    <a:pt x="61" y="13432"/>
                    <a:pt x="1" y="25134"/>
                    <a:pt x="1" y="36795"/>
                  </a:cubicBezTo>
                  <a:cubicBezTo>
                    <a:pt x="1" y="37339"/>
                    <a:pt x="613" y="37580"/>
                    <a:pt x="1412" y="37580"/>
                  </a:cubicBezTo>
                  <a:cubicBezTo>
                    <a:pt x="2915" y="37580"/>
                    <a:pt x="5079" y="36728"/>
                    <a:pt x="5079" y="35431"/>
                  </a:cubicBezTo>
                  <a:cubicBezTo>
                    <a:pt x="5079" y="24010"/>
                    <a:pt x="5159" y="12549"/>
                    <a:pt x="6243" y="1148"/>
                  </a:cubicBezTo>
                  <a:cubicBezTo>
                    <a:pt x="6315" y="337"/>
                    <a:pt x="5539" y="1"/>
                    <a:pt x="45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5"/>
            <p:cNvSpPr/>
            <p:nvPr/>
          </p:nvSpPr>
          <p:spPr>
            <a:xfrm>
              <a:off x="4471925" y="725125"/>
              <a:ext cx="158525" cy="926075"/>
            </a:xfrm>
            <a:custGeom>
              <a:rect b="b" l="l" r="r" t="t"/>
              <a:pathLst>
                <a:path extrusionOk="0" h="37043" w="6341">
                  <a:moveTo>
                    <a:pt x="3979" y="1"/>
                  </a:moveTo>
                  <a:cubicBezTo>
                    <a:pt x="2439" y="1"/>
                    <a:pt x="0" y="803"/>
                    <a:pt x="98" y="1876"/>
                  </a:cubicBezTo>
                  <a:cubicBezTo>
                    <a:pt x="1182" y="13418"/>
                    <a:pt x="1242" y="24999"/>
                    <a:pt x="1242" y="36561"/>
                  </a:cubicBezTo>
                  <a:cubicBezTo>
                    <a:pt x="1242" y="36893"/>
                    <a:pt x="1739" y="37043"/>
                    <a:pt x="2422" y="37043"/>
                  </a:cubicBezTo>
                  <a:cubicBezTo>
                    <a:pt x="3928" y="37043"/>
                    <a:pt x="6340" y="36314"/>
                    <a:pt x="6340" y="35196"/>
                  </a:cubicBezTo>
                  <a:cubicBezTo>
                    <a:pt x="6340" y="23634"/>
                    <a:pt x="6280" y="12033"/>
                    <a:pt x="5196" y="512"/>
                  </a:cubicBezTo>
                  <a:cubicBezTo>
                    <a:pt x="5159" y="156"/>
                    <a:pt x="4656" y="1"/>
                    <a:pt x="39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5"/>
            <p:cNvSpPr/>
            <p:nvPr/>
          </p:nvSpPr>
          <p:spPr>
            <a:xfrm>
              <a:off x="3406375" y="870025"/>
              <a:ext cx="159775" cy="711050"/>
            </a:xfrm>
            <a:custGeom>
              <a:rect b="b" l="l" r="r" t="t"/>
              <a:pathLst>
                <a:path extrusionOk="0" h="28442" w="6391">
                  <a:moveTo>
                    <a:pt x="3782" y="0"/>
                  </a:moveTo>
                  <a:cubicBezTo>
                    <a:pt x="2223" y="0"/>
                    <a:pt x="1" y="905"/>
                    <a:pt x="148" y="2122"/>
                  </a:cubicBezTo>
                  <a:cubicBezTo>
                    <a:pt x="1212" y="10612"/>
                    <a:pt x="1312" y="19183"/>
                    <a:pt x="1312" y="27734"/>
                  </a:cubicBezTo>
                  <a:cubicBezTo>
                    <a:pt x="1312" y="28224"/>
                    <a:pt x="1896" y="28442"/>
                    <a:pt x="2669" y="28442"/>
                  </a:cubicBezTo>
                  <a:cubicBezTo>
                    <a:pt x="4173" y="28442"/>
                    <a:pt x="6390" y="27616"/>
                    <a:pt x="6390" y="26369"/>
                  </a:cubicBezTo>
                  <a:cubicBezTo>
                    <a:pt x="6390" y="17818"/>
                    <a:pt x="6310" y="9248"/>
                    <a:pt x="5246" y="757"/>
                  </a:cubicBezTo>
                  <a:cubicBezTo>
                    <a:pt x="5179" y="228"/>
                    <a:pt x="4564" y="0"/>
                    <a:pt x="37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5"/>
            <p:cNvSpPr/>
            <p:nvPr/>
          </p:nvSpPr>
          <p:spPr>
            <a:xfrm>
              <a:off x="2489275" y="1016375"/>
              <a:ext cx="127975" cy="684000"/>
            </a:xfrm>
            <a:custGeom>
              <a:rect b="b" l="l" r="r" t="t"/>
              <a:pathLst>
                <a:path extrusionOk="0" h="27360" w="5119">
                  <a:moveTo>
                    <a:pt x="3264" y="1"/>
                  </a:moveTo>
                  <a:cubicBezTo>
                    <a:pt x="3130" y="1"/>
                    <a:pt x="2997" y="8"/>
                    <a:pt x="2871" y="21"/>
                  </a:cubicBezTo>
                  <a:cubicBezTo>
                    <a:pt x="2048" y="102"/>
                    <a:pt x="0" y="744"/>
                    <a:pt x="0" y="1888"/>
                  </a:cubicBezTo>
                  <a:lnTo>
                    <a:pt x="0" y="26015"/>
                  </a:lnTo>
                  <a:cubicBezTo>
                    <a:pt x="0" y="27043"/>
                    <a:pt x="969" y="27360"/>
                    <a:pt x="1868" y="27360"/>
                  </a:cubicBezTo>
                  <a:cubicBezTo>
                    <a:pt x="2004" y="27360"/>
                    <a:pt x="2139" y="27352"/>
                    <a:pt x="2268" y="27339"/>
                  </a:cubicBezTo>
                  <a:cubicBezTo>
                    <a:pt x="3091" y="27259"/>
                    <a:pt x="5119" y="26617"/>
                    <a:pt x="5119" y="25473"/>
                  </a:cubicBezTo>
                  <a:lnTo>
                    <a:pt x="5119" y="1346"/>
                  </a:lnTo>
                  <a:cubicBezTo>
                    <a:pt x="5119" y="318"/>
                    <a:pt x="4150" y="1"/>
                    <a:pt x="32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5"/>
            <p:cNvSpPr/>
            <p:nvPr/>
          </p:nvSpPr>
          <p:spPr>
            <a:xfrm>
              <a:off x="2402450" y="3721150"/>
              <a:ext cx="162000" cy="701825"/>
            </a:xfrm>
            <a:custGeom>
              <a:rect b="b" l="l" r="r" t="t"/>
              <a:pathLst>
                <a:path extrusionOk="0" h="28073" w="6480">
                  <a:moveTo>
                    <a:pt x="4314" y="1"/>
                  </a:moveTo>
                  <a:cubicBezTo>
                    <a:pt x="2931" y="1"/>
                    <a:pt x="1319" y="785"/>
                    <a:pt x="1145" y="2125"/>
                  </a:cubicBezTo>
                  <a:cubicBezTo>
                    <a:pt x="141" y="10134"/>
                    <a:pt x="1" y="18183"/>
                    <a:pt x="1" y="26252"/>
                  </a:cubicBezTo>
                  <a:cubicBezTo>
                    <a:pt x="1" y="27518"/>
                    <a:pt x="1067" y="28073"/>
                    <a:pt x="2232" y="28073"/>
                  </a:cubicBezTo>
                  <a:cubicBezTo>
                    <a:pt x="3634" y="28073"/>
                    <a:pt x="5179" y="27268"/>
                    <a:pt x="5179" y="25930"/>
                  </a:cubicBezTo>
                  <a:cubicBezTo>
                    <a:pt x="5179" y="17862"/>
                    <a:pt x="5320" y="9813"/>
                    <a:pt x="6323" y="1804"/>
                  </a:cubicBezTo>
                  <a:cubicBezTo>
                    <a:pt x="6479" y="556"/>
                    <a:pt x="5478" y="1"/>
                    <a:pt x="4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5"/>
            <p:cNvSpPr/>
            <p:nvPr/>
          </p:nvSpPr>
          <p:spPr>
            <a:xfrm>
              <a:off x="2863100" y="4740900"/>
              <a:ext cx="129000" cy="735650"/>
            </a:xfrm>
            <a:custGeom>
              <a:rect b="b" l="l" r="r" t="t"/>
              <a:pathLst>
                <a:path extrusionOk="0" h="29426" w="5160">
                  <a:moveTo>
                    <a:pt x="3006" y="0"/>
                  </a:moveTo>
                  <a:cubicBezTo>
                    <a:pt x="1591" y="0"/>
                    <a:pt x="1" y="799"/>
                    <a:pt x="1" y="2081"/>
                  </a:cubicBezTo>
                  <a:lnTo>
                    <a:pt x="1" y="27733"/>
                  </a:lnTo>
                  <a:cubicBezTo>
                    <a:pt x="1" y="28917"/>
                    <a:pt x="1015" y="29426"/>
                    <a:pt x="2145" y="29426"/>
                  </a:cubicBezTo>
                  <a:cubicBezTo>
                    <a:pt x="3562" y="29426"/>
                    <a:pt x="5159" y="28625"/>
                    <a:pt x="5159" y="27352"/>
                  </a:cubicBezTo>
                  <a:lnTo>
                    <a:pt x="5159" y="1700"/>
                  </a:lnTo>
                  <a:cubicBezTo>
                    <a:pt x="5159" y="513"/>
                    <a:pt x="4139" y="0"/>
                    <a:pt x="30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5"/>
            <p:cNvSpPr/>
            <p:nvPr/>
          </p:nvSpPr>
          <p:spPr>
            <a:xfrm>
              <a:off x="4014225" y="4718025"/>
              <a:ext cx="126975" cy="705700"/>
            </a:xfrm>
            <a:custGeom>
              <a:rect b="b" l="l" r="r" t="t"/>
              <a:pathLst>
                <a:path extrusionOk="0" h="28228" w="5079">
                  <a:moveTo>
                    <a:pt x="3770" y="0"/>
                  </a:moveTo>
                  <a:cubicBezTo>
                    <a:pt x="2266" y="0"/>
                    <a:pt x="0" y="786"/>
                    <a:pt x="0" y="1992"/>
                  </a:cubicBezTo>
                  <a:lnTo>
                    <a:pt x="0" y="27604"/>
                  </a:lnTo>
                  <a:cubicBezTo>
                    <a:pt x="0" y="28035"/>
                    <a:pt x="554" y="28227"/>
                    <a:pt x="1295" y="28227"/>
                  </a:cubicBezTo>
                  <a:cubicBezTo>
                    <a:pt x="2800" y="28227"/>
                    <a:pt x="5078" y="27436"/>
                    <a:pt x="5078" y="26239"/>
                  </a:cubicBezTo>
                  <a:lnTo>
                    <a:pt x="5078" y="628"/>
                  </a:lnTo>
                  <a:cubicBezTo>
                    <a:pt x="5078" y="194"/>
                    <a:pt x="4518" y="0"/>
                    <a:pt x="37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5"/>
            <p:cNvSpPr/>
            <p:nvPr/>
          </p:nvSpPr>
          <p:spPr>
            <a:xfrm>
              <a:off x="4901900" y="4249975"/>
              <a:ext cx="161600" cy="813350"/>
            </a:xfrm>
            <a:custGeom>
              <a:rect b="b" l="l" r="r" t="t"/>
              <a:pathLst>
                <a:path extrusionOk="0" h="32534" w="6464">
                  <a:moveTo>
                    <a:pt x="3082" y="0"/>
                  </a:moveTo>
                  <a:cubicBezTo>
                    <a:pt x="2755" y="0"/>
                    <a:pt x="2447" y="38"/>
                    <a:pt x="2208" y="101"/>
                  </a:cubicBezTo>
                  <a:cubicBezTo>
                    <a:pt x="1024" y="422"/>
                    <a:pt x="0" y="1325"/>
                    <a:pt x="161" y="2610"/>
                  </a:cubicBezTo>
                  <a:lnTo>
                    <a:pt x="161" y="2630"/>
                  </a:lnTo>
                  <a:cubicBezTo>
                    <a:pt x="1325" y="11943"/>
                    <a:pt x="1265" y="21357"/>
                    <a:pt x="1265" y="30750"/>
                  </a:cubicBezTo>
                  <a:cubicBezTo>
                    <a:pt x="1265" y="31991"/>
                    <a:pt x="2319" y="32533"/>
                    <a:pt x="3476" y="32533"/>
                  </a:cubicBezTo>
                  <a:cubicBezTo>
                    <a:pt x="4883" y="32533"/>
                    <a:pt x="6443" y="31731"/>
                    <a:pt x="6443" y="30409"/>
                  </a:cubicBezTo>
                  <a:cubicBezTo>
                    <a:pt x="6443" y="20674"/>
                    <a:pt x="6463" y="10919"/>
                    <a:pt x="5239" y="1265"/>
                  </a:cubicBezTo>
                  <a:cubicBezTo>
                    <a:pt x="5120" y="313"/>
                    <a:pt x="4020" y="0"/>
                    <a:pt x="30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5"/>
            <p:cNvSpPr/>
            <p:nvPr/>
          </p:nvSpPr>
          <p:spPr>
            <a:xfrm>
              <a:off x="5508700" y="2456275"/>
              <a:ext cx="212650" cy="817450"/>
            </a:xfrm>
            <a:custGeom>
              <a:rect b="b" l="l" r="r" t="t"/>
              <a:pathLst>
                <a:path extrusionOk="0" h="32698" w="8506">
                  <a:moveTo>
                    <a:pt x="6130" y="1"/>
                  </a:moveTo>
                  <a:cubicBezTo>
                    <a:pt x="4578" y="1"/>
                    <a:pt x="2220" y="834"/>
                    <a:pt x="2343" y="1959"/>
                  </a:cubicBezTo>
                  <a:lnTo>
                    <a:pt x="2343" y="1979"/>
                  </a:lnTo>
                  <a:cubicBezTo>
                    <a:pt x="3387" y="12035"/>
                    <a:pt x="1159" y="21890"/>
                    <a:pt x="75" y="31825"/>
                  </a:cubicBezTo>
                  <a:cubicBezTo>
                    <a:pt x="1" y="32444"/>
                    <a:pt x="654" y="32697"/>
                    <a:pt x="1513" y="32697"/>
                  </a:cubicBezTo>
                  <a:cubicBezTo>
                    <a:pt x="2968" y="32697"/>
                    <a:pt x="5012" y="31971"/>
                    <a:pt x="5113" y="31063"/>
                  </a:cubicBezTo>
                  <a:cubicBezTo>
                    <a:pt x="6237" y="20906"/>
                    <a:pt x="8505" y="10850"/>
                    <a:pt x="7441" y="594"/>
                  </a:cubicBezTo>
                  <a:cubicBezTo>
                    <a:pt x="7397" y="180"/>
                    <a:pt x="6850" y="1"/>
                    <a:pt x="6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5"/>
            <p:cNvSpPr/>
            <p:nvPr/>
          </p:nvSpPr>
          <p:spPr>
            <a:xfrm>
              <a:off x="1968400" y="1499425"/>
              <a:ext cx="159100" cy="774275"/>
            </a:xfrm>
            <a:custGeom>
              <a:rect b="b" l="l" r="r" t="t"/>
              <a:pathLst>
                <a:path extrusionOk="0" h="30971" w="6364">
                  <a:moveTo>
                    <a:pt x="3145" y="1"/>
                  </a:moveTo>
                  <a:cubicBezTo>
                    <a:pt x="2798" y="1"/>
                    <a:pt x="2472" y="43"/>
                    <a:pt x="2229" y="109"/>
                  </a:cubicBezTo>
                  <a:cubicBezTo>
                    <a:pt x="1065" y="410"/>
                    <a:pt x="1" y="1293"/>
                    <a:pt x="161" y="2558"/>
                  </a:cubicBezTo>
                  <a:lnTo>
                    <a:pt x="141" y="2558"/>
                  </a:lnTo>
                  <a:cubicBezTo>
                    <a:pt x="1225" y="11429"/>
                    <a:pt x="141" y="20341"/>
                    <a:pt x="101" y="29233"/>
                  </a:cubicBezTo>
                  <a:cubicBezTo>
                    <a:pt x="101" y="30446"/>
                    <a:pt x="1134" y="30971"/>
                    <a:pt x="2277" y="30971"/>
                  </a:cubicBezTo>
                  <a:cubicBezTo>
                    <a:pt x="3689" y="30971"/>
                    <a:pt x="5269" y="30170"/>
                    <a:pt x="5280" y="28872"/>
                  </a:cubicBezTo>
                  <a:cubicBezTo>
                    <a:pt x="5300" y="19639"/>
                    <a:pt x="6364" y="10406"/>
                    <a:pt x="5240" y="1193"/>
                  </a:cubicBezTo>
                  <a:cubicBezTo>
                    <a:pt x="5123" y="291"/>
                    <a:pt x="4058" y="1"/>
                    <a:pt x="31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5"/>
            <p:cNvSpPr/>
            <p:nvPr/>
          </p:nvSpPr>
          <p:spPr>
            <a:xfrm>
              <a:off x="1913725" y="3271175"/>
              <a:ext cx="128975" cy="810225"/>
            </a:xfrm>
            <a:custGeom>
              <a:rect b="b" l="l" r="r" t="t"/>
              <a:pathLst>
                <a:path extrusionOk="0" h="32409" w="5159">
                  <a:moveTo>
                    <a:pt x="3026" y="0"/>
                  </a:moveTo>
                  <a:cubicBezTo>
                    <a:pt x="1614" y="0"/>
                    <a:pt x="20" y="796"/>
                    <a:pt x="20" y="2060"/>
                  </a:cubicBezTo>
                  <a:lnTo>
                    <a:pt x="0" y="2080"/>
                  </a:lnTo>
                  <a:lnTo>
                    <a:pt x="0" y="30722"/>
                  </a:lnTo>
                  <a:cubicBezTo>
                    <a:pt x="0" y="31903"/>
                    <a:pt x="1010" y="32408"/>
                    <a:pt x="2135" y="32408"/>
                  </a:cubicBezTo>
                  <a:cubicBezTo>
                    <a:pt x="3554" y="32408"/>
                    <a:pt x="5158" y="31606"/>
                    <a:pt x="5158" y="30341"/>
                  </a:cubicBezTo>
                  <a:lnTo>
                    <a:pt x="5158" y="1678"/>
                  </a:lnTo>
                  <a:cubicBezTo>
                    <a:pt x="5158" y="504"/>
                    <a:pt x="4150" y="0"/>
                    <a:pt x="30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5"/>
            <p:cNvSpPr/>
            <p:nvPr/>
          </p:nvSpPr>
          <p:spPr>
            <a:xfrm>
              <a:off x="3925000" y="238075"/>
              <a:ext cx="159000" cy="730250"/>
            </a:xfrm>
            <a:custGeom>
              <a:rect b="b" l="l" r="r" t="t"/>
              <a:pathLst>
                <a:path extrusionOk="0" h="29210" w="6360">
                  <a:moveTo>
                    <a:pt x="4170" y="1"/>
                  </a:moveTo>
                  <a:cubicBezTo>
                    <a:pt x="2644" y="1"/>
                    <a:pt x="1" y="790"/>
                    <a:pt x="117" y="1748"/>
                  </a:cubicBezTo>
                  <a:cubicBezTo>
                    <a:pt x="1241" y="10761"/>
                    <a:pt x="1261" y="19833"/>
                    <a:pt x="1261" y="28885"/>
                  </a:cubicBezTo>
                  <a:cubicBezTo>
                    <a:pt x="1261" y="29107"/>
                    <a:pt x="1671" y="29210"/>
                    <a:pt x="2259" y="29210"/>
                  </a:cubicBezTo>
                  <a:cubicBezTo>
                    <a:pt x="3743" y="29210"/>
                    <a:pt x="6359" y="28556"/>
                    <a:pt x="6359" y="27520"/>
                  </a:cubicBezTo>
                  <a:cubicBezTo>
                    <a:pt x="6359" y="18468"/>
                    <a:pt x="6319" y="9396"/>
                    <a:pt x="5215" y="383"/>
                  </a:cubicBezTo>
                  <a:cubicBezTo>
                    <a:pt x="5176" y="116"/>
                    <a:pt x="4755" y="1"/>
                    <a:pt x="4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 name="Google Shape;1088;p35"/>
          <p:cNvSpPr/>
          <p:nvPr/>
        </p:nvSpPr>
        <p:spPr>
          <a:xfrm flipH="1" rot="-5152344">
            <a:off x="7453404" y="-841268"/>
            <a:ext cx="2960497" cy="1651230"/>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 name="Google Shape;1089;p35"/>
          <p:cNvGrpSpPr/>
          <p:nvPr/>
        </p:nvGrpSpPr>
        <p:grpSpPr>
          <a:xfrm rot="2700000">
            <a:off x="6746934" y="3331876"/>
            <a:ext cx="3005439" cy="1783196"/>
            <a:chOff x="235075" y="777725"/>
            <a:chExt cx="7186900" cy="4132775"/>
          </a:xfrm>
        </p:grpSpPr>
        <p:sp>
          <p:nvSpPr>
            <p:cNvPr id="1090" name="Google Shape;1090;p35"/>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5"/>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095" name="Shape 1095"/>
        <p:cNvGrpSpPr/>
        <p:nvPr/>
      </p:nvGrpSpPr>
      <p:grpSpPr>
        <a:xfrm>
          <a:off x="0" y="0"/>
          <a:ext cx="0" cy="0"/>
          <a:chOff x="0" y="0"/>
          <a:chExt cx="0" cy="0"/>
        </a:xfrm>
      </p:grpSpPr>
      <p:grpSp>
        <p:nvGrpSpPr>
          <p:cNvPr id="1096" name="Google Shape;1096;p36"/>
          <p:cNvGrpSpPr/>
          <p:nvPr/>
        </p:nvGrpSpPr>
        <p:grpSpPr>
          <a:xfrm>
            <a:off x="4234241" y="-515851"/>
            <a:ext cx="1776257" cy="2443749"/>
            <a:chOff x="1913725" y="238075"/>
            <a:chExt cx="3807625" cy="5238475"/>
          </a:xfrm>
        </p:grpSpPr>
        <p:sp>
          <p:nvSpPr>
            <p:cNvPr id="1097" name="Google Shape;1097;p36"/>
            <p:cNvSpPr/>
            <p:nvPr/>
          </p:nvSpPr>
          <p:spPr>
            <a:xfrm>
              <a:off x="2371350" y="2252225"/>
              <a:ext cx="160600" cy="812400"/>
            </a:xfrm>
            <a:custGeom>
              <a:rect b="b" l="l" r="r" t="t"/>
              <a:pathLst>
                <a:path extrusionOk="0" h="32496" w="6424">
                  <a:moveTo>
                    <a:pt x="3088" y="0"/>
                  </a:moveTo>
                  <a:cubicBezTo>
                    <a:pt x="2748" y="0"/>
                    <a:pt x="2429" y="40"/>
                    <a:pt x="2188" y="105"/>
                  </a:cubicBezTo>
                  <a:cubicBezTo>
                    <a:pt x="1004" y="426"/>
                    <a:pt x="0" y="1309"/>
                    <a:pt x="141" y="2594"/>
                  </a:cubicBezTo>
                  <a:cubicBezTo>
                    <a:pt x="1144" y="11947"/>
                    <a:pt x="1245" y="21341"/>
                    <a:pt x="1245" y="30734"/>
                  </a:cubicBezTo>
                  <a:cubicBezTo>
                    <a:pt x="1245" y="31962"/>
                    <a:pt x="2292" y="32495"/>
                    <a:pt x="3445" y="32495"/>
                  </a:cubicBezTo>
                  <a:cubicBezTo>
                    <a:pt x="4855" y="32495"/>
                    <a:pt x="6423" y="31697"/>
                    <a:pt x="6423" y="30393"/>
                  </a:cubicBezTo>
                  <a:cubicBezTo>
                    <a:pt x="6423" y="20658"/>
                    <a:pt x="6263" y="10923"/>
                    <a:pt x="5219" y="1229"/>
                  </a:cubicBezTo>
                  <a:cubicBezTo>
                    <a:pt x="5116" y="302"/>
                    <a:pt x="4021" y="0"/>
                    <a:pt x="30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6"/>
            <p:cNvSpPr/>
            <p:nvPr/>
          </p:nvSpPr>
          <p:spPr>
            <a:xfrm>
              <a:off x="2949925" y="1406000"/>
              <a:ext cx="127475" cy="921500"/>
            </a:xfrm>
            <a:custGeom>
              <a:rect b="b" l="l" r="r" t="t"/>
              <a:pathLst>
                <a:path extrusionOk="0" h="36860" w="5099">
                  <a:moveTo>
                    <a:pt x="3991" y="0"/>
                  </a:moveTo>
                  <a:cubicBezTo>
                    <a:pt x="2491" y="0"/>
                    <a:pt x="0" y="698"/>
                    <a:pt x="0" y="1779"/>
                  </a:cubicBezTo>
                  <a:lnTo>
                    <a:pt x="0" y="36443"/>
                  </a:lnTo>
                  <a:cubicBezTo>
                    <a:pt x="0" y="36729"/>
                    <a:pt x="469" y="36860"/>
                    <a:pt x="1123" y="36860"/>
                  </a:cubicBezTo>
                  <a:cubicBezTo>
                    <a:pt x="2624" y="36860"/>
                    <a:pt x="5098" y="36168"/>
                    <a:pt x="5098" y="35078"/>
                  </a:cubicBezTo>
                  <a:lnTo>
                    <a:pt x="5098" y="414"/>
                  </a:lnTo>
                  <a:cubicBezTo>
                    <a:pt x="5098" y="130"/>
                    <a:pt x="4636" y="0"/>
                    <a:pt x="39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6"/>
            <p:cNvSpPr/>
            <p:nvPr/>
          </p:nvSpPr>
          <p:spPr>
            <a:xfrm>
              <a:off x="3410050" y="2147850"/>
              <a:ext cx="128000" cy="983225"/>
            </a:xfrm>
            <a:custGeom>
              <a:rect b="b" l="l" r="r" t="t"/>
              <a:pathLst>
                <a:path extrusionOk="0" h="39329" w="5120">
                  <a:moveTo>
                    <a:pt x="3322" y="1"/>
                  </a:moveTo>
                  <a:cubicBezTo>
                    <a:pt x="3168" y="1"/>
                    <a:pt x="3016" y="9"/>
                    <a:pt x="2871" y="24"/>
                  </a:cubicBezTo>
                  <a:cubicBezTo>
                    <a:pt x="2088" y="105"/>
                    <a:pt x="1" y="727"/>
                    <a:pt x="1" y="1831"/>
                  </a:cubicBezTo>
                  <a:lnTo>
                    <a:pt x="1" y="1851"/>
                  </a:lnTo>
                  <a:lnTo>
                    <a:pt x="1" y="38061"/>
                  </a:lnTo>
                  <a:cubicBezTo>
                    <a:pt x="1" y="39050"/>
                    <a:pt x="943" y="39329"/>
                    <a:pt x="1805" y="39329"/>
                  </a:cubicBezTo>
                  <a:cubicBezTo>
                    <a:pt x="1957" y="39329"/>
                    <a:pt x="2107" y="39320"/>
                    <a:pt x="2249" y="39305"/>
                  </a:cubicBezTo>
                  <a:cubicBezTo>
                    <a:pt x="3052" y="39225"/>
                    <a:pt x="5119" y="38623"/>
                    <a:pt x="5119" y="37499"/>
                  </a:cubicBezTo>
                  <a:lnTo>
                    <a:pt x="5119" y="1269"/>
                  </a:lnTo>
                  <a:cubicBezTo>
                    <a:pt x="5119" y="280"/>
                    <a:pt x="4192" y="1"/>
                    <a:pt x="3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6"/>
            <p:cNvSpPr/>
            <p:nvPr/>
          </p:nvSpPr>
          <p:spPr>
            <a:xfrm>
              <a:off x="3982875" y="1401175"/>
              <a:ext cx="158325" cy="893025"/>
            </a:xfrm>
            <a:custGeom>
              <a:rect b="b" l="l" r="r" t="t"/>
              <a:pathLst>
                <a:path extrusionOk="0" h="35721" w="6333">
                  <a:moveTo>
                    <a:pt x="3881" y="0"/>
                  </a:moveTo>
                  <a:cubicBezTo>
                    <a:pt x="2339" y="0"/>
                    <a:pt x="1" y="837"/>
                    <a:pt x="110" y="1972"/>
                  </a:cubicBezTo>
                  <a:cubicBezTo>
                    <a:pt x="1134" y="13011"/>
                    <a:pt x="1254" y="24071"/>
                    <a:pt x="1254" y="35150"/>
                  </a:cubicBezTo>
                  <a:cubicBezTo>
                    <a:pt x="1254" y="35543"/>
                    <a:pt x="1794" y="35720"/>
                    <a:pt x="2521" y="35720"/>
                  </a:cubicBezTo>
                  <a:cubicBezTo>
                    <a:pt x="4025" y="35720"/>
                    <a:pt x="6332" y="34962"/>
                    <a:pt x="6332" y="33785"/>
                  </a:cubicBezTo>
                  <a:cubicBezTo>
                    <a:pt x="6332" y="22706"/>
                    <a:pt x="6232" y="11646"/>
                    <a:pt x="5188" y="607"/>
                  </a:cubicBezTo>
                  <a:cubicBezTo>
                    <a:pt x="5150" y="184"/>
                    <a:pt x="4603" y="0"/>
                    <a:pt x="38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6"/>
            <p:cNvSpPr/>
            <p:nvPr/>
          </p:nvSpPr>
          <p:spPr>
            <a:xfrm>
              <a:off x="4555500" y="2116025"/>
              <a:ext cx="188850" cy="969975"/>
            </a:xfrm>
            <a:custGeom>
              <a:rect b="b" l="l" r="r" t="t"/>
              <a:pathLst>
                <a:path extrusionOk="0" h="38799" w="7554">
                  <a:moveTo>
                    <a:pt x="3936" y="1"/>
                  </a:moveTo>
                  <a:cubicBezTo>
                    <a:pt x="2353" y="1"/>
                    <a:pt x="0" y="910"/>
                    <a:pt x="207" y="2000"/>
                  </a:cubicBezTo>
                  <a:lnTo>
                    <a:pt x="207" y="2020"/>
                  </a:lnTo>
                  <a:cubicBezTo>
                    <a:pt x="2435" y="13903"/>
                    <a:pt x="1351" y="25966"/>
                    <a:pt x="227" y="37888"/>
                  </a:cubicBezTo>
                  <a:cubicBezTo>
                    <a:pt x="167" y="38535"/>
                    <a:pt x="842" y="38798"/>
                    <a:pt x="1716" y="38798"/>
                  </a:cubicBezTo>
                  <a:cubicBezTo>
                    <a:pt x="3177" y="38798"/>
                    <a:pt x="5198" y="38062"/>
                    <a:pt x="5285" y="37146"/>
                  </a:cubicBezTo>
                  <a:cubicBezTo>
                    <a:pt x="6430" y="25002"/>
                    <a:pt x="7554" y="12718"/>
                    <a:pt x="5306" y="635"/>
                  </a:cubicBezTo>
                  <a:cubicBezTo>
                    <a:pt x="5218" y="189"/>
                    <a:pt x="4656" y="1"/>
                    <a:pt x="39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6"/>
            <p:cNvSpPr/>
            <p:nvPr/>
          </p:nvSpPr>
          <p:spPr>
            <a:xfrm>
              <a:off x="3925200" y="3096525"/>
              <a:ext cx="158800" cy="932475"/>
            </a:xfrm>
            <a:custGeom>
              <a:rect b="b" l="l" r="r" t="t"/>
              <a:pathLst>
                <a:path extrusionOk="0" h="37299" w="6352">
                  <a:moveTo>
                    <a:pt x="3845" y="1"/>
                  </a:moveTo>
                  <a:cubicBezTo>
                    <a:pt x="2297" y="1"/>
                    <a:pt x="0" y="855"/>
                    <a:pt x="109" y="2020"/>
                  </a:cubicBezTo>
                  <a:cubicBezTo>
                    <a:pt x="1193" y="13542"/>
                    <a:pt x="1253" y="25123"/>
                    <a:pt x="1253" y="36685"/>
                  </a:cubicBezTo>
                  <a:cubicBezTo>
                    <a:pt x="1253" y="37109"/>
                    <a:pt x="1809" y="37299"/>
                    <a:pt x="2553" y="37299"/>
                  </a:cubicBezTo>
                  <a:cubicBezTo>
                    <a:pt x="4063" y="37299"/>
                    <a:pt x="6351" y="36516"/>
                    <a:pt x="6351" y="35320"/>
                  </a:cubicBezTo>
                  <a:cubicBezTo>
                    <a:pt x="6351" y="23758"/>
                    <a:pt x="6291" y="12177"/>
                    <a:pt x="5207" y="656"/>
                  </a:cubicBezTo>
                  <a:cubicBezTo>
                    <a:pt x="5161" y="199"/>
                    <a:pt x="4590" y="1"/>
                    <a:pt x="38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6"/>
            <p:cNvSpPr/>
            <p:nvPr/>
          </p:nvSpPr>
          <p:spPr>
            <a:xfrm>
              <a:off x="2863100" y="3158300"/>
              <a:ext cx="128500" cy="960525"/>
            </a:xfrm>
            <a:custGeom>
              <a:rect b="b" l="l" r="r" t="t"/>
              <a:pathLst>
                <a:path extrusionOk="0" h="38421" w="5140">
                  <a:moveTo>
                    <a:pt x="3012" y="1"/>
                  </a:moveTo>
                  <a:cubicBezTo>
                    <a:pt x="1599" y="1"/>
                    <a:pt x="1" y="802"/>
                    <a:pt x="1" y="2079"/>
                  </a:cubicBezTo>
                  <a:lnTo>
                    <a:pt x="1" y="36743"/>
                  </a:lnTo>
                  <a:cubicBezTo>
                    <a:pt x="1" y="37917"/>
                    <a:pt x="1010" y="38421"/>
                    <a:pt x="2133" y="38421"/>
                  </a:cubicBezTo>
                  <a:cubicBezTo>
                    <a:pt x="3545" y="38421"/>
                    <a:pt x="5139" y="37624"/>
                    <a:pt x="5139" y="36361"/>
                  </a:cubicBezTo>
                  <a:lnTo>
                    <a:pt x="5139" y="1677"/>
                  </a:lnTo>
                  <a:cubicBezTo>
                    <a:pt x="5139" y="505"/>
                    <a:pt x="4134" y="1"/>
                    <a:pt x="30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6"/>
            <p:cNvSpPr/>
            <p:nvPr/>
          </p:nvSpPr>
          <p:spPr>
            <a:xfrm>
              <a:off x="3410050" y="3960175"/>
              <a:ext cx="127500" cy="977575"/>
            </a:xfrm>
            <a:custGeom>
              <a:rect b="b" l="l" r="r" t="t"/>
              <a:pathLst>
                <a:path extrusionOk="0" h="39103" w="5100">
                  <a:moveTo>
                    <a:pt x="3410" y="1"/>
                  </a:moveTo>
                  <a:cubicBezTo>
                    <a:pt x="3229" y="1"/>
                    <a:pt x="3053" y="13"/>
                    <a:pt x="2891" y="31"/>
                  </a:cubicBezTo>
                  <a:cubicBezTo>
                    <a:pt x="2169" y="131"/>
                    <a:pt x="1" y="713"/>
                    <a:pt x="1" y="1777"/>
                  </a:cubicBezTo>
                  <a:lnTo>
                    <a:pt x="1" y="37967"/>
                  </a:lnTo>
                  <a:cubicBezTo>
                    <a:pt x="1" y="38876"/>
                    <a:pt x="868" y="39102"/>
                    <a:pt x="1667" y="39102"/>
                  </a:cubicBezTo>
                  <a:cubicBezTo>
                    <a:pt x="1856" y="39102"/>
                    <a:pt x="2040" y="39090"/>
                    <a:pt x="2209" y="39071"/>
                  </a:cubicBezTo>
                  <a:cubicBezTo>
                    <a:pt x="2931" y="38990"/>
                    <a:pt x="5099" y="38408"/>
                    <a:pt x="5099" y="37345"/>
                  </a:cubicBezTo>
                  <a:lnTo>
                    <a:pt x="5099" y="1135"/>
                  </a:lnTo>
                  <a:cubicBezTo>
                    <a:pt x="5099" y="233"/>
                    <a:pt x="4215" y="1"/>
                    <a:pt x="34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6"/>
            <p:cNvSpPr/>
            <p:nvPr/>
          </p:nvSpPr>
          <p:spPr>
            <a:xfrm>
              <a:off x="4445250" y="3726425"/>
              <a:ext cx="128500" cy="766150"/>
            </a:xfrm>
            <a:custGeom>
              <a:rect b="b" l="l" r="r" t="t"/>
              <a:pathLst>
                <a:path extrusionOk="0" h="30646" w="5140">
                  <a:moveTo>
                    <a:pt x="3122" y="0"/>
                  </a:moveTo>
                  <a:cubicBezTo>
                    <a:pt x="1683" y="0"/>
                    <a:pt x="1" y="800"/>
                    <a:pt x="1" y="1995"/>
                  </a:cubicBezTo>
                  <a:lnTo>
                    <a:pt x="1" y="29132"/>
                  </a:lnTo>
                  <a:cubicBezTo>
                    <a:pt x="1" y="30199"/>
                    <a:pt x="945" y="30646"/>
                    <a:pt x="2024" y="30646"/>
                  </a:cubicBezTo>
                  <a:cubicBezTo>
                    <a:pt x="3462" y="30646"/>
                    <a:pt x="5139" y="29851"/>
                    <a:pt x="5139" y="28670"/>
                  </a:cubicBezTo>
                  <a:lnTo>
                    <a:pt x="5139" y="1513"/>
                  </a:lnTo>
                  <a:cubicBezTo>
                    <a:pt x="5139" y="448"/>
                    <a:pt x="4198" y="0"/>
                    <a:pt x="3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6"/>
            <p:cNvSpPr/>
            <p:nvPr/>
          </p:nvSpPr>
          <p:spPr>
            <a:xfrm>
              <a:off x="4960325" y="2872875"/>
              <a:ext cx="159875" cy="889200"/>
            </a:xfrm>
            <a:custGeom>
              <a:rect b="b" l="l" r="r" t="t"/>
              <a:pathLst>
                <a:path extrusionOk="0" h="35568" w="6395">
                  <a:moveTo>
                    <a:pt x="3976" y="1"/>
                  </a:moveTo>
                  <a:cubicBezTo>
                    <a:pt x="2430" y="1"/>
                    <a:pt x="0" y="822"/>
                    <a:pt x="112" y="1894"/>
                  </a:cubicBezTo>
                  <a:cubicBezTo>
                    <a:pt x="1296" y="12913"/>
                    <a:pt x="1276" y="24013"/>
                    <a:pt x="1276" y="35073"/>
                  </a:cubicBezTo>
                  <a:cubicBezTo>
                    <a:pt x="1276" y="35414"/>
                    <a:pt x="1779" y="35568"/>
                    <a:pt x="2468" y="35568"/>
                  </a:cubicBezTo>
                  <a:cubicBezTo>
                    <a:pt x="3969" y="35568"/>
                    <a:pt x="6354" y="34836"/>
                    <a:pt x="6354" y="33708"/>
                  </a:cubicBezTo>
                  <a:cubicBezTo>
                    <a:pt x="6354" y="22648"/>
                    <a:pt x="6394" y="11549"/>
                    <a:pt x="5210" y="529"/>
                  </a:cubicBezTo>
                  <a:cubicBezTo>
                    <a:pt x="5167" y="160"/>
                    <a:pt x="4657" y="1"/>
                    <a:pt x="39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6"/>
            <p:cNvSpPr/>
            <p:nvPr/>
          </p:nvSpPr>
          <p:spPr>
            <a:xfrm>
              <a:off x="5164825" y="1283775"/>
              <a:ext cx="157900" cy="939525"/>
            </a:xfrm>
            <a:custGeom>
              <a:rect b="b" l="l" r="r" t="t"/>
              <a:pathLst>
                <a:path extrusionOk="0" h="37581" w="6316">
                  <a:moveTo>
                    <a:pt x="4571" y="1"/>
                  </a:moveTo>
                  <a:cubicBezTo>
                    <a:pt x="3121" y="1"/>
                    <a:pt x="1241" y="755"/>
                    <a:pt x="1145" y="1790"/>
                  </a:cubicBezTo>
                  <a:cubicBezTo>
                    <a:pt x="61" y="13432"/>
                    <a:pt x="1" y="25134"/>
                    <a:pt x="1" y="36795"/>
                  </a:cubicBezTo>
                  <a:cubicBezTo>
                    <a:pt x="1" y="37339"/>
                    <a:pt x="613" y="37580"/>
                    <a:pt x="1412" y="37580"/>
                  </a:cubicBezTo>
                  <a:cubicBezTo>
                    <a:pt x="2915" y="37580"/>
                    <a:pt x="5079" y="36728"/>
                    <a:pt x="5079" y="35431"/>
                  </a:cubicBezTo>
                  <a:cubicBezTo>
                    <a:pt x="5079" y="24010"/>
                    <a:pt x="5159" y="12549"/>
                    <a:pt x="6243" y="1148"/>
                  </a:cubicBezTo>
                  <a:cubicBezTo>
                    <a:pt x="6315" y="337"/>
                    <a:pt x="5539" y="1"/>
                    <a:pt x="45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6"/>
            <p:cNvSpPr/>
            <p:nvPr/>
          </p:nvSpPr>
          <p:spPr>
            <a:xfrm>
              <a:off x="4471925" y="725125"/>
              <a:ext cx="158525" cy="926075"/>
            </a:xfrm>
            <a:custGeom>
              <a:rect b="b" l="l" r="r" t="t"/>
              <a:pathLst>
                <a:path extrusionOk="0" h="37043" w="6341">
                  <a:moveTo>
                    <a:pt x="3979" y="1"/>
                  </a:moveTo>
                  <a:cubicBezTo>
                    <a:pt x="2439" y="1"/>
                    <a:pt x="0" y="803"/>
                    <a:pt x="98" y="1876"/>
                  </a:cubicBezTo>
                  <a:cubicBezTo>
                    <a:pt x="1182" y="13418"/>
                    <a:pt x="1242" y="24999"/>
                    <a:pt x="1242" y="36561"/>
                  </a:cubicBezTo>
                  <a:cubicBezTo>
                    <a:pt x="1242" y="36893"/>
                    <a:pt x="1739" y="37043"/>
                    <a:pt x="2422" y="37043"/>
                  </a:cubicBezTo>
                  <a:cubicBezTo>
                    <a:pt x="3928" y="37043"/>
                    <a:pt x="6340" y="36314"/>
                    <a:pt x="6340" y="35196"/>
                  </a:cubicBezTo>
                  <a:cubicBezTo>
                    <a:pt x="6340" y="23634"/>
                    <a:pt x="6280" y="12033"/>
                    <a:pt x="5196" y="512"/>
                  </a:cubicBezTo>
                  <a:cubicBezTo>
                    <a:pt x="5159" y="156"/>
                    <a:pt x="4656" y="1"/>
                    <a:pt x="39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6"/>
            <p:cNvSpPr/>
            <p:nvPr/>
          </p:nvSpPr>
          <p:spPr>
            <a:xfrm>
              <a:off x="3406375" y="870025"/>
              <a:ext cx="159775" cy="711050"/>
            </a:xfrm>
            <a:custGeom>
              <a:rect b="b" l="l" r="r" t="t"/>
              <a:pathLst>
                <a:path extrusionOk="0" h="28442" w="6391">
                  <a:moveTo>
                    <a:pt x="3782" y="0"/>
                  </a:moveTo>
                  <a:cubicBezTo>
                    <a:pt x="2223" y="0"/>
                    <a:pt x="1" y="905"/>
                    <a:pt x="148" y="2122"/>
                  </a:cubicBezTo>
                  <a:cubicBezTo>
                    <a:pt x="1212" y="10612"/>
                    <a:pt x="1312" y="19183"/>
                    <a:pt x="1312" y="27734"/>
                  </a:cubicBezTo>
                  <a:cubicBezTo>
                    <a:pt x="1312" y="28224"/>
                    <a:pt x="1896" y="28442"/>
                    <a:pt x="2669" y="28442"/>
                  </a:cubicBezTo>
                  <a:cubicBezTo>
                    <a:pt x="4173" y="28442"/>
                    <a:pt x="6390" y="27616"/>
                    <a:pt x="6390" y="26369"/>
                  </a:cubicBezTo>
                  <a:cubicBezTo>
                    <a:pt x="6390" y="17818"/>
                    <a:pt x="6310" y="9248"/>
                    <a:pt x="5246" y="757"/>
                  </a:cubicBezTo>
                  <a:cubicBezTo>
                    <a:pt x="5179" y="228"/>
                    <a:pt x="4564" y="0"/>
                    <a:pt x="37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6"/>
            <p:cNvSpPr/>
            <p:nvPr/>
          </p:nvSpPr>
          <p:spPr>
            <a:xfrm>
              <a:off x="2489275" y="1016375"/>
              <a:ext cx="127975" cy="684000"/>
            </a:xfrm>
            <a:custGeom>
              <a:rect b="b" l="l" r="r" t="t"/>
              <a:pathLst>
                <a:path extrusionOk="0" h="27360" w="5119">
                  <a:moveTo>
                    <a:pt x="3264" y="1"/>
                  </a:moveTo>
                  <a:cubicBezTo>
                    <a:pt x="3130" y="1"/>
                    <a:pt x="2997" y="8"/>
                    <a:pt x="2871" y="21"/>
                  </a:cubicBezTo>
                  <a:cubicBezTo>
                    <a:pt x="2048" y="102"/>
                    <a:pt x="0" y="744"/>
                    <a:pt x="0" y="1888"/>
                  </a:cubicBezTo>
                  <a:lnTo>
                    <a:pt x="0" y="26015"/>
                  </a:lnTo>
                  <a:cubicBezTo>
                    <a:pt x="0" y="27043"/>
                    <a:pt x="969" y="27360"/>
                    <a:pt x="1868" y="27360"/>
                  </a:cubicBezTo>
                  <a:cubicBezTo>
                    <a:pt x="2004" y="27360"/>
                    <a:pt x="2139" y="27352"/>
                    <a:pt x="2268" y="27339"/>
                  </a:cubicBezTo>
                  <a:cubicBezTo>
                    <a:pt x="3091" y="27259"/>
                    <a:pt x="5119" y="26617"/>
                    <a:pt x="5119" y="25473"/>
                  </a:cubicBezTo>
                  <a:lnTo>
                    <a:pt x="5119" y="1346"/>
                  </a:lnTo>
                  <a:cubicBezTo>
                    <a:pt x="5119" y="318"/>
                    <a:pt x="4150" y="1"/>
                    <a:pt x="32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6"/>
            <p:cNvSpPr/>
            <p:nvPr/>
          </p:nvSpPr>
          <p:spPr>
            <a:xfrm>
              <a:off x="2402450" y="3721150"/>
              <a:ext cx="162000" cy="701825"/>
            </a:xfrm>
            <a:custGeom>
              <a:rect b="b" l="l" r="r" t="t"/>
              <a:pathLst>
                <a:path extrusionOk="0" h="28073" w="6480">
                  <a:moveTo>
                    <a:pt x="4314" y="1"/>
                  </a:moveTo>
                  <a:cubicBezTo>
                    <a:pt x="2931" y="1"/>
                    <a:pt x="1319" y="785"/>
                    <a:pt x="1145" y="2125"/>
                  </a:cubicBezTo>
                  <a:cubicBezTo>
                    <a:pt x="141" y="10134"/>
                    <a:pt x="1" y="18183"/>
                    <a:pt x="1" y="26252"/>
                  </a:cubicBezTo>
                  <a:cubicBezTo>
                    <a:pt x="1" y="27518"/>
                    <a:pt x="1067" y="28073"/>
                    <a:pt x="2232" y="28073"/>
                  </a:cubicBezTo>
                  <a:cubicBezTo>
                    <a:pt x="3634" y="28073"/>
                    <a:pt x="5179" y="27268"/>
                    <a:pt x="5179" y="25930"/>
                  </a:cubicBezTo>
                  <a:cubicBezTo>
                    <a:pt x="5179" y="17862"/>
                    <a:pt x="5320" y="9813"/>
                    <a:pt x="6323" y="1804"/>
                  </a:cubicBezTo>
                  <a:cubicBezTo>
                    <a:pt x="6479" y="556"/>
                    <a:pt x="5478" y="1"/>
                    <a:pt x="43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6"/>
            <p:cNvSpPr/>
            <p:nvPr/>
          </p:nvSpPr>
          <p:spPr>
            <a:xfrm>
              <a:off x="2863100" y="4740900"/>
              <a:ext cx="129000" cy="735650"/>
            </a:xfrm>
            <a:custGeom>
              <a:rect b="b" l="l" r="r" t="t"/>
              <a:pathLst>
                <a:path extrusionOk="0" h="29426" w="5160">
                  <a:moveTo>
                    <a:pt x="3006" y="0"/>
                  </a:moveTo>
                  <a:cubicBezTo>
                    <a:pt x="1591" y="0"/>
                    <a:pt x="1" y="799"/>
                    <a:pt x="1" y="2081"/>
                  </a:cubicBezTo>
                  <a:lnTo>
                    <a:pt x="1" y="27733"/>
                  </a:lnTo>
                  <a:cubicBezTo>
                    <a:pt x="1" y="28917"/>
                    <a:pt x="1015" y="29426"/>
                    <a:pt x="2145" y="29426"/>
                  </a:cubicBezTo>
                  <a:cubicBezTo>
                    <a:pt x="3562" y="29426"/>
                    <a:pt x="5159" y="28625"/>
                    <a:pt x="5159" y="27352"/>
                  </a:cubicBezTo>
                  <a:lnTo>
                    <a:pt x="5159" y="1700"/>
                  </a:lnTo>
                  <a:cubicBezTo>
                    <a:pt x="5159" y="513"/>
                    <a:pt x="4139" y="0"/>
                    <a:pt x="30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6"/>
            <p:cNvSpPr/>
            <p:nvPr/>
          </p:nvSpPr>
          <p:spPr>
            <a:xfrm>
              <a:off x="4014225" y="4718025"/>
              <a:ext cx="126975" cy="705700"/>
            </a:xfrm>
            <a:custGeom>
              <a:rect b="b" l="l" r="r" t="t"/>
              <a:pathLst>
                <a:path extrusionOk="0" h="28228" w="5079">
                  <a:moveTo>
                    <a:pt x="3770" y="0"/>
                  </a:moveTo>
                  <a:cubicBezTo>
                    <a:pt x="2266" y="0"/>
                    <a:pt x="0" y="786"/>
                    <a:pt x="0" y="1992"/>
                  </a:cubicBezTo>
                  <a:lnTo>
                    <a:pt x="0" y="27604"/>
                  </a:lnTo>
                  <a:cubicBezTo>
                    <a:pt x="0" y="28035"/>
                    <a:pt x="554" y="28227"/>
                    <a:pt x="1295" y="28227"/>
                  </a:cubicBezTo>
                  <a:cubicBezTo>
                    <a:pt x="2800" y="28227"/>
                    <a:pt x="5078" y="27436"/>
                    <a:pt x="5078" y="26239"/>
                  </a:cubicBezTo>
                  <a:lnTo>
                    <a:pt x="5078" y="628"/>
                  </a:lnTo>
                  <a:cubicBezTo>
                    <a:pt x="5078" y="194"/>
                    <a:pt x="4518" y="0"/>
                    <a:pt x="37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6"/>
            <p:cNvSpPr/>
            <p:nvPr/>
          </p:nvSpPr>
          <p:spPr>
            <a:xfrm>
              <a:off x="4901900" y="4249975"/>
              <a:ext cx="161600" cy="813350"/>
            </a:xfrm>
            <a:custGeom>
              <a:rect b="b" l="l" r="r" t="t"/>
              <a:pathLst>
                <a:path extrusionOk="0" h="32534" w="6464">
                  <a:moveTo>
                    <a:pt x="3082" y="0"/>
                  </a:moveTo>
                  <a:cubicBezTo>
                    <a:pt x="2755" y="0"/>
                    <a:pt x="2447" y="38"/>
                    <a:pt x="2208" y="101"/>
                  </a:cubicBezTo>
                  <a:cubicBezTo>
                    <a:pt x="1024" y="422"/>
                    <a:pt x="0" y="1325"/>
                    <a:pt x="161" y="2610"/>
                  </a:cubicBezTo>
                  <a:lnTo>
                    <a:pt x="161" y="2630"/>
                  </a:lnTo>
                  <a:cubicBezTo>
                    <a:pt x="1325" y="11943"/>
                    <a:pt x="1265" y="21357"/>
                    <a:pt x="1265" y="30750"/>
                  </a:cubicBezTo>
                  <a:cubicBezTo>
                    <a:pt x="1265" y="31991"/>
                    <a:pt x="2319" y="32533"/>
                    <a:pt x="3476" y="32533"/>
                  </a:cubicBezTo>
                  <a:cubicBezTo>
                    <a:pt x="4883" y="32533"/>
                    <a:pt x="6443" y="31731"/>
                    <a:pt x="6443" y="30409"/>
                  </a:cubicBezTo>
                  <a:cubicBezTo>
                    <a:pt x="6443" y="20674"/>
                    <a:pt x="6463" y="10919"/>
                    <a:pt x="5239" y="1265"/>
                  </a:cubicBezTo>
                  <a:cubicBezTo>
                    <a:pt x="5120" y="313"/>
                    <a:pt x="4020" y="0"/>
                    <a:pt x="30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6"/>
            <p:cNvSpPr/>
            <p:nvPr/>
          </p:nvSpPr>
          <p:spPr>
            <a:xfrm>
              <a:off x="5508700" y="2456275"/>
              <a:ext cx="212650" cy="817450"/>
            </a:xfrm>
            <a:custGeom>
              <a:rect b="b" l="l" r="r" t="t"/>
              <a:pathLst>
                <a:path extrusionOk="0" h="32698" w="8506">
                  <a:moveTo>
                    <a:pt x="6130" y="1"/>
                  </a:moveTo>
                  <a:cubicBezTo>
                    <a:pt x="4578" y="1"/>
                    <a:pt x="2220" y="834"/>
                    <a:pt x="2343" y="1959"/>
                  </a:cubicBezTo>
                  <a:lnTo>
                    <a:pt x="2343" y="1979"/>
                  </a:lnTo>
                  <a:cubicBezTo>
                    <a:pt x="3387" y="12035"/>
                    <a:pt x="1159" y="21890"/>
                    <a:pt x="75" y="31825"/>
                  </a:cubicBezTo>
                  <a:cubicBezTo>
                    <a:pt x="1" y="32444"/>
                    <a:pt x="654" y="32697"/>
                    <a:pt x="1513" y="32697"/>
                  </a:cubicBezTo>
                  <a:cubicBezTo>
                    <a:pt x="2968" y="32697"/>
                    <a:pt x="5012" y="31971"/>
                    <a:pt x="5113" y="31063"/>
                  </a:cubicBezTo>
                  <a:cubicBezTo>
                    <a:pt x="6237" y="20906"/>
                    <a:pt x="8505" y="10850"/>
                    <a:pt x="7441" y="594"/>
                  </a:cubicBezTo>
                  <a:cubicBezTo>
                    <a:pt x="7397" y="180"/>
                    <a:pt x="6850" y="1"/>
                    <a:pt x="613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6"/>
            <p:cNvSpPr/>
            <p:nvPr/>
          </p:nvSpPr>
          <p:spPr>
            <a:xfrm>
              <a:off x="1968400" y="1499425"/>
              <a:ext cx="159100" cy="774275"/>
            </a:xfrm>
            <a:custGeom>
              <a:rect b="b" l="l" r="r" t="t"/>
              <a:pathLst>
                <a:path extrusionOk="0" h="30971" w="6364">
                  <a:moveTo>
                    <a:pt x="3145" y="1"/>
                  </a:moveTo>
                  <a:cubicBezTo>
                    <a:pt x="2798" y="1"/>
                    <a:pt x="2472" y="43"/>
                    <a:pt x="2229" y="109"/>
                  </a:cubicBezTo>
                  <a:cubicBezTo>
                    <a:pt x="1065" y="410"/>
                    <a:pt x="1" y="1293"/>
                    <a:pt x="161" y="2558"/>
                  </a:cubicBezTo>
                  <a:lnTo>
                    <a:pt x="141" y="2558"/>
                  </a:lnTo>
                  <a:cubicBezTo>
                    <a:pt x="1225" y="11429"/>
                    <a:pt x="141" y="20341"/>
                    <a:pt x="101" y="29233"/>
                  </a:cubicBezTo>
                  <a:cubicBezTo>
                    <a:pt x="101" y="30446"/>
                    <a:pt x="1134" y="30971"/>
                    <a:pt x="2277" y="30971"/>
                  </a:cubicBezTo>
                  <a:cubicBezTo>
                    <a:pt x="3689" y="30971"/>
                    <a:pt x="5269" y="30170"/>
                    <a:pt x="5280" y="28872"/>
                  </a:cubicBezTo>
                  <a:cubicBezTo>
                    <a:pt x="5300" y="19639"/>
                    <a:pt x="6364" y="10406"/>
                    <a:pt x="5240" y="1193"/>
                  </a:cubicBezTo>
                  <a:cubicBezTo>
                    <a:pt x="5123" y="291"/>
                    <a:pt x="4058" y="1"/>
                    <a:pt x="3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6"/>
            <p:cNvSpPr/>
            <p:nvPr/>
          </p:nvSpPr>
          <p:spPr>
            <a:xfrm>
              <a:off x="1913725" y="3271175"/>
              <a:ext cx="128975" cy="810225"/>
            </a:xfrm>
            <a:custGeom>
              <a:rect b="b" l="l" r="r" t="t"/>
              <a:pathLst>
                <a:path extrusionOk="0" h="32409" w="5159">
                  <a:moveTo>
                    <a:pt x="3026" y="0"/>
                  </a:moveTo>
                  <a:cubicBezTo>
                    <a:pt x="1614" y="0"/>
                    <a:pt x="20" y="796"/>
                    <a:pt x="20" y="2060"/>
                  </a:cubicBezTo>
                  <a:lnTo>
                    <a:pt x="0" y="2080"/>
                  </a:lnTo>
                  <a:lnTo>
                    <a:pt x="0" y="30722"/>
                  </a:lnTo>
                  <a:cubicBezTo>
                    <a:pt x="0" y="31903"/>
                    <a:pt x="1010" y="32408"/>
                    <a:pt x="2135" y="32408"/>
                  </a:cubicBezTo>
                  <a:cubicBezTo>
                    <a:pt x="3554" y="32408"/>
                    <a:pt x="5158" y="31606"/>
                    <a:pt x="5158" y="30341"/>
                  </a:cubicBezTo>
                  <a:lnTo>
                    <a:pt x="5158" y="1678"/>
                  </a:lnTo>
                  <a:cubicBezTo>
                    <a:pt x="5158" y="504"/>
                    <a:pt x="4150" y="0"/>
                    <a:pt x="30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6"/>
            <p:cNvSpPr/>
            <p:nvPr/>
          </p:nvSpPr>
          <p:spPr>
            <a:xfrm>
              <a:off x="3925000" y="238075"/>
              <a:ext cx="159000" cy="730250"/>
            </a:xfrm>
            <a:custGeom>
              <a:rect b="b" l="l" r="r" t="t"/>
              <a:pathLst>
                <a:path extrusionOk="0" h="29210" w="6360">
                  <a:moveTo>
                    <a:pt x="4170" y="1"/>
                  </a:moveTo>
                  <a:cubicBezTo>
                    <a:pt x="2644" y="1"/>
                    <a:pt x="1" y="790"/>
                    <a:pt x="117" y="1748"/>
                  </a:cubicBezTo>
                  <a:cubicBezTo>
                    <a:pt x="1241" y="10761"/>
                    <a:pt x="1261" y="19833"/>
                    <a:pt x="1261" y="28885"/>
                  </a:cubicBezTo>
                  <a:cubicBezTo>
                    <a:pt x="1261" y="29107"/>
                    <a:pt x="1671" y="29210"/>
                    <a:pt x="2259" y="29210"/>
                  </a:cubicBezTo>
                  <a:cubicBezTo>
                    <a:pt x="3743" y="29210"/>
                    <a:pt x="6359" y="28556"/>
                    <a:pt x="6359" y="27520"/>
                  </a:cubicBezTo>
                  <a:cubicBezTo>
                    <a:pt x="6359" y="18468"/>
                    <a:pt x="6319" y="9396"/>
                    <a:pt x="5215" y="383"/>
                  </a:cubicBezTo>
                  <a:cubicBezTo>
                    <a:pt x="5176" y="116"/>
                    <a:pt x="4755" y="1"/>
                    <a:pt x="41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 name="Google Shape;1119;p36"/>
          <p:cNvSpPr/>
          <p:nvPr/>
        </p:nvSpPr>
        <p:spPr>
          <a:xfrm>
            <a:off x="4010100" y="685300"/>
            <a:ext cx="5133900" cy="1682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 name="Google Shape;1120;p36"/>
          <p:cNvGrpSpPr/>
          <p:nvPr/>
        </p:nvGrpSpPr>
        <p:grpSpPr>
          <a:xfrm rot="5400000">
            <a:off x="-2275431" y="-819560"/>
            <a:ext cx="8953931" cy="5412446"/>
            <a:chOff x="238125" y="693075"/>
            <a:chExt cx="7137450" cy="4314425"/>
          </a:xfrm>
        </p:grpSpPr>
        <p:sp>
          <p:nvSpPr>
            <p:cNvPr id="1121" name="Google Shape;1121;p36"/>
            <p:cNvSpPr/>
            <p:nvPr/>
          </p:nvSpPr>
          <p:spPr>
            <a:xfrm>
              <a:off x="379850" y="806575"/>
              <a:ext cx="6881075" cy="4076325"/>
            </a:xfrm>
            <a:custGeom>
              <a:rect b="b" l="l" r="r" t="t"/>
              <a:pathLst>
                <a:path extrusionOk="0" h="163053" w="275243">
                  <a:moveTo>
                    <a:pt x="201254" y="0"/>
                  </a:moveTo>
                  <a:cubicBezTo>
                    <a:pt x="198902" y="0"/>
                    <a:pt x="196530" y="193"/>
                    <a:pt x="194136" y="606"/>
                  </a:cubicBezTo>
                  <a:cubicBezTo>
                    <a:pt x="167810" y="5138"/>
                    <a:pt x="136105" y="19221"/>
                    <a:pt x="129298" y="47821"/>
                  </a:cubicBezTo>
                  <a:cubicBezTo>
                    <a:pt x="127330" y="56163"/>
                    <a:pt x="127853" y="64956"/>
                    <a:pt x="125741" y="73262"/>
                  </a:cubicBezTo>
                  <a:cubicBezTo>
                    <a:pt x="120216" y="95037"/>
                    <a:pt x="98206" y="108452"/>
                    <a:pt x="76773" y="115169"/>
                  </a:cubicBezTo>
                  <a:cubicBezTo>
                    <a:pt x="59133" y="120694"/>
                    <a:pt x="40337" y="123457"/>
                    <a:pt x="24304" y="132665"/>
                  </a:cubicBezTo>
                  <a:cubicBezTo>
                    <a:pt x="12820" y="139255"/>
                    <a:pt x="2944" y="150594"/>
                    <a:pt x="1" y="163053"/>
                  </a:cubicBezTo>
                  <a:lnTo>
                    <a:pt x="275242" y="163053"/>
                  </a:lnTo>
                  <a:lnTo>
                    <a:pt x="275242" y="35778"/>
                  </a:lnTo>
                  <a:cubicBezTo>
                    <a:pt x="273220" y="34767"/>
                    <a:pt x="271198" y="33720"/>
                    <a:pt x="269211" y="32655"/>
                  </a:cubicBezTo>
                  <a:cubicBezTo>
                    <a:pt x="248547" y="21457"/>
                    <a:pt x="226060" y="0"/>
                    <a:pt x="2012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6"/>
            <p:cNvSpPr/>
            <p:nvPr/>
          </p:nvSpPr>
          <p:spPr>
            <a:xfrm>
              <a:off x="238125" y="693075"/>
              <a:ext cx="7137450" cy="4314425"/>
            </a:xfrm>
            <a:custGeom>
              <a:rect b="b" l="l" r="r" t="t"/>
              <a:pathLst>
                <a:path extrusionOk="0" h="172577" w="285498">
                  <a:moveTo>
                    <a:pt x="134633" y="40853"/>
                  </a:moveTo>
                  <a:cubicBezTo>
                    <a:pt x="134641" y="40853"/>
                    <a:pt x="134644" y="40862"/>
                    <a:pt x="134644" y="40880"/>
                  </a:cubicBezTo>
                  <a:lnTo>
                    <a:pt x="134644" y="40880"/>
                  </a:lnTo>
                  <a:cubicBezTo>
                    <a:pt x="134643" y="40866"/>
                    <a:pt x="134640" y="40859"/>
                    <a:pt x="134634" y="40859"/>
                  </a:cubicBezTo>
                  <a:cubicBezTo>
                    <a:pt x="134602" y="40859"/>
                    <a:pt x="134494" y="41022"/>
                    <a:pt x="134262" y="41456"/>
                  </a:cubicBezTo>
                  <a:cubicBezTo>
                    <a:pt x="134492" y="41016"/>
                    <a:pt x="134600" y="40853"/>
                    <a:pt x="134633" y="40853"/>
                  </a:cubicBezTo>
                  <a:close/>
                  <a:moveTo>
                    <a:pt x="42846" y="134659"/>
                  </a:moveTo>
                  <a:lnTo>
                    <a:pt x="40972" y="135394"/>
                  </a:lnTo>
                  <a:lnTo>
                    <a:pt x="40972" y="135394"/>
                  </a:lnTo>
                  <a:cubicBezTo>
                    <a:pt x="41594" y="135144"/>
                    <a:pt x="42219" y="134899"/>
                    <a:pt x="42846" y="134659"/>
                  </a:cubicBezTo>
                  <a:close/>
                  <a:moveTo>
                    <a:pt x="207515" y="9208"/>
                  </a:moveTo>
                  <a:lnTo>
                    <a:pt x="209103" y="9281"/>
                  </a:lnTo>
                  <a:cubicBezTo>
                    <a:pt x="209356" y="9281"/>
                    <a:pt x="209627" y="9281"/>
                    <a:pt x="209898" y="9317"/>
                  </a:cubicBezTo>
                  <a:lnTo>
                    <a:pt x="210674" y="9389"/>
                  </a:lnTo>
                  <a:lnTo>
                    <a:pt x="211469" y="9461"/>
                  </a:lnTo>
                  <a:cubicBezTo>
                    <a:pt x="211740" y="9497"/>
                    <a:pt x="211992" y="9515"/>
                    <a:pt x="212263" y="9570"/>
                  </a:cubicBezTo>
                  <a:lnTo>
                    <a:pt x="213834" y="9804"/>
                  </a:lnTo>
                  <a:cubicBezTo>
                    <a:pt x="215965" y="10165"/>
                    <a:pt x="218077" y="10671"/>
                    <a:pt x="220135" y="11303"/>
                  </a:cubicBezTo>
                  <a:lnTo>
                    <a:pt x="220912" y="11538"/>
                  </a:lnTo>
                  <a:cubicBezTo>
                    <a:pt x="221183" y="11610"/>
                    <a:pt x="221435" y="11718"/>
                    <a:pt x="221688" y="11790"/>
                  </a:cubicBezTo>
                  <a:lnTo>
                    <a:pt x="223241" y="12332"/>
                  </a:lnTo>
                  <a:lnTo>
                    <a:pt x="224776" y="12946"/>
                  </a:lnTo>
                  <a:lnTo>
                    <a:pt x="225534" y="13235"/>
                  </a:lnTo>
                  <a:lnTo>
                    <a:pt x="226311" y="13578"/>
                  </a:lnTo>
                  <a:lnTo>
                    <a:pt x="227845" y="14228"/>
                  </a:lnTo>
                  <a:lnTo>
                    <a:pt x="229362" y="14932"/>
                  </a:lnTo>
                  <a:lnTo>
                    <a:pt x="230120" y="15275"/>
                  </a:lnTo>
                  <a:lnTo>
                    <a:pt x="230879" y="15654"/>
                  </a:lnTo>
                  <a:lnTo>
                    <a:pt x="232395" y="16413"/>
                  </a:lnTo>
                  <a:lnTo>
                    <a:pt x="233894" y="17189"/>
                  </a:lnTo>
                  <a:lnTo>
                    <a:pt x="234652" y="17586"/>
                  </a:lnTo>
                  <a:lnTo>
                    <a:pt x="235393" y="18002"/>
                  </a:lnTo>
                  <a:lnTo>
                    <a:pt x="236873" y="18832"/>
                  </a:lnTo>
                  <a:lnTo>
                    <a:pt x="238354" y="19681"/>
                  </a:lnTo>
                  <a:cubicBezTo>
                    <a:pt x="242308" y="21974"/>
                    <a:pt x="246172" y="24484"/>
                    <a:pt x="250072" y="27047"/>
                  </a:cubicBezTo>
                  <a:cubicBezTo>
                    <a:pt x="253972" y="29629"/>
                    <a:pt x="257836" y="32247"/>
                    <a:pt x="261808" y="34829"/>
                  </a:cubicBezTo>
                  <a:cubicBezTo>
                    <a:pt x="263794" y="36111"/>
                    <a:pt x="265798" y="37375"/>
                    <a:pt x="267857" y="38603"/>
                  </a:cubicBezTo>
                  <a:cubicBezTo>
                    <a:pt x="268362" y="38910"/>
                    <a:pt x="268886" y="39199"/>
                    <a:pt x="269392" y="39506"/>
                  </a:cubicBezTo>
                  <a:cubicBezTo>
                    <a:pt x="269915" y="39813"/>
                    <a:pt x="270421" y="40120"/>
                    <a:pt x="270962" y="40409"/>
                  </a:cubicBezTo>
                  <a:lnTo>
                    <a:pt x="272533" y="41293"/>
                  </a:lnTo>
                  <a:lnTo>
                    <a:pt x="274122" y="42106"/>
                  </a:lnTo>
                  <a:lnTo>
                    <a:pt x="276108" y="43153"/>
                  </a:lnTo>
                  <a:lnTo>
                    <a:pt x="276180" y="43189"/>
                  </a:lnTo>
                  <a:lnTo>
                    <a:pt x="276180" y="43279"/>
                  </a:lnTo>
                  <a:lnTo>
                    <a:pt x="276180" y="48913"/>
                  </a:lnTo>
                  <a:lnTo>
                    <a:pt x="276180" y="62455"/>
                  </a:lnTo>
                  <a:cubicBezTo>
                    <a:pt x="276199" y="71410"/>
                    <a:pt x="276217" y="80203"/>
                    <a:pt x="276217" y="88798"/>
                  </a:cubicBezTo>
                  <a:cubicBezTo>
                    <a:pt x="276253" y="105969"/>
                    <a:pt x="276361" y="122327"/>
                    <a:pt x="276560" y="137404"/>
                  </a:cubicBezTo>
                  <a:cubicBezTo>
                    <a:pt x="276833" y="155442"/>
                    <a:pt x="277336" y="165142"/>
                    <a:pt x="277923" y="168033"/>
                  </a:cubicBezTo>
                  <a:lnTo>
                    <a:pt x="277923" y="168033"/>
                  </a:lnTo>
                  <a:cubicBezTo>
                    <a:pt x="275117" y="167693"/>
                    <a:pt x="270175" y="167365"/>
                    <a:pt x="262458" y="167069"/>
                  </a:cubicBezTo>
                  <a:lnTo>
                    <a:pt x="242344" y="167069"/>
                  </a:lnTo>
                  <a:cubicBezTo>
                    <a:pt x="239708" y="166672"/>
                    <a:pt x="241225" y="166239"/>
                    <a:pt x="242813" y="165823"/>
                  </a:cubicBezTo>
                  <a:lnTo>
                    <a:pt x="112686" y="165264"/>
                  </a:lnTo>
                  <a:cubicBezTo>
                    <a:pt x="85530" y="165210"/>
                    <a:pt x="58591" y="165119"/>
                    <a:pt x="31923" y="164975"/>
                  </a:cubicBezTo>
                  <a:lnTo>
                    <a:pt x="12332" y="164866"/>
                  </a:lnTo>
                  <a:lnTo>
                    <a:pt x="10093" y="164830"/>
                  </a:lnTo>
                  <a:lnTo>
                    <a:pt x="9515" y="164830"/>
                  </a:lnTo>
                  <a:lnTo>
                    <a:pt x="9515" y="164812"/>
                  </a:lnTo>
                  <a:lnTo>
                    <a:pt x="9533" y="164740"/>
                  </a:lnTo>
                  <a:lnTo>
                    <a:pt x="9570" y="164596"/>
                  </a:lnTo>
                  <a:lnTo>
                    <a:pt x="9660" y="164325"/>
                  </a:lnTo>
                  <a:lnTo>
                    <a:pt x="9804" y="163783"/>
                  </a:lnTo>
                  <a:lnTo>
                    <a:pt x="10003" y="163259"/>
                  </a:lnTo>
                  <a:lnTo>
                    <a:pt x="10183" y="162736"/>
                  </a:lnTo>
                  <a:lnTo>
                    <a:pt x="10418" y="162230"/>
                  </a:lnTo>
                  <a:cubicBezTo>
                    <a:pt x="10490" y="162068"/>
                    <a:pt x="10563" y="161905"/>
                    <a:pt x="10635" y="161725"/>
                  </a:cubicBezTo>
                  <a:lnTo>
                    <a:pt x="11140" y="160750"/>
                  </a:lnTo>
                  <a:cubicBezTo>
                    <a:pt x="11303" y="160407"/>
                    <a:pt x="11465" y="160064"/>
                    <a:pt x="11646" y="159721"/>
                  </a:cubicBezTo>
                  <a:lnTo>
                    <a:pt x="12224" y="158709"/>
                  </a:lnTo>
                  <a:cubicBezTo>
                    <a:pt x="12422" y="158384"/>
                    <a:pt x="12603" y="158041"/>
                    <a:pt x="12802" y="157698"/>
                  </a:cubicBezTo>
                  <a:lnTo>
                    <a:pt x="13433" y="156723"/>
                  </a:lnTo>
                  <a:cubicBezTo>
                    <a:pt x="16846" y="151505"/>
                    <a:pt x="21179" y="146955"/>
                    <a:pt x="26235" y="143290"/>
                  </a:cubicBezTo>
                  <a:cubicBezTo>
                    <a:pt x="30506" y="140137"/>
                    <a:pt x="35351" y="137693"/>
                    <a:pt x="40380" y="135634"/>
                  </a:cubicBezTo>
                  <a:lnTo>
                    <a:pt x="40380" y="135634"/>
                  </a:lnTo>
                  <a:lnTo>
                    <a:pt x="38368" y="136501"/>
                  </a:lnTo>
                  <a:cubicBezTo>
                    <a:pt x="38007" y="136663"/>
                    <a:pt x="37628" y="136808"/>
                    <a:pt x="37267" y="136988"/>
                  </a:cubicBezTo>
                  <a:lnTo>
                    <a:pt x="36184" y="137512"/>
                  </a:lnTo>
                  <a:lnTo>
                    <a:pt x="35100" y="138036"/>
                  </a:lnTo>
                  <a:cubicBezTo>
                    <a:pt x="34739" y="138198"/>
                    <a:pt x="34378" y="138379"/>
                    <a:pt x="34035" y="138559"/>
                  </a:cubicBezTo>
                  <a:lnTo>
                    <a:pt x="31923" y="139697"/>
                  </a:lnTo>
                  <a:cubicBezTo>
                    <a:pt x="31561" y="139877"/>
                    <a:pt x="31218" y="140076"/>
                    <a:pt x="30893" y="140275"/>
                  </a:cubicBezTo>
                  <a:lnTo>
                    <a:pt x="29882" y="140889"/>
                  </a:lnTo>
                  <a:cubicBezTo>
                    <a:pt x="29539" y="141069"/>
                    <a:pt x="29214" y="141286"/>
                    <a:pt x="28871" y="141520"/>
                  </a:cubicBezTo>
                  <a:lnTo>
                    <a:pt x="27896" y="142152"/>
                  </a:lnTo>
                  <a:cubicBezTo>
                    <a:pt x="27553" y="142369"/>
                    <a:pt x="27246" y="142604"/>
                    <a:pt x="26921" y="142839"/>
                  </a:cubicBezTo>
                  <a:lnTo>
                    <a:pt x="25964" y="143525"/>
                  </a:lnTo>
                  <a:cubicBezTo>
                    <a:pt x="20927" y="147298"/>
                    <a:pt x="16485" y="151957"/>
                    <a:pt x="13181" y="157265"/>
                  </a:cubicBezTo>
                  <a:lnTo>
                    <a:pt x="12856" y="157753"/>
                  </a:lnTo>
                  <a:cubicBezTo>
                    <a:pt x="12765" y="157915"/>
                    <a:pt x="12675" y="158096"/>
                    <a:pt x="12567" y="158258"/>
                  </a:cubicBezTo>
                  <a:lnTo>
                    <a:pt x="11989" y="159269"/>
                  </a:lnTo>
                  <a:lnTo>
                    <a:pt x="11718" y="159811"/>
                  </a:lnTo>
                  <a:cubicBezTo>
                    <a:pt x="11610" y="159973"/>
                    <a:pt x="11538" y="160154"/>
                    <a:pt x="11447" y="160334"/>
                  </a:cubicBezTo>
                  <a:lnTo>
                    <a:pt x="10942" y="161382"/>
                  </a:lnTo>
                  <a:lnTo>
                    <a:pt x="10707" y="161815"/>
                  </a:lnTo>
                  <a:lnTo>
                    <a:pt x="10599" y="162050"/>
                  </a:lnTo>
                  <a:lnTo>
                    <a:pt x="10400" y="162537"/>
                  </a:lnTo>
                  <a:lnTo>
                    <a:pt x="10292" y="162790"/>
                  </a:lnTo>
                  <a:lnTo>
                    <a:pt x="10201" y="163043"/>
                  </a:lnTo>
                  <a:lnTo>
                    <a:pt x="10021" y="163548"/>
                  </a:lnTo>
                  <a:cubicBezTo>
                    <a:pt x="9949" y="163711"/>
                    <a:pt x="9895" y="163891"/>
                    <a:pt x="9840" y="164054"/>
                  </a:cubicBezTo>
                  <a:lnTo>
                    <a:pt x="9696" y="164578"/>
                  </a:lnTo>
                  <a:lnTo>
                    <a:pt x="9660" y="164722"/>
                  </a:lnTo>
                  <a:lnTo>
                    <a:pt x="9660" y="164740"/>
                  </a:lnTo>
                  <a:lnTo>
                    <a:pt x="9660" y="164758"/>
                  </a:lnTo>
                  <a:lnTo>
                    <a:pt x="10526" y="164758"/>
                  </a:lnTo>
                  <a:lnTo>
                    <a:pt x="12729" y="164740"/>
                  </a:lnTo>
                  <a:lnTo>
                    <a:pt x="32717" y="164848"/>
                  </a:lnTo>
                  <a:lnTo>
                    <a:pt x="112686" y="165228"/>
                  </a:lnTo>
                  <a:lnTo>
                    <a:pt x="244186" y="165408"/>
                  </a:lnTo>
                  <a:cubicBezTo>
                    <a:pt x="245666" y="164921"/>
                    <a:pt x="245269" y="164487"/>
                    <a:pt x="235645" y="164198"/>
                  </a:cubicBezTo>
                  <a:cubicBezTo>
                    <a:pt x="230892" y="163981"/>
                    <a:pt x="221930" y="163918"/>
                    <a:pt x="211145" y="163918"/>
                  </a:cubicBezTo>
                  <a:cubicBezTo>
                    <a:pt x="196079" y="163918"/>
                    <a:pt x="177455" y="164041"/>
                    <a:pt x="161777" y="164041"/>
                  </a:cubicBezTo>
                  <a:cubicBezTo>
                    <a:pt x="157001" y="164041"/>
                    <a:pt x="152499" y="164030"/>
                    <a:pt x="148454" y="164000"/>
                  </a:cubicBezTo>
                  <a:cubicBezTo>
                    <a:pt x="111584" y="163603"/>
                    <a:pt x="73035" y="163440"/>
                    <a:pt x="34468" y="163314"/>
                  </a:cubicBezTo>
                  <a:lnTo>
                    <a:pt x="20024" y="163278"/>
                  </a:lnTo>
                  <a:lnTo>
                    <a:pt x="12802" y="163241"/>
                  </a:lnTo>
                  <a:lnTo>
                    <a:pt x="11736" y="163241"/>
                  </a:lnTo>
                  <a:cubicBezTo>
                    <a:pt x="11808" y="162934"/>
                    <a:pt x="11935" y="162628"/>
                    <a:pt x="12061" y="162339"/>
                  </a:cubicBezTo>
                  <a:lnTo>
                    <a:pt x="12711" y="161039"/>
                  </a:lnTo>
                  <a:cubicBezTo>
                    <a:pt x="12928" y="160551"/>
                    <a:pt x="13217" y="160082"/>
                    <a:pt x="13470" y="159612"/>
                  </a:cubicBezTo>
                  <a:lnTo>
                    <a:pt x="13867" y="158890"/>
                  </a:lnTo>
                  <a:lnTo>
                    <a:pt x="14047" y="158547"/>
                  </a:lnTo>
                  <a:lnTo>
                    <a:pt x="14282" y="158204"/>
                  </a:lnTo>
                  <a:lnTo>
                    <a:pt x="15149" y="156832"/>
                  </a:lnTo>
                  <a:cubicBezTo>
                    <a:pt x="17604" y="153184"/>
                    <a:pt x="20529" y="149880"/>
                    <a:pt x="23852" y="147009"/>
                  </a:cubicBezTo>
                  <a:lnTo>
                    <a:pt x="24484" y="146468"/>
                  </a:lnTo>
                  <a:cubicBezTo>
                    <a:pt x="24682" y="146287"/>
                    <a:pt x="24899" y="146125"/>
                    <a:pt x="25116" y="145962"/>
                  </a:cubicBezTo>
                  <a:lnTo>
                    <a:pt x="26397" y="144933"/>
                  </a:lnTo>
                  <a:lnTo>
                    <a:pt x="27734" y="143958"/>
                  </a:lnTo>
                  <a:cubicBezTo>
                    <a:pt x="27950" y="143795"/>
                    <a:pt x="28185" y="143633"/>
                    <a:pt x="28402" y="143470"/>
                  </a:cubicBezTo>
                  <a:lnTo>
                    <a:pt x="29088" y="143019"/>
                  </a:lnTo>
                  <a:cubicBezTo>
                    <a:pt x="29557" y="142712"/>
                    <a:pt x="29991" y="142405"/>
                    <a:pt x="30460" y="142116"/>
                  </a:cubicBezTo>
                  <a:lnTo>
                    <a:pt x="31868" y="141286"/>
                  </a:lnTo>
                  <a:lnTo>
                    <a:pt x="32211" y="141069"/>
                  </a:lnTo>
                  <a:lnTo>
                    <a:pt x="32573" y="140870"/>
                  </a:lnTo>
                  <a:lnTo>
                    <a:pt x="33313" y="140473"/>
                  </a:lnTo>
                  <a:lnTo>
                    <a:pt x="34793" y="139679"/>
                  </a:lnTo>
                  <a:cubicBezTo>
                    <a:pt x="38802" y="137638"/>
                    <a:pt x="42973" y="135905"/>
                    <a:pt x="47252" y="134461"/>
                  </a:cubicBezTo>
                  <a:cubicBezTo>
                    <a:pt x="55846" y="131536"/>
                    <a:pt x="64838" y="129477"/>
                    <a:pt x="73866" y="127130"/>
                  </a:cubicBezTo>
                  <a:cubicBezTo>
                    <a:pt x="77134" y="126263"/>
                    <a:pt x="80420" y="125361"/>
                    <a:pt x="83724" y="124368"/>
                  </a:cubicBezTo>
                  <a:cubicBezTo>
                    <a:pt x="87065" y="123356"/>
                    <a:pt x="90351" y="122183"/>
                    <a:pt x="93601" y="120865"/>
                  </a:cubicBezTo>
                  <a:cubicBezTo>
                    <a:pt x="96851" y="119565"/>
                    <a:pt x="100047" y="118102"/>
                    <a:pt x="103152" y="116459"/>
                  </a:cubicBezTo>
                  <a:cubicBezTo>
                    <a:pt x="106294" y="114834"/>
                    <a:pt x="109346" y="113011"/>
                    <a:pt x="112271" y="111024"/>
                  </a:cubicBezTo>
                  <a:cubicBezTo>
                    <a:pt x="115250" y="108984"/>
                    <a:pt x="118066" y="106727"/>
                    <a:pt x="120703" y="104290"/>
                  </a:cubicBezTo>
                  <a:cubicBezTo>
                    <a:pt x="123393" y="101816"/>
                    <a:pt x="125848" y="99090"/>
                    <a:pt x="128033" y="96147"/>
                  </a:cubicBezTo>
                  <a:lnTo>
                    <a:pt x="128448" y="95587"/>
                  </a:lnTo>
                  <a:cubicBezTo>
                    <a:pt x="128575" y="95406"/>
                    <a:pt x="128701" y="95208"/>
                    <a:pt x="128846" y="95027"/>
                  </a:cubicBezTo>
                  <a:lnTo>
                    <a:pt x="129640" y="93853"/>
                  </a:lnTo>
                  <a:cubicBezTo>
                    <a:pt x="129893" y="93474"/>
                    <a:pt x="130146" y="93077"/>
                    <a:pt x="130380" y="92680"/>
                  </a:cubicBezTo>
                  <a:cubicBezTo>
                    <a:pt x="130615" y="92283"/>
                    <a:pt x="130886" y="91903"/>
                    <a:pt x="131103" y="91488"/>
                  </a:cubicBezTo>
                  <a:lnTo>
                    <a:pt x="131789" y="90278"/>
                  </a:lnTo>
                  <a:cubicBezTo>
                    <a:pt x="131897" y="90080"/>
                    <a:pt x="132005" y="89881"/>
                    <a:pt x="132132" y="89665"/>
                  </a:cubicBezTo>
                  <a:lnTo>
                    <a:pt x="132439" y="89051"/>
                  </a:lnTo>
                  <a:lnTo>
                    <a:pt x="133071" y="87787"/>
                  </a:lnTo>
                  <a:cubicBezTo>
                    <a:pt x="133269" y="87371"/>
                    <a:pt x="133450" y="86938"/>
                    <a:pt x="133649" y="86505"/>
                  </a:cubicBezTo>
                  <a:cubicBezTo>
                    <a:pt x="134028" y="85656"/>
                    <a:pt x="134371" y="84789"/>
                    <a:pt x="134714" y="83905"/>
                  </a:cubicBezTo>
                  <a:cubicBezTo>
                    <a:pt x="134894" y="83489"/>
                    <a:pt x="135021" y="83038"/>
                    <a:pt x="135183" y="82587"/>
                  </a:cubicBezTo>
                  <a:lnTo>
                    <a:pt x="135635" y="81251"/>
                  </a:lnTo>
                  <a:lnTo>
                    <a:pt x="136014" y="79896"/>
                  </a:lnTo>
                  <a:cubicBezTo>
                    <a:pt x="136140" y="79445"/>
                    <a:pt x="136267" y="78994"/>
                    <a:pt x="136375" y="78542"/>
                  </a:cubicBezTo>
                  <a:cubicBezTo>
                    <a:pt x="136465" y="78091"/>
                    <a:pt x="136574" y="77639"/>
                    <a:pt x="136682" y="77188"/>
                  </a:cubicBezTo>
                  <a:lnTo>
                    <a:pt x="136953" y="75834"/>
                  </a:lnTo>
                  <a:cubicBezTo>
                    <a:pt x="137278" y="74028"/>
                    <a:pt x="137531" y="72241"/>
                    <a:pt x="137729" y="70507"/>
                  </a:cubicBezTo>
                  <a:cubicBezTo>
                    <a:pt x="137910" y="68756"/>
                    <a:pt x="138072" y="67059"/>
                    <a:pt x="138217" y="65380"/>
                  </a:cubicBezTo>
                  <a:cubicBezTo>
                    <a:pt x="138506" y="62039"/>
                    <a:pt x="138776" y="58843"/>
                    <a:pt x="139318" y="55828"/>
                  </a:cubicBezTo>
                  <a:cubicBezTo>
                    <a:pt x="140365" y="49906"/>
                    <a:pt x="142694" y="44254"/>
                    <a:pt x="146107" y="39307"/>
                  </a:cubicBezTo>
                  <a:cubicBezTo>
                    <a:pt x="149538" y="34306"/>
                    <a:pt x="154015" y="29954"/>
                    <a:pt x="159053" y="26271"/>
                  </a:cubicBezTo>
                  <a:cubicBezTo>
                    <a:pt x="161599" y="24411"/>
                    <a:pt x="164271" y="22714"/>
                    <a:pt x="167034" y="21197"/>
                  </a:cubicBezTo>
                  <a:cubicBezTo>
                    <a:pt x="169814" y="19663"/>
                    <a:pt x="172703" y="18272"/>
                    <a:pt x="175628" y="17027"/>
                  </a:cubicBezTo>
                  <a:cubicBezTo>
                    <a:pt x="176134" y="16810"/>
                    <a:pt x="176639" y="16593"/>
                    <a:pt x="177163" y="16395"/>
                  </a:cubicBezTo>
                  <a:lnTo>
                    <a:pt x="178698" y="15781"/>
                  </a:lnTo>
                  <a:lnTo>
                    <a:pt x="180250" y="15185"/>
                  </a:lnTo>
                  <a:lnTo>
                    <a:pt x="181027" y="14896"/>
                  </a:lnTo>
                  <a:lnTo>
                    <a:pt x="181803" y="14643"/>
                  </a:lnTo>
                  <a:lnTo>
                    <a:pt x="183374" y="14101"/>
                  </a:lnTo>
                  <a:cubicBezTo>
                    <a:pt x="183898" y="13921"/>
                    <a:pt x="184439" y="13758"/>
                    <a:pt x="184963" y="13578"/>
                  </a:cubicBezTo>
                  <a:cubicBezTo>
                    <a:pt x="186028" y="13235"/>
                    <a:pt x="187093" y="12928"/>
                    <a:pt x="188177" y="12603"/>
                  </a:cubicBezTo>
                  <a:cubicBezTo>
                    <a:pt x="190325" y="12007"/>
                    <a:pt x="192492" y="11429"/>
                    <a:pt x="194695" y="10942"/>
                  </a:cubicBezTo>
                  <a:cubicBezTo>
                    <a:pt x="195796" y="10689"/>
                    <a:pt x="196898" y="10454"/>
                    <a:pt x="197999" y="10238"/>
                  </a:cubicBezTo>
                  <a:cubicBezTo>
                    <a:pt x="198559" y="10129"/>
                    <a:pt x="199101" y="10021"/>
                    <a:pt x="199660" y="9913"/>
                  </a:cubicBezTo>
                  <a:lnTo>
                    <a:pt x="200491" y="9768"/>
                  </a:lnTo>
                  <a:cubicBezTo>
                    <a:pt x="200762" y="9714"/>
                    <a:pt x="201014" y="9696"/>
                    <a:pt x="201267" y="9660"/>
                  </a:cubicBezTo>
                  <a:lnTo>
                    <a:pt x="202820" y="9425"/>
                  </a:lnTo>
                  <a:lnTo>
                    <a:pt x="204373" y="9299"/>
                  </a:lnTo>
                  <a:lnTo>
                    <a:pt x="205149" y="9245"/>
                  </a:lnTo>
                  <a:lnTo>
                    <a:pt x="205944" y="9226"/>
                  </a:lnTo>
                  <a:cubicBezTo>
                    <a:pt x="206467" y="9226"/>
                    <a:pt x="206991" y="9208"/>
                    <a:pt x="207515" y="9208"/>
                  </a:cubicBezTo>
                  <a:close/>
                  <a:moveTo>
                    <a:pt x="207641" y="0"/>
                  </a:moveTo>
                  <a:cubicBezTo>
                    <a:pt x="206973" y="0"/>
                    <a:pt x="206305" y="18"/>
                    <a:pt x="205637" y="18"/>
                  </a:cubicBezTo>
                  <a:cubicBezTo>
                    <a:pt x="205312" y="36"/>
                    <a:pt x="204969" y="18"/>
                    <a:pt x="204626" y="54"/>
                  </a:cubicBezTo>
                  <a:lnTo>
                    <a:pt x="203633" y="126"/>
                  </a:lnTo>
                  <a:lnTo>
                    <a:pt x="202639" y="199"/>
                  </a:lnTo>
                  <a:cubicBezTo>
                    <a:pt x="202296" y="235"/>
                    <a:pt x="201971" y="235"/>
                    <a:pt x="201646" y="289"/>
                  </a:cubicBezTo>
                  <a:cubicBezTo>
                    <a:pt x="200328" y="488"/>
                    <a:pt x="198956" y="650"/>
                    <a:pt x="197764" y="903"/>
                  </a:cubicBezTo>
                  <a:cubicBezTo>
                    <a:pt x="196537" y="1119"/>
                    <a:pt x="195327" y="1372"/>
                    <a:pt x="194099" y="1625"/>
                  </a:cubicBezTo>
                  <a:cubicBezTo>
                    <a:pt x="193485" y="1751"/>
                    <a:pt x="192889" y="1896"/>
                    <a:pt x="192275" y="2022"/>
                  </a:cubicBezTo>
                  <a:cubicBezTo>
                    <a:pt x="191662" y="2167"/>
                    <a:pt x="191066" y="2293"/>
                    <a:pt x="190452" y="2456"/>
                  </a:cubicBezTo>
                  <a:lnTo>
                    <a:pt x="188646" y="2907"/>
                  </a:lnTo>
                  <a:lnTo>
                    <a:pt x="186841" y="3394"/>
                  </a:lnTo>
                  <a:lnTo>
                    <a:pt x="185938" y="3629"/>
                  </a:lnTo>
                  <a:lnTo>
                    <a:pt x="185035" y="3900"/>
                  </a:lnTo>
                  <a:lnTo>
                    <a:pt x="183248" y="4424"/>
                  </a:lnTo>
                  <a:lnTo>
                    <a:pt x="181460" y="4983"/>
                  </a:lnTo>
                  <a:lnTo>
                    <a:pt x="180575" y="5272"/>
                  </a:lnTo>
                  <a:lnTo>
                    <a:pt x="179691" y="5579"/>
                  </a:lnTo>
                  <a:lnTo>
                    <a:pt x="177921" y="6175"/>
                  </a:lnTo>
                  <a:lnTo>
                    <a:pt x="176170" y="6825"/>
                  </a:lnTo>
                  <a:lnTo>
                    <a:pt x="175285" y="7150"/>
                  </a:lnTo>
                  <a:lnTo>
                    <a:pt x="174418" y="7493"/>
                  </a:lnTo>
                  <a:lnTo>
                    <a:pt x="172685" y="8197"/>
                  </a:lnTo>
                  <a:lnTo>
                    <a:pt x="170952" y="8938"/>
                  </a:lnTo>
                  <a:lnTo>
                    <a:pt x="170085" y="9299"/>
                  </a:lnTo>
                  <a:lnTo>
                    <a:pt x="169236" y="9696"/>
                  </a:lnTo>
                  <a:lnTo>
                    <a:pt x="167521" y="10472"/>
                  </a:lnTo>
                  <a:lnTo>
                    <a:pt x="165842" y="11303"/>
                  </a:lnTo>
                  <a:lnTo>
                    <a:pt x="164993" y="11718"/>
                  </a:lnTo>
                  <a:lnTo>
                    <a:pt x="164163" y="12170"/>
                  </a:lnTo>
                  <a:lnTo>
                    <a:pt x="162502" y="13072"/>
                  </a:lnTo>
                  <a:lnTo>
                    <a:pt x="160859" y="13993"/>
                  </a:lnTo>
                  <a:lnTo>
                    <a:pt x="160028" y="14463"/>
                  </a:lnTo>
                  <a:lnTo>
                    <a:pt x="159234" y="14950"/>
                  </a:lnTo>
                  <a:lnTo>
                    <a:pt x="157608" y="15943"/>
                  </a:lnTo>
                  <a:lnTo>
                    <a:pt x="156038" y="16990"/>
                  </a:lnTo>
                  <a:lnTo>
                    <a:pt x="155243" y="17514"/>
                  </a:lnTo>
                  <a:lnTo>
                    <a:pt x="154467" y="18074"/>
                  </a:lnTo>
                  <a:lnTo>
                    <a:pt x="152914" y="19175"/>
                  </a:lnTo>
                  <a:lnTo>
                    <a:pt x="151397" y="20331"/>
                  </a:lnTo>
                  <a:cubicBezTo>
                    <a:pt x="151145" y="20529"/>
                    <a:pt x="150892" y="20728"/>
                    <a:pt x="150657" y="20927"/>
                  </a:cubicBezTo>
                  <a:lnTo>
                    <a:pt x="149917" y="21540"/>
                  </a:lnTo>
                  <a:cubicBezTo>
                    <a:pt x="147931" y="23165"/>
                    <a:pt x="146053" y="24899"/>
                    <a:pt x="144265" y="26759"/>
                  </a:cubicBezTo>
                  <a:cubicBezTo>
                    <a:pt x="143399" y="27697"/>
                    <a:pt x="142514" y="28618"/>
                    <a:pt x="141701" y="29629"/>
                  </a:cubicBezTo>
                  <a:lnTo>
                    <a:pt x="141069" y="30370"/>
                  </a:lnTo>
                  <a:lnTo>
                    <a:pt x="140762" y="30749"/>
                  </a:lnTo>
                  <a:lnTo>
                    <a:pt x="140474" y="31128"/>
                  </a:lnTo>
                  <a:lnTo>
                    <a:pt x="139282" y="32681"/>
                  </a:lnTo>
                  <a:cubicBezTo>
                    <a:pt x="137747" y="34775"/>
                    <a:pt x="136375" y="36996"/>
                    <a:pt x="135147" y="39307"/>
                  </a:cubicBezTo>
                  <a:lnTo>
                    <a:pt x="134696" y="40156"/>
                  </a:lnTo>
                  <a:cubicBezTo>
                    <a:pt x="134551" y="40445"/>
                    <a:pt x="134425" y="40752"/>
                    <a:pt x="134280" y="41041"/>
                  </a:cubicBezTo>
                  <a:lnTo>
                    <a:pt x="133450" y="42828"/>
                  </a:lnTo>
                  <a:cubicBezTo>
                    <a:pt x="133197" y="43424"/>
                    <a:pt x="132962" y="44038"/>
                    <a:pt x="132728" y="44634"/>
                  </a:cubicBezTo>
                  <a:lnTo>
                    <a:pt x="132367" y="45536"/>
                  </a:lnTo>
                  <a:cubicBezTo>
                    <a:pt x="132258" y="45843"/>
                    <a:pt x="132150" y="46150"/>
                    <a:pt x="132042" y="46475"/>
                  </a:cubicBezTo>
                  <a:lnTo>
                    <a:pt x="131428" y="48335"/>
                  </a:lnTo>
                  <a:cubicBezTo>
                    <a:pt x="131247" y="48949"/>
                    <a:pt x="131085" y="49581"/>
                    <a:pt x="130922" y="50213"/>
                  </a:cubicBezTo>
                  <a:lnTo>
                    <a:pt x="130669" y="51152"/>
                  </a:lnTo>
                  <a:cubicBezTo>
                    <a:pt x="130579" y="51477"/>
                    <a:pt x="130507" y="51802"/>
                    <a:pt x="130435" y="52109"/>
                  </a:cubicBezTo>
                  <a:lnTo>
                    <a:pt x="130236" y="53066"/>
                  </a:lnTo>
                  <a:lnTo>
                    <a:pt x="130055" y="54023"/>
                  </a:lnTo>
                  <a:cubicBezTo>
                    <a:pt x="129604" y="56550"/>
                    <a:pt x="129297" y="59042"/>
                    <a:pt x="129080" y="61462"/>
                  </a:cubicBezTo>
                  <a:cubicBezTo>
                    <a:pt x="128629" y="66319"/>
                    <a:pt x="128340" y="70905"/>
                    <a:pt x="127455" y="75112"/>
                  </a:cubicBezTo>
                  <a:cubicBezTo>
                    <a:pt x="126571" y="79301"/>
                    <a:pt x="125000" y="83291"/>
                    <a:pt x="122833" y="86956"/>
                  </a:cubicBezTo>
                  <a:cubicBezTo>
                    <a:pt x="120576" y="90676"/>
                    <a:pt x="117832" y="94052"/>
                    <a:pt x="114672" y="97031"/>
                  </a:cubicBezTo>
                  <a:cubicBezTo>
                    <a:pt x="113065" y="98548"/>
                    <a:pt x="111386" y="99992"/>
                    <a:pt x="109616" y="101328"/>
                  </a:cubicBezTo>
                  <a:cubicBezTo>
                    <a:pt x="109183" y="101653"/>
                    <a:pt x="108732" y="101997"/>
                    <a:pt x="108280" y="102322"/>
                  </a:cubicBezTo>
                  <a:lnTo>
                    <a:pt x="106926" y="103297"/>
                  </a:lnTo>
                  <a:lnTo>
                    <a:pt x="105536" y="104217"/>
                  </a:lnTo>
                  <a:cubicBezTo>
                    <a:pt x="105084" y="104542"/>
                    <a:pt x="104597" y="104831"/>
                    <a:pt x="104127" y="105120"/>
                  </a:cubicBezTo>
                  <a:cubicBezTo>
                    <a:pt x="102232" y="106312"/>
                    <a:pt x="100282" y="107449"/>
                    <a:pt x="98277" y="108479"/>
                  </a:cubicBezTo>
                  <a:cubicBezTo>
                    <a:pt x="96255" y="109526"/>
                    <a:pt x="94215" y="110483"/>
                    <a:pt x="92138" y="111404"/>
                  </a:cubicBezTo>
                  <a:cubicBezTo>
                    <a:pt x="90062" y="112306"/>
                    <a:pt x="87949" y="113137"/>
                    <a:pt x="85801" y="113913"/>
                  </a:cubicBezTo>
                  <a:lnTo>
                    <a:pt x="85006" y="114202"/>
                  </a:lnTo>
                  <a:lnTo>
                    <a:pt x="84194" y="114491"/>
                  </a:lnTo>
                  <a:cubicBezTo>
                    <a:pt x="83652" y="114672"/>
                    <a:pt x="83111" y="114852"/>
                    <a:pt x="82569" y="115033"/>
                  </a:cubicBezTo>
                  <a:lnTo>
                    <a:pt x="80944" y="115556"/>
                  </a:lnTo>
                  <a:lnTo>
                    <a:pt x="79283" y="116062"/>
                  </a:lnTo>
                  <a:cubicBezTo>
                    <a:pt x="74859" y="117398"/>
                    <a:pt x="70327" y="118590"/>
                    <a:pt x="65759" y="119781"/>
                  </a:cubicBezTo>
                  <a:cubicBezTo>
                    <a:pt x="61191" y="120991"/>
                    <a:pt x="56569" y="122183"/>
                    <a:pt x="51928" y="123555"/>
                  </a:cubicBezTo>
                  <a:cubicBezTo>
                    <a:pt x="47234" y="124909"/>
                    <a:pt x="42612" y="126516"/>
                    <a:pt x="38098" y="128358"/>
                  </a:cubicBezTo>
                  <a:cubicBezTo>
                    <a:pt x="37520" y="128575"/>
                    <a:pt x="36960" y="128845"/>
                    <a:pt x="36382" y="129098"/>
                  </a:cubicBezTo>
                  <a:lnTo>
                    <a:pt x="34685" y="129838"/>
                  </a:lnTo>
                  <a:lnTo>
                    <a:pt x="34270" y="130037"/>
                  </a:lnTo>
                  <a:lnTo>
                    <a:pt x="33836" y="130236"/>
                  </a:lnTo>
                  <a:lnTo>
                    <a:pt x="33006" y="130651"/>
                  </a:lnTo>
                  <a:lnTo>
                    <a:pt x="31327" y="131463"/>
                  </a:lnTo>
                  <a:cubicBezTo>
                    <a:pt x="31038" y="131608"/>
                    <a:pt x="30767" y="131752"/>
                    <a:pt x="30496" y="131897"/>
                  </a:cubicBezTo>
                  <a:lnTo>
                    <a:pt x="29666" y="132348"/>
                  </a:lnTo>
                  <a:lnTo>
                    <a:pt x="28022" y="133251"/>
                  </a:lnTo>
                  <a:cubicBezTo>
                    <a:pt x="27481" y="133558"/>
                    <a:pt x="26921" y="133901"/>
                    <a:pt x="26379" y="134226"/>
                  </a:cubicBezTo>
                  <a:lnTo>
                    <a:pt x="25567" y="134732"/>
                  </a:lnTo>
                  <a:cubicBezTo>
                    <a:pt x="25296" y="134894"/>
                    <a:pt x="25025" y="135093"/>
                    <a:pt x="24754" y="135255"/>
                  </a:cubicBezTo>
                  <a:lnTo>
                    <a:pt x="23184" y="136338"/>
                  </a:lnTo>
                  <a:lnTo>
                    <a:pt x="21631" y="137458"/>
                  </a:lnTo>
                  <a:cubicBezTo>
                    <a:pt x="21125" y="137819"/>
                    <a:pt x="20620" y="138234"/>
                    <a:pt x="20132" y="138632"/>
                  </a:cubicBezTo>
                  <a:lnTo>
                    <a:pt x="19392" y="139227"/>
                  </a:lnTo>
                  <a:cubicBezTo>
                    <a:pt x="19139" y="139426"/>
                    <a:pt x="18868" y="139625"/>
                    <a:pt x="18652" y="139841"/>
                  </a:cubicBezTo>
                  <a:lnTo>
                    <a:pt x="17207" y="141123"/>
                  </a:lnTo>
                  <a:lnTo>
                    <a:pt x="16864" y="141430"/>
                  </a:lnTo>
                  <a:lnTo>
                    <a:pt x="16503" y="141773"/>
                  </a:lnTo>
                  <a:lnTo>
                    <a:pt x="15817" y="142423"/>
                  </a:lnTo>
                  <a:cubicBezTo>
                    <a:pt x="14878" y="143290"/>
                    <a:pt x="14029" y="144229"/>
                    <a:pt x="13145" y="145168"/>
                  </a:cubicBezTo>
                  <a:cubicBezTo>
                    <a:pt x="9714" y="148977"/>
                    <a:pt x="6699" y="153202"/>
                    <a:pt x="4460" y="157951"/>
                  </a:cubicBezTo>
                  <a:lnTo>
                    <a:pt x="4243" y="158403"/>
                  </a:lnTo>
                  <a:lnTo>
                    <a:pt x="4135" y="158637"/>
                  </a:lnTo>
                  <a:cubicBezTo>
                    <a:pt x="4081" y="158746"/>
                    <a:pt x="4044" y="158818"/>
                    <a:pt x="3990" y="158944"/>
                  </a:cubicBezTo>
                  <a:cubicBezTo>
                    <a:pt x="3774" y="159468"/>
                    <a:pt x="3593" y="159973"/>
                    <a:pt x="3394" y="160497"/>
                  </a:cubicBezTo>
                  <a:lnTo>
                    <a:pt x="2799" y="162032"/>
                  </a:lnTo>
                  <a:lnTo>
                    <a:pt x="2510" y="162808"/>
                  </a:lnTo>
                  <a:cubicBezTo>
                    <a:pt x="2401" y="163061"/>
                    <a:pt x="2311" y="163314"/>
                    <a:pt x="2239" y="163566"/>
                  </a:cubicBezTo>
                  <a:lnTo>
                    <a:pt x="1372" y="166618"/>
                  </a:lnTo>
                  <a:lnTo>
                    <a:pt x="1156" y="167376"/>
                  </a:lnTo>
                  <a:lnTo>
                    <a:pt x="939" y="168153"/>
                  </a:lnTo>
                  <a:lnTo>
                    <a:pt x="524" y="169705"/>
                  </a:lnTo>
                  <a:lnTo>
                    <a:pt x="90" y="171276"/>
                  </a:lnTo>
                  <a:lnTo>
                    <a:pt x="36" y="171457"/>
                  </a:lnTo>
                  <a:cubicBezTo>
                    <a:pt x="36" y="171529"/>
                    <a:pt x="0" y="171601"/>
                    <a:pt x="0" y="171637"/>
                  </a:cubicBezTo>
                  <a:lnTo>
                    <a:pt x="397" y="171673"/>
                  </a:lnTo>
                  <a:lnTo>
                    <a:pt x="1156" y="171710"/>
                  </a:lnTo>
                  <a:lnTo>
                    <a:pt x="4261" y="171908"/>
                  </a:lnTo>
                  <a:lnTo>
                    <a:pt x="5814" y="171998"/>
                  </a:lnTo>
                  <a:cubicBezTo>
                    <a:pt x="6049" y="172016"/>
                    <a:pt x="6356" y="172016"/>
                    <a:pt x="6626" y="172016"/>
                  </a:cubicBezTo>
                  <a:lnTo>
                    <a:pt x="10833" y="172016"/>
                  </a:lnTo>
                  <a:lnTo>
                    <a:pt x="40210" y="172053"/>
                  </a:lnTo>
                  <a:lnTo>
                    <a:pt x="97501" y="172107"/>
                  </a:lnTo>
                  <a:lnTo>
                    <a:pt x="24375" y="171836"/>
                  </a:lnTo>
                  <a:lnTo>
                    <a:pt x="15347" y="171818"/>
                  </a:lnTo>
                  <a:lnTo>
                    <a:pt x="9263" y="171800"/>
                  </a:lnTo>
                  <a:lnTo>
                    <a:pt x="6139" y="171800"/>
                  </a:lnTo>
                  <a:lnTo>
                    <a:pt x="5164" y="171746"/>
                  </a:lnTo>
                  <a:lnTo>
                    <a:pt x="1300" y="171529"/>
                  </a:lnTo>
                  <a:lnTo>
                    <a:pt x="343" y="171475"/>
                  </a:lnTo>
                  <a:lnTo>
                    <a:pt x="217" y="171475"/>
                  </a:lnTo>
                  <a:cubicBezTo>
                    <a:pt x="163" y="171475"/>
                    <a:pt x="217" y="171403"/>
                    <a:pt x="217" y="171366"/>
                  </a:cubicBezTo>
                  <a:lnTo>
                    <a:pt x="289" y="171132"/>
                  </a:lnTo>
                  <a:lnTo>
                    <a:pt x="415" y="170644"/>
                  </a:lnTo>
                  <a:lnTo>
                    <a:pt x="957" y="168712"/>
                  </a:lnTo>
                  <a:cubicBezTo>
                    <a:pt x="1300" y="167394"/>
                    <a:pt x="1661" y="166148"/>
                    <a:pt x="2022" y="164885"/>
                  </a:cubicBezTo>
                  <a:lnTo>
                    <a:pt x="2293" y="163946"/>
                  </a:lnTo>
                  <a:lnTo>
                    <a:pt x="2438" y="163476"/>
                  </a:lnTo>
                  <a:cubicBezTo>
                    <a:pt x="2456" y="163404"/>
                    <a:pt x="2474" y="163332"/>
                    <a:pt x="2510" y="163241"/>
                  </a:cubicBezTo>
                  <a:lnTo>
                    <a:pt x="2600" y="163007"/>
                  </a:lnTo>
                  <a:lnTo>
                    <a:pt x="3340" y="161093"/>
                  </a:lnTo>
                  <a:lnTo>
                    <a:pt x="4063" y="159179"/>
                  </a:lnTo>
                  <a:cubicBezTo>
                    <a:pt x="4099" y="159107"/>
                    <a:pt x="4135" y="159016"/>
                    <a:pt x="4171" y="158944"/>
                  </a:cubicBezTo>
                  <a:lnTo>
                    <a:pt x="4261" y="158764"/>
                  </a:lnTo>
                  <a:lnTo>
                    <a:pt x="4406" y="158457"/>
                  </a:lnTo>
                  <a:lnTo>
                    <a:pt x="4676" y="157897"/>
                  </a:lnTo>
                  <a:cubicBezTo>
                    <a:pt x="6121" y="154954"/>
                    <a:pt x="7818" y="152155"/>
                    <a:pt x="9786" y="149537"/>
                  </a:cubicBezTo>
                  <a:cubicBezTo>
                    <a:pt x="11718" y="146955"/>
                    <a:pt x="13885" y="144536"/>
                    <a:pt x="16214" y="142315"/>
                  </a:cubicBezTo>
                  <a:cubicBezTo>
                    <a:pt x="18543" y="140094"/>
                    <a:pt x="21053" y="138072"/>
                    <a:pt x="23689" y="136230"/>
                  </a:cubicBezTo>
                  <a:cubicBezTo>
                    <a:pt x="24357" y="135797"/>
                    <a:pt x="25025" y="135345"/>
                    <a:pt x="25693" y="134912"/>
                  </a:cubicBezTo>
                  <a:lnTo>
                    <a:pt x="27770" y="133648"/>
                  </a:lnTo>
                  <a:cubicBezTo>
                    <a:pt x="28456" y="133269"/>
                    <a:pt x="29142" y="132908"/>
                    <a:pt x="29846" y="132529"/>
                  </a:cubicBezTo>
                  <a:lnTo>
                    <a:pt x="30875" y="131969"/>
                  </a:lnTo>
                  <a:cubicBezTo>
                    <a:pt x="31236" y="131770"/>
                    <a:pt x="31579" y="131608"/>
                    <a:pt x="31941" y="131445"/>
                  </a:cubicBezTo>
                  <a:lnTo>
                    <a:pt x="34053" y="130398"/>
                  </a:lnTo>
                  <a:cubicBezTo>
                    <a:pt x="34757" y="130073"/>
                    <a:pt x="35480" y="129766"/>
                    <a:pt x="36202" y="129441"/>
                  </a:cubicBezTo>
                  <a:cubicBezTo>
                    <a:pt x="37628" y="128791"/>
                    <a:pt x="39073" y="128250"/>
                    <a:pt x="40517" y="127672"/>
                  </a:cubicBezTo>
                  <a:cubicBezTo>
                    <a:pt x="40878" y="127527"/>
                    <a:pt x="41239" y="127383"/>
                    <a:pt x="41600" y="127256"/>
                  </a:cubicBezTo>
                  <a:lnTo>
                    <a:pt x="42684" y="126859"/>
                  </a:lnTo>
                  <a:lnTo>
                    <a:pt x="43785" y="126462"/>
                  </a:lnTo>
                  <a:lnTo>
                    <a:pt x="44327" y="126263"/>
                  </a:lnTo>
                  <a:lnTo>
                    <a:pt x="44887" y="126083"/>
                  </a:lnTo>
                  <a:cubicBezTo>
                    <a:pt x="46331" y="125595"/>
                    <a:pt x="47794" y="125090"/>
                    <a:pt x="49256" y="124656"/>
                  </a:cubicBezTo>
                  <a:cubicBezTo>
                    <a:pt x="52181" y="123736"/>
                    <a:pt x="55106" y="122923"/>
                    <a:pt x="58031" y="122129"/>
                  </a:cubicBezTo>
                  <a:cubicBezTo>
                    <a:pt x="63863" y="120558"/>
                    <a:pt x="69677" y="119113"/>
                    <a:pt x="75365" y="117524"/>
                  </a:cubicBezTo>
                  <a:cubicBezTo>
                    <a:pt x="76773" y="117127"/>
                    <a:pt x="78181" y="116712"/>
                    <a:pt x="79590" y="116279"/>
                  </a:cubicBezTo>
                  <a:cubicBezTo>
                    <a:pt x="81016" y="115863"/>
                    <a:pt x="82388" y="115430"/>
                    <a:pt x="83761" y="114961"/>
                  </a:cubicBezTo>
                  <a:cubicBezTo>
                    <a:pt x="86505" y="114040"/>
                    <a:pt x="89213" y="113011"/>
                    <a:pt x="91868" y="111855"/>
                  </a:cubicBezTo>
                  <a:cubicBezTo>
                    <a:pt x="97176" y="109616"/>
                    <a:pt x="102250" y="106854"/>
                    <a:pt x="107016" y="103640"/>
                  </a:cubicBezTo>
                  <a:cubicBezTo>
                    <a:pt x="111711" y="100408"/>
                    <a:pt x="116008" y="96616"/>
                    <a:pt x="119511" y="92283"/>
                  </a:cubicBezTo>
                  <a:cubicBezTo>
                    <a:pt x="121262" y="90134"/>
                    <a:pt x="122815" y="87805"/>
                    <a:pt x="124115" y="85367"/>
                  </a:cubicBezTo>
                  <a:cubicBezTo>
                    <a:pt x="125397" y="82930"/>
                    <a:pt x="126426" y="80366"/>
                    <a:pt x="127167" y="77712"/>
                  </a:cubicBezTo>
                  <a:cubicBezTo>
                    <a:pt x="127925" y="75076"/>
                    <a:pt x="128358" y="72295"/>
                    <a:pt x="128683" y="69370"/>
                  </a:cubicBezTo>
                  <a:cubicBezTo>
                    <a:pt x="129008" y="66445"/>
                    <a:pt x="129207" y="63412"/>
                    <a:pt x="129532" y="60252"/>
                  </a:cubicBezTo>
                  <a:cubicBezTo>
                    <a:pt x="129694" y="58663"/>
                    <a:pt x="129875" y="57074"/>
                    <a:pt x="130146" y="55449"/>
                  </a:cubicBezTo>
                  <a:cubicBezTo>
                    <a:pt x="130200" y="55052"/>
                    <a:pt x="130272" y="54637"/>
                    <a:pt x="130344" y="54239"/>
                  </a:cubicBezTo>
                  <a:lnTo>
                    <a:pt x="130579" y="53011"/>
                  </a:lnTo>
                  <a:cubicBezTo>
                    <a:pt x="130760" y="52199"/>
                    <a:pt x="130922" y="51368"/>
                    <a:pt x="131139" y="50556"/>
                  </a:cubicBezTo>
                  <a:lnTo>
                    <a:pt x="131482" y="49382"/>
                  </a:lnTo>
                  <a:cubicBezTo>
                    <a:pt x="131590" y="48967"/>
                    <a:pt x="131680" y="48570"/>
                    <a:pt x="131825" y="48173"/>
                  </a:cubicBezTo>
                  <a:lnTo>
                    <a:pt x="132619" y="45771"/>
                  </a:lnTo>
                  <a:lnTo>
                    <a:pt x="133540" y="43424"/>
                  </a:lnTo>
                  <a:cubicBezTo>
                    <a:pt x="133685" y="43027"/>
                    <a:pt x="133883" y="42648"/>
                    <a:pt x="134046" y="42268"/>
                  </a:cubicBezTo>
                  <a:lnTo>
                    <a:pt x="134587" y="41113"/>
                  </a:lnTo>
                  <a:lnTo>
                    <a:pt x="134587" y="41113"/>
                  </a:lnTo>
                  <a:cubicBezTo>
                    <a:pt x="134450" y="41577"/>
                    <a:pt x="134116" y="42502"/>
                    <a:pt x="134207" y="42502"/>
                  </a:cubicBezTo>
                  <a:cubicBezTo>
                    <a:pt x="134272" y="42502"/>
                    <a:pt x="134552" y="42032"/>
                    <a:pt x="135274" y="40589"/>
                  </a:cubicBezTo>
                  <a:lnTo>
                    <a:pt x="135274" y="40589"/>
                  </a:lnTo>
                  <a:cubicBezTo>
                    <a:pt x="133793" y="43641"/>
                    <a:pt x="132619" y="46836"/>
                    <a:pt x="131771" y="50123"/>
                  </a:cubicBezTo>
                  <a:lnTo>
                    <a:pt x="131446" y="51350"/>
                  </a:lnTo>
                  <a:cubicBezTo>
                    <a:pt x="131337" y="51748"/>
                    <a:pt x="131265" y="52163"/>
                    <a:pt x="131175" y="52578"/>
                  </a:cubicBezTo>
                  <a:lnTo>
                    <a:pt x="131049" y="53210"/>
                  </a:lnTo>
                  <a:lnTo>
                    <a:pt x="130940" y="53824"/>
                  </a:lnTo>
                  <a:cubicBezTo>
                    <a:pt x="130868" y="54221"/>
                    <a:pt x="130778" y="54637"/>
                    <a:pt x="130724" y="55052"/>
                  </a:cubicBezTo>
                  <a:cubicBezTo>
                    <a:pt x="130471" y="56695"/>
                    <a:pt x="130272" y="58302"/>
                    <a:pt x="130110" y="59909"/>
                  </a:cubicBezTo>
                  <a:cubicBezTo>
                    <a:pt x="129785" y="63105"/>
                    <a:pt x="129586" y="66210"/>
                    <a:pt x="129279" y="69189"/>
                  </a:cubicBezTo>
                  <a:cubicBezTo>
                    <a:pt x="129117" y="70688"/>
                    <a:pt x="128936" y="72169"/>
                    <a:pt x="128701" y="73595"/>
                  </a:cubicBezTo>
                  <a:cubicBezTo>
                    <a:pt x="128467" y="75021"/>
                    <a:pt x="128160" y="76412"/>
                    <a:pt x="127780" y="77802"/>
                  </a:cubicBezTo>
                  <a:cubicBezTo>
                    <a:pt x="127022" y="80528"/>
                    <a:pt x="125993" y="83183"/>
                    <a:pt x="124657" y="85692"/>
                  </a:cubicBezTo>
                  <a:cubicBezTo>
                    <a:pt x="123321" y="88220"/>
                    <a:pt x="121732" y="90621"/>
                    <a:pt x="119926" y="92824"/>
                  </a:cubicBezTo>
                  <a:cubicBezTo>
                    <a:pt x="118103" y="95081"/>
                    <a:pt x="116098" y="97158"/>
                    <a:pt x="113932" y="99090"/>
                  </a:cubicBezTo>
                  <a:cubicBezTo>
                    <a:pt x="111747" y="101022"/>
                    <a:pt x="109436" y="102809"/>
                    <a:pt x="107016" y="104434"/>
                  </a:cubicBezTo>
                  <a:cubicBezTo>
                    <a:pt x="102123" y="107720"/>
                    <a:pt x="96905" y="110501"/>
                    <a:pt x="91470" y="112758"/>
                  </a:cubicBezTo>
                  <a:cubicBezTo>
                    <a:pt x="88744" y="113913"/>
                    <a:pt x="85963" y="114942"/>
                    <a:pt x="83147" y="115863"/>
                  </a:cubicBezTo>
                  <a:cubicBezTo>
                    <a:pt x="80348" y="116766"/>
                    <a:pt x="77441" y="117597"/>
                    <a:pt x="74552" y="118409"/>
                  </a:cubicBezTo>
                  <a:cubicBezTo>
                    <a:pt x="68738" y="119998"/>
                    <a:pt x="62834" y="121424"/>
                    <a:pt x="56894" y="123049"/>
                  </a:cubicBezTo>
                  <a:lnTo>
                    <a:pt x="54673" y="123663"/>
                  </a:lnTo>
                  <a:lnTo>
                    <a:pt x="52452" y="124295"/>
                  </a:lnTo>
                  <a:lnTo>
                    <a:pt x="51332" y="124620"/>
                  </a:lnTo>
                  <a:lnTo>
                    <a:pt x="50231" y="124963"/>
                  </a:lnTo>
                  <a:lnTo>
                    <a:pt x="47992" y="125631"/>
                  </a:lnTo>
                  <a:lnTo>
                    <a:pt x="45771" y="126372"/>
                  </a:lnTo>
                  <a:lnTo>
                    <a:pt x="44670" y="126733"/>
                  </a:lnTo>
                  <a:cubicBezTo>
                    <a:pt x="44309" y="126859"/>
                    <a:pt x="43930" y="127004"/>
                    <a:pt x="43568" y="127130"/>
                  </a:cubicBezTo>
                  <a:lnTo>
                    <a:pt x="41366" y="127925"/>
                  </a:lnTo>
                  <a:cubicBezTo>
                    <a:pt x="40625" y="128195"/>
                    <a:pt x="39903" y="128502"/>
                    <a:pt x="39163" y="128791"/>
                  </a:cubicBezTo>
                  <a:lnTo>
                    <a:pt x="38061" y="129225"/>
                  </a:lnTo>
                  <a:cubicBezTo>
                    <a:pt x="37700" y="129369"/>
                    <a:pt x="37339" y="129531"/>
                    <a:pt x="36978" y="129694"/>
                  </a:cubicBezTo>
                  <a:lnTo>
                    <a:pt x="34811" y="130633"/>
                  </a:lnTo>
                  <a:cubicBezTo>
                    <a:pt x="34089" y="130958"/>
                    <a:pt x="33385" y="131319"/>
                    <a:pt x="32663" y="131662"/>
                  </a:cubicBezTo>
                  <a:cubicBezTo>
                    <a:pt x="31959" y="132005"/>
                    <a:pt x="31236" y="132348"/>
                    <a:pt x="30550" y="132727"/>
                  </a:cubicBezTo>
                  <a:lnTo>
                    <a:pt x="28438" y="133865"/>
                  </a:lnTo>
                  <a:cubicBezTo>
                    <a:pt x="28095" y="134045"/>
                    <a:pt x="27752" y="134262"/>
                    <a:pt x="27391" y="134479"/>
                  </a:cubicBezTo>
                  <a:lnTo>
                    <a:pt x="26361" y="135093"/>
                  </a:lnTo>
                  <a:lnTo>
                    <a:pt x="25838" y="135418"/>
                  </a:lnTo>
                  <a:lnTo>
                    <a:pt x="25332" y="135761"/>
                  </a:lnTo>
                  <a:lnTo>
                    <a:pt x="24321" y="136429"/>
                  </a:lnTo>
                  <a:cubicBezTo>
                    <a:pt x="23635" y="136862"/>
                    <a:pt x="22985" y="137368"/>
                    <a:pt x="22335" y="137837"/>
                  </a:cubicBezTo>
                  <a:cubicBezTo>
                    <a:pt x="19735" y="139751"/>
                    <a:pt x="17279" y="141882"/>
                    <a:pt x="15004" y="144193"/>
                  </a:cubicBezTo>
                  <a:cubicBezTo>
                    <a:pt x="14445" y="144789"/>
                    <a:pt x="13885" y="145366"/>
                    <a:pt x="13343" y="145980"/>
                  </a:cubicBezTo>
                  <a:lnTo>
                    <a:pt x="11736" y="147822"/>
                  </a:lnTo>
                  <a:lnTo>
                    <a:pt x="10220" y="149754"/>
                  </a:lnTo>
                  <a:cubicBezTo>
                    <a:pt x="9732" y="150386"/>
                    <a:pt x="9263" y="151072"/>
                    <a:pt x="8793" y="151740"/>
                  </a:cubicBezTo>
                  <a:cubicBezTo>
                    <a:pt x="7872" y="153094"/>
                    <a:pt x="6988" y="154484"/>
                    <a:pt x="6211" y="155947"/>
                  </a:cubicBezTo>
                  <a:lnTo>
                    <a:pt x="5904" y="156489"/>
                  </a:lnTo>
                  <a:lnTo>
                    <a:pt x="5760" y="156759"/>
                  </a:lnTo>
                  <a:lnTo>
                    <a:pt x="5615" y="157030"/>
                  </a:lnTo>
                  <a:lnTo>
                    <a:pt x="5074" y="158168"/>
                  </a:lnTo>
                  <a:lnTo>
                    <a:pt x="4803" y="158728"/>
                  </a:lnTo>
                  <a:lnTo>
                    <a:pt x="4640" y="159053"/>
                  </a:lnTo>
                  <a:lnTo>
                    <a:pt x="4586" y="159143"/>
                  </a:lnTo>
                  <a:lnTo>
                    <a:pt x="4532" y="159251"/>
                  </a:lnTo>
                  <a:cubicBezTo>
                    <a:pt x="4514" y="159323"/>
                    <a:pt x="4478" y="159414"/>
                    <a:pt x="4442" y="159486"/>
                  </a:cubicBezTo>
                  <a:lnTo>
                    <a:pt x="3738" y="161346"/>
                  </a:lnTo>
                  <a:lnTo>
                    <a:pt x="3015" y="163205"/>
                  </a:lnTo>
                  <a:cubicBezTo>
                    <a:pt x="2817" y="163819"/>
                    <a:pt x="2654" y="164415"/>
                    <a:pt x="2474" y="165029"/>
                  </a:cubicBezTo>
                  <a:lnTo>
                    <a:pt x="1932" y="166871"/>
                  </a:lnTo>
                  <a:cubicBezTo>
                    <a:pt x="1751" y="167485"/>
                    <a:pt x="1589" y="168116"/>
                    <a:pt x="1426" y="168748"/>
                  </a:cubicBezTo>
                  <a:lnTo>
                    <a:pt x="903" y="170626"/>
                  </a:lnTo>
                  <a:lnTo>
                    <a:pt x="776" y="171096"/>
                  </a:lnTo>
                  <a:cubicBezTo>
                    <a:pt x="776" y="171114"/>
                    <a:pt x="849" y="171114"/>
                    <a:pt x="867" y="171114"/>
                  </a:cubicBezTo>
                  <a:lnTo>
                    <a:pt x="993" y="171114"/>
                  </a:lnTo>
                  <a:lnTo>
                    <a:pt x="1210" y="171132"/>
                  </a:lnTo>
                  <a:lnTo>
                    <a:pt x="2149" y="171186"/>
                  </a:lnTo>
                  <a:lnTo>
                    <a:pt x="5904" y="171403"/>
                  </a:lnTo>
                  <a:cubicBezTo>
                    <a:pt x="6518" y="171439"/>
                    <a:pt x="7204" y="171439"/>
                    <a:pt x="7890" y="171439"/>
                  </a:cubicBezTo>
                  <a:lnTo>
                    <a:pt x="18002" y="171439"/>
                  </a:lnTo>
                  <a:lnTo>
                    <a:pt x="27174" y="171457"/>
                  </a:lnTo>
                  <a:cubicBezTo>
                    <a:pt x="36149" y="171477"/>
                    <a:pt x="45150" y="171489"/>
                    <a:pt x="54190" y="171489"/>
                  </a:cubicBezTo>
                  <a:cubicBezTo>
                    <a:pt x="69847" y="171489"/>
                    <a:pt x="85618" y="171451"/>
                    <a:pt x="101563" y="171348"/>
                  </a:cubicBezTo>
                  <a:lnTo>
                    <a:pt x="101563" y="172161"/>
                  </a:lnTo>
                  <a:cubicBezTo>
                    <a:pt x="136917" y="172251"/>
                    <a:pt x="172667" y="172378"/>
                    <a:pt x="208833" y="172576"/>
                  </a:cubicBezTo>
                  <a:cubicBezTo>
                    <a:pt x="223873" y="172576"/>
                    <a:pt x="236783" y="172179"/>
                    <a:pt x="247580" y="171710"/>
                  </a:cubicBezTo>
                  <a:cubicBezTo>
                    <a:pt x="194135" y="171005"/>
                    <a:pt x="138181" y="170680"/>
                    <a:pt x="81702" y="170500"/>
                  </a:cubicBezTo>
                  <a:lnTo>
                    <a:pt x="39271" y="170373"/>
                  </a:lnTo>
                  <a:lnTo>
                    <a:pt x="18020" y="170337"/>
                  </a:lnTo>
                  <a:lnTo>
                    <a:pt x="12711" y="170319"/>
                  </a:lnTo>
                  <a:lnTo>
                    <a:pt x="8631" y="170319"/>
                  </a:lnTo>
                  <a:cubicBezTo>
                    <a:pt x="8508" y="170321"/>
                    <a:pt x="8386" y="170322"/>
                    <a:pt x="8265" y="170322"/>
                  </a:cubicBezTo>
                  <a:cubicBezTo>
                    <a:pt x="7019" y="170322"/>
                    <a:pt x="5879" y="170242"/>
                    <a:pt x="4694" y="170193"/>
                  </a:cubicBezTo>
                  <a:lnTo>
                    <a:pt x="2763" y="170121"/>
                  </a:lnTo>
                  <a:lnTo>
                    <a:pt x="2275" y="170085"/>
                  </a:lnTo>
                  <a:cubicBezTo>
                    <a:pt x="2265" y="170085"/>
                    <a:pt x="2231" y="170096"/>
                    <a:pt x="2207" y="170096"/>
                  </a:cubicBezTo>
                  <a:cubicBezTo>
                    <a:pt x="2189" y="170096"/>
                    <a:pt x="2177" y="170090"/>
                    <a:pt x="2185" y="170066"/>
                  </a:cubicBezTo>
                  <a:lnTo>
                    <a:pt x="2221" y="169940"/>
                  </a:lnTo>
                  <a:lnTo>
                    <a:pt x="2293" y="169705"/>
                  </a:lnTo>
                  <a:lnTo>
                    <a:pt x="2546" y="168748"/>
                  </a:lnTo>
                  <a:lnTo>
                    <a:pt x="3069" y="166816"/>
                  </a:lnTo>
                  <a:cubicBezTo>
                    <a:pt x="3250" y="166185"/>
                    <a:pt x="3431" y="165571"/>
                    <a:pt x="3629" y="164939"/>
                  </a:cubicBezTo>
                  <a:cubicBezTo>
                    <a:pt x="3810" y="164307"/>
                    <a:pt x="3990" y="163693"/>
                    <a:pt x="4207" y="163061"/>
                  </a:cubicBezTo>
                  <a:lnTo>
                    <a:pt x="4947" y="161183"/>
                  </a:lnTo>
                  <a:lnTo>
                    <a:pt x="5308" y="160244"/>
                  </a:lnTo>
                  <a:lnTo>
                    <a:pt x="5489" y="159775"/>
                  </a:lnTo>
                  <a:cubicBezTo>
                    <a:pt x="5525" y="159684"/>
                    <a:pt x="5561" y="159612"/>
                    <a:pt x="5597" y="159540"/>
                  </a:cubicBezTo>
                  <a:lnTo>
                    <a:pt x="5688" y="159341"/>
                  </a:lnTo>
                  <a:lnTo>
                    <a:pt x="6301" y="158059"/>
                  </a:lnTo>
                  <a:cubicBezTo>
                    <a:pt x="7981" y="154719"/>
                    <a:pt x="10021" y="151577"/>
                    <a:pt x="12386" y="148689"/>
                  </a:cubicBezTo>
                  <a:cubicBezTo>
                    <a:pt x="14733" y="145818"/>
                    <a:pt x="17352" y="143182"/>
                    <a:pt x="20186" y="140816"/>
                  </a:cubicBezTo>
                  <a:cubicBezTo>
                    <a:pt x="23021" y="138451"/>
                    <a:pt x="26072" y="136357"/>
                    <a:pt x="29304" y="134569"/>
                  </a:cubicBezTo>
                  <a:lnTo>
                    <a:pt x="31706" y="133269"/>
                  </a:lnTo>
                  <a:cubicBezTo>
                    <a:pt x="32518" y="132854"/>
                    <a:pt x="33331" y="132493"/>
                    <a:pt x="34143" y="132077"/>
                  </a:cubicBezTo>
                  <a:cubicBezTo>
                    <a:pt x="34956" y="131662"/>
                    <a:pt x="35805" y="131301"/>
                    <a:pt x="36617" y="130940"/>
                  </a:cubicBezTo>
                  <a:cubicBezTo>
                    <a:pt x="37430" y="130579"/>
                    <a:pt x="38260" y="130200"/>
                    <a:pt x="39091" y="129893"/>
                  </a:cubicBezTo>
                  <a:lnTo>
                    <a:pt x="41600" y="128881"/>
                  </a:lnTo>
                  <a:lnTo>
                    <a:pt x="44128" y="127979"/>
                  </a:lnTo>
                  <a:cubicBezTo>
                    <a:pt x="44977" y="127654"/>
                    <a:pt x="45825" y="127401"/>
                    <a:pt x="46674" y="127112"/>
                  </a:cubicBezTo>
                  <a:cubicBezTo>
                    <a:pt x="47523" y="126823"/>
                    <a:pt x="48371" y="126534"/>
                    <a:pt x="49220" y="126281"/>
                  </a:cubicBezTo>
                  <a:cubicBezTo>
                    <a:pt x="52614" y="125216"/>
                    <a:pt x="56027" y="124277"/>
                    <a:pt x="59421" y="123374"/>
                  </a:cubicBezTo>
                  <a:cubicBezTo>
                    <a:pt x="66210" y="121569"/>
                    <a:pt x="72981" y="119944"/>
                    <a:pt x="79554" y="117976"/>
                  </a:cubicBezTo>
                  <a:lnTo>
                    <a:pt x="79554" y="117976"/>
                  </a:lnTo>
                  <a:cubicBezTo>
                    <a:pt x="74010" y="119655"/>
                    <a:pt x="68251" y="121118"/>
                    <a:pt x="62383" y="122652"/>
                  </a:cubicBezTo>
                  <a:cubicBezTo>
                    <a:pt x="56514" y="124205"/>
                    <a:pt x="50538" y="125866"/>
                    <a:pt x="44598" y="127943"/>
                  </a:cubicBezTo>
                  <a:cubicBezTo>
                    <a:pt x="38675" y="130073"/>
                    <a:pt x="32771" y="132601"/>
                    <a:pt x="27228" y="136013"/>
                  </a:cubicBezTo>
                  <a:cubicBezTo>
                    <a:pt x="21649" y="139462"/>
                    <a:pt x="16683" y="143832"/>
                    <a:pt x="12531" y="148923"/>
                  </a:cubicBezTo>
                  <a:cubicBezTo>
                    <a:pt x="10436" y="151469"/>
                    <a:pt x="8613" y="154232"/>
                    <a:pt x="7060" y="157157"/>
                  </a:cubicBezTo>
                  <a:cubicBezTo>
                    <a:pt x="6681" y="157897"/>
                    <a:pt x="6338" y="158637"/>
                    <a:pt x="5958" y="159396"/>
                  </a:cubicBezTo>
                  <a:cubicBezTo>
                    <a:pt x="5904" y="159504"/>
                    <a:pt x="5850" y="159594"/>
                    <a:pt x="5796" y="159739"/>
                  </a:cubicBezTo>
                  <a:cubicBezTo>
                    <a:pt x="5742" y="159865"/>
                    <a:pt x="5688" y="160009"/>
                    <a:pt x="5633" y="160136"/>
                  </a:cubicBezTo>
                  <a:lnTo>
                    <a:pt x="5326" y="160948"/>
                  </a:lnTo>
                  <a:lnTo>
                    <a:pt x="4694" y="162555"/>
                  </a:lnTo>
                  <a:cubicBezTo>
                    <a:pt x="4478" y="163079"/>
                    <a:pt x="4297" y="163621"/>
                    <a:pt x="4153" y="164180"/>
                  </a:cubicBezTo>
                  <a:lnTo>
                    <a:pt x="3665" y="165787"/>
                  </a:lnTo>
                  <a:cubicBezTo>
                    <a:pt x="3485" y="166311"/>
                    <a:pt x="3340" y="166853"/>
                    <a:pt x="3196" y="167412"/>
                  </a:cubicBezTo>
                  <a:lnTo>
                    <a:pt x="2744" y="169055"/>
                  </a:lnTo>
                  <a:lnTo>
                    <a:pt x="2618" y="169489"/>
                  </a:lnTo>
                  <a:lnTo>
                    <a:pt x="2564" y="169687"/>
                  </a:lnTo>
                  <a:lnTo>
                    <a:pt x="2528" y="169796"/>
                  </a:lnTo>
                  <a:lnTo>
                    <a:pt x="2510" y="169850"/>
                  </a:lnTo>
                  <a:lnTo>
                    <a:pt x="2582" y="169850"/>
                  </a:lnTo>
                  <a:lnTo>
                    <a:pt x="3413" y="169886"/>
                  </a:lnTo>
                  <a:lnTo>
                    <a:pt x="5056" y="169940"/>
                  </a:lnTo>
                  <a:lnTo>
                    <a:pt x="6717" y="170012"/>
                  </a:lnTo>
                  <a:cubicBezTo>
                    <a:pt x="6988" y="170030"/>
                    <a:pt x="7258" y="170048"/>
                    <a:pt x="7547" y="170048"/>
                  </a:cubicBezTo>
                  <a:lnTo>
                    <a:pt x="14499" y="170048"/>
                  </a:lnTo>
                  <a:lnTo>
                    <a:pt x="23797" y="170066"/>
                  </a:lnTo>
                  <a:cubicBezTo>
                    <a:pt x="36166" y="170103"/>
                    <a:pt x="48317" y="170175"/>
                    <a:pt x="60053" y="170283"/>
                  </a:cubicBezTo>
                  <a:cubicBezTo>
                    <a:pt x="127112" y="170680"/>
                    <a:pt x="187455" y="170482"/>
                    <a:pt x="247815" y="171096"/>
                  </a:cubicBezTo>
                  <a:lnTo>
                    <a:pt x="257655" y="171222"/>
                  </a:lnTo>
                  <a:cubicBezTo>
                    <a:pt x="261935" y="170987"/>
                    <a:pt x="265762" y="170753"/>
                    <a:pt x="269175" y="170536"/>
                  </a:cubicBezTo>
                  <a:cubicBezTo>
                    <a:pt x="278330" y="169833"/>
                    <a:pt x="284365" y="168952"/>
                    <a:pt x="278708" y="168137"/>
                  </a:cubicBezTo>
                  <a:lnTo>
                    <a:pt x="278708" y="168137"/>
                  </a:lnTo>
                  <a:cubicBezTo>
                    <a:pt x="279685" y="164054"/>
                    <a:pt x="280710" y="145211"/>
                    <a:pt x="281236" y="117290"/>
                  </a:cubicBezTo>
                  <a:lnTo>
                    <a:pt x="282049" y="117290"/>
                  </a:lnTo>
                  <a:cubicBezTo>
                    <a:pt x="281834" y="146227"/>
                    <a:pt x="282324" y="151752"/>
                    <a:pt x="282979" y="151752"/>
                  </a:cubicBezTo>
                  <a:cubicBezTo>
                    <a:pt x="283384" y="151752"/>
                    <a:pt x="283852" y="149643"/>
                    <a:pt x="284257" y="149643"/>
                  </a:cubicBezTo>
                  <a:cubicBezTo>
                    <a:pt x="284411" y="149643"/>
                    <a:pt x="284556" y="149951"/>
                    <a:pt x="284685" y="150801"/>
                  </a:cubicBezTo>
                  <a:cubicBezTo>
                    <a:pt x="284685" y="124006"/>
                    <a:pt x="284901" y="97176"/>
                    <a:pt x="285497" y="70345"/>
                  </a:cubicBezTo>
                  <a:lnTo>
                    <a:pt x="285497" y="37520"/>
                  </a:lnTo>
                  <a:cubicBezTo>
                    <a:pt x="285244" y="37375"/>
                    <a:pt x="284974" y="37249"/>
                    <a:pt x="284721" y="37104"/>
                  </a:cubicBezTo>
                  <a:lnTo>
                    <a:pt x="279358" y="34342"/>
                  </a:lnTo>
                  <a:lnTo>
                    <a:pt x="277769" y="33511"/>
                  </a:lnTo>
                  <a:cubicBezTo>
                    <a:pt x="277517" y="33385"/>
                    <a:pt x="277246" y="33241"/>
                    <a:pt x="276975" y="33114"/>
                  </a:cubicBezTo>
                  <a:lnTo>
                    <a:pt x="276217" y="32681"/>
                  </a:lnTo>
                  <a:cubicBezTo>
                    <a:pt x="275169" y="32121"/>
                    <a:pt x="274158" y="31507"/>
                    <a:pt x="273147" y="30911"/>
                  </a:cubicBezTo>
                  <a:cubicBezTo>
                    <a:pt x="269067" y="28492"/>
                    <a:pt x="265040" y="25838"/>
                    <a:pt x="260978" y="23147"/>
                  </a:cubicBezTo>
                  <a:cubicBezTo>
                    <a:pt x="252871" y="17767"/>
                    <a:pt x="244655" y="12188"/>
                    <a:pt x="235591" y="7674"/>
                  </a:cubicBezTo>
                  <a:cubicBezTo>
                    <a:pt x="233334" y="6536"/>
                    <a:pt x="231005" y="5507"/>
                    <a:pt x="228622" y="4532"/>
                  </a:cubicBezTo>
                  <a:lnTo>
                    <a:pt x="226816" y="3846"/>
                  </a:lnTo>
                  <a:cubicBezTo>
                    <a:pt x="226220" y="3611"/>
                    <a:pt x="225606" y="3431"/>
                    <a:pt x="224992" y="3196"/>
                  </a:cubicBezTo>
                  <a:cubicBezTo>
                    <a:pt x="223783" y="2763"/>
                    <a:pt x="222519" y="2419"/>
                    <a:pt x="221291" y="2040"/>
                  </a:cubicBezTo>
                  <a:lnTo>
                    <a:pt x="219395" y="1553"/>
                  </a:lnTo>
                  <a:cubicBezTo>
                    <a:pt x="219070" y="1481"/>
                    <a:pt x="218763" y="1390"/>
                    <a:pt x="218438" y="1318"/>
                  </a:cubicBezTo>
                  <a:lnTo>
                    <a:pt x="217463" y="1119"/>
                  </a:lnTo>
                  <a:lnTo>
                    <a:pt x="216506" y="921"/>
                  </a:lnTo>
                  <a:cubicBezTo>
                    <a:pt x="216181" y="867"/>
                    <a:pt x="215874" y="794"/>
                    <a:pt x="215531" y="740"/>
                  </a:cubicBezTo>
                  <a:lnTo>
                    <a:pt x="213581" y="451"/>
                  </a:lnTo>
                  <a:cubicBezTo>
                    <a:pt x="213419" y="415"/>
                    <a:pt x="213256" y="397"/>
                    <a:pt x="213094" y="379"/>
                  </a:cubicBezTo>
                  <a:lnTo>
                    <a:pt x="212606" y="325"/>
                  </a:lnTo>
                  <a:lnTo>
                    <a:pt x="211613" y="235"/>
                  </a:lnTo>
                  <a:cubicBezTo>
                    <a:pt x="210945" y="163"/>
                    <a:pt x="210295" y="90"/>
                    <a:pt x="209627" y="72"/>
                  </a:cubicBezTo>
                  <a:lnTo>
                    <a:pt x="20764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 name="Google Shape;1123;p36"/>
          <p:cNvSpPr/>
          <p:nvPr/>
        </p:nvSpPr>
        <p:spPr>
          <a:xfrm>
            <a:off x="4010100" y="2773513"/>
            <a:ext cx="5133900" cy="1682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 name="Google Shape;1124;p36"/>
          <p:cNvGrpSpPr/>
          <p:nvPr/>
        </p:nvGrpSpPr>
        <p:grpSpPr>
          <a:xfrm rot="-816911">
            <a:off x="-1399103" y="1807642"/>
            <a:ext cx="2613229" cy="5224657"/>
            <a:chOff x="2499325" y="238125"/>
            <a:chExt cx="2613225" cy="5224650"/>
          </a:xfrm>
        </p:grpSpPr>
        <p:sp>
          <p:nvSpPr>
            <p:cNvPr id="1125" name="Google Shape;1125;p36"/>
            <p:cNvSpPr/>
            <p:nvPr/>
          </p:nvSpPr>
          <p:spPr>
            <a:xfrm>
              <a:off x="2551850" y="283000"/>
              <a:ext cx="2514000" cy="5100275"/>
            </a:xfrm>
            <a:custGeom>
              <a:rect b="b" l="l" r="r" t="t"/>
              <a:pathLst>
                <a:path extrusionOk="0" h="204011" w="100560">
                  <a:moveTo>
                    <a:pt x="27470" y="0"/>
                  </a:moveTo>
                  <a:cubicBezTo>
                    <a:pt x="18421" y="0"/>
                    <a:pt x="13970" y="7972"/>
                    <a:pt x="6343" y="17362"/>
                  </a:cubicBezTo>
                  <a:cubicBezTo>
                    <a:pt x="4073" y="20177"/>
                    <a:pt x="2192" y="23368"/>
                    <a:pt x="1375" y="26896"/>
                  </a:cubicBezTo>
                  <a:cubicBezTo>
                    <a:pt x="0" y="32849"/>
                    <a:pt x="1803" y="39166"/>
                    <a:pt x="4877" y="44457"/>
                  </a:cubicBezTo>
                  <a:cubicBezTo>
                    <a:pt x="9456" y="52305"/>
                    <a:pt x="16628" y="58271"/>
                    <a:pt x="22270" y="65418"/>
                  </a:cubicBezTo>
                  <a:cubicBezTo>
                    <a:pt x="35163" y="81760"/>
                    <a:pt x="39275" y="104640"/>
                    <a:pt x="32893" y="124446"/>
                  </a:cubicBezTo>
                  <a:cubicBezTo>
                    <a:pt x="30766" y="131035"/>
                    <a:pt x="27588" y="137248"/>
                    <a:pt x="25824" y="143928"/>
                  </a:cubicBezTo>
                  <a:cubicBezTo>
                    <a:pt x="21868" y="158934"/>
                    <a:pt x="25785" y="175783"/>
                    <a:pt x="35941" y="187508"/>
                  </a:cubicBezTo>
                  <a:cubicBezTo>
                    <a:pt x="44959" y="197906"/>
                    <a:pt x="58670" y="204010"/>
                    <a:pt x="72404" y="204010"/>
                  </a:cubicBezTo>
                  <a:cubicBezTo>
                    <a:pt x="74157" y="204010"/>
                    <a:pt x="75910" y="203911"/>
                    <a:pt x="77654" y="203708"/>
                  </a:cubicBezTo>
                  <a:cubicBezTo>
                    <a:pt x="82635" y="203125"/>
                    <a:pt x="87667" y="201685"/>
                    <a:pt x="91558" y="198520"/>
                  </a:cubicBezTo>
                  <a:cubicBezTo>
                    <a:pt x="99146" y="192333"/>
                    <a:pt x="100560" y="180971"/>
                    <a:pt x="98005" y="171529"/>
                  </a:cubicBezTo>
                  <a:cubicBezTo>
                    <a:pt x="95463" y="162086"/>
                    <a:pt x="89743" y="153876"/>
                    <a:pt x="84969" y="145328"/>
                  </a:cubicBezTo>
                  <a:cubicBezTo>
                    <a:pt x="80196" y="136794"/>
                    <a:pt x="76214" y="127131"/>
                    <a:pt x="77667" y="117455"/>
                  </a:cubicBezTo>
                  <a:cubicBezTo>
                    <a:pt x="79146" y="107636"/>
                    <a:pt x="86111" y="98272"/>
                    <a:pt x="83595" y="88661"/>
                  </a:cubicBezTo>
                  <a:cubicBezTo>
                    <a:pt x="79885" y="74549"/>
                    <a:pt x="59236" y="71799"/>
                    <a:pt x="53062" y="58582"/>
                  </a:cubicBezTo>
                  <a:cubicBezTo>
                    <a:pt x="50248" y="52538"/>
                    <a:pt x="51272" y="44898"/>
                    <a:pt x="55579" y="39801"/>
                  </a:cubicBezTo>
                  <a:cubicBezTo>
                    <a:pt x="57745" y="37246"/>
                    <a:pt x="60624" y="35339"/>
                    <a:pt x="62596" y="32628"/>
                  </a:cubicBezTo>
                  <a:cubicBezTo>
                    <a:pt x="67421" y="26001"/>
                    <a:pt x="65267" y="15974"/>
                    <a:pt x="59301" y="10358"/>
                  </a:cubicBezTo>
                  <a:cubicBezTo>
                    <a:pt x="53322" y="4742"/>
                    <a:pt x="34229" y="1240"/>
                    <a:pt x="34229" y="1240"/>
                  </a:cubicBezTo>
                  <a:cubicBezTo>
                    <a:pt x="31695" y="390"/>
                    <a:pt x="29470" y="0"/>
                    <a:pt x="274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6"/>
            <p:cNvSpPr/>
            <p:nvPr/>
          </p:nvSpPr>
          <p:spPr>
            <a:xfrm>
              <a:off x="2499325" y="238125"/>
              <a:ext cx="2613225" cy="5224650"/>
            </a:xfrm>
            <a:custGeom>
              <a:rect b="b" l="l" r="r" t="t"/>
              <a:pathLst>
                <a:path extrusionOk="0" h="208986" w="104529">
                  <a:moveTo>
                    <a:pt x="89068" y="90508"/>
                  </a:moveTo>
                  <a:cubicBezTo>
                    <a:pt x="89392" y="92120"/>
                    <a:pt x="89537" y="93755"/>
                    <a:pt x="89494" y="95390"/>
                  </a:cubicBezTo>
                  <a:lnTo>
                    <a:pt x="89494" y="95390"/>
                  </a:lnTo>
                  <a:cubicBezTo>
                    <a:pt x="89503" y="95223"/>
                    <a:pt x="89509" y="95054"/>
                    <a:pt x="89509" y="94892"/>
                  </a:cubicBezTo>
                  <a:cubicBezTo>
                    <a:pt x="89496" y="94399"/>
                    <a:pt x="89509" y="93919"/>
                    <a:pt x="89457" y="93426"/>
                  </a:cubicBezTo>
                  <a:cubicBezTo>
                    <a:pt x="89405" y="92440"/>
                    <a:pt x="89275" y="91467"/>
                    <a:pt x="89068" y="90508"/>
                  </a:cubicBezTo>
                  <a:close/>
                  <a:moveTo>
                    <a:pt x="89494" y="95390"/>
                  </a:moveTo>
                  <a:lnTo>
                    <a:pt x="89494" y="95390"/>
                  </a:lnTo>
                  <a:cubicBezTo>
                    <a:pt x="89491" y="95462"/>
                    <a:pt x="89487" y="95534"/>
                    <a:pt x="89483" y="95605"/>
                  </a:cubicBezTo>
                  <a:cubicBezTo>
                    <a:pt x="89483" y="95666"/>
                    <a:pt x="89482" y="95728"/>
                    <a:pt x="89480" y="95790"/>
                  </a:cubicBezTo>
                  <a:lnTo>
                    <a:pt x="89480" y="95790"/>
                  </a:lnTo>
                  <a:cubicBezTo>
                    <a:pt x="89486" y="95656"/>
                    <a:pt x="89491" y="95523"/>
                    <a:pt x="89494" y="95390"/>
                  </a:cubicBezTo>
                  <a:close/>
                  <a:moveTo>
                    <a:pt x="89480" y="95790"/>
                  </a:moveTo>
                  <a:cubicBezTo>
                    <a:pt x="89476" y="95894"/>
                    <a:pt x="89470" y="95999"/>
                    <a:pt x="89464" y="96104"/>
                  </a:cubicBezTo>
                  <a:lnTo>
                    <a:pt x="89464" y="96104"/>
                  </a:lnTo>
                  <a:cubicBezTo>
                    <a:pt x="89472" y="95999"/>
                    <a:pt x="89477" y="95894"/>
                    <a:pt x="89480" y="95790"/>
                  </a:cubicBezTo>
                  <a:close/>
                  <a:moveTo>
                    <a:pt x="89464" y="96104"/>
                  </a:moveTo>
                  <a:lnTo>
                    <a:pt x="89464" y="96104"/>
                  </a:lnTo>
                  <a:cubicBezTo>
                    <a:pt x="89459" y="96176"/>
                    <a:pt x="89452" y="96248"/>
                    <a:pt x="89444" y="96318"/>
                  </a:cubicBezTo>
                  <a:lnTo>
                    <a:pt x="89401" y="96906"/>
                  </a:lnTo>
                  <a:lnTo>
                    <a:pt x="89401" y="96906"/>
                  </a:lnTo>
                  <a:cubicBezTo>
                    <a:pt x="89427" y="96639"/>
                    <a:pt x="89448" y="96371"/>
                    <a:pt x="89464" y="96104"/>
                  </a:cubicBezTo>
                  <a:close/>
                  <a:moveTo>
                    <a:pt x="25356" y="171902"/>
                  </a:moveTo>
                  <a:cubicBezTo>
                    <a:pt x="25357" y="171902"/>
                    <a:pt x="25358" y="171903"/>
                    <a:pt x="25359" y="171903"/>
                  </a:cubicBezTo>
                  <a:lnTo>
                    <a:pt x="25359" y="171903"/>
                  </a:lnTo>
                  <a:cubicBezTo>
                    <a:pt x="25342" y="171910"/>
                    <a:pt x="25361" y="172037"/>
                    <a:pt x="25435" y="172364"/>
                  </a:cubicBezTo>
                  <a:cubicBezTo>
                    <a:pt x="25351" y="172027"/>
                    <a:pt x="25334" y="171902"/>
                    <a:pt x="25356" y="171902"/>
                  </a:cubicBezTo>
                  <a:close/>
                  <a:moveTo>
                    <a:pt x="81469" y="85585"/>
                  </a:moveTo>
                  <a:cubicBezTo>
                    <a:pt x="81542" y="85683"/>
                    <a:pt x="81615" y="85781"/>
                    <a:pt x="81688" y="85890"/>
                  </a:cubicBezTo>
                  <a:lnTo>
                    <a:pt x="82142" y="86539"/>
                  </a:lnTo>
                  <a:lnTo>
                    <a:pt x="82544" y="87226"/>
                  </a:lnTo>
                  <a:lnTo>
                    <a:pt x="82751" y="87563"/>
                  </a:lnTo>
                  <a:lnTo>
                    <a:pt x="82920" y="87913"/>
                  </a:lnTo>
                  <a:lnTo>
                    <a:pt x="83270" y="88614"/>
                  </a:lnTo>
                  <a:lnTo>
                    <a:pt x="83556" y="89340"/>
                  </a:lnTo>
                  <a:lnTo>
                    <a:pt x="83711" y="89703"/>
                  </a:lnTo>
                  <a:cubicBezTo>
                    <a:pt x="83750" y="89833"/>
                    <a:pt x="83776" y="89950"/>
                    <a:pt x="83815" y="90080"/>
                  </a:cubicBezTo>
                  <a:lnTo>
                    <a:pt x="84048" y="90832"/>
                  </a:lnTo>
                  <a:cubicBezTo>
                    <a:pt x="84113" y="91078"/>
                    <a:pt x="84165" y="91338"/>
                    <a:pt x="84230" y="91584"/>
                  </a:cubicBezTo>
                  <a:cubicBezTo>
                    <a:pt x="84437" y="92609"/>
                    <a:pt x="84541" y="93659"/>
                    <a:pt x="84541" y="94710"/>
                  </a:cubicBezTo>
                  <a:cubicBezTo>
                    <a:pt x="84541" y="96824"/>
                    <a:pt x="84152" y="98964"/>
                    <a:pt x="83568" y="101104"/>
                  </a:cubicBezTo>
                  <a:cubicBezTo>
                    <a:pt x="82985" y="103244"/>
                    <a:pt x="82207" y="105385"/>
                    <a:pt x="81415" y="107551"/>
                  </a:cubicBezTo>
                  <a:cubicBezTo>
                    <a:pt x="80611" y="109704"/>
                    <a:pt x="79794" y="111909"/>
                    <a:pt x="79120" y="114192"/>
                  </a:cubicBezTo>
                  <a:cubicBezTo>
                    <a:pt x="78782" y="115333"/>
                    <a:pt x="78484" y="116500"/>
                    <a:pt x="78238" y="117707"/>
                  </a:cubicBezTo>
                  <a:cubicBezTo>
                    <a:pt x="78186" y="117992"/>
                    <a:pt x="78134" y="118303"/>
                    <a:pt x="78082" y="118601"/>
                  </a:cubicBezTo>
                  <a:cubicBezTo>
                    <a:pt x="78056" y="118757"/>
                    <a:pt x="78030" y="118900"/>
                    <a:pt x="78004" y="119055"/>
                  </a:cubicBezTo>
                  <a:lnTo>
                    <a:pt x="77952" y="119509"/>
                  </a:lnTo>
                  <a:lnTo>
                    <a:pt x="77836" y="120430"/>
                  </a:lnTo>
                  <a:lnTo>
                    <a:pt x="77784" y="120884"/>
                  </a:lnTo>
                  <a:cubicBezTo>
                    <a:pt x="77771" y="121040"/>
                    <a:pt x="77771" y="121183"/>
                    <a:pt x="77758" y="121338"/>
                  </a:cubicBezTo>
                  <a:cubicBezTo>
                    <a:pt x="77589" y="123764"/>
                    <a:pt x="77693" y="126202"/>
                    <a:pt x="78069" y="128602"/>
                  </a:cubicBezTo>
                  <a:cubicBezTo>
                    <a:pt x="78432" y="130975"/>
                    <a:pt x="79003" y="133297"/>
                    <a:pt x="79768" y="135580"/>
                  </a:cubicBezTo>
                  <a:cubicBezTo>
                    <a:pt x="81247" y="140093"/>
                    <a:pt x="83309" y="144322"/>
                    <a:pt x="85540" y="148369"/>
                  </a:cubicBezTo>
                  <a:cubicBezTo>
                    <a:pt x="87771" y="152402"/>
                    <a:pt x="90144" y="156281"/>
                    <a:pt x="92272" y="160198"/>
                  </a:cubicBezTo>
                  <a:cubicBezTo>
                    <a:pt x="94386" y="164115"/>
                    <a:pt x="96279" y="168097"/>
                    <a:pt x="97538" y="172195"/>
                  </a:cubicBezTo>
                  <a:lnTo>
                    <a:pt x="97966" y="173739"/>
                  </a:lnTo>
                  <a:cubicBezTo>
                    <a:pt x="98108" y="174258"/>
                    <a:pt x="98225" y="174763"/>
                    <a:pt x="98342" y="175282"/>
                  </a:cubicBezTo>
                  <a:cubicBezTo>
                    <a:pt x="98549" y="176307"/>
                    <a:pt x="98718" y="177344"/>
                    <a:pt x="98835" y="178382"/>
                  </a:cubicBezTo>
                  <a:cubicBezTo>
                    <a:pt x="99055" y="180457"/>
                    <a:pt x="99068" y="182546"/>
                    <a:pt x="98861" y="184621"/>
                  </a:cubicBezTo>
                  <a:cubicBezTo>
                    <a:pt x="99068" y="182507"/>
                    <a:pt x="99042" y="180367"/>
                    <a:pt x="98796" y="178252"/>
                  </a:cubicBezTo>
                  <a:cubicBezTo>
                    <a:pt x="98666" y="177189"/>
                    <a:pt x="98497" y="176138"/>
                    <a:pt x="98264" y="175101"/>
                  </a:cubicBezTo>
                  <a:cubicBezTo>
                    <a:pt x="98043" y="174063"/>
                    <a:pt x="97732" y="173012"/>
                    <a:pt x="97421" y="171975"/>
                  </a:cubicBezTo>
                  <a:cubicBezTo>
                    <a:pt x="96124" y="167811"/>
                    <a:pt x="94178" y="163803"/>
                    <a:pt x="92012" y="159860"/>
                  </a:cubicBezTo>
                  <a:cubicBezTo>
                    <a:pt x="89846" y="155904"/>
                    <a:pt x="87460" y="152013"/>
                    <a:pt x="85216" y="147941"/>
                  </a:cubicBezTo>
                  <a:cubicBezTo>
                    <a:pt x="82985" y="143868"/>
                    <a:pt x="80961" y="139601"/>
                    <a:pt x="79522" y="135061"/>
                  </a:cubicBezTo>
                  <a:cubicBezTo>
                    <a:pt x="78795" y="132778"/>
                    <a:pt x="78251" y="130430"/>
                    <a:pt x="77926" y="128070"/>
                  </a:cubicBezTo>
                  <a:cubicBezTo>
                    <a:pt x="77576" y="125657"/>
                    <a:pt x="77511" y="123219"/>
                    <a:pt x="77719" y="120793"/>
                  </a:cubicBezTo>
                  <a:lnTo>
                    <a:pt x="77939" y="118978"/>
                  </a:lnTo>
                  <a:lnTo>
                    <a:pt x="78095" y="118083"/>
                  </a:lnTo>
                  <a:cubicBezTo>
                    <a:pt x="78160" y="117784"/>
                    <a:pt x="78225" y="117486"/>
                    <a:pt x="78277" y="117188"/>
                  </a:cubicBezTo>
                  <a:cubicBezTo>
                    <a:pt x="78536" y="116007"/>
                    <a:pt x="78847" y="114853"/>
                    <a:pt x="79197" y="113725"/>
                  </a:cubicBezTo>
                  <a:cubicBezTo>
                    <a:pt x="79885" y="111455"/>
                    <a:pt x="80715" y="109289"/>
                    <a:pt x="81493" y="107149"/>
                  </a:cubicBezTo>
                  <a:cubicBezTo>
                    <a:pt x="82271" y="105008"/>
                    <a:pt x="83037" y="102907"/>
                    <a:pt x="83607" y="100793"/>
                  </a:cubicBezTo>
                  <a:cubicBezTo>
                    <a:pt x="84165" y="98692"/>
                    <a:pt x="84528" y="96578"/>
                    <a:pt x="84502" y="94502"/>
                  </a:cubicBezTo>
                  <a:cubicBezTo>
                    <a:pt x="84489" y="93465"/>
                    <a:pt x="84373" y="92440"/>
                    <a:pt x="84165" y="91441"/>
                  </a:cubicBezTo>
                  <a:lnTo>
                    <a:pt x="84074" y="91065"/>
                  </a:lnTo>
                  <a:cubicBezTo>
                    <a:pt x="84061" y="91000"/>
                    <a:pt x="84048" y="90936"/>
                    <a:pt x="84035" y="90871"/>
                  </a:cubicBezTo>
                  <a:lnTo>
                    <a:pt x="83971" y="90689"/>
                  </a:lnTo>
                  <a:lnTo>
                    <a:pt x="83750" y="89963"/>
                  </a:lnTo>
                  <a:cubicBezTo>
                    <a:pt x="83672" y="89716"/>
                    <a:pt x="83594" y="89470"/>
                    <a:pt x="83491" y="89236"/>
                  </a:cubicBezTo>
                  <a:lnTo>
                    <a:pt x="83348" y="88873"/>
                  </a:lnTo>
                  <a:cubicBezTo>
                    <a:pt x="83309" y="88757"/>
                    <a:pt x="83257" y="88640"/>
                    <a:pt x="83205" y="88523"/>
                  </a:cubicBezTo>
                  <a:cubicBezTo>
                    <a:pt x="82719" y="87487"/>
                    <a:pt x="82137" y="86504"/>
                    <a:pt x="81469" y="85585"/>
                  </a:cubicBezTo>
                  <a:close/>
                  <a:moveTo>
                    <a:pt x="24151" y="0"/>
                  </a:moveTo>
                  <a:cubicBezTo>
                    <a:pt x="22867" y="467"/>
                    <a:pt x="21635" y="1064"/>
                    <a:pt x="20493" y="1816"/>
                  </a:cubicBezTo>
                  <a:cubicBezTo>
                    <a:pt x="19404" y="2529"/>
                    <a:pt x="18379" y="3333"/>
                    <a:pt x="17419" y="4215"/>
                  </a:cubicBezTo>
                  <a:cubicBezTo>
                    <a:pt x="15552" y="5940"/>
                    <a:pt x="13982" y="7769"/>
                    <a:pt x="12491" y="9598"/>
                  </a:cubicBezTo>
                  <a:cubicBezTo>
                    <a:pt x="10999" y="11440"/>
                    <a:pt x="9598" y="13256"/>
                    <a:pt x="8184" y="15046"/>
                  </a:cubicBezTo>
                  <a:lnTo>
                    <a:pt x="7121" y="16369"/>
                  </a:lnTo>
                  <a:lnTo>
                    <a:pt x="6018" y="17718"/>
                  </a:lnTo>
                  <a:cubicBezTo>
                    <a:pt x="5227" y="18690"/>
                    <a:pt x="4488" y="19715"/>
                    <a:pt x="3813" y="20779"/>
                  </a:cubicBezTo>
                  <a:cubicBezTo>
                    <a:pt x="2400" y="22971"/>
                    <a:pt x="1336" y="25370"/>
                    <a:pt x="675" y="27912"/>
                  </a:cubicBezTo>
                  <a:cubicBezTo>
                    <a:pt x="363" y="29209"/>
                    <a:pt x="156" y="30532"/>
                    <a:pt x="78" y="31868"/>
                  </a:cubicBezTo>
                  <a:cubicBezTo>
                    <a:pt x="0" y="33178"/>
                    <a:pt x="39" y="34501"/>
                    <a:pt x="169" y="35811"/>
                  </a:cubicBezTo>
                  <a:cubicBezTo>
                    <a:pt x="324" y="37095"/>
                    <a:pt x="558" y="38366"/>
                    <a:pt x="856" y="39625"/>
                  </a:cubicBezTo>
                  <a:cubicBezTo>
                    <a:pt x="1180" y="40870"/>
                    <a:pt x="1570" y="42089"/>
                    <a:pt x="2023" y="43282"/>
                  </a:cubicBezTo>
                  <a:cubicBezTo>
                    <a:pt x="2490" y="44463"/>
                    <a:pt x="3009" y="45617"/>
                    <a:pt x="3580" y="46745"/>
                  </a:cubicBezTo>
                  <a:cubicBezTo>
                    <a:pt x="3865" y="47290"/>
                    <a:pt x="4164" y="47848"/>
                    <a:pt x="4475" y="48393"/>
                  </a:cubicBezTo>
                  <a:cubicBezTo>
                    <a:pt x="4786" y="48924"/>
                    <a:pt x="5097" y="49469"/>
                    <a:pt x="5435" y="49988"/>
                  </a:cubicBezTo>
                  <a:lnTo>
                    <a:pt x="5979" y="50792"/>
                  </a:lnTo>
                  <a:cubicBezTo>
                    <a:pt x="6174" y="51077"/>
                    <a:pt x="6382" y="51376"/>
                    <a:pt x="6602" y="51674"/>
                  </a:cubicBezTo>
                  <a:cubicBezTo>
                    <a:pt x="6823" y="51972"/>
                    <a:pt x="7043" y="52297"/>
                    <a:pt x="7289" y="52608"/>
                  </a:cubicBezTo>
                  <a:lnTo>
                    <a:pt x="8029" y="53581"/>
                  </a:lnTo>
                  <a:cubicBezTo>
                    <a:pt x="9053" y="54891"/>
                    <a:pt x="10208" y="56279"/>
                    <a:pt x="11388" y="57589"/>
                  </a:cubicBezTo>
                  <a:cubicBezTo>
                    <a:pt x="13736" y="60248"/>
                    <a:pt x="16122" y="62725"/>
                    <a:pt x="17627" y="64398"/>
                  </a:cubicBezTo>
                  <a:cubicBezTo>
                    <a:pt x="18742" y="65630"/>
                    <a:pt x="19819" y="66850"/>
                    <a:pt x="20857" y="68095"/>
                  </a:cubicBezTo>
                  <a:lnTo>
                    <a:pt x="21622" y="69029"/>
                  </a:lnTo>
                  <a:cubicBezTo>
                    <a:pt x="21868" y="69340"/>
                    <a:pt x="22102" y="69651"/>
                    <a:pt x="22348" y="69975"/>
                  </a:cubicBezTo>
                  <a:cubicBezTo>
                    <a:pt x="22582" y="70300"/>
                    <a:pt x="22841" y="70611"/>
                    <a:pt x="23061" y="70935"/>
                  </a:cubicBezTo>
                  <a:lnTo>
                    <a:pt x="23749" y="71908"/>
                  </a:lnTo>
                  <a:cubicBezTo>
                    <a:pt x="23995" y="72219"/>
                    <a:pt x="24216" y="72556"/>
                    <a:pt x="24423" y="72894"/>
                  </a:cubicBezTo>
                  <a:cubicBezTo>
                    <a:pt x="24631" y="73218"/>
                    <a:pt x="24864" y="73542"/>
                    <a:pt x="25072" y="73879"/>
                  </a:cubicBezTo>
                  <a:cubicBezTo>
                    <a:pt x="25487" y="74567"/>
                    <a:pt x="25928" y="75228"/>
                    <a:pt x="26304" y="75916"/>
                  </a:cubicBezTo>
                  <a:lnTo>
                    <a:pt x="26914" y="76940"/>
                  </a:lnTo>
                  <a:lnTo>
                    <a:pt x="27471" y="77991"/>
                  </a:lnTo>
                  <a:lnTo>
                    <a:pt x="27757" y="78510"/>
                  </a:lnTo>
                  <a:lnTo>
                    <a:pt x="28016" y="79042"/>
                  </a:lnTo>
                  <a:lnTo>
                    <a:pt x="28548" y="80118"/>
                  </a:lnTo>
                  <a:cubicBezTo>
                    <a:pt x="29923" y="82985"/>
                    <a:pt x="31064" y="85942"/>
                    <a:pt x="31998" y="88977"/>
                  </a:cubicBezTo>
                  <a:cubicBezTo>
                    <a:pt x="32206" y="89742"/>
                    <a:pt x="32452" y="90508"/>
                    <a:pt x="32634" y="91273"/>
                  </a:cubicBezTo>
                  <a:lnTo>
                    <a:pt x="32932" y="92427"/>
                  </a:lnTo>
                  <a:lnTo>
                    <a:pt x="33191" y="93582"/>
                  </a:lnTo>
                  <a:lnTo>
                    <a:pt x="33321" y="94165"/>
                  </a:lnTo>
                  <a:lnTo>
                    <a:pt x="33438" y="94749"/>
                  </a:lnTo>
                  <a:lnTo>
                    <a:pt x="33658" y="95903"/>
                  </a:lnTo>
                  <a:cubicBezTo>
                    <a:pt x="33736" y="96292"/>
                    <a:pt x="33801" y="96694"/>
                    <a:pt x="33866" y="97084"/>
                  </a:cubicBezTo>
                  <a:cubicBezTo>
                    <a:pt x="33931" y="97473"/>
                    <a:pt x="33996" y="97862"/>
                    <a:pt x="34047" y="98251"/>
                  </a:cubicBezTo>
                  <a:cubicBezTo>
                    <a:pt x="34488" y="101377"/>
                    <a:pt x="34696" y="104529"/>
                    <a:pt x="34670" y="107693"/>
                  </a:cubicBezTo>
                  <a:lnTo>
                    <a:pt x="34657" y="108874"/>
                  </a:lnTo>
                  <a:lnTo>
                    <a:pt x="34605" y="110054"/>
                  </a:lnTo>
                  <a:cubicBezTo>
                    <a:pt x="34579" y="110845"/>
                    <a:pt x="34501" y="111623"/>
                    <a:pt x="34450" y="112402"/>
                  </a:cubicBezTo>
                  <a:cubicBezTo>
                    <a:pt x="34424" y="112804"/>
                    <a:pt x="34372" y="113193"/>
                    <a:pt x="34333" y="113582"/>
                  </a:cubicBezTo>
                  <a:cubicBezTo>
                    <a:pt x="34281" y="113971"/>
                    <a:pt x="34255" y="114360"/>
                    <a:pt x="34203" y="114749"/>
                  </a:cubicBezTo>
                  <a:cubicBezTo>
                    <a:pt x="34086" y="115527"/>
                    <a:pt x="33996" y="116306"/>
                    <a:pt x="33853" y="117084"/>
                  </a:cubicBezTo>
                  <a:cubicBezTo>
                    <a:pt x="33606" y="118627"/>
                    <a:pt x="33269" y="120158"/>
                    <a:pt x="32906" y="121675"/>
                  </a:cubicBezTo>
                  <a:cubicBezTo>
                    <a:pt x="32504" y="123193"/>
                    <a:pt x="32089" y="124685"/>
                    <a:pt x="31583" y="126176"/>
                  </a:cubicBezTo>
                  <a:cubicBezTo>
                    <a:pt x="30571" y="129159"/>
                    <a:pt x="29313" y="132156"/>
                    <a:pt x="28094" y="135255"/>
                  </a:cubicBezTo>
                  <a:cubicBezTo>
                    <a:pt x="26888" y="138355"/>
                    <a:pt x="25669" y="141559"/>
                    <a:pt x="24774" y="144957"/>
                  </a:cubicBezTo>
                  <a:cubicBezTo>
                    <a:pt x="23892" y="148356"/>
                    <a:pt x="23373" y="151845"/>
                    <a:pt x="23230" y="155360"/>
                  </a:cubicBezTo>
                  <a:cubicBezTo>
                    <a:pt x="23074" y="158849"/>
                    <a:pt x="23282" y="162351"/>
                    <a:pt x="23840" y="165801"/>
                  </a:cubicBezTo>
                  <a:cubicBezTo>
                    <a:pt x="24112" y="167526"/>
                    <a:pt x="24462" y="169225"/>
                    <a:pt x="24916" y="170911"/>
                  </a:cubicBezTo>
                  <a:cubicBezTo>
                    <a:pt x="25357" y="172597"/>
                    <a:pt x="25876" y="174245"/>
                    <a:pt x="26486" y="175879"/>
                  </a:cubicBezTo>
                  <a:cubicBezTo>
                    <a:pt x="26641" y="176294"/>
                    <a:pt x="26797" y="176696"/>
                    <a:pt x="26953" y="177098"/>
                  </a:cubicBezTo>
                  <a:lnTo>
                    <a:pt x="27458" y="178304"/>
                  </a:lnTo>
                  <a:lnTo>
                    <a:pt x="27990" y="179498"/>
                  </a:lnTo>
                  <a:cubicBezTo>
                    <a:pt x="28159" y="179900"/>
                    <a:pt x="28366" y="180289"/>
                    <a:pt x="28548" y="180678"/>
                  </a:cubicBezTo>
                  <a:cubicBezTo>
                    <a:pt x="29313" y="182247"/>
                    <a:pt x="30169" y="183765"/>
                    <a:pt x="31090" y="185243"/>
                  </a:cubicBezTo>
                  <a:cubicBezTo>
                    <a:pt x="32011" y="186722"/>
                    <a:pt x="33010" y="188149"/>
                    <a:pt x="34086" y="189524"/>
                  </a:cubicBezTo>
                  <a:cubicBezTo>
                    <a:pt x="35163" y="190899"/>
                    <a:pt x="36317" y="192209"/>
                    <a:pt x="37536" y="193467"/>
                  </a:cubicBezTo>
                  <a:cubicBezTo>
                    <a:pt x="39975" y="195944"/>
                    <a:pt x="42660" y="198175"/>
                    <a:pt x="45552" y="200108"/>
                  </a:cubicBezTo>
                  <a:cubicBezTo>
                    <a:pt x="46992" y="201080"/>
                    <a:pt x="48471" y="201975"/>
                    <a:pt x="50001" y="202805"/>
                  </a:cubicBezTo>
                  <a:cubicBezTo>
                    <a:pt x="51532" y="203623"/>
                    <a:pt x="53101" y="204349"/>
                    <a:pt x="54696" y="205010"/>
                  </a:cubicBezTo>
                  <a:cubicBezTo>
                    <a:pt x="56292" y="205685"/>
                    <a:pt x="57926" y="206256"/>
                    <a:pt x="59586" y="206761"/>
                  </a:cubicBezTo>
                  <a:cubicBezTo>
                    <a:pt x="61233" y="207254"/>
                    <a:pt x="62920" y="207682"/>
                    <a:pt x="64619" y="208019"/>
                  </a:cubicBezTo>
                  <a:cubicBezTo>
                    <a:pt x="66305" y="208344"/>
                    <a:pt x="68017" y="208590"/>
                    <a:pt x="69755" y="208759"/>
                  </a:cubicBezTo>
                  <a:cubicBezTo>
                    <a:pt x="70183" y="208798"/>
                    <a:pt x="70611" y="208837"/>
                    <a:pt x="71052" y="208863"/>
                  </a:cubicBezTo>
                  <a:lnTo>
                    <a:pt x="72349" y="208940"/>
                  </a:lnTo>
                  <a:lnTo>
                    <a:pt x="73646" y="208979"/>
                  </a:lnTo>
                  <a:cubicBezTo>
                    <a:pt x="73789" y="208984"/>
                    <a:pt x="73931" y="208985"/>
                    <a:pt x="74075" y="208985"/>
                  </a:cubicBezTo>
                  <a:cubicBezTo>
                    <a:pt x="74361" y="208985"/>
                    <a:pt x="74649" y="208979"/>
                    <a:pt x="74943" y="208979"/>
                  </a:cubicBezTo>
                  <a:cubicBezTo>
                    <a:pt x="78445" y="208966"/>
                    <a:pt x="81934" y="208538"/>
                    <a:pt x="85332" y="207708"/>
                  </a:cubicBezTo>
                  <a:cubicBezTo>
                    <a:pt x="87096" y="207280"/>
                    <a:pt x="88809" y="206684"/>
                    <a:pt x="90469" y="205944"/>
                  </a:cubicBezTo>
                  <a:lnTo>
                    <a:pt x="91091" y="205646"/>
                  </a:lnTo>
                  <a:lnTo>
                    <a:pt x="91714" y="205322"/>
                  </a:lnTo>
                  <a:lnTo>
                    <a:pt x="92025" y="205166"/>
                  </a:lnTo>
                  <a:lnTo>
                    <a:pt x="92323" y="204997"/>
                  </a:lnTo>
                  <a:lnTo>
                    <a:pt x="92933" y="204647"/>
                  </a:lnTo>
                  <a:cubicBezTo>
                    <a:pt x="93750" y="204167"/>
                    <a:pt x="94528" y="203635"/>
                    <a:pt x="95268" y="203052"/>
                  </a:cubicBezTo>
                  <a:cubicBezTo>
                    <a:pt x="96772" y="201884"/>
                    <a:pt x="98108" y="200523"/>
                    <a:pt x="99263" y="198992"/>
                  </a:cubicBezTo>
                  <a:cubicBezTo>
                    <a:pt x="100378" y="197500"/>
                    <a:pt x="101325" y="195866"/>
                    <a:pt x="102064" y="194141"/>
                  </a:cubicBezTo>
                  <a:cubicBezTo>
                    <a:pt x="102427" y="193298"/>
                    <a:pt x="102752" y="192429"/>
                    <a:pt x="103037" y="191547"/>
                  </a:cubicBezTo>
                  <a:cubicBezTo>
                    <a:pt x="103167" y="191106"/>
                    <a:pt x="103296" y="190678"/>
                    <a:pt x="103413" y="190224"/>
                  </a:cubicBezTo>
                  <a:cubicBezTo>
                    <a:pt x="103465" y="190004"/>
                    <a:pt x="103517" y="189796"/>
                    <a:pt x="103569" y="189563"/>
                  </a:cubicBezTo>
                  <a:lnTo>
                    <a:pt x="103724" y="188901"/>
                  </a:lnTo>
                  <a:cubicBezTo>
                    <a:pt x="104088" y="187137"/>
                    <a:pt x="104321" y="185347"/>
                    <a:pt x="104399" y="183557"/>
                  </a:cubicBezTo>
                  <a:cubicBezTo>
                    <a:pt x="104529" y="179990"/>
                    <a:pt x="104153" y="176437"/>
                    <a:pt x="103271" y="172973"/>
                  </a:cubicBezTo>
                  <a:cubicBezTo>
                    <a:pt x="103167" y="172545"/>
                    <a:pt x="103050" y="172130"/>
                    <a:pt x="102920" y="171715"/>
                  </a:cubicBezTo>
                  <a:cubicBezTo>
                    <a:pt x="102804" y="171300"/>
                    <a:pt x="102687" y="170872"/>
                    <a:pt x="102557" y="170457"/>
                  </a:cubicBezTo>
                  <a:cubicBezTo>
                    <a:pt x="102272" y="169640"/>
                    <a:pt x="102025" y="168810"/>
                    <a:pt x="101701" y="168006"/>
                  </a:cubicBezTo>
                  <a:cubicBezTo>
                    <a:pt x="101104" y="166384"/>
                    <a:pt x="100404" y="164828"/>
                    <a:pt x="99704" y="163285"/>
                  </a:cubicBezTo>
                  <a:cubicBezTo>
                    <a:pt x="96798" y="157137"/>
                    <a:pt x="93205" y="151598"/>
                    <a:pt x="90093" y="146021"/>
                  </a:cubicBezTo>
                  <a:cubicBezTo>
                    <a:pt x="89885" y="145684"/>
                    <a:pt x="89703" y="145333"/>
                    <a:pt x="89509" y="144983"/>
                  </a:cubicBezTo>
                  <a:lnTo>
                    <a:pt x="88951" y="143946"/>
                  </a:lnTo>
                  <a:cubicBezTo>
                    <a:pt x="88588" y="143245"/>
                    <a:pt x="88212" y="142558"/>
                    <a:pt x="87862" y="141844"/>
                  </a:cubicBezTo>
                  <a:lnTo>
                    <a:pt x="87343" y="140794"/>
                  </a:lnTo>
                  <a:lnTo>
                    <a:pt x="86863" y="139730"/>
                  </a:lnTo>
                  <a:lnTo>
                    <a:pt x="86604" y="139211"/>
                  </a:lnTo>
                  <a:lnTo>
                    <a:pt x="86383" y="138667"/>
                  </a:lnTo>
                  <a:lnTo>
                    <a:pt x="85916" y="137603"/>
                  </a:lnTo>
                  <a:lnTo>
                    <a:pt x="85488" y="136527"/>
                  </a:lnTo>
                  <a:lnTo>
                    <a:pt x="85268" y="135995"/>
                  </a:lnTo>
                  <a:lnTo>
                    <a:pt x="85073" y="135450"/>
                  </a:lnTo>
                  <a:lnTo>
                    <a:pt x="84684" y="134373"/>
                  </a:lnTo>
                  <a:lnTo>
                    <a:pt x="84334" y="133284"/>
                  </a:lnTo>
                  <a:lnTo>
                    <a:pt x="84152" y="132739"/>
                  </a:lnTo>
                  <a:cubicBezTo>
                    <a:pt x="84100" y="132558"/>
                    <a:pt x="84061" y="132376"/>
                    <a:pt x="84009" y="132194"/>
                  </a:cubicBezTo>
                  <a:lnTo>
                    <a:pt x="83698" y="131105"/>
                  </a:lnTo>
                  <a:lnTo>
                    <a:pt x="83452" y="130002"/>
                  </a:lnTo>
                  <a:lnTo>
                    <a:pt x="83322" y="129458"/>
                  </a:lnTo>
                  <a:lnTo>
                    <a:pt x="83218" y="128913"/>
                  </a:lnTo>
                  <a:lnTo>
                    <a:pt x="83024" y="127810"/>
                  </a:lnTo>
                  <a:lnTo>
                    <a:pt x="82881" y="126708"/>
                  </a:lnTo>
                  <a:lnTo>
                    <a:pt x="82816" y="126163"/>
                  </a:lnTo>
                  <a:lnTo>
                    <a:pt x="82777" y="125605"/>
                  </a:lnTo>
                  <a:lnTo>
                    <a:pt x="82699" y="124516"/>
                  </a:lnTo>
                  <a:lnTo>
                    <a:pt x="82686" y="123413"/>
                  </a:lnTo>
                  <a:lnTo>
                    <a:pt x="82686" y="122869"/>
                  </a:lnTo>
                  <a:lnTo>
                    <a:pt x="82712" y="122324"/>
                  </a:lnTo>
                  <a:cubicBezTo>
                    <a:pt x="82738" y="121961"/>
                    <a:pt x="82751" y="121598"/>
                    <a:pt x="82777" y="121247"/>
                  </a:cubicBezTo>
                  <a:lnTo>
                    <a:pt x="82907" y="120171"/>
                  </a:lnTo>
                  <a:cubicBezTo>
                    <a:pt x="83102" y="118705"/>
                    <a:pt x="83413" y="117253"/>
                    <a:pt x="83841" y="115839"/>
                  </a:cubicBezTo>
                  <a:cubicBezTo>
                    <a:pt x="84256" y="114373"/>
                    <a:pt x="84775" y="112882"/>
                    <a:pt x="85307" y="111377"/>
                  </a:cubicBezTo>
                  <a:cubicBezTo>
                    <a:pt x="86396" y="108342"/>
                    <a:pt x="87654" y="105216"/>
                    <a:pt x="88536" y="101753"/>
                  </a:cubicBezTo>
                  <a:cubicBezTo>
                    <a:pt x="88757" y="100897"/>
                    <a:pt x="88951" y="100002"/>
                    <a:pt x="89107" y="99107"/>
                  </a:cubicBezTo>
                  <a:lnTo>
                    <a:pt x="89224" y="98420"/>
                  </a:lnTo>
                  <a:lnTo>
                    <a:pt x="89275" y="98069"/>
                  </a:lnTo>
                  <a:lnTo>
                    <a:pt x="89314" y="97719"/>
                  </a:lnTo>
                  <a:lnTo>
                    <a:pt x="89392" y="97032"/>
                  </a:lnTo>
                  <a:lnTo>
                    <a:pt x="89401" y="96906"/>
                  </a:lnTo>
                  <a:lnTo>
                    <a:pt x="89401" y="96906"/>
                  </a:lnTo>
                  <a:cubicBezTo>
                    <a:pt x="89368" y="97251"/>
                    <a:pt x="89326" y="97596"/>
                    <a:pt x="89275" y="97940"/>
                  </a:cubicBezTo>
                  <a:cubicBezTo>
                    <a:pt x="88951" y="100209"/>
                    <a:pt x="88406" y="102453"/>
                    <a:pt x="87680" y="104645"/>
                  </a:cubicBezTo>
                  <a:cubicBezTo>
                    <a:pt x="86993" y="106747"/>
                    <a:pt x="86240" y="108744"/>
                    <a:pt x="85527" y="110690"/>
                  </a:cubicBezTo>
                  <a:cubicBezTo>
                    <a:pt x="84814" y="112635"/>
                    <a:pt x="84152" y="114529"/>
                    <a:pt x="83633" y="116396"/>
                  </a:cubicBezTo>
                  <a:cubicBezTo>
                    <a:pt x="83374" y="117330"/>
                    <a:pt x="83166" y="118251"/>
                    <a:pt x="82998" y="119172"/>
                  </a:cubicBezTo>
                  <a:cubicBezTo>
                    <a:pt x="82959" y="119393"/>
                    <a:pt x="82920" y="119626"/>
                    <a:pt x="82894" y="119847"/>
                  </a:cubicBezTo>
                  <a:lnTo>
                    <a:pt x="82803" y="120534"/>
                  </a:lnTo>
                  <a:lnTo>
                    <a:pt x="82725" y="121221"/>
                  </a:lnTo>
                  <a:cubicBezTo>
                    <a:pt x="82699" y="121455"/>
                    <a:pt x="82699" y="121688"/>
                    <a:pt x="82674" y="121922"/>
                  </a:cubicBezTo>
                  <a:cubicBezTo>
                    <a:pt x="82557" y="123777"/>
                    <a:pt x="82635" y="125657"/>
                    <a:pt x="82920" y="127499"/>
                  </a:cubicBezTo>
                  <a:cubicBezTo>
                    <a:pt x="83465" y="131248"/>
                    <a:pt x="84645" y="134970"/>
                    <a:pt x="86240" y="138589"/>
                  </a:cubicBezTo>
                  <a:cubicBezTo>
                    <a:pt x="87019" y="140392"/>
                    <a:pt x="87888" y="142182"/>
                    <a:pt x="88834" y="143946"/>
                  </a:cubicBezTo>
                  <a:cubicBezTo>
                    <a:pt x="89768" y="145710"/>
                    <a:pt x="90780" y="147474"/>
                    <a:pt x="91805" y="149238"/>
                  </a:cubicBezTo>
                  <a:cubicBezTo>
                    <a:pt x="93854" y="152779"/>
                    <a:pt x="95994" y="156345"/>
                    <a:pt x="97966" y="160107"/>
                  </a:cubicBezTo>
                  <a:cubicBezTo>
                    <a:pt x="98938" y="161988"/>
                    <a:pt x="99859" y="163920"/>
                    <a:pt x="100702" y="165905"/>
                  </a:cubicBezTo>
                  <a:cubicBezTo>
                    <a:pt x="101545" y="167915"/>
                    <a:pt x="102272" y="169977"/>
                    <a:pt x="102855" y="172066"/>
                  </a:cubicBezTo>
                  <a:cubicBezTo>
                    <a:pt x="103024" y="172597"/>
                    <a:pt x="103154" y="173155"/>
                    <a:pt x="103283" y="173687"/>
                  </a:cubicBezTo>
                  <a:lnTo>
                    <a:pt x="103465" y="174504"/>
                  </a:lnTo>
                  <a:lnTo>
                    <a:pt x="103634" y="175321"/>
                  </a:lnTo>
                  <a:cubicBezTo>
                    <a:pt x="103828" y="176424"/>
                    <a:pt x="103984" y="177526"/>
                    <a:pt x="104088" y="178642"/>
                  </a:cubicBezTo>
                  <a:cubicBezTo>
                    <a:pt x="104204" y="179757"/>
                    <a:pt x="104256" y="180872"/>
                    <a:pt x="104256" y="182001"/>
                  </a:cubicBezTo>
                  <a:cubicBezTo>
                    <a:pt x="104256" y="184258"/>
                    <a:pt x="104036" y="186515"/>
                    <a:pt x="103582" y="188720"/>
                  </a:cubicBezTo>
                  <a:cubicBezTo>
                    <a:pt x="103348" y="189848"/>
                    <a:pt x="103037" y="190950"/>
                    <a:pt x="102674" y="192040"/>
                  </a:cubicBezTo>
                  <a:cubicBezTo>
                    <a:pt x="101935" y="194258"/>
                    <a:pt x="100884" y="196359"/>
                    <a:pt x="99535" y="198279"/>
                  </a:cubicBezTo>
                  <a:cubicBezTo>
                    <a:pt x="98173" y="200237"/>
                    <a:pt x="96487" y="201949"/>
                    <a:pt x="94554" y="203350"/>
                  </a:cubicBezTo>
                  <a:cubicBezTo>
                    <a:pt x="93595" y="204038"/>
                    <a:pt x="92596" y="204647"/>
                    <a:pt x="91545" y="205192"/>
                  </a:cubicBezTo>
                  <a:cubicBezTo>
                    <a:pt x="90521" y="205724"/>
                    <a:pt x="89457" y="206178"/>
                    <a:pt x="88368" y="206567"/>
                  </a:cubicBezTo>
                  <a:cubicBezTo>
                    <a:pt x="87304" y="206943"/>
                    <a:pt x="86214" y="207267"/>
                    <a:pt x="85112" y="207540"/>
                  </a:cubicBezTo>
                  <a:cubicBezTo>
                    <a:pt x="84022" y="207799"/>
                    <a:pt x="82933" y="208019"/>
                    <a:pt x="81843" y="208188"/>
                  </a:cubicBezTo>
                  <a:cubicBezTo>
                    <a:pt x="79664" y="208525"/>
                    <a:pt x="77472" y="208707"/>
                    <a:pt x="75267" y="208733"/>
                  </a:cubicBezTo>
                  <a:cubicBezTo>
                    <a:pt x="75018" y="208737"/>
                    <a:pt x="74769" y="208738"/>
                    <a:pt x="74520" y="208738"/>
                  </a:cubicBezTo>
                  <a:cubicBezTo>
                    <a:pt x="70385" y="208738"/>
                    <a:pt x="66257" y="208231"/>
                    <a:pt x="62232" y="207228"/>
                  </a:cubicBezTo>
                  <a:cubicBezTo>
                    <a:pt x="53620" y="205114"/>
                    <a:pt x="45695" y="200821"/>
                    <a:pt x="39197" y="194777"/>
                  </a:cubicBezTo>
                  <a:cubicBezTo>
                    <a:pt x="35941" y="191703"/>
                    <a:pt x="33114" y="188201"/>
                    <a:pt x="30818" y="184361"/>
                  </a:cubicBezTo>
                  <a:cubicBezTo>
                    <a:pt x="28496" y="180509"/>
                    <a:pt x="26693" y="176372"/>
                    <a:pt x="25448" y="172053"/>
                  </a:cubicBezTo>
                  <a:lnTo>
                    <a:pt x="25448" y="172053"/>
                  </a:lnTo>
                  <a:cubicBezTo>
                    <a:pt x="25565" y="172351"/>
                    <a:pt x="25707" y="172623"/>
                    <a:pt x="25863" y="172896"/>
                  </a:cubicBezTo>
                  <a:cubicBezTo>
                    <a:pt x="25873" y="172909"/>
                    <a:pt x="25881" y="172916"/>
                    <a:pt x="25888" y="172916"/>
                  </a:cubicBezTo>
                  <a:cubicBezTo>
                    <a:pt x="25905" y="172916"/>
                    <a:pt x="25905" y="172855"/>
                    <a:pt x="25876" y="172701"/>
                  </a:cubicBezTo>
                  <a:cubicBezTo>
                    <a:pt x="25837" y="172494"/>
                    <a:pt x="25746" y="172104"/>
                    <a:pt x="25591" y="171482"/>
                  </a:cubicBezTo>
                  <a:lnTo>
                    <a:pt x="25591" y="171482"/>
                  </a:lnTo>
                  <a:cubicBezTo>
                    <a:pt x="26836" y="175840"/>
                    <a:pt x="28652" y="180029"/>
                    <a:pt x="30986" y="183908"/>
                  </a:cubicBezTo>
                  <a:cubicBezTo>
                    <a:pt x="33308" y="187786"/>
                    <a:pt x="36149" y="191314"/>
                    <a:pt x="39443" y="194388"/>
                  </a:cubicBezTo>
                  <a:cubicBezTo>
                    <a:pt x="42712" y="197436"/>
                    <a:pt x="46356" y="200043"/>
                    <a:pt x="50299" y="202144"/>
                  </a:cubicBezTo>
                  <a:cubicBezTo>
                    <a:pt x="54216" y="204219"/>
                    <a:pt x="58380" y="205802"/>
                    <a:pt x="62686" y="206839"/>
                  </a:cubicBezTo>
                  <a:cubicBezTo>
                    <a:pt x="66589" y="207794"/>
                    <a:pt x="70589" y="208267"/>
                    <a:pt x="74608" y="208267"/>
                  </a:cubicBezTo>
                  <a:cubicBezTo>
                    <a:pt x="75009" y="208267"/>
                    <a:pt x="75410" y="208262"/>
                    <a:pt x="75812" y="208253"/>
                  </a:cubicBezTo>
                  <a:cubicBezTo>
                    <a:pt x="76370" y="208227"/>
                    <a:pt x="76915" y="208214"/>
                    <a:pt x="77472" y="208175"/>
                  </a:cubicBezTo>
                  <a:cubicBezTo>
                    <a:pt x="78017" y="208149"/>
                    <a:pt x="78575" y="208110"/>
                    <a:pt x="79120" y="208058"/>
                  </a:cubicBezTo>
                  <a:cubicBezTo>
                    <a:pt x="80222" y="207955"/>
                    <a:pt x="81325" y="207812"/>
                    <a:pt x="82414" y="207617"/>
                  </a:cubicBezTo>
                  <a:cubicBezTo>
                    <a:pt x="84645" y="207254"/>
                    <a:pt x="86837" y="206671"/>
                    <a:pt x="88951" y="205866"/>
                  </a:cubicBezTo>
                  <a:cubicBezTo>
                    <a:pt x="90041" y="205438"/>
                    <a:pt x="91078" y="204946"/>
                    <a:pt x="92103" y="204388"/>
                  </a:cubicBezTo>
                  <a:cubicBezTo>
                    <a:pt x="95229" y="202663"/>
                    <a:pt x="97862" y="200185"/>
                    <a:pt x="99781" y="197176"/>
                  </a:cubicBezTo>
                  <a:cubicBezTo>
                    <a:pt x="101027" y="195205"/>
                    <a:pt x="101986" y="193078"/>
                    <a:pt x="102635" y="190834"/>
                  </a:cubicBezTo>
                  <a:cubicBezTo>
                    <a:pt x="102959" y="189744"/>
                    <a:pt x="103219" y="188629"/>
                    <a:pt x="103413" y="187500"/>
                  </a:cubicBezTo>
                  <a:cubicBezTo>
                    <a:pt x="103608" y="186385"/>
                    <a:pt x="103737" y="185256"/>
                    <a:pt x="103815" y="184115"/>
                  </a:cubicBezTo>
                  <a:cubicBezTo>
                    <a:pt x="103945" y="181871"/>
                    <a:pt x="103880" y="179614"/>
                    <a:pt x="103595" y="177383"/>
                  </a:cubicBezTo>
                  <a:cubicBezTo>
                    <a:pt x="103452" y="176268"/>
                    <a:pt x="103258" y="175152"/>
                    <a:pt x="103011" y="174063"/>
                  </a:cubicBezTo>
                  <a:cubicBezTo>
                    <a:pt x="102946" y="173778"/>
                    <a:pt x="102894" y="173505"/>
                    <a:pt x="102817" y="173233"/>
                  </a:cubicBezTo>
                  <a:cubicBezTo>
                    <a:pt x="102752" y="172973"/>
                    <a:pt x="102687" y="172688"/>
                    <a:pt x="102609" y="172429"/>
                  </a:cubicBezTo>
                  <a:lnTo>
                    <a:pt x="102142" y="170833"/>
                  </a:lnTo>
                  <a:cubicBezTo>
                    <a:pt x="100832" y="166618"/>
                    <a:pt x="98977" y="162662"/>
                    <a:pt x="96954" y="158888"/>
                  </a:cubicBezTo>
                  <a:cubicBezTo>
                    <a:pt x="94931" y="155126"/>
                    <a:pt x="92752" y="151520"/>
                    <a:pt x="90689" y="147928"/>
                  </a:cubicBezTo>
                  <a:cubicBezTo>
                    <a:pt x="89665" y="146125"/>
                    <a:pt x="88666" y="144348"/>
                    <a:pt x="87758" y="142532"/>
                  </a:cubicBezTo>
                  <a:cubicBezTo>
                    <a:pt x="86837" y="140716"/>
                    <a:pt x="85994" y="138874"/>
                    <a:pt x="85242" y="137019"/>
                  </a:cubicBezTo>
                  <a:cubicBezTo>
                    <a:pt x="85060" y="136553"/>
                    <a:pt x="84866" y="136086"/>
                    <a:pt x="84710" y="135619"/>
                  </a:cubicBezTo>
                  <a:lnTo>
                    <a:pt x="84450" y="134918"/>
                  </a:lnTo>
                  <a:cubicBezTo>
                    <a:pt x="84373" y="134685"/>
                    <a:pt x="84282" y="134451"/>
                    <a:pt x="84217" y="134205"/>
                  </a:cubicBezTo>
                  <a:lnTo>
                    <a:pt x="83763" y="132791"/>
                  </a:lnTo>
                  <a:lnTo>
                    <a:pt x="83361" y="131364"/>
                  </a:lnTo>
                  <a:cubicBezTo>
                    <a:pt x="82881" y="129484"/>
                    <a:pt x="82544" y="127564"/>
                    <a:pt x="82388" y="125618"/>
                  </a:cubicBezTo>
                  <a:cubicBezTo>
                    <a:pt x="82310" y="124672"/>
                    <a:pt x="82284" y="123712"/>
                    <a:pt x="82297" y="122752"/>
                  </a:cubicBezTo>
                  <a:lnTo>
                    <a:pt x="82375" y="121325"/>
                  </a:lnTo>
                  <a:lnTo>
                    <a:pt x="82531" y="119911"/>
                  </a:lnTo>
                  <a:cubicBezTo>
                    <a:pt x="82829" y="117966"/>
                    <a:pt x="83283" y="116046"/>
                    <a:pt x="83906" y="114179"/>
                  </a:cubicBezTo>
                  <a:cubicBezTo>
                    <a:pt x="84515" y="112246"/>
                    <a:pt x="85242" y="110287"/>
                    <a:pt x="85981" y="108251"/>
                  </a:cubicBezTo>
                  <a:cubicBezTo>
                    <a:pt x="86707" y="106228"/>
                    <a:pt x="87447" y="104126"/>
                    <a:pt x="88004" y="101909"/>
                  </a:cubicBezTo>
                  <a:cubicBezTo>
                    <a:pt x="88562" y="99691"/>
                    <a:pt x="88977" y="97330"/>
                    <a:pt x="88977" y="94866"/>
                  </a:cubicBezTo>
                  <a:cubicBezTo>
                    <a:pt x="88977" y="93620"/>
                    <a:pt x="88860" y="92375"/>
                    <a:pt x="88627" y="91156"/>
                  </a:cubicBezTo>
                  <a:cubicBezTo>
                    <a:pt x="88575" y="90845"/>
                    <a:pt x="88510" y="90546"/>
                    <a:pt x="88432" y="90235"/>
                  </a:cubicBezTo>
                  <a:lnTo>
                    <a:pt x="88316" y="89781"/>
                  </a:lnTo>
                  <a:lnTo>
                    <a:pt x="88186" y="89327"/>
                  </a:lnTo>
                  <a:lnTo>
                    <a:pt x="87901" y="88432"/>
                  </a:lnTo>
                  <a:cubicBezTo>
                    <a:pt x="87862" y="88277"/>
                    <a:pt x="87797" y="88134"/>
                    <a:pt x="87745" y="87991"/>
                  </a:cubicBezTo>
                  <a:lnTo>
                    <a:pt x="87563" y="87550"/>
                  </a:lnTo>
                  <a:lnTo>
                    <a:pt x="88095" y="87330"/>
                  </a:lnTo>
                  <a:cubicBezTo>
                    <a:pt x="87434" y="85657"/>
                    <a:pt x="86552" y="84074"/>
                    <a:pt x="85475" y="82622"/>
                  </a:cubicBezTo>
                  <a:cubicBezTo>
                    <a:pt x="84437" y="81247"/>
                    <a:pt x="83270" y="79963"/>
                    <a:pt x="81986" y="78795"/>
                  </a:cubicBezTo>
                  <a:cubicBezTo>
                    <a:pt x="79509" y="76500"/>
                    <a:pt x="76837" y="74697"/>
                    <a:pt x="74243" y="72985"/>
                  </a:cubicBezTo>
                  <a:lnTo>
                    <a:pt x="70391" y="70494"/>
                  </a:lnTo>
                  <a:cubicBezTo>
                    <a:pt x="69119" y="69664"/>
                    <a:pt x="67887" y="68847"/>
                    <a:pt x="66720" y="68004"/>
                  </a:cubicBezTo>
                  <a:cubicBezTo>
                    <a:pt x="66422" y="67796"/>
                    <a:pt x="66123" y="67589"/>
                    <a:pt x="65838" y="67368"/>
                  </a:cubicBezTo>
                  <a:cubicBezTo>
                    <a:pt x="65553" y="67148"/>
                    <a:pt x="65267" y="66940"/>
                    <a:pt x="64982" y="66720"/>
                  </a:cubicBezTo>
                  <a:lnTo>
                    <a:pt x="64165" y="66058"/>
                  </a:lnTo>
                  <a:lnTo>
                    <a:pt x="63361" y="65384"/>
                  </a:lnTo>
                  <a:cubicBezTo>
                    <a:pt x="62349" y="64489"/>
                    <a:pt x="61402" y="63529"/>
                    <a:pt x="60533" y="62491"/>
                  </a:cubicBezTo>
                  <a:cubicBezTo>
                    <a:pt x="59716" y="61506"/>
                    <a:pt x="59015" y="60442"/>
                    <a:pt x="58458" y="59288"/>
                  </a:cubicBezTo>
                  <a:cubicBezTo>
                    <a:pt x="58380" y="59158"/>
                    <a:pt x="58302" y="59015"/>
                    <a:pt x="58250" y="58873"/>
                  </a:cubicBezTo>
                  <a:lnTo>
                    <a:pt x="58069" y="58458"/>
                  </a:lnTo>
                  <a:lnTo>
                    <a:pt x="57900" y="58043"/>
                  </a:lnTo>
                  <a:lnTo>
                    <a:pt x="57757" y="57602"/>
                  </a:lnTo>
                  <a:lnTo>
                    <a:pt x="57615" y="57174"/>
                  </a:lnTo>
                  <a:cubicBezTo>
                    <a:pt x="57563" y="57031"/>
                    <a:pt x="57537" y="56875"/>
                    <a:pt x="57498" y="56720"/>
                  </a:cubicBezTo>
                  <a:cubicBezTo>
                    <a:pt x="57420" y="56421"/>
                    <a:pt x="57355" y="56123"/>
                    <a:pt x="57303" y="55825"/>
                  </a:cubicBezTo>
                  <a:cubicBezTo>
                    <a:pt x="57070" y="54605"/>
                    <a:pt x="56992" y="53347"/>
                    <a:pt x="57083" y="52115"/>
                  </a:cubicBezTo>
                  <a:cubicBezTo>
                    <a:pt x="57174" y="50857"/>
                    <a:pt x="57420" y="49625"/>
                    <a:pt x="57822" y="48444"/>
                  </a:cubicBezTo>
                  <a:cubicBezTo>
                    <a:pt x="58211" y="47277"/>
                    <a:pt x="58756" y="46162"/>
                    <a:pt x="59444" y="45124"/>
                  </a:cubicBezTo>
                  <a:cubicBezTo>
                    <a:pt x="59599" y="44878"/>
                    <a:pt x="59781" y="44631"/>
                    <a:pt x="59975" y="44398"/>
                  </a:cubicBezTo>
                  <a:lnTo>
                    <a:pt x="60261" y="44048"/>
                  </a:lnTo>
                  <a:cubicBezTo>
                    <a:pt x="60300" y="43983"/>
                    <a:pt x="60351" y="43918"/>
                    <a:pt x="60403" y="43866"/>
                  </a:cubicBezTo>
                  <a:lnTo>
                    <a:pt x="60559" y="43684"/>
                  </a:lnTo>
                  <a:cubicBezTo>
                    <a:pt x="60974" y="43217"/>
                    <a:pt x="61454" y="42738"/>
                    <a:pt x="61973" y="42258"/>
                  </a:cubicBezTo>
                  <a:cubicBezTo>
                    <a:pt x="62997" y="41285"/>
                    <a:pt x="64204" y="40247"/>
                    <a:pt x="65436" y="39015"/>
                  </a:cubicBezTo>
                  <a:cubicBezTo>
                    <a:pt x="66084" y="38366"/>
                    <a:pt x="66694" y="37679"/>
                    <a:pt x="67265" y="36966"/>
                  </a:cubicBezTo>
                  <a:cubicBezTo>
                    <a:pt x="67563" y="36590"/>
                    <a:pt x="67861" y="36187"/>
                    <a:pt x="68121" y="35772"/>
                  </a:cubicBezTo>
                  <a:cubicBezTo>
                    <a:pt x="68380" y="35357"/>
                    <a:pt x="68652" y="34942"/>
                    <a:pt x="68873" y="34501"/>
                  </a:cubicBezTo>
                  <a:cubicBezTo>
                    <a:pt x="69249" y="33788"/>
                    <a:pt x="69573" y="33049"/>
                    <a:pt x="69846" y="32296"/>
                  </a:cubicBezTo>
                  <a:cubicBezTo>
                    <a:pt x="70105" y="31557"/>
                    <a:pt x="70313" y="30792"/>
                    <a:pt x="70481" y="30027"/>
                  </a:cubicBezTo>
                  <a:cubicBezTo>
                    <a:pt x="70637" y="29287"/>
                    <a:pt x="70754" y="28535"/>
                    <a:pt x="70819" y="27783"/>
                  </a:cubicBezTo>
                  <a:cubicBezTo>
                    <a:pt x="70883" y="27043"/>
                    <a:pt x="70909" y="26317"/>
                    <a:pt x="70883" y="25578"/>
                  </a:cubicBezTo>
                  <a:cubicBezTo>
                    <a:pt x="70806" y="22841"/>
                    <a:pt x="70209" y="20130"/>
                    <a:pt x="69106" y="17614"/>
                  </a:cubicBezTo>
                  <a:cubicBezTo>
                    <a:pt x="68121" y="15318"/>
                    <a:pt x="66759" y="13204"/>
                    <a:pt x="65073" y="11375"/>
                  </a:cubicBezTo>
                  <a:cubicBezTo>
                    <a:pt x="64878" y="11142"/>
                    <a:pt x="64671" y="10934"/>
                    <a:pt x="64450" y="10727"/>
                  </a:cubicBezTo>
                  <a:cubicBezTo>
                    <a:pt x="64243" y="10506"/>
                    <a:pt x="64022" y="10311"/>
                    <a:pt x="63802" y="10117"/>
                  </a:cubicBezTo>
                  <a:cubicBezTo>
                    <a:pt x="63685" y="10013"/>
                    <a:pt x="63594" y="9922"/>
                    <a:pt x="63464" y="9819"/>
                  </a:cubicBezTo>
                  <a:lnTo>
                    <a:pt x="63101" y="9507"/>
                  </a:lnTo>
                  <a:cubicBezTo>
                    <a:pt x="62984" y="9417"/>
                    <a:pt x="62855" y="9313"/>
                    <a:pt x="62738" y="9222"/>
                  </a:cubicBezTo>
                  <a:lnTo>
                    <a:pt x="62375" y="8963"/>
                  </a:lnTo>
                  <a:cubicBezTo>
                    <a:pt x="61467" y="8314"/>
                    <a:pt x="60520" y="7756"/>
                    <a:pt x="59521" y="7276"/>
                  </a:cubicBezTo>
                  <a:lnTo>
                    <a:pt x="59521" y="7276"/>
                  </a:lnTo>
                  <a:cubicBezTo>
                    <a:pt x="60702" y="7912"/>
                    <a:pt x="61817" y="8677"/>
                    <a:pt x="62842" y="9546"/>
                  </a:cubicBezTo>
                  <a:cubicBezTo>
                    <a:pt x="63114" y="9780"/>
                    <a:pt x="63399" y="10026"/>
                    <a:pt x="63620" y="10260"/>
                  </a:cubicBezTo>
                  <a:lnTo>
                    <a:pt x="63983" y="10623"/>
                  </a:lnTo>
                  <a:cubicBezTo>
                    <a:pt x="64100" y="10740"/>
                    <a:pt x="64204" y="10869"/>
                    <a:pt x="64320" y="10986"/>
                  </a:cubicBezTo>
                  <a:lnTo>
                    <a:pt x="64658" y="11362"/>
                  </a:lnTo>
                  <a:lnTo>
                    <a:pt x="64982" y="11738"/>
                  </a:lnTo>
                  <a:cubicBezTo>
                    <a:pt x="65202" y="11998"/>
                    <a:pt x="65397" y="12257"/>
                    <a:pt x="65604" y="12529"/>
                  </a:cubicBezTo>
                  <a:cubicBezTo>
                    <a:pt x="67187" y="14657"/>
                    <a:pt x="68393" y="17043"/>
                    <a:pt x="69145" y="19598"/>
                  </a:cubicBezTo>
                  <a:cubicBezTo>
                    <a:pt x="69937" y="22166"/>
                    <a:pt x="70209" y="24864"/>
                    <a:pt x="69975" y="27536"/>
                  </a:cubicBezTo>
                  <a:cubicBezTo>
                    <a:pt x="69729" y="30312"/>
                    <a:pt x="68795" y="32997"/>
                    <a:pt x="67265" y="35318"/>
                  </a:cubicBezTo>
                  <a:cubicBezTo>
                    <a:pt x="66512" y="36434"/>
                    <a:pt x="65643" y="37472"/>
                    <a:pt x="64671" y="38418"/>
                  </a:cubicBezTo>
                  <a:cubicBezTo>
                    <a:pt x="63763" y="39313"/>
                    <a:pt x="62855" y="40105"/>
                    <a:pt x="62012" y="40883"/>
                  </a:cubicBezTo>
                  <a:cubicBezTo>
                    <a:pt x="61584" y="41259"/>
                    <a:pt x="61169" y="41635"/>
                    <a:pt x="60779" y="42011"/>
                  </a:cubicBezTo>
                  <a:cubicBezTo>
                    <a:pt x="60403" y="42400"/>
                    <a:pt x="60027" y="42776"/>
                    <a:pt x="59703" y="43153"/>
                  </a:cubicBezTo>
                  <a:cubicBezTo>
                    <a:pt x="59534" y="43347"/>
                    <a:pt x="59392" y="43542"/>
                    <a:pt x="59223" y="43736"/>
                  </a:cubicBezTo>
                  <a:lnTo>
                    <a:pt x="58990" y="44022"/>
                  </a:lnTo>
                  <a:cubicBezTo>
                    <a:pt x="58912" y="44125"/>
                    <a:pt x="58860" y="44229"/>
                    <a:pt x="58782" y="44333"/>
                  </a:cubicBezTo>
                  <a:lnTo>
                    <a:pt x="58354" y="44955"/>
                  </a:lnTo>
                  <a:lnTo>
                    <a:pt x="57978" y="45604"/>
                  </a:lnTo>
                  <a:cubicBezTo>
                    <a:pt x="55993" y="49236"/>
                    <a:pt x="55500" y="53503"/>
                    <a:pt x="56629" y="57485"/>
                  </a:cubicBezTo>
                  <a:lnTo>
                    <a:pt x="56862" y="58211"/>
                  </a:lnTo>
                  <a:lnTo>
                    <a:pt x="56927" y="58393"/>
                  </a:lnTo>
                  <a:lnTo>
                    <a:pt x="56992" y="58561"/>
                  </a:lnTo>
                  <a:lnTo>
                    <a:pt x="57135" y="58925"/>
                  </a:lnTo>
                  <a:cubicBezTo>
                    <a:pt x="57316" y="59392"/>
                    <a:pt x="57576" y="59845"/>
                    <a:pt x="57796" y="60312"/>
                  </a:cubicBezTo>
                  <a:cubicBezTo>
                    <a:pt x="58302" y="61246"/>
                    <a:pt x="58886" y="62128"/>
                    <a:pt x="59547" y="62945"/>
                  </a:cubicBezTo>
                  <a:cubicBezTo>
                    <a:pt x="60870" y="64632"/>
                    <a:pt x="62517" y="66136"/>
                    <a:pt x="64307" y="67550"/>
                  </a:cubicBezTo>
                  <a:cubicBezTo>
                    <a:pt x="67887" y="70364"/>
                    <a:pt x="72038" y="72738"/>
                    <a:pt x="76110" y="75553"/>
                  </a:cubicBezTo>
                  <a:cubicBezTo>
                    <a:pt x="77122" y="76279"/>
                    <a:pt x="78134" y="77005"/>
                    <a:pt x="79120" y="77797"/>
                  </a:cubicBezTo>
                  <a:cubicBezTo>
                    <a:pt x="79612" y="78186"/>
                    <a:pt x="80105" y="78614"/>
                    <a:pt x="80585" y="79029"/>
                  </a:cubicBezTo>
                  <a:cubicBezTo>
                    <a:pt x="80832" y="79223"/>
                    <a:pt x="81065" y="79457"/>
                    <a:pt x="81299" y="79677"/>
                  </a:cubicBezTo>
                  <a:cubicBezTo>
                    <a:pt x="81545" y="79885"/>
                    <a:pt x="81779" y="80105"/>
                    <a:pt x="82012" y="80339"/>
                  </a:cubicBezTo>
                  <a:lnTo>
                    <a:pt x="82699" y="81039"/>
                  </a:lnTo>
                  <a:cubicBezTo>
                    <a:pt x="82920" y="81286"/>
                    <a:pt x="83127" y="81532"/>
                    <a:pt x="83348" y="81778"/>
                  </a:cubicBezTo>
                  <a:lnTo>
                    <a:pt x="83672" y="82142"/>
                  </a:lnTo>
                  <a:lnTo>
                    <a:pt x="83984" y="82544"/>
                  </a:lnTo>
                  <a:cubicBezTo>
                    <a:pt x="84191" y="82803"/>
                    <a:pt x="84399" y="83063"/>
                    <a:pt x="84593" y="83322"/>
                  </a:cubicBezTo>
                  <a:lnTo>
                    <a:pt x="85164" y="84152"/>
                  </a:lnTo>
                  <a:cubicBezTo>
                    <a:pt x="85268" y="84295"/>
                    <a:pt x="85371" y="84437"/>
                    <a:pt x="85449" y="84580"/>
                  </a:cubicBezTo>
                  <a:lnTo>
                    <a:pt x="85709" y="85021"/>
                  </a:lnTo>
                  <a:lnTo>
                    <a:pt x="85968" y="85449"/>
                  </a:lnTo>
                  <a:cubicBezTo>
                    <a:pt x="86046" y="85605"/>
                    <a:pt x="86137" y="85734"/>
                    <a:pt x="86214" y="85903"/>
                  </a:cubicBezTo>
                  <a:lnTo>
                    <a:pt x="86655" y="86824"/>
                  </a:lnTo>
                  <a:lnTo>
                    <a:pt x="86772" y="87044"/>
                  </a:lnTo>
                  <a:lnTo>
                    <a:pt x="86863" y="87291"/>
                  </a:lnTo>
                  <a:lnTo>
                    <a:pt x="87058" y="87758"/>
                  </a:lnTo>
                  <a:lnTo>
                    <a:pt x="87239" y="88238"/>
                  </a:lnTo>
                  <a:cubicBezTo>
                    <a:pt x="87278" y="88316"/>
                    <a:pt x="87304" y="88406"/>
                    <a:pt x="87330" y="88484"/>
                  </a:cubicBezTo>
                  <a:lnTo>
                    <a:pt x="87408" y="88731"/>
                  </a:lnTo>
                  <a:lnTo>
                    <a:pt x="87706" y="89703"/>
                  </a:lnTo>
                  <a:cubicBezTo>
                    <a:pt x="87758" y="89872"/>
                    <a:pt x="87797" y="90041"/>
                    <a:pt x="87836" y="90209"/>
                  </a:cubicBezTo>
                  <a:lnTo>
                    <a:pt x="87952" y="90702"/>
                  </a:lnTo>
                  <a:cubicBezTo>
                    <a:pt x="88225" y="92038"/>
                    <a:pt x="88368" y="93400"/>
                    <a:pt x="88355" y="94762"/>
                  </a:cubicBezTo>
                  <a:cubicBezTo>
                    <a:pt x="88355" y="97460"/>
                    <a:pt x="87836" y="100041"/>
                    <a:pt x="87148" y="102479"/>
                  </a:cubicBezTo>
                  <a:cubicBezTo>
                    <a:pt x="86448" y="104931"/>
                    <a:pt x="85579" y="107252"/>
                    <a:pt x="84749" y="109522"/>
                  </a:cubicBezTo>
                  <a:cubicBezTo>
                    <a:pt x="83919" y="111792"/>
                    <a:pt x="83115" y="114023"/>
                    <a:pt x="82505" y="116254"/>
                  </a:cubicBezTo>
                  <a:cubicBezTo>
                    <a:pt x="82207" y="117356"/>
                    <a:pt x="81960" y="118472"/>
                    <a:pt x="81792" y="119587"/>
                  </a:cubicBezTo>
                  <a:lnTo>
                    <a:pt x="81597" y="121260"/>
                  </a:lnTo>
                  <a:lnTo>
                    <a:pt x="81506" y="122960"/>
                  </a:lnTo>
                  <a:cubicBezTo>
                    <a:pt x="81467" y="125229"/>
                    <a:pt x="81701" y="127512"/>
                    <a:pt x="82168" y="129743"/>
                  </a:cubicBezTo>
                  <a:cubicBezTo>
                    <a:pt x="83102" y="134257"/>
                    <a:pt x="84891" y="138654"/>
                    <a:pt x="87032" y="142882"/>
                  </a:cubicBezTo>
                  <a:lnTo>
                    <a:pt x="87862" y="144452"/>
                  </a:lnTo>
                  <a:lnTo>
                    <a:pt x="88718" y="146021"/>
                  </a:lnTo>
                  <a:lnTo>
                    <a:pt x="89600" y="147590"/>
                  </a:lnTo>
                  <a:lnTo>
                    <a:pt x="90482" y="149160"/>
                  </a:lnTo>
                  <a:cubicBezTo>
                    <a:pt x="91701" y="151235"/>
                    <a:pt x="92933" y="153336"/>
                    <a:pt x="94152" y="155450"/>
                  </a:cubicBezTo>
                  <a:cubicBezTo>
                    <a:pt x="96591" y="159692"/>
                    <a:pt x="98938" y="164076"/>
                    <a:pt x="100663" y="168797"/>
                  </a:cubicBezTo>
                  <a:cubicBezTo>
                    <a:pt x="101091" y="169977"/>
                    <a:pt x="101481" y="171184"/>
                    <a:pt x="101818" y="172403"/>
                  </a:cubicBezTo>
                  <a:cubicBezTo>
                    <a:pt x="102168" y="173622"/>
                    <a:pt x="102453" y="174867"/>
                    <a:pt x="102661" y="176125"/>
                  </a:cubicBezTo>
                  <a:cubicBezTo>
                    <a:pt x="103089" y="178642"/>
                    <a:pt x="103232" y="181197"/>
                    <a:pt x="103102" y="183752"/>
                  </a:cubicBezTo>
                  <a:cubicBezTo>
                    <a:pt x="102985" y="186320"/>
                    <a:pt x="102531" y="188862"/>
                    <a:pt x="101740" y="191314"/>
                  </a:cubicBezTo>
                  <a:cubicBezTo>
                    <a:pt x="100962" y="193804"/>
                    <a:pt x="99756" y="196152"/>
                    <a:pt x="98173" y="198240"/>
                  </a:cubicBezTo>
                  <a:cubicBezTo>
                    <a:pt x="97382" y="199290"/>
                    <a:pt x="96487" y="200263"/>
                    <a:pt x="95501" y="201132"/>
                  </a:cubicBezTo>
                  <a:cubicBezTo>
                    <a:pt x="94515" y="202001"/>
                    <a:pt x="93452" y="202779"/>
                    <a:pt x="92323" y="203454"/>
                  </a:cubicBezTo>
                  <a:cubicBezTo>
                    <a:pt x="90523" y="204496"/>
                    <a:pt x="88612" y="205325"/>
                    <a:pt x="86618" y="205926"/>
                  </a:cubicBezTo>
                  <a:lnTo>
                    <a:pt x="86618" y="205926"/>
                  </a:lnTo>
                  <a:cubicBezTo>
                    <a:pt x="86665" y="205911"/>
                    <a:pt x="86712" y="205895"/>
                    <a:pt x="86759" y="205879"/>
                  </a:cubicBezTo>
                  <a:cubicBezTo>
                    <a:pt x="87278" y="205711"/>
                    <a:pt x="87784" y="205542"/>
                    <a:pt x="88290" y="205348"/>
                  </a:cubicBezTo>
                  <a:cubicBezTo>
                    <a:pt x="89314" y="204958"/>
                    <a:pt x="90326" y="204517"/>
                    <a:pt x="91299" y="203999"/>
                  </a:cubicBezTo>
                  <a:cubicBezTo>
                    <a:pt x="92285" y="203480"/>
                    <a:pt x="93218" y="202883"/>
                    <a:pt x="94126" y="202222"/>
                  </a:cubicBezTo>
                  <a:cubicBezTo>
                    <a:pt x="95034" y="201534"/>
                    <a:pt x="95890" y="200782"/>
                    <a:pt x="96669" y="199952"/>
                  </a:cubicBezTo>
                  <a:cubicBezTo>
                    <a:pt x="97447" y="199122"/>
                    <a:pt x="98160" y="198240"/>
                    <a:pt x="98796" y="197293"/>
                  </a:cubicBezTo>
                  <a:cubicBezTo>
                    <a:pt x="99431" y="196346"/>
                    <a:pt x="100002" y="195360"/>
                    <a:pt x="100482" y="194323"/>
                  </a:cubicBezTo>
                  <a:cubicBezTo>
                    <a:pt x="101442" y="192273"/>
                    <a:pt x="102129" y="190107"/>
                    <a:pt x="102531" y="187876"/>
                  </a:cubicBezTo>
                  <a:cubicBezTo>
                    <a:pt x="102726" y="186761"/>
                    <a:pt x="102868" y="185646"/>
                    <a:pt x="102959" y="184517"/>
                  </a:cubicBezTo>
                  <a:cubicBezTo>
                    <a:pt x="103037" y="183389"/>
                    <a:pt x="103063" y="182273"/>
                    <a:pt x="103024" y="181145"/>
                  </a:cubicBezTo>
                  <a:cubicBezTo>
                    <a:pt x="102959" y="178888"/>
                    <a:pt x="102687" y="176644"/>
                    <a:pt x="102194" y="174439"/>
                  </a:cubicBezTo>
                  <a:cubicBezTo>
                    <a:pt x="102077" y="173894"/>
                    <a:pt x="101935" y="173337"/>
                    <a:pt x="101792" y="172792"/>
                  </a:cubicBezTo>
                  <a:lnTo>
                    <a:pt x="101312" y="171184"/>
                  </a:lnTo>
                  <a:cubicBezTo>
                    <a:pt x="101143" y="170652"/>
                    <a:pt x="100962" y="170133"/>
                    <a:pt x="100780" y="169601"/>
                  </a:cubicBezTo>
                  <a:cubicBezTo>
                    <a:pt x="100702" y="169329"/>
                    <a:pt x="100599" y="169069"/>
                    <a:pt x="100495" y="168810"/>
                  </a:cubicBezTo>
                  <a:lnTo>
                    <a:pt x="100210" y="168032"/>
                  </a:lnTo>
                  <a:cubicBezTo>
                    <a:pt x="99405" y="165956"/>
                    <a:pt x="98484" y="163933"/>
                    <a:pt x="97486" y="161975"/>
                  </a:cubicBezTo>
                  <a:cubicBezTo>
                    <a:pt x="93530" y="154114"/>
                    <a:pt x="88510" y="147046"/>
                    <a:pt x="85190" y="139471"/>
                  </a:cubicBezTo>
                  <a:cubicBezTo>
                    <a:pt x="84360" y="137603"/>
                    <a:pt x="83633" y="135696"/>
                    <a:pt x="83024" y="133738"/>
                  </a:cubicBezTo>
                  <a:cubicBezTo>
                    <a:pt x="82427" y="131831"/>
                    <a:pt x="81973" y="129886"/>
                    <a:pt x="81675" y="127914"/>
                  </a:cubicBezTo>
                  <a:cubicBezTo>
                    <a:pt x="81389" y="125995"/>
                    <a:pt x="81299" y="124062"/>
                    <a:pt x="81402" y="122116"/>
                  </a:cubicBezTo>
                  <a:lnTo>
                    <a:pt x="81441" y="121403"/>
                  </a:lnTo>
                  <a:lnTo>
                    <a:pt x="81454" y="121221"/>
                  </a:lnTo>
                  <a:lnTo>
                    <a:pt x="81467" y="121053"/>
                  </a:lnTo>
                  <a:lnTo>
                    <a:pt x="81519" y="120703"/>
                  </a:lnTo>
                  <a:lnTo>
                    <a:pt x="81610" y="119989"/>
                  </a:lnTo>
                  <a:cubicBezTo>
                    <a:pt x="81636" y="119756"/>
                    <a:pt x="81662" y="119522"/>
                    <a:pt x="81701" y="119289"/>
                  </a:cubicBezTo>
                  <a:cubicBezTo>
                    <a:pt x="81856" y="118355"/>
                    <a:pt x="82077" y="117434"/>
                    <a:pt x="82323" y="116500"/>
                  </a:cubicBezTo>
                  <a:cubicBezTo>
                    <a:pt x="83024" y="113854"/>
                    <a:pt x="84022" y="111234"/>
                    <a:pt x="85008" y="108562"/>
                  </a:cubicBezTo>
                  <a:cubicBezTo>
                    <a:pt x="85994" y="105877"/>
                    <a:pt x="86993" y="103141"/>
                    <a:pt x="87641" y="100222"/>
                  </a:cubicBezTo>
                  <a:cubicBezTo>
                    <a:pt x="87978" y="98744"/>
                    <a:pt x="88186" y="97239"/>
                    <a:pt x="88264" y="95722"/>
                  </a:cubicBezTo>
                  <a:cubicBezTo>
                    <a:pt x="88329" y="94165"/>
                    <a:pt x="88225" y="92609"/>
                    <a:pt x="87939" y="91078"/>
                  </a:cubicBezTo>
                  <a:cubicBezTo>
                    <a:pt x="87330" y="88030"/>
                    <a:pt x="85994" y="85177"/>
                    <a:pt x="84035" y="82764"/>
                  </a:cubicBezTo>
                  <a:cubicBezTo>
                    <a:pt x="83115" y="81597"/>
                    <a:pt x="82090" y="80507"/>
                    <a:pt x="80987" y="79522"/>
                  </a:cubicBezTo>
                  <a:cubicBezTo>
                    <a:pt x="79924" y="78562"/>
                    <a:pt x="78808" y="77654"/>
                    <a:pt x="77641" y="76798"/>
                  </a:cubicBezTo>
                  <a:cubicBezTo>
                    <a:pt x="76513" y="75968"/>
                    <a:pt x="75358" y="75177"/>
                    <a:pt x="74204" y="74411"/>
                  </a:cubicBezTo>
                  <a:cubicBezTo>
                    <a:pt x="73049" y="73659"/>
                    <a:pt x="71908" y="72920"/>
                    <a:pt x="70780" y="72193"/>
                  </a:cubicBezTo>
                  <a:cubicBezTo>
                    <a:pt x="68523" y="70741"/>
                    <a:pt x="66318" y="69301"/>
                    <a:pt x="64294" y="67732"/>
                  </a:cubicBezTo>
                  <a:cubicBezTo>
                    <a:pt x="63296" y="66953"/>
                    <a:pt x="62336" y="66136"/>
                    <a:pt x="61428" y="65267"/>
                  </a:cubicBezTo>
                  <a:cubicBezTo>
                    <a:pt x="60546" y="64424"/>
                    <a:pt x="59742" y="63516"/>
                    <a:pt x="58990" y="62543"/>
                  </a:cubicBezTo>
                  <a:cubicBezTo>
                    <a:pt x="58289" y="61596"/>
                    <a:pt x="57680" y="60585"/>
                    <a:pt x="57174" y="59521"/>
                  </a:cubicBezTo>
                  <a:cubicBezTo>
                    <a:pt x="56694" y="58471"/>
                    <a:pt x="56331" y="57368"/>
                    <a:pt x="56097" y="56240"/>
                  </a:cubicBezTo>
                  <a:lnTo>
                    <a:pt x="55954" y="55384"/>
                  </a:lnTo>
                  <a:cubicBezTo>
                    <a:pt x="55916" y="55098"/>
                    <a:pt x="55890" y="54813"/>
                    <a:pt x="55864" y="54528"/>
                  </a:cubicBezTo>
                  <a:cubicBezTo>
                    <a:pt x="55825" y="54242"/>
                    <a:pt x="55812" y="53944"/>
                    <a:pt x="55812" y="53659"/>
                  </a:cubicBezTo>
                  <a:lnTo>
                    <a:pt x="55799" y="53231"/>
                  </a:lnTo>
                  <a:cubicBezTo>
                    <a:pt x="55786" y="53075"/>
                    <a:pt x="55799" y="52932"/>
                    <a:pt x="55799" y="52790"/>
                  </a:cubicBezTo>
                  <a:cubicBezTo>
                    <a:pt x="55825" y="51635"/>
                    <a:pt x="55980" y="50481"/>
                    <a:pt x="56253" y="49352"/>
                  </a:cubicBezTo>
                  <a:cubicBezTo>
                    <a:pt x="56382" y="48795"/>
                    <a:pt x="56551" y="48237"/>
                    <a:pt x="56746" y="47692"/>
                  </a:cubicBezTo>
                  <a:lnTo>
                    <a:pt x="57070" y="46888"/>
                  </a:lnTo>
                  <a:cubicBezTo>
                    <a:pt x="57109" y="46758"/>
                    <a:pt x="57174" y="46629"/>
                    <a:pt x="57239" y="46499"/>
                  </a:cubicBezTo>
                  <a:lnTo>
                    <a:pt x="57420" y="46110"/>
                  </a:lnTo>
                  <a:cubicBezTo>
                    <a:pt x="57485" y="45980"/>
                    <a:pt x="57550" y="45850"/>
                    <a:pt x="57615" y="45721"/>
                  </a:cubicBezTo>
                  <a:lnTo>
                    <a:pt x="57822" y="45358"/>
                  </a:lnTo>
                  <a:lnTo>
                    <a:pt x="58030" y="44981"/>
                  </a:lnTo>
                  <a:lnTo>
                    <a:pt x="58133" y="44800"/>
                  </a:lnTo>
                  <a:lnTo>
                    <a:pt x="58263" y="44618"/>
                  </a:lnTo>
                  <a:lnTo>
                    <a:pt x="58730" y="43918"/>
                  </a:lnTo>
                  <a:lnTo>
                    <a:pt x="59262" y="43256"/>
                  </a:lnTo>
                  <a:cubicBezTo>
                    <a:pt x="59625" y="42802"/>
                    <a:pt x="60014" y="42361"/>
                    <a:pt x="60429" y="41959"/>
                  </a:cubicBezTo>
                  <a:cubicBezTo>
                    <a:pt x="60857" y="41531"/>
                    <a:pt x="61311" y="41103"/>
                    <a:pt x="61778" y="40675"/>
                  </a:cubicBezTo>
                  <a:cubicBezTo>
                    <a:pt x="62725" y="39819"/>
                    <a:pt x="63737" y="38924"/>
                    <a:pt x="64722" y="37913"/>
                  </a:cubicBezTo>
                  <a:cubicBezTo>
                    <a:pt x="65228" y="37407"/>
                    <a:pt x="65708" y="36862"/>
                    <a:pt x="66175" y="36265"/>
                  </a:cubicBezTo>
                  <a:lnTo>
                    <a:pt x="66525" y="35824"/>
                  </a:lnTo>
                  <a:cubicBezTo>
                    <a:pt x="66629" y="35682"/>
                    <a:pt x="66733" y="35513"/>
                    <a:pt x="66850" y="35357"/>
                  </a:cubicBezTo>
                  <a:cubicBezTo>
                    <a:pt x="67070" y="35033"/>
                    <a:pt x="67265" y="34709"/>
                    <a:pt x="67459" y="34385"/>
                  </a:cubicBezTo>
                  <a:cubicBezTo>
                    <a:pt x="68224" y="33062"/>
                    <a:pt x="68795" y="31648"/>
                    <a:pt x="69171" y="30182"/>
                  </a:cubicBezTo>
                  <a:cubicBezTo>
                    <a:pt x="69859" y="27290"/>
                    <a:pt x="69872" y="24281"/>
                    <a:pt x="69223" y="21388"/>
                  </a:cubicBezTo>
                  <a:cubicBezTo>
                    <a:pt x="68588" y="18535"/>
                    <a:pt x="67407" y="15824"/>
                    <a:pt x="65734" y="13437"/>
                  </a:cubicBezTo>
                  <a:lnTo>
                    <a:pt x="65410" y="12983"/>
                  </a:lnTo>
                  <a:lnTo>
                    <a:pt x="65073" y="12555"/>
                  </a:lnTo>
                  <a:cubicBezTo>
                    <a:pt x="64865" y="12257"/>
                    <a:pt x="64619" y="11985"/>
                    <a:pt x="64372" y="11699"/>
                  </a:cubicBezTo>
                  <a:cubicBezTo>
                    <a:pt x="64126" y="11427"/>
                    <a:pt x="63892" y="11155"/>
                    <a:pt x="63633" y="10895"/>
                  </a:cubicBezTo>
                  <a:cubicBezTo>
                    <a:pt x="63374" y="10636"/>
                    <a:pt x="63127" y="10376"/>
                    <a:pt x="62816" y="10104"/>
                  </a:cubicBezTo>
                  <a:cubicBezTo>
                    <a:pt x="61687" y="9131"/>
                    <a:pt x="60468" y="8288"/>
                    <a:pt x="59158" y="7588"/>
                  </a:cubicBezTo>
                  <a:cubicBezTo>
                    <a:pt x="58082" y="6991"/>
                    <a:pt x="57005" y="6459"/>
                    <a:pt x="55916" y="5992"/>
                  </a:cubicBezTo>
                  <a:cubicBezTo>
                    <a:pt x="54826" y="5512"/>
                    <a:pt x="53724" y="5084"/>
                    <a:pt x="52634" y="4669"/>
                  </a:cubicBezTo>
                  <a:cubicBezTo>
                    <a:pt x="49703" y="3813"/>
                    <a:pt x="47070" y="3230"/>
                    <a:pt x="44722" y="2763"/>
                  </a:cubicBezTo>
                  <a:cubicBezTo>
                    <a:pt x="41686" y="2217"/>
                    <a:pt x="39127" y="1946"/>
                    <a:pt x="37704" y="1946"/>
                  </a:cubicBezTo>
                  <a:cubicBezTo>
                    <a:pt x="36963" y="1946"/>
                    <a:pt x="36530" y="2019"/>
                    <a:pt x="36499" y="2166"/>
                  </a:cubicBezTo>
                  <a:cubicBezTo>
                    <a:pt x="36460" y="2387"/>
                    <a:pt x="37277" y="2750"/>
                    <a:pt x="39210" y="3385"/>
                  </a:cubicBezTo>
                  <a:cubicBezTo>
                    <a:pt x="40169" y="3710"/>
                    <a:pt x="41415" y="4099"/>
                    <a:pt x="42958" y="4579"/>
                  </a:cubicBezTo>
                  <a:cubicBezTo>
                    <a:pt x="44502" y="5071"/>
                    <a:pt x="46356" y="5668"/>
                    <a:pt x="48509" y="6433"/>
                  </a:cubicBezTo>
                  <a:cubicBezTo>
                    <a:pt x="49599" y="6758"/>
                    <a:pt x="50961" y="7212"/>
                    <a:pt x="52375" y="7730"/>
                  </a:cubicBezTo>
                  <a:cubicBezTo>
                    <a:pt x="53775" y="8249"/>
                    <a:pt x="55228" y="8846"/>
                    <a:pt x="56512" y="9455"/>
                  </a:cubicBezTo>
                  <a:cubicBezTo>
                    <a:pt x="57602" y="9974"/>
                    <a:pt x="58652" y="10571"/>
                    <a:pt x="59651" y="11245"/>
                  </a:cubicBezTo>
                  <a:lnTo>
                    <a:pt x="59923" y="11427"/>
                  </a:lnTo>
                  <a:lnTo>
                    <a:pt x="60157" y="11621"/>
                  </a:lnTo>
                  <a:lnTo>
                    <a:pt x="60520" y="11894"/>
                  </a:lnTo>
                  <a:cubicBezTo>
                    <a:pt x="60624" y="11972"/>
                    <a:pt x="60689" y="12050"/>
                    <a:pt x="60741" y="12088"/>
                  </a:cubicBezTo>
                  <a:lnTo>
                    <a:pt x="60818" y="12153"/>
                  </a:lnTo>
                  <a:cubicBezTo>
                    <a:pt x="61026" y="12361"/>
                    <a:pt x="61182" y="12607"/>
                    <a:pt x="61285" y="12880"/>
                  </a:cubicBezTo>
                  <a:cubicBezTo>
                    <a:pt x="61337" y="13035"/>
                    <a:pt x="61285" y="13087"/>
                    <a:pt x="61169" y="13087"/>
                  </a:cubicBezTo>
                  <a:cubicBezTo>
                    <a:pt x="61000" y="13061"/>
                    <a:pt x="60831" y="13009"/>
                    <a:pt x="60689" y="12919"/>
                  </a:cubicBezTo>
                  <a:cubicBezTo>
                    <a:pt x="60481" y="12841"/>
                    <a:pt x="60248" y="12750"/>
                    <a:pt x="60014" y="12646"/>
                  </a:cubicBezTo>
                  <a:lnTo>
                    <a:pt x="60014" y="12646"/>
                  </a:lnTo>
                  <a:lnTo>
                    <a:pt x="60481" y="13048"/>
                  </a:lnTo>
                  <a:cubicBezTo>
                    <a:pt x="60637" y="13191"/>
                    <a:pt x="60792" y="13347"/>
                    <a:pt x="60948" y="13502"/>
                  </a:cubicBezTo>
                  <a:cubicBezTo>
                    <a:pt x="61246" y="13813"/>
                    <a:pt x="61532" y="14125"/>
                    <a:pt x="61817" y="14462"/>
                  </a:cubicBezTo>
                  <a:cubicBezTo>
                    <a:pt x="62375" y="15124"/>
                    <a:pt x="62881" y="15837"/>
                    <a:pt x="63335" y="16576"/>
                  </a:cubicBezTo>
                  <a:cubicBezTo>
                    <a:pt x="64243" y="18055"/>
                    <a:pt x="64930" y="19663"/>
                    <a:pt x="65384" y="21336"/>
                  </a:cubicBezTo>
                  <a:cubicBezTo>
                    <a:pt x="65851" y="22997"/>
                    <a:pt x="66058" y="24735"/>
                    <a:pt x="65981" y="26460"/>
                  </a:cubicBezTo>
                  <a:cubicBezTo>
                    <a:pt x="65929" y="28146"/>
                    <a:pt x="65540" y="29819"/>
                    <a:pt x="64865" y="31375"/>
                  </a:cubicBezTo>
                  <a:cubicBezTo>
                    <a:pt x="64191" y="32919"/>
                    <a:pt x="63166" y="34229"/>
                    <a:pt x="61934" y="35487"/>
                  </a:cubicBezTo>
                  <a:cubicBezTo>
                    <a:pt x="60702" y="36745"/>
                    <a:pt x="59275" y="37925"/>
                    <a:pt x="57887" y="39300"/>
                  </a:cubicBezTo>
                  <a:cubicBezTo>
                    <a:pt x="57537" y="39651"/>
                    <a:pt x="57187" y="40001"/>
                    <a:pt x="56862" y="40377"/>
                  </a:cubicBezTo>
                  <a:lnTo>
                    <a:pt x="56616" y="40662"/>
                  </a:lnTo>
                  <a:cubicBezTo>
                    <a:pt x="56551" y="40753"/>
                    <a:pt x="56460" y="40857"/>
                    <a:pt x="56382" y="40961"/>
                  </a:cubicBezTo>
                  <a:lnTo>
                    <a:pt x="55916" y="41557"/>
                  </a:lnTo>
                  <a:cubicBezTo>
                    <a:pt x="55747" y="41752"/>
                    <a:pt x="55617" y="41959"/>
                    <a:pt x="55475" y="42167"/>
                  </a:cubicBezTo>
                  <a:lnTo>
                    <a:pt x="55047" y="42802"/>
                  </a:lnTo>
                  <a:cubicBezTo>
                    <a:pt x="54917" y="43010"/>
                    <a:pt x="54787" y="43230"/>
                    <a:pt x="54670" y="43451"/>
                  </a:cubicBezTo>
                  <a:cubicBezTo>
                    <a:pt x="54541" y="43671"/>
                    <a:pt x="54411" y="43879"/>
                    <a:pt x="54294" y="44112"/>
                  </a:cubicBezTo>
                  <a:cubicBezTo>
                    <a:pt x="53386" y="45902"/>
                    <a:pt x="52738" y="47822"/>
                    <a:pt x="52401" y="49806"/>
                  </a:cubicBezTo>
                  <a:cubicBezTo>
                    <a:pt x="52063" y="51791"/>
                    <a:pt x="52024" y="53814"/>
                    <a:pt x="52284" y="55812"/>
                  </a:cubicBezTo>
                  <a:cubicBezTo>
                    <a:pt x="52556" y="57822"/>
                    <a:pt x="53166" y="59781"/>
                    <a:pt x="54074" y="61596"/>
                  </a:cubicBezTo>
                  <a:cubicBezTo>
                    <a:pt x="54969" y="63373"/>
                    <a:pt x="56110" y="65034"/>
                    <a:pt x="57459" y="66512"/>
                  </a:cubicBezTo>
                  <a:cubicBezTo>
                    <a:pt x="58769" y="67952"/>
                    <a:pt x="60209" y="69275"/>
                    <a:pt x="61739" y="70468"/>
                  </a:cubicBezTo>
                  <a:cubicBezTo>
                    <a:pt x="64774" y="72855"/>
                    <a:pt x="67991" y="74826"/>
                    <a:pt x="71078" y="76850"/>
                  </a:cubicBezTo>
                  <a:cubicBezTo>
                    <a:pt x="72449" y="77737"/>
                    <a:pt x="73799" y="78644"/>
                    <a:pt x="75092" y="79590"/>
                  </a:cubicBezTo>
                  <a:lnTo>
                    <a:pt x="75092" y="79590"/>
                  </a:lnTo>
                  <a:cubicBezTo>
                    <a:pt x="73782" y="78642"/>
                    <a:pt x="72414" y="77739"/>
                    <a:pt x="71026" y="76837"/>
                  </a:cubicBezTo>
                  <a:cubicBezTo>
                    <a:pt x="67913" y="74813"/>
                    <a:pt x="64671" y="72842"/>
                    <a:pt x="61623" y="70442"/>
                  </a:cubicBezTo>
                  <a:cubicBezTo>
                    <a:pt x="60066" y="69223"/>
                    <a:pt x="58626" y="67887"/>
                    <a:pt x="57303" y="66421"/>
                  </a:cubicBezTo>
                  <a:cubicBezTo>
                    <a:pt x="55941" y="64917"/>
                    <a:pt x="54800" y="63244"/>
                    <a:pt x="53892" y="61428"/>
                  </a:cubicBezTo>
                  <a:lnTo>
                    <a:pt x="53724" y="61091"/>
                  </a:lnTo>
                  <a:cubicBezTo>
                    <a:pt x="53672" y="60974"/>
                    <a:pt x="53620" y="60857"/>
                    <a:pt x="53568" y="60727"/>
                  </a:cubicBezTo>
                  <a:lnTo>
                    <a:pt x="53270" y="60014"/>
                  </a:lnTo>
                  <a:cubicBezTo>
                    <a:pt x="53166" y="59781"/>
                    <a:pt x="53088" y="59534"/>
                    <a:pt x="53010" y="59288"/>
                  </a:cubicBezTo>
                  <a:lnTo>
                    <a:pt x="52764" y="58561"/>
                  </a:lnTo>
                  <a:cubicBezTo>
                    <a:pt x="52699" y="58315"/>
                    <a:pt x="52634" y="58069"/>
                    <a:pt x="52569" y="57809"/>
                  </a:cubicBezTo>
                  <a:cubicBezTo>
                    <a:pt x="52517" y="57563"/>
                    <a:pt x="52439" y="57316"/>
                    <a:pt x="52388" y="57070"/>
                  </a:cubicBezTo>
                  <a:lnTo>
                    <a:pt x="52258" y="56305"/>
                  </a:lnTo>
                  <a:cubicBezTo>
                    <a:pt x="52206" y="56058"/>
                    <a:pt x="52167" y="55799"/>
                    <a:pt x="52141" y="55552"/>
                  </a:cubicBezTo>
                  <a:cubicBezTo>
                    <a:pt x="51895" y="53516"/>
                    <a:pt x="51960" y="51454"/>
                    <a:pt x="52336" y="49443"/>
                  </a:cubicBezTo>
                  <a:lnTo>
                    <a:pt x="52401" y="49067"/>
                  </a:lnTo>
                  <a:lnTo>
                    <a:pt x="52491" y="48691"/>
                  </a:lnTo>
                  <a:lnTo>
                    <a:pt x="52673" y="47952"/>
                  </a:lnTo>
                  <a:lnTo>
                    <a:pt x="52712" y="47757"/>
                  </a:lnTo>
                  <a:lnTo>
                    <a:pt x="52777" y="47575"/>
                  </a:lnTo>
                  <a:lnTo>
                    <a:pt x="52880" y="47212"/>
                  </a:lnTo>
                  <a:lnTo>
                    <a:pt x="53114" y="46473"/>
                  </a:lnTo>
                  <a:lnTo>
                    <a:pt x="53399" y="45773"/>
                  </a:lnTo>
                  <a:lnTo>
                    <a:pt x="53542" y="45409"/>
                  </a:lnTo>
                  <a:cubicBezTo>
                    <a:pt x="53594" y="45293"/>
                    <a:pt x="53646" y="45176"/>
                    <a:pt x="53698" y="45059"/>
                  </a:cubicBezTo>
                  <a:lnTo>
                    <a:pt x="54022" y="44359"/>
                  </a:lnTo>
                  <a:lnTo>
                    <a:pt x="54178" y="44009"/>
                  </a:lnTo>
                  <a:cubicBezTo>
                    <a:pt x="54242" y="43905"/>
                    <a:pt x="54307" y="43788"/>
                    <a:pt x="54372" y="43671"/>
                  </a:cubicBezTo>
                  <a:cubicBezTo>
                    <a:pt x="54631" y="43230"/>
                    <a:pt x="54865" y="42776"/>
                    <a:pt x="55163" y="42348"/>
                  </a:cubicBezTo>
                  <a:lnTo>
                    <a:pt x="55591" y="41700"/>
                  </a:lnTo>
                  <a:cubicBezTo>
                    <a:pt x="55747" y="41492"/>
                    <a:pt x="55903" y="41298"/>
                    <a:pt x="56071" y="41090"/>
                  </a:cubicBezTo>
                  <a:cubicBezTo>
                    <a:pt x="56227" y="40896"/>
                    <a:pt x="56382" y="40675"/>
                    <a:pt x="56551" y="40494"/>
                  </a:cubicBezTo>
                  <a:cubicBezTo>
                    <a:pt x="56720" y="40299"/>
                    <a:pt x="56888" y="40105"/>
                    <a:pt x="57070" y="39923"/>
                  </a:cubicBezTo>
                  <a:cubicBezTo>
                    <a:pt x="57239" y="39741"/>
                    <a:pt x="57407" y="39547"/>
                    <a:pt x="57589" y="39378"/>
                  </a:cubicBezTo>
                  <a:cubicBezTo>
                    <a:pt x="57757" y="39197"/>
                    <a:pt x="57939" y="39015"/>
                    <a:pt x="58108" y="38846"/>
                  </a:cubicBezTo>
                  <a:cubicBezTo>
                    <a:pt x="59521" y="37472"/>
                    <a:pt x="60961" y="36278"/>
                    <a:pt x="62167" y="35007"/>
                  </a:cubicBezTo>
                  <a:cubicBezTo>
                    <a:pt x="62751" y="34385"/>
                    <a:pt x="63283" y="33723"/>
                    <a:pt x="63763" y="33010"/>
                  </a:cubicBezTo>
                  <a:cubicBezTo>
                    <a:pt x="64217" y="32309"/>
                    <a:pt x="64593" y="31570"/>
                    <a:pt x="64891" y="30792"/>
                  </a:cubicBezTo>
                  <a:cubicBezTo>
                    <a:pt x="65501" y="29209"/>
                    <a:pt x="65799" y="27523"/>
                    <a:pt x="65786" y="25824"/>
                  </a:cubicBezTo>
                  <a:cubicBezTo>
                    <a:pt x="65773" y="24086"/>
                    <a:pt x="65501" y="22361"/>
                    <a:pt x="64956" y="20714"/>
                  </a:cubicBezTo>
                  <a:cubicBezTo>
                    <a:pt x="64437" y="19054"/>
                    <a:pt x="63672" y="17471"/>
                    <a:pt x="62686" y="16031"/>
                  </a:cubicBezTo>
                  <a:cubicBezTo>
                    <a:pt x="62206" y="15318"/>
                    <a:pt x="61661" y="14631"/>
                    <a:pt x="61065" y="14008"/>
                  </a:cubicBezTo>
                  <a:lnTo>
                    <a:pt x="60844" y="13762"/>
                  </a:lnTo>
                  <a:lnTo>
                    <a:pt x="60624" y="13541"/>
                  </a:lnTo>
                  <a:lnTo>
                    <a:pt x="60390" y="13308"/>
                  </a:lnTo>
                  <a:cubicBezTo>
                    <a:pt x="60313" y="13230"/>
                    <a:pt x="60235" y="13178"/>
                    <a:pt x="60157" y="13100"/>
                  </a:cubicBezTo>
                  <a:cubicBezTo>
                    <a:pt x="59846" y="12828"/>
                    <a:pt x="59521" y="12568"/>
                    <a:pt x="59184" y="12335"/>
                  </a:cubicBezTo>
                  <a:cubicBezTo>
                    <a:pt x="59049" y="12302"/>
                    <a:pt x="58934" y="12282"/>
                    <a:pt x="58850" y="12282"/>
                  </a:cubicBezTo>
                  <a:cubicBezTo>
                    <a:pt x="58636" y="12282"/>
                    <a:pt x="58619" y="12409"/>
                    <a:pt x="58964" y="12763"/>
                  </a:cubicBezTo>
                  <a:cubicBezTo>
                    <a:pt x="59067" y="12893"/>
                    <a:pt x="59223" y="13048"/>
                    <a:pt x="59418" y="13243"/>
                  </a:cubicBezTo>
                  <a:cubicBezTo>
                    <a:pt x="59508" y="13334"/>
                    <a:pt x="59599" y="13450"/>
                    <a:pt x="59703" y="13567"/>
                  </a:cubicBezTo>
                  <a:lnTo>
                    <a:pt x="59872" y="13736"/>
                  </a:lnTo>
                  <a:cubicBezTo>
                    <a:pt x="59923" y="13801"/>
                    <a:pt x="59988" y="13891"/>
                    <a:pt x="60066" y="13956"/>
                  </a:cubicBezTo>
                  <a:cubicBezTo>
                    <a:pt x="60196" y="14112"/>
                    <a:pt x="60351" y="14280"/>
                    <a:pt x="60494" y="14475"/>
                  </a:cubicBezTo>
                  <a:lnTo>
                    <a:pt x="60741" y="14760"/>
                  </a:lnTo>
                  <a:cubicBezTo>
                    <a:pt x="60831" y="14864"/>
                    <a:pt x="60909" y="14968"/>
                    <a:pt x="60987" y="15085"/>
                  </a:cubicBezTo>
                  <a:cubicBezTo>
                    <a:pt x="61389" y="15590"/>
                    <a:pt x="61752" y="16109"/>
                    <a:pt x="62076" y="16654"/>
                  </a:cubicBezTo>
                  <a:lnTo>
                    <a:pt x="62284" y="16991"/>
                  </a:lnTo>
                  <a:lnTo>
                    <a:pt x="62479" y="17367"/>
                  </a:lnTo>
                  <a:cubicBezTo>
                    <a:pt x="62634" y="17614"/>
                    <a:pt x="62764" y="17899"/>
                    <a:pt x="62907" y="18185"/>
                  </a:cubicBezTo>
                  <a:cubicBezTo>
                    <a:pt x="63231" y="18833"/>
                    <a:pt x="63503" y="19495"/>
                    <a:pt x="63750" y="20169"/>
                  </a:cubicBezTo>
                  <a:cubicBezTo>
                    <a:pt x="64359" y="21842"/>
                    <a:pt x="64697" y="23606"/>
                    <a:pt x="64761" y="25396"/>
                  </a:cubicBezTo>
                  <a:cubicBezTo>
                    <a:pt x="64787" y="26408"/>
                    <a:pt x="64709" y="27406"/>
                    <a:pt x="64515" y="28405"/>
                  </a:cubicBezTo>
                  <a:cubicBezTo>
                    <a:pt x="64320" y="29443"/>
                    <a:pt x="63983" y="30442"/>
                    <a:pt x="63516" y="31388"/>
                  </a:cubicBezTo>
                  <a:cubicBezTo>
                    <a:pt x="63387" y="31622"/>
                    <a:pt x="63270" y="31868"/>
                    <a:pt x="63127" y="32102"/>
                  </a:cubicBezTo>
                  <a:cubicBezTo>
                    <a:pt x="63049" y="32219"/>
                    <a:pt x="62984" y="32335"/>
                    <a:pt x="62907" y="32439"/>
                  </a:cubicBezTo>
                  <a:lnTo>
                    <a:pt x="62673" y="32789"/>
                  </a:lnTo>
                  <a:cubicBezTo>
                    <a:pt x="62336" y="33256"/>
                    <a:pt x="61973" y="33710"/>
                    <a:pt x="61584" y="34138"/>
                  </a:cubicBezTo>
                  <a:cubicBezTo>
                    <a:pt x="60754" y="35033"/>
                    <a:pt x="59755" y="35941"/>
                    <a:pt x="58678" y="36940"/>
                  </a:cubicBezTo>
                  <a:cubicBezTo>
                    <a:pt x="58133" y="37433"/>
                    <a:pt x="57589" y="37964"/>
                    <a:pt x="57031" y="38522"/>
                  </a:cubicBezTo>
                  <a:cubicBezTo>
                    <a:pt x="55241" y="40312"/>
                    <a:pt x="53801" y="42400"/>
                    <a:pt x="52790" y="44709"/>
                  </a:cubicBezTo>
                  <a:cubicBezTo>
                    <a:pt x="51467" y="47783"/>
                    <a:pt x="50896" y="51129"/>
                    <a:pt x="51116" y="54476"/>
                  </a:cubicBezTo>
                  <a:cubicBezTo>
                    <a:pt x="51233" y="56084"/>
                    <a:pt x="51545" y="57692"/>
                    <a:pt x="52037" y="59236"/>
                  </a:cubicBezTo>
                  <a:lnTo>
                    <a:pt x="52232" y="59807"/>
                  </a:lnTo>
                  <a:lnTo>
                    <a:pt x="52336" y="60092"/>
                  </a:lnTo>
                  <a:cubicBezTo>
                    <a:pt x="52362" y="60183"/>
                    <a:pt x="52401" y="60274"/>
                    <a:pt x="52439" y="60364"/>
                  </a:cubicBezTo>
                  <a:cubicBezTo>
                    <a:pt x="52595" y="60740"/>
                    <a:pt x="52738" y="61104"/>
                    <a:pt x="52906" y="61467"/>
                  </a:cubicBezTo>
                  <a:cubicBezTo>
                    <a:pt x="53257" y="62154"/>
                    <a:pt x="53594" y="62842"/>
                    <a:pt x="53996" y="63477"/>
                  </a:cubicBezTo>
                  <a:cubicBezTo>
                    <a:pt x="54372" y="64139"/>
                    <a:pt x="54813" y="64722"/>
                    <a:pt x="55228" y="65319"/>
                  </a:cubicBezTo>
                  <a:cubicBezTo>
                    <a:pt x="55449" y="65604"/>
                    <a:pt x="55669" y="65877"/>
                    <a:pt x="55890" y="66149"/>
                  </a:cubicBezTo>
                  <a:cubicBezTo>
                    <a:pt x="55993" y="66292"/>
                    <a:pt x="56097" y="66434"/>
                    <a:pt x="56214" y="66564"/>
                  </a:cubicBezTo>
                  <a:lnTo>
                    <a:pt x="56551" y="66953"/>
                  </a:lnTo>
                  <a:cubicBezTo>
                    <a:pt x="57420" y="67926"/>
                    <a:pt x="58341" y="68860"/>
                    <a:pt x="59327" y="69729"/>
                  </a:cubicBezTo>
                  <a:cubicBezTo>
                    <a:pt x="61856" y="71986"/>
                    <a:pt x="64593" y="73854"/>
                    <a:pt x="67291" y="75630"/>
                  </a:cubicBezTo>
                  <a:cubicBezTo>
                    <a:pt x="69988" y="77407"/>
                    <a:pt x="72673" y="79094"/>
                    <a:pt x="75099" y="80935"/>
                  </a:cubicBezTo>
                  <a:cubicBezTo>
                    <a:pt x="77524" y="82790"/>
                    <a:pt x="79703" y="84801"/>
                    <a:pt x="81182" y="87135"/>
                  </a:cubicBezTo>
                  <a:cubicBezTo>
                    <a:pt x="82648" y="89444"/>
                    <a:pt x="83413" y="92129"/>
                    <a:pt x="83374" y="94866"/>
                  </a:cubicBezTo>
                  <a:cubicBezTo>
                    <a:pt x="83335" y="97641"/>
                    <a:pt x="82570" y="100560"/>
                    <a:pt x="81558" y="103556"/>
                  </a:cubicBezTo>
                  <a:cubicBezTo>
                    <a:pt x="80546" y="106552"/>
                    <a:pt x="79288" y="109626"/>
                    <a:pt x="78238" y="112933"/>
                  </a:cubicBezTo>
                  <a:cubicBezTo>
                    <a:pt x="77693" y="114620"/>
                    <a:pt x="77265" y="116345"/>
                    <a:pt x="76941" y="118096"/>
                  </a:cubicBezTo>
                  <a:lnTo>
                    <a:pt x="76824" y="118770"/>
                  </a:lnTo>
                  <a:lnTo>
                    <a:pt x="76746" y="119458"/>
                  </a:lnTo>
                  <a:lnTo>
                    <a:pt x="76577" y="120819"/>
                  </a:lnTo>
                  <a:lnTo>
                    <a:pt x="76513" y="122194"/>
                  </a:lnTo>
                  <a:cubicBezTo>
                    <a:pt x="76500" y="122415"/>
                    <a:pt x="76474" y="122648"/>
                    <a:pt x="76474" y="122869"/>
                  </a:cubicBezTo>
                  <a:lnTo>
                    <a:pt x="76474" y="123556"/>
                  </a:lnTo>
                  <a:cubicBezTo>
                    <a:pt x="76487" y="124010"/>
                    <a:pt x="76474" y="124464"/>
                    <a:pt x="76500" y="124918"/>
                  </a:cubicBezTo>
                  <a:lnTo>
                    <a:pt x="76590" y="126280"/>
                  </a:lnTo>
                  <a:cubicBezTo>
                    <a:pt x="76616" y="126734"/>
                    <a:pt x="76668" y="127175"/>
                    <a:pt x="76733" y="127616"/>
                  </a:cubicBezTo>
                  <a:lnTo>
                    <a:pt x="76811" y="128290"/>
                  </a:lnTo>
                  <a:cubicBezTo>
                    <a:pt x="76837" y="128511"/>
                    <a:pt x="76863" y="128744"/>
                    <a:pt x="76915" y="128952"/>
                  </a:cubicBezTo>
                  <a:cubicBezTo>
                    <a:pt x="77070" y="129834"/>
                    <a:pt x="77213" y="130729"/>
                    <a:pt x="77420" y="131585"/>
                  </a:cubicBezTo>
                  <a:lnTo>
                    <a:pt x="77576" y="132233"/>
                  </a:lnTo>
                  <a:lnTo>
                    <a:pt x="77641" y="132558"/>
                  </a:lnTo>
                  <a:lnTo>
                    <a:pt x="77732" y="132882"/>
                  </a:lnTo>
                  <a:lnTo>
                    <a:pt x="78082" y="134166"/>
                  </a:lnTo>
                  <a:lnTo>
                    <a:pt x="78173" y="134490"/>
                  </a:lnTo>
                  <a:lnTo>
                    <a:pt x="78277" y="134802"/>
                  </a:lnTo>
                  <a:lnTo>
                    <a:pt x="78471" y="135437"/>
                  </a:lnTo>
                  <a:cubicBezTo>
                    <a:pt x="78601" y="135852"/>
                    <a:pt x="78718" y="136267"/>
                    <a:pt x="78886" y="136682"/>
                  </a:cubicBezTo>
                  <a:lnTo>
                    <a:pt x="79327" y="137914"/>
                  </a:lnTo>
                  <a:cubicBezTo>
                    <a:pt x="79470" y="138316"/>
                    <a:pt x="79638" y="138732"/>
                    <a:pt x="79794" y="139134"/>
                  </a:cubicBezTo>
                  <a:cubicBezTo>
                    <a:pt x="80105" y="139951"/>
                    <a:pt x="80456" y="140742"/>
                    <a:pt x="80806" y="141533"/>
                  </a:cubicBezTo>
                  <a:cubicBezTo>
                    <a:pt x="80974" y="141935"/>
                    <a:pt x="81156" y="142311"/>
                    <a:pt x="81338" y="142700"/>
                  </a:cubicBezTo>
                  <a:cubicBezTo>
                    <a:pt x="81519" y="143090"/>
                    <a:pt x="81701" y="143492"/>
                    <a:pt x="81882" y="143868"/>
                  </a:cubicBezTo>
                  <a:cubicBezTo>
                    <a:pt x="82271" y="144646"/>
                    <a:pt x="82648" y="145398"/>
                    <a:pt x="83037" y="146164"/>
                  </a:cubicBezTo>
                  <a:cubicBezTo>
                    <a:pt x="83439" y="146929"/>
                    <a:pt x="83841" y="147668"/>
                    <a:pt x="84243" y="148420"/>
                  </a:cubicBezTo>
                  <a:cubicBezTo>
                    <a:pt x="85073" y="149886"/>
                    <a:pt x="85890" y="151339"/>
                    <a:pt x="86733" y="152779"/>
                  </a:cubicBezTo>
                  <a:cubicBezTo>
                    <a:pt x="88406" y="155645"/>
                    <a:pt x="90067" y="158447"/>
                    <a:pt x="91597" y="161274"/>
                  </a:cubicBezTo>
                  <a:cubicBezTo>
                    <a:pt x="92349" y="162675"/>
                    <a:pt x="93089" y="164089"/>
                    <a:pt x="93750" y="165502"/>
                  </a:cubicBezTo>
                  <a:cubicBezTo>
                    <a:pt x="94100" y="166216"/>
                    <a:pt x="94399" y="166929"/>
                    <a:pt x="94723" y="167643"/>
                  </a:cubicBezTo>
                  <a:lnTo>
                    <a:pt x="95177" y="168719"/>
                  </a:lnTo>
                  <a:lnTo>
                    <a:pt x="95397" y="169251"/>
                  </a:lnTo>
                  <a:cubicBezTo>
                    <a:pt x="95462" y="169433"/>
                    <a:pt x="95527" y="169614"/>
                    <a:pt x="95592" y="169796"/>
                  </a:cubicBezTo>
                  <a:lnTo>
                    <a:pt x="96007" y="170872"/>
                  </a:lnTo>
                  <a:lnTo>
                    <a:pt x="96357" y="171962"/>
                  </a:lnTo>
                  <a:lnTo>
                    <a:pt x="96539" y="172507"/>
                  </a:lnTo>
                  <a:lnTo>
                    <a:pt x="96707" y="173051"/>
                  </a:lnTo>
                  <a:lnTo>
                    <a:pt x="97019" y="174141"/>
                  </a:lnTo>
                  <a:cubicBezTo>
                    <a:pt x="97395" y="175568"/>
                    <a:pt x="97667" y="177020"/>
                    <a:pt x="97823" y="178486"/>
                  </a:cubicBezTo>
                  <a:cubicBezTo>
                    <a:pt x="97992" y="179939"/>
                    <a:pt x="98056" y="181391"/>
                    <a:pt x="98005" y="182857"/>
                  </a:cubicBezTo>
                  <a:cubicBezTo>
                    <a:pt x="97979" y="183583"/>
                    <a:pt x="97914" y="184310"/>
                    <a:pt x="97849" y="185023"/>
                  </a:cubicBezTo>
                  <a:cubicBezTo>
                    <a:pt x="97797" y="185373"/>
                    <a:pt x="97758" y="185736"/>
                    <a:pt x="97693" y="186087"/>
                  </a:cubicBezTo>
                  <a:lnTo>
                    <a:pt x="97615" y="186618"/>
                  </a:lnTo>
                  <a:lnTo>
                    <a:pt x="97512" y="187137"/>
                  </a:lnTo>
                  <a:cubicBezTo>
                    <a:pt x="97239" y="188512"/>
                    <a:pt x="96837" y="189848"/>
                    <a:pt x="96305" y="191145"/>
                  </a:cubicBezTo>
                  <a:cubicBezTo>
                    <a:pt x="95800" y="192403"/>
                    <a:pt x="95138" y="193583"/>
                    <a:pt x="94360" y="194686"/>
                  </a:cubicBezTo>
                  <a:cubicBezTo>
                    <a:pt x="92829" y="196852"/>
                    <a:pt x="90793" y="198486"/>
                    <a:pt x="88368" y="199641"/>
                  </a:cubicBezTo>
                  <a:cubicBezTo>
                    <a:pt x="84866" y="201340"/>
                    <a:pt x="80624" y="202066"/>
                    <a:pt x="76370" y="202235"/>
                  </a:cubicBezTo>
                  <a:cubicBezTo>
                    <a:pt x="75803" y="202255"/>
                    <a:pt x="75237" y="202266"/>
                    <a:pt x="74671" y="202266"/>
                  </a:cubicBezTo>
                  <a:cubicBezTo>
                    <a:pt x="73111" y="202266"/>
                    <a:pt x="71553" y="202185"/>
                    <a:pt x="70001" y="202014"/>
                  </a:cubicBezTo>
                  <a:cubicBezTo>
                    <a:pt x="67887" y="201781"/>
                    <a:pt x="65786" y="201405"/>
                    <a:pt x="63711" y="200886"/>
                  </a:cubicBezTo>
                  <a:cubicBezTo>
                    <a:pt x="59573" y="199835"/>
                    <a:pt x="55591" y="198214"/>
                    <a:pt x="51882" y="196074"/>
                  </a:cubicBezTo>
                  <a:cubicBezTo>
                    <a:pt x="50040" y="195010"/>
                    <a:pt x="48276" y="193817"/>
                    <a:pt x="46590" y="192507"/>
                  </a:cubicBezTo>
                  <a:cubicBezTo>
                    <a:pt x="44930" y="191184"/>
                    <a:pt x="43360" y="189757"/>
                    <a:pt x="41895" y="188214"/>
                  </a:cubicBezTo>
                  <a:cubicBezTo>
                    <a:pt x="36084" y="182053"/>
                    <a:pt x="32180" y="174063"/>
                    <a:pt x="30649" y="165645"/>
                  </a:cubicBezTo>
                  <a:cubicBezTo>
                    <a:pt x="30260" y="163544"/>
                    <a:pt x="30027" y="161417"/>
                    <a:pt x="29936" y="159290"/>
                  </a:cubicBezTo>
                  <a:cubicBezTo>
                    <a:pt x="29754" y="155022"/>
                    <a:pt x="30195" y="150755"/>
                    <a:pt x="31246" y="146618"/>
                  </a:cubicBezTo>
                  <a:cubicBezTo>
                    <a:pt x="31817" y="144503"/>
                    <a:pt x="32491" y="142428"/>
                    <a:pt x="33269" y="140379"/>
                  </a:cubicBezTo>
                  <a:cubicBezTo>
                    <a:pt x="34320" y="137499"/>
                    <a:pt x="35552" y="134581"/>
                    <a:pt x="36706" y="131494"/>
                  </a:cubicBezTo>
                  <a:cubicBezTo>
                    <a:pt x="37277" y="129964"/>
                    <a:pt x="37848" y="128394"/>
                    <a:pt x="38341" y="126773"/>
                  </a:cubicBezTo>
                  <a:lnTo>
                    <a:pt x="38704" y="125554"/>
                  </a:lnTo>
                  <a:cubicBezTo>
                    <a:pt x="38834" y="125152"/>
                    <a:pt x="38924" y="124736"/>
                    <a:pt x="39041" y="124334"/>
                  </a:cubicBezTo>
                  <a:cubicBezTo>
                    <a:pt x="39145" y="123919"/>
                    <a:pt x="39275" y="123517"/>
                    <a:pt x="39365" y="123102"/>
                  </a:cubicBezTo>
                  <a:lnTo>
                    <a:pt x="39664" y="121870"/>
                  </a:lnTo>
                  <a:cubicBezTo>
                    <a:pt x="40403" y="118550"/>
                    <a:pt x="40896" y="115190"/>
                    <a:pt x="41129" y="111792"/>
                  </a:cubicBezTo>
                  <a:cubicBezTo>
                    <a:pt x="41363" y="108407"/>
                    <a:pt x="41337" y="104996"/>
                    <a:pt x="41064" y="101610"/>
                  </a:cubicBezTo>
                  <a:cubicBezTo>
                    <a:pt x="40792" y="98225"/>
                    <a:pt x="40273" y="94853"/>
                    <a:pt x="39521" y="91545"/>
                  </a:cubicBezTo>
                  <a:cubicBezTo>
                    <a:pt x="38769" y="88238"/>
                    <a:pt x="37770" y="84995"/>
                    <a:pt x="36525" y="81830"/>
                  </a:cubicBezTo>
                  <a:cubicBezTo>
                    <a:pt x="36239" y="81039"/>
                    <a:pt x="35889" y="80274"/>
                    <a:pt x="35565" y="79496"/>
                  </a:cubicBezTo>
                  <a:cubicBezTo>
                    <a:pt x="35409" y="79094"/>
                    <a:pt x="35228" y="78717"/>
                    <a:pt x="35046" y="78328"/>
                  </a:cubicBezTo>
                  <a:cubicBezTo>
                    <a:pt x="34865" y="77952"/>
                    <a:pt x="34696" y="77563"/>
                    <a:pt x="34514" y="77187"/>
                  </a:cubicBezTo>
                  <a:lnTo>
                    <a:pt x="33957" y="76046"/>
                  </a:lnTo>
                  <a:lnTo>
                    <a:pt x="33671" y="75488"/>
                  </a:lnTo>
                  <a:lnTo>
                    <a:pt x="33373" y="74930"/>
                  </a:lnTo>
                  <a:lnTo>
                    <a:pt x="32776" y="73815"/>
                  </a:lnTo>
                  <a:cubicBezTo>
                    <a:pt x="32569" y="73438"/>
                    <a:pt x="32361" y="73075"/>
                    <a:pt x="32154" y="72712"/>
                  </a:cubicBezTo>
                  <a:cubicBezTo>
                    <a:pt x="31324" y="71246"/>
                    <a:pt x="30403" y="69833"/>
                    <a:pt x="29469" y="68445"/>
                  </a:cubicBezTo>
                  <a:lnTo>
                    <a:pt x="28743" y="67420"/>
                  </a:lnTo>
                  <a:cubicBezTo>
                    <a:pt x="28496" y="67070"/>
                    <a:pt x="28263" y="66720"/>
                    <a:pt x="28003" y="66396"/>
                  </a:cubicBezTo>
                  <a:cubicBezTo>
                    <a:pt x="27497" y="65734"/>
                    <a:pt x="26992" y="65060"/>
                    <a:pt x="26460" y="64424"/>
                  </a:cubicBezTo>
                  <a:cubicBezTo>
                    <a:pt x="24384" y="61830"/>
                    <a:pt x="22179" y="59469"/>
                    <a:pt x="20065" y="57187"/>
                  </a:cubicBezTo>
                  <a:cubicBezTo>
                    <a:pt x="17951" y="54891"/>
                    <a:pt x="15889" y="52660"/>
                    <a:pt x="14047" y="50390"/>
                  </a:cubicBezTo>
                  <a:cubicBezTo>
                    <a:pt x="13113" y="49262"/>
                    <a:pt x="12270" y="48107"/>
                    <a:pt x="11453" y="46953"/>
                  </a:cubicBezTo>
                  <a:lnTo>
                    <a:pt x="10869" y="46071"/>
                  </a:lnTo>
                  <a:cubicBezTo>
                    <a:pt x="10766" y="45928"/>
                    <a:pt x="10675" y="45786"/>
                    <a:pt x="10584" y="45630"/>
                  </a:cubicBezTo>
                  <a:lnTo>
                    <a:pt x="10312" y="45189"/>
                  </a:lnTo>
                  <a:cubicBezTo>
                    <a:pt x="9935" y="44592"/>
                    <a:pt x="9611" y="43996"/>
                    <a:pt x="9287" y="43399"/>
                  </a:cubicBezTo>
                  <a:cubicBezTo>
                    <a:pt x="8029" y="41012"/>
                    <a:pt x="7108" y="38496"/>
                    <a:pt x="6667" y="36006"/>
                  </a:cubicBezTo>
                  <a:cubicBezTo>
                    <a:pt x="6446" y="34787"/>
                    <a:pt x="6356" y="33554"/>
                    <a:pt x="6395" y="32322"/>
                  </a:cubicBezTo>
                  <a:cubicBezTo>
                    <a:pt x="6420" y="31142"/>
                    <a:pt x="6602" y="29962"/>
                    <a:pt x="6900" y="28820"/>
                  </a:cubicBezTo>
                  <a:cubicBezTo>
                    <a:pt x="7523" y="26563"/>
                    <a:pt x="8690" y="24371"/>
                    <a:pt x="10156" y="22361"/>
                  </a:cubicBezTo>
                  <a:cubicBezTo>
                    <a:pt x="10338" y="22102"/>
                    <a:pt x="10519" y="21855"/>
                    <a:pt x="10714" y="21609"/>
                  </a:cubicBezTo>
                  <a:lnTo>
                    <a:pt x="11323" y="20818"/>
                  </a:lnTo>
                  <a:cubicBezTo>
                    <a:pt x="11764" y="20260"/>
                    <a:pt x="12192" y="19715"/>
                    <a:pt x="12620" y="19157"/>
                  </a:cubicBezTo>
                  <a:lnTo>
                    <a:pt x="15111" y="15902"/>
                  </a:lnTo>
                  <a:cubicBezTo>
                    <a:pt x="16719" y="13788"/>
                    <a:pt x="18288" y="11738"/>
                    <a:pt x="19897" y="9974"/>
                  </a:cubicBezTo>
                  <a:cubicBezTo>
                    <a:pt x="20558" y="9248"/>
                    <a:pt x="21259" y="8548"/>
                    <a:pt x="21985" y="7899"/>
                  </a:cubicBezTo>
                  <a:cubicBezTo>
                    <a:pt x="22608" y="7328"/>
                    <a:pt x="23282" y="6822"/>
                    <a:pt x="23995" y="6356"/>
                  </a:cubicBezTo>
                  <a:cubicBezTo>
                    <a:pt x="25124" y="5616"/>
                    <a:pt x="26395" y="5084"/>
                    <a:pt x="27718" y="4799"/>
                  </a:cubicBezTo>
                  <a:cubicBezTo>
                    <a:pt x="27874" y="4760"/>
                    <a:pt x="28016" y="4747"/>
                    <a:pt x="28159" y="4721"/>
                  </a:cubicBezTo>
                  <a:lnTo>
                    <a:pt x="28600" y="4643"/>
                  </a:lnTo>
                  <a:lnTo>
                    <a:pt x="29443" y="4566"/>
                  </a:lnTo>
                  <a:cubicBezTo>
                    <a:pt x="29728" y="4553"/>
                    <a:pt x="29988" y="4540"/>
                    <a:pt x="30260" y="4527"/>
                  </a:cubicBezTo>
                  <a:lnTo>
                    <a:pt x="31038" y="4540"/>
                  </a:lnTo>
                  <a:cubicBezTo>
                    <a:pt x="31920" y="4579"/>
                    <a:pt x="32802" y="4669"/>
                    <a:pt x="33671" y="4812"/>
                  </a:cubicBezTo>
                  <a:cubicBezTo>
                    <a:pt x="34411" y="4916"/>
                    <a:pt x="35007" y="5045"/>
                    <a:pt x="35461" y="5097"/>
                  </a:cubicBezTo>
                  <a:lnTo>
                    <a:pt x="35630" y="5123"/>
                  </a:lnTo>
                  <a:lnTo>
                    <a:pt x="35785" y="5149"/>
                  </a:lnTo>
                  <a:cubicBezTo>
                    <a:pt x="35889" y="5162"/>
                    <a:pt x="35993" y="5175"/>
                    <a:pt x="36071" y="5175"/>
                  </a:cubicBezTo>
                  <a:cubicBezTo>
                    <a:pt x="36136" y="5182"/>
                    <a:pt x="36201" y="5185"/>
                    <a:pt x="36265" y="5185"/>
                  </a:cubicBezTo>
                  <a:cubicBezTo>
                    <a:pt x="36330" y="5185"/>
                    <a:pt x="36395" y="5182"/>
                    <a:pt x="36460" y="5175"/>
                  </a:cubicBezTo>
                  <a:cubicBezTo>
                    <a:pt x="36836" y="5136"/>
                    <a:pt x="36616" y="4890"/>
                    <a:pt x="35863" y="4449"/>
                  </a:cubicBezTo>
                  <a:cubicBezTo>
                    <a:pt x="34657" y="3800"/>
                    <a:pt x="33386" y="3307"/>
                    <a:pt x="32050" y="2996"/>
                  </a:cubicBezTo>
                  <a:cubicBezTo>
                    <a:pt x="31829" y="2944"/>
                    <a:pt x="31596" y="2879"/>
                    <a:pt x="31350" y="2828"/>
                  </a:cubicBezTo>
                  <a:lnTo>
                    <a:pt x="30597" y="2711"/>
                  </a:lnTo>
                  <a:cubicBezTo>
                    <a:pt x="30325" y="2659"/>
                    <a:pt x="30066" y="2646"/>
                    <a:pt x="29780" y="2620"/>
                  </a:cubicBezTo>
                  <a:lnTo>
                    <a:pt x="29352" y="2581"/>
                  </a:lnTo>
                  <a:lnTo>
                    <a:pt x="28924" y="2568"/>
                  </a:lnTo>
                  <a:cubicBezTo>
                    <a:pt x="28809" y="2565"/>
                    <a:pt x="28694" y="2563"/>
                    <a:pt x="28579" y="2563"/>
                  </a:cubicBezTo>
                  <a:cubicBezTo>
                    <a:pt x="27400" y="2563"/>
                    <a:pt x="26233" y="2744"/>
                    <a:pt x="25098" y="3087"/>
                  </a:cubicBezTo>
                  <a:cubicBezTo>
                    <a:pt x="23736" y="3476"/>
                    <a:pt x="22335" y="4202"/>
                    <a:pt x="20960" y="5162"/>
                  </a:cubicBezTo>
                  <a:cubicBezTo>
                    <a:pt x="20792" y="5266"/>
                    <a:pt x="20623" y="5409"/>
                    <a:pt x="20454" y="5538"/>
                  </a:cubicBezTo>
                  <a:cubicBezTo>
                    <a:pt x="20286" y="5668"/>
                    <a:pt x="20104" y="5785"/>
                    <a:pt x="19949" y="5927"/>
                  </a:cubicBezTo>
                  <a:cubicBezTo>
                    <a:pt x="19611" y="6200"/>
                    <a:pt x="19261" y="6485"/>
                    <a:pt x="18937" y="6784"/>
                  </a:cubicBezTo>
                  <a:cubicBezTo>
                    <a:pt x="18262" y="7393"/>
                    <a:pt x="17601" y="8042"/>
                    <a:pt x="16939" y="8729"/>
                  </a:cubicBezTo>
                  <a:cubicBezTo>
                    <a:pt x="14293" y="11505"/>
                    <a:pt x="11712" y="14890"/>
                    <a:pt x="8755" y="18418"/>
                  </a:cubicBezTo>
                  <a:lnTo>
                    <a:pt x="8301" y="18042"/>
                  </a:lnTo>
                  <a:cubicBezTo>
                    <a:pt x="9754" y="16278"/>
                    <a:pt x="11025" y="14631"/>
                    <a:pt x="12192" y="13139"/>
                  </a:cubicBezTo>
                  <a:cubicBezTo>
                    <a:pt x="13360" y="11647"/>
                    <a:pt x="14423" y="10311"/>
                    <a:pt x="15409" y="9144"/>
                  </a:cubicBezTo>
                  <a:cubicBezTo>
                    <a:pt x="17393" y="6796"/>
                    <a:pt x="19106" y="5123"/>
                    <a:pt x="20558" y="3982"/>
                  </a:cubicBezTo>
                  <a:cubicBezTo>
                    <a:pt x="21609" y="3152"/>
                    <a:pt x="22737" y="2425"/>
                    <a:pt x="23918" y="1816"/>
                  </a:cubicBezTo>
                  <a:cubicBezTo>
                    <a:pt x="24294" y="1595"/>
                    <a:pt x="24592" y="1466"/>
                    <a:pt x="24812" y="1336"/>
                  </a:cubicBezTo>
                  <a:cubicBezTo>
                    <a:pt x="24955" y="1258"/>
                    <a:pt x="25085" y="1167"/>
                    <a:pt x="25202" y="1051"/>
                  </a:cubicBezTo>
                  <a:cubicBezTo>
                    <a:pt x="25318" y="921"/>
                    <a:pt x="25176" y="830"/>
                    <a:pt x="24916" y="791"/>
                  </a:cubicBezTo>
                  <a:cubicBezTo>
                    <a:pt x="24657" y="752"/>
                    <a:pt x="24294" y="752"/>
                    <a:pt x="23982" y="752"/>
                  </a:cubicBezTo>
                  <a:cubicBezTo>
                    <a:pt x="23658" y="739"/>
                    <a:pt x="23412" y="726"/>
                    <a:pt x="23373" y="623"/>
                  </a:cubicBezTo>
                  <a:cubicBezTo>
                    <a:pt x="23360" y="571"/>
                    <a:pt x="23399" y="506"/>
                    <a:pt x="23515" y="389"/>
                  </a:cubicBezTo>
                  <a:cubicBezTo>
                    <a:pt x="23593" y="324"/>
                    <a:pt x="23671" y="272"/>
                    <a:pt x="23762" y="220"/>
                  </a:cubicBezTo>
                  <a:cubicBezTo>
                    <a:pt x="23866" y="156"/>
                    <a:pt x="23982" y="78"/>
                    <a:pt x="241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 name="Google Shape;1127;p36"/>
          <p:cNvSpPr txBox="1"/>
          <p:nvPr>
            <p:ph idx="4" type="title"/>
          </p:nvPr>
        </p:nvSpPr>
        <p:spPr>
          <a:xfrm>
            <a:off x="608860" y="2123400"/>
            <a:ext cx="2675400" cy="89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solidFill>
                  <a:schemeClr val="accent1"/>
                </a:solidFill>
              </a:rPr>
              <a:t>MAYBE YOU NEED TO DIVIDE THE CONTENT</a:t>
            </a:r>
            <a:endParaRPr>
              <a:solidFill>
                <a:schemeClr val="accent1"/>
              </a:solidFill>
            </a:endParaRPr>
          </a:p>
        </p:txBody>
      </p:sp>
      <p:sp>
        <p:nvSpPr>
          <p:cNvPr id="1128" name="Google Shape;1128;p36"/>
          <p:cNvSpPr txBox="1"/>
          <p:nvPr>
            <p:ph type="ctrTitle"/>
          </p:nvPr>
        </p:nvSpPr>
        <p:spPr>
          <a:xfrm flipH="1">
            <a:off x="5213413" y="697076"/>
            <a:ext cx="31887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Mercury</a:t>
            </a:r>
            <a:endParaRPr/>
          </a:p>
        </p:txBody>
      </p:sp>
      <p:sp>
        <p:nvSpPr>
          <p:cNvPr id="1129" name="Google Shape;1129;p36"/>
          <p:cNvSpPr txBox="1"/>
          <p:nvPr>
            <p:ph idx="1" type="subTitle"/>
          </p:nvPr>
        </p:nvSpPr>
        <p:spPr>
          <a:xfrm flipH="1">
            <a:off x="5210375" y="1177588"/>
            <a:ext cx="3078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Mercury is the closest planet to the Sun and the smallest one in the Solar System—it’s only a bit larger than our Moon. The planet’s name has nothing to do with the liquid metal since it was named after the Roman messenger god, Mercury</a:t>
            </a:r>
            <a:endParaRPr/>
          </a:p>
        </p:txBody>
      </p:sp>
      <p:sp>
        <p:nvSpPr>
          <p:cNvPr id="1130" name="Google Shape;1130;p36"/>
          <p:cNvSpPr txBox="1"/>
          <p:nvPr>
            <p:ph idx="2" type="ctrTitle"/>
          </p:nvPr>
        </p:nvSpPr>
        <p:spPr>
          <a:xfrm flipH="1">
            <a:off x="5213425" y="2773526"/>
            <a:ext cx="31887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Venus</a:t>
            </a:r>
            <a:endParaRPr/>
          </a:p>
        </p:txBody>
      </p:sp>
      <p:sp>
        <p:nvSpPr>
          <p:cNvPr id="1131" name="Google Shape;1131;p36"/>
          <p:cNvSpPr txBox="1"/>
          <p:nvPr>
            <p:ph idx="3" type="subTitle"/>
          </p:nvPr>
        </p:nvSpPr>
        <p:spPr>
          <a:xfrm flipH="1">
            <a:off x="5210366" y="3254038"/>
            <a:ext cx="3078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Venus has a beautiful name and is the second planet from the Sun. It’s terribly hot—even hotter than Mercury—and its atmosphere is extremely poisonous. It’s the second-brightest natural object in the night sky after the Moon</a:t>
            </a:r>
            <a:endParaRPr/>
          </a:p>
        </p:txBody>
      </p:sp>
      <p:sp>
        <p:nvSpPr>
          <p:cNvPr id="1132" name="Google Shape;1132;p36"/>
          <p:cNvSpPr/>
          <p:nvPr/>
        </p:nvSpPr>
        <p:spPr>
          <a:xfrm>
            <a:off x="4399550" y="1272400"/>
            <a:ext cx="508200" cy="508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6"/>
          <p:cNvSpPr/>
          <p:nvPr/>
        </p:nvSpPr>
        <p:spPr>
          <a:xfrm>
            <a:off x="4399550" y="3348703"/>
            <a:ext cx="508200" cy="508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 name="Google Shape;1134;p36"/>
          <p:cNvGrpSpPr/>
          <p:nvPr/>
        </p:nvGrpSpPr>
        <p:grpSpPr>
          <a:xfrm>
            <a:off x="4537834" y="1410848"/>
            <a:ext cx="231619" cy="231320"/>
            <a:chOff x="5053900" y="2021500"/>
            <a:chExt cx="483750" cy="483125"/>
          </a:xfrm>
        </p:grpSpPr>
        <p:sp>
          <p:nvSpPr>
            <p:cNvPr id="1135" name="Google Shape;1135;p36"/>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136" name="Google Shape;1136;p36"/>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137" name="Google Shape;1137;p36"/>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138" name="Google Shape;1138;p36"/>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139" name="Google Shape;1139;p36"/>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140" name="Google Shape;1140;p36"/>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141" name="Google Shape;1141;p36"/>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142" name="Google Shape;1142;p36"/>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1143" name="Google Shape;1143;p36"/>
          <p:cNvGrpSpPr/>
          <p:nvPr/>
        </p:nvGrpSpPr>
        <p:grpSpPr>
          <a:xfrm>
            <a:off x="4537976" y="3494377"/>
            <a:ext cx="231332" cy="216860"/>
            <a:chOff x="3865000" y="847675"/>
            <a:chExt cx="483150" cy="452925"/>
          </a:xfrm>
        </p:grpSpPr>
        <p:sp>
          <p:nvSpPr>
            <p:cNvPr id="1144" name="Google Shape;1144;p36"/>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145" name="Google Shape;1145;p36"/>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146" name="Google Shape;1146;p36"/>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147" name="Google Shape;1147;p36"/>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151" name="Shape 1151"/>
        <p:cNvGrpSpPr/>
        <p:nvPr/>
      </p:nvGrpSpPr>
      <p:grpSpPr>
        <a:xfrm>
          <a:off x="0" y="0"/>
          <a:ext cx="0" cy="0"/>
          <a:chOff x="0" y="0"/>
          <a:chExt cx="0" cy="0"/>
        </a:xfrm>
      </p:grpSpPr>
      <p:grpSp>
        <p:nvGrpSpPr>
          <p:cNvPr id="1152" name="Google Shape;1152;p37"/>
          <p:cNvGrpSpPr/>
          <p:nvPr/>
        </p:nvGrpSpPr>
        <p:grpSpPr>
          <a:xfrm>
            <a:off x="-160997" y="3692471"/>
            <a:ext cx="1957728" cy="1943910"/>
            <a:chOff x="1173550" y="238600"/>
            <a:chExt cx="5252825" cy="5215750"/>
          </a:xfrm>
        </p:grpSpPr>
        <p:sp>
          <p:nvSpPr>
            <p:cNvPr id="1153" name="Google Shape;1153;p37"/>
            <p:cNvSpPr/>
            <p:nvPr/>
          </p:nvSpPr>
          <p:spPr>
            <a:xfrm>
              <a:off x="1903800"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8" y="4176"/>
                    <a:pt x="2797" y="4176"/>
                    <a:pt x="2805" y="4175"/>
                  </a:cubicBezTo>
                  <a:cubicBezTo>
                    <a:pt x="4652" y="4135"/>
                    <a:pt x="5535" y="1887"/>
                    <a:pt x="4210" y="603"/>
                  </a:cubicBezTo>
                  <a:cubicBezTo>
                    <a:pt x="3818" y="201"/>
                    <a:pt x="3297" y="0"/>
                    <a:pt x="27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7"/>
            <p:cNvSpPr/>
            <p:nvPr/>
          </p:nvSpPr>
          <p:spPr>
            <a:xfrm>
              <a:off x="2268975" y="968425"/>
              <a:ext cx="138375" cy="104200"/>
            </a:xfrm>
            <a:custGeom>
              <a:rect b="b" l="l" r="r" t="t"/>
              <a:pathLst>
                <a:path extrusionOk="0" h="4168" w="5535">
                  <a:moveTo>
                    <a:pt x="2771" y="0"/>
                  </a:moveTo>
                  <a:cubicBezTo>
                    <a:pt x="2242" y="0"/>
                    <a:pt x="1714" y="206"/>
                    <a:pt x="1325" y="615"/>
                  </a:cubicBezTo>
                  <a:cubicBezTo>
                    <a:pt x="0" y="1919"/>
                    <a:pt x="924" y="4167"/>
                    <a:pt x="2770" y="4167"/>
                  </a:cubicBezTo>
                  <a:cubicBezTo>
                    <a:pt x="2778" y="4168"/>
                    <a:pt x="2787" y="4168"/>
                    <a:pt x="2795" y="4168"/>
                  </a:cubicBezTo>
                  <a:cubicBezTo>
                    <a:pt x="4625" y="4168"/>
                    <a:pt x="5534" y="1934"/>
                    <a:pt x="4236" y="635"/>
                  </a:cubicBezTo>
                  <a:cubicBezTo>
                    <a:pt x="3842" y="211"/>
                    <a:pt x="3306"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7"/>
            <p:cNvSpPr/>
            <p:nvPr/>
          </p:nvSpPr>
          <p:spPr>
            <a:xfrm>
              <a:off x="2634075" y="603900"/>
              <a:ext cx="138225" cy="104375"/>
            </a:xfrm>
            <a:custGeom>
              <a:rect b="b" l="l" r="r" t="t"/>
              <a:pathLst>
                <a:path extrusionOk="0" h="4175" w="5529">
                  <a:moveTo>
                    <a:pt x="2750" y="1"/>
                  </a:moveTo>
                  <a:cubicBezTo>
                    <a:pt x="935" y="1"/>
                    <a:pt x="0" y="2201"/>
                    <a:pt x="1273" y="3514"/>
                  </a:cubicBezTo>
                  <a:cubicBezTo>
                    <a:pt x="1672" y="3953"/>
                    <a:pt x="2215" y="4174"/>
                    <a:pt x="2759" y="4174"/>
                  </a:cubicBezTo>
                  <a:cubicBezTo>
                    <a:pt x="3284" y="4174"/>
                    <a:pt x="3809" y="3968"/>
                    <a:pt x="4204" y="3554"/>
                  </a:cubicBezTo>
                  <a:cubicBezTo>
                    <a:pt x="5528" y="2290"/>
                    <a:pt x="4645" y="21"/>
                    <a:pt x="2799" y="1"/>
                  </a:cubicBezTo>
                  <a:cubicBezTo>
                    <a:pt x="2782" y="1"/>
                    <a:pt x="2766"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7"/>
            <p:cNvSpPr/>
            <p:nvPr/>
          </p:nvSpPr>
          <p:spPr>
            <a:xfrm>
              <a:off x="2999575" y="239125"/>
              <a:ext cx="137875" cy="103900"/>
            </a:xfrm>
            <a:custGeom>
              <a:rect b="b" l="l" r="r" t="t"/>
              <a:pathLst>
                <a:path extrusionOk="0" h="4156" w="5515">
                  <a:moveTo>
                    <a:pt x="2756" y="0"/>
                  </a:moveTo>
                  <a:cubicBezTo>
                    <a:pt x="2747" y="0"/>
                    <a:pt x="2739" y="0"/>
                    <a:pt x="2731" y="0"/>
                  </a:cubicBezTo>
                  <a:cubicBezTo>
                    <a:pt x="884" y="20"/>
                    <a:pt x="1" y="2248"/>
                    <a:pt x="1306" y="3533"/>
                  </a:cubicBezTo>
                  <a:cubicBezTo>
                    <a:pt x="1702" y="3949"/>
                    <a:pt x="2231" y="4155"/>
                    <a:pt x="2759" y="4155"/>
                  </a:cubicBezTo>
                  <a:cubicBezTo>
                    <a:pt x="3300" y="4155"/>
                    <a:pt x="3840" y="3939"/>
                    <a:pt x="4236" y="3513"/>
                  </a:cubicBezTo>
                  <a:cubicBezTo>
                    <a:pt x="5515" y="2194"/>
                    <a:pt x="4586" y="0"/>
                    <a:pt x="27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7"/>
            <p:cNvSpPr/>
            <p:nvPr/>
          </p:nvSpPr>
          <p:spPr>
            <a:xfrm>
              <a:off x="2634275" y="968475"/>
              <a:ext cx="138025" cy="104150"/>
            </a:xfrm>
            <a:custGeom>
              <a:rect b="b" l="l" r="r" t="t"/>
              <a:pathLst>
                <a:path extrusionOk="0" h="4166" w="5521">
                  <a:moveTo>
                    <a:pt x="2761" y="1"/>
                  </a:moveTo>
                  <a:cubicBezTo>
                    <a:pt x="2229" y="1"/>
                    <a:pt x="1697" y="211"/>
                    <a:pt x="1305" y="633"/>
                  </a:cubicBezTo>
                  <a:cubicBezTo>
                    <a:pt x="1" y="1937"/>
                    <a:pt x="904" y="4165"/>
                    <a:pt x="2751" y="4165"/>
                  </a:cubicBezTo>
                  <a:cubicBezTo>
                    <a:pt x="4597" y="4165"/>
                    <a:pt x="5520" y="1937"/>
                    <a:pt x="4216" y="633"/>
                  </a:cubicBezTo>
                  <a:cubicBezTo>
                    <a:pt x="3824" y="211"/>
                    <a:pt x="3292" y="1"/>
                    <a:pt x="27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7"/>
            <p:cNvSpPr/>
            <p:nvPr/>
          </p:nvSpPr>
          <p:spPr>
            <a:xfrm>
              <a:off x="2999575" y="603275"/>
              <a:ext cx="137575" cy="104200"/>
            </a:xfrm>
            <a:custGeom>
              <a:rect b="b" l="l" r="r" t="t"/>
              <a:pathLst>
                <a:path extrusionOk="0" h="4168" w="5503">
                  <a:moveTo>
                    <a:pt x="2736" y="1"/>
                  </a:moveTo>
                  <a:cubicBezTo>
                    <a:pt x="2265" y="1"/>
                    <a:pt x="1797" y="174"/>
                    <a:pt x="1406" y="528"/>
                  </a:cubicBezTo>
                  <a:cubicBezTo>
                    <a:pt x="1" y="1732"/>
                    <a:pt x="764" y="4041"/>
                    <a:pt x="2610" y="4161"/>
                  </a:cubicBezTo>
                  <a:cubicBezTo>
                    <a:pt x="2668" y="4166"/>
                    <a:pt x="2724" y="4168"/>
                    <a:pt x="2780" y="4168"/>
                  </a:cubicBezTo>
                  <a:cubicBezTo>
                    <a:pt x="4522" y="4168"/>
                    <a:pt x="5503" y="2091"/>
                    <a:pt x="4316" y="749"/>
                  </a:cubicBezTo>
                  <a:cubicBezTo>
                    <a:pt x="3877" y="254"/>
                    <a:pt x="3305" y="1"/>
                    <a:pt x="27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7"/>
            <p:cNvSpPr/>
            <p:nvPr/>
          </p:nvSpPr>
          <p:spPr>
            <a:xfrm>
              <a:off x="3364950" y="239050"/>
              <a:ext cx="137975" cy="104075"/>
            </a:xfrm>
            <a:custGeom>
              <a:rect b="b" l="l" r="r" t="t"/>
              <a:pathLst>
                <a:path extrusionOk="0" h="4163" w="5519">
                  <a:moveTo>
                    <a:pt x="2731" y="1"/>
                  </a:moveTo>
                  <a:cubicBezTo>
                    <a:pt x="966" y="1"/>
                    <a:pt x="1" y="2135"/>
                    <a:pt x="1223" y="3476"/>
                  </a:cubicBezTo>
                  <a:cubicBezTo>
                    <a:pt x="1625" y="3930"/>
                    <a:pt x="2188" y="4162"/>
                    <a:pt x="2752" y="4162"/>
                  </a:cubicBezTo>
                  <a:cubicBezTo>
                    <a:pt x="3258" y="4162"/>
                    <a:pt x="3764" y="3976"/>
                    <a:pt x="4153" y="3596"/>
                  </a:cubicBezTo>
                  <a:cubicBezTo>
                    <a:pt x="5518" y="2331"/>
                    <a:pt x="4675" y="63"/>
                    <a:pt x="2828" y="3"/>
                  </a:cubicBezTo>
                  <a:cubicBezTo>
                    <a:pt x="2796" y="2"/>
                    <a:pt x="2763" y="1"/>
                    <a:pt x="2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7"/>
            <p:cNvSpPr/>
            <p:nvPr/>
          </p:nvSpPr>
          <p:spPr>
            <a:xfrm>
              <a:off x="2999575" y="968475"/>
              <a:ext cx="138025" cy="104150"/>
            </a:xfrm>
            <a:custGeom>
              <a:rect b="b" l="l" r="r" t="t"/>
              <a:pathLst>
                <a:path extrusionOk="0" h="4166" w="5521">
                  <a:moveTo>
                    <a:pt x="2761" y="1"/>
                  </a:moveTo>
                  <a:cubicBezTo>
                    <a:pt x="2229" y="1"/>
                    <a:pt x="1697" y="211"/>
                    <a:pt x="1306" y="633"/>
                  </a:cubicBezTo>
                  <a:cubicBezTo>
                    <a:pt x="1" y="1917"/>
                    <a:pt x="904" y="4165"/>
                    <a:pt x="2751" y="4165"/>
                  </a:cubicBezTo>
                  <a:cubicBezTo>
                    <a:pt x="4597" y="4165"/>
                    <a:pt x="5521" y="1917"/>
                    <a:pt x="4216" y="633"/>
                  </a:cubicBezTo>
                  <a:cubicBezTo>
                    <a:pt x="3825" y="211"/>
                    <a:pt x="3293" y="1"/>
                    <a:pt x="27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7"/>
            <p:cNvSpPr/>
            <p:nvPr/>
          </p:nvSpPr>
          <p:spPr>
            <a:xfrm>
              <a:off x="3364675" y="603400"/>
              <a:ext cx="137725" cy="103925"/>
            </a:xfrm>
            <a:custGeom>
              <a:rect b="b" l="l" r="r" t="t"/>
              <a:pathLst>
                <a:path extrusionOk="0" h="4157" w="5509">
                  <a:moveTo>
                    <a:pt x="2750" y="1"/>
                  </a:moveTo>
                  <a:cubicBezTo>
                    <a:pt x="2202" y="1"/>
                    <a:pt x="1654" y="222"/>
                    <a:pt x="1254" y="664"/>
                  </a:cubicBezTo>
                  <a:cubicBezTo>
                    <a:pt x="1" y="1977"/>
                    <a:pt x="936" y="4157"/>
                    <a:pt x="2750" y="4157"/>
                  </a:cubicBezTo>
                  <a:cubicBezTo>
                    <a:pt x="2766" y="4157"/>
                    <a:pt x="2783" y="4157"/>
                    <a:pt x="2799" y="4156"/>
                  </a:cubicBezTo>
                  <a:cubicBezTo>
                    <a:pt x="4646" y="4136"/>
                    <a:pt x="5509" y="1888"/>
                    <a:pt x="4184" y="603"/>
                  </a:cubicBezTo>
                  <a:cubicBezTo>
                    <a:pt x="3792" y="202"/>
                    <a:pt x="3271"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7"/>
            <p:cNvSpPr/>
            <p:nvPr/>
          </p:nvSpPr>
          <p:spPr>
            <a:xfrm>
              <a:off x="3729350" y="238600"/>
              <a:ext cx="138375" cy="104425"/>
            </a:xfrm>
            <a:custGeom>
              <a:rect b="b" l="l" r="r" t="t"/>
              <a:pathLst>
                <a:path extrusionOk="0" h="4177" w="5535">
                  <a:moveTo>
                    <a:pt x="2780" y="1"/>
                  </a:moveTo>
                  <a:cubicBezTo>
                    <a:pt x="949" y="1"/>
                    <a:pt x="0" y="2195"/>
                    <a:pt x="1279" y="3514"/>
                  </a:cubicBezTo>
                  <a:cubicBezTo>
                    <a:pt x="1680" y="3955"/>
                    <a:pt x="2228" y="4176"/>
                    <a:pt x="2775" y="4176"/>
                  </a:cubicBezTo>
                  <a:cubicBezTo>
                    <a:pt x="3297" y="4176"/>
                    <a:pt x="3818" y="3976"/>
                    <a:pt x="4210" y="3574"/>
                  </a:cubicBezTo>
                  <a:cubicBezTo>
                    <a:pt x="5534" y="2289"/>
                    <a:pt x="4651" y="41"/>
                    <a:pt x="2804" y="1"/>
                  </a:cubicBezTo>
                  <a:cubicBezTo>
                    <a:pt x="2796" y="1"/>
                    <a:pt x="2788" y="1"/>
                    <a:pt x="27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7"/>
            <p:cNvSpPr/>
            <p:nvPr/>
          </p:nvSpPr>
          <p:spPr>
            <a:xfrm>
              <a:off x="3364450" y="968675"/>
              <a:ext cx="138475" cy="104425"/>
            </a:xfrm>
            <a:custGeom>
              <a:rect b="b" l="l" r="r" t="t"/>
              <a:pathLst>
                <a:path extrusionOk="0" h="4177" w="5539">
                  <a:moveTo>
                    <a:pt x="2750" y="0"/>
                  </a:moveTo>
                  <a:cubicBezTo>
                    <a:pt x="966" y="0"/>
                    <a:pt x="1" y="2135"/>
                    <a:pt x="1243" y="3475"/>
                  </a:cubicBezTo>
                  <a:cubicBezTo>
                    <a:pt x="1644" y="3940"/>
                    <a:pt x="2207" y="4177"/>
                    <a:pt x="2770" y="4177"/>
                  </a:cubicBezTo>
                  <a:cubicBezTo>
                    <a:pt x="3277" y="4177"/>
                    <a:pt x="3783" y="3985"/>
                    <a:pt x="4173" y="3595"/>
                  </a:cubicBezTo>
                  <a:cubicBezTo>
                    <a:pt x="5538" y="2351"/>
                    <a:pt x="4695" y="63"/>
                    <a:pt x="2848" y="3"/>
                  </a:cubicBezTo>
                  <a:cubicBezTo>
                    <a:pt x="2815" y="1"/>
                    <a:pt x="2783" y="0"/>
                    <a:pt x="2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7"/>
            <p:cNvSpPr/>
            <p:nvPr/>
          </p:nvSpPr>
          <p:spPr>
            <a:xfrm>
              <a:off x="3729200" y="603150"/>
              <a:ext cx="138225" cy="104675"/>
            </a:xfrm>
            <a:custGeom>
              <a:rect b="b" l="l" r="r" t="t"/>
              <a:pathLst>
                <a:path extrusionOk="0" h="4187" w="5529">
                  <a:moveTo>
                    <a:pt x="2769" y="0"/>
                  </a:moveTo>
                  <a:cubicBezTo>
                    <a:pt x="2255" y="0"/>
                    <a:pt x="1742" y="197"/>
                    <a:pt x="1345" y="593"/>
                  </a:cubicBezTo>
                  <a:cubicBezTo>
                    <a:pt x="0" y="1878"/>
                    <a:pt x="864" y="4126"/>
                    <a:pt x="2730" y="4186"/>
                  </a:cubicBezTo>
                  <a:cubicBezTo>
                    <a:pt x="2747" y="4187"/>
                    <a:pt x="2763" y="4187"/>
                    <a:pt x="2780" y="4187"/>
                  </a:cubicBezTo>
                  <a:cubicBezTo>
                    <a:pt x="4594" y="4187"/>
                    <a:pt x="5529" y="2006"/>
                    <a:pt x="4276" y="674"/>
                  </a:cubicBezTo>
                  <a:cubicBezTo>
                    <a:pt x="3870" y="227"/>
                    <a:pt x="3320" y="0"/>
                    <a:pt x="27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7"/>
            <p:cNvSpPr/>
            <p:nvPr/>
          </p:nvSpPr>
          <p:spPr>
            <a:xfrm>
              <a:off x="3729850" y="968225"/>
              <a:ext cx="137875" cy="104400"/>
            </a:xfrm>
            <a:custGeom>
              <a:rect b="b" l="l" r="r" t="t"/>
              <a:pathLst>
                <a:path extrusionOk="0" h="4176" w="5515">
                  <a:moveTo>
                    <a:pt x="2757" y="0"/>
                  </a:moveTo>
                  <a:cubicBezTo>
                    <a:pt x="2213" y="0"/>
                    <a:pt x="1670" y="221"/>
                    <a:pt x="1279" y="663"/>
                  </a:cubicBezTo>
                  <a:cubicBezTo>
                    <a:pt x="0" y="1982"/>
                    <a:pt x="929" y="4176"/>
                    <a:pt x="2760" y="4176"/>
                  </a:cubicBezTo>
                  <a:cubicBezTo>
                    <a:pt x="2768" y="4176"/>
                    <a:pt x="2776" y="4176"/>
                    <a:pt x="2784" y="4175"/>
                  </a:cubicBezTo>
                  <a:cubicBezTo>
                    <a:pt x="4631" y="4135"/>
                    <a:pt x="5514" y="1887"/>
                    <a:pt x="4190" y="603"/>
                  </a:cubicBezTo>
                  <a:cubicBezTo>
                    <a:pt x="3798" y="201"/>
                    <a:pt x="3277" y="0"/>
                    <a:pt x="27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7"/>
            <p:cNvSpPr/>
            <p:nvPr/>
          </p:nvSpPr>
          <p:spPr>
            <a:xfrm>
              <a:off x="2269525" y="603875"/>
              <a:ext cx="137975" cy="104425"/>
            </a:xfrm>
            <a:custGeom>
              <a:rect b="b" l="l" r="r" t="t"/>
              <a:pathLst>
                <a:path extrusionOk="0" h="4177" w="5519">
                  <a:moveTo>
                    <a:pt x="2750" y="0"/>
                  </a:moveTo>
                  <a:cubicBezTo>
                    <a:pt x="966" y="0"/>
                    <a:pt x="1" y="2134"/>
                    <a:pt x="1223" y="3475"/>
                  </a:cubicBezTo>
                  <a:cubicBezTo>
                    <a:pt x="1624" y="3940"/>
                    <a:pt x="2187" y="4177"/>
                    <a:pt x="2750" y="4177"/>
                  </a:cubicBezTo>
                  <a:cubicBezTo>
                    <a:pt x="3257" y="4177"/>
                    <a:pt x="3764" y="3985"/>
                    <a:pt x="4153" y="3595"/>
                  </a:cubicBezTo>
                  <a:cubicBezTo>
                    <a:pt x="5518" y="2351"/>
                    <a:pt x="4695" y="83"/>
                    <a:pt x="2849" y="2"/>
                  </a:cubicBezTo>
                  <a:cubicBezTo>
                    <a:pt x="2816" y="1"/>
                    <a:pt x="2783" y="0"/>
                    <a:pt x="2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7"/>
            <p:cNvSpPr/>
            <p:nvPr/>
          </p:nvSpPr>
          <p:spPr>
            <a:xfrm>
              <a:off x="2675425" y="300325"/>
              <a:ext cx="79300" cy="42550"/>
            </a:xfrm>
            <a:custGeom>
              <a:rect b="b" l="l" r="r" t="t"/>
              <a:pathLst>
                <a:path extrusionOk="0" h="1702" w="3172">
                  <a:moveTo>
                    <a:pt x="3172" y="1"/>
                  </a:moveTo>
                  <a:cubicBezTo>
                    <a:pt x="2108" y="442"/>
                    <a:pt x="1064" y="884"/>
                    <a:pt x="1" y="1346"/>
                  </a:cubicBezTo>
                  <a:cubicBezTo>
                    <a:pt x="344" y="1586"/>
                    <a:pt x="739" y="1702"/>
                    <a:pt x="1132" y="1702"/>
                  </a:cubicBezTo>
                  <a:cubicBezTo>
                    <a:pt x="1658" y="1702"/>
                    <a:pt x="2179" y="1495"/>
                    <a:pt x="2570" y="1105"/>
                  </a:cubicBezTo>
                  <a:cubicBezTo>
                    <a:pt x="2871" y="804"/>
                    <a:pt x="3092" y="422"/>
                    <a:pt x="31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7"/>
            <p:cNvSpPr/>
            <p:nvPr/>
          </p:nvSpPr>
          <p:spPr>
            <a:xfrm>
              <a:off x="1252825" y="1724425"/>
              <a:ext cx="48200" cy="79325"/>
            </a:xfrm>
            <a:custGeom>
              <a:rect b="b" l="l" r="r" t="t"/>
              <a:pathLst>
                <a:path extrusionOk="0" h="3173" w="1928">
                  <a:moveTo>
                    <a:pt x="1366" y="1"/>
                  </a:moveTo>
                  <a:cubicBezTo>
                    <a:pt x="884" y="1045"/>
                    <a:pt x="442" y="2108"/>
                    <a:pt x="1" y="3172"/>
                  </a:cubicBezTo>
                  <a:cubicBezTo>
                    <a:pt x="402" y="3092"/>
                    <a:pt x="784" y="2891"/>
                    <a:pt x="1085" y="2590"/>
                  </a:cubicBezTo>
                  <a:cubicBezTo>
                    <a:pt x="1807" y="1908"/>
                    <a:pt x="1928" y="804"/>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7"/>
            <p:cNvSpPr/>
            <p:nvPr/>
          </p:nvSpPr>
          <p:spPr>
            <a:xfrm>
              <a:off x="1539150" y="1335525"/>
              <a:ext cx="138225" cy="104425"/>
            </a:xfrm>
            <a:custGeom>
              <a:rect b="b" l="l" r="r" t="t"/>
              <a:pathLst>
                <a:path extrusionOk="0" h="4177" w="5529">
                  <a:moveTo>
                    <a:pt x="2769" y="1"/>
                  </a:moveTo>
                  <a:cubicBezTo>
                    <a:pt x="955" y="1"/>
                    <a:pt x="0" y="2181"/>
                    <a:pt x="1253" y="3514"/>
                  </a:cubicBezTo>
                  <a:cubicBezTo>
                    <a:pt x="1654" y="3956"/>
                    <a:pt x="2202" y="4176"/>
                    <a:pt x="2749" y="4176"/>
                  </a:cubicBezTo>
                  <a:cubicBezTo>
                    <a:pt x="3271" y="4176"/>
                    <a:pt x="3792" y="3976"/>
                    <a:pt x="4184" y="3574"/>
                  </a:cubicBezTo>
                  <a:cubicBezTo>
                    <a:pt x="5529" y="2289"/>
                    <a:pt x="4646" y="41"/>
                    <a:pt x="2819" y="1"/>
                  </a:cubicBezTo>
                  <a:cubicBezTo>
                    <a:pt x="2802" y="1"/>
                    <a:pt x="2786" y="1"/>
                    <a:pt x="27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7"/>
            <p:cNvSpPr/>
            <p:nvPr/>
          </p:nvSpPr>
          <p:spPr>
            <a:xfrm>
              <a:off x="1174050" y="2065650"/>
              <a:ext cx="138375" cy="104350"/>
            </a:xfrm>
            <a:custGeom>
              <a:rect b="b" l="l" r="r" t="t"/>
              <a:pathLst>
                <a:path extrusionOk="0" h="4174" w="5535">
                  <a:moveTo>
                    <a:pt x="2755" y="1"/>
                  </a:moveTo>
                  <a:cubicBezTo>
                    <a:pt x="2747" y="1"/>
                    <a:pt x="2739" y="1"/>
                    <a:pt x="2730" y="1"/>
                  </a:cubicBezTo>
                  <a:cubicBezTo>
                    <a:pt x="904" y="21"/>
                    <a:pt x="1" y="2269"/>
                    <a:pt x="1305" y="3553"/>
                  </a:cubicBezTo>
                  <a:cubicBezTo>
                    <a:pt x="1700" y="3967"/>
                    <a:pt x="2225" y="4173"/>
                    <a:pt x="2750" y="4173"/>
                  </a:cubicBezTo>
                  <a:cubicBezTo>
                    <a:pt x="3294" y="4173"/>
                    <a:pt x="3837" y="3952"/>
                    <a:pt x="4236" y="3513"/>
                  </a:cubicBezTo>
                  <a:cubicBezTo>
                    <a:pt x="5535" y="2214"/>
                    <a:pt x="4586" y="1"/>
                    <a:pt x="27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7"/>
            <p:cNvSpPr/>
            <p:nvPr/>
          </p:nvSpPr>
          <p:spPr>
            <a:xfrm>
              <a:off x="1550400" y="1700625"/>
              <a:ext cx="114925" cy="103350"/>
            </a:xfrm>
            <a:custGeom>
              <a:rect b="b" l="l" r="r" t="t"/>
              <a:pathLst>
                <a:path extrusionOk="0" h="4134" w="4597">
                  <a:moveTo>
                    <a:pt x="2303" y="0"/>
                  </a:moveTo>
                  <a:cubicBezTo>
                    <a:pt x="1803" y="0"/>
                    <a:pt x="1302" y="182"/>
                    <a:pt x="904" y="551"/>
                  </a:cubicBezTo>
                  <a:cubicBezTo>
                    <a:pt x="61" y="1314"/>
                    <a:pt x="1" y="2619"/>
                    <a:pt x="783" y="3462"/>
                  </a:cubicBezTo>
                  <a:cubicBezTo>
                    <a:pt x="1196"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7"/>
            <p:cNvSpPr/>
            <p:nvPr/>
          </p:nvSpPr>
          <p:spPr>
            <a:xfrm>
              <a:off x="1903950" y="1335525"/>
              <a:ext cx="138725" cy="104350"/>
            </a:xfrm>
            <a:custGeom>
              <a:rect b="b" l="l" r="r" t="t"/>
              <a:pathLst>
                <a:path extrusionOk="0" h="4174" w="5549">
                  <a:moveTo>
                    <a:pt x="2750" y="1"/>
                  </a:moveTo>
                  <a:cubicBezTo>
                    <a:pt x="936" y="1"/>
                    <a:pt x="1" y="2201"/>
                    <a:pt x="1274" y="3514"/>
                  </a:cubicBezTo>
                  <a:cubicBezTo>
                    <a:pt x="1672" y="3953"/>
                    <a:pt x="2216" y="4174"/>
                    <a:pt x="2760" y="4174"/>
                  </a:cubicBezTo>
                  <a:cubicBezTo>
                    <a:pt x="3285" y="4174"/>
                    <a:pt x="3810" y="3968"/>
                    <a:pt x="4204" y="3554"/>
                  </a:cubicBezTo>
                  <a:cubicBezTo>
                    <a:pt x="5549" y="2269"/>
                    <a:pt x="4646" y="21"/>
                    <a:pt x="2799" y="1"/>
                  </a:cubicBezTo>
                  <a:cubicBezTo>
                    <a:pt x="2783" y="1"/>
                    <a:pt x="2766"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7"/>
            <p:cNvSpPr/>
            <p:nvPr/>
          </p:nvSpPr>
          <p:spPr>
            <a:xfrm>
              <a:off x="1174050"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7"/>
            <p:cNvSpPr/>
            <p:nvPr/>
          </p:nvSpPr>
          <p:spPr>
            <a:xfrm>
              <a:off x="1538850" y="2065050"/>
              <a:ext cx="138100" cy="104525"/>
            </a:xfrm>
            <a:custGeom>
              <a:rect b="b" l="l" r="r" t="t"/>
              <a:pathLst>
                <a:path extrusionOk="0" h="4181" w="5524">
                  <a:moveTo>
                    <a:pt x="2767" y="0"/>
                  </a:moveTo>
                  <a:cubicBezTo>
                    <a:pt x="2261" y="0"/>
                    <a:pt x="1755" y="187"/>
                    <a:pt x="1366" y="567"/>
                  </a:cubicBezTo>
                  <a:cubicBezTo>
                    <a:pt x="1" y="1811"/>
                    <a:pt x="844" y="4099"/>
                    <a:pt x="2690" y="4180"/>
                  </a:cubicBezTo>
                  <a:cubicBezTo>
                    <a:pt x="2715" y="4180"/>
                    <a:pt x="2740" y="4181"/>
                    <a:pt x="2765" y="4181"/>
                  </a:cubicBezTo>
                  <a:cubicBezTo>
                    <a:pt x="4564" y="4181"/>
                    <a:pt x="5524" y="2033"/>
                    <a:pt x="4296" y="687"/>
                  </a:cubicBezTo>
                  <a:cubicBezTo>
                    <a:pt x="3894" y="232"/>
                    <a:pt x="3330" y="0"/>
                    <a:pt x="27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7"/>
            <p:cNvSpPr/>
            <p:nvPr/>
          </p:nvSpPr>
          <p:spPr>
            <a:xfrm>
              <a:off x="1903800"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8" y="4173"/>
                    <a:pt x="2797" y="4173"/>
                    <a:pt x="2805" y="4173"/>
                  </a:cubicBezTo>
                  <a:cubicBezTo>
                    <a:pt x="4652" y="4133"/>
                    <a:pt x="5535" y="1905"/>
                    <a:pt x="4210" y="620"/>
                  </a:cubicBezTo>
                  <a:cubicBezTo>
                    <a:pt x="3816" y="206"/>
                    <a:pt x="3291" y="1"/>
                    <a:pt x="27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7"/>
            <p:cNvSpPr/>
            <p:nvPr/>
          </p:nvSpPr>
          <p:spPr>
            <a:xfrm>
              <a:off x="1174050" y="2795025"/>
              <a:ext cx="138525" cy="104125"/>
            </a:xfrm>
            <a:custGeom>
              <a:rect b="b" l="l" r="r" t="t"/>
              <a:pathLst>
                <a:path extrusionOk="0" h="4165" w="5541">
                  <a:moveTo>
                    <a:pt x="2763" y="0"/>
                  </a:moveTo>
                  <a:cubicBezTo>
                    <a:pt x="2229" y="0"/>
                    <a:pt x="1697" y="211"/>
                    <a:pt x="1305" y="632"/>
                  </a:cubicBezTo>
                  <a:cubicBezTo>
                    <a:pt x="1" y="1937"/>
                    <a:pt x="924" y="4165"/>
                    <a:pt x="2771" y="4165"/>
                  </a:cubicBezTo>
                  <a:cubicBezTo>
                    <a:pt x="4617" y="4165"/>
                    <a:pt x="5540" y="1937"/>
                    <a:pt x="4236" y="632"/>
                  </a:cubicBezTo>
                  <a:cubicBezTo>
                    <a:pt x="3834" y="211"/>
                    <a:pt x="3297" y="0"/>
                    <a:pt x="27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7"/>
            <p:cNvSpPr/>
            <p:nvPr/>
          </p:nvSpPr>
          <p:spPr>
            <a:xfrm>
              <a:off x="1539150" y="2429950"/>
              <a:ext cx="138225" cy="104425"/>
            </a:xfrm>
            <a:custGeom>
              <a:rect b="b" l="l" r="r" t="t"/>
              <a:pathLst>
                <a:path extrusionOk="0" h="4177" w="5529">
                  <a:moveTo>
                    <a:pt x="2752" y="0"/>
                  </a:moveTo>
                  <a:cubicBezTo>
                    <a:pt x="2207" y="0"/>
                    <a:pt x="1664" y="221"/>
                    <a:pt x="1273" y="663"/>
                  </a:cubicBezTo>
                  <a:cubicBezTo>
                    <a:pt x="0" y="1976"/>
                    <a:pt x="935" y="4176"/>
                    <a:pt x="2750" y="4176"/>
                  </a:cubicBezTo>
                  <a:cubicBezTo>
                    <a:pt x="2766" y="4176"/>
                    <a:pt x="2782" y="4176"/>
                    <a:pt x="2799" y="4176"/>
                  </a:cubicBezTo>
                  <a:cubicBezTo>
                    <a:pt x="4646" y="4136"/>
                    <a:pt x="5529" y="1888"/>
                    <a:pt x="4184" y="603"/>
                  </a:cubicBezTo>
                  <a:cubicBezTo>
                    <a:pt x="3792" y="201"/>
                    <a:pt x="3271" y="0"/>
                    <a:pt x="27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7"/>
            <p:cNvSpPr/>
            <p:nvPr/>
          </p:nvSpPr>
          <p:spPr>
            <a:xfrm>
              <a:off x="1903675" y="2065150"/>
              <a:ext cx="138875" cy="104400"/>
            </a:xfrm>
            <a:custGeom>
              <a:rect b="b" l="l" r="r" t="t"/>
              <a:pathLst>
                <a:path extrusionOk="0" h="4176" w="5555">
                  <a:moveTo>
                    <a:pt x="2779" y="0"/>
                  </a:moveTo>
                  <a:cubicBezTo>
                    <a:pt x="2258" y="0"/>
                    <a:pt x="1737" y="201"/>
                    <a:pt x="1345" y="603"/>
                  </a:cubicBezTo>
                  <a:cubicBezTo>
                    <a:pt x="0" y="1887"/>
                    <a:pt x="883" y="4135"/>
                    <a:pt x="2750" y="4176"/>
                  </a:cubicBezTo>
                  <a:cubicBezTo>
                    <a:pt x="2758" y="4176"/>
                    <a:pt x="2767" y="4176"/>
                    <a:pt x="2775" y="4176"/>
                  </a:cubicBezTo>
                  <a:cubicBezTo>
                    <a:pt x="4605" y="4176"/>
                    <a:pt x="5554" y="1982"/>
                    <a:pt x="4275" y="663"/>
                  </a:cubicBezTo>
                  <a:cubicBezTo>
                    <a:pt x="3875" y="221"/>
                    <a:pt x="3327" y="0"/>
                    <a:pt x="27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7"/>
            <p:cNvSpPr/>
            <p:nvPr/>
          </p:nvSpPr>
          <p:spPr>
            <a:xfrm>
              <a:off x="1539425"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62"/>
                    <a:pt x="2828" y="2"/>
                  </a:cubicBezTo>
                  <a:cubicBezTo>
                    <a:pt x="2795" y="1"/>
                    <a:pt x="2762"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7"/>
            <p:cNvSpPr/>
            <p:nvPr/>
          </p:nvSpPr>
          <p:spPr>
            <a:xfrm>
              <a:off x="1903675"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6" y="4176"/>
                    <a:pt x="2763" y="4176"/>
                    <a:pt x="2779" y="4176"/>
                  </a:cubicBezTo>
                  <a:cubicBezTo>
                    <a:pt x="4594" y="4176"/>
                    <a:pt x="5548" y="1996"/>
                    <a:pt x="4275" y="663"/>
                  </a:cubicBezTo>
                  <a:cubicBezTo>
                    <a:pt x="3885" y="221"/>
                    <a:pt x="3342" y="0"/>
                    <a:pt x="27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7"/>
            <p:cNvSpPr/>
            <p:nvPr/>
          </p:nvSpPr>
          <p:spPr>
            <a:xfrm>
              <a:off x="1903950"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7"/>
            <p:cNvSpPr/>
            <p:nvPr/>
          </p:nvSpPr>
          <p:spPr>
            <a:xfrm>
              <a:off x="2999075" y="1700850"/>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7"/>
            <p:cNvSpPr/>
            <p:nvPr/>
          </p:nvSpPr>
          <p:spPr>
            <a:xfrm>
              <a:off x="3375425" y="1335525"/>
              <a:ext cx="110625" cy="103700"/>
            </a:xfrm>
            <a:custGeom>
              <a:rect b="b" l="l" r="r" t="t"/>
              <a:pathLst>
                <a:path extrusionOk="0" h="4148" w="4425">
                  <a:moveTo>
                    <a:pt x="2315" y="0"/>
                  </a:moveTo>
                  <a:cubicBezTo>
                    <a:pt x="1822" y="0"/>
                    <a:pt x="1320" y="180"/>
                    <a:pt x="904" y="583"/>
                  </a:cubicBezTo>
                  <a:cubicBezTo>
                    <a:pt x="41" y="1346"/>
                    <a:pt x="1" y="2691"/>
                    <a:pt x="824" y="3494"/>
                  </a:cubicBezTo>
                  <a:cubicBezTo>
                    <a:pt x="1248" y="3945"/>
                    <a:pt x="1784" y="4148"/>
                    <a:pt x="2310" y="4148"/>
                  </a:cubicBezTo>
                  <a:cubicBezTo>
                    <a:pt x="3351" y="4148"/>
                    <a:pt x="4357" y="3355"/>
                    <a:pt x="4397" y="2129"/>
                  </a:cubicBezTo>
                  <a:cubicBezTo>
                    <a:pt x="4424" y="861"/>
                    <a:pt x="3393" y="0"/>
                    <a:pt x="23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7"/>
            <p:cNvSpPr/>
            <p:nvPr/>
          </p:nvSpPr>
          <p:spPr>
            <a:xfrm>
              <a:off x="2268975"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7"/>
            <p:cNvSpPr/>
            <p:nvPr/>
          </p:nvSpPr>
          <p:spPr>
            <a:xfrm>
              <a:off x="2634275" y="2429950"/>
              <a:ext cx="138250" cy="104425"/>
            </a:xfrm>
            <a:custGeom>
              <a:rect b="b" l="l" r="r" t="t"/>
              <a:pathLst>
                <a:path extrusionOk="0" h="4177" w="5530">
                  <a:moveTo>
                    <a:pt x="2768" y="0"/>
                  </a:moveTo>
                  <a:cubicBezTo>
                    <a:pt x="2248" y="0"/>
                    <a:pt x="1727" y="201"/>
                    <a:pt x="1325" y="603"/>
                  </a:cubicBezTo>
                  <a:cubicBezTo>
                    <a:pt x="1" y="1888"/>
                    <a:pt x="884" y="4136"/>
                    <a:pt x="2730" y="4176"/>
                  </a:cubicBezTo>
                  <a:cubicBezTo>
                    <a:pt x="2747" y="4176"/>
                    <a:pt x="2763" y="4176"/>
                    <a:pt x="2780" y="4176"/>
                  </a:cubicBezTo>
                  <a:cubicBezTo>
                    <a:pt x="4594" y="4176"/>
                    <a:pt x="5529" y="1976"/>
                    <a:pt x="4256" y="663"/>
                  </a:cubicBezTo>
                  <a:cubicBezTo>
                    <a:pt x="3855" y="221"/>
                    <a:pt x="3312" y="0"/>
                    <a:pt x="27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7"/>
            <p:cNvSpPr/>
            <p:nvPr/>
          </p:nvSpPr>
          <p:spPr>
            <a:xfrm>
              <a:off x="3016300" y="2065900"/>
              <a:ext cx="110275" cy="103350"/>
            </a:xfrm>
            <a:custGeom>
              <a:rect b="b" l="l" r="r" t="t"/>
              <a:pathLst>
                <a:path extrusionOk="0" h="4134" w="4411">
                  <a:moveTo>
                    <a:pt x="2102" y="1"/>
                  </a:moveTo>
                  <a:cubicBezTo>
                    <a:pt x="1031" y="1"/>
                    <a:pt x="1" y="840"/>
                    <a:pt x="14" y="2098"/>
                  </a:cubicBezTo>
                  <a:cubicBezTo>
                    <a:pt x="41" y="3324"/>
                    <a:pt x="1053" y="4134"/>
                    <a:pt x="2104" y="4134"/>
                  </a:cubicBezTo>
                  <a:cubicBezTo>
                    <a:pt x="2620" y="4134"/>
                    <a:pt x="3145" y="3939"/>
                    <a:pt x="3567" y="3503"/>
                  </a:cubicBezTo>
                  <a:cubicBezTo>
                    <a:pt x="4410" y="2700"/>
                    <a:pt x="4390" y="1356"/>
                    <a:pt x="3527" y="593"/>
                  </a:cubicBezTo>
                  <a:cubicBezTo>
                    <a:pt x="3112" y="184"/>
                    <a:pt x="2602" y="1"/>
                    <a:pt x="21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7"/>
            <p:cNvSpPr/>
            <p:nvPr/>
          </p:nvSpPr>
          <p:spPr>
            <a:xfrm>
              <a:off x="3375925" y="1700625"/>
              <a:ext cx="114950" cy="103350"/>
            </a:xfrm>
            <a:custGeom>
              <a:rect b="b" l="l" r="r" t="t"/>
              <a:pathLst>
                <a:path extrusionOk="0" h="4134" w="4598">
                  <a:moveTo>
                    <a:pt x="2304" y="0"/>
                  </a:moveTo>
                  <a:cubicBezTo>
                    <a:pt x="1803" y="0"/>
                    <a:pt x="1302" y="182"/>
                    <a:pt x="904" y="551"/>
                  </a:cubicBezTo>
                  <a:cubicBezTo>
                    <a:pt x="61" y="1314"/>
                    <a:pt x="1" y="2619"/>
                    <a:pt x="784" y="3462"/>
                  </a:cubicBezTo>
                  <a:cubicBezTo>
                    <a:pt x="1186" y="3907"/>
                    <a:pt x="1745" y="4134"/>
                    <a:pt x="2307" y="4134"/>
                  </a:cubicBezTo>
                  <a:cubicBezTo>
                    <a:pt x="2810" y="4134"/>
                    <a:pt x="3316" y="3952"/>
                    <a:pt x="3714" y="3582"/>
                  </a:cubicBezTo>
                  <a:cubicBezTo>
                    <a:pt x="4537" y="2819"/>
                    <a:pt x="4597" y="1495"/>
                    <a:pt x="3835" y="672"/>
                  </a:cubicBezTo>
                  <a:cubicBezTo>
                    <a:pt x="3421" y="227"/>
                    <a:pt x="2863" y="0"/>
                    <a:pt x="2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7"/>
            <p:cNvSpPr/>
            <p:nvPr/>
          </p:nvSpPr>
          <p:spPr>
            <a:xfrm>
              <a:off x="3729475" y="1335525"/>
              <a:ext cx="138250" cy="104350"/>
            </a:xfrm>
            <a:custGeom>
              <a:rect b="b" l="l" r="r" t="t"/>
              <a:pathLst>
                <a:path extrusionOk="0" h="4174" w="5530">
                  <a:moveTo>
                    <a:pt x="2750" y="1"/>
                  </a:moveTo>
                  <a:cubicBezTo>
                    <a:pt x="936" y="1"/>
                    <a:pt x="1" y="2201"/>
                    <a:pt x="1274" y="3514"/>
                  </a:cubicBezTo>
                  <a:cubicBezTo>
                    <a:pt x="1672" y="3953"/>
                    <a:pt x="2216" y="4174"/>
                    <a:pt x="2760" y="4174"/>
                  </a:cubicBezTo>
                  <a:cubicBezTo>
                    <a:pt x="3285" y="4174"/>
                    <a:pt x="3810" y="3968"/>
                    <a:pt x="4205" y="3554"/>
                  </a:cubicBezTo>
                  <a:cubicBezTo>
                    <a:pt x="5529" y="2269"/>
                    <a:pt x="4646" y="21"/>
                    <a:pt x="2799" y="1"/>
                  </a:cubicBezTo>
                  <a:cubicBezTo>
                    <a:pt x="2783" y="1"/>
                    <a:pt x="2767"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7"/>
            <p:cNvSpPr/>
            <p:nvPr/>
          </p:nvSpPr>
          <p:spPr>
            <a:xfrm>
              <a:off x="2634275"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0" y="1917"/>
                    <a:pt x="4216" y="632"/>
                  </a:cubicBezTo>
                  <a:cubicBezTo>
                    <a:pt x="3824" y="211"/>
                    <a:pt x="3292" y="0"/>
                    <a:pt x="2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7"/>
            <p:cNvSpPr/>
            <p:nvPr/>
          </p:nvSpPr>
          <p:spPr>
            <a:xfrm>
              <a:off x="2999575" y="2430100"/>
              <a:ext cx="137575" cy="104425"/>
            </a:xfrm>
            <a:custGeom>
              <a:rect b="b" l="l" r="r" t="t"/>
              <a:pathLst>
                <a:path extrusionOk="0" h="4177" w="5503">
                  <a:moveTo>
                    <a:pt x="2754" y="0"/>
                  </a:moveTo>
                  <a:cubicBezTo>
                    <a:pt x="2277" y="0"/>
                    <a:pt x="1802" y="178"/>
                    <a:pt x="1406" y="537"/>
                  </a:cubicBezTo>
                  <a:cubicBezTo>
                    <a:pt x="1" y="1741"/>
                    <a:pt x="764" y="4029"/>
                    <a:pt x="2610" y="4170"/>
                  </a:cubicBezTo>
                  <a:cubicBezTo>
                    <a:pt x="2668" y="4174"/>
                    <a:pt x="2724" y="4176"/>
                    <a:pt x="2780" y="4176"/>
                  </a:cubicBezTo>
                  <a:cubicBezTo>
                    <a:pt x="4522" y="4176"/>
                    <a:pt x="5503" y="2099"/>
                    <a:pt x="4316" y="737"/>
                  </a:cubicBezTo>
                  <a:cubicBezTo>
                    <a:pt x="3882" y="248"/>
                    <a:pt x="3317" y="0"/>
                    <a:pt x="2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7"/>
            <p:cNvSpPr/>
            <p:nvPr/>
          </p:nvSpPr>
          <p:spPr>
            <a:xfrm>
              <a:off x="3364400" y="2065050"/>
              <a:ext cx="138100" cy="104525"/>
            </a:xfrm>
            <a:custGeom>
              <a:rect b="b" l="l" r="r" t="t"/>
              <a:pathLst>
                <a:path extrusionOk="0" h="4181" w="5524">
                  <a:moveTo>
                    <a:pt x="2766" y="0"/>
                  </a:moveTo>
                  <a:cubicBezTo>
                    <a:pt x="2260" y="0"/>
                    <a:pt x="1754" y="187"/>
                    <a:pt x="1365" y="567"/>
                  </a:cubicBezTo>
                  <a:cubicBezTo>
                    <a:pt x="0" y="1811"/>
                    <a:pt x="823" y="4099"/>
                    <a:pt x="2670" y="4180"/>
                  </a:cubicBezTo>
                  <a:cubicBezTo>
                    <a:pt x="2695" y="4180"/>
                    <a:pt x="2720" y="4181"/>
                    <a:pt x="2744" y="4181"/>
                  </a:cubicBezTo>
                  <a:cubicBezTo>
                    <a:pt x="4544" y="4181"/>
                    <a:pt x="5523" y="2033"/>
                    <a:pt x="4296" y="687"/>
                  </a:cubicBezTo>
                  <a:cubicBezTo>
                    <a:pt x="3894" y="232"/>
                    <a:pt x="3330" y="0"/>
                    <a:pt x="27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7"/>
            <p:cNvSpPr/>
            <p:nvPr/>
          </p:nvSpPr>
          <p:spPr>
            <a:xfrm>
              <a:off x="3729850" y="1699900"/>
              <a:ext cx="137875" cy="104350"/>
            </a:xfrm>
            <a:custGeom>
              <a:rect b="b" l="l" r="r" t="t"/>
              <a:pathLst>
                <a:path extrusionOk="0" h="4174" w="5515">
                  <a:moveTo>
                    <a:pt x="2747" y="1"/>
                  </a:moveTo>
                  <a:cubicBezTo>
                    <a:pt x="2206" y="1"/>
                    <a:pt x="1667" y="221"/>
                    <a:pt x="1279" y="661"/>
                  </a:cubicBezTo>
                  <a:cubicBezTo>
                    <a:pt x="0" y="1979"/>
                    <a:pt x="929" y="4173"/>
                    <a:pt x="2760" y="4173"/>
                  </a:cubicBezTo>
                  <a:cubicBezTo>
                    <a:pt x="2768" y="4173"/>
                    <a:pt x="2776" y="4173"/>
                    <a:pt x="2784" y="4173"/>
                  </a:cubicBezTo>
                  <a:cubicBezTo>
                    <a:pt x="4631" y="4133"/>
                    <a:pt x="5514" y="1905"/>
                    <a:pt x="4190" y="620"/>
                  </a:cubicBezTo>
                  <a:cubicBezTo>
                    <a:pt x="3795" y="206"/>
                    <a:pt x="3270" y="1"/>
                    <a:pt x="27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7"/>
            <p:cNvSpPr/>
            <p:nvPr/>
          </p:nvSpPr>
          <p:spPr>
            <a:xfrm>
              <a:off x="2999575" y="2795025"/>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7"/>
            <p:cNvSpPr/>
            <p:nvPr/>
          </p:nvSpPr>
          <p:spPr>
            <a:xfrm>
              <a:off x="3364675" y="2429950"/>
              <a:ext cx="137725" cy="104425"/>
            </a:xfrm>
            <a:custGeom>
              <a:rect b="b" l="l" r="r" t="t"/>
              <a:pathLst>
                <a:path extrusionOk="0" h="4177" w="5509">
                  <a:moveTo>
                    <a:pt x="2750" y="0"/>
                  </a:moveTo>
                  <a:cubicBezTo>
                    <a:pt x="2202" y="0"/>
                    <a:pt x="1654" y="221"/>
                    <a:pt x="1254" y="663"/>
                  </a:cubicBezTo>
                  <a:cubicBezTo>
                    <a:pt x="0" y="1976"/>
                    <a:pt x="936" y="4176"/>
                    <a:pt x="2750" y="4176"/>
                  </a:cubicBezTo>
                  <a:cubicBezTo>
                    <a:pt x="2766" y="4176"/>
                    <a:pt x="2783" y="4176"/>
                    <a:pt x="2799" y="4176"/>
                  </a:cubicBezTo>
                  <a:cubicBezTo>
                    <a:pt x="4646" y="4136"/>
                    <a:pt x="5509" y="1888"/>
                    <a:pt x="4184" y="603"/>
                  </a:cubicBezTo>
                  <a:cubicBezTo>
                    <a:pt x="3792" y="201"/>
                    <a:pt x="3271" y="0"/>
                    <a:pt x="2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7"/>
            <p:cNvSpPr/>
            <p:nvPr/>
          </p:nvSpPr>
          <p:spPr>
            <a:xfrm>
              <a:off x="3729200" y="2065150"/>
              <a:ext cx="138375" cy="104400"/>
            </a:xfrm>
            <a:custGeom>
              <a:rect b="b" l="l" r="r" t="t"/>
              <a:pathLst>
                <a:path extrusionOk="0" h="4176" w="5535">
                  <a:moveTo>
                    <a:pt x="2778" y="0"/>
                  </a:moveTo>
                  <a:cubicBezTo>
                    <a:pt x="2258" y="0"/>
                    <a:pt x="1737" y="201"/>
                    <a:pt x="1345" y="603"/>
                  </a:cubicBezTo>
                  <a:cubicBezTo>
                    <a:pt x="0" y="1887"/>
                    <a:pt x="884" y="4135"/>
                    <a:pt x="2730" y="4176"/>
                  </a:cubicBezTo>
                  <a:cubicBezTo>
                    <a:pt x="2739" y="4176"/>
                    <a:pt x="2747" y="4176"/>
                    <a:pt x="2755" y="4176"/>
                  </a:cubicBezTo>
                  <a:cubicBezTo>
                    <a:pt x="4585" y="4176"/>
                    <a:pt x="5534" y="1982"/>
                    <a:pt x="4256" y="663"/>
                  </a:cubicBezTo>
                  <a:cubicBezTo>
                    <a:pt x="3865" y="221"/>
                    <a:pt x="3322" y="0"/>
                    <a:pt x="27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7"/>
            <p:cNvSpPr/>
            <p:nvPr/>
          </p:nvSpPr>
          <p:spPr>
            <a:xfrm>
              <a:off x="3364450" y="2795725"/>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7"/>
            <p:cNvSpPr/>
            <p:nvPr/>
          </p:nvSpPr>
          <p:spPr>
            <a:xfrm>
              <a:off x="3729200" y="2429950"/>
              <a:ext cx="138225" cy="104425"/>
            </a:xfrm>
            <a:custGeom>
              <a:rect b="b" l="l" r="r" t="t"/>
              <a:pathLst>
                <a:path extrusionOk="0" h="4177" w="5529">
                  <a:moveTo>
                    <a:pt x="2788" y="0"/>
                  </a:moveTo>
                  <a:cubicBezTo>
                    <a:pt x="2268" y="0"/>
                    <a:pt x="1747" y="201"/>
                    <a:pt x="1345" y="603"/>
                  </a:cubicBezTo>
                  <a:cubicBezTo>
                    <a:pt x="0" y="1867"/>
                    <a:pt x="864" y="4116"/>
                    <a:pt x="2730" y="4176"/>
                  </a:cubicBezTo>
                  <a:cubicBezTo>
                    <a:pt x="2747" y="4176"/>
                    <a:pt x="2763" y="4176"/>
                    <a:pt x="2780" y="4176"/>
                  </a:cubicBezTo>
                  <a:cubicBezTo>
                    <a:pt x="4594" y="4176"/>
                    <a:pt x="5529" y="1996"/>
                    <a:pt x="4276" y="663"/>
                  </a:cubicBezTo>
                  <a:cubicBezTo>
                    <a:pt x="3875" y="221"/>
                    <a:pt x="3332" y="0"/>
                    <a:pt x="27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7"/>
            <p:cNvSpPr/>
            <p:nvPr/>
          </p:nvSpPr>
          <p:spPr>
            <a:xfrm>
              <a:off x="3729975" y="2795200"/>
              <a:ext cx="137750" cy="103975"/>
            </a:xfrm>
            <a:custGeom>
              <a:rect b="b" l="l" r="r" t="t"/>
              <a:pathLst>
                <a:path extrusionOk="0" h="4159" w="5510">
                  <a:moveTo>
                    <a:pt x="2743" y="0"/>
                  </a:moveTo>
                  <a:cubicBezTo>
                    <a:pt x="2201" y="0"/>
                    <a:pt x="1662" y="216"/>
                    <a:pt x="1274" y="645"/>
                  </a:cubicBezTo>
                  <a:cubicBezTo>
                    <a:pt x="1" y="1958"/>
                    <a:pt x="916" y="4159"/>
                    <a:pt x="2730" y="4159"/>
                  </a:cubicBezTo>
                  <a:cubicBezTo>
                    <a:pt x="2747" y="4159"/>
                    <a:pt x="2763" y="4158"/>
                    <a:pt x="2779" y="4158"/>
                  </a:cubicBezTo>
                  <a:cubicBezTo>
                    <a:pt x="4626" y="4138"/>
                    <a:pt x="5509" y="1890"/>
                    <a:pt x="4185" y="605"/>
                  </a:cubicBezTo>
                  <a:cubicBezTo>
                    <a:pt x="3790" y="201"/>
                    <a:pt x="3266" y="0"/>
                    <a:pt x="2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7"/>
            <p:cNvSpPr/>
            <p:nvPr/>
          </p:nvSpPr>
          <p:spPr>
            <a:xfrm>
              <a:off x="2279000" y="1334900"/>
              <a:ext cx="118450" cy="105375"/>
            </a:xfrm>
            <a:custGeom>
              <a:rect b="b" l="l" r="r" t="t"/>
              <a:pathLst>
                <a:path extrusionOk="0" h="4215" w="4738">
                  <a:moveTo>
                    <a:pt x="2354" y="0"/>
                  </a:moveTo>
                  <a:cubicBezTo>
                    <a:pt x="1884" y="0"/>
                    <a:pt x="1415" y="174"/>
                    <a:pt x="1024" y="528"/>
                  </a:cubicBezTo>
                  <a:cubicBezTo>
                    <a:pt x="12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7"/>
            <p:cNvSpPr/>
            <p:nvPr/>
          </p:nvSpPr>
          <p:spPr>
            <a:xfrm>
              <a:off x="2280525" y="1700525"/>
              <a:ext cx="110100" cy="103525"/>
            </a:xfrm>
            <a:custGeom>
              <a:rect b="b" l="l" r="r" t="t"/>
              <a:pathLst>
                <a:path extrusionOk="0" h="4141" w="4404">
                  <a:moveTo>
                    <a:pt x="2295" y="1"/>
                  </a:moveTo>
                  <a:cubicBezTo>
                    <a:pt x="1802" y="1"/>
                    <a:pt x="1299" y="178"/>
                    <a:pt x="883" y="575"/>
                  </a:cubicBezTo>
                  <a:cubicBezTo>
                    <a:pt x="20" y="1358"/>
                    <a:pt x="0" y="2703"/>
                    <a:pt x="823" y="3506"/>
                  </a:cubicBezTo>
                  <a:cubicBezTo>
                    <a:pt x="1248" y="3944"/>
                    <a:pt x="1778" y="4141"/>
                    <a:pt x="2299" y="4141"/>
                  </a:cubicBezTo>
                  <a:cubicBezTo>
                    <a:pt x="3351" y="4141"/>
                    <a:pt x="4362" y="3337"/>
                    <a:pt x="4376" y="2101"/>
                  </a:cubicBezTo>
                  <a:cubicBezTo>
                    <a:pt x="4403" y="848"/>
                    <a:pt x="3373" y="1"/>
                    <a:pt x="2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7"/>
            <p:cNvSpPr/>
            <p:nvPr/>
          </p:nvSpPr>
          <p:spPr>
            <a:xfrm>
              <a:off x="2651500" y="1335700"/>
              <a:ext cx="109750" cy="103600"/>
            </a:xfrm>
            <a:custGeom>
              <a:rect b="b" l="l" r="r" t="t"/>
              <a:pathLst>
                <a:path extrusionOk="0" h="4144" w="4390">
                  <a:moveTo>
                    <a:pt x="2100" y="1"/>
                  </a:moveTo>
                  <a:cubicBezTo>
                    <a:pt x="1045" y="1"/>
                    <a:pt x="28" y="817"/>
                    <a:pt x="14" y="2062"/>
                  </a:cubicBezTo>
                  <a:cubicBezTo>
                    <a:pt x="1" y="3316"/>
                    <a:pt x="1024" y="4144"/>
                    <a:pt x="2091" y="4144"/>
                  </a:cubicBezTo>
                  <a:cubicBezTo>
                    <a:pt x="2594" y="4144"/>
                    <a:pt x="3108" y="3959"/>
                    <a:pt x="3527" y="3547"/>
                  </a:cubicBezTo>
                  <a:cubicBezTo>
                    <a:pt x="4390" y="2764"/>
                    <a:pt x="4390" y="1419"/>
                    <a:pt x="3547" y="616"/>
                  </a:cubicBezTo>
                  <a:cubicBezTo>
                    <a:pt x="3128" y="191"/>
                    <a:pt x="2609" y="1"/>
                    <a:pt x="2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7"/>
            <p:cNvSpPr/>
            <p:nvPr/>
          </p:nvSpPr>
          <p:spPr>
            <a:xfrm>
              <a:off x="2280525" y="2065500"/>
              <a:ext cx="109750" cy="103725"/>
            </a:xfrm>
            <a:custGeom>
              <a:rect b="b" l="l" r="r" t="t"/>
              <a:pathLst>
                <a:path extrusionOk="0" h="4149" w="4390">
                  <a:moveTo>
                    <a:pt x="2288" y="1"/>
                  </a:moveTo>
                  <a:cubicBezTo>
                    <a:pt x="1790" y="1"/>
                    <a:pt x="1283" y="182"/>
                    <a:pt x="863" y="589"/>
                  </a:cubicBezTo>
                  <a:cubicBezTo>
                    <a:pt x="20" y="1372"/>
                    <a:pt x="0" y="2716"/>
                    <a:pt x="843" y="3519"/>
                  </a:cubicBezTo>
                  <a:cubicBezTo>
                    <a:pt x="1265" y="3954"/>
                    <a:pt x="1788" y="4149"/>
                    <a:pt x="2302" y="4149"/>
                  </a:cubicBezTo>
                  <a:cubicBezTo>
                    <a:pt x="3353" y="4149"/>
                    <a:pt x="4362" y="3334"/>
                    <a:pt x="4376" y="2094"/>
                  </a:cubicBezTo>
                  <a:cubicBezTo>
                    <a:pt x="4389" y="846"/>
                    <a:pt x="3363" y="1"/>
                    <a:pt x="22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7"/>
            <p:cNvSpPr/>
            <p:nvPr/>
          </p:nvSpPr>
          <p:spPr>
            <a:xfrm>
              <a:off x="2634825" y="1700800"/>
              <a:ext cx="137975" cy="104225"/>
            </a:xfrm>
            <a:custGeom>
              <a:rect b="b" l="l" r="r" t="t"/>
              <a:pathLst>
                <a:path extrusionOk="0" h="4169" w="5519">
                  <a:moveTo>
                    <a:pt x="2730" y="0"/>
                  </a:moveTo>
                  <a:cubicBezTo>
                    <a:pt x="947" y="0"/>
                    <a:pt x="1" y="2134"/>
                    <a:pt x="1223" y="3475"/>
                  </a:cubicBezTo>
                  <a:cubicBezTo>
                    <a:pt x="1623" y="3937"/>
                    <a:pt x="2182" y="4169"/>
                    <a:pt x="2742" y="4169"/>
                  </a:cubicBezTo>
                  <a:cubicBezTo>
                    <a:pt x="3252" y="4169"/>
                    <a:pt x="3762" y="3978"/>
                    <a:pt x="4154" y="3595"/>
                  </a:cubicBezTo>
                  <a:cubicBezTo>
                    <a:pt x="5519" y="2331"/>
                    <a:pt x="4675" y="63"/>
                    <a:pt x="2829" y="2"/>
                  </a:cubicBezTo>
                  <a:cubicBezTo>
                    <a:pt x="2796" y="1"/>
                    <a:pt x="2763"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7"/>
            <p:cNvSpPr/>
            <p:nvPr/>
          </p:nvSpPr>
          <p:spPr>
            <a:xfrm>
              <a:off x="2999075" y="1335550"/>
              <a:ext cx="138525" cy="104525"/>
            </a:xfrm>
            <a:custGeom>
              <a:rect b="b" l="l" r="r" t="t"/>
              <a:pathLst>
                <a:path extrusionOk="0" h="4181" w="5541">
                  <a:moveTo>
                    <a:pt x="2771" y="0"/>
                  </a:moveTo>
                  <a:cubicBezTo>
                    <a:pt x="924" y="0"/>
                    <a:pt x="1" y="2228"/>
                    <a:pt x="1306" y="3533"/>
                  </a:cubicBezTo>
                  <a:cubicBezTo>
                    <a:pt x="1707" y="3964"/>
                    <a:pt x="2244" y="4180"/>
                    <a:pt x="2778" y="4180"/>
                  </a:cubicBezTo>
                  <a:cubicBezTo>
                    <a:pt x="3313" y="4180"/>
                    <a:pt x="3845" y="3964"/>
                    <a:pt x="4236" y="3533"/>
                  </a:cubicBezTo>
                  <a:cubicBezTo>
                    <a:pt x="5541" y="2228"/>
                    <a:pt x="4617"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7"/>
            <p:cNvSpPr/>
            <p:nvPr/>
          </p:nvSpPr>
          <p:spPr>
            <a:xfrm>
              <a:off x="2268975" y="2429975"/>
              <a:ext cx="138450" cy="104425"/>
            </a:xfrm>
            <a:custGeom>
              <a:rect b="b" l="l" r="r" t="t"/>
              <a:pathLst>
                <a:path extrusionOk="0" h="4177" w="5538">
                  <a:moveTo>
                    <a:pt x="2776" y="1"/>
                  </a:moveTo>
                  <a:cubicBezTo>
                    <a:pt x="2272" y="1"/>
                    <a:pt x="1764" y="192"/>
                    <a:pt x="1365" y="582"/>
                  </a:cubicBezTo>
                  <a:cubicBezTo>
                    <a:pt x="0" y="1826"/>
                    <a:pt x="843" y="4094"/>
                    <a:pt x="2690" y="4175"/>
                  </a:cubicBezTo>
                  <a:cubicBezTo>
                    <a:pt x="2723" y="4176"/>
                    <a:pt x="2755" y="4177"/>
                    <a:pt x="2788" y="4177"/>
                  </a:cubicBezTo>
                  <a:cubicBezTo>
                    <a:pt x="4572" y="4177"/>
                    <a:pt x="5538" y="2023"/>
                    <a:pt x="4296" y="702"/>
                  </a:cubicBezTo>
                  <a:cubicBezTo>
                    <a:pt x="3894" y="237"/>
                    <a:pt x="3337" y="1"/>
                    <a:pt x="27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7"/>
            <p:cNvSpPr/>
            <p:nvPr/>
          </p:nvSpPr>
          <p:spPr>
            <a:xfrm>
              <a:off x="2651500" y="2065850"/>
              <a:ext cx="110250" cy="103450"/>
            </a:xfrm>
            <a:custGeom>
              <a:rect b="b" l="l" r="r" t="t"/>
              <a:pathLst>
                <a:path extrusionOk="0" h="4138" w="4410">
                  <a:moveTo>
                    <a:pt x="2091" y="0"/>
                  </a:moveTo>
                  <a:cubicBezTo>
                    <a:pt x="1039" y="0"/>
                    <a:pt x="28" y="804"/>
                    <a:pt x="14" y="2040"/>
                  </a:cubicBezTo>
                  <a:cubicBezTo>
                    <a:pt x="1" y="3299"/>
                    <a:pt x="1022" y="4138"/>
                    <a:pt x="2093" y="4138"/>
                  </a:cubicBezTo>
                  <a:cubicBezTo>
                    <a:pt x="2594" y="4138"/>
                    <a:pt x="3105" y="3954"/>
                    <a:pt x="3527" y="3545"/>
                  </a:cubicBezTo>
                  <a:cubicBezTo>
                    <a:pt x="4390" y="2763"/>
                    <a:pt x="4410" y="1418"/>
                    <a:pt x="3567" y="635"/>
                  </a:cubicBezTo>
                  <a:cubicBezTo>
                    <a:pt x="3142" y="197"/>
                    <a:pt x="2611" y="0"/>
                    <a:pt x="20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7"/>
            <p:cNvSpPr/>
            <p:nvPr/>
          </p:nvSpPr>
          <p:spPr>
            <a:xfrm>
              <a:off x="4097025" y="968425"/>
              <a:ext cx="138875" cy="104200"/>
            </a:xfrm>
            <a:custGeom>
              <a:rect b="b" l="l" r="r" t="t"/>
              <a:pathLst>
                <a:path extrusionOk="0" h="4168" w="5555">
                  <a:moveTo>
                    <a:pt x="2780" y="0"/>
                  </a:moveTo>
                  <a:cubicBezTo>
                    <a:pt x="2252" y="0"/>
                    <a:pt x="1724" y="206"/>
                    <a:pt x="1325" y="615"/>
                  </a:cubicBezTo>
                  <a:cubicBezTo>
                    <a:pt x="0" y="1919"/>
                    <a:pt x="923" y="4167"/>
                    <a:pt x="2770" y="4167"/>
                  </a:cubicBezTo>
                  <a:cubicBezTo>
                    <a:pt x="2778" y="4168"/>
                    <a:pt x="2786" y="4168"/>
                    <a:pt x="2795" y="4168"/>
                  </a:cubicBezTo>
                  <a:cubicBezTo>
                    <a:pt x="4625" y="4168"/>
                    <a:pt x="5554" y="1934"/>
                    <a:pt x="4255" y="635"/>
                  </a:cubicBezTo>
                  <a:cubicBezTo>
                    <a:pt x="3851" y="211"/>
                    <a:pt x="3316" y="0"/>
                    <a:pt x="27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7"/>
            <p:cNvSpPr/>
            <p:nvPr/>
          </p:nvSpPr>
          <p:spPr>
            <a:xfrm>
              <a:off x="4462600" y="603900"/>
              <a:ext cx="138250" cy="104375"/>
            </a:xfrm>
            <a:custGeom>
              <a:rect b="b" l="l" r="r" t="t"/>
              <a:pathLst>
                <a:path extrusionOk="0" h="4175" w="5530">
                  <a:moveTo>
                    <a:pt x="2750" y="1"/>
                  </a:moveTo>
                  <a:cubicBezTo>
                    <a:pt x="936" y="1"/>
                    <a:pt x="1" y="2201"/>
                    <a:pt x="1274" y="3514"/>
                  </a:cubicBezTo>
                  <a:cubicBezTo>
                    <a:pt x="1672" y="3953"/>
                    <a:pt x="2211" y="4174"/>
                    <a:pt x="2752" y="4174"/>
                  </a:cubicBezTo>
                  <a:cubicBezTo>
                    <a:pt x="3275" y="4174"/>
                    <a:pt x="3800" y="3968"/>
                    <a:pt x="4204" y="3554"/>
                  </a:cubicBezTo>
                  <a:cubicBezTo>
                    <a:pt x="5529" y="2290"/>
                    <a:pt x="4646" y="21"/>
                    <a:pt x="2799" y="1"/>
                  </a:cubicBezTo>
                  <a:cubicBezTo>
                    <a:pt x="2783" y="1"/>
                    <a:pt x="2767"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7"/>
            <p:cNvSpPr/>
            <p:nvPr/>
          </p:nvSpPr>
          <p:spPr>
            <a:xfrm>
              <a:off x="4845200" y="300325"/>
              <a:ext cx="79300" cy="42625"/>
            </a:xfrm>
            <a:custGeom>
              <a:rect b="b" l="l" r="r" t="t"/>
              <a:pathLst>
                <a:path extrusionOk="0" h="1705" w="3172">
                  <a:moveTo>
                    <a:pt x="0" y="1"/>
                  </a:moveTo>
                  <a:lnTo>
                    <a:pt x="0" y="1"/>
                  </a:lnTo>
                  <a:cubicBezTo>
                    <a:pt x="80" y="422"/>
                    <a:pt x="301" y="804"/>
                    <a:pt x="602" y="1085"/>
                  </a:cubicBezTo>
                  <a:cubicBezTo>
                    <a:pt x="998" y="1492"/>
                    <a:pt x="1529" y="1704"/>
                    <a:pt x="2062" y="1704"/>
                  </a:cubicBezTo>
                  <a:cubicBezTo>
                    <a:pt x="2448" y="1704"/>
                    <a:pt x="2835" y="1593"/>
                    <a:pt x="3172" y="1366"/>
                  </a:cubicBezTo>
                  <a:cubicBezTo>
                    <a:pt x="2128" y="884"/>
                    <a:pt x="1064" y="442"/>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7"/>
            <p:cNvSpPr/>
            <p:nvPr/>
          </p:nvSpPr>
          <p:spPr>
            <a:xfrm>
              <a:off x="4462325" y="968475"/>
              <a:ext cx="138025" cy="104150"/>
            </a:xfrm>
            <a:custGeom>
              <a:rect b="b" l="l" r="r" t="t"/>
              <a:pathLst>
                <a:path extrusionOk="0" h="4166" w="5521">
                  <a:moveTo>
                    <a:pt x="2760" y="1"/>
                  </a:moveTo>
                  <a:cubicBezTo>
                    <a:pt x="2228" y="1"/>
                    <a:pt x="1696" y="211"/>
                    <a:pt x="1305" y="633"/>
                  </a:cubicBezTo>
                  <a:cubicBezTo>
                    <a:pt x="0" y="1937"/>
                    <a:pt x="924" y="4165"/>
                    <a:pt x="2770" y="4165"/>
                  </a:cubicBezTo>
                  <a:cubicBezTo>
                    <a:pt x="4617" y="4165"/>
                    <a:pt x="5520" y="1937"/>
                    <a:pt x="4215" y="633"/>
                  </a:cubicBezTo>
                  <a:cubicBezTo>
                    <a:pt x="3824" y="211"/>
                    <a:pt x="3292" y="1"/>
                    <a:pt x="2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7"/>
            <p:cNvSpPr/>
            <p:nvPr/>
          </p:nvSpPr>
          <p:spPr>
            <a:xfrm>
              <a:off x="4840175" y="602850"/>
              <a:ext cx="115450" cy="103525"/>
            </a:xfrm>
            <a:custGeom>
              <a:rect b="b" l="l" r="r" t="t"/>
              <a:pathLst>
                <a:path extrusionOk="0" h="4141" w="4618">
                  <a:moveTo>
                    <a:pt x="2244" y="1"/>
                  </a:moveTo>
                  <a:cubicBezTo>
                    <a:pt x="1770" y="1"/>
                    <a:pt x="1297" y="179"/>
                    <a:pt x="904" y="545"/>
                  </a:cubicBezTo>
                  <a:cubicBezTo>
                    <a:pt x="81" y="1308"/>
                    <a:pt x="0" y="2572"/>
                    <a:pt x="743" y="3415"/>
                  </a:cubicBezTo>
                  <a:cubicBezTo>
                    <a:pt x="1157" y="3897"/>
                    <a:pt x="1734" y="4141"/>
                    <a:pt x="2312" y="4141"/>
                  </a:cubicBezTo>
                  <a:cubicBezTo>
                    <a:pt x="2771" y="4141"/>
                    <a:pt x="3232" y="3987"/>
                    <a:pt x="3613" y="3676"/>
                  </a:cubicBezTo>
                  <a:cubicBezTo>
                    <a:pt x="4517" y="2954"/>
                    <a:pt x="4617" y="1609"/>
                    <a:pt x="3814" y="746"/>
                  </a:cubicBezTo>
                  <a:cubicBezTo>
                    <a:pt x="3377" y="255"/>
                    <a:pt x="2810" y="1"/>
                    <a:pt x="22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7"/>
            <p:cNvSpPr/>
            <p:nvPr/>
          </p:nvSpPr>
          <p:spPr>
            <a:xfrm>
              <a:off x="4827125" y="968475"/>
              <a:ext cx="139025" cy="104150"/>
            </a:xfrm>
            <a:custGeom>
              <a:rect b="b" l="l" r="r" t="t"/>
              <a:pathLst>
                <a:path extrusionOk="0" h="4166" w="5561">
                  <a:moveTo>
                    <a:pt x="2781" y="1"/>
                  </a:moveTo>
                  <a:cubicBezTo>
                    <a:pt x="2249" y="1"/>
                    <a:pt x="1717" y="211"/>
                    <a:pt x="1325" y="633"/>
                  </a:cubicBezTo>
                  <a:cubicBezTo>
                    <a:pt x="1" y="1917"/>
                    <a:pt x="924" y="4165"/>
                    <a:pt x="2791" y="4165"/>
                  </a:cubicBezTo>
                  <a:cubicBezTo>
                    <a:pt x="4637" y="4165"/>
                    <a:pt x="5561" y="1917"/>
                    <a:pt x="4236" y="633"/>
                  </a:cubicBezTo>
                  <a:cubicBezTo>
                    <a:pt x="3844" y="211"/>
                    <a:pt x="3312" y="1"/>
                    <a:pt x="27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7"/>
            <p:cNvSpPr/>
            <p:nvPr/>
          </p:nvSpPr>
          <p:spPr>
            <a:xfrm>
              <a:off x="5192725" y="603400"/>
              <a:ext cx="137725" cy="103925"/>
            </a:xfrm>
            <a:custGeom>
              <a:rect b="b" l="l" r="r" t="t"/>
              <a:pathLst>
                <a:path extrusionOk="0" h="4157" w="5509">
                  <a:moveTo>
                    <a:pt x="2752" y="1"/>
                  </a:moveTo>
                  <a:cubicBezTo>
                    <a:pt x="2207" y="1"/>
                    <a:pt x="1664" y="222"/>
                    <a:pt x="1274" y="664"/>
                  </a:cubicBezTo>
                  <a:cubicBezTo>
                    <a:pt x="0" y="1977"/>
                    <a:pt x="935" y="4157"/>
                    <a:pt x="2749" y="4157"/>
                  </a:cubicBezTo>
                  <a:cubicBezTo>
                    <a:pt x="2766" y="4157"/>
                    <a:pt x="2782" y="4157"/>
                    <a:pt x="2799" y="4156"/>
                  </a:cubicBezTo>
                  <a:cubicBezTo>
                    <a:pt x="4646" y="4136"/>
                    <a:pt x="5509" y="1888"/>
                    <a:pt x="4184" y="603"/>
                  </a:cubicBezTo>
                  <a:cubicBezTo>
                    <a:pt x="3792" y="202"/>
                    <a:pt x="3271" y="1"/>
                    <a:pt x="27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7"/>
            <p:cNvSpPr/>
            <p:nvPr/>
          </p:nvSpPr>
          <p:spPr>
            <a:xfrm>
              <a:off x="5193000" y="968675"/>
              <a:ext cx="137950" cy="104425"/>
            </a:xfrm>
            <a:custGeom>
              <a:rect b="b" l="l" r="r" t="t"/>
              <a:pathLst>
                <a:path extrusionOk="0" h="4177" w="5518">
                  <a:moveTo>
                    <a:pt x="2730" y="0"/>
                  </a:moveTo>
                  <a:cubicBezTo>
                    <a:pt x="946" y="0"/>
                    <a:pt x="0" y="2135"/>
                    <a:pt x="1222" y="3475"/>
                  </a:cubicBezTo>
                  <a:cubicBezTo>
                    <a:pt x="1624" y="3940"/>
                    <a:pt x="2187" y="4177"/>
                    <a:pt x="2750" y="4177"/>
                  </a:cubicBezTo>
                  <a:cubicBezTo>
                    <a:pt x="3256" y="4177"/>
                    <a:pt x="3763" y="3985"/>
                    <a:pt x="4153" y="3595"/>
                  </a:cubicBezTo>
                  <a:cubicBezTo>
                    <a:pt x="5518" y="2351"/>
                    <a:pt x="4675" y="83"/>
                    <a:pt x="2828" y="3"/>
                  </a:cubicBezTo>
                  <a:cubicBezTo>
                    <a:pt x="2795" y="1"/>
                    <a:pt x="2762"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7"/>
            <p:cNvSpPr/>
            <p:nvPr/>
          </p:nvSpPr>
          <p:spPr>
            <a:xfrm>
              <a:off x="5557375"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9" y="4176"/>
                    <a:pt x="2797" y="4176"/>
                    <a:pt x="2805" y="4175"/>
                  </a:cubicBezTo>
                  <a:cubicBezTo>
                    <a:pt x="4652" y="4135"/>
                    <a:pt x="5535" y="1887"/>
                    <a:pt x="4210" y="603"/>
                  </a:cubicBezTo>
                  <a:cubicBezTo>
                    <a:pt x="3818" y="201"/>
                    <a:pt x="3297" y="0"/>
                    <a:pt x="27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7"/>
            <p:cNvSpPr/>
            <p:nvPr/>
          </p:nvSpPr>
          <p:spPr>
            <a:xfrm>
              <a:off x="4097150" y="238600"/>
              <a:ext cx="138875" cy="104425"/>
            </a:xfrm>
            <a:custGeom>
              <a:rect b="b" l="l" r="r" t="t"/>
              <a:pathLst>
                <a:path extrusionOk="0" h="4177" w="5555">
                  <a:moveTo>
                    <a:pt x="2780" y="1"/>
                  </a:moveTo>
                  <a:cubicBezTo>
                    <a:pt x="950" y="1"/>
                    <a:pt x="1" y="2215"/>
                    <a:pt x="1300" y="3534"/>
                  </a:cubicBezTo>
                  <a:cubicBezTo>
                    <a:pt x="1696" y="3960"/>
                    <a:pt x="2236" y="4176"/>
                    <a:pt x="2777" y="4176"/>
                  </a:cubicBezTo>
                  <a:cubicBezTo>
                    <a:pt x="3305" y="4176"/>
                    <a:pt x="3834" y="3970"/>
                    <a:pt x="4230" y="3554"/>
                  </a:cubicBezTo>
                  <a:cubicBezTo>
                    <a:pt x="5555" y="2269"/>
                    <a:pt x="4652" y="21"/>
                    <a:pt x="2805" y="1"/>
                  </a:cubicBezTo>
                  <a:cubicBezTo>
                    <a:pt x="2797" y="1"/>
                    <a:pt x="2789" y="1"/>
                    <a:pt x="27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7"/>
            <p:cNvSpPr/>
            <p:nvPr/>
          </p:nvSpPr>
          <p:spPr>
            <a:xfrm>
              <a:off x="4097525" y="603300"/>
              <a:ext cx="137950" cy="104575"/>
            </a:xfrm>
            <a:custGeom>
              <a:rect b="b" l="l" r="r" t="t"/>
              <a:pathLst>
                <a:path extrusionOk="0" h="4183" w="5518">
                  <a:moveTo>
                    <a:pt x="2766" y="1"/>
                  </a:moveTo>
                  <a:cubicBezTo>
                    <a:pt x="2260" y="1"/>
                    <a:pt x="1754" y="188"/>
                    <a:pt x="1365" y="567"/>
                  </a:cubicBezTo>
                  <a:cubicBezTo>
                    <a:pt x="0" y="1812"/>
                    <a:pt x="823" y="4100"/>
                    <a:pt x="2690" y="4180"/>
                  </a:cubicBezTo>
                  <a:cubicBezTo>
                    <a:pt x="2723" y="4182"/>
                    <a:pt x="2755" y="4182"/>
                    <a:pt x="2787" y="4182"/>
                  </a:cubicBezTo>
                  <a:cubicBezTo>
                    <a:pt x="4571" y="4182"/>
                    <a:pt x="5518" y="2028"/>
                    <a:pt x="4296" y="688"/>
                  </a:cubicBezTo>
                  <a:cubicBezTo>
                    <a:pt x="3894" y="233"/>
                    <a:pt x="3330" y="1"/>
                    <a:pt x="27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7"/>
            <p:cNvSpPr/>
            <p:nvPr/>
          </p:nvSpPr>
          <p:spPr>
            <a:xfrm>
              <a:off x="4462475" y="238600"/>
              <a:ext cx="138375" cy="104425"/>
            </a:xfrm>
            <a:custGeom>
              <a:rect b="b" l="l" r="r" t="t"/>
              <a:pathLst>
                <a:path extrusionOk="0" h="4177" w="5535">
                  <a:moveTo>
                    <a:pt x="2779" y="1"/>
                  </a:moveTo>
                  <a:cubicBezTo>
                    <a:pt x="949" y="1"/>
                    <a:pt x="0" y="2195"/>
                    <a:pt x="1279" y="3514"/>
                  </a:cubicBezTo>
                  <a:cubicBezTo>
                    <a:pt x="1680" y="3955"/>
                    <a:pt x="2228" y="4176"/>
                    <a:pt x="2775" y="4176"/>
                  </a:cubicBezTo>
                  <a:cubicBezTo>
                    <a:pt x="3297" y="4176"/>
                    <a:pt x="3818" y="3976"/>
                    <a:pt x="4209" y="3574"/>
                  </a:cubicBezTo>
                  <a:cubicBezTo>
                    <a:pt x="5534" y="2289"/>
                    <a:pt x="4651" y="41"/>
                    <a:pt x="2804" y="1"/>
                  </a:cubicBezTo>
                  <a:cubicBezTo>
                    <a:pt x="2796" y="1"/>
                    <a:pt x="2788" y="1"/>
                    <a:pt x="27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7"/>
            <p:cNvSpPr/>
            <p:nvPr/>
          </p:nvSpPr>
          <p:spPr>
            <a:xfrm>
              <a:off x="4827625" y="1700850"/>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7"/>
            <p:cNvSpPr/>
            <p:nvPr/>
          </p:nvSpPr>
          <p:spPr>
            <a:xfrm>
              <a:off x="5203475" y="1335525"/>
              <a:ext cx="110600" cy="103700"/>
            </a:xfrm>
            <a:custGeom>
              <a:rect b="b" l="l" r="r" t="t"/>
              <a:pathLst>
                <a:path extrusionOk="0" h="4148" w="4424">
                  <a:moveTo>
                    <a:pt x="2314" y="0"/>
                  </a:moveTo>
                  <a:cubicBezTo>
                    <a:pt x="1822" y="0"/>
                    <a:pt x="1319" y="180"/>
                    <a:pt x="904" y="583"/>
                  </a:cubicBezTo>
                  <a:cubicBezTo>
                    <a:pt x="41" y="1346"/>
                    <a:pt x="1" y="2691"/>
                    <a:pt x="823" y="3494"/>
                  </a:cubicBezTo>
                  <a:cubicBezTo>
                    <a:pt x="1255" y="3945"/>
                    <a:pt x="1795" y="4148"/>
                    <a:pt x="2323" y="4148"/>
                  </a:cubicBezTo>
                  <a:cubicBezTo>
                    <a:pt x="3369" y="4148"/>
                    <a:pt x="4370" y="3355"/>
                    <a:pt x="4396" y="2129"/>
                  </a:cubicBezTo>
                  <a:cubicBezTo>
                    <a:pt x="4424" y="861"/>
                    <a:pt x="3392" y="0"/>
                    <a:pt x="23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7"/>
            <p:cNvSpPr/>
            <p:nvPr/>
          </p:nvSpPr>
          <p:spPr>
            <a:xfrm>
              <a:off x="4097025" y="2795075"/>
              <a:ext cx="139000" cy="104600"/>
            </a:xfrm>
            <a:custGeom>
              <a:rect b="b" l="l" r="r" t="t"/>
              <a:pathLst>
                <a:path extrusionOk="0" h="4184" w="5560">
                  <a:moveTo>
                    <a:pt x="2781" y="1"/>
                  </a:moveTo>
                  <a:cubicBezTo>
                    <a:pt x="2252" y="1"/>
                    <a:pt x="1724" y="211"/>
                    <a:pt x="1325" y="630"/>
                  </a:cubicBezTo>
                  <a:cubicBezTo>
                    <a:pt x="0" y="1935"/>
                    <a:pt x="923" y="4163"/>
                    <a:pt x="2770" y="4183"/>
                  </a:cubicBezTo>
                  <a:cubicBezTo>
                    <a:pt x="4617" y="4183"/>
                    <a:pt x="5560" y="1955"/>
                    <a:pt x="4255" y="650"/>
                  </a:cubicBezTo>
                  <a:cubicBezTo>
                    <a:pt x="3852" y="216"/>
                    <a:pt x="3316" y="1"/>
                    <a:pt x="27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7"/>
            <p:cNvSpPr/>
            <p:nvPr/>
          </p:nvSpPr>
          <p:spPr>
            <a:xfrm>
              <a:off x="4462325" y="2429950"/>
              <a:ext cx="138225" cy="104425"/>
            </a:xfrm>
            <a:custGeom>
              <a:rect b="b" l="l" r="r" t="t"/>
              <a:pathLst>
                <a:path extrusionOk="0" h="4177" w="5529">
                  <a:moveTo>
                    <a:pt x="2760" y="0"/>
                  </a:moveTo>
                  <a:cubicBezTo>
                    <a:pt x="2238" y="0"/>
                    <a:pt x="1717" y="201"/>
                    <a:pt x="1325" y="603"/>
                  </a:cubicBezTo>
                  <a:cubicBezTo>
                    <a:pt x="0" y="1888"/>
                    <a:pt x="884" y="4136"/>
                    <a:pt x="2730" y="4176"/>
                  </a:cubicBezTo>
                  <a:cubicBezTo>
                    <a:pt x="2747" y="4176"/>
                    <a:pt x="2763" y="4176"/>
                    <a:pt x="2779" y="4176"/>
                  </a:cubicBezTo>
                  <a:cubicBezTo>
                    <a:pt x="4594" y="4176"/>
                    <a:pt x="5529" y="1976"/>
                    <a:pt x="4256" y="663"/>
                  </a:cubicBezTo>
                  <a:cubicBezTo>
                    <a:pt x="3855" y="221"/>
                    <a:pt x="3307" y="0"/>
                    <a:pt x="2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7"/>
            <p:cNvSpPr/>
            <p:nvPr/>
          </p:nvSpPr>
          <p:spPr>
            <a:xfrm>
              <a:off x="4844500" y="2065900"/>
              <a:ext cx="110100" cy="103350"/>
            </a:xfrm>
            <a:custGeom>
              <a:rect b="b" l="l" r="r" t="t"/>
              <a:pathLst>
                <a:path extrusionOk="0" h="4134" w="4404">
                  <a:moveTo>
                    <a:pt x="2103" y="1"/>
                  </a:moveTo>
                  <a:cubicBezTo>
                    <a:pt x="1027" y="1"/>
                    <a:pt x="1" y="840"/>
                    <a:pt x="28" y="2098"/>
                  </a:cubicBezTo>
                  <a:cubicBezTo>
                    <a:pt x="42" y="3324"/>
                    <a:pt x="1049" y="4134"/>
                    <a:pt x="2099" y="4134"/>
                  </a:cubicBezTo>
                  <a:cubicBezTo>
                    <a:pt x="2614" y="4134"/>
                    <a:pt x="3138" y="3939"/>
                    <a:pt x="3561" y="3503"/>
                  </a:cubicBezTo>
                  <a:cubicBezTo>
                    <a:pt x="4404" y="2700"/>
                    <a:pt x="4384" y="1356"/>
                    <a:pt x="3541" y="593"/>
                  </a:cubicBezTo>
                  <a:cubicBezTo>
                    <a:pt x="3119" y="184"/>
                    <a:pt x="2606" y="1"/>
                    <a:pt x="21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7"/>
            <p:cNvSpPr/>
            <p:nvPr/>
          </p:nvSpPr>
          <p:spPr>
            <a:xfrm>
              <a:off x="5203975" y="1700625"/>
              <a:ext cx="114950" cy="103350"/>
            </a:xfrm>
            <a:custGeom>
              <a:rect b="b" l="l" r="r" t="t"/>
              <a:pathLst>
                <a:path extrusionOk="0" h="4134" w="4598">
                  <a:moveTo>
                    <a:pt x="2303" y="0"/>
                  </a:moveTo>
                  <a:cubicBezTo>
                    <a:pt x="1803" y="0"/>
                    <a:pt x="1302" y="182"/>
                    <a:pt x="904" y="551"/>
                  </a:cubicBezTo>
                  <a:cubicBezTo>
                    <a:pt x="61" y="1314"/>
                    <a:pt x="1" y="2619"/>
                    <a:pt x="783" y="3462"/>
                  </a:cubicBezTo>
                  <a:cubicBezTo>
                    <a:pt x="1197"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7"/>
            <p:cNvSpPr/>
            <p:nvPr/>
          </p:nvSpPr>
          <p:spPr>
            <a:xfrm>
              <a:off x="5557525" y="1335525"/>
              <a:ext cx="138225" cy="104350"/>
            </a:xfrm>
            <a:custGeom>
              <a:rect b="b" l="l" r="r" t="t"/>
              <a:pathLst>
                <a:path extrusionOk="0" h="4174" w="5529">
                  <a:moveTo>
                    <a:pt x="2750" y="1"/>
                  </a:moveTo>
                  <a:cubicBezTo>
                    <a:pt x="936" y="1"/>
                    <a:pt x="1" y="2201"/>
                    <a:pt x="1274" y="3514"/>
                  </a:cubicBezTo>
                  <a:cubicBezTo>
                    <a:pt x="1672" y="3953"/>
                    <a:pt x="2216" y="4174"/>
                    <a:pt x="2760" y="4174"/>
                  </a:cubicBezTo>
                  <a:cubicBezTo>
                    <a:pt x="3285" y="4174"/>
                    <a:pt x="3810" y="3968"/>
                    <a:pt x="4204" y="3554"/>
                  </a:cubicBezTo>
                  <a:cubicBezTo>
                    <a:pt x="5529" y="2269"/>
                    <a:pt x="4646" y="21"/>
                    <a:pt x="2799" y="1"/>
                  </a:cubicBezTo>
                  <a:cubicBezTo>
                    <a:pt x="2783" y="1"/>
                    <a:pt x="2766"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7"/>
            <p:cNvSpPr/>
            <p:nvPr/>
          </p:nvSpPr>
          <p:spPr>
            <a:xfrm>
              <a:off x="4462325" y="2795525"/>
              <a:ext cx="138025" cy="104150"/>
            </a:xfrm>
            <a:custGeom>
              <a:rect b="b" l="l" r="r" t="t"/>
              <a:pathLst>
                <a:path extrusionOk="0" h="4166" w="5521">
                  <a:moveTo>
                    <a:pt x="2760" y="0"/>
                  </a:moveTo>
                  <a:cubicBezTo>
                    <a:pt x="2228" y="0"/>
                    <a:pt x="1696" y="211"/>
                    <a:pt x="1305" y="632"/>
                  </a:cubicBezTo>
                  <a:cubicBezTo>
                    <a:pt x="0" y="1917"/>
                    <a:pt x="924" y="4165"/>
                    <a:pt x="2770" y="4165"/>
                  </a:cubicBezTo>
                  <a:cubicBezTo>
                    <a:pt x="4617" y="4165"/>
                    <a:pt x="5520" y="1917"/>
                    <a:pt x="4215" y="632"/>
                  </a:cubicBezTo>
                  <a:cubicBezTo>
                    <a:pt x="3824" y="211"/>
                    <a:pt x="3292" y="0"/>
                    <a:pt x="2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7"/>
            <p:cNvSpPr/>
            <p:nvPr/>
          </p:nvSpPr>
          <p:spPr>
            <a:xfrm>
              <a:off x="4827625"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7"/>
            <p:cNvSpPr/>
            <p:nvPr/>
          </p:nvSpPr>
          <p:spPr>
            <a:xfrm>
              <a:off x="5192425" y="2065050"/>
              <a:ext cx="138100" cy="104525"/>
            </a:xfrm>
            <a:custGeom>
              <a:rect b="b" l="l" r="r" t="t"/>
              <a:pathLst>
                <a:path extrusionOk="0" h="4181" w="5524">
                  <a:moveTo>
                    <a:pt x="2767" y="0"/>
                  </a:moveTo>
                  <a:cubicBezTo>
                    <a:pt x="2261" y="0"/>
                    <a:pt x="1755" y="187"/>
                    <a:pt x="1366" y="567"/>
                  </a:cubicBezTo>
                  <a:cubicBezTo>
                    <a:pt x="1" y="1811"/>
                    <a:pt x="824" y="4099"/>
                    <a:pt x="2670" y="4180"/>
                  </a:cubicBezTo>
                  <a:cubicBezTo>
                    <a:pt x="2695" y="4180"/>
                    <a:pt x="2720" y="4181"/>
                    <a:pt x="2745" y="4181"/>
                  </a:cubicBezTo>
                  <a:cubicBezTo>
                    <a:pt x="4544" y="4181"/>
                    <a:pt x="5524" y="2033"/>
                    <a:pt x="4296" y="687"/>
                  </a:cubicBezTo>
                  <a:cubicBezTo>
                    <a:pt x="3894" y="232"/>
                    <a:pt x="3331" y="0"/>
                    <a:pt x="27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7"/>
            <p:cNvSpPr/>
            <p:nvPr/>
          </p:nvSpPr>
          <p:spPr>
            <a:xfrm>
              <a:off x="5557375"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9" y="4173"/>
                    <a:pt x="2797" y="4173"/>
                    <a:pt x="2805" y="4173"/>
                  </a:cubicBezTo>
                  <a:cubicBezTo>
                    <a:pt x="4652" y="4133"/>
                    <a:pt x="5535" y="1905"/>
                    <a:pt x="4210" y="620"/>
                  </a:cubicBezTo>
                  <a:cubicBezTo>
                    <a:pt x="3816" y="206"/>
                    <a:pt x="3291" y="1"/>
                    <a:pt x="27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7"/>
            <p:cNvSpPr/>
            <p:nvPr/>
          </p:nvSpPr>
          <p:spPr>
            <a:xfrm>
              <a:off x="4827125" y="2795025"/>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7"/>
            <p:cNvSpPr/>
            <p:nvPr/>
          </p:nvSpPr>
          <p:spPr>
            <a:xfrm>
              <a:off x="5192725" y="2429950"/>
              <a:ext cx="137725" cy="104425"/>
            </a:xfrm>
            <a:custGeom>
              <a:rect b="b" l="l" r="r" t="t"/>
              <a:pathLst>
                <a:path extrusionOk="0" h="4177" w="5509">
                  <a:moveTo>
                    <a:pt x="2752" y="0"/>
                  </a:moveTo>
                  <a:cubicBezTo>
                    <a:pt x="2207" y="0"/>
                    <a:pt x="1664" y="221"/>
                    <a:pt x="1274" y="663"/>
                  </a:cubicBezTo>
                  <a:cubicBezTo>
                    <a:pt x="0" y="1976"/>
                    <a:pt x="935" y="4176"/>
                    <a:pt x="2750" y="4176"/>
                  </a:cubicBezTo>
                  <a:cubicBezTo>
                    <a:pt x="2766" y="4176"/>
                    <a:pt x="2783" y="4176"/>
                    <a:pt x="2799" y="4176"/>
                  </a:cubicBezTo>
                  <a:cubicBezTo>
                    <a:pt x="4646" y="4136"/>
                    <a:pt x="5509" y="1888"/>
                    <a:pt x="4184" y="603"/>
                  </a:cubicBezTo>
                  <a:cubicBezTo>
                    <a:pt x="3792" y="201"/>
                    <a:pt x="3271" y="0"/>
                    <a:pt x="27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7"/>
            <p:cNvSpPr/>
            <p:nvPr/>
          </p:nvSpPr>
          <p:spPr>
            <a:xfrm>
              <a:off x="5557250" y="2065150"/>
              <a:ext cx="138375" cy="104400"/>
            </a:xfrm>
            <a:custGeom>
              <a:rect b="b" l="l" r="r" t="t"/>
              <a:pathLst>
                <a:path extrusionOk="0" h="4176" w="5535">
                  <a:moveTo>
                    <a:pt x="2777" y="0"/>
                  </a:moveTo>
                  <a:cubicBezTo>
                    <a:pt x="2258" y="0"/>
                    <a:pt x="1737" y="201"/>
                    <a:pt x="1345" y="603"/>
                  </a:cubicBezTo>
                  <a:cubicBezTo>
                    <a:pt x="0" y="1887"/>
                    <a:pt x="883" y="4135"/>
                    <a:pt x="2730" y="4176"/>
                  </a:cubicBezTo>
                  <a:cubicBezTo>
                    <a:pt x="2738" y="4176"/>
                    <a:pt x="2747" y="4176"/>
                    <a:pt x="2755" y="4176"/>
                  </a:cubicBezTo>
                  <a:cubicBezTo>
                    <a:pt x="4585" y="4176"/>
                    <a:pt x="5534" y="1982"/>
                    <a:pt x="4255" y="663"/>
                  </a:cubicBezTo>
                  <a:cubicBezTo>
                    <a:pt x="3865" y="221"/>
                    <a:pt x="3322" y="0"/>
                    <a:pt x="27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7"/>
            <p:cNvSpPr/>
            <p:nvPr/>
          </p:nvSpPr>
          <p:spPr>
            <a:xfrm>
              <a:off x="5193000"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2"/>
                    <a:pt x="2828" y="2"/>
                  </a:cubicBezTo>
                  <a:cubicBezTo>
                    <a:pt x="2795" y="1"/>
                    <a:pt x="2762"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7"/>
            <p:cNvSpPr/>
            <p:nvPr/>
          </p:nvSpPr>
          <p:spPr>
            <a:xfrm>
              <a:off x="5557250"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7" y="4176"/>
                    <a:pt x="2763" y="4176"/>
                    <a:pt x="2779" y="4176"/>
                  </a:cubicBezTo>
                  <a:cubicBezTo>
                    <a:pt x="4594" y="4176"/>
                    <a:pt x="5549" y="1996"/>
                    <a:pt x="4275" y="663"/>
                  </a:cubicBezTo>
                  <a:cubicBezTo>
                    <a:pt x="3885" y="221"/>
                    <a:pt x="3342" y="0"/>
                    <a:pt x="27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7"/>
            <p:cNvSpPr/>
            <p:nvPr/>
          </p:nvSpPr>
          <p:spPr>
            <a:xfrm>
              <a:off x="5557525"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7"/>
            <p:cNvSpPr/>
            <p:nvPr/>
          </p:nvSpPr>
          <p:spPr>
            <a:xfrm>
              <a:off x="4107050" y="1334900"/>
              <a:ext cx="118450" cy="105375"/>
            </a:xfrm>
            <a:custGeom>
              <a:rect b="b" l="l" r="r" t="t"/>
              <a:pathLst>
                <a:path extrusionOk="0" h="4215" w="4738">
                  <a:moveTo>
                    <a:pt x="2364" y="0"/>
                  </a:moveTo>
                  <a:cubicBezTo>
                    <a:pt x="1893" y="0"/>
                    <a:pt x="1424" y="174"/>
                    <a:pt x="1024" y="528"/>
                  </a:cubicBezTo>
                  <a:cubicBezTo>
                    <a:pt x="121" y="1271"/>
                    <a:pt x="1" y="2615"/>
                    <a:pt x="763" y="3499"/>
                  </a:cubicBezTo>
                  <a:cubicBezTo>
                    <a:pt x="1183" y="3972"/>
                    <a:pt x="1763" y="4214"/>
                    <a:pt x="2345" y="4214"/>
                  </a:cubicBezTo>
                  <a:cubicBezTo>
                    <a:pt x="2849" y="4214"/>
                    <a:pt x="3353" y="4032"/>
                    <a:pt x="3754" y="3659"/>
                  </a:cubicBezTo>
                  <a:cubicBezTo>
                    <a:pt x="4637" y="2937"/>
                    <a:pt x="4737" y="1592"/>
                    <a:pt x="3955" y="749"/>
                  </a:cubicBezTo>
                  <a:cubicBezTo>
                    <a:pt x="3504" y="254"/>
                    <a:pt x="2933" y="0"/>
                    <a:pt x="23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7"/>
            <p:cNvSpPr/>
            <p:nvPr/>
          </p:nvSpPr>
          <p:spPr>
            <a:xfrm>
              <a:off x="4108550" y="1700525"/>
              <a:ext cx="110100" cy="103525"/>
            </a:xfrm>
            <a:custGeom>
              <a:rect b="b" l="l" r="r" t="t"/>
              <a:pathLst>
                <a:path extrusionOk="0" h="4141" w="4404">
                  <a:moveTo>
                    <a:pt x="2296" y="1"/>
                  </a:moveTo>
                  <a:cubicBezTo>
                    <a:pt x="1803" y="1"/>
                    <a:pt x="1300" y="178"/>
                    <a:pt x="884" y="575"/>
                  </a:cubicBezTo>
                  <a:cubicBezTo>
                    <a:pt x="21" y="1358"/>
                    <a:pt x="1" y="2703"/>
                    <a:pt x="844" y="3506"/>
                  </a:cubicBezTo>
                  <a:cubicBezTo>
                    <a:pt x="1262" y="3944"/>
                    <a:pt x="1788" y="4141"/>
                    <a:pt x="2306" y="4141"/>
                  </a:cubicBezTo>
                  <a:cubicBezTo>
                    <a:pt x="3352" y="4141"/>
                    <a:pt x="4363" y="3337"/>
                    <a:pt x="4376" y="2101"/>
                  </a:cubicBezTo>
                  <a:cubicBezTo>
                    <a:pt x="4404" y="848"/>
                    <a:pt x="3374" y="1"/>
                    <a:pt x="22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7"/>
            <p:cNvSpPr/>
            <p:nvPr/>
          </p:nvSpPr>
          <p:spPr>
            <a:xfrm>
              <a:off x="4479875" y="1335700"/>
              <a:ext cx="109925" cy="103600"/>
            </a:xfrm>
            <a:custGeom>
              <a:rect b="b" l="l" r="r" t="t"/>
              <a:pathLst>
                <a:path extrusionOk="0" h="4144" w="4397">
                  <a:moveTo>
                    <a:pt x="2092" y="1"/>
                  </a:moveTo>
                  <a:cubicBezTo>
                    <a:pt x="1031" y="1"/>
                    <a:pt x="14" y="817"/>
                    <a:pt x="1" y="2062"/>
                  </a:cubicBezTo>
                  <a:cubicBezTo>
                    <a:pt x="1" y="3316"/>
                    <a:pt x="1019" y="4144"/>
                    <a:pt x="2081" y="4144"/>
                  </a:cubicBezTo>
                  <a:cubicBezTo>
                    <a:pt x="2583" y="4144"/>
                    <a:pt x="3095" y="3959"/>
                    <a:pt x="3513" y="3547"/>
                  </a:cubicBezTo>
                  <a:cubicBezTo>
                    <a:pt x="4377" y="2764"/>
                    <a:pt x="4397" y="1419"/>
                    <a:pt x="3554" y="616"/>
                  </a:cubicBezTo>
                  <a:cubicBezTo>
                    <a:pt x="3128" y="191"/>
                    <a:pt x="2605" y="1"/>
                    <a:pt x="20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7"/>
            <p:cNvSpPr/>
            <p:nvPr/>
          </p:nvSpPr>
          <p:spPr>
            <a:xfrm>
              <a:off x="4108550" y="2065500"/>
              <a:ext cx="109775" cy="103725"/>
            </a:xfrm>
            <a:custGeom>
              <a:rect b="b" l="l" r="r" t="t"/>
              <a:pathLst>
                <a:path extrusionOk="0" h="4149" w="4391">
                  <a:moveTo>
                    <a:pt x="2289" y="1"/>
                  </a:moveTo>
                  <a:cubicBezTo>
                    <a:pt x="1791" y="1"/>
                    <a:pt x="1283" y="182"/>
                    <a:pt x="864" y="589"/>
                  </a:cubicBezTo>
                  <a:cubicBezTo>
                    <a:pt x="21" y="1372"/>
                    <a:pt x="1" y="2716"/>
                    <a:pt x="844" y="3519"/>
                  </a:cubicBezTo>
                  <a:cubicBezTo>
                    <a:pt x="1266" y="3954"/>
                    <a:pt x="1789" y="4149"/>
                    <a:pt x="2303" y="4149"/>
                  </a:cubicBezTo>
                  <a:cubicBezTo>
                    <a:pt x="3354" y="4149"/>
                    <a:pt x="4363" y="3334"/>
                    <a:pt x="4376" y="2094"/>
                  </a:cubicBezTo>
                  <a:cubicBezTo>
                    <a:pt x="4390" y="846"/>
                    <a:pt x="3363" y="1"/>
                    <a:pt x="22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7"/>
            <p:cNvSpPr/>
            <p:nvPr/>
          </p:nvSpPr>
          <p:spPr>
            <a:xfrm>
              <a:off x="4462750" y="1700325"/>
              <a:ext cx="138100" cy="104700"/>
            </a:xfrm>
            <a:custGeom>
              <a:rect b="b" l="l" r="r" t="t"/>
              <a:pathLst>
                <a:path extrusionOk="0" h="4188" w="5524">
                  <a:moveTo>
                    <a:pt x="2759" y="0"/>
                  </a:moveTo>
                  <a:cubicBezTo>
                    <a:pt x="960" y="0"/>
                    <a:pt x="0" y="2147"/>
                    <a:pt x="1228" y="3494"/>
                  </a:cubicBezTo>
                  <a:cubicBezTo>
                    <a:pt x="1627" y="3956"/>
                    <a:pt x="2187" y="4188"/>
                    <a:pt x="2747" y="4188"/>
                  </a:cubicBezTo>
                  <a:cubicBezTo>
                    <a:pt x="3256" y="4188"/>
                    <a:pt x="3766" y="3997"/>
                    <a:pt x="4158" y="3614"/>
                  </a:cubicBezTo>
                  <a:cubicBezTo>
                    <a:pt x="5523" y="2350"/>
                    <a:pt x="4680" y="82"/>
                    <a:pt x="2834" y="1"/>
                  </a:cubicBezTo>
                  <a:cubicBezTo>
                    <a:pt x="2809" y="1"/>
                    <a:pt x="2784" y="0"/>
                    <a:pt x="27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7"/>
            <p:cNvSpPr/>
            <p:nvPr/>
          </p:nvSpPr>
          <p:spPr>
            <a:xfrm>
              <a:off x="4827125" y="1335550"/>
              <a:ext cx="138525" cy="104525"/>
            </a:xfrm>
            <a:custGeom>
              <a:rect b="b" l="l" r="r" t="t"/>
              <a:pathLst>
                <a:path extrusionOk="0" h="4181" w="5541">
                  <a:moveTo>
                    <a:pt x="2771" y="0"/>
                  </a:moveTo>
                  <a:cubicBezTo>
                    <a:pt x="924" y="0"/>
                    <a:pt x="1" y="2228"/>
                    <a:pt x="1305" y="3533"/>
                  </a:cubicBezTo>
                  <a:cubicBezTo>
                    <a:pt x="1707" y="3964"/>
                    <a:pt x="2244" y="4180"/>
                    <a:pt x="2778" y="4180"/>
                  </a:cubicBezTo>
                  <a:cubicBezTo>
                    <a:pt x="3312" y="4180"/>
                    <a:pt x="3844" y="3964"/>
                    <a:pt x="4236" y="3533"/>
                  </a:cubicBezTo>
                  <a:cubicBezTo>
                    <a:pt x="5540" y="2228"/>
                    <a:pt x="4617"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7"/>
            <p:cNvSpPr/>
            <p:nvPr/>
          </p:nvSpPr>
          <p:spPr>
            <a:xfrm>
              <a:off x="4097525" y="2429975"/>
              <a:ext cx="137950" cy="104425"/>
            </a:xfrm>
            <a:custGeom>
              <a:rect b="b" l="l" r="r" t="t"/>
              <a:pathLst>
                <a:path extrusionOk="0" h="4177" w="5518">
                  <a:moveTo>
                    <a:pt x="2768" y="1"/>
                  </a:moveTo>
                  <a:cubicBezTo>
                    <a:pt x="2262" y="1"/>
                    <a:pt x="1755" y="192"/>
                    <a:pt x="1365" y="582"/>
                  </a:cubicBezTo>
                  <a:cubicBezTo>
                    <a:pt x="0" y="1826"/>
                    <a:pt x="823" y="4094"/>
                    <a:pt x="2690" y="4175"/>
                  </a:cubicBezTo>
                  <a:cubicBezTo>
                    <a:pt x="2723" y="4176"/>
                    <a:pt x="2755" y="4177"/>
                    <a:pt x="2787" y="4177"/>
                  </a:cubicBezTo>
                  <a:cubicBezTo>
                    <a:pt x="4571" y="4177"/>
                    <a:pt x="5518" y="2023"/>
                    <a:pt x="4296" y="702"/>
                  </a:cubicBezTo>
                  <a:cubicBezTo>
                    <a:pt x="3894" y="237"/>
                    <a:pt x="3331" y="1"/>
                    <a:pt x="2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7"/>
            <p:cNvSpPr/>
            <p:nvPr/>
          </p:nvSpPr>
          <p:spPr>
            <a:xfrm>
              <a:off x="4479550" y="2065850"/>
              <a:ext cx="110250" cy="103450"/>
            </a:xfrm>
            <a:custGeom>
              <a:rect b="b" l="l" r="r" t="t"/>
              <a:pathLst>
                <a:path extrusionOk="0" h="4138" w="4410">
                  <a:moveTo>
                    <a:pt x="2091" y="0"/>
                  </a:moveTo>
                  <a:cubicBezTo>
                    <a:pt x="1038" y="0"/>
                    <a:pt x="27" y="804"/>
                    <a:pt x="14" y="2040"/>
                  </a:cubicBezTo>
                  <a:cubicBezTo>
                    <a:pt x="0" y="3299"/>
                    <a:pt x="1022" y="4138"/>
                    <a:pt x="2093" y="4138"/>
                  </a:cubicBezTo>
                  <a:cubicBezTo>
                    <a:pt x="2593" y="4138"/>
                    <a:pt x="3105" y="3954"/>
                    <a:pt x="3526" y="3545"/>
                  </a:cubicBezTo>
                  <a:cubicBezTo>
                    <a:pt x="4390" y="2763"/>
                    <a:pt x="4410" y="1418"/>
                    <a:pt x="3567" y="635"/>
                  </a:cubicBezTo>
                  <a:cubicBezTo>
                    <a:pt x="3142" y="197"/>
                    <a:pt x="2611" y="0"/>
                    <a:pt x="20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7"/>
            <p:cNvSpPr/>
            <p:nvPr/>
          </p:nvSpPr>
          <p:spPr>
            <a:xfrm>
              <a:off x="5922550"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7"/>
            <p:cNvSpPr/>
            <p:nvPr/>
          </p:nvSpPr>
          <p:spPr>
            <a:xfrm>
              <a:off x="6288000" y="2430450"/>
              <a:ext cx="138375" cy="104425"/>
            </a:xfrm>
            <a:custGeom>
              <a:rect b="b" l="l" r="r" t="t"/>
              <a:pathLst>
                <a:path extrusionOk="0" h="4177" w="5535">
                  <a:moveTo>
                    <a:pt x="2780" y="1"/>
                  </a:moveTo>
                  <a:cubicBezTo>
                    <a:pt x="950" y="1"/>
                    <a:pt x="1" y="2195"/>
                    <a:pt x="1279" y="3513"/>
                  </a:cubicBezTo>
                  <a:cubicBezTo>
                    <a:pt x="1670" y="3955"/>
                    <a:pt x="2213" y="4176"/>
                    <a:pt x="2760" y="4176"/>
                  </a:cubicBezTo>
                  <a:cubicBezTo>
                    <a:pt x="3282" y="4176"/>
                    <a:pt x="3808" y="3975"/>
                    <a:pt x="4210" y="3574"/>
                  </a:cubicBezTo>
                  <a:cubicBezTo>
                    <a:pt x="5535" y="2289"/>
                    <a:pt x="4651" y="41"/>
                    <a:pt x="2805" y="1"/>
                  </a:cubicBezTo>
                  <a:cubicBezTo>
                    <a:pt x="2796" y="1"/>
                    <a:pt x="2788" y="1"/>
                    <a:pt x="27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7"/>
            <p:cNvSpPr/>
            <p:nvPr/>
          </p:nvSpPr>
          <p:spPr>
            <a:xfrm>
              <a:off x="6287850"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1" y="1917"/>
                    <a:pt x="4216" y="632"/>
                  </a:cubicBezTo>
                  <a:cubicBezTo>
                    <a:pt x="3824" y="211"/>
                    <a:pt x="3293" y="0"/>
                    <a:pt x="2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7"/>
            <p:cNvSpPr/>
            <p:nvPr/>
          </p:nvSpPr>
          <p:spPr>
            <a:xfrm>
              <a:off x="5932575" y="1334900"/>
              <a:ext cx="118450" cy="105375"/>
            </a:xfrm>
            <a:custGeom>
              <a:rect b="b" l="l" r="r" t="t"/>
              <a:pathLst>
                <a:path extrusionOk="0" h="4215" w="4738">
                  <a:moveTo>
                    <a:pt x="2354" y="0"/>
                  </a:moveTo>
                  <a:cubicBezTo>
                    <a:pt x="1884" y="0"/>
                    <a:pt x="1415" y="174"/>
                    <a:pt x="1025" y="528"/>
                  </a:cubicBezTo>
                  <a:cubicBezTo>
                    <a:pt x="10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7"/>
            <p:cNvSpPr/>
            <p:nvPr/>
          </p:nvSpPr>
          <p:spPr>
            <a:xfrm>
              <a:off x="5922825" y="1700325"/>
              <a:ext cx="138250" cy="104425"/>
            </a:xfrm>
            <a:custGeom>
              <a:rect b="b" l="l" r="r" t="t"/>
              <a:pathLst>
                <a:path extrusionOk="0" h="4177" w="5530">
                  <a:moveTo>
                    <a:pt x="2770" y="1"/>
                  </a:moveTo>
                  <a:cubicBezTo>
                    <a:pt x="956" y="1"/>
                    <a:pt x="1" y="2201"/>
                    <a:pt x="1274" y="3514"/>
                  </a:cubicBezTo>
                  <a:cubicBezTo>
                    <a:pt x="1675" y="3956"/>
                    <a:pt x="2223" y="4177"/>
                    <a:pt x="2770" y="4177"/>
                  </a:cubicBezTo>
                  <a:cubicBezTo>
                    <a:pt x="3292" y="4177"/>
                    <a:pt x="3813" y="3976"/>
                    <a:pt x="4205" y="3574"/>
                  </a:cubicBezTo>
                  <a:cubicBezTo>
                    <a:pt x="5529" y="2290"/>
                    <a:pt x="4666" y="41"/>
                    <a:pt x="2820" y="1"/>
                  </a:cubicBezTo>
                  <a:cubicBezTo>
                    <a:pt x="2803" y="1"/>
                    <a:pt x="2787" y="1"/>
                    <a:pt x="27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7"/>
            <p:cNvSpPr/>
            <p:nvPr/>
          </p:nvSpPr>
          <p:spPr>
            <a:xfrm>
              <a:off x="5922700" y="2065650"/>
              <a:ext cx="138375" cy="104350"/>
            </a:xfrm>
            <a:custGeom>
              <a:rect b="b" l="l" r="r" t="t"/>
              <a:pathLst>
                <a:path extrusionOk="0" h="4174" w="5535">
                  <a:moveTo>
                    <a:pt x="2760" y="1"/>
                  </a:moveTo>
                  <a:cubicBezTo>
                    <a:pt x="929" y="1"/>
                    <a:pt x="0" y="2214"/>
                    <a:pt x="1299" y="3513"/>
                  </a:cubicBezTo>
                  <a:cubicBezTo>
                    <a:pt x="1697" y="3952"/>
                    <a:pt x="2241" y="4173"/>
                    <a:pt x="2785" y="4173"/>
                  </a:cubicBezTo>
                  <a:cubicBezTo>
                    <a:pt x="3310" y="4173"/>
                    <a:pt x="3835" y="3967"/>
                    <a:pt x="4230" y="3553"/>
                  </a:cubicBezTo>
                  <a:cubicBezTo>
                    <a:pt x="5534" y="2269"/>
                    <a:pt x="4631" y="21"/>
                    <a:pt x="2784" y="1"/>
                  </a:cubicBezTo>
                  <a:cubicBezTo>
                    <a:pt x="2776" y="1"/>
                    <a:pt x="2768" y="1"/>
                    <a:pt x="2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7"/>
            <p:cNvSpPr/>
            <p:nvPr/>
          </p:nvSpPr>
          <p:spPr>
            <a:xfrm>
              <a:off x="6299900" y="1724425"/>
              <a:ext cx="47700" cy="79325"/>
            </a:xfrm>
            <a:custGeom>
              <a:rect b="b" l="l" r="r" t="t"/>
              <a:pathLst>
                <a:path extrusionOk="0" h="3173" w="1908">
                  <a:moveTo>
                    <a:pt x="542" y="1"/>
                  </a:moveTo>
                  <a:lnTo>
                    <a:pt x="542" y="1"/>
                  </a:lnTo>
                  <a:cubicBezTo>
                    <a:pt x="0" y="784"/>
                    <a:pt x="101" y="1847"/>
                    <a:pt x="763" y="2530"/>
                  </a:cubicBezTo>
                  <a:cubicBezTo>
                    <a:pt x="1064" y="2851"/>
                    <a:pt x="1466" y="3072"/>
                    <a:pt x="1907" y="3172"/>
                  </a:cubicBezTo>
                  <a:cubicBezTo>
                    <a:pt x="1466" y="2108"/>
                    <a:pt x="1004" y="1045"/>
                    <a:pt x="5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7"/>
            <p:cNvSpPr/>
            <p:nvPr/>
          </p:nvSpPr>
          <p:spPr>
            <a:xfrm>
              <a:off x="5923050" y="2429975"/>
              <a:ext cx="137950" cy="104425"/>
            </a:xfrm>
            <a:custGeom>
              <a:rect b="b" l="l" r="r" t="t"/>
              <a:pathLst>
                <a:path extrusionOk="0" h="4177" w="5518">
                  <a:moveTo>
                    <a:pt x="2766" y="1"/>
                  </a:moveTo>
                  <a:cubicBezTo>
                    <a:pt x="2262" y="1"/>
                    <a:pt x="1755" y="192"/>
                    <a:pt x="1365" y="582"/>
                  </a:cubicBezTo>
                  <a:cubicBezTo>
                    <a:pt x="1" y="1826"/>
                    <a:pt x="823" y="4094"/>
                    <a:pt x="2670" y="4175"/>
                  </a:cubicBezTo>
                  <a:cubicBezTo>
                    <a:pt x="2703" y="4176"/>
                    <a:pt x="2735" y="4177"/>
                    <a:pt x="2768" y="4177"/>
                  </a:cubicBezTo>
                  <a:cubicBezTo>
                    <a:pt x="4552" y="4177"/>
                    <a:pt x="5518" y="2023"/>
                    <a:pt x="4276" y="702"/>
                  </a:cubicBezTo>
                  <a:cubicBezTo>
                    <a:pt x="3885" y="237"/>
                    <a:pt x="3327" y="1"/>
                    <a:pt x="27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7"/>
            <p:cNvSpPr/>
            <p:nvPr/>
          </p:nvSpPr>
          <p:spPr>
            <a:xfrm>
              <a:off x="6287350" y="2065075"/>
              <a:ext cx="138375" cy="104475"/>
            </a:xfrm>
            <a:custGeom>
              <a:rect b="b" l="l" r="r" t="t"/>
              <a:pathLst>
                <a:path extrusionOk="0" h="4179" w="5535">
                  <a:moveTo>
                    <a:pt x="2780" y="1"/>
                  </a:moveTo>
                  <a:cubicBezTo>
                    <a:pt x="2260" y="1"/>
                    <a:pt x="1740" y="202"/>
                    <a:pt x="1345" y="606"/>
                  </a:cubicBezTo>
                  <a:cubicBezTo>
                    <a:pt x="1" y="1890"/>
                    <a:pt x="884" y="4138"/>
                    <a:pt x="2751" y="4179"/>
                  </a:cubicBezTo>
                  <a:cubicBezTo>
                    <a:pt x="2759" y="4179"/>
                    <a:pt x="2767" y="4179"/>
                    <a:pt x="2775" y="4179"/>
                  </a:cubicBezTo>
                  <a:cubicBezTo>
                    <a:pt x="4606" y="4179"/>
                    <a:pt x="5535" y="1965"/>
                    <a:pt x="4256" y="646"/>
                  </a:cubicBezTo>
                  <a:cubicBezTo>
                    <a:pt x="3857" y="217"/>
                    <a:pt x="3319" y="1"/>
                    <a:pt x="27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7"/>
            <p:cNvSpPr/>
            <p:nvPr/>
          </p:nvSpPr>
          <p:spPr>
            <a:xfrm>
              <a:off x="1174050" y="3523125"/>
              <a:ext cx="138525" cy="104150"/>
            </a:xfrm>
            <a:custGeom>
              <a:rect b="b" l="l" r="r" t="t"/>
              <a:pathLst>
                <a:path extrusionOk="0" h="4166" w="5541">
                  <a:moveTo>
                    <a:pt x="2763" y="0"/>
                  </a:moveTo>
                  <a:cubicBezTo>
                    <a:pt x="2229" y="0"/>
                    <a:pt x="1697" y="211"/>
                    <a:pt x="1305" y="633"/>
                  </a:cubicBezTo>
                  <a:cubicBezTo>
                    <a:pt x="1" y="1937"/>
                    <a:pt x="924" y="4165"/>
                    <a:pt x="2771" y="4165"/>
                  </a:cubicBezTo>
                  <a:cubicBezTo>
                    <a:pt x="4617" y="4165"/>
                    <a:pt x="5540" y="1937"/>
                    <a:pt x="4236" y="633"/>
                  </a:cubicBezTo>
                  <a:cubicBezTo>
                    <a:pt x="3834" y="211"/>
                    <a:pt x="3297" y="0"/>
                    <a:pt x="27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7"/>
            <p:cNvSpPr/>
            <p:nvPr/>
          </p:nvSpPr>
          <p:spPr>
            <a:xfrm>
              <a:off x="1539275" y="3159025"/>
              <a:ext cx="138100" cy="104200"/>
            </a:xfrm>
            <a:custGeom>
              <a:rect b="b" l="l" r="r" t="t"/>
              <a:pathLst>
                <a:path extrusionOk="0" h="4168" w="5524">
                  <a:moveTo>
                    <a:pt x="2740" y="1"/>
                  </a:moveTo>
                  <a:cubicBezTo>
                    <a:pt x="941" y="1"/>
                    <a:pt x="1" y="2168"/>
                    <a:pt x="1248" y="3495"/>
                  </a:cubicBezTo>
                  <a:cubicBezTo>
                    <a:pt x="1654" y="3942"/>
                    <a:pt x="2210" y="4168"/>
                    <a:pt x="2763" y="4168"/>
                  </a:cubicBezTo>
                  <a:cubicBezTo>
                    <a:pt x="3279" y="4168"/>
                    <a:pt x="3792" y="3972"/>
                    <a:pt x="4179" y="3575"/>
                  </a:cubicBezTo>
                  <a:cubicBezTo>
                    <a:pt x="5524" y="2290"/>
                    <a:pt x="4641" y="42"/>
                    <a:pt x="2814" y="2"/>
                  </a:cubicBezTo>
                  <a:cubicBezTo>
                    <a:pt x="2789" y="1"/>
                    <a:pt x="2765" y="1"/>
                    <a:pt x="27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7"/>
            <p:cNvSpPr/>
            <p:nvPr/>
          </p:nvSpPr>
          <p:spPr>
            <a:xfrm>
              <a:off x="1252825" y="3889175"/>
              <a:ext cx="48200" cy="79825"/>
            </a:xfrm>
            <a:custGeom>
              <a:rect b="b" l="l" r="r" t="t"/>
              <a:pathLst>
                <a:path extrusionOk="0" h="3193" w="1928">
                  <a:moveTo>
                    <a:pt x="1" y="1"/>
                  </a:moveTo>
                  <a:lnTo>
                    <a:pt x="1" y="1"/>
                  </a:lnTo>
                  <a:cubicBezTo>
                    <a:pt x="442" y="1065"/>
                    <a:pt x="884" y="2128"/>
                    <a:pt x="1366" y="3192"/>
                  </a:cubicBezTo>
                  <a:cubicBezTo>
                    <a:pt x="1928" y="2369"/>
                    <a:pt x="1787" y="1245"/>
                    <a:pt x="1065" y="583"/>
                  </a:cubicBezTo>
                  <a:cubicBezTo>
                    <a:pt x="764" y="282"/>
                    <a:pt x="402" y="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7"/>
            <p:cNvSpPr/>
            <p:nvPr/>
          </p:nvSpPr>
          <p:spPr>
            <a:xfrm>
              <a:off x="1550400" y="3523825"/>
              <a:ext cx="114925" cy="103675"/>
            </a:xfrm>
            <a:custGeom>
              <a:rect b="b" l="l" r="r" t="t"/>
              <a:pathLst>
                <a:path extrusionOk="0" h="4147" w="4597">
                  <a:moveTo>
                    <a:pt x="2312" y="1"/>
                  </a:moveTo>
                  <a:cubicBezTo>
                    <a:pt x="1809" y="1"/>
                    <a:pt x="1304" y="182"/>
                    <a:pt x="904" y="544"/>
                  </a:cubicBezTo>
                  <a:cubicBezTo>
                    <a:pt x="61" y="1327"/>
                    <a:pt x="1" y="2632"/>
                    <a:pt x="783" y="3475"/>
                  </a:cubicBezTo>
                  <a:cubicBezTo>
                    <a:pt x="1196" y="3920"/>
                    <a:pt x="1755" y="4147"/>
                    <a:pt x="2314" y="4147"/>
                  </a:cubicBezTo>
                  <a:cubicBezTo>
                    <a:pt x="2815" y="4147"/>
                    <a:pt x="3316" y="3965"/>
                    <a:pt x="3714" y="3595"/>
                  </a:cubicBezTo>
                  <a:cubicBezTo>
                    <a:pt x="4557" y="2833"/>
                    <a:pt x="4597" y="1508"/>
                    <a:pt x="3834" y="665"/>
                  </a:cubicBezTo>
                  <a:cubicBezTo>
                    <a:pt x="3423" y="222"/>
                    <a:pt x="2868" y="1"/>
                    <a:pt x="2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7"/>
            <p:cNvSpPr/>
            <p:nvPr/>
          </p:nvSpPr>
          <p:spPr>
            <a:xfrm>
              <a:off x="1903950" y="3158550"/>
              <a:ext cx="138725" cy="104425"/>
            </a:xfrm>
            <a:custGeom>
              <a:rect b="b" l="l" r="r" t="t"/>
              <a:pathLst>
                <a:path extrusionOk="0" h="4177" w="5549">
                  <a:moveTo>
                    <a:pt x="2750" y="1"/>
                  </a:moveTo>
                  <a:cubicBezTo>
                    <a:pt x="936" y="1"/>
                    <a:pt x="1" y="2201"/>
                    <a:pt x="1274" y="3514"/>
                  </a:cubicBezTo>
                  <a:cubicBezTo>
                    <a:pt x="1674" y="3955"/>
                    <a:pt x="2222" y="4176"/>
                    <a:pt x="2770" y="4176"/>
                  </a:cubicBezTo>
                  <a:cubicBezTo>
                    <a:pt x="3291" y="4176"/>
                    <a:pt x="3812" y="3976"/>
                    <a:pt x="4204" y="3574"/>
                  </a:cubicBezTo>
                  <a:cubicBezTo>
                    <a:pt x="5549" y="2289"/>
                    <a:pt x="4646" y="41"/>
                    <a:pt x="2799" y="1"/>
                  </a:cubicBezTo>
                  <a:cubicBezTo>
                    <a:pt x="2783" y="1"/>
                    <a:pt x="2766"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7"/>
            <p:cNvSpPr/>
            <p:nvPr/>
          </p:nvSpPr>
          <p:spPr>
            <a:xfrm>
              <a:off x="1538850" y="3888200"/>
              <a:ext cx="137975" cy="104425"/>
            </a:xfrm>
            <a:custGeom>
              <a:rect b="b" l="l" r="r" t="t"/>
              <a:pathLst>
                <a:path extrusionOk="0" h="4177" w="5519">
                  <a:moveTo>
                    <a:pt x="2769" y="0"/>
                  </a:moveTo>
                  <a:cubicBezTo>
                    <a:pt x="2262" y="0"/>
                    <a:pt x="1755" y="192"/>
                    <a:pt x="1366" y="582"/>
                  </a:cubicBezTo>
                  <a:cubicBezTo>
                    <a:pt x="1" y="1826"/>
                    <a:pt x="844" y="4094"/>
                    <a:pt x="2690" y="4175"/>
                  </a:cubicBezTo>
                  <a:cubicBezTo>
                    <a:pt x="2724" y="4176"/>
                    <a:pt x="2756" y="4177"/>
                    <a:pt x="2789" y="4177"/>
                  </a:cubicBezTo>
                  <a:cubicBezTo>
                    <a:pt x="4572" y="4177"/>
                    <a:pt x="5518" y="2043"/>
                    <a:pt x="4296" y="702"/>
                  </a:cubicBezTo>
                  <a:cubicBezTo>
                    <a:pt x="3895" y="237"/>
                    <a:pt x="3332" y="0"/>
                    <a:pt x="27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7"/>
            <p:cNvSpPr/>
            <p:nvPr/>
          </p:nvSpPr>
          <p:spPr>
            <a:xfrm>
              <a:off x="1903950"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7"/>
            <p:cNvSpPr/>
            <p:nvPr/>
          </p:nvSpPr>
          <p:spPr>
            <a:xfrm>
              <a:off x="1539000" y="4253475"/>
              <a:ext cx="138375" cy="104400"/>
            </a:xfrm>
            <a:custGeom>
              <a:rect b="b" l="l" r="r" t="t"/>
              <a:pathLst>
                <a:path extrusionOk="0" h="4176" w="5535">
                  <a:moveTo>
                    <a:pt x="2758" y="1"/>
                  </a:moveTo>
                  <a:cubicBezTo>
                    <a:pt x="2213" y="1"/>
                    <a:pt x="1670" y="221"/>
                    <a:pt x="1279" y="663"/>
                  </a:cubicBezTo>
                  <a:cubicBezTo>
                    <a:pt x="1" y="1982"/>
                    <a:pt x="950" y="4176"/>
                    <a:pt x="2780" y="4176"/>
                  </a:cubicBezTo>
                  <a:cubicBezTo>
                    <a:pt x="2788" y="4176"/>
                    <a:pt x="2797" y="4176"/>
                    <a:pt x="2805" y="4176"/>
                  </a:cubicBezTo>
                  <a:cubicBezTo>
                    <a:pt x="4652" y="4136"/>
                    <a:pt x="5535" y="1888"/>
                    <a:pt x="4190" y="603"/>
                  </a:cubicBezTo>
                  <a:cubicBezTo>
                    <a:pt x="3798" y="201"/>
                    <a:pt x="3277" y="1"/>
                    <a:pt x="27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7"/>
            <p:cNvSpPr/>
            <p:nvPr/>
          </p:nvSpPr>
          <p:spPr>
            <a:xfrm>
              <a:off x="1903675" y="3888175"/>
              <a:ext cx="138725" cy="104425"/>
            </a:xfrm>
            <a:custGeom>
              <a:rect b="b" l="l" r="r" t="t"/>
              <a:pathLst>
                <a:path extrusionOk="0" h="4177" w="5549">
                  <a:moveTo>
                    <a:pt x="2779" y="0"/>
                  </a:moveTo>
                  <a:cubicBezTo>
                    <a:pt x="2258" y="0"/>
                    <a:pt x="1737" y="201"/>
                    <a:pt x="1345" y="603"/>
                  </a:cubicBezTo>
                  <a:cubicBezTo>
                    <a:pt x="0" y="1887"/>
                    <a:pt x="883" y="4135"/>
                    <a:pt x="2750" y="4176"/>
                  </a:cubicBezTo>
                  <a:cubicBezTo>
                    <a:pt x="2766" y="4176"/>
                    <a:pt x="2783" y="4176"/>
                    <a:pt x="2799" y="4176"/>
                  </a:cubicBezTo>
                  <a:cubicBezTo>
                    <a:pt x="4614" y="4176"/>
                    <a:pt x="5549" y="1976"/>
                    <a:pt x="4275" y="663"/>
                  </a:cubicBezTo>
                  <a:cubicBezTo>
                    <a:pt x="3875" y="221"/>
                    <a:pt x="3327" y="0"/>
                    <a:pt x="27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7"/>
            <p:cNvSpPr/>
            <p:nvPr/>
          </p:nvSpPr>
          <p:spPr>
            <a:xfrm>
              <a:off x="1903675" y="4253225"/>
              <a:ext cx="138725" cy="104675"/>
            </a:xfrm>
            <a:custGeom>
              <a:rect b="b" l="l" r="r" t="t"/>
              <a:pathLst>
                <a:path extrusionOk="0" h="4187" w="5549">
                  <a:moveTo>
                    <a:pt x="2775" y="0"/>
                  </a:moveTo>
                  <a:cubicBezTo>
                    <a:pt x="2260" y="0"/>
                    <a:pt x="1742" y="196"/>
                    <a:pt x="1345" y="593"/>
                  </a:cubicBezTo>
                  <a:cubicBezTo>
                    <a:pt x="0" y="1878"/>
                    <a:pt x="883" y="4126"/>
                    <a:pt x="2730" y="4186"/>
                  </a:cubicBezTo>
                  <a:cubicBezTo>
                    <a:pt x="2746" y="4186"/>
                    <a:pt x="2763" y="4186"/>
                    <a:pt x="2779" y="4186"/>
                  </a:cubicBezTo>
                  <a:cubicBezTo>
                    <a:pt x="4594" y="4186"/>
                    <a:pt x="5548" y="2006"/>
                    <a:pt x="4275" y="673"/>
                  </a:cubicBezTo>
                  <a:cubicBezTo>
                    <a:pt x="3880" y="226"/>
                    <a:pt x="3329" y="0"/>
                    <a:pt x="27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7"/>
            <p:cNvSpPr/>
            <p:nvPr/>
          </p:nvSpPr>
          <p:spPr>
            <a:xfrm>
              <a:off x="1903800"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8" y="4176"/>
                    <a:pt x="2797" y="4176"/>
                    <a:pt x="2805" y="4176"/>
                  </a:cubicBezTo>
                  <a:cubicBezTo>
                    <a:pt x="4652" y="4136"/>
                    <a:pt x="5535" y="1888"/>
                    <a:pt x="4210" y="603"/>
                  </a:cubicBezTo>
                  <a:cubicBezTo>
                    <a:pt x="3818" y="202"/>
                    <a:pt x="3297" y="1"/>
                    <a:pt x="27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7"/>
            <p:cNvSpPr/>
            <p:nvPr/>
          </p:nvSpPr>
          <p:spPr>
            <a:xfrm>
              <a:off x="1173550" y="3158325"/>
              <a:ext cx="138875" cy="104150"/>
            </a:xfrm>
            <a:custGeom>
              <a:rect b="b" l="l" r="r" t="t"/>
              <a:pathLst>
                <a:path extrusionOk="0" h="4166" w="5555">
                  <a:moveTo>
                    <a:pt x="2791" y="0"/>
                  </a:moveTo>
                  <a:cubicBezTo>
                    <a:pt x="2259" y="0"/>
                    <a:pt x="1727" y="211"/>
                    <a:pt x="1325" y="632"/>
                  </a:cubicBezTo>
                  <a:cubicBezTo>
                    <a:pt x="1" y="1917"/>
                    <a:pt x="924" y="4165"/>
                    <a:pt x="2770" y="4165"/>
                  </a:cubicBezTo>
                  <a:cubicBezTo>
                    <a:pt x="2779" y="4165"/>
                    <a:pt x="2787" y="4165"/>
                    <a:pt x="2795" y="4165"/>
                  </a:cubicBezTo>
                  <a:cubicBezTo>
                    <a:pt x="4625" y="4165"/>
                    <a:pt x="5555" y="1931"/>
                    <a:pt x="4256" y="632"/>
                  </a:cubicBezTo>
                  <a:cubicBezTo>
                    <a:pt x="3854" y="211"/>
                    <a:pt x="3322" y="0"/>
                    <a:pt x="27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7"/>
            <p:cNvSpPr/>
            <p:nvPr/>
          </p:nvSpPr>
          <p:spPr>
            <a:xfrm>
              <a:off x="2999075" y="3523875"/>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7"/>
            <p:cNvSpPr/>
            <p:nvPr/>
          </p:nvSpPr>
          <p:spPr>
            <a:xfrm>
              <a:off x="3364825" y="3159025"/>
              <a:ext cx="138100" cy="104200"/>
            </a:xfrm>
            <a:custGeom>
              <a:rect b="b" l="l" r="r" t="t"/>
              <a:pathLst>
                <a:path extrusionOk="0" h="4168" w="5524">
                  <a:moveTo>
                    <a:pt x="2720" y="1"/>
                  </a:moveTo>
                  <a:cubicBezTo>
                    <a:pt x="921" y="1"/>
                    <a:pt x="0" y="2168"/>
                    <a:pt x="1248" y="3495"/>
                  </a:cubicBezTo>
                  <a:cubicBezTo>
                    <a:pt x="1653" y="3942"/>
                    <a:pt x="2209" y="4168"/>
                    <a:pt x="2763" y="4168"/>
                  </a:cubicBezTo>
                  <a:cubicBezTo>
                    <a:pt x="3278" y="4168"/>
                    <a:pt x="3791" y="3972"/>
                    <a:pt x="4178" y="3575"/>
                  </a:cubicBezTo>
                  <a:cubicBezTo>
                    <a:pt x="5523" y="2290"/>
                    <a:pt x="4640" y="42"/>
                    <a:pt x="2793" y="2"/>
                  </a:cubicBezTo>
                  <a:cubicBezTo>
                    <a:pt x="2769" y="1"/>
                    <a:pt x="2744" y="1"/>
                    <a:pt x="27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7"/>
            <p:cNvSpPr/>
            <p:nvPr/>
          </p:nvSpPr>
          <p:spPr>
            <a:xfrm>
              <a:off x="2268975" y="4618300"/>
              <a:ext cx="138525" cy="104400"/>
            </a:xfrm>
            <a:custGeom>
              <a:rect b="b" l="l" r="r" t="t"/>
              <a:pathLst>
                <a:path extrusionOk="0" h="4176" w="5541">
                  <a:moveTo>
                    <a:pt x="2761" y="0"/>
                  </a:moveTo>
                  <a:cubicBezTo>
                    <a:pt x="2236" y="0"/>
                    <a:pt x="1712" y="206"/>
                    <a:pt x="1325" y="622"/>
                  </a:cubicBezTo>
                  <a:cubicBezTo>
                    <a:pt x="0" y="1927"/>
                    <a:pt x="924" y="4155"/>
                    <a:pt x="2770" y="4175"/>
                  </a:cubicBezTo>
                  <a:cubicBezTo>
                    <a:pt x="4617" y="4175"/>
                    <a:pt x="5540" y="1947"/>
                    <a:pt x="4236" y="642"/>
                  </a:cubicBezTo>
                  <a:cubicBezTo>
                    <a:pt x="3839" y="216"/>
                    <a:pt x="3300" y="0"/>
                    <a:pt x="2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7"/>
            <p:cNvSpPr/>
            <p:nvPr/>
          </p:nvSpPr>
          <p:spPr>
            <a:xfrm>
              <a:off x="2634275" y="4253475"/>
              <a:ext cx="138375" cy="104400"/>
            </a:xfrm>
            <a:custGeom>
              <a:rect b="b" l="l" r="r" t="t"/>
              <a:pathLst>
                <a:path extrusionOk="0" h="4176" w="5535">
                  <a:moveTo>
                    <a:pt x="2768" y="1"/>
                  </a:moveTo>
                  <a:cubicBezTo>
                    <a:pt x="2248" y="1"/>
                    <a:pt x="1727" y="201"/>
                    <a:pt x="1325" y="603"/>
                  </a:cubicBezTo>
                  <a:cubicBezTo>
                    <a:pt x="1" y="1888"/>
                    <a:pt x="884" y="4136"/>
                    <a:pt x="2730" y="4176"/>
                  </a:cubicBezTo>
                  <a:cubicBezTo>
                    <a:pt x="2739" y="4176"/>
                    <a:pt x="2747" y="4176"/>
                    <a:pt x="2755" y="4176"/>
                  </a:cubicBezTo>
                  <a:cubicBezTo>
                    <a:pt x="4586" y="4176"/>
                    <a:pt x="5535" y="1982"/>
                    <a:pt x="4256" y="663"/>
                  </a:cubicBezTo>
                  <a:cubicBezTo>
                    <a:pt x="3855" y="221"/>
                    <a:pt x="3312" y="1"/>
                    <a:pt x="2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7"/>
            <p:cNvSpPr/>
            <p:nvPr/>
          </p:nvSpPr>
          <p:spPr>
            <a:xfrm>
              <a:off x="3016300" y="3888925"/>
              <a:ext cx="110275" cy="103625"/>
            </a:xfrm>
            <a:custGeom>
              <a:rect b="b" l="l" r="r" t="t"/>
              <a:pathLst>
                <a:path extrusionOk="0" h="4145" w="4411">
                  <a:moveTo>
                    <a:pt x="2102" y="1"/>
                  </a:moveTo>
                  <a:cubicBezTo>
                    <a:pt x="1031" y="1"/>
                    <a:pt x="1" y="840"/>
                    <a:pt x="14" y="2098"/>
                  </a:cubicBezTo>
                  <a:cubicBezTo>
                    <a:pt x="41" y="3338"/>
                    <a:pt x="1055" y="4144"/>
                    <a:pt x="2108" y="4144"/>
                  </a:cubicBezTo>
                  <a:cubicBezTo>
                    <a:pt x="2622" y="4144"/>
                    <a:pt x="3145" y="3952"/>
                    <a:pt x="3567" y="3523"/>
                  </a:cubicBezTo>
                  <a:cubicBezTo>
                    <a:pt x="4410" y="2720"/>
                    <a:pt x="4390" y="1376"/>
                    <a:pt x="3527" y="593"/>
                  </a:cubicBezTo>
                  <a:cubicBezTo>
                    <a:pt x="3112" y="184"/>
                    <a:pt x="2602" y="1"/>
                    <a:pt x="21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7"/>
            <p:cNvSpPr/>
            <p:nvPr/>
          </p:nvSpPr>
          <p:spPr>
            <a:xfrm>
              <a:off x="3375925" y="3523825"/>
              <a:ext cx="114950" cy="103675"/>
            </a:xfrm>
            <a:custGeom>
              <a:rect b="b" l="l" r="r" t="t"/>
              <a:pathLst>
                <a:path extrusionOk="0" h="4147" w="4598">
                  <a:moveTo>
                    <a:pt x="2312" y="1"/>
                  </a:moveTo>
                  <a:cubicBezTo>
                    <a:pt x="1809" y="1"/>
                    <a:pt x="1305" y="182"/>
                    <a:pt x="904" y="544"/>
                  </a:cubicBezTo>
                  <a:cubicBezTo>
                    <a:pt x="61" y="1327"/>
                    <a:pt x="1" y="2632"/>
                    <a:pt x="784" y="3475"/>
                  </a:cubicBezTo>
                  <a:cubicBezTo>
                    <a:pt x="1186" y="3920"/>
                    <a:pt x="1745" y="4147"/>
                    <a:pt x="2307" y="4147"/>
                  </a:cubicBezTo>
                  <a:cubicBezTo>
                    <a:pt x="2810" y="4147"/>
                    <a:pt x="3316" y="3965"/>
                    <a:pt x="3714" y="3595"/>
                  </a:cubicBezTo>
                  <a:cubicBezTo>
                    <a:pt x="4537" y="2833"/>
                    <a:pt x="4597" y="1508"/>
                    <a:pt x="3835" y="665"/>
                  </a:cubicBezTo>
                  <a:cubicBezTo>
                    <a:pt x="3424" y="222"/>
                    <a:pt x="2869" y="1"/>
                    <a:pt x="2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7"/>
            <p:cNvSpPr/>
            <p:nvPr/>
          </p:nvSpPr>
          <p:spPr>
            <a:xfrm>
              <a:off x="3729475" y="3158550"/>
              <a:ext cx="138250" cy="104425"/>
            </a:xfrm>
            <a:custGeom>
              <a:rect b="b" l="l" r="r" t="t"/>
              <a:pathLst>
                <a:path extrusionOk="0" h="4177" w="5530">
                  <a:moveTo>
                    <a:pt x="2750" y="1"/>
                  </a:moveTo>
                  <a:cubicBezTo>
                    <a:pt x="936" y="1"/>
                    <a:pt x="1" y="2201"/>
                    <a:pt x="1274" y="3514"/>
                  </a:cubicBezTo>
                  <a:cubicBezTo>
                    <a:pt x="1675" y="3955"/>
                    <a:pt x="2223" y="4176"/>
                    <a:pt x="2770" y="4176"/>
                  </a:cubicBezTo>
                  <a:cubicBezTo>
                    <a:pt x="3292" y="4176"/>
                    <a:pt x="3813" y="3976"/>
                    <a:pt x="4205" y="3574"/>
                  </a:cubicBezTo>
                  <a:cubicBezTo>
                    <a:pt x="5529" y="2289"/>
                    <a:pt x="4646" y="41"/>
                    <a:pt x="2799" y="1"/>
                  </a:cubicBezTo>
                  <a:cubicBezTo>
                    <a:pt x="2783" y="1"/>
                    <a:pt x="2767"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7"/>
            <p:cNvSpPr/>
            <p:nvPr/>
          </p:nvSpPr>
          <p:spPr>
            <a:xfrm>
              <a:off x="2634275" y="4618550"/>
              <a:ext cx="138025" cy="104150"/>
            </a:xfrm>
            <a:custGeom>
              <a:rect b="b" l="l" r="r" t="t"/>
              <a:pathLst>
                <a:path extrusionOk="0" h="4166" w="5521">
                  <a:moveTo>
                    <a:pt x="2761" y="0"/>
                  </a:moveTo>
                  <a:cubicBezTo>
                    <a:pt x="2229" y="0"/>
                    <a:pt x="1697" y="211"/>
                    <a:pt x="1305" y="632"/>
                  </a:cubicBezTo>
                  <a:cubicBezTo>
                    <a:pt x="1" y="1937"/>
                    <a:pt x="904" y="4165"/>
                    <a:pt x="2751" y="4165"/>
                  </a:cubicBezTo>
                  <a:cubicBezTo>
                    <a:pt x="4597" y="4165"/>
                    <a:pt x="5520" y="1937"/>
                    <a:pt x="4216" y="632"/>
                  </a:cubicBezTo>
                  <a:cubicBezTo>
                    <a:pt x="3824" y="211"/>
                    <a:pt x="3292" y="0"/>
                    <a:pt x="2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7"/>
            <p:cNvSpPr/>
            <p:nvPr/>
          </p:nvSpPr>
          <p:spPr>
            <a:xfrm>
              <a:off x="2999575" y="4253175"/>
              <a:ext cx="137575" cy="104375"/>
            </a:xfrm>
            <a:custGeom>
              <a:rect b="b" l="l" r="r" t="t"/>
              <a:pathLst>
                <a:path extrusionOk="0" h="4175" w="5503">
                  <a:moveTo>
                    <a:pt x="2746" y="0"/>
                  </a:moveTo>
                  <a:cubicBezTo>
                    <a:pt x="2272" y="0"/>
                    <a:pt x="1799" y="178"/>
                    <a:pt x="1406" y="535"/>
                  </a:cubicBezTo>
                  <a:cubicBezTo>
                    <a:pt x="1" y="1739"/>
                    <a:pt x="764" y="4047"/>
                    <a:pt x="2610" y="4168"/>
                  </a:cubicBezTo>
                  <a:cubicBezTo>
                    <a:pt x="2668" y="4172"/>
                    <a:pt x="2724" y="4174"/>
                    <a:pt x="2780" y="4174"/>
                  </a:cubicBezTo>
                  <a:cubicBezTo>
                    <a:pt x="4522" y="4174"/>
                    <a:pt x="5503" y="2097"/>
                    <a:pt x="4316" y="756"/>
                  </a:cubicBezTo>
                  <a:cubicBezTo>
                    <a:pt x="3880" y="253"/>
                    <a:pt x="3312" y="0"/>
                    <a:pt x="27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7"/>
            <p:cNvSpPr/>
            <p:nvPr/>
          </p:nvSpPr>
          <p:spPr>
            <a:xfrm>
              <a:off x="3364400" y="3888200"/>
              <a:ext cx="137950" cy="104425"/>
            </a:xfrm>
            <a:custGeom>
              <a:rect b="b" l="l" r="r" t="t"/>
              <a:pathLst>
                <a:path extrusionOk="0" h="4177" w="5518">
                  <a:moveTo>
                    <a:pt x="2768" y="0"/>
                  </a:moveTo>
                  <a:cubicBezTo>
                    <a:pt x="2262" y="0"/>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0"/>
                    <a:pt x="27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7"/>
            <p:cNvSpPr/>
            <p:nvPr/>
          </p:nvSpPr>
          <p:spPr>
            <a:xfrm>
              <a:off x="3729975" y="3523300"/>
              <a:ext cx="137750" cy="103975"/>
            </a:xfrm>
            <a:custGeom>
              <a:rect b="b" l="l" r="r" t="t"/>
              <a:pathLst>
                <a:path extrusionOk="0" h="4159" w="5510">
                  <a:moveTo>
                    <a:pt x="2743" y="1"/>
                  </a:moveTo>
                  <a:cubicBezTo>
                    <a:pt x="2201" y="1"/>
                    <a:pt x="1662" y="217"/>
                    <a:pt x="1274" y="646"/>
                  </a:cubicBezTo>
                  <a:cubicBezTo>
                    <a:pt x="1" y="1959"/>
                    <a:pt x="916" y="4159"/>
                    <a:pt x="2730" y="4159"/>
                  </a:cubicBezTo>
                  <a:cubicBezTo>
                    <a:pt x="2747" y="4159"/>
                    <a:pt x="2763" y="4159"/>
                    <a:pt x="2779" y="4158"/>
                  </a:cubicBezTo>
                  <a:cubicBezTo>
                    <a:pt x="4626" y="4138"/>
                    <a:pt x="5509" y="1890"/>
                    <a:pt x="4185" y="605"/>
                  </a:cubicBezTo>
                  <a:cubicBezTo>
                    <a:pt x="3790" y="201"/>
                    <a:pt x="3266" y="1"/>
                    <a:pt x="27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7"/>
            <p:cNvSpPr/>
            <p:nvPr/>
          </p:nvSpPr>
          <p:spPr>
            <a:xfrm>
              <a:off x="2999575" y="4618050"/>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7"/>
            <p:cNvSpPr/>
            <p:nvPr/>
          </p:nvSpPr>
          <p:spPr>
            <a:xfrm>
              <a:off x="3364525" y="4253475"/>
              <a:ext cx="137875" cy="104400"/>
            </a:xfrm>
            <a:custGeom>
              <a:rect b="b" l="l" r="r" t="t"/>
              <a:pathLst>
                <a:path extrusionOk="0" h="4176" w="5515">
                  <a:moveTo>
                    <a:pt x="2756" y="1"/>
                  </a:moveTo>
                  <a:cubicBezTo>
                    <a:pt x="2208" y="1"/>
                    <a:pt x="1660" y="221"/>
                    <a:pt x="1260" y="663"/>
                  </a:cubicBezTo>
                  <a:cubicBezTo>
                    <a:pt x="1" y="1982"/>
                    <a:pt x="950" y="4176"/>
                    <a:pt x="2780" y="4176"/>
                  </a:cubicBezTo>
                  <a:cubicBezTo>
                    <a:pt x="2789" y="4176"/>
                    <a:pt x="2797" y="4176"/>
                    <a:pt x="2805" y="4176"/>
                  </a:cubicBezTo>
                  <a:cubicBezTo>
                    <a:pt x="4652" y="4136"/>
                    <a:pt x="5515" y="1888"/>
                    <a:pt x="4190" y="603"/>
                  </a:cubicBezTo>
                  <a:cubicBezTo>
                    <a:pt x="3798" y="201"/>
                    <a:pt x="3277" y="1"/>
                    <a:pt x="27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7"/>
            <p:cNvSpPr/>
            <p:nvPr/>
          </p:nvSpPr>
          <p:spPr>
            <a:xfrm>
              <a:off x="3729200" y="3888175"/>
              <a:ext cx="138225" cy="104425"/>
            </a:xfrm>
            <a:custGeom>
              <a:rect b="b" l="l" r="r" t="t"/>
              <a:pathLst>
                <a:path extrusionOk="0" h="4177" w="5529">
                  <a:moveTo>
                    <a:pt x="2778" y="0"/>
                  </a:moveTo>
                  <a:cubicBezTo>
                    <a:pt x="2258" y="0"/>
                    <a:pt x="1737" y="201"/>
                    <a:pt x="1345" y="603"/>
                  </a:cubicBezTo>
                  <a:cubicBezTo>
                    <a:pt x="0" y="1887"/>
                    <a:pt x="884" y="4135"/>
                    <a:pt x="2730" y="4176"/>
                  </a:cubicBezTo>
                  <a:cubicBezTo>
                    <a:pt x="2747" y="4176"/>
                    <a:pt x="2763" y="4176"/>
                    <a:pt x="2779" y="4176"/>
                  </a:cubicBezTo>
                  <a:cubicBezTo>
                    <a:pt x="4594" y="4176"/>
                    <a:pt x="5529" y="1976"/>
                    <a:pt x="4256" y="663"/>
                  </a:cubicBezTo>
                  <a:cubicBezTo>
                    <a:pt x="3865" y="221"/>
                    <a:pt x="3322" y="0"/>
                    <a:pt x="27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7"/>
            <p:cNvSpPr/>
            <p:nvPr/>
          </p:nvSpPr>
          <p:spPr>
            <a:xfrm>
              <a:off x="3364450" y="4619250"/>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7"/>
            <p:cNvSpPr/>
            <p:nvPr/>
          </p:nvSpPr>
          <p:spPr>
            <a:xfrm>
              <a:off x="3729200" y="4253225"/>
              <a:ext cx="138225" cy="104675"/>
            </a:xfrm>
            <a:custGeom>
              <a:rect b="b" l="l" r="r" t="t"/>
              <a:pathLst>
                <a:path extrusionOk="0" h="4187" w="5529">
                  <a:moveTo>
                    <a:pt x="2769" y="0"/>
                  </a:moveTo>
                  <a:cubicBezTo>
                    <a:pt x="2255" y="0"/>
                    <a:pt x="1742" y="196"/>
                    <a:pt x="1345" y="593"/>
                  </a:cubicBezTo>
                  <a:cubicBezTo>
                    <a:pt x="0" y="1878"/>
                    <a:pt x="864" y="4126"/>
                    <a:pt x="2730" y="4186"/>
                  </a:cubicBezTo>
                  <a:cubicBezTo>
                    <a:pt x="2747" y="4186"/>
                    <a:pt x="2763" y="4186"/>
                    <a:pt x="2780" y="4186"/>
                  </a:cubicBezTo>
                  <a:cubicBezTo>
                    <a:pt x="4594" y="4186"/>
                    <a:pt x="5529" y="2006"/>
                    <a:pt x="4276" y="673"/>
                  </a:cubicBezTo>
                  <a:cubicBezTo>
                    <a:pt x="3870" y="226"/>
                    <a:pt x="3320" y="0"/>
                    <a:pt x="27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7"/>
            <p:cNvSpPr/>
            <p:nvPr/>
          </p:nvSpPr>
          <p:spPr>
            <a:xfrm>
              <a:off x="3729850" y="4618275"/>
              <a:ext cx="137875" cy="104425"/>
            </a:xfrm>
            <a:custGeom>
              <a:rect b="b" l="l" r="r" t="t"/>
              <a:pathLst>
                <a:path extrusionOk="0" h="4177" w="5515">
                  <a:moveTo>
                    <a:pt x="2757" y="1"/>
                  </a:moveTo>
                  <a:cubicBezTo>
                    <a:pt x="2213" y="1"/>
                    <a:pt x="1670" y="222"/>
                    <a:pt x="1279" y="663"/>
                  </a:cubicBezTo>
                  <a:cubicBezTo>
                    <a:pt x="0" y="1982"/>
                    <a:pt x="929" y="4176"/>
                    <a:pt x="2760" y="4176"/>
                  </a:cubicBezTo>
                  <a:cubicBezTo>
                    <a:pt x="2768" y="4176"/>
                    <a:pt x="2776" y="4176"/>
                    <a:pt x="2784" y="4176"/>
                  </a:cubicBezTo>
                  <a:cubicBezTo>
                    <a:pt x="4631" y="4136"/>
                    <a:pt x="5514" y="1888"/>
                    <a:pt x="4190" y="603"/>
                  </a:cubicBezTo>
                  <a:cubicBezTo>
                    <a:pt x="3798" y="202"/>
                    <a:pt x="3277" y="1"/>
                    <a:pt x="27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7"/>
            <p:cNvSpPr/>
            <p:nvPr/>
          </p:nvSpPr>
          <p:spPr>
            <a:xfrm>
              <a:off x="2279000" y="3158000"/>
              <a:ext cx="118450" cy="105600"/>
            </a:xfrm>
            <a:custGeom>
              <a:rect b="b" l="l" r="r" t="t"/>
              <a:pathLst>
                <a:path extrusionOk="0" h="4224" w="4738">
                  <a:moveTo>
                    <a:pt x="2365" y="1"/>
                  </a:moveTo>
                  <a:cubicBezTo>
                    <a:pt x="1891" y="1"/>
                    <a:pt x="1418" y="179"/>
                    <a:pt x="1024" y="545"/>
                  </a:cubicBezTo>
                  <a:cubicBezTo>
                    <a:pt x="12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7"/>
            <p:cNvSpPr/>
            <p:nvPr/>
          </p:nvSpPr>
          <p:spPr>
            <a:xfrm>
              <a:off x="2280525"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7"/>
            <p:cNvSpPr/>
            <p:nvPr/>
          </p:nvSpPr>
          <p:spPr>
            <a:xfrm>
              <a:off x="2651500" y="3158975"/>
              <a:ext cx="109750" cy="103575"/>
            </a:xfrm>
            <a:custGeom>
              <a:rect b="b" l="l" r="r" t="t"/>
              <a:pathLst>
                <a:path extrusionOk="0" h="4143" w="4390">
                  <a:moveTo>
                    <a:pt x="2096" y="1"/>
                  </a:moveTo>
                  <a:cubicBezTo>
                    <a:pt x="1043" y="1"/>
                    <a:pt x="28" y="821"/>
                    <a:pt x="14" y="2052"/>
                  </a:cubicBezTo>
                  <a:cubicBezTo>
                    <a:pt x="1" y="3305"/>
                    <a:pt x="1023" y="4143"/>
                    <a:pt x="2090" y="4143"/>
                  </a:cubicBezTo>
                  <a:cubicBezTo>
                    <a:pt x="2594" y="4143"/>
                    <a:pt x="3108" y="3956"/>
                    <a:pt x="3527" y="3537"/>
                  </a:cubicBezTo>
                  <a:cubicBezTo>
                    <a:pt x="4390" y="2754"/>
                    <a:pt x="4390" y="1409"/>
                    <a:pt x="3547" y="626"/>
                  </a:cubicBezTo>
                  <a:cubicBezTo>
                    <a:pt x="3127" y="194"/>
                    <a:pt x="2607" y="1"/>
                    <a:pt x="20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7"/>
            <p:cNvSpPr/>
            <p:nvPr/>
          </p:nvSpPr>
          <p:spPr>
            <a:xfrm>
              <a:off x="2280525" y="3888925"/>
              <a:ext cx="109750" cy="103625"/>
            </a:xfrm>
            <a:custGeom>
              <a:rect b="b" l="l" r="r" t="t"/>
              <a:pathLst>
                <a:path extrusionOk="0" h="4145" w="4390">
                  <a:moveTo>
                    <a:pt x="2297" y="1"/>
                  </a:moveTo>
                  <a:cubicBezTo>
                    <a:pt x="1796" y="1"/>
                    <a:pt x="1285" y="184"/>
                    <a:pt x="863" y="593"/>
                  </a:cubicBezTo>
                  <a:cubicBezTo>
                    <a:pt x="20" y="1376"/>
                    <a:pt x="0" y="2720"/>
                    <a:pt x="843" y="3523"/>
                  </a:cubicBezTo>
                  <a:cubicBezTo>
                    <a:pt x="1265" y="3952"/>
                    <a:pt x="1788" y="4144"/>
                    <a:pt x="2302" y="4144"/>
                  </a:cubicBezTo>
                  <a:cubicBezTo>
                    <a:pt x="3353" y="4144"/>
                    <a:pt x="4362" y="3338"/>
                    <a:pt x="4376" y="2098"/>
                  </a:cubicBezTo>
                  <a:cubicBezTo>
                    <a:pt x="4389" y="840"/>
                    <a:pt x="3368" y="1"/>
                    <a:pt x="22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7"/>
            <p:cNvSpPr/>
            <p:nvPr/>
          </p:nvSpPr>
          <p:spPr>
            <a:xfrm>
              <a:off x="2634825" y="3523825"/>
              <a:ext cx="137975" cy="104425"/>
            </a:xfrm>
            <a:custGeom>
              <a:rect b="b" l="l" r="r" t="t"/>
              <a:pathLst>
                <a:path extrusionOk="0" h="4177" w="5519">
                  <a:moveTo>
                    <a:pt x="2730" y="0"/>
                  </a:moveTo>
                  <a:cubicBezTo>
                    <a:pt x="947" y="0"/>
                    <a:pt x="1" y="2134"/>
                    <a:pt x="1223" y="3475"/>
                  </a:cubicBezTo>
                  <a:cubicBezTo>
                    <a:pt x="1625" y="3940"/>
                    <a:pt x="2188" y="4177"/>
                    <a:pt x="2751" y="4177"/>
                  </a:cubicBezTo>
                  <a:cubicBezTo>
                    <a:pt x="3257" y="4177"/>
                    <a:pt x="3764" y="3985"/>
                    <a:pt x="4154" y="3595"/>
                  </a:cubicBezTo>
                  <a:cubicBezTo>
                    <a:pt x="5519" y="2351"/>
                    <a:pt x="4675" y="83"/>
                    <a:pt x="2829" y="2"/>
                  </a:cubicBezTo>
                  <a:cubicBezTo>
                    <a:pt x="2796" y="1"/>
                    <a:pt x="2763"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7"/>
            <p:cNvSpPr/>
            <p:nvPr/>
          </p:nvSpPr>
          <p:spPr>
            <a:xfrm>
              <a:off x="2999075" y="3159075"/>
              <a:ext cx="138525" cy="104650"/>
            </a:xfrm>
            <a:custGeom>
              <a:rect b="b" l="l" r="r" t="t"/>
              <a:pathLst>
                <a:path extrusionOk="0" h="4186" w="5541">
                  <a:moveTo>
                    <a:pt x="2771" y="0"/>
                  </a:moveTo>
                  <a:cubicBezTo>
                    <a:pt x="924" y="0"/>
                    <a:pt x="1" y="2228"/>
                    <a:pt x="1306" y="3553"/>
                  </a:cubicBezTo>
                  <a:cubicBezTo>
                    <a:pt x="1707" y="3974"/>
                    <a:pt x="2244" y="4185"/>
                    <a:pt x="2778" y="4185"/>
                  </a:cubicBezTo>
                  <a:cubicBezTo>
                    <a:pt x="3313" y="4185"/>
                    <a:pt x="3845" y="3974"/>
                    <a:pt x="4236" y="3553"/>
                  </a:cubicBezTo>
                  <a:cubicBezTo>
                    <a:pt x="5541" y="2228"/>
                    <a:pt x="4617"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7"/>
            <p:cNvSpPr/>
            <p:nvPr/>
          </p:nvSpPr>
          <p:spPr>
            <a:xfrm>
              <a:off x="2269475" y="4253375"/>
              <a:ext cx="137950" cy="104050"/>
            </a:xfrm>
            <a:custGeom>
              <a:rect b="b" l="l" r="r" t="t"/>
              <a:pathLst>
                <a:path extrusionOk="0" h="4162" w="5518">
                  <a:moveTo>
                    <a:pt x="2754" y="1"/>
                  </a:moveTo>
                  <a:cubicBezTo>
                    <a:pt x="2250" y="1"/>
                    <a:pt x="1744" y="187"/>
                    <a:pt x="1345" y="567"/>
                  </a:cubicBezTo>
                  <a:cubicBezTo>
                    <a:pt x="0" y="1811"/>
                    <a:pt x="823" y="4100"/>
                    <a:pt x="2670" y="4160"/>
                  </a:cubicBezTo>
                  <a:cubicBezTo>
                    <a:pt x="2703" y="4161"/>
                    <a:pt x="2736" y="4162"/>
                    <a:pt x="2768" y="4162"/>
                  </a:cubicBezTo>
                  <a:cubicBezTo>
                    <a:pt x="4553" y="4162"/>
                    <a:pt x="5518" y="2028"/>
                    <a:pt x="4276" y="687"/>
                  </a:cubicBezTo>
                  <a:cubicBezTo>
                    <a:pt x="3874" y="232"/>
                    <a:pt x="3316" y="1"/>
                    <a:pt x="27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7"/>
            <p:cNvSpPr/>
            <p:nvPr/>
          </p:nvSpPr>
          <p:spPr>
            <a:xfrm>
              <a:off x="2651500" y="3889000"/>
              <a:ext cx="110250" cy="103725"/>
            </a:xfrm>
            <a:custGeom>
              <a:rect b="b" l="l" r="r" t="t"/>
              <a:pathLst>
                <a:path extrusionOk="0" h="4149" w="4410">
                  <a:moveTo>
                    <a:pt x="2103" y="0"/>
                  </a:moveTo>
                  <a:cubicBezTo>
                    <a:pt x="1046" y="0"/>
                    <a:pt x="28" y="815"/>
                    <a:pt x="14" y="2055"/>
                  </a:cubicBezTo>
                  <a:cubicBezTo>
                    <a:pt x="0" y="3303"/>
                    <a:pt x="1027" y="4148"/>
                    <a:pt x="2102" y="4148"/>
                  </a:cubicBezTo>
                  <a:cubicBezTo>
                    <a:pt x="2599" y="4148"/>
                    <a:pt x="3107" y="3967"/>
                    <a:pt x="3527" y="3560"/>
                  </a:cubicBezTo>
                  <a:cubicBezTo>
                    <a:pt x="4390" y="2778"/>
                    <a:pt x="4410" y="1433"/>
                    <a:pt x="3567" y="630"/>
                  </a:cubicBezTo>
                  <a:cubicBezTo>
                    <a:pt x="3145" y="195"/>
                    <a:pt x="2619" y="0"/>
                    <a:pt x="21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7"/>
            <p:cNvSpPr/>
            <p:nvPr/>
          </p:nvSpPr>
          <p:spPr>
            <a:xfrm>
              <a:off x="2999575" y="5350025"/>
              <a:ext cx="138025" cy="104275"/>
            </a:xfrm>
            <a:custGeom>
              <a:rect b="b" l="l" r="r" t="t"/>
              <a:pathLst>
                <a:path extrusionOk="0" h="4171" w="5521">
                  <a:moveTo>
                    <a:pt x="2761" y="1"/>
                  </a:moveTo>
                  <a:cubicBezTo>
                    <a:pt x="2229" y="1"/>
                    <a:pt x="1697" y="207"/>
                    <a:pt x="1306" y="618"/>
                  </a:cubicBezTo>
                  <a:cubicBezTo>
                    <a:pt x="1" y="1923"/>
                    <a:pt x="904" y="4171"/>
                    <a:pt x="2751" y="4171"/>
                  </a:cubicBezTo>
                  <a:cubicBezTo>
                    <a:pt x="4597" y="4171"/>
                    <a:pt x="5521" y="1923"/>
                    <a:pt x="4216" y="618"/>
                  </a:cubicBezTo>
                  <a:cubicBezTo>
                    <a:pt x="3825" y="207"/>
                    <a:pt x="3293" y="1"/>
                    <a:pt x="27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7"/>
            <p:cNvSpPr/>
            <p:nvPr/>
          </p:nvSpPr>
          <p:spPr>
            <a:xfrm>
              <a:off x="3364400" y="4985100"/>
              <a:ext cx="138225" cy="104425"/>
            </a:xfrm>
            <a:custGeom>
              <a:rect b="b" l="l" r="r" t="t"/>
              <a:pathLst>
                <a:path extrusionOk="0" h="4177" w="5529">
                  <a:moveTo>
                    <a:pt x="2777" y="0"/>
                  </a:moveTo>
                  <a:cubicBezTo>
                    <a:pt x="2258" y="0"/>
                    <a:pt x="1737" y="201"/>
                    <a:pt x="1345" y="603"/>
                  </a:cubicBezTo>
                  <a:cubicBezTo>
                    <a:pt x="0" y="1867"/>
                    <a:pt x="863" y="4115"/>
                    <a:pt x="2710" y="4176"/>
                  </a:cubicBezTo>
                  <a:cubicBezTo>
                    <a:pt x="2727" y="4176"/>
                    <a:pt x="2743" y="4176"/>
                    <a:pt x="2759" y="4176"/>
                  </a:cubicBezTo>
                  <a:cubicBezTo>
                    <a:pt x="4574" y="4176"/>
                    <a:pt x="5529" y="1996"/>
                    <a:pt x="4255" y="663"/>
                  </a:cubicBezTo>
                  <a:cubicBezTo>
                    <a:pt x="3865" y="221"/>
                    <a:pt x="3322" y="0"/>
                    <a:pt x="27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7"/>
            <p:cNvSpPr/>
            <p:nvPr/>
          </p:nvSpPr>
          <p:spPr>
            <a:xfrm>
              <a:off x="3364400" y="5349925"/>
              <a:ext cx="137950" cy="104425"/>
            </a:xfrm>
            <a:custGeom>
              <a:rect b="b" l="l" r="r" t="t"/>
              <a:pathLst>
                <a:path extrusionOk="0" h="4177" w="5518">
                  <a:moveTo>
                    <a:pt x="2768" y="1"/>
                  </a:moveTo>
                  <a:cubicBezTo>
                    <a:pt x="2262" y="1"/>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1"/>
                    <a:pt x="2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7"/>
            <p:cNvSpPr/>
            <p:nvPr/>
          </p:nvSpPr>
          <p:spPr>
            <a:xfrm>
              <a:off x="3729475" y="4985600"/>
              <a:ext cx="138250" cy="104350"/>
            </a:xfrm>
            <a:custGeom>
              <a:rect b="b" l="l" r="r" t="t"/>
              <a:pathLst>
                <a:path extrusionOk="0" h="4174" w="5530">
                  <a:moveTo>
                    <a:pt x="2750" y="0"/>
                  </a:moveTo>
                  <a:cubicBezTo>
                    <a:pt x="936" y="0"/>
                    <a:pt x="1" y="2200"/>
                    <a:pt x="1274" y="3513"/>
                  </a:cubicBezTo>
                  <a:cubicBezTo>
                    <a:pt x="1672" y="3952"/>
                    <a:pt x="2216" y="4173"/>
                    <a:pt x="2760" y="4173"/>
                  </a:cubicBezTo>
                  <a:cubicBezTo>
                    <a:pt x="3285" y="4173"/>
                    <a:pt x="3810" y="3967"/>
                    <a:pt x="4205" y="3553"/>
                  </a:cubicBezTo>
                  <a:cubicBezTo>
                    <a:pt x="5529" y="2269"/>
                    <a:pt x="4646" y="21"/>
                    <a:pt x="2799" y="1"/>
                  </a:cubicBezTo>
                  <a:cubicBezTo>
                    <a:pt x="2783" y="0"/>
                    <a:pt x="2767" y="0"/>
                    <a:pt x="2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7"/>
            <p:cNvSpPr/>
            <p:nvPr/>
          </p:nvSpPr>
          <p:spPr>
            <a:xfrm>
              <a:off x="3729850" y="5349975"/>
              <a:ext cx="137875" cy="104325"/>
            </a:xfrm>
            <a:custGeom>
              <a:rect b="b" l="l" r="r" t="t"/>
              <a:pathLst>
                <a:path extrusionOk="0" h="4173" w="5515">
                  <a:moveTo>
                    <a:pt x="2747" y="0"/>
                  </a:moveTo>
                  <a:cubicBezTo>
                    <a:pt x="2206" y="0"/>
                    <a:pt x="1667" y="221"/>
                    <a:pt x="1279" y="660"/>
                  </a:cubicBezTo>
                  <a:cubicBezTo>
                    <a:pt x="0" y="1979"/>
                    <a:pt x="929" y="4173"/>
                    <a:pt x="2760" y="4173"/>
                  </a:cubicBezTo>
                  <a:cubicBezTo>
                    <a:pt x="2768" y="4173"/>
                    <a:pt x="2776" y="4173"/>
                    <a:pt x="2784" y="4173"/>
                  </a:cubicBezTo>
                  <a:cubicBezTo>
                    <a:pt x="4631" y="4133"/>
                    <a:pt x="5514" y="1905"/>
                    <a:pt x="4190" y="620"/>
                  </a:cubicBezTo>
                  <a:cubicBezTo>
                    <a:pt x="3795" y="206"/>
                    <a:pt x="3270" y="0"/>
                    <a:pt x="27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7"/>
            <p:cNvSpPr/>
            <p:nvPr/>
          </p:nvSpPr>
          <p:spPr>
            <a:xfrm>
              <a:off x="2269475" y="4985175"/>
              <a:ext cx="137700" cy="104450"/>
            </a:xfrm>
            <a:custGeom>
              <a:rect b="b" l="l" r="r" t="t"/>
              <a:pathLst>
                <a:path extrusionOk="0" h="4178" w="5508">
                  <a:moveTo>
                    <a:pt x="2742" y="0"/>
                  </a:moveTo>
                  <a:cubicBezTo>
                    <a:pt x="2270" y="0"/>
                    <a:pt x="1798" y="173"/>
                    <a:pt x="1405" y="519"/>
                  </a:cubicBezTo>
                  <a:cubicBezTo>
                    <a:pt x="0" y="1724"/>
                    <a:pt x="763" y="4032"/>
                    <a:pt x="2610" y="4173"/>
                  </a:cubicBezTo>
                  <a:cubicBezTo>
                    <a:pt x="2659" y="4176"/>
                    <a:pt x="2708" y="4177"/>
                    <a:pt x="2757" y="4177"/>
                  </a:cubicBezTo>
                  <a:cubicBezTo>
                    <a:pt x="4513" y="4177"/>
                    <a:pt x="5507" y="2088"/>
                    <a:pt x="4316" y="740"/>
                  </a:cubicBezTo>
                  <a:cubicBezTo>
                    <a:pt x="3878" y="248"/>
                    <a:pt x="3309" y="0"/>
                    <a:pt x="27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7"/>
            <p:cNvSpPr/>
            <p:nvPr/>
          </p:nvSpPr>
          <p:spPr>
            <a:xfrm>
              <a:off x="2634275" y="4985100"/>
              <a:ext cx="138375" cy="104400"/>
            </a:xfrm>
            <a:custGeom>
              <a:rect b="b" l="l" r="r" t="t"/>
              <a:pathLst>
                <a:path extrusionOk="0" h="4176" w="5535">
                  <a:moveTo>
                    <a:pt x="2769" y="1"/>
                  </a:moveTo>
                  <a:cubicBezTo>
                    <a:pt x="2246" y="1"/>
                    <a:pt x="1722" y="206"/>
                    <a:pt x="1325" y="623"/>
                  </a:cubicBezTo>
                  <a:cubicBezTo>
                    <a:pt x="1" y="1907"/>
                    <a:pt x="904" y="4155"/>
                    <a:pt x="2751" y="4176"/>
                  </a:cubicBezTo>
                  <a:cubicBezTo>
                    <a:pt x="2759" y="4176"/>
                    <a:pt x="2767" y="4176"/>
                    <a:pt x="2775" y="4176"/>
                  </a:cubicBezTo>
                  <a:cubicBezTo>
                    <a:pt x="4606" y="4176"/>
                    <a:pt x="5535" y="1962"/>
                    <a:pt x="4236" y="643"/>
                  </a:cubicBezTo>
                  <a:cubicBezTo>
                    <a:pt x="3840" y="216"/>
                    <a:pt x="3305" y="1"/>
                    <a:pt x="27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7"/>
            <p:cNvSpPr/>
            <p:nvPr/>
          </p:nvSpPr>
          <p:spPr>
            <a:xfrm>
              <a:off x="2675425" y="5350150"/>
              <a:ext cx="79300" cy="42425"/>
            </a:xfrm>
            <a:custGeom>
              <a:rect b="b" l="l" r="r" t="t"/>
              <a:pathLst>
                <a:path extrusionOk="0" h="1697" w="3172">
                  <a:moveTo>
                    <a:pt x="1128" y="1"/>
                  </a:moveTo>
                  <a:cubicBezTo>
                    <a:pt x="738" y="1"/>
                    <a:pt x="344" y="115"/>
                    <a:pt x="1" y="352"/>
                  </a:cubicBezTo>
                  <a:cubicBezTo>
                    <a:pt x="1044" y="814"/>
                    <a:pt x="2108" y="1275"/>
                    <a:pt x="3172" y="1697"/>
                  </a:cubicBezTo>
                  <a:cubicBezTo>
                    <a:pt x="3092" y="1316"/>
                    <a:pt x="2911" y="974"/>
                    <a:pt x="2650" y="693"/>
                  </a:cubicBezTo>
                  <a:cubicBezTo>
                    <a:pt x="2258" y="242"/>
                    <a:pt x="1696" y="1"/>
                    <a:pt x="11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7"/>
            <p:cNvSpPr/>
            <p:nvPr/>
          </p:nvSpPr>
          <p:spPr>
            <a:xfrm>
              <a:off x="2999075" y="4985100"/>
              <a:ext cx="138525" cy="104400"/>
            </a:xfrm>
            <a:custGeom>
              <a:rect b="b" l="l" r="r" t="t"/>
              <a:pathLst>
                <a:path extrusionOk="0" h="4176" w="5541">
                  <a:moveTo>
                    <a:pt x="2762" y="1"/>
                  </a:moveTo>
                  <a:cubicBezTo>
                    <a:pt x="2236" y="1"/>
                    <a:pt x="1712" y="206"/>
                    <a:pt x="1326" y="623"/>
                  </a:cubicBezTo>
                  <a:cubicBezTo>
                    <a:pt x="1" y="1928"/>
                    <a:pt x="924" y="4155"/>
                    <a:pt x="2771" y="4176"/>
                  </a:cubicBezTo>
                  <a:cubicBezTo>
                    <a:pt x="4617" y="4176"/>
                    <a:pt x="5541" y="1948"/>
                    <a:pt x="4236" y="643"/>
                  </a:cubicBezTo>
                  <a:cubicBezTo>
                    <a:pt x="3840" y="216"/>
                    <a:pt x="3300" y="1"/>
                    <a:pt x="27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7"/>
            <p:cNvSpPr/>
            <p:nvPr/>
          </p:nvSpPr>
          <p:spPr>
            <a:xfrm>
              <a:off x="4827625" y="3523875"/>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7"/>
            <p:cNvSpPr/>
            <p:nvPr/>
          </p:nvSpPr>
          <p:spPr>
            <a:xfrm>
              <a:off x="5192850" y="3159025"/>
              <a:ext cx="138100" cy="104200"/>
            </a:xfrm>
            <a:custGeom>
              <a:rect b="b" l="l" r="r" t="t"/>
              <a:pathLst>
                <a:path extrusionOk="0" h="4168" w="5524">
                  <a:moveTo>
                    <a:pt x="2721" y="1"/>
                  </a:moveTo>
                  <a:cubicBezTo>
                    <a:pt x="941" y="1"/>
                    <a:pt x="1" y="2168"/>
                    <a:pt x="1248" y="3495"/>
                  </a:cubicBezTo>
                  <a:cubicBezTo>
                    <a:pt x="1654" y="3942"/>
                    <a:pt x="2210" y="4168"/>
                    <a:pt x="2763" y="4168"/>
                  </a:cubicBezTo>
                  <a:cubicBezTo>
                    <a:pt x="3279" y="4168"/>
                    <a:pt x="3792" y="3972"/>
                    <a:pt x="4179" y="3575"/>
                  </a:cubicBezTo>
                  <a:cubicBezTo>
                    <a:pt x="5524" y="2290"/>
                    <a:pt x="4641" y="42"/>
                    <a:pt x="2794" y="2"/>
                  </a:cubicBezTo>
                  <a:cubicBezTo>
                    <a:pt x="2770" y="1"/>
                    <a:pt x="2745" y="1"/>
                    <a:pt x="27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7"/>
            <p:cNvSpPr/>
            <p:nvPr/>
          </p:nvSpPr>
          <p:spPr>
            <a:xfrm>
              <a:off x="4097025" y="4618300"/>
              <a:ext cx="139000" cy="104400"/>
            </a:xfrm>
            <a:custGeom>
              <a:rect b="b" l="l" r="r" t="t"/>
              <a:pathLst>
                <a:path extrusionOk="0" h="4176" w="5560">
                  <a:moveTo>
                    <a:pt x="2771" y="0"/>
                  </a:moveTo>
                  <a:cubicBezTo>
                    <a:pt x="2246" y="0"/>
                    <a:pt x="1721" y="206"/>
                    <a:pt x="1325" y="622"/>
                  </a:cubicBezTo>
                  <a:cubicBezTo>
                    <a:pt x="0" y="1927"/>
                    <a:pt x="923" y="4155"/>
                    <a:pt x="2770" y="4175"/>
                  </a:cubicBezTo>
                  <a:cubicBezTo>
                    <a:pt x="4617" y="4175"/>
                    <a:pt x="5560" y="1947"/>
                    <a:pt x="4255" y="642"/>
                  </a:cubicBezTo>
                  <a:cubicBezTo>
                    <a:pt x="3849" y="216"/>
                    <a:pt x="3309"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7"/>
            <p:cNvSpPr/>
            <p:nvPr/>
          </p:nvSpPr>
          <p:spPr>
            <a:xfrm>
              <a:off x="4462325" y="4253475"/>
              <a:ext cx="138375" cy="104400"/>
            </a:xfrm>
            <a:custGeom>
              <a:rect b="b" l="l" r="r" t="t"/>
              <a:pathLst>
                <a:path extrusionOk="0" h="4176" w="5535">
                  <a:moveTo>
                    <a:pt x="2760" y="1"/>
                  </a:moveTo>
                  <a:cubicBezTo>
                    <a:pt x="2238" y="1"/>
                    <a:pt x="1717" y="201"/>
                    <a:pt x="1325" y="603"/>
                  </a:cubicBezTo>
                  <a:cubicBezTo>
                    <a:pt x="0" y="1888"/>
                    <a:pt x="884" y="4136"/>
                    <a:pt x="2730" y="4176"/>
                  </a:cubicBezTo>
                  <a:cubicBezTo>
                    <a:pt x="2739" y="4176"/>
                    <a:pt x="2747" y="4176"/>
                    <a:pt x="2755" y="4176"/>
                  </a:cubicBezTo>
                  <a:cubicBezTo>
                    <a:pt x="4585" y="4176"/>
                    <a:pt x="5534" y="1982"/>
                    <a:pt x="4256" y="663"/>
                  </a:cubicBezTo>
                  <a:cubicBezTo>
                    <a:pt x="3855" y="221"/>
                    <a:pt x="3307" y="1"/>
                    <a:pt x="2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7"/>
            <p:cNvSpPr/>
            <p:nvPr/>
          </p:nvSpPr>
          <p:spPr>
            <a:xfrm>
              <a:off x="4844500" y="3888925"/>
              <a:ext cx="110100" cy="103625"/>
            </a:xfrm>
            <a:custGeom>
              <a:rect b="b" l="l" r="r" t="t"/>
              <a:pathLst>
                <a:path extrusionOk="0" h="4145" w="4404">
                  <a:moveTo>
                    <a:pt x="2103" y="1"/>
                  </a:moveTo>
                  <a:cubicBezTo>
                    <a:pt x="1027" y="1"/>
                    <a:pt x="1" y="840"/>
                    <a:pt x="28" y="2098"/>
                  </a:cubicBezTo>
                  <a:cubicBezTo>
                    <a:pt x="42" y="3338"/>
                    <a:pt x="1051" y="4144"/>
                    <a:pt x="2102" y="4144"/>
                  </a:cubicBezTo>
                  <a:cubicBezTo>
                    <a:pt x="2616" y="4144"/>
                    <a:pt x="3139" y="3952"/>
                    <a:pt x="3561" y="3523"/>
                  </a:cubicBezTo>
                  <a:cubicBezTo>
                    <a:pt x="4404" y="2720"/>
                    <a:pt x="4384" y="1376"/>
                    <a:pt x="3541" y="593"/>
                  </a:cubicBezTo>
                  <a:cubicBezTo>
                    <a:pt x="3119" y="184"/>
                    <a:pt x="2606" y="1"/>
                    <a:pt x="21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7"/>
            <p:cNvSpPr/>
            <p:nvPr/>
          </p:nvSpPr>
          <p:spPr>
            <a:xfrm>
              <a:off x="5203975" y="3523825"/>
              <a:ext cx="114950" cy="103675"/>
            </a:xfrm>
            <a:custGeom>
              <a:rect b="b" l="l" r="r" t="t"/>
              <a:pathLst>
                <a:path extrusionOk="0" h="4147" w="4598">
                  <a:moveTo>
                    <a:pt x="2312" y="1"/>
                  </a:moveTo>
                  <a:cubicBezTo>
                    <a:pt x="1809" y="1"/>
                    <a:pt x="1304" y="182"/>
                    <a:pt x="904" y="544"/>
                  </a:cubicBezTo>
                  <a:cubicBezTo>
                    <a:pt x="61" y="1327"/>
                    <a:pt x="1" y="2632"/>
                    <a:pt x="783" y="3475"/>
                  </a:cubicBezTo>
                  <a:cubicBezTo>
                    <a:pt x="1197" y="3920"/>
                    <a:pt x="1755" y="4147"/>
                    <a:pt x="2314" y="4147"/>
                  </a:cubicBezTo>
                  <a:cubicBezTo>
                    <a:pt x="2815" y="4147"/>
                    <a:pt x="3316" y="3965"/>
                    <a:pt x="3714" y="3595"/>
                  </a:cubicBezTo>
                  <a:cubicBezTo>
                    <a:pt x="4557" y="2833"/>
                    <a:pt x="4597" y="1508"/>
                    <a:pt x="3834" y="665"/>
                  </a:cubicBezTo>
                  <a:cubicBezTo>
                    <a:pt x="3423" y="222"/>
                    <a:pt x="2869" y="1"/>
                    <a:pt x="2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7"/>
            <p:cNvSpPr/>
            <p:nvPr/>
          </p:nvSpPr>
          <p:spPr>
            <a:xfrm>
              <a:off x="5557525" y="3158550"/>
              <a:ext cx="138225" cy="104425"/>
            </a:xfrm>
            <a:custGeom>
              <a:rect b="b" l="l" r="r" t="t"/>
              <a:pathLst>
                <a:path extrusionOk="0" h="4177" w="5529">
                  <a:moveTo>
                    <a:pt x="2750" y="1"/>
                  </a:moveTo>
                  <a:cubicBezTo>
                    <a:pt x="936" y="1"/>
                    <a:pt x="1" y="2201"/>
                    <a:pt x="1274" y="3514"/>
                  </a:cubicBezTo>
                  <a:cubicBezTo>
                    <a:pt x="1674" y="3955"/>
                    <a:pt x="2222" y="4176"/>
                    <a:pt x="2770" y="4176"/>
                  </a:cubicBezTo>
                  <a:cubicBezTo>
                    <a:pt x="3291" y="4176"/>
                    <a:pt x="3812" y="3976"/>
                    <a:pt x="4204" y="3574"/>
                  </a:cubicBezTo>
                  <a:cubicBezTo>
                    <a:pt x="5529" y="2289"/>
                    <a:pt x="4646" y="41"/>
                    <a:pt x="2799" y="1"/>
                  </a:cubicBezTo>
                  <a:cubicBezTo>
                    <a:pt x="2783" y="1"/>
                    <a:pt x="2766"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7"/>
            <p:cNvSpPr/>
            <p:nvPr/>
          </p:nvSpPr>
          <p:spPr>
            <a:xfrm>
              <a:off x="4462325" y="4618550"/>
              <a:ext cx="138025" cy="104150"/>
            </a:xfrm>
            <a:custGeom>
              <a:rect b="b" l="l" r="r" t="t"/>
              <a:pathLst>
                <a:path extrusionOk="0" h="4166" w="5521">
                  <a:moveTo>
                    <a:pt x="2760" y="0"/>
                  </a:moveTo>
                  <a:cubicBezTo>
                    <a:pt x="2228" y="0"/>
                    <a:pt x="1696" y="211"/>
                    <a:pt x="1305" y="632"/>
                  </a:cubicBezTo>
                  <a:cubicBezTo>
                    <a:pt x="0" y="1937"/>
                    <a:pt x="924" y="4165"/>
                    <a:pt x="2770" y="4165"/>
                  </a:cubicBezTo>
                  <a:cubicBezTo>
                    <a:pt x="4617" y="4165"/>
                    <a:pt x="5520" y="1937"/>
                    <a:pt x="4215" y="632"/>
                  </a:cubicBezTo>
                  <a:cubicBezTo>
                    <a:pt x="3824" y="211"/>
                    <a:pt x="3292" y="0"/>
                    <a:pt x="2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7"/>
            <p:cNvSpPr/>
            <p:nvPr/>
          </p:nvSpPr>
          <p:spPr>
            <a:xfrm>
              <a:off x="4827625" y="4253175"/>
              <a:ext cx="137575" cy="104375"/>
            </a:xfrm>
            <a:custGeom>
              <a:rect b="b" l="l" r="r" t="t"/>
              <a:pathLst>
                <a:path extrusionOk="0" h="4175" w="5503">
                  <a:moveTo>
                    <a:pt x="2746" y="0"/>
                  </a:moveTo>
                  <a:cubicBezTo>
                    <a:pt x="2272" y="0"/>
                    <a:pt x="1799" y="178"/>
                    <a:pt x="1406" y="535"/>
                  </a:cubicBezTo>
                  <a:cubicBezTo>
                    <a:pt x="1" y="1739"/>
                    <a:pt x="763" y="4047"/>
                    <a:pt x="2610" y="4168"/>
                  </a:cubicBezTo>
                  <a:cubicBezTo>
                    <a:pt x="2667" y="4172"/>
                    <a:pt x="2724" y="4174"/>
                    <a:pt x="2780" y="4174"/>
                  </a:cubicBezTo>
                  <a:cubicBezTo>
                    <a:pt x="4522" y="4174"/>
                    <a:pt x="5502" y="2097"/>
                    <a:pt x="4316" y="756"/>
                  </a:cubicBezTo>
                  <a:cubicBezTo>
                    <a:pt x="3879" y="253"/>
                    <a:pt x="3312" y="0"/>
                    <a:pt x="27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7"/>
            <p:cNvSpPr/>
            <p:nvPr/>
          </p:nvSpPr>
          <p:spPr>
            <a:xfrm>
              <a:off x="5192425" y="3888200"/>
              <a:ext cx="137975" cy="104425"/>
            </a:xfrm>
            <a:custGeom>
              <a:rect b="b" l="l" r="r" t="t"/>
              <a:pathLst>
                <a:path extrusionOk="0" h="4177" w="5519">
                  <a:moveTo>
                    <a:pt x="2769" y="0"/>
                  </a:moveTo>
                  <a:cubicBezTo>
                    <a:pt x="2262" y="0"/>
                    <a:pt x="1756" y="192"/>
                    <a:pt x="1366" y="582"/>
                  </a:cubicBezTo>
                  <a:cubicBezTo>
                    <a:pt x="1" y="1826"/>
                    <a:pt x="824" y="4094"/>
                    <a:pt x="2670" y="4175"/>
                  </a:cubicBezTo>
                  <a:cubicBezTo>
                    <a:pt x="2704" y="4176"/>
                    <a:pt x="2736" y="4177"/>
                    <a:pt x="2769" y="4177"/>
                  </a:cubicBezTo>
                  <a:cubicBezTo>
                    <a:pt x="4553" y="4177"/>
                    <a:pt x="5518" y="2043"/>
                    <a:pt x="4296" y="702"/>
                  </a:cubicBezTo>
                  <a:cubicBezTo>
                    <a:pt x="3895" y="237"/>
                    <a:pt x="3332" y="0"/>
                    <a:pt x="27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7"/>
            <p:cNvSpPr/>
            <p:nvPr/>
          </p:nvSpPr>
          <p:spPr>
            <a:xfrm>
              <a:off x="5557525"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7"/>
            <p:cNvSpPr/>
            <p:nvPr/>
          </p:nvSpPr>
          <p:spPr>
            <a:xfrm>
              <a:off x="4827125" y="4618050"/>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7"/>
            <p:cNvSpPr/>
            <p:nvPr/>
          </p:nvSpPr>
          <p:spPr>
            <a:xfrm>
              <a:off x="5192575" y="4253475"/>
              <a:ext cx="137875" cy="104400"/>
            </a:xfrm>
            <a:custGeom>
              <a:rect b="b" l="l" r="r" t="t"/>
              <a:pathLst>
                <a:path extrusionOk="0" h="4176" w="5515">
                  <a:moveTo>
                    <a:pt x="2758" y="1"/>
                  </a:moveTo>
                  <a:cubicBezTo>
                    <a:pt x="2213" y="1"/>
                    <a:pt x="1670" y="221"/>
                    <a:pt x="1280" y="663"/>
                  </a:cubicBezTo>
                  <a:cubicBezTo>
                    <a:pt x="1" y="1982"/>
                    <a:pt x="950" y="4176"/>
                    <a:pt x="2780" y="4176"/>
                  </a:cubicBezTo>
                  <a:cubicBezTo>
                    <a:pt x="2788" y="4176"/>
                    <a:pt x="2797" y="4176"/>
                    <a:pt x="2805" y="4176"/>
                  </a:cubicBezTo>
                  <a:cubicBezTo>
                    <a:pt x="4652" y="4136"/>
                    <a:pt x="5515" y="1888"/>
                    <a:pt x="4190" y="603"/>
                  </a:cubicBezTo>
                  <a:cubicBezTo>
                    <a:pt x="3798" y="201"/>
                    <a:pt x="3277" y="1"/>
                    <a:pt x="27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7"/>
            <p:cNvSpPr/>
            <p:nvPr/>
          </p:nvSpPr>
          <p:spPr>
            <a:xfrm>
              <a:off x="5557250" y="3888175"/>
              <a:ext cx="138225" cy="104425"/>
            </a:xfrm>
            <a:custGeom>
              <a:rect b="b" l="l" r="r" t="t"/>
              <a:pathLst>
                <a:path extrusionOk="0" h="4177" w="5529">
                  <a:moveTo>
                    <a:pt x="2777" y="0"/>
                  </a:moveTo>
                  <a:cubicBezTo>
                    <a:pt x="2258" y="0"/>
                    <a:pt x="1737" y="201"/>
                    <a:pt x="1345" y="603"/>
                  </a:cubicBezTo>
                  <a:cubicBezTo>
                    <a:pt x="0" y="1887"/>
                    <a:pt x="883" y="4135"/>
                    <a:pt x="2730" y="4176"/>
                  </a:cubicBezTo>
                  <a:cubicBezTo>
                    <a:pt x="2746" y="4176"/>
                    <a:pt x="2763" y="4176"/>
                    <a:pt x="2779" y="4176"/>
                  </a:cubicBezTo>
                  <a:cubicBezTo>
                    <a:pt x="4594" y="4176"/>
                    <a:pt x="5529" y="1976"/>
                    <a:pt x="4255" y="663"/>
                  </a:cubicBezTo>
                  <a:cubicBezTo>
                    <a:pt x="3865" y="221"/>
                    <a:pt x="3322" y="0"/>
                    <a:pt x="27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7"/>
            <p:cNvSpPr/>
            <p:nvPr/>
          </p:nvSpPr>
          <p:spPr>
            <a:xfrm>
              <a:off x="5193000" y="4619250"/>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3"/>
                    <a:pt x="2828" y="2"/>
                  </a:cubicBezTo>
                  <a:cubicBezTo>
                    <a:pt x="2795" y="1"/>
                    <a:pt x="2762"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7"/>
            <p:cNvSpPr/>
            <p:nvPr/>
          </p:nvSpPr>
          <p:spPr>
            <a:xfrm>
              <a:off x="5557250" y="4253225"/>
              <a:ext cx="138725" cy="104675"/>
            </a:xfrm>
            <a:custGeom>
              <a:rect b="b" l="l" r="r" t="t"/>
              <a:pathLst>
                <a:path extrusionOk="0" h="4187" w="5549">
                  <a:moveTo>
                    <a:pt x="2776" y="0"/>
                  </a:moveTo>
                  <a:cubicBezTo>
                    <a:pt x="2260" y="0"/>
                    <a:pt x="1742" y="196"/>
                    <a:pt x="1345" y="593"/>
                  </a:cubicBezTo>
                  <a:cubicBezTo>
                    <a:pt x="0" y="1878"/>
                    <a:pt x="883" y="4126"/>
                    <a:pt x="2730" y="4186"/>
                  </a:cubicBezTo>
                  <a:cubicBezTo>
                    <a:pt x="2747" y="4186"/>
                    <a:pt x="2763" y="4186"/>
                    <a:pt x="2779" y="4186"/>
                  </a:cubicBezTo>
                  <a:cubicBezTo>
                    <a:pt x="4594" y="4186"/>
                    <a:pt x="5549" y="2006"/>
                    <a:pt x="4275" y="673"/>
                  </a:cubicBezTo>
                  <a:cubicBezTo>
                    <a:pt x="3880" y="226"/>
                    <a:pt x="3329" y="0"/>
                    <a:pt x="27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7"/>
            <p:cNvSpPr/>
            <p:nvPr/>
          </p:nvSpPr>
          <p:spPr>
            <a:xfrm>
              <a:off x="5557375"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9" y="4176"/>
                    <a:pt x="2797" y="4176"/>
                    <a:pt x="2805" y="4176"/>
                  </a:cubicBezTo>
                  <a:cubicBezTo>
                    <a:pt x="4652" y="4136"/>
                    <a:pt x="5535" y="1888"/>
                    <a:pt x="4210" y="603"/>
                  </a:cubicBezTo>
                  <a:cubicBezTo>
                    <a:pt x="3818" y="202"/>
                    <a:pt x="3297" y="1"/>
                    <a:pt x="27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7"/>
            <p:cNvSpPr/>
            <p:nvPr/>
          </p:nvSpPr>
          <p:spPr>
            <a:xfrm>
              <a:off x="4107050" y="3158000"/>
              <a:ext cx="118450" cy="105600"/>
            </a:xfrm>
            <a:custGeom>
              <a:rect b="b" l="l" r="r" t="t"/>
              <a:pathLst>
                <a:path extrusionOk="0" h="4224" w="4738">
                  <a:moveTo>
                    <a:pt x="2375" y="1"/>
                  </a:moveTo>
                  <a:cubicBezTo>
                    <a:pt x="1901" y="1"/>
                    <a:pt x="1427" y="179"/>
                    <a:pt x="1024" y="545"/>
                  </a:cubicBezTo>
                  <a:cubicBezTo>
                    <a:pt x="121" y="1268"/>
                    <a:pt x="1" y="2612"/>
                    <a:pt x="763" y="3516"/>
                  </a:cubicBezTo>
                  <a:cubicBezTo>
                    <a:pt x="1181" y="3986"/>
                    <a:pt x="1758" y="4223"/>
                    <a:pt x="2336" y="4223"/>
                  </a:cubicBezTo>
                  <a:cubicBezTo>
                    <a:pt x="2843" y="4223"/>
                    <a:pt x="3351" y="4042"/>
                    <a:pt x="3754" y="3676"/>
                  </a:cubicBezTo>
                  <a:cubicBezTo>
                    <a:pt x="4637" y="2934"/>
                    <a:pt x="4737" y="1589"/>
                    <a:pt x="3955" y="746"/>
                  </a:cubicBezTo>
                  <a:cubicBezTo>
                    <a:pt x="3507" y="254"/>
                    <a:pt x="2941" y="1"/>
                    <a:pt x="23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7"/>
            <p:cNvSpPr/>
            <p:nvPr/>
          </p:nvSpPr>
          <p:spPr>
            <a:xfrm>
              <a:off x="4108550" y="3523750"/>
              <a:ext cx="110100" cy="103350"/>
            </a:xfrm>
            <a:custGeom>
              <a:rect b="b" l="l" r="r" t="t"/>
              <a:pathLst>
                <a:path extrusionOk="0" h="4134" w="4404">
                  <a:moveTo>
                    <a:pt x="2306" y="0"/>
                  </a:moveTo>
                  <a:cubicBezTo>
                    <a:pt x="1809" y="0"/>
                    <a:pt x="1303" y="182"/>
                    <a:pt x="884" y="587"/>
                  </a:cubicBezTo>
                  <a:cubicBezTo>
                    <a:pt x="21" y="1370"/>
                    <a:pt x="1" y="2695"/>
                    <a:pt x="844" y="3498"/>
                  </a:cubicBezTo>
                  <a:cubicBezTo>
                    <a:pt x="1263" y="3937"/>
                    <a:pt x="1790" y="4134"/>
                    <a:pt x="2308" y="4134"/>
                  </a:cubicBezTo>
                  <a:cubicBezTo>
                    <a:pt x="3354" y="4134"/>
                    <a:pt x="4363" y="3334"/>
                    <a:pt x="4376" y="2113"/>
                  </a:cubicBezTo>
                  <a:cubicBezTo>
                    <a:pt x="4404" y="850"/>
                    <a:pt x="3380" y="0"/>
                    <a:pt x="23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7"/>
            <p:cNvSpPr/>
            <p:nvPr/>
          </p:nvSpPr>
          <p:spPr>
            <a:xfrm>
              <a:off x="4479875" y="3158975"/>
              <a:ext cx="109925" cy="103575"/>
            </a:xfrm>
            <a:custGeom>
              <a:rect b="b" l="l" r="r" t="t"/>
              <a:pathLst>
                <a:path extrusionOk="0" h="4143" w="4397">
                  <a:moveTo>
                    <a:pt x="2089" y="1"/>
                  </a:moveTo>
                  <a:cubicBezTo>
                    <a:pt x="1029" y="1"/>
                    <a:pt x="14" y="821"/>
                    <a:pt x="1" y="2052"/>
                  </a:cubicBezTo>
                  <a:cubicBezTo>
                    <a:pt x="1" y="3305"/>
                    <a:pt x="1019" y="4143"/>
                    <a:pt x="2081" y="4143"/>
                  </a:cubicBezTo>
                  <a:cubicBezTo>
                    <a:pt x="2583" y="4143"/>
                    <a:pt x="3095" y="3956"/>
                    <a:pt x="3513" y="3537"/>
                  </a:cubicBezTo>
                  <a:cubicBezTo>
                    <a:pt x="4377" y="2754"/>
                    <a:pt x="4397" y="1409"/>
                    <a:pt x="3554" y="626"/>
                  </a:cubicBezTo>
                  <a:cubicBezTo>
                    <a:pt x="3128" y="194"/>
                    <a:pt x="2603" y="1"/>
                    <a:pt x="20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7"/>
            <p:cNvSpPr/>
            <p:nvPr/>
          </p:nvSpPr>
          <p:spPr>
            <a:xfrm>
              <a:off x="4108550" y="3888925"/>
              <a:ext cx="109775" cy="103625"/>
            </a:xfrm>
            <a:custGeom>
              <a:rect b="b" l="l" r="r" t="t"/>
              <a:pathLst>
                <a:path extrusionOk="0" h="4145" w="4391">
                  <a:moveTo>
                    <a:pt x="2298" y="1"/>
                  </a:moveTo>
                  <a:cubicBezTo>
                    <a:pt x="1797" y="1"/>
                    <a:pt x="1286" y="184"/>
                    <a:pt x="864" y="593"/>
                  </a:cubicBezTo>
                  <a:cubicBezTo>
                    <a:pt x="21" y="1376"/>
                    <a:pt x="1" y="2720"/>
                    <a:pt x="844" y="3523"/>
                  </a:cubicBezTo>
                  <a:cubicBezTo>
                    <a:pt x="1266" y="3952"/>
                    <a:pt x="1789" y="4144"/>
                    <a:pt x="2303" y="4144"/>
                  </a:cubicBezTo>
                  <a:cubicBezTo>
                    <a:pt x="3353" y="4144"/>
                    <a:pt x="4363" y="3338"/>
                    <a:pt x="4376" y="2098"/>
                  </a:cubicBezTo>
                  <a:cubicBezTo>
                    <a:pt x="4390" y="840"/>
                    <a:pt x="3369" y="1"/>
                    <a:pt x="22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7"/>
            <p:cNvSpPr/>
            <p:nvPr/>
          </p:nvSpPr>
          <p:spPr>
            <a:xfrm>
              <a:off x="4462875" y="3523825"/>
              <a:ext cx="137975" cy="104425"/>
            </a:xfrm>
            <a:custGeom>
              <a:rect b="b" l="l" r="r" t="t"/>
              <a:pathLst>
                <a:path extrusionOk="0" h="4177" w="5519">
                  <a:moveTo>
                    <a:pt x="2730" y="0"/>
                  </a:moveTo>
                  <a:cubicBezTo>
                    <a:pt x="947" y="0"/>
                    <a:pt x="1" y="2134"/>
                    <a:pt x="1223" y="3475"/>
                  </a:cubicBezTo>
                  <a:cubicBezTo>
                    <a:pt x="1624" y="3940"/>
                    <a:pt x="2187" y="4177"/>
                    <a:pt x="2750" y="4177"/>
                  </a:cubicBezTo>
                  <a:cubicBezTo>
                    <a:pt x="3257" y="4177"/>
                    <a:pt x="3764" y="3985"/>
                    <a:pt x="4153" y="3595"/>
                  </a:cubicBezTo>
                  <a:cubicBezTo>
                    <a:pt x="5518" y="2351"/>
                    <a:pt x="4675" y="83"/>
                    <a:pt x="2829" y="2"/>
                  </a:cubicBezTo>
                  <a:cubicBezTo>
                    <a:pt x="2796" y="1"/>
                    <a:pt x="2763"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7"/>
            <p:cNvSpPr/>
            <p:nvPr/>
          </p:nvSpPr>
          <p:spPr>
            <a:xfrm>
              <a:off x="4827125" y="3159575"/>
              <a:ext cx="138525" cy="104150"/>
            </a:xfrm>
            <a:custGeom>
              <a:rect b="b" l="l" r="r" t="t"/>
              <a:pathLst>
                <a:path extrusionOk="0" h="4166" w="5541">
                  <a:moveTo>
                    <a:pt x="2771" y="0"/>
                  </a:moveTo>
                  <a:cubicBezTo>
                    <a:pt x="924" y="0"/>
                    <a:pt x="1" y="2208"/>
                    <a:pt x="1305" y="3533"/>
                  </a:cubicBezTo>
                  <a:cubicBezTo>
                    <a:pt x="1707" y="3954"/>
                    <a:pt x="2244" y="4165"/>
                    <a:pt x="2778" y="4165"/>
                  </a:cubicBezTo>
                  <a:cubicBezTo>
                    <a:pt x="3312" y="4165"/>
                    <a:pt x="3844" y="3954"/>
                    <a:pt x="4236" y="3533"/>
                  </a:cubicBezTo>
                  <a:cubicBezTo>
                    <a:pt x="5540" y="2208"/>
                    <a:pt x="4617"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7"/>
            <p:cNvSpPr/>
            <p:nvPr/>
          </p:nvSpPr>
          <p:spPr>
            <a:xfrm>
              <a:off x="4097525" y="4253375"/>
              <a:ext cx="137950" cy="104550"/>
            </a:xfrm>
            <a:custGeom>
              <a:rect b="b" l="l" r="r" t="t"/>
              <a:pathLst>
                <a:path extrusionOk="0" h="4182" w="5518">
                  <a:moveTo>
                    <a:pt x="2766" y="1"/>
                  </a:moveTo>
                  <a:cubicBezTo>
                    <a:pt x="2260" y="1"/>
                    <a:pt x="1754" y="187"/>
                    <a:pt x="1365" y="567"/>
                  </a:cubicBezTo>
                  <a:cubicBezTo>
                    <a:pt x="0" y="1811"/>
                    <a:pt x="823" y="4100"/>
                    <a:pt x="2690" y="4180"/>
                  </a:cubicBezTo>
                  <a:cubicBezTo>
                    <a:pt x="2723" y="4181"/>
                    <a:pt x="2755" y="4182"/>
                    <a:pt x="2787" y="4182"/>
                  </a:cubicBezTo>
                  <a:cubicBezTo>
                    <a:pt x="4571" y="4182"/>
                    <a:pt x="5518" y="2028"/>
                    <a:pt x="4296" y="687"/>
                  </a:cubicBezTo>
                  <a:cubicBezTo>
                    <a:pt x="3894" y="232"/>
                    <a:pt x="3330" y="1"/>
                    <a:pt x="27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7"/>
            <p:cNvSpPr/>
            <p:nvPr/>
          </p:nvSpPr>
          <p:spPr>
            <a:xfrm>
              <a:off x="4474375" y="3888975"/>
              <a:ext cx="114425" cy="103425"/>
            </a:xfrm>
            <a:custGeom>
              <a:rect b="b" l="l" r="r" t="t"/>
              <a:pathLst>
                <a:path extrusionOk="0" h="4137" w="4577">
                  <a:moveTo>
                    <a:pt x="2287" y="1"/>
                  </a:moveTo>
                  <a:cubicBezTo>
                    <a:pt x="1767" y="1"/>
                    <a:pt x="1247" y="197"/>
                    <a:pt x="843" y="591"/>
                  </a:cubicBezTo>
                  <a:cubicBezTo>
                    <a:pt x="20" y="1374"/>
                    <a:pt x="0" y="2698"/>
                    <a:pt x="803" y="3521"/>
                  </a:cubicBezTo>
                  <a:cubicBezTo>
                    <a:pt x="1212" y="3930"/>
                    <a:pt x="1751" y="4136"/>
                    <a:pt x="2291" y="4136"/>
                  </a:cubicBezTo>
                  <a:cubicBezTo>
                    <a:pt x="2810" y="4136"/>
                    <a:pt x="3330" y="3945"/>
                    <a:pt x="3733" y="3561"/>
                  </a:cubicBezTo>
                  <a:cubicBezTo>
                    <a:pt x="4556" y="2759"/>
                    <a:pt x="4577" y="1454"/>
                    <a:pt x="3774" y="631"/>
                  </a:cubicBezTo>
                  <a:cubicBezTo>
                    <a:pt x="3365" y="212"/>
                    <a:pt x="2826" y="1"/>
                    <a:pt x="22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7"/>
            <p:cNvSpPr/>
            <p:nvPr/>
          </p:nvSpPr>
          <p:spPr>
            <a:xfrm>
              <a:off x="5932575" y="3158000"/>
              <a:ext cx="118450" cy="105600"/>
            </a:xfrm>
            <a:custGeom>
              <a:rect b="b" l="l" r="r" t="t"/>
              <a:pathLst>
                <a:path extrusionOk="0" h="4224" w="4738">
                  <a:moveTo>
                    <a:pt x="2365" y="1"/>
                  </a:moveTo>
                  <a:cubicBezTo>
                    <a:pt x="1891" y="1"/>
                    <a:pt x="1418" y="179"/>
                    <a:pt x="1025" y="545"/>
                  </a:cubicBezTo>
                  <a:cubicBezTo>
                    <a:pt x="10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7"/>
            <p:cNvSpPr/>
            <p:nvPr/>
          </p:nvSpPr>
          <p:spPr>
            <a:xfrm>
              <a:off x="5934100"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7"/>
            <p:cNvSpPr/>
            <p:nvPr/>
          </p:nvSpPr>
          <p:spPr>
            <a:xfrm>
              <a:off x="6287850" y="3158300"/>
              <a:ext cx="138375" cy="104175"/>
            </a:xfrm>
            <a:custGeom>
              <a:rect b="b" l="l" r="r" t="t"/>
              <a:pathLst>
                <a:path extrusionOk="0" h="4167" w="5535">
                  <a:moveTo>
                    <a:pt x="2769" y="1"/>
                  </a:moveTo>
                  <a:cubicBezTo>
                    <a:pt x="2246" y="1"/>
                    <a:pt x="1722" y="207"/>
                    <a:pt x="1325" y="613"/>
                  </a:cubicBezTo>
                  <a:cubicBezTo>
                    <a:pt x="1" y="1898"/>
                    <a:pt x="904" y="4146"/>
                    <a:pt x="2751" y="4166"/>
                  </a:cubicBezTo>
                  <a:cubicBezTo>
                    <a:pt x="2759" y="4166"/>
                    <a:pt x="2767" y="4166"/>
                    <a:pt x="2775" y="4166"/>
                  </a:cubicBezTo>
                  <a:cubicBezTo>
                    <a:pt x="4606" y="4166"/>
                    <a:pt x="5535" y="1952"/>
                    <a:pt x="4236" y="653"/>
                  </a:cubicBezTo>
                  <a:cubicBezTo>
                    <a:pt x="3840" y="217"/>
                    <a:pt x="3305" y="1"/>
                    <a:pt x="27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7"/>
            <p:cNvSpPr/>
            <p:nvPr/>
          </p:nvSpPr>
          <p:spPr>
            <a:xfrm>
              <a:off x="5922550" y="3888225"/>
              <a:ext cx="138375" cy="104350"/>
            </a:xfrm>
            <a:custGeom>
              <a:rect b="b" l="l" r="r" t="t"/>
              <a:pathLst>
                <a:path extrusionOk="0" h="4174" w="5535">
                  <a:moveTo>
                    <a:pt x="2770" y="1"/>
                  </a:moveTo>
                  <a:cubicBezTo>
                    <a:pt x="2245" y="1"/>
                    <a:pt x="1720" y="207"/>
                    <a:pt x="1325" y="621"/>
                  </a:cubicBezTo>
                  <a:cubicBezTo>
                    <a:pt x="0" y="1905"/>
                    <a:pt x="904" y="4153"/>
                    <a:pt x="2750" y="4174"/>
                  </a:cubicBezTo>
                  <a:cubicBezTo>
                    <a:pt x="2759" y="4174"/>
                    <a:pt x="2767" y="4174"/>
                    <a:pt x="2775" y="4174"/>
                  </a:cubicBezTo>
                  <a:cubicBezTo>
                    <a:pt x="4605" y="4174"/>
                    <a:pt x="5535" y="1960"/>
                    <a:pt x="4256" y="661"/>
                  </a:cubicBezTo>
                  <a:cubicBezTo>
                    <a:pt x="3857" y="222"/>
                    <a:pt x="3314" y="1"/>
                    <a:pt x="27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7"/>
            <p:cNvSpPr/>
            <p:nvPr/>
          </p:nvSpPr>
          <p:spPr>
            <a:xfrm>
              <a:off x="6287850" y="3523250"/>
              <a:ext cx="137975" cy="104575"/>
            </a:xfrm>
            <a:custGeom>
              <a:rect b="b" l="l" r="r" t="t"/>
              <a:pathLst>
                <a:path extrusionOk="0" h="4183" w="5519">
                  <a:moveTo>
                    <a:pt x="2764" y="1"/>
                  </a:moveTo>
                  <a:cubicBezTo>
                    <a:pt x="2261" y="1"/>
                    <a:pt x="1755" y="188"/>
                    <a:pt x="1366" y="567"/>
                  </a:cubicBezTo>
                  <a:cubicBezTo>
                    <a:pt x="1" y="1812"/>
                    <a:pt x="824" y="4100"/>
                    <a:pt x="2670" y="4180"/>
                  </a:cubicBezTo>
                  <a:cubicBezTo>
                    <a:pt x="2703" y="4182"/>
                    <a:pt x="2736" y="4182"/>
                    <a:pt x="2768" y="4182"/>
                  </a:cubicBezTo>
                  <a:cubicBezTo>
                    <a:pt x="4553" y="4182"/>
                    <a:pt x="5518" y="2028"/>
                    <a:pt x="4276" y="688"/>
                  </a:cubicBezTo>
                  <a:cubicBezTo>
                    <a:pt x="3885" y="233"/>
                    <a:pt x="3326" y="1"/>
                    <a:pt x="27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7"/>
            <p:cNvSpPr/>
            <p:nvPr/>
          </p:nvSpPr>
          <p:spPr>
            <a:xfrm>
              <a:off x="5923050" y="4253375"/>
              <a:ext cx="137950" cy="104550"/>
            </a:xfrm>
            <a:custGeom>
              <a:rect b="b" l="l" r="r" t="t"/>
              <a:pathLst>
                <a:path extrusionOk="0" h="4182" w="5518">
                  <a:moveTo>
                    <a:pt x="2764" y="1"/>
                  </a:moveTo>
                  <a:cubicBezTo>
                    <a:pt x="2260" y="1"/>
                    <a:pt x="1755" y="187"/>
                    <a:pt x="1365" y="567"/>
                  </a:cubicBezTo>
                  <a:cubicBezTo>
                    <a:pt x="1" y="1811"/>
                    <a:pt x="823" y="4100"/>
                    <a:pt x="2670" y="4180"/>
                  </a:cubicBezTo>
                  <a:cubicBezTo>
                    <a:pt x="2703" y="4181"/>
                    <a:pt x="2735" y="4182"/>
                    <a:pt x="2768" y="4182"/>
                  </a:cubicBezTo>
                  <a:cubicBezTo>
                    <a:pt x="4552" y="4182"/>
                    <a:pt x="5518" y="2028"/>
                    <a:pt x="4276" y="687"/>
                  </a:cubicBezTo>
                  <a:cubicBezTo>
                    <a:pt x="3884" y="232"/>
                    <a:pt x="3326" y="1"/>
                    <a:pt x="27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7"/>
            <p:cNvSpPr/>
            <p:nvPr/>
          </p:nvSpPr>
          <p:spPr>
            <a:xfrm>
              <a:off x="6299400" y="3889675"/>
              <a:ext cx="47700" cy="79325"/>
            </a:xfrm>
            <a:custGeom>
              <a:rect b="b" l="l" r="r" t="t"/>
              <a:pathLst>
                <a:path extrusionOk="0" h="3173" w="1908">
                  <a:moveTo>
                    <a:pt x="1907" y="1"/>
                  </a:moveTo>
                  <a:lnTo>
                    <a:pt x="1907" y="1"/>
                  </a:lnTo>
                  <a:cubicBezTo>
                    <a:pt x="1526" y="81"/>
                    <a:pt x="1144" y="282"/>
                    <a:pt x="863" y="563"/>
                  </a:cubicBezTo>
                  <a:cubicBezTo>
                    <a:pt x="121" y="1245"/>
                    <a:pt x="0" y="2349"/>
                    <a:pt x="562" y="3172"/>
                  </a:cubicBezTo>
                  <a:cubicBezTo>
                    <a:pt x="1024" y="2128"/>
                    <a:pt x="1486" y="1065"/>
                    <a:pt x="19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7"/>
            <p:cNvSpPr/>
            <p:nvPr/>
          </p:nvSpPr>
          <p:spPr>
            <a:xfrm>
              <a:off x="4845200" y="5350075"/>
              <a:ext cx="79300" cy="43000"/>
            </a:xfrm>
            <a:custGeom>
              <a:rect b="b" l="l" r="r" t="t"/>
              <a:pathLst>
                <a:path extrusionOk="0" h="1720" w="3172">
                  <a:moveTo>
                    <a:pt x="2042" y="1"/>
                  </a:moveTo>
                  <a:cubicBezTo>
                    <a:pt x="1510" y="1"/>
                    <a:pt x="983" y="212"/>
                    <a:pt x="602" y="616"/>
                  </a:cubicBezTo>
                  <a:cubicBezTo>
                    <a:pt x="301" y="917"/>
                    <a:pt x="80" y="1299"/>
                    <a:pt x="0" y="1720"/>
                  </a:cubicBezTo>
                  <a:cubicBezTo>
                    <a:pt x="1064" y="1278"/>
                    <a:pt x="2128" y="817"/>
                    <a:pt x="3172" y="355"/>
                  </a:cubicBezTo>
                  <a:cubicBezTo>
                    <a:pt x="2830" y="116"/>
                    <a:pt x="2435" y="1"/>
                    <a:pt x="20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7"/>
            <p:cNvSpPr/>
            <p:nvPr/>
          </p:nvSpPr>
          <p:spPr>
            <a:xfrm>
              <a:off x="5192425" y="4985100"/>
              <a:ext cx="138250" cy="104425"/>
            </a:xfrm>
            <a:custGeom>
              <a:rect b="b" l="l" r="r" t="t"/>
              <a:pathLst>
                <a:path extrusionOk="0" h="4177" w="5530">
                  <a:moveTo>
                    <a:pt x="2780" y="0"/>
                  </a:moveTo>
                  <a:cubicBezTo>
                    <a:pt x="2259" y="0"/>
                    <a:pt x="1738" y="201"/>
                    <a:pt x="1346" y="603"/>
                  </a:cubicBezTo>
                  <a:cubicBezTo>
                    <a:pt x="1" y="1867"/>
                    <a:pt x="864" y="4115"/>
                    <a:pt x="2711" y="4176"/>
                  </a:cubicBezTo>
                  <a:cubicBezTo>
                    <a:pt x="2727" y="4176"/>
                    <a:pt x="2744" y="4176"/>
                    <a:pt x="2760" y="4176"/>
                  </a:cubicBezTo>
                  <a:cubicBezTo>
                    <a:pt x="4575" y="4176"/>
                    <a:pt x="5529" y="1996"/>
                    <a:pt x="4276" y="663"/>
                  </a:cubicBezTo>
                  <a:cubicBezTo>
                    <a:pt x="3876" y="221"/>
                    <a:pt x="3328" y="0"/>
                    <a:pt x="27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7"/>
            <p:cNvSpPr/>
            <p:nvPr/>
          </p:nvSpPr>
          <p:spPr>
            <a:xfrm>
              <a:off x="4107050" y="4984950"/>
              <a:ext cx="118450" cy="105375"/>
            </a:xfrm>
            <a:custGeom>
              <a:rect b="b" l="l" r="r" t="t"/>
              <a:pathLst>
                <a:path extrusionOk="0" h="4215" w="4738">
                  <a:moveTo>
                    <a:pt x="2364" y="1"/>
                  </a:moveTo>
                  <a:cubicBezTo>
                    <a:pt x="1893" y="1"/>
                    <a:pt x="1424" y="174"/>
                    <a:pt x="1024" y="528"/>
                  </a:cubicBezTo>
                  <a:cubicBezTo>
                    <a:pt x="121" y="1271"/>
                    <a:pt x="1" y="2616"/>
                    <a:pt x="763" y="3499"/>
                  </a:cubicBezTo>
                  <a:cubicBezTo>
                    <a:pt x="1183" y="3972"/>
                    <a:pt x="1763" y="4215"/>
                    <a:pt x="2345" y="4215"/>
                  </a:cubicBezTo>
                  <a:cubicBezTo>
                    <a:pt x="2849" y="4215"/>
                    <a:pt x="3353" y="4032"/>
                    <a:pt x="3754" y="3660"/>
                  </a:cubicBezTo>
                  <a:cubicBezTo>
                    <a:pt x="4637" y="2937"/>
                    <a:pt x="4737" y="1592"/>
                    <a:pt x="3955" y="749"/>
                  </a:cubicBezTo>
                  <a:cubicBezTo>
                    <a:pt x="3504" y="255"/>
                    <a:pt x="2933" y="1"/>
                    <a:pt x="23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7"/>
            <p:cNvSpPr/>
            <p:nvPr/>
          </p:nvSpPr>
          <p:spPr>
            <a:xfrm>
              <a:off x="4097025" y="5349900"/>
              <a:ext cx="138725" cy="104425"/>
            </a:xfrm>
            <a:custGeom>
              <a:rect b="b" l="l" r="r" t="t"/>
              <a:pathLst>
                <a:path extrusionOk="0" h="4177" w="5549">
                  <a:moveTo>
                    <a:pt x="2780" y="0"/>
                  </a:moveTo>
                  <a:cubicBezTo>
                    <a:pt x="2258" y="0"/>
                    <a:pt x="1737" y="201"/>
                    <a:pt x="1345" y="603"/>
                  </a:cubicBezTo>
                  <a:cubicBezTo>
                    <a:pt x="0" y="1888"/>
                    <a:pt x="883" y="4136"/>
                    <a:pt x="2730" y="4176"/>
                  </a:cubicBezTo>
                  <a:cubicBezTo>
                    <a:pt x="2746" y="4176"/>
                    <a:pt x="2763" y="4176"/>
                    <a:pt x="2780" y="4176"/>
                  </a:cubicBezTo>
                  <a:cubicBezTo>
                    <a:pt x="4614" y="4176"/>
                    <a:pt x="5549" y="1976"/>
                    <a:pt x="4275" y="663"/>
                  </a:cubicBezTo>
                  <a:cubicBezTo>
                    <a:pt x="3875" y="221"/>
                    <a:pt x="3327" y="0"/>
                    <a:pt x="27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7"/>
            <p:cNvSpPr/>
            <p:nvPr/>
          </p:nvSpPr>
          <p:spPr>
            <a:xfrm>
              <a:off x="4462325" y="4985100"/>
              <a:ext cx="138375" cy="104400"/>
            </a:xfrm>
            <a:custGeom>
              <a:rect b="b" l="l" r="r" t="t"/>
              <a:pathLst>
                <a:path extrusionOk="0" h="4176" w="5535">
                  <a:moveTo>
                    <a:pt x="2779" y="1"/>
                  </a:moveTo>
                  <a:cubicBezTo>
                    <a:pt x="2251" y="1"/>
                    <a:pt x="1722" y="206"/>
                    <a:pt x="1325" y="623"/>
                  </a:cubicBezTo>
                  <a:cubicBezTo>
                    <a:pt x="0" y="1907"/>
                    <a:pt x="904" y="4155"/>
                    <a:pt x="2750" y="4176"/>
                  </a:cubicBezTo>
                  <a:cubicBezTo>
                    <a:pt x="2759" y="4176"/>
                    <a:pt x="2767" y="4176"/>
                    <a:pt x="2775" y="4176"/>
                  </a:cubicBezTo>
                  <a:cubicBezTo>
                    <a:pt x="4605" y="4176"/>
                    <a:pt x="5534" y="1962"/>
                    <a:pt x="4256" y="643"/>
                  </a:cubicBezTo>
                  <a:cubicBezTo>
                    <a:pt x="3860" y="216"/>
                    <a:pt x="3320" y="1"/>
                    <a:pt x="27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7"/>
            <p:cNvSpPr/>
            <p:nvPr/>
          </p:nvSpPr>
          <p:spPr>
            <a:xfrm>
              <a:off x="4462325" y="5349925"/>
              <a:ext cx="137975" cy="104425"/>
            </a:xfrm>
            <a:custGeom>
              <a:rect b="b" l="l" r="r" t="t"/>
              <a:pathLst>
                <a:path extrusionOk="0" h="4177" w="5519">
                  <a:moveTo>
                    <a:pt x="2768" y="1"/>
                  </a:moveTo>
                  <a:cubicBezTo>
                    <a:pt x="2262" y="1"/>
                    <a:pt x="1755" y="192"/>
                    <a:pt x="1365" y="582"/>
                  </a:cubicBezTo>
                  <a:cubicBezTo>
                    <a:pt x="0" y="1826"/>
                    <a:pt x="823" y="4094"/>
                    <a:pt x="2690" y="4175"/>
                  </a:cubicBezTo>
                  <a:cubicBezTo>
                    <a:pt x="2723" y="4176"/>
                    <a:pt x="2755" y="4177"/>
                    <a:pt x="2788" y="4177"/>
                  </a:cubicBezTo>
                  <a:cubicBezTo>
                    <a:pt x="4572" y="4177"/>
                    <a:pt x="5518" y="2023"/>
                    <a:pt x="4296" y="702"/>
                  </a:cubicBezTo>
                  <a:cubicBezTo>
                    <a:pt x="3894" y="237"/>
                    <a:pt x="3331" y="1"/>
                    <a:pt x="2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7"/>
            <p:cNvSpPr/>
            <p:nvPr/>
          </p:nvSpPr>
          <p:spPr>
            <a:xfrm>
              <a:off x="4827125" y="4985100"/>
              <a:ext cx="138375" cy="103900"/>
            </a:xfrm>
            <a:custGeom>
              <a:rect b="b" l="l" r="r" t="t"/>
              <a:pathLst>
                <a:path extrusionOk="0" h="4156" w="5535">
                  <a:moveTo>
                    <a:pt x="2769" y="1"/>
                  </a:moveTo>
                  <a:cubicBezTo>
                    <a:pt x="2246" y="1"/>
                    <a:pt x="1722" y="206"/>
                    <a:pt x="1325" y="623"/>
                  </a:cubicBezTo>
                  <a:cubicBezTo>
                    <a:pt x="1" y="1928"/>
                    <a:pt x="924" y="4155"/>
                    <a:pt x="2771" y="4155"/>
                  </a:cubicBezTo>
                  <a:cubicBezTo>
                    <a:pt x="2779" y="4156"/>
                    <a:pt x="2787" y="4156"/>
                    <a:pt x="2795" y="4156"/>
                  </a:cubicBezTo>
                  <a:cubicBezTo>
                    <a:pt x="4625" y="4156"/>
                    <a:pt x="5535" y="1942"/>
                    <a:pt x="4236" y="643"/>
                  </a:cubicBezTo>
                  <a:cubicBezTo>
                    <a:pt x="3840" y="216"/>
                    <a:pt x="3305" y="1"/>
                    <a:pt x="27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8" name="Google Shape;1338;p37"/>
          <p:cNvSpPr/>
          <p:nvPr/>
        </p:nvSpPr>
        <p:spPr>
          <a:xfrm>
            <a:off x="4737625" y="523413"/>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7"/>
          <p:cNvSpPr/>
          <p:nvPr/>
        </p:nvSpPr>
        <p:spPr>
          <a:xfrm>
            <a:off x="719575" y="2981675"/>
            <a:ext cx="7704000" cy="1404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7"/>
          <p:cNvSpPr txBox="1"/>
          <p:nvPr>
            <p:ph idx="6" type="title"/>
          </p:nvPr>
        </p:nvSpPr>
        <p:spPr>
          <a:xfrm>
            <a:off x="615225" y="513900"/>
            <a:ext cx="4723500" cy="896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YOU COULD USE THREE COLUMNS, WHY NOT?</a:t>
            </a:r>
            <a:endParaRPr/>
          </a:p>
        </p:txBody>
      </p:sp>
      <p:grpSp>
        <p:nvGrpSpPr>
          <p:cNvPr id="1341" name="Google Shape;1341;p37"/>
          <p:cNvGrpSpPr/>
          <p:nvPr/>
        </p:nvGrpSpPr>
        <p:grpSpPr>
          <a:xfrm>
            <a:off x="7778903" y="-203904"/>
            <a:ext cx="1957728" cy="1943910"/>
            <a:chOff x="1173550" y="238600"/>
            <a:chExt cx="5252825" cy="5215750"/>
          </a:xfrm>
        </p:grpSpPr>
        <p:sp>
          <p:nvSpPr>
            <p:cNvPr id="1342" name="Google Shape;1342;p37"/>
            <p:cNvSpPr/>
            <p:nvPr/>
          </p:nvSpPr>
          <p:spPr>
            <a:xfrm>
              <a:off x="1903800"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8" y="4176"/>
                    <a:pt x="2797" y="4176"/>
                    <a:pt x="2805" y="4175"/>
                  </a:cubicBezTo>
                  <a:cubicBezTo>
                    <a:pt x="4652" y="4135"/>
                    <a:pt x="5535" y="1887"/>
                    <a:pt x="4210" y="603"/>
                  </a:cubicBezTo>
                  <a:cubicBezTo>
                    <a:pt x="3818" y="201"/>
                    <a:pt x="3297" y="0"/>
                    <a:pt x="27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7"/>
            <p:cNvSpPr/>
            <p:nvPr/>
          </p:nvSpPr>
          <p:spPr>
            <a:xfrm>
              <a:off x="2268975" y="968425"/>
              <a:ext cx="138375" cy="104200"/>
            </a:xfrm>
            <a:custGeom>
              <a:rect b="b" l="l" r="r" t="t"/>
              <a:pathLst>
                <a:path extrusionOk="0" h="4168" w="5535">
                  <a:moveTo>
                    <a:pt x="2771" y="0"/>
                  </a:moveTo>
                  <a:cubicBezTo>
                    <a:pt x="2242" y="0"/>
                    <a:pt x="1714" y="206"/>
                    <a:pt x="1325" y="615"/>
                  </a:cubicBezTo>
                  <a:cubicBezTo>
                    <a:pt x="0" y="1919"/>
                    <a:pt x="924" y="4167"/>
                    <a:pt x="2770" y="4167"/>
                  </a:cubicBezTo>
                  <a:cubicBezTo>
                    <a:pt x="2778" y="4168"/>
                    <a:pt x="2787" y="4168"/>
                    <a:pt x="2795" y="4168"/>
                  </a:cubicBezTo>
                  <a:cubicBezTo>
                    <a:pt x="4625" y="4168"/>
                    <a:pt x="5534" y="1934"/>
                    <a:pt x="4236" y="635"/>
                  </a:cubicBezTo>
                  <a:cubicBezTo>
                    <a:pt x="3842" y="211"/>
                    <a:pt x="3306" y="0"/>
                    <a:pt x="2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7"/>
            <p:cNvSpPr/>
            <p:nvPr/>
          </p:nvSpPr>
          <p:spPr>
            <a:xfrm>
              <a:off x="2634075" y="603900"/>
              <a:ext cx="138225" cy="104375"/>
            </a:xfrm>
            <a:custGeom>
              <a:rect b="b" l="l" r="r" t="t"/>
              <a:pathLst>
                <a:path extrusionOk="0" h="4175" w="5529">
                  <a:moveTo>
                    <a:pt x="2750" y="1"/>
                  </a:moveTo>
                  <a:cubicBezTo>
                    <a:pt x="935" y="1"/>
                    <a:pt x="0" y="2201"/>
                    <a:pt x="1273" y="3514"/>
                  </a:cubicBezTo>
                  <a:cubicBezTo>
                    <a:pt x="1672" y="3953"/>
                    <a:pt x="2215" y="4174"/>
                    <a:pt x="2759" y="4174"/>
                  </a:cubicBezTo>
                  <a:cubicBezTo>
                    <a:pt x="3284" y="4174"/>
                    <a:pt x="3809" y="3968"/>
                    <a:pt x="4204" y="3554"/>
                  </a:cubicBezTo>
                  <a:cubicBezTo>
                    <a:pt x="5528" y="2290"/>
                    <a:pt x="4645" y="21"/>
                    <a:pt x="2799" y="1"/>
                  </a:cubicBezTo>
                  <a:cubicBezTo>
                    <a:pt x="2782" y="1"/>
                    <a:pt x="2766" y="1"/>
                    <a:pt x="2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7"/>
            <p:cNvSpPr/>
            <p:nvPr/>
          </p:nvSpPr>
          <p:spPr>
            <a:xfrm>
              <a:off x="2999575" y="239125"/>
              <a:ext cx="137875" cy="103900"/>
            </a:xfrm>
            <a:custGeom>
              <a:rect b="b" l="l" r="r" t="t"/>
              <a:pathLst>
                <a:path extrusionOk="0" h="4156" w="5515">
                  <a:moveTo>
                    <a:pt x="2756" y="0"/>
                  </a:moveTo>
                  <a:cubicBezTo>
                    <a:pt x="2747" y="0"/>
                    <a:pt x="2739" y="0"/>
                    <a:pt x="2731" y="0"/>
                  </a:cubicBezTo>
                  <a:cubicBezTo>
                    <a:pt x="884" y="20"/>
                    <a:pt x="1" y="2248"/>
                    <a:pt x="1306" y="3533"/>
                  </a:cubicBezTo>
                  <a:cubicBezTo>
                    <a:pt x="1702" y="3949"/>
                    <a:pt x="2231" y="4155"/>
                    <a:pt x="2759" y="4155"/>
                  </a:cubicBezTo>
                  <a:cubicBezTo>
                    <a:pt x="3300" y="4155"/>
                    <a:pt x="3840" y="3939"/>
                    <a:pt x="4236" y="3513"/>
                  </a:cubicBezTo>
                  <a:cubicBezTo>
                    <a:pt x="5515" y="2194"/>
                    <a:pt x="4586" y="0"/>
                    <a:pt x="27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7"/>
            <p:cNvSpPr/>
            <p:nvPr/>
          </p:nvSpPr>
          <p:spPr>
            <a:xfrm>
              <a:off x="2634275" y="968475"/>
              <a:ext cx="138025" cy="104150"/>
            </a:xfrm>
            <a:custGeom>
              <a:rect b="b" l="l" r="r" t="t"/>
              <a:pathLst>
                <a:path extrusionOk="0" h="4166" w="5521">
                  <a:moveTo>
                    <a:pt x="2761" y="1"/>
                  </a:moveTo>
                  <a:cubicBezTo>
                    <a:pt x="2229" y="1"/>
                    <a:pt x="1697" y="211"/>
                    <a:pt x="1305" y="633"/>
                  </a:cubicBezTo>
                  <a:cubicBezTo>
                    <a:pt x="1" y="1937"/>
                    <a:pt x="904" y="4165"/>
                    <a:pt x="2751" y="4165"/>
                  </a:cubicBezTo>
                  <a:cubicBezTo>
                    <a:pt x="4597" y="4165"/>
                    <a:pt x="5520" y="1937"/>
                    <a:pt x="4216" y="633"/>
                  </a:cubicBezTo>
                  <a:cubicBezTo>
                    <a:pt x="3824" y="211"/>
                    <a:pt x="3292" y="1"/>
                    <a:pt x="27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7"/>
            <p:cNvSpPr/>
            <p:nvPr/>
          </p:nvSpPr>
          <p:spPr>
            <a:xfrm>
              <a:off x="2999575" y="603275"/>
              <a:ext cx="137575" cy="104200"/>
            </a:xfrm>
            <a:custGeom>
              <a:rect b="b" l="l" r="r" t="t"/>
              <a:pathLst>
                <a:path extrusionOk="0" h="4168" w="5503">
                  <a:moveTo>
                    <a:pt x="2736" y="1"/>
                  </a:moveTo>
                  <a:cubicBezTo>
                    <a:pt x="2265" y="1"/>
                    <a:pt x="1797" y="174"/>
                    <a:pt x="1406" y="528"/>
                  </a:cubicBezTo>
                  <a:cubicBezTo>
                    <a:pt x="1" y="1732"/>
                    <a:pt x="764" y="4041"/>
                    <a:pt x="2610" y="4161"/>
                  </a:cubicBezTo>
                  <a:cubicBezTo>
                    <a:pt x="2668" y="4166"/>
                    <a:pt x="2724" y="4168"/>
                    <a:pt x="2780" y="4168"/>
                  </a:cubicBezTo>
                  <a:cubicBezTo>
                    <a:pt x="4522" y="4168"/>
                    <a:pt x="5503" y="2091"/>
                    <a:pt x="4316" y="749"/>
                  </a:cubicBezTo>
                  <a:cubicBezTo>
                    <a:pt x="3877" y="254"/>
                    <a:pt x="3305" y="1"/>
                    <a:pt x="27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7"/>
            <p:cNvSpPr/>
            <p:nvPr/>
          </p:nvSpPr>
          <p:spPr>
            <a:xfrm>
              <a:off x="3364950" y="239050"/>
              <a:ext cx="137975" cy="104075"/>
            </a:xfrm>
            <a:custGeom>
              <a:rect b="b" l="l" r="r" t="t"/>
              <a:pathLst>
                <a:path extrusionOk="0" h="4163" w="5519">
                  <a:moveTo>
                    <a:pt x="2731" y="1"/>
                  </a:moveTo>
                  <a:cubicBezTo>
                    <a:pt x="966" y="1"/>
                    <a:pt x="1" y="2135"/>
                    <a:pt x="1223" y="3476"/>
                  </a:cubicBezTo>
                  <a:cubicBezTo>
                    <a:pt x="1625" y="3930"/>
                    <a:pt x="2188" y="4162"/>
                    <a:pt x="2752" y="4162"/>
                  </a:cubicBezTo>
                  <a:cubicBezTo>
                    <a:pt x="3258" y="4162"/>
                    <a:pt x="3764" y="3976"/>
                    <a:pt x="4153" y="3596"/>
                  </a:cubicBezTo>
                  <a:cubicBezTo>
                    <a:pt x="5518" y="2331"/>
                    <a:pt x="4675" y="63"/>
                    <a:pt x="2828" y="3"/>
                  </a:cubicBezTo>
                  <a:cubicBezTo>
                    <a:pt x="2796" y="2"/>
                    <a:pt x="2763" y="1"/>
                    <a:pt x="27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7"/>
            <p:cNvSpPr/>
            <p:nvPr/>
          </p:nvSpPr>
          <p:spPr>
            <a:xfrm>
              <a:off x="2999575" y="968475"/>
              <a:ext cx="138025" cy="104150"/>
            </a:xfrm>
            <a:custGeom>
              <a:rect b="b" l="l" r="r" t="t"/>
              <a:pathLst>
                <a:path extrusionOk="0" h="4166" w="5521">
                  <a:moveTo>
                    <a:pt x="2761" y="1"/>
                  </a:moveTo>
                  <a:cubicBezTo>
                    <a:pt x="2229" y="1"/>
                    <a:pt x="1697" y="211"/>
                    <a:pt x="1306" y="633"/>
                  </a:cubicBezTo>
                  <a:cubicBezTo>
                    <a:pt x="1" y="1917"/>
                    <a:pt x="904" y="4165"/>
                    <a:pt x="2751" y="4165"/>
                  </a:cubicBezTo>
                  <a:cubicBezTo>
                    <a:pt x="4597" y="4165"/>
                    <a:pt x="5521" y="1917"/>
                    <a:pt x="4216" y="633"/>
                  </a:cubicBezTo>
                  <a:cubicBezTo>
                    <a:pt x="3825" y="211"/>
                    <a:pt x="3293" y="1"/>
                    <a:pt x="27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7"/>
            <p:cNvSpPr/>
            <p:nvPr/>
          </p:nvSpPr>
          <p:spPr>
            <a:xfrm>
              <a:off x="3364675" y="603400"/>
              <a:ext cx="137725" cy="103925"/>
            </a:xfrm>
            <a:custGeom>
              <a:rect b="b" l="l" r="r" t="t"/>
              <a:pathLst>
                <a:path extrusionOk="0" h="4157" w="5509">
                  <a:moveTo>
                    <a:pt x="2750" y="1"/>
                  </a:moveTo>
                  <a:cubicBezTo>
                    <a:pt x="2202" y="1"/>
                    <a:pt x="1654" y="222"/>
                    <a:pt x="1254" y="664"/>
                  </a:cubicBezTo>
                  <a:cubicBezTo>
                    <a:pt x="1" y="1977"/>
                    <a:pt x="936" y="4157"/>
                    <a:pt x="2750" y="4157"/>
                  </a:cubicBezTo>
                  <a:cubicBezTo>
                    <a:pt x="2766" y="4157"/>
                    <a:pt x="2783" y="4157"/>
                    <a:pt x="2799" y="4156"/>
                  </a:cubicBezTo>
                  <a:cubicBezTo>
                    <a:pt x="4646" y="4136"/>
                    <a:pt x="5509" y="1888"/>
                    <a:pt x="4184" y="603"/>
                  </a:cubicBezTo>
                  <a:cubicBezTo>
                    <a:pt x="3792" y="202"/>
                    <a:pt x="3271" y="1"/>
                    <a:pt x="2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7"/>
            <p:cNvSpPr/>
            <p:nvPr/>
          </p:nvSpPr>
          <p:spPr>
            <a:xfrm>
              <a:off x="3729350" y="238600"/>
              <a:ext cx="138375" cy="104425"/>
            </a:xfrm>
            <a:custGeom>
              <a:rect b="b" l="l" r="r" t="t"/>
              <a:pathLst>
                <a:path extrusionOk="0" h="4177" w="5535">
                  <a:moveTo>
                    <a:pt x="2780" y="1"/>
                  </a:moveTo>
                  <a:cubicBezTo>
                    <a:pt x="949" y="1"/>
                    <a:pt x="0" y="2195"/>
                    <a:pt x="1279" y="3514"/>
                  </a:cubicBezTo>
                  <a:cubicBezTo>
                    <a:pt x="1680" y="3955"/>
                    <a:pt x="2228" y="4176"/>
                    <a:pt x="2775" y="4176"/>
                  </a:cubicBezTo>
                  <a:cubicBezTo>
                    <a:pt x="3297" y="4176"/>
                    <a:pt x="3818" y="3976"/>
                    <a:pt x="4210" y="3574"/>
                  </a:cubicBezTo>
                  <a:cubicBezTo>
                    <a:pt x="5534" y="2289"/>
                    <a:pt x="4651" y="41"/>
                    <a:pt x="2804" y="1"/>
                  </a:cubicBezTo>
                  <a:cubicBezTo>
                    <a:pt x="2796" y="1"/>
                    <a:pt x="2788" y="1"/>
                    <a:pt x="2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7"/>
            <p:cNvSpPr/>
            <p:nvPr/>
          </p:nvSpPr>
          <p:spPr>
            <a:xfrm>
              <a:off x="3364450" y="968675"/>
              <a:ext cx="138475" cy="104425"/>
            </a:xfrm>
            <a:custGeom>
              <a:rect b="b" l="l" r="r" t="t"/>
              <a:pathLst>
                <a:path extrusionOk="0" h="4177" w="5539">
                  <a:moveTo>
                    <a:pt x="2750" y="0"/>
                  </a:moveTo>
                  <a:cubicBezTo>
                    <a:pt x="966" y="0"/>
                    <a:pt x="1" y="2135"/>
                    <a:pt x="1243" y="3475"/>
                  </a:cubicBezTo>
                  <a:cubicBezTo>
                    <a:pt x="1644" y="3940"/>
                    <a:pt x="2207" y="4177"/>
                    <a:pt x="2770" y="4177"/>
                  </a:cubicBezTo>
                  <a:cubicBezTo>
                    <a:pt x="3277" y="4177"/>
                    <a:pt x="3783" y="3985"/>
                    <a:pt x="4173" y="3595"/>
                  </a:cubicBezTo>
                  <a:cubicBezTo>
                    <a:pt x="5538" y="2351"/>
                    <a:pt x="4695" y="63"/>
                    <a:pt x="2848" y="3"/>
                  </a:cubicBezTo>
                  <a:cubicBezTo>
                    <a:pt x="2815" y="1"/>
                    <a:pt x="2783" y="0"/>
                    <a:pt x="27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7"/>
            <p:cNvSpPr/>
            <p:nvPr/>
          </p:nvSpPr>
          <p:spPr>
            <a:xfrm>
              <a:off x="3729200" y="603150"/>
              <a:ext cx="138225" cy="104675"/>
            </a:xfrm>
            <a:custGeom>
              <a:rect b="b" l="l" r="r" t="t"/>
              <a:pathLst>
                <a:path extrusionOk="0" h="4187" w="5529">
                  <a:moveTo>
                    <a:pt x="2769" y="0"/>
                  </a:moveTo>
                  <a:cubicBezTo>
                    <a:pt x="2255" y="0"/>
                    <a:pt x="1742" y="197"/>
                    <a:pt x="1345" y="593"/>
                  </a:cubicBezTo>
                  <a:cubicBezTo>
                    <a:pt x="0" y="1878"/>
                    <a:pt x="864" y="4126"/>
                    <a:pt x="2730" y="4186"/>
                  </a:cubicBezTo>
                  <a:cubicBezTo>
                    <a:pt x="2747" y="4187"/>
                    <a:pt x="2763" y="4187"/>
                    <a:pt x="2780" y="4187"/>
                  </a:cubicBezTo>
                  <a:cubicBezTo>
                    <a:pt x="4594" y="4187"/>
                    <a:pt x="5529" y="2006"/>
                    <a:pt x="4276" y="674"/>
                  </a:cubicBezTo>
                  <a:cubicBezTo>
                    <a:pt x="3870" y="227"/>
                    <a:pt x="3320" y="0"/>
                    <a:pt x="27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7"/>
            <p:cNvSpPr/>
            <p:nvPr/>
          </p:nvSpPr>
          <p:spPr>
            <a:xfrm>
              <a:off x="3729850" y="968225"/>
              <a:ext cx="137875" cy="104400"/>
            </a:xfrm>
            <a:custGeom>
              <a:rect b="b" l="l" r="r" t="t"/>
              <a:pathLst>
                <a:path extrusionOk="0" h="4176" w="5515">
                  <a:moveTo>
                    <a:pt x="2757" y="0"/>
                  </a:moveTo>
                  <a:cubicBezTo>
                    <a:pt x="2213" y="0"/>
                    <a:pt x="1670" y="221"/>
                    <a:pt x="1279" y="663"/>
                  </a:cubicBezTo>
                  <a:cubicBezTo>
                    <a:pt x="0" y="1982"/>
                    <a:pt x="929" y="4176"/>
                    <a:pt x="2760" y="4176"/>
                  </a:cubicBezTo>
                  <a:cubicBezTo>
                    <a:pt x="2768" y="4176"/>
                    <a:pt x="2776" y="4176"/>
                    <a:pt x="2784" y="4175"/>
                  </a:cubicBezTo>
                  <a:cubicBezTo>
                    <a:pt x="4631" y="4135"/>
                    <a:pt x="5514" y="1887"/>
                    <a:pt x="4190" y="603"/>
                  </a:cubicBezTo>
                  <a:cubicBezTo>
                    <a:pt x="3798" y="201"/>
                    <a:pt x="3277" y="0"/>
                    <a:pt x="27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7"/>
            <p:cNvSpPr/>
            <p:nvPr/>
          </p:nvSpPr>
          <p:spPr>
            <a:xfrm>
              <a:off x="2269525" y="603875"/>
              <a:ext cx="137975" cy="104425"/>
            </a:xfrm>
            <a:custGeom>
              <a:rect b="b" l="l" r="r" t="t"/>
              <a:pathLst>
                <a:path extrusionOk="0" h="4177" w="5519">
                  <a:moveTo>
                    <a:pt x="2750" y="0"/>
                  </a:moveTo>
                  <a:cubicBezTo>
                    <a:pt x="966" y="0"/>
                    <a:pt x="1" y="2134"/>
                    <a:pt x="1223" y="3475"/>
                  </a:cubicBezTo>
                  <a:cubicBezTo>
                    <a:pt x="1624" y="3940"/>
                    <a:pt x="2187" y="4177"/>
                    <a:pt x="2750" y="4177"/>
                  </a:cubicBezTo>
                  <a:cubicBezTo>
                    <a:pt x="3257" y="4177"/>
                    <a:pt x="3764" y="3985"/>
                    <a:pt x="4153" y="3595"/>
                  </a:cubicBezTo>
                  <a:cubicBezTo>
                    <a:pt x="5518" y="2351"/>
                    <a:pt x="4695" y="83"/>
                    <a:pt x="2849" y="2"/>
                  </a:cubicBezTo>
                  <a:cubicBezTo>
                    <a:pt x="2816" y="1"/>
                    <a:pt x="2783" y="0"/>
                    <a:pt x="27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7"/>
            <p:cNvSpPr/>
            <p:nvPr/>
          </p:nvSpPr>
          <p:spPr>
            <a:xfrm>
              <a:off x="2675425" y="300325"/>
              <a:ext cx="79300" cy="42550"/>
            </a:xfrm>
            <a:custGeom>
              <a:rect b="b" l="l" r="r" t="t"/>
              <a:pathLst>
                <a:path extrusionOk="0" h="1702" w="3172">
                  <a:moveTo>
                    <a:pt x="3172" y="1"/>
                  </a:moveTo>
                  <a:cubicBezTo>
                    <a:pt x="2108" y="442"/>
                    <a:pt x="1064" y="884"/>
                    <a:pt x="1" y="1346"/>
                  </a:cubicBezTo>
                  <a:cubicBezTo>
                    <a:pt x="344" y="1586"/>
                    <a:pt x="739" y="1702"/>
                    <a:pt x="1132" y="1702"/>
                  </a:cubicBezTo>
                  <a:cubicBezTo>
                    <a:pt x="1658" y="1702"/>
                    <a:pt x="2179" y="1495"/>
                    <a:pt x="2570" y="1105"/>
                  </a:cubicBezTo>
                  <a:cubicBezTo>
                    <a:pt x="2871" y="804"/>
                    <a:pt x="3092" y="422"/>
                    <a:pt x="31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7"/>
            <p:cNvSpPr/>
            <p:nvPr/>
          </p:nvSpPr>
          <p:spPr>
            <a:xfrm>
              <a:off x="1252825" y="1724425"/>
              <a:ext cx="48200" cy="79325"/>
            </a:xfrm>
            <a:custGeom>
              <a:rect b="b" l="l" r="r" t="t"/>
              <a:pathLst>
                <a:path extrusionOk="0" h="3173" w="1928">
                  <a:moveTo>
                    <a:pt x="1366" y="1"/>
                  </a:moveTo>
                  <a:cubicBezTo>
                    <a:pt x="884" y="1045"/>
                    <a:pt x="442" y="2108"/>
                    <a:pt x="1" y="3172"/>
                  </a:cubicBezTo>
                  <a:cubicBezTo>
                    <a:pt x="402" y="3092"/>
                    <a:pt x="784" y="2891"/>
                    <a:pt x="1085" y="2590"/>
                  </a:cubicBezTo>
                  <a:cubicBezTo>
                    <a:pt x="1807" y="1908"/>
                    <a:pt x="1928" y="804"/>
                    <a:pt x="13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7"/>
            <p:cNvSpPr/>
            <p:nvPr/>
          </p:nvSpPr>
          <p:spPr>
            <a:xfrm>
              <a:off x="1539150" y="1335525"/>
              <a:ext cx="138225" cy="104425"/>
            </a:xfrm>
            <a:custGeom>
              <a:rect b="b" l="l" r="r" t="t"/>
              <a:pathLst>
                <a:path extrusionOk="0" h="4177" w="5529">
                  <a:moveTo>
                    <a:pt x="2769" y="1"/>
                  </a:moveTo>
                  <a:cubicBezTo>
                    <a:pt x="955" y="1"/>
                    <a:pt x="0" y="2181"/>
                    <a:pt x="1253" y="3514"/>
                  </a:cubicBezTo>
                  <a:cubicBezTo>
                    <a:pt x="1654" y="3956"/>
                    <a:pt x="2202" y="4176"/>
                    <a:pt x="2749" y="4176"/>
                  </a:cubicBezTo>
                  <a:cubicBezTo>
                    <a:pt x="3271" y="4176"/>
                    <a:pt x="3792" y="3976"/>
                    <a:pt x="4184" y="3574"/>
                  </a:cubicBezTo>
                  <a:cubicBezTo>
                    <a:pt x="5529" y="2289"/>
                    <a:pt x="4646" y="41"/>
                    <a:pt x="2819" y="1"/>
                  </a:cubicBezTo>
                  <a:cubicBezTo>
                    <a:pt x="2802" y="1"/>
                    <a:pt x="2786" y="1"/>
                    <a:pt x="27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7"/>
            <p:cNvSpPr/>
            <p:nvPr/>
          </p:nvSpPr>
          <p:spPr>
            <a:xfrm>
              <a:off x="1174050" y="2065650"/>
              <a:ext cx="138375" cy="104350"/>
            </a:xfrm>
            <a:custGeom>
              <a:rect b="b" l="l" r="r" t="t"/>
              <a:pathLst>
                <a:path extrusionOk="0" h="4174" w="5535">
                  <a:moveTo>
                    <a:pt x="2755" y="1"/>
                  </a:moveTo>
                  <a:cubicBezTo>
                    <a:pt x="2747" y="1"/>
                    <a:pt x="2739" y="1"/>
                    <a:pt x="2730" y="1"/>
                  </a:cubicBezTo>
                  <a:cubicBezTo>
                    <a:pt x="904" y="21"/>
                    <a:pt x="1" y="2269"/>
                    <a:pt x="1305" y="3553"/>
                  </a:cubicBezTo>
                  <a:cubicBezTo>
                    <a:pt x="1700" y="3967"/>
                    <a:pt x="2225" y="4173"/>
                    <a:pt x="2750" y="4173"/>
                  </a:cubicBezTo>
                  <a:cubicBezTo>
                    <a:pt x="3294" y="4173"/>
                    <a:pt x="3837" y="3952"/>
                    <a:pt x="4236" y="3513"/>
                  </a:cubicBezTo>
                  <a:cubicBezTo>
                    <a:pt x="5535" y="2214"/>
                    <a:pt x="4586" y="1"/>
                    <a:pt x="275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7"/>
            <p:cNvSpPr/>
            <p:nvPr/>
          </p:nvSpPr>
          <p:spPr>
            <a:xfrm>
              <a:off x="1550400" y="1700625"/>
              <a:ext cx="114925" cy="103350"/>
            </a:xfrm>
            <a:custGeom>
              <a:rect b="b" l="l" r="r" t="t"/>
              <a:pathLst>
                <a:path extrusionOk="0" h="4134" w="4597">
                  <a:moveTo>
                    <a:pt x="2303" y="0"/>
                  </a:moveTo>
                  <a:cubicBezTo>
                    <a:pt x="1803" y="0"/>
                    <a:pt x="1302" y="182"/>
                    <a:pt x="904" y="551"/>
                  </a:cubicBezTo>
                  <a:cubicBezTo>
                    <a:pt x="61" y="1314"/>
                    <a:pt x="1" y="2619"/>
                    <a:pt x="783" y="3462"/>
                  </a:cubicBezTo>
                  <a:cubicBezTo>
                    <a:pt x="1196"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7"/>
            <p:cNvSpPr/>
            <p:nvPr/>
          </p:nvSpPr>
          <p:spPr>
            <a:xfrm>
              <a:off x="1903950" y="1335525"/>
              <a:ext cx="138725" cy="104350"/>
            </a:xfrm>
            <a:custGeom>
              <a:rect b="b" l="l" r="r" t="t"/>
              <a:pathLst>
                <a:path extrusionOk="0" h="4174" w="5549">
                  <a:moveTo>
                    <a:pt x="2750" y="1"/>
                  </a:moveTo>
                  <a:cubicBezTo>
                    <a:pt x="936" y="1"/>
                    <a:pt x="1" y="2201"/>
                    <a:pt x="1274" y="3514"/>
                  </a:cubicBezTo>
                  <a:cubicBezTo>
                    <a:pt x="1672" y="3953"/>
                    <a:pt x="2216" y="4174"/>
                    <a:pt x="2760" y="4174"/>
                  </a:cubicBezTo>
                  <a:cubicBezTo>
                    <a:pt x="3285" y="4174"/>
                    <a:pt x="3810" y="3968"/>
                    <a:pt x="4204" y="3554"/>
                  </a:cubicBezTo>
                  <a:cubicBezTo>
                    <a:pt x="5549" y="2269"/>
                    <a:pt x="4646" y="21"/>
                    <a:pt x="2799" y="1"/>
                  </a:cubicBezTo>
                  <a:cubicBezTo>
                    <a:pt x="2783" y="1"/>
                    <a:pt x="2766" y="1"/>
                    <a:pt x="2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7"/>
            <p:cNvSpPr/>
            <p:nvPr/>
          </p:nvSpPr>
          <p:spPr>
            <a:xfrm>
              <a:off x="1174050"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7"/>
            <p:cNvSpPr/>
            <p:nvPr/>
          </p:nvSpPr>
          <p:spPr>
            <a:xfrm>
              <a:off x="1538850" y="2065050"/>
              <a:ext cx="138100" cy="104525"/>
            </a:xfrm>
            <a:custGeom>
              <a:rect b="b" l="l" r="r" t="t"/>
              <a:pathLst>
                <a:path extrusionOk="0" h="4181" w="5524">
                  <a:moveTo>
                    <a:pt x="2767" y="0"/>
                  </a:moveTo>
                  <a:cubicBezTo>
                    <a:pt x="2261" y="0"/>
                    <a:pt x="1755" y="187"/>
                    <a:pt x="1366" y="567"/>
                  </a:cubicBezTo>
                  <a:cubicBezTo>
                    <a:pt x="1" y="1811"/>
                    <a:pt x="844" y="4099"/>
                    <a:pt x="2690" y="4180"/>
                  </a:cubicBezTo>
                  <a:cubicBezTo>
                    <a:pt x="2715" y="4180"/>
                    <a:pt x="2740" y="4181"/>
                    <a:pt x="2765" y="4181"/>
                  </a:cubicBezTo>
                  <a:cubicBezTo>
                    <a:pt x="4564" y="4181"/>
                    <a:pt x="5524" y="2033"/>
                    <a:pt x="4296" y="687"/>
                  </a:cubicBezTo>
                  <a:cubicBezTo>
                    <a:pt x="3894" y="232"/>
                    <a:pt x="3330" y="0"/>
                    <a:pt x="27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7"/>
            <p:cNvSpPr/>
            <p:nvPr/>
          </p:nvSpPr>
          <p:spPr>
            <a:xfrm>
              <a:off x="1903800"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8" y="4173"/>
                    <a:pt x="2797" y="4173"/>
                    <a:pt x="2805" y="4173"/>
                  </a:cubicBezTo>
                  <a:cubicBezTo>
                    <a:pt x="4652" y="4133"/>
                    <a:pt x="5535" y="1905"/>
                    <a:pt x="4210" y="620"/>
                  </a:cubicBezTo>
                  <a:cubicBezTo>
                    <a:pt x="3816" y="206"/>
                    <a:pt x="3291" y="1"/>
                    <a:pt x="27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7"/>
            <p:cNvSpPr/>
            <p:nvPr/>
          </p:nvSpPr>
          <p:spPr>
            <a:xfrm>
              <a:off x="1174050" y="2795025"/>
              <a:ext cx="138525" cy="104125"/>
            </a:xfrm>
            <a:custGeom>
              <a:rect b="b" l="l" r="r" t="t"/>
              <a:pathLst>
                <a:path extrusionOk="0" h="4165" w="5541">
                  <a:moveTo>
                    <a:pt x="2763" y="0"/>
                  </a:moveTo>
                  <a:cubicBezTo>
                    <a:pt x="2229" y="0"/>
                    <a:pt x="1697" y="211"/>
                    <a:pt x="1305" y="632"/>
                  </a:cubicBezTo>
                  <a:cubicBezTo>
                    <a:pt x="1" y="1937"/>
                    <a:pt x="924" y="4165"/>
                    <a:pt x="2771" y="4165"/>
                  </a:cubicBezTo>
                  <a:cubicBezTo>
                    <a:pt x="4617" y="4165"/>
                    <a:pt x="5540" y="1937"/>
                    <a:pt x="4236" y="632"/>
                  </a:cubicBezTo>
                  <a:cubicBezTo>
                    <a:pt x="3834" y="211"/>
                    <a:pt x="3297" y="0"/>
                    <a:pt x="2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7"/>
            <p:cNvSpPr/>
            <p:nvPr/>
          </p:nvSpPr>
          <p:spPr>
            <a:xfrm>
              <a:off x="1539150" y="2429950"/>
              <a:ext cx="138225" cy="104425"/>
            </a:xfrm>
            <a:custGeom>
              <a:rect b="b" l="l" r="r" t="t"/>
              <a:pathLst>
                <a:path extrusionOk="0" h="4177" w="5529">
                  <a:moveTo>
                    <a:pt x="2752" y="0"/>
                  </a:moveTo>
                  <a:cubicBezTo>
                    <a:pt x="2207" y="0"/>
                    <a:pt x="1664" y="221"/>
                    <a:pt x="1273" y="663"/>
                  </a:cubicBezTo>
                  <a:cubicBezTo>
                    <a:pt x="0" y="1976"/>
                    <a:pt x="935" y="4176"/>
                    <a:pt x="2750" y="4176"/>
                  </a:cubicBezTo>
                  <a:cubicBezTo>
                    <a:pt x="2766" y="4176"/>
                    <a:pt x="2782" y="4176"/>
                    <a:pt x="2799" y="4176"/>
                  </a:cubicBezTo>
                  <a:cubicBezTo>
                    <a:pt x="4646" y="4136"/>
                    <a:pt x="5529" y="1888"/>
                    <a:pt x="4184" y="603"/>
                  </a:cubicBezTo>
                  <a:cubicBezTo>
                    <a:pt x="3792" y="201"/>
                    <a:pt x="3271" y="0"/>
                    <a:pt x="27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7"/>
            <p:cNvSpPr/>
            <p:nvPr/>
          </p:nvSpPr>
          <p:spPr>
            <a:xfrm>
              <a:off x="1903675" y="2065150"/>
              <a:ext cx="138875" cy="104400"/>
            </a:xfrm>
            <a:custGeom>
              <a:rect b="b" l="l" r="r" t="t"/>
              <a:pathLst>
                <a:path extrusionOk="0" h="4176" w="5555">
                  <a:moveTo>
                    <a:pt x="2779" y="0"/>
                  </a:moveTo>
                  <a:cubicBezTo>
                    <a:pt x="2258" y="0"/>
                    <a:pt x="1737" y="201"/>
                    <a:pt x="1345" y="603"/>
                  </a:cubicBezTo>
                  <a:cubicBezTo>
                    <a:pt x="0" y="1887"/>
                    <a:pt x="883" y="4135"/>
                    <a:pt x="2750" y="4176"/>
                  </a:cubicBezTo>
                  <a:cubicBezTo>
                    <a:pt x="2758" y="4176"/>
                    <a:pt x="2767" y="4176"/>
                    <a:pt x="2775" y="4176"/>
                  </a:cubicBezTo>
                  <a:cubicBezTo>
                    <a:pt x="4605" y="4176"/>
                    <a:pt x="5554" y="1982"/>
                    <a:pt x="4275" y="663"/>
                  </a:cubicBezTo>
                  <a:cubicBezTo>
                    <a:pt x="3875" y="221"/>
                    <a:pt x="3327" y="0"/>
                    <a:pt x="27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7"/>
            <p:cNvSpPr/>
            <p:nvPr/>
          </p:nvSpPr>
          <p:spPr>
            <a:xfrm>
              <a:off x="1539425"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62"/>
                    <a:pt x="2828" y="2"/>
                  </a:cubicBezTo>
                  <a:cubicBezTo>
                    <a:pt x="2795" y="1"/>
                    <a:pt x="2762" y="0"/>
                    <a:pt x="27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7"/>
            <p:cNvSpPr/>
            <p:nvPr/>
          </p:nvSpPr>
          <p:spPr>
            <a:xfrm>
              <a:off x="1903675"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6" y="4176"/>
                    <a:pt x="2763" y="4176"/>
                    <a:pt x="2779" y="4176"/>
                  </a:cubicBezTo>
                  <a:cubicBezTo>
                    <a:pt x="4594" y="4176"/>
                    <a:pt x="5548" y="1996"/>
                    <a:pt x="4275" y="663"/>
                  </a:cubicBezTo>
                  <a:cubicBezTo>
                    <a:pt x="3885" y="221"/>
                    <a:pt x="3342" y="0"/>
                    <a:pt x="27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7"/>
            <p:cNvSpPr/>
            <p:nvPr/>
          </p:nvSpPr>
          <p:spPr>
            <a:xfrm>
              <a:off x="1903950"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7"/>
            <p:cNvSpPr/>
            <p:nvPr/>
          </p:nvSpPr>
          <p:spPr>
            <a:xfrm>
              <a:off x="2999075" y="1700850"/>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7"/>
            <p:cNvSpPr/>
            <p:nvPr/>
          </p:nvSpPr>
          <p:spPr>
            <a:xfrm>
              <a:off x="3375425" y="1335525"/>
              <a:ext cx="110625" cy="103700"/>
            </a:xfrm>
            <a:custGeom>
              <a:rect b="b" l="l" r="r" t="t"/>
              <a:pathLst>
                <a:path extrusionOk="0" h="4148" w="4425">
                  <a:moveTo>
                    <a:pt x="2315" y="0"/>
                  </a:moveTo>
                  <a:cubicBezTo>
                    <a:pt x="1822" y="0"/>
                    <a:pt x="1320" y="180"/>
                    <a:pt x="904" y="583"/>
                  </a:cubicBezTo>
                  <a:cubicBezTo>
                    <a:pt x="41" y="1346"/>
                    <a:pt x="1" y="2691"/>
                    <a:pt x="824" y="3494"/>
                  </a:cubicBezTo>
                  <a:cubicBezTo>
                    <a:pt x="1248" y="3945"/>
                    <a:pt x="1784" y="4148"/>
                    <a:pt x="2310" y="4148"/>
                  </a:cubicBezTo>
                  <a:cubicBezTo>
                    <a:pt x="3351" y="4148"/>
                    <a:pt x="4357" y="3355"/>
                    <a:pt x="4397" y="2129"/>
                  </a:cubicBezTo>
                  <a:cubicBezTo>
                    <a:pt x="4424" y="861"/>
                    <a:pt x="3393" y="0"/>
                    <a:pt x="23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7"/>
            <p:cNvSpPr/>
            <p:nvPr/>
          </p:nvSpPr>
          <p:spPr>
            <a:xfrm>
              <a:off x="2268975"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7"/>
            <p:cNvSpPr/>
            <p:nvPr/>
          </p:nvSpPr>
          <p:spPr>
            <a:xfrm>
              <a:off x="2634275" y="2429950"/>
              <a:ext cx="138250" cy="104425"/>
            </a:xfrm>
            <a:custGeom>
              <a:rect b="b" l="l" r="r" t="t"/>
              <a:pathLst>
                <a:path extrusionOk="0" h="4177" w="5530">
                  <a:moveTo>
                    <a:pt x="2768" y="0"/>
                  </a:moveTo>
                  <a:cubicBezTo>
                    <a:pt x="2248" y="0"/>
                    <a:pt x="1727" y="201"/>
                    <a:pt x="1325" y="603"/>
                  </a:cubicBezTo>
                  <a:cubicBezTo>
                    <a:pt x="1" y="1888"/>
                    <a:pt x="884" y="4136"/>
                    <a:pt x="2730" y="4176"/>
                  </a:cubicBezTo>
                  <a:cubicBezTo>
                    <a:pt x="2747" y="4176"/>
                    <a:pt x="2763" y="4176"/>
                    <a:pt x="2780" y="4176"/>
                  </a:cubicBezTo>
                  <a:cubicBezTo>
                    <a:pt x="4594" y="4176"/>
                    <a:pt x="5529" y="1976"/>
                    <a:pt x="4256" y="663"/>
                  </a:cubicBezTo>
                  <a:cubicBezTo>
                    <a:pt x="3855" y="221"/>
                    <a:pt x="3312" y="0"/>
                    <a:pt x="27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7"/>
            <p:cNvSpPr/>
            <p:nvPr/>
          </p:nvSpPr>
          <p:spPr>
            <a:xfrm>
              <a:off x="3016300" y="2065900"/>
              <a:ext cx="110275" cy="103350"/>
            </a:xfrm>
            <a:custGeom>
              <a:rect b="b" l="l" r="r" t="t"/>
              <a:pathLst>
                <a:path extrusionOk="0" h="4134" w="4411">
                  <a:moveTo>
                    <a:pt x="2102" y="1"/>
                  </a:moveTo>
                  <a:cubicBezTo>
                    <a:pt x="1031" y="1"/>
                    <a:pt x="1" y="840"/>
                    <a:pt x="14" y="2098"/>
                  </a:cubicBezTo>
                  <a:cubicBezTo>
                    <a:pt x="41" y="3324"/>
                    <a:pt x="1053" y="4134"/>
                    <a:pt x="2104" y="4134"/>
                  </a:cubicBezTo>
                  <a:cubicBezTo>
                    <a:pt x="2620" y="4134"/>
                    <a:pt x="3145" y="3939"/>
                    <a:pt x="3567" y="3503"/>
                  </a:cubicBezTo>
                  <a:cubicBezTo>
                    <a:pt x="4410" y="2700"/>
                    <a:pt x="4390" y="1356"/>
                    <a:pt x="3527" y="593"/>
                  </a:cubicBezTo>
                  <a:cubicBezTo>
                    <a:pt x="3112" y="184"/>
                    <a:pt x="2602" y="1"/>
                    <a:pt x="21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7"/>
            <p:cNvSpPr/>
            <p:nvPr/>
          </p:nvSpPr>
          <p:spPr>
            <a:xfrm>
              <a:off x="3375925" y="1700625"/>
              <a:ext cx="114950" cy="103350"/>
            </a:xfrm>
            <a:custGeom>
              <a:rect b="b" l="l" r="r" t="t"/>
              <a:pathLst>
                <a:path extrusionOk="0" h="4134" w="4598">
                  <a:moveTo>
                    <a:pt x="2304" y="0"/>
                  </a:moveTo>
                  <a:cubicBezTo>
                    <a:pt x="1803" y="0"/>
                    <a:pt x="1302" y="182"/>
                    <a:pt x="904" y="551"/>
                  </a:cubicBezTo>
                  <a:cubicBezTo>
                    <a:pt x="61" y="1314"/>
                    <a:pt x="1" y="2619"/>
                    <a:pt x="784" y="3462"/>
                  </a:cubicBezTo>
                  <a:cubicBezTo>
                    <a:pt x="1186" y="3907"/>
                    <a:pt x="1745" y="4134"/>
                    <a:pt x="2307" y="4134"/>
                  </a:cubicBezTo>
                  <a:cubicBezTo>
                    <a:pt x="2810" y="4134"/>
                    <a:pt x="3316" y="3952"/>
                    <a:pt x="3714" y="3582"/>
                  </a:cubicBezTo>
                  <a:cubicBezTo>
                    <a:pt x="4537" y="2819"/>
                    <a:pt x="4597" y="1495"/>
                    <a:pt x="3835" y="672"/>
                  </a:cubicBezTo>
                  <a:cubicBezTo>
                    <a:pt x="3421" y="227"/>
                    <a:pt x="2863" y="0"/>
                    <a:pt x="2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7"/>
            <p:cNvSpPr/>
            <p:nvPr/>
          </p:nvSpPr>
          <p:spPr>
            <a:xfrm>
              <a:off x="3729475" y="1335525"/>
              <a:ext cx="138250" cy="104350"/>
            </a:xfrm>
            <a:custGeom>
              <a:rect b="b" l="l" r="r" t="t"/>
              <a:pathLst>
                <a:path extrusionOk="0" h="4174" w="5530">
                  <a:moveTo>
                    <a:pt x="2750" y="1"/>
                  </a:moveTo>
                  <a:cubicBezTo>
                    <a:pt x="936" y="1"/>
                    <a:pt x="1" y="2201"/>
                    <a:pt x="1274" y="3514"/>
                  </a:cubicBezTo>
                  <a:cubicBezTo>
                    <a:pt x="1672" y="3953"/>
                    <a:pt x="2216" y="4174"/>
                    <a:pt x="2760" y="4174"/>
                  </a:cubicBezTo>
                  <a:cubicBezTo>
                    <a:pt x="3285" y="4174"/>
                    <a:pt x="3810" y="3968"/>
                    <a:pt x="4205" y="3554"/>
                  </a:cubicBezTo>
                  <a:cubicBezTo>
                    <a:pt x="5529" y="2269"/>
                    <a:pt x="4646" y="21"/>
                    <a:pt x="2799" y="1"/>
                  </a:cubicBezTo>
                  <a:cubicBezTo>
                    <a:pt x="2783" y="1"/>
                    <a:pt x="2767" y="1"/>
                    <a:pt x="2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7"/>
            <p:cNvSpPr/>
            <p:nvPr/>
          </p:nvSpPr>
          <p:spPr>
            <a:xfrm>
              <a:off x="2634275"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0" y="1917"/>
                    <a:pt x="4216" y="632"/>
                  </a:cubicBezTo>
                  <a:cubicBezTo>
                    <a:pt x="3824" y="211"/>
                    <a:pt x="3292" y="0"/>
                    <a:pt x="2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7"/>
            <p:cNvSpPr/>
            <p:nvPr/>
          </p:nvSpPr>
          <p:spPr>
            <a:xfrm>
              <a:off x="2999575" y="2430100"/>
              <a:ext cx="137575" cy="104425"/>
            </a:xfrm>
            <a:custGeom>
              <a:rect b="b" l="l" r="r" t="t"/>
              <a:pathLst>
                <a:path extrusionOk="0" h="4177" w="5503">
                  <a:moveTo>
                    <a:pt x="2754" y="0"/>
                  </a:moveTo>
                  <a:cubicBezTo>
                    <a:pt x="2277" y="0"/>
                    <a:pt x="1802" y="178"/>
                    <a:pt x="1406" y="537"/>
                  </a:cubicBezTo>
                  <a:cubicBezTo>
                    <a:pt x="1" y="1741"/>
                    <a:pt x="764" y="4029"/>
                    <a:pt x="2610" y="4170"/>
                  </a:cubicBezTo>
                  <a:cubicBezTo>
                    <a:pt x="2668" y="4174"/>
                    <a:pt x="2724" y="4176"/>
                    <a:pt x="2780" y="4176"/>
                  </a:cubicBezTo>
                  <a:cubicBezTo>
                    <a:pt x="4522" y="4176"/>
                    <a:pt x="5503" y="2099"/>
                    <a:pt x="4316" y="737"/>
                  </a:cubicBezTo>
                  <a:cubicBezTo>
                    <a:pt x="3882" y="248"/>
                    <a:pt x="3317" y="0"/>
                    <a:pt x="27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7"/>
            <p:cNvSpPr/>
            <p:nvPr/>
          </p:nvSpPr>
          <p:spPr>
            <a:xfrm>
              <a:off x="3364400" y="2065050"/>
              <a:ext cx="138100" cy="104525"/>
            </a:xfrm>
            <a:custGeom>
              <a:rect b="b" l="l" r="r" t="t"/>
              <a:pathLst>
                <a:path extrusionOk="0" h="4181" w="5524">
                  <a:moveTo>
                    <a:pt x="2766" y="0"/>
                  </a:moveTo>
                  <a:cubicBezTo>
                    <a:pt x="2260" y="0"/>
                    <a:pt x="1754" y="187"/>
                    <a:pt x="1365" y="567"/>
                  </a:cubicBezTo>
                  <a:cubicBezTo>
                    <a:pt x="0" y="1811"/>
                    <a:pt x="823" y="4099"/>
                    <a:pt x="2670" y="4180"/>
                  </a:cubicBezTo>
                  <a:cubicBezTo>
                    <a:pt x="2695" y="4180"/>
                    <a:pt x="2720" y="4181"/>
                    <a:pt x="2744" y="4181"/>
                  </a:cubicBezTo>
                  <a:cubicBezTo>
                    <a:pt x="4544" y="4181"/>
                    <a:pt x="5523" y="2033"/>
                    <a:pt x="4296" y="687"/>
                  </a:cubicBezTo>
                  <a:cubicBezTo>
                    <a:pt x="3894" y="232"/>
                    <a:pt x="3330" y="0"/>
                    <a:pt x="27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7"/>
            <p:cNvSpPr/>
            <p:nvPr/>
          </p:nvSpPr>
          <p:spPr>
            <a:xfrm>
              <a:off x="3729850" y="1699900"/>
              <a:ext cx="137875" cy="104350"/>
            </a:xfrm>
            <a:custGeom>
              <a:rect b="b" l="l" r="r" t="t"/>
              <a:pathLst>
                <a:path extrusionOk="0" h="4174" w="5515">
                  <a:moveTo>
                    <a:pt x="2747" y="1"/>
                  </a:moveTo>
                  <a:cubicBezTo>
                    <a:pt x="2206" y="1"/>
                    <a:pt x="1667" y="221"/>
                    <a:pt x="1279" y="661"/>
                  </a:cubicBezTo>
                  <a:cubicBezTo>
                    <a:pt x="0" y="1979"/>
                    <a:pt x="929" y="4173"/>
                    <a:pt x="2760" y="4173"/>
                  </a:cubicBezTo>
                  <a:cubicBezTo>
                    <a:pt x="2768" y="4173"/>
                    <a:pt x="2776" y="4173"/>
                    <a:pt x="2784" y="4173"/>
                  </a:cubicBezTo>
                  <a:cubicBezTo>
                    <a:pt x="4631" y="4133"/>
                    <a:pt x="5514" y="1905"/>
                    <a:pt x="4190" y="620"/>
                  </a:cubicBezTo>
                  <a:cubicBezTo>
                    <a:pt x="3795" y="206"/>
                    <a:pt x="3270" y="1"/>
                    <a:pt x="27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7"/>
            <p:cNvSpPr/>
            <p:nvPr/>
          </p:nvSpPr>
          <p:spPr>
            <a:xfrm>
              <a:off x="2999575" y="2795025"/>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7"/>
            <p:cNvSpPr/>
            <p:nvPr/>
          </p:nvSpPr>
          <p:spPr>
            <a:xfrm>
              <a:off x="3364675" y="2429950"/>
              <a:ext cx="137725" cy="104425"/>
            </a:xfrm>
            <a:custGeom>
              <a:rect b="b" l="l" r="r" t="t"/>
              <a:pathLst>
                <a:path extrusionOk="0" h="4177" w="5509">
                  <a:moveTo>
                    <a:pt x="2750" y="0"/>
                  </a:moveTo>
                  <a:cubicBezTo>
                    <a:pt x="2202" y="0"/>
                    <a:pt x="1654" y="221"/>
                    <a:pt x="1254" y="663"/>
                  </a:cubicBezTo>
                  <a:cubicBezTo>
                    <a:pt x="0" y="1976"/>
                    <a:pt x="936" y="4176"/>
                    <a:pt x="2750" y="4176"/>
                  </a:cubicBezTo>
                  <a:cubicBezTo>
                    <a:pt x="2766" y="4176"/>
                    <a:pt x="2783" y="4176"/>
                    <a:pt x="2799" y="4176"/>
                  </a:cubicBezTo>
                  <a:cubicBezTo>
                    <a:pt x="4646" y="4136"/>
                    <a:pt x="5509" y="1888"/>
                    <a:pt x="4184" y="603"/>
                  </a:cubicBezTo>
                  <a:cubicBezTo>
                    <a:pt x="3792" y="201"/>
                    <a:pt x="3271" y="0"/>
                    <a:pt x="27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7"/>
            <p:cNvSpPr/>
            <p:nvPr/>
          </p:nvSpPr>
          <p:spPr>
            <a:xfrm>
              <a:off x="3729200" y="2065150"/>
              <a:ext cx="138375" cy="104400"/>
            </a:xfrm>
            <a:custGeom>
              <a:rect b="b" l="l" r="r" t="t"/>
              <a:pathLst>
                <a:path extrusionOk="0" h="4176" w="5535">
                  <a:moveTo>
                    <a:pt x="2778" y="0"/>
                  </a:moveTo>
                  <a:cubicBezTo>
                    <a:pt x="2258" y="0"/>
                    <a:pt x="1737" y="201"/>
                    <a:pt x="1345" y="603"/>
                  </a:cubicBezTo>
                  <a:cubicBezTo>
                    <a:pt x="0" y="1887"/>
                    <a:pt x="884" y="4135"/>
                    <a:pt x="2730" y="4176"/>
                  </a:cubicBezTo>
                  <a:cubicBezTo>
                    <a:pt x="2739" y="4176"/>
                    <a:pt x="2747" y="4176"/>
                    <a:pt x="2755" y="4176"/>
                  </a:cubicBezTo>
                  <a:cubicBezTo>
                    <a:pt x="4585" y="4176"/>
                    <a:pt x="5534" y="1982"/>
                    <a:pt x="4256" y="663"/>
                  </a:cubicBezTo>
                  <a:cubicBezTo>
                    <a:pt x="3865" y="221"/>
                    <a:pt x="3322" y="0"/>
                    <a:pt x="27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7"/>
            <p:cNvSpPr/>
            <p:nvPr/>
          </p:nvSpPr>
          <p:spPr>
            <a:xfrm>
              <a:off x="3364450" y="2795725"/>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7"/>
            <p:cNvSpPr/>
            <p:nvPr/>
          </p:nvSpPr>
          <p:spPr>
            <a:xfrm>
              <a:off x="3729200" y="2429950"/>
              <a:ext cx="138225" cy="104425"/>
            </a:xfrm>
            <a:custGeom>
              <a:rect b="b" l="l" r="r" t="t"/>
              <a:pathLst>
                <a:path extrusionOk="0" h="4177" w="5529">
                  <a:moveTo>
                    <a:pt x="2788" y="0"/>
                  </a:moveTo>
                  <a:cubicBezTo>
                    <a:pt x="2268" y="0"/>
                    <a:pt x="1747" y="201"/>
                    <a:pt x="1345" y="603"/>
                  </a:cubicBezTo>
                  <a:cubicBezTo>
                    <a:pt x="0" y="1867"/>
                    <a:pt x="864" y="4116"/>
                    <a:pt x="2730" y="4176"/>
                  </a:cubicBezTo>
                  <a:cubicBezTo>
                    <a:pt x="2747" y="4176"/>
                    <a:pt x="2763" y="4176"/>
                    <a:pt x="2780" y="4176"/>
                  </a:cubicBezTo>
                  <a:cubicBezTo>
                    <a:pt x="4594" y="4176"/>
                    <a:pt x="5529" y="1996"/>
                    <a:pt x="4276" y="663"/>
                  </a:cubicBezTo>
                  <a:cubicBezTo>
                    <a:pt x="3875" y="221"/>
                    <a:pt x="3332" y="0"/>
                    <a:pt x="27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7"/>
            <p:cNvSpPr/>
            <p:nvPr/>
          </p:nvSpPr>
          <p:spPr>
            <a:xfrm>
              <a:off x="3729975" y="2795200"/>
              <a:ext cx="137750" cy="103975"/>
            </a:xfrm>
            <a:custGeom>
              <a:rect b="b" l="l" r="r" t="t"/>
              <a:pathLst>
                <a:path extrusionOk="0" h="4159" w="5510">
                  <a:moveTo>
                    <a:pt x="2743" y="0"/>
                  </a:moveTo>
                  <a:cubicBezTo>
                    <a:pt x="2201" y="0"/>
                    <a:pt x="1662" y="216"/>
                    <a:pt x="1274" y="645"/>
                  </a:cubicBezTo>
                  <a:cubicBezTo>
                    <a:pt x="1" y="1958"/>
                    <a:pt x="916" y="4159"/>
                    <a:pt x="2730" y="4159"/>
                  </a:cubicBezTo>
                  <a:cubicBezTo>
                    <a:pt x="2747" y="4159"/>
                    <a:pt x="2763" y="4158"/>
                    <a:pt x="2779" y="4158"/>
                  </a:cubicBezTo>
                  <a:cubicBezTo>
                    <a:pt x="4626" y="4138"/>
                    <a:pt x="5509" y="1890"/>
                    <a:pt x="4185" y="605"/>
                  </a:cubicBezTo>
                  <a:cubicBezTo>
                    <a:pt x="3790" y="201"/>
                    <a:pt x="3266" y="0"/>
                    <a:pt x="27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7"/>
            <p:cNvSpPr/>
            <p:nvPr/>
          </p:nvSpPr>
          <p:spPr>
            <a:xfrm>
              <a:off x="2279000" y="1334900"/>
              <a:ext cx="118450" cy="105375"/>
            </a:xfrm>
            <a:custGeom>
              <a:rect b="b" l="l" r="r" t="t"/>
              <a:pathLst>
                <a:path extrusionOk="0" h="4215" w="4738">
                  <a:moveTo>
                    <a:pt x="2354" y="0"/>
                  </a:moveTo>
                  <a:cubicBezTo>
                    <a:pt x="1884" y="0"/>
                    <a:pt x="1415" y="174"/>
                    <a:pt x="1024" y="528"/>
                  </a:cubicBezTo>
                  <a:cubicBezTo>
                    <a:pt x="12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7"/>
            <p:cNvSpPr/>
            <p:nvPr/>
          </p:nvSpPr>
          <p:spPr>
            <a:xfrm>
              <a:off x="2280525" y="1700525"/>
              <a:ext cx="110100" cy="103525"/>
            </a:xfrm>
            <a:custGeom>
              <a:rect b="b" l="l" r="r" t="t"/>
              <a:pathLst>
                <a:path extrusionOk="0" h="4141" w="4404">
                  <a:moveTo>
                    <a:pt x="2295" y="1"/>
                  </a:moveTo>
                  <a:cubicBezTo>
                    <a:pt x="1802" y="1"/>
                    <a:pt x="1299" y="178"/>
                    <a:pt x="883" y="575"/>
                  </a:cubicBezTo>
                  <a:cubicBezTo>
                    <a:pt x="20" y="1358"/>
                    <a:pt x="0" y="2703"/>
                    <a:pt x="823" y="3506"/>
                  </a:cubicBezTo>
                  <a:cubicBezTo>
                    <a:pt x="1248" y="3944"/>
                    <a:pt x="1778" y="4141"/>
                    <a:pt x="2299" y="4141"/>
                  </a:cubicBezTo>
                  <a:cubicBezTo>
                    <a:pt x="3351" y="4141"/>
                    <a:pt x="4362" y="3337"/>
                    <a:pt x="4376" y="2101"/>
                  </a:cubicBezTo>
                  <a:cubicBezTo>
                    <a:pt x="4403" y="848"/>
                    <a:pt x="3373" y="1"/>
                    <a:pt x="22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7"/>
            <p:cNvSpPr/>
            <p:nvPr/>
          </p:nvSpPr>
          <p:spPr>
            <a:xfrm>
              <a:off x="2651500" y="1335700"/>
              <a:ext cx="109750" cy="103600"/>
            </a:xfrm>
            <a:custGeom>
              <a:rect b="b" l="l" r="r" t="t"/>
              <a:pathLst>
                <a:path extrusionOk="0" h="4144" w="4390">
                  <a:moveTo>
                    <a:pt x="2100" y="1"/>
                  </a:moveTo>
                  <a:cubicBezTo>
                    <a:pt x="1045" y="1"/>
                    <a:pt x="28" y="817"/>
                    <a:pt x="14" y="2062"/>
                  </a:cubicBezTo>
                  <a:cubicBezTo>
                    <a:pt x="1" y="3316"/>
                    <a:pt x="1024" y="4144"/>
                    <a:pt x="2091" y="4144"/>
                  </a:cubicBezTo>
                  <a:cubicBezTo>
                    <a:pt x="2594" y="4144"/>
                    <a:pt x="3108" y="3959"/>
                    <a:pt x="3527" y="3547"/>
                  </a:cubicBezTo>
                  <a:cubicBezTo>
                    <a:pt x="4390" y="2764"/>
                    <a:pt x="4390" y="1419"/>
                    <a:pt x="3547" y="616"/>
                  </a:cubicBezTo>
                  <a:cubicBezTo>
                    <a:pt x="3128" y="191"/>
                    <a:pt x="2609" y="1"/>
                    <a:pt x="21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7"/>
            <p:cNvSpPr/>
            <p:nvPr/>
          </p:nvSpPr>
          <p:spPr>
            <a:xfrm>
              <a:off x="2280525" y="2065500"/>
              <a:ext cx="109750" cy="103725"/>
            </a:xfrm>
            <a:custGeom>
              <a:rect b="b" l="l" r="r" t="t"/>
              <a:pathLst>
                <a:path extrusionOk="0" h="4149" w="4390">
                  <a:moveTo>
                    <a:pt x="2288" y="1"/>
                  </a:moveTo>
                  <a:cubicBezTo>
                    <a:pt x="1790" y="1"/>
                    <a:pt x="1283" y="182"/>
                    <a:pt x="863" y="589"/>
                  </a:cubicBezTo>
                  <a:cubicBezTo>
                    <a:pt x="20" y="1372"/>
                    <a:pt x="0" y="2716"/>
                    <a:pt x="843" y="3519"/>
                  </a:cubicBezTo>
                  <a:cubicBezTo>
                    <a:pt x="1265" y="3954"/>
                    <a:pt x="1788" y="4149"/>
                    <a:pt x="2302" y="4149"/>
                  </a:cubicBezTo>
                  <a:cubicBezTo>
                    <a:pt x="3353" y="4149"/>
                    <a:pt x="4362" y="3334"/>
                    <a:pt x="4376" y="2094"/>
                  </a:cubicBezTo>
                  <a:cubicBezTo>
                    <a:pt x="4389" y="846"/>
                    <a:pt x="3363" y="1"/>
                    <a:pt x="22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7"/>
            <p:cNvSpPr/>
            <p:nvPr/>
          </p:nvSpPr>
          <p:spPr>
            <a:xfrm>
              <a:off x="2634825" y="1700800"/>
              <a:ext cx="137975" cy="104225"/>
            </a:xfrm>
            <a:custGeom>
              <a:rect b="b" l="l" r="r" t="t"/>
              <a:pathLst>
                <a:path extrusionOk="0" h="4169" w="5519">
                  <a:moveTo>
                    <a:pt x="2730" y="0"/>
                  </a:moveTo>
                  <a:cubicBezTo>
                    <a:pt x="947" y="0"/>
                    <a:pt x="1" y="2134"/>
                    <a:pt x="1223" y="3475"/>
                  </a:cubicBezTo>
                  <a:cubicBezTo>
                    <a:pt x="1623" y="3937"/>
                    <a:pt x="2182" y="4169"/>
                    <a:pt x="2742" y="4169"/>
                  </a:cubicBezTo>
                  <a:cubicBezTo>
                    <a:pt x="3252" y="4169"/>
                    <a:pt x="3762" y="3978"/>
                    <a:pt x="4154" y="3595"/>
                  </a:cubicBezTo>
                  <a:cubicBezTo>
                    <a:pt x="5519" y="2331"/>
                    <a:pt x="4675" y="63"/>
                    <a:pt x="2829" y="2"/>
                  </a:cubicBezTo>
                  <a:cubicBezTo>
                    <a:pt x="2796" y="1"/>
                    <a:pt x="2763" y="0"/>
                    <a:pt x="27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7"/>
            <p:cNvSpPr/>
            <p:nvPr/>
          </p:nvSpPr>
          <p:spPr>
            <a:xfrm>
              <a:off x="2999075" y="1335550"/>
              <a:ext cx="138525" cy="104525"/>
            </a:xfrm>
            <a:custGeom>
              <a:rect b="b" l="l" r="r" t="t"/>
              <a:pathLst>
                <a:path extrusionOk="0" h="4181" w="5541">
                  <a:moveTo>
                    <a:pt x="2771" y="0"/>
                  </a:moveTo>
                  <a:cubicBezTo>
                    <a:pt x="924" y="0"/>
                    <a:pt x="1" y="2228"/>
                    <a:pt x="1306" y="3533"/>
                  </a:cubicBezTo>
                  <a:cubicBezTo>
                    <a:pt x="1707" y="3964"/>
                    <a:pt x="2244" y="4180"/>
                    <a:pt x="2778" y="4180"/>
                  </a:cubicBezTo>
                  <a:cubicBezTo>
                    <a:pt x="3313" y="4180"/>
                    <a:pt x="3845" y="3964"/>
                    <a:pt x="4236" y="3533"/>
                  </a:cubicBezTo>
                  <a:cubicBezTo>
                    <a:pt x="5541" y="2228"/>
                    <a:pt x="4617" y="0"/>
                    <a:pt x="2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7"/>
            <p:cNvSpPr/>
            <p:nvPr/>
          </p:nvSpPr>
          <p:spPr>
            <a:xfrm>
              <a:off x="2268975" y="2429975"/>
              <a:ext cx="138450" cy="104425"/>
            </a:xfrm>
            <a:custGeom>
              <a:rect b="b" l="l" r="r" t="t"/>
              <a:pathLst>
                <a:path extrusionOk="0" h="4177" w="5538">
                  <a:moveTo>
                    <a:pt x="2776" y="1"/>
                  </a:moveTo>
                  <a:cubicBezTo>
                    <a:pt x="2272" y="1"/>
                    <a:pt x="1764" y="192"/>
                    <a:pt x="1365" y="582"/>
                  </a:cubicBezTo>
                  <a:cubicBezTo>
                    <a:pt x="0" y="1826"/>
                    <a:pt x="843" y="4094"/>
                    <a:pt x="2690" y="4175"/>
                  </a:cubicBezTo>
                  <a:cubicBezTo>
                    <a:pt x="2723" y="4176"/>
                    <a:pt x="2755" y="4177"/>
                    <a:pt x="2788" y="4177"/>
                  </a:cubicBezTo>
                  <a:cubicBezTo>
                    <a:pt x="4572" y="4177"/>
                    <a:pt x="5538" y="2023"/>
                    <a:pt x="4296" y="702"/>
                  </a:cubicBezTo>
                  <a:cubicBezTo>
                    <a:pt x="3894" y="237"/>
                    <a:pt x="3337" y="1"/>
                    <a:pt x="27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7"/>
            <p:cNvSpPr/>
            <p:nvPr/>
          </p:nvSpPr>
          <p:spPr>
            <a:xfrm>
              <a:off x="2651500" y="2065850"/>
              <a:ext cx="110250" cy="103450"/>
            </a:xfrm>
            <a:custGeom>
              <a:rect b="b" l="l" r="r" t="t"/>
              <a:pathLst>
                <a:path extrusionOk="0" h="4138" w="4410">
                  <a:moveTo>
                    <a:pt x="2091" y="0"/>
                  </a:moveTo>
                  <a:cubicBezTo>
                    <a:pt x="1039" y="0"/>
                    <a:pt x="28" y="804"/>
                    <a:pt x="14" y="2040"/>
                  </a:cubicBezTo>
                  <a:cubicBezTo>
                    <a:pt x="1" y="3299"/>
                    <a:pt x="1022" y="4138"/>
                    <a:pt x="2093" y="4138"/>
                  </a:cubicBezTo>
                  <a:cubicBezTo>
                    <a:pt x="2594" y="4138"/>
                    <a:pt x="3105" y="3954"/>
                    <a:pt x="3527" y="3545"/>
                  </a:cubicBezTo>
                  <a:cubicBezTo>
                    <a:pt x="4390" y="2763"/>
                    <a:pt x="4410" y="1418"/>
                    <a:pt x="3567" y="635"/>
                  </a:cubicBezTo>
                  <a:cubicBezTo>
                    <a:pt x="3142" y="197"/>
                    <a:pt x="2611" y="0"/>
                    <a:pt x="20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7"/>
            <p:cNvSpPr/>
            <p:nvPr/>
          </p:nvSpPr>
          <p:spPr>
            <a:xfrm>
              <a:off x="4097025" y="968425"/>
              <a:ext cx="138875" cy="104200"/>
            </a:xfrm>
            <a:custGeom>
              <a:rect b="b" l="l" r="r" t="t"/>
              <a:pathLst>
                <a:path extrusionOk="0" h="4168" w="5555">
                  <a:moveTo>
                    <a:pt x="2780" y="0"/>
                  </a:moveTo>
                  <a:cubicBezTo>
                    <a:pt x="2252" y="0"/>
                    <a:pt x="1724" y="206"/>
                    <a:pt x="1325" y="615"/>
                  </a:cubicBezTo>
                  <a:cubicBezTo>
                    <a:pt x="0" y="1919"/>
                    <a:pt x="923" y="4167"/>
                    <a:pt x="2770" y="4167"/>
                  </a:cubicBezTo>
                  <a:cubicBezTo>
                    <a:pt x="2778" y="4168"/>
                    <a:pt x="2786" y="4168"/>
                    <a:pt x="2795" y="4168"/>
                  </a:cubicBezTo>
                  <a:cubicBezTo>
                    <a:pt x="4625" y="4168"/>
                    <a:pt x="5554" y="1934"/>
                    <a:pt x="4255" y="635"/>
                  </a:cubicBezTo>
                  <a:cubicBezTo>
                    <a:pt x="3851" y="211"/>
                    <a:pt x="3316" y="0"/>
                    <a:pt x="27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7"/>
            <p:cNvSpPr/>
            <p:nvPr/>
          </p:nvSpPr>
          <p:spPr>
            <a:xfrm>
              <a:off x="4462600" y="603900"/>
              <a:ext cx="138250" cy="104375"/>
            </a:xfrm>
            <a:custGeom>
              <a:rect b="b" l="l" r="r" t="t"/>
              <a:pathLst>
                <a:path extrusionOk="0" h="4175" w="5530">
                  <a:moveTo>
                    <a:pt x="2750" y="1"/>
                  </a:moveTo>
                  <a:cubicBezTo>
                    <a:pt x="936" y="1"/>
                    <a:pt x="1" y="2201"/>
                    <a:pt x="1274" y="3514"/>
                  </a:cubicBezTo>
                  <a:cubicBezTo>
                    <a:pt x="1672" y="3953"/>
                    <a:pt x="2211" y="4174"/>
                    <a:pt x="2752" y="4174"/>
                  </a:cubicBezTo>
                  <a:cubicBezTo>
                    <a:pt x="3275" y="4174"/>
                    <a:pt x="3800" y="3968"/>
                    <a:pt x="4204" y="3554"/>
                  </a:cubicBezTo>
                  <a:cubicBezTo>
                    <a:pt x="5529" y="2290"/>
                    <a:pt x="4646" y="21"/>
                    <a:pt x="2799" y="1"/>
                  </a:cubicBezTo>
                  <a:cubicBezTo>
                    <a:pt x="2783" y="1"/>
                    <a:pt x="2767" y="1"/>
                    <a:pt x="2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7"/>
            <p:cNvSpPr/>
            <p:nvPr/>
          </p:nvSpPr>
          <p:spPr>
            <a:xfrm>
              <a:off x="4845200" y="300325"/>
              <a:ext cx="79300" cy="42625"/>
            </a:xfrm>
            <a:custGeom>
              <a:rect b="b" l="l" r="r" t="t"/>
              <a:pathLst>
                <a:path extrusionOk="0" h="1705" w="3172">
                  <a:moveTo>
                    <a:pt x="0" y="1"/>
                  </a:moveTo>
                  <a:lnTo>
                    <a:pt x="0" y="1"/>
                  </a:lnTo>
                  <a:cubicBezTo>
                    <a:pt x="80" y="422"/>
                    <a:pt x="301" y="804"/>
                    <a:pt x="602" y="1085"/>
                  </a:cubicBezTo>
                  <a:cubicBezTo>
                    <a:pt x="998" y="1492"/>
                    <a:pt x="1529" y="1704"/>
                    <a:pt x="2062" y="1704"/>
                  </a:cubicBezTo>
                  <a:cubicBezTo>
                    <a:pt x="2448" y="1704"/>
                    <a:pt x="2835" y="1593"/>
                    <a:pt x="3172" y="1366"/>
                  </a:cubicBezTo>
                  <a:cubicBezTo>
                    <a:pt x="2128" y="884"/>
                    <a:pt x="1064" y="442"/>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7"/>
            <p:cNvSpPr/>
            <p:nvPr/>
          </p:nvSpPr>
          <p:spPr>
            <a:xfrm>
              <a:off x="4462325" y="968475"/>
              <a:ext cx="138025" cy="104150"/>
            </a:xfrm>
            <a:custGeom>
              <a:rect b="b" l="l" r="r" t="t"/>
              <a:pathLst>
                <a:path extrusionOk="0" h="4166" w="5521">
                  <a:moveTo>
                    <a:pt x="2760" y="1"/>
                  </a:moveTo>
                  <a:cubicBezTo>
                    <a:pt x="2228" y="1"/>
                    <a:pt x="1696" y="211"/>
                    <a:pt x="1305" y="633"/>
                  </a:cubicBezTo>
                  <a:cubicBezTo>
                    <a:pt x="0" y="1937"/>
                    <a:pt x="924" y="4165"/>
                    <a:pt x="2770" y="4165"/>
                  </a:cubicBezTo>
                  <a:cubicBezTo>
                    <a:pt x="4617" y="4165"/>
                    <a:pt x="5520" y="1937"/>
                    <a:pt x="4215" y="633"/>
                  </a:cubicBezTo>
                  <a:cubicBezTo>
                    <a:pt x="3824" y="211"/>
                    <a:pt x="3292" y="1"/>
                    <a:pt x="27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7"/>
            <p:cNvSpPr/>
            <p:nvPr/>
          </p:nvSpPr>
          <p:spPr>
            <a:xfrm>
              <a:off x="4840175" y="602850"/>
              <a:ext cx="115450" cy="103525"/>
            </a:xfrm>
            <a:custGeom>
              <a:rect b="b" l="l" r="r" t="t"/>
              <a:pathLst>
                <a:path extrusionOk="0" h="4141" w="4618">
                  <a:moveTo>
                    <a:pt x="2244" y="1"/>
                  </a:moveTo>
                  <a:cubicBezTo>
                    <a:pt x="1770" y="1"/>
                    <a:pt x="1297" y="179"/>
                    <a:pt x="904" y="545"/>
                  </a:cubicBezTo>
                  <a:cubicBezTo>
                    <a:pt x="81" y="1308"/>
                    <a:pt x="0" y="2572"/>
                    <a:pt x="743" y="3415"/>
                  </a:cubicBezTo>
                  <a:cubicBezTo>
                    <a:pt x="1157" y="3897"/>
                    <a:pt x="1734" y="4141"/>
                    <a:pt x="2312" y="4141"/>
                  </a:cubicBezTo>
                  <a:cubicBezTo>
                    <a:pt x="2771" y="4141"/>
                    <a:pt x="3232" y="3987"/>
                    <a:pt x="3613" y="3676"/>
                  </a:cubicBezTo>
                  <a:cubicBezTo>
                    <a:pt x="4517" y="2954"/>
                    <a:pt x="4617" y="1609"/>
                    <a:pt x="3814" y="746"/>
                  </a:cubicBezTo>
                  <a:cubicBezTo>
                    <a:pt x="3377" y="255"/>
                    <a:pt x="2810" y="1"/>
                    <a:pt x="22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7"/>
            <p:cNvSpPr/>
            <p:nvPr/>
          </p:nvSpPr>
          <p:spPr>
            <a:xfrm>
              <a:off x="4827125" y="968475"/>
              <a:ext cx="139025" cy="104150"/>
            </a:xfrm>
            <a:custGeom>
              <a:rect b="b" l="l" r="r" t="t"/>
              <a:pathLst>
                <a:path extrusionOk="0" h="4166" w="5561">
                  <a:moveTo>
                    <a:pt x="2781" y="1"/>
                  </a:moveTo>
                  <a:cubicBezTo>
                    <a:pt x="2249" y="1"/>
                    <a:pt x="1717" y="211"/>
                    <a:pt x="1325" y="633"/>
                  </a:cubicBezTo>
                  <a:cubicBezTo>
                    <a:pt x="1" y="1917"/>
                    <a:pt x="924" y="4165"/>
                    <a:pt x="2791" y="4165"/>
                  </a:cubicBezTo>
                  <a:cubicBezTo>
                    <a:pt x="4637" y="4165"/>
                    <a:pt x="5561" y="1917"/>
                    <a:pt x="4236" y="633"/>
                  </a:cubicBezTo>
                  <a:cubicBezTo>
                    <a:pt x="3844" y="211"/>
                    <a:pt x="3312" y="1"/>
                    <a:pt x="27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7"/>
            <p:cNvSpPr/>
            <p:nvPr/>
          </p:nvSpPr>
          <p:spPr>
            <a:xfrm>
              <a:off x="5192725" y="603400"/>
              <a:ext cx="137725" cy="103925"/>
            </a:xfrm>
            <a:custGeom>
              <a:rect b="b" l="l" r="r" t="t"/>
              <a:pathLst>
                <a:path extrusionOk="0" h="4157" w="5509">
                  <a:moveTo>
                    <a:pt x="2752" y="1"/>
                  </a:moveTo>
                  <a:cubicBezTo>
                    <a:pt x="2207" y="1"/>
                    <a:pt x="1664" y="222"/>
                    <a:pt x="1274" y="664"/>
                  </a:cubicBezTo>
                  <a:cubicBezTo>
                    <a:pt x="0" y="1977"/>
                    <a:pt x="935" y="4157"/>
                    <a:pt x="2749" y="4157"/>
                  </a:cubicBezTo>
                  <a:cubicBezTo>
                    <a:pt x="2766" y="4157"/>
                    <a:pt x="2782" y="4157"/>
                    <a:pt x="2799" y="4156"/>
                  </a:cubicBezTo>
                  <a:cubicBezTo>
                    <a:pt x="4646" y="4136"/>
                    <a:pt x="5509" y="1888"/>
                    <a:pt x="4184" y="603"/>
                  </a:cubicBezTo>
                  <a:cubicBezTo>
                    <a:pt x="3792" y="202"/>
                    <a:pt x="3271" y="1"/>
                    <a:pt x="27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7"/>
            <p:cNvSpPr/>
            <p:nvPr/>
          </p:nvSpPr>
          <p:spPr>
            <a:xfrm>
              <a:off x="5193000" y="968675"/>
              <a:ext cx="137950" cy="104425"/>
            </a:xfrm>
            <a:custGeom>
              <a:rect b="b" l="l" r="r" t="t"/>
              <a:pathLst>
                <a:path extrusionOk="0" h="4177" w="5518">
                  <a:moveTo>
                    <a:pt x="2730" y="0"/>
                  </a:moveTo>
                  <a:cubicBezTo>
                    <a:pt x="946" y="0"/>
                    <a:pt x="0" y="2135"/>
                    <a:pt x="1222" y="3475"/>
                  </a:cubicBezTo>
                  <a:cubicBezTo>
                    <a:pt x="1624" y="3940"/>
                    <a:pt x="2187" y="4177"/>
                    <a:pt x="2750" y="4177"/>
                  </a:cubicBezTo>
                  <a:cubicBezTo>
                    <a:pt x="3256" y="4177"/>
                    <a:pt x="3763" y="3985"/>
                    <a:pt x="4153" y="3595"/>
                  </a:cubicBezTo>
                  <a:cubicBezTo>
                    <a:pt x="5518" y="2351"/>
                    <a:pt x="4675" y="83"/>
                    <a:pt x="2828" y="3"/>
                  </a:cubicBezTo>
                  <a:cubicBezTo>
                    <a:pt x="2795" y="1"/>
                    <a:pt x="2762" y="0"/>
                    <a:pt x="27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7"/>
            <p:cNvSpPr/>
            <p:nvPr/>
          </p:nvSpPr>
          <p:spPr>
            <a:xfrm>
              <a:off x="5557375"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9" y="4176"/>
                    <a:pt x="2797" y="4176"/>
                    <a:pt x="2805" y="4175"/>
                  </a:cubicBezTo>
                  <a:cubicBezTo>
                    <a:pt x="4652" y="4135"/>
                    <a:pt x="5535" y="1887"/>
                    <a:pt x="4210" y="603"/>
                  </a:cubicBezTo>
                  <a:cubicBezTo>
                    <a:pt x="3818" y="201"/>
                    <a:pt x="3297" y="0"/>
                    <a:pt x="27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7"/>
            <p:cNvSpPr/>
            <p:nvPr/>
          </p:nvSpPr>
          <p:spPr>
            <a:xfrm>
              <a:off x="4097150" y="238600"/>
              <a:ext cx="138875" cy="104425"/>
            </a:xfrm>
            <a:custGeom>
              <a:rect b="b" l="l" r="r" t="t"/>
              <a:pathLst>
                <a:path extrusionOk="0" h="4177" w="5555">
                  <a:moveTo>
                    <a:pt x="2780" y="1"/>
                  </a:moveTo>
                  <a:cubicBezTo>
                    <a:pt x="950" y="1"/>
                    <a:pt x="1" y="2215"/>
                    <a:pt x="1300" y="3534"/>
                  </a:cubicBezTo>
                  <a:cubicBezTo>
                    <a:pt x="1696" y="3960"/>
                    <a:pt x="2236" y="4176"/>
                    <a:pt x="2777" y="4176"/>
                  </a:cubicBezTo>
                  <a:cubicBezTo>
                    <a:pt x="3305" y="4176"/>
                    <a:pt x="3834" y="3970"/>
                    <a:pt x="4230" y="3554"/>
                  </a:cubicBezTo>
                  <a:cubicBezTo>
                    <a:pt x="5555" y="2269"/>
                    <a:pt x="4652" y="21"/>
                    <a:pt x="2805" y="1"/>
                  </a:cubicBezTo>
                  <a:cubicBezTo>
                    <a:pt x="2797" y="1"/>
                    <a:pt x="2789" y="1"/>
                    <a:pt x="2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7"/>
            <p:cNvSpPr/>
            <p:nvPr/>
          </p:nvSpPr>
          <p:spPr>
            <a:xfrm>
              <a:off x="4097525" y="603300"/>
              <a:ext cx="137950" cy="104575"/>
            </a:xfrm>
            <a:custGeom>
              <a:rect b="b" l="l" r="r" t="t"/>
              <a:pathLst>
                <a:path extrusionOk="0" h="4183" w="5518">
                  <a:moveTo>
                    <a:pt x="2766" y="1"/>
                  </a:moveTo>
                  <a:cubicBezTo>
                    <a:pt x="2260" y="1"/>
                    <a:pt x="1754" y="188"/>
                    <a:pt x="1365" y="567"/>
                  </a:cubicBezTo>
                  <a:cubicBezTo>
                    <a:pt x="0" y="1812"/>
                    <a:pt x="823" y="4100"/>
                    <a:pt x="2690" y="4180"/>
                  </a:cubicBezTo>
                  <a:cubicBezTo>
                    <a:pt x="2723" y="4182"/>
                    <a:pt x="2755" y="4182"/>
                    <a:pt x="2787" y="4182"/>
                  </a:cubicBezTo>
                  <a:cubicBezTo>
                    <a:pt x="4571" y="4182"/>
                    <a:pt x="5518" y="2028"/>
                    <a:pt x="4296" y="688"/>
                  </a:cubicBezTo>
                  <a:cubicBezTo>
                    <a:pt x="3894" y="233"/>
                    <a:pt x="3330" y="1"/>
                    <a:pt x="27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7"/>
            <p:cNvSpPr/>
            <p:nvPr/>
          </p:nvSpPr>
          <p:spPr>
            <a:xfrm>
              <a:off x="4462475" y="238600"/>
              <a:ext cx="138375" cy="104425"/>
            </a:xfrm>
            <a:custGeom>
              <a:rect b="b" l="l" r="r" t="t"/>
              <a:pathLst>
                <a:path extrusionOk="0" h="4177" w="5535">
                  <a:moveTo>
                    <a:pt x="2779" y="1"/>
                  </a:moveTo>
                  <a:cubicBezTo>
                    <a:pt x="949" y="1"/>
                    <a:pt x="0" y="2195"/>
                    <a:pt x="1279" y="3514"/>
                  </a:cubicBezTo>
                  <a:cubicBezTo>
                    <a:pt x="1680" y="3955"/>
                    <a:pt x="2228" y="4176"/>
                    <a:pt x="2775" y="4176"/>
                  </a:cubicBezTo>
                  <a:cubicBezTo>
                    <a:pt x="3297" y="4176"/>
                    <a:pt x="3818" y="3976"/>
                    <a:pt x="4209" y="3574"/>
                  </a:cubicBezTo>
                  <a:cubicBezTo>
                    <a:pt x="5534" y="2289"/>
                    <a:pt x="4651" y="41"/>
                    <a:pt x="2804" y="1"/>
                  </a:cubicBezTo>
                  <a:cubicBezTo>
                    <a:pt x="2796" y="1"/>
                    <a:pt x="2788" y="1"/>
                    <a:pt x="27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7"/>
            <p:cNvSpPr/>
            <p:nvPr/>
          </p:nvSpPr>
          <p:spPr>
            <a:xfrm>
              <a:off x="4827625" y="1700850"/>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7"/>
            <p:cNvSpPr/>
            <p:nvPr/>
          </p:nvSpPr>
          <p:spPr>
            <a:xfrm>
              <a:off x="5203475" y="1335525"/>
              <a:ext cx="110600" cy="103700"/>
            </a:xfrm>
            <a:custGeom>
              <a:rect b="b" l="l" r="r" t="t"/>
              <a:pathLst>
                <a:path extrusionOk="0" h="4148" w="4424">
                  <a:moveTo>
                    <a:pt x="2314" y="0"/>
                  </a:moveTo>
                  <a:cubicBezTo>
                    <a:pt x="1822" y="0"/>
                    <a:pt x="1319" y="180"/>
                    <a:pt x="904" y="583"/>
                  </a:cubicBezTo>
                  <a:cubicBezTo>
                    <a:pt x="41" y="1346"/>
                    <a:pt x="1" y="2691"/>
                    <a:pt x="823" y="3494"/>
                  </a:cubicBezTo>
                  <a:cubicBezTo>
                    <a:pt x="1255" y="3945"/>
                    <a:pt x="1795" y="4148"/>
                    <a:pt x="2323" y="4148"/>
                  </a:cubicBezTo>
                  <a:cubicBezTo>
                    <a:pt x="3369" y="4148"/>
                    <a:pt x="4370" y="3355"/>
                    <a:pt x="4396" y="2129"/>
                  </a:cubicBezTo>
                  <a:cubicBezTo>
                    <a:pt x="4424" y="861"/>
                    <a:pt x="3392" y="0"/>
                    <a:pt x="23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7"/>
            <p:cNvSpPr/>
            <p:nvPr/>
          </p:nvSpPr>
          <p:spPr>
            <a:xfrm>
              <a:off x="4097025" y="2795075"/>
              <a:ext cx="139000" cy="104600"/>
            </a:xfrm>
            <a:custGeom>
              <a:rect b="b" l="l" r="r" t="t"/>
              <a:pathLst>
                <a:path extrusionOk="0" h="4184" w="5560">
                  <a:moveTo>
                    <a:pt x="2781" y="1"/>
                  </a:moveTo>
                  <a:cubicBezTo>
                    <a:pt x="2252" y="1"/>
                    <a:pt x="1724" y="211"/>
                    <a:pt x="1325" y="630"/>
                  </a:cubicBezTo>
                  <a:cubicBezTo>
                    <a:pt x="0" y="1935"/>
                    <a:pt x="923" y="4163"/>
                    <a:pt x="2770" y="4183"/>
                  </a:cubicBezTo>
                  <a:cubicBezTo>
                    <a:pt x="4617" y="4183"/>
                    <a:pt x="5560" y="1955"/>
                    <a:pt x="4255" y="650"/>
                  </a:cubicBezTo>
                  <a:cubicBezTo>
                    <a:pt x="3852" y="216"/>
                    <a:pt x="3316" y="1"/>
                    <a:pt x="27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7"/>
            <p:cNvSpPr/>
            <p:nvPr/>
          </p:nvSpPr>
          <p:spPr>
            <a:xfrm>
              <a:off x="4462325" y="2429950"/>
              <a:ext cx="138225" cy="104425"/>
            </a:xfrm>
            <a:custGeom>
              <a:rect b="b" l="l" r="r" t="t"/>
              <a:pathLst>
                <a:path extrusionOk="0" h="4177" w="5529">
                  <a:moveTo>
                    <a:pt x="2760" y="0"/>
                  </a:moveTo>
                  <a:cubicBezTo>
                    <a:pt x="2238" y="0"/>
                    <a:pt x="1717" y="201"/>
                    <a:pt x="1325" y="603"/>
                  </a:cubicBezTo>
                  <a:cubicBezTo>
                    <a:pt x="0" y="1888"/>
                    <a:pt x="884" y="4136"/>
                    <a:pt x="2730" y="4176"/>
                  </a:cubicBezTo>
                  <a:cubicBezTo>
                    <a:pt x="2747" y="4176"/>
                    <a:pt x="2763" y="4176"/>
                    <a:pt x="2779" y="4176"/>
                  </a:cubicBezTo>
                  <a:cubicBezTo>
                    <a:pt x="4594" y="4176"/>
                    <a:pt x="5529" y="1976"/>
                    <a:pt x="4256" y="663"/>
                  </a:cubicBezTo>
                  <a:cubicBezTo>
                    <a:pt x="3855" y="221"/>
                    <a:pt x="3307" y="0"/>
                    <a:pt x="2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7"/>
            <p:cNvSpPr/>
            <p:nvPr/>
          </p:nvSpPr>
          <p:spPr>
            <a:xfrm>
              <a:off x="4844500" y="2065900"/>
              <a:ext cx="110100" cy="103350"/>
            </a:xfrm>
            <a:custGeom>
              <a:rect b="b" l="l" r="r" t="t"/>
              <a:pathLst>
                <a:path extrusionOk="0" h="4134" w="4404">
                  <a:moveTo>
                    <a:pt x="2103" y="1"/>
                  </a:moveTo>
                  <a:cubicBezTo>
                    <a:pt x="1027" y="1"/>
                    <a:pt x="1" y="840"/>
                    <a:pt x="28" y="2098"/>
                  </a:cubicBezTo>
                  <a:cubicBezTo>
                    <a:pt x="42" y="3324"/>
                    <a:pt x="1049" y="4134"/>
                    <a:pt x="2099" y="4134"/>
                  </a:cubicBezTo>
                  <a:cubicBezTo>
                    <a:pt x="2614" y="4134"/>
                    <a:pt x="3138" y="3939"/>
                    <a:pt x="3561" y="3503"/>
                  </a:cubicBezTo>
                  <a:cubicBezTo>
                    <a:pt x="4404" y="2700"/>
                    <a:pt x="4384" y="1356"/>
                    <a:pt x="3541" y="593"/>
                  </a:cubicBezTo>
                  <a:cubicBezTo>
                    <a:pt x="3119" y="184"/>
                    <a:pt x="2606" y="1"/>
                    <a:pt x="21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7"/>
            <p:cNvSpPr/>
            <p:nvPr/>
          </p:nvSpPr>
          <p:spPr>
            <a:xfrm>
              <a:off x="5203975" y="1700625"/>
              <a:ext cx="114950" cy="103350"/>
            </a:xfrm>
            <a:custGeom>
              <a:rect b="b" l="l" r="r" t="t"/>
              <a:pathLst>
                <a:path extrusionOk="0" h="4134" w="4598">
                  <a:moveTo>
                    <a:pt x="2303" y="0"/>
                  </a:moveTo>
                  <a:cubicBezTo>
                    <a:pt x="1803" y="0"/>
                    <a:pt x="1302" y="182"/>
                    <a:pt x="904" y="551"/>
                  </a:cubicBezTo>
                  <a:cubicBezTo>
                    <a:pt x="61" y="1314"/>
                    <a:pt x="1" y="2619"/>
                    <a:pt x="783" y="3462"/>
                  </a:cubicBezTo>
                  <a:cubicBezTo>
                    <a:pt x="1197"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7"/>
            <p:cNvSpPr/>
            <p:nvPr/>
          </p:nvSpPr>
          <p:spPr>
            <a:xfrm>
              <a:off x="5557525" y="1335525"/>
              <a:ext cx="138225" cy="104350"/>
            </a:xfrm>
            <a:custGeom>
              <a:rect b="b" l="l" r="r" t="t"/>
              <a:pathLst>
                <a:path extrusionOk="0" h="4174" w="5529">
                  <a:moveTo>
                    <a:pt x="2750" y="1"/>
                  </a:moveTo>
                  <a:cubicBezTo>
                    <a:pt x="936" y="1"/>
                    <a:pt x="1" y="2201"/>
                    <a:pt x="1274" y="3514"/>
                  </a:cubicBezTo>
                  <a:cubicBezTo>
                    <a:pt x="1672" y="3953"/>
                    <a:pt x="2216" y="4174"/>
                    <a:pt x="2760" y="4174"/>
                  </a:cubicBezTo>
                  <a:cubicBezTo>
                    <a:pt x="3285" y="4174"/>
                    <a:pt x="3810" y="3968"/>
                    <a:pt x="4204" y="3554"/>
                  </a:cubicBezTo>
                  <a:cubicBezTo>
                    <a:pt x="5529" y="2269"/>
                    <a:pt x="4646" y="21"/>
                    <a:pt x="2799" y="1"/>
                  </a:cubicBezTo>
                  <a:cubicBezTo>
                    <a:pt x="2783" y="1"/>
                    <a:pt x="2766" y="1"/>
                    <a:pt x="2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7"/>
            <p:cNvSpPr/>
            <p:nvPr/>
          </p:nvSpPr>
          <p:spPr>
            <a:xfrm>
              <a:off x="4462325" y="2795525"/>
              <a:ext cx="138025" cy="104150"/>
            </a:xfrm>
            <a:custGeom>
              <a:rect b="b" l="l" r="r" t="t"/>
              <a:pathLst>
                <a:path extrusionOk="0" h="4166" w="5521">
                  <a:moveTo>
                    <a:pt x="2760" y="0"/>
                  </a:moveTo>
                  <a:cubicBezTo>
                    <a:pt x="2228" y="0"/>
                    <a:pt x="1696" y="211"/>
                    <a:pt x="1305" y="632"/>
                  </a:cubicBezTo>
                  <a:cubicBezTo>
                    <a:pt x="0" y="1917"/>
                    <a:pt x="924" y="4165"/>
                    <a:pt x="2770" y="4165"/>
                  </a:cubicBezTo>
                  <a:cubicBezTo>
                    <a:pt x="4617" y="4165"/>
                    <a:pt x="5520" y="1917"/>
                    <a:pt x="4215" y="632"/>
                  </a:cubicBezTo>
                  <a:cubicBezTo>
                    <a:pt x="3824" y="211"/>
                    <a:pt x="3292" y="0"/>
                    <a:pt x="2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7"/>
            <p:cNvSpPr/>
            <p:nvPr/>
          </p:nvSpPr>
          <p:spPr>
            <a:xfrm>
              <a:off x="4827625"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7"/>
            <p:cNvSpPr/>
            <p:nvPr/>
          </p:nvSpPr>
          <p:spPr>
            <a:xfrm>
              <a:off x="5192425" y="2065050"/>
              <a:ext cx="138100" cy="104525"/>
            </a:xfrm>
            <a:custGeom>
              <a:rect b="b" l="l" r="r" t="t"/>
              <a:pathLst>
                <a:path extrusionOk="0" h="4181" w="5524">
                  <a:moveTo>
                    <a:pt x="2767" y="0"/>
                  </a:moveTo>
                  <a:cubicBezTo>
                    <a:pt x="2261" y="0"/>
                    <a:pt x="1755" y="187"/>
                    <a:pt x="1366" y="567"/>
                  </a:cubicBezTo>
                  <a:cubicBezTo>
                    <a:pt x="1" y="1811"/>
                    <a:pt x="824" y="4099"/>
                    <a:pt x="2670" y="4180"/>
                  </a:cubicBezTo>
                  <a:cubicBezTo>
                    <a:pt x="2695" y="4180"/>
                    <a:pt x="2720" y="4181"/>
                    <a:pt x="2745" y="4181"/>
                  </a:cubicBezTo>
                  <a:cubicBezTo>
                    <a:pt x="4544" y="4181"/>
                    <a:pt x="5524" y="2033"/>
                    <a:pt x="4296" y="687"/>
                  </a:cubicBezTo>
                  <a:cubicBezTo>
                    <a:pt x="3894" y="232"/>
                    <a:pt x="3331" y="0"/>
                    <a:pt x="27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7"/>
            <p:cNvSpPr/>
            <p:nvPr/>
          </p:nvSpPr>
          <p:spPr>
            <a:xfrm>
              <a:off x="5557375"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9" y="4173"/>
                    <a:pt x="2797" y="4173"/>
                    <a:pt x="2805" y="4173"/>
                  </a:cubicBezTo>
                  <a:cubicBezTo>
                    <a:pt x="4652" y="4133"/>
                    <a:pt x="5535" y="1905"/>
                    <a:pt x="4210" y="620"/>
                  </a:cubicBezTo>
                  <a:cubicBezTo>
                    <a:pt x="3816" y="206"/>
                    <a:pt x="3291" y="1"/>
                    <a:pt x="27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7"/>
            <p:cNvSpPr/>
            <p:nvPr/>
          </p:nvSpPr>
          <p:spPr>
            <a:xfrm>
              <a:off x="4827125" y="2795025"/>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7"/>
            <p:cNvSpPr/>
            <p:nvPr/>
          </p:nvSpPr>
          <p:spPr>
            <a:xfrm>
              <a:off x="5192725" y="2429950"/>
              <a:ext cx="137725" cy="104425"/>
            </a:xfrm>
            <a:custGeom>
              <a:rect b="b" l="l" r="r" t="t"/>
              <a:pathLst>
                <a:path extrusionOk="0" h="4177" w="5509">
                  <a:moveTo>
                    <a:pt x="2752" y="0"/>
                  </a:moveTo>
                  <a:cubicBezTo>
                    <a:pt x="2207" y="0"/>
                    <a:pt x="1664" y="221"/>
                    <a:pt x="1274" y="663"/>
                  </a:cubicBezTo>
                  <a:cubicBezTo>
                    <a:pt x="0" y="1976"/>
                    <a:pt x="935" y="4176"/>
                    <a:pt x="2750" y="4176"/>
                  </a:cubicBezTo>
                  <a:cubicBezTo>
                    <a:pt x="2766" y="4176"/>
                    <a:pt x="2783" y="4176"/>
                    <a:pt x="2799" y="4176"/>
                  </a:cubicBezTo>
                  <a:cubicBezTo>
                    <a:pt x="4646" y="4136"/>
                    <a:pt x="5509" y="1888"/>
                    <a:pt x="4184" y="603"/>
                  </a:cubicBezTo>
                  <a:cubicBezTo>
                    <a:pt x="3792" y="201"/>
                    <a:pt x="3271" y="0"/>
                    <a:pt x="27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7"/>
            <p:cNvSpPr/>
            <p:nvPr/>
          </p:nvSpPr>
          <p:spPr>
            <a:xfrm>
              <a:off x="5557250" y="2065150"/>
              <a:ext cx="138375" cy="104400"/>
            </a:xfrm>
            <a:custGeom>
              <a:rect b="b" l="l" r="r" t="t"/>
              <a:pathLst>
                <a:path extrusionOk="0" h="4176" w="5535">
                  <a:moveTo>
                    <a:pt x="2777" y="0"/>
                  </a:moveTo>
                  <a:cubicBezTo>
                    <a:pt x="2258" y="0"/>
                    <a:pt x="1737" y="201"/>
                    <a:pt x="1345" y="603"/>
                  </a:cubicBezTo>
                  <a:cubicBezTo>
                    <a:pt x="0" y="1887"/>
                    <a:pt x="883" y="4135"/>
                    <a:pt x="2730" y="4176"/>
                  </a:cubicBezTo>
                  <a:cubicBezTo>
                    <a:pt x="2738" y="4176"/>
                    <a:pt x="2747" y="4176"/>
                    <a:pt x="2755" y="4176"/>
                  </a:cubicBezTo>
                  <a:cubicBezTo>
                    <a:pt x="4585" y="4176"/>
                    <a:pt x="5534" y="1982"/>
                    <a:pt x="4255" y="663"/>
                  </a:cubicBezTo>
                  <a:cubicBezTo>
                    <a:pt x="3865" y="221"/>
                    <a:pt x="3322" y="0"/>
                    <a:pt x="27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7"/>
            <p:cNvSpPr/>
            <p:nvPr/>
          </p:nvSpPr>
          <p:spPr>
            <a:xfrm>
              <a:off x="5193000"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2"/>
                    <a:pt x="2828" y="2"/>
                  </a:cubicBezTo>
                  <a:cubicBezTo>
                    <a:pt x="2795" y="1"/>
                    <a:pt x="2762" y="0"/>
                    <a:pt x="27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7"/>
            <p:cNvSpPr/>
            <p:nvPr/>
          </p:nvSpPr>
          <p:spPr>
            <a:xfrm>
              <a:off x="5557250"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7" y="4176"/>
                    <a:pt x="2763" y="4176"/>
                    <a:pt x="2779" y="4176"/>
                  </a:cubicBezTo>
                  <a:cubicBezTo>
                    <a:pt x="4594" y="4176"/>
                    <a:pt x="5549" y="1996"/>
                    <a:pt x="4275" y="663"/>
                  </a:cubicBezTo>
                  <a:cubicBezTo>
                    <a:pt x="3885" y="221"/>
                    <a:pt x="3342" y="0"/>
                    <a:pt x="27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7"/>
            <p:cNvSpPr/>
            <p:nvPr/>
          </p:nvSpPr>
          <p:spPr>
            <a:xfrm>
              <a:off x="5557525"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7"/>
            <p:cNvSpPr/>
            <p:nvPr/>
          </p:nvSpPr>
          <p:spPr>
            <a:xfrm>
              <a:off x="4107050" y="1334900"/>
              <a:ext cx="118450" cy="105375"/>
            </a:xfrm>
            <a:custGeom>
              <a:rect b="b" l="l" r="r" t="t"/>
              <a:pathLst>
                <a:path extrusionOk="0" h="4215" w="4738">
                  <a:moveTo>
                    <a:pt x="2364" y="0"/>
                  </a:moveTo>
                  <a:cubicBezTo>
                    <a:pt x="1893" y="0"/>
                    <a:pt x="1424" y="174"/>
                    <a:pt x="1024" y="528"/>
                  </a:cubicBezTo>
                  <a:cubicBezTo>
                    <a:pt x="121" y="1271"/>
                    <a:pt x="1" y="2615"/>
                    <a:pt x="763" y="3499"/>
                  </a:cubicBezTo>
                  <a:cubicBezTo>
                    <a:pt x="1183" y="3972"/>
                    <a:pt x="1763" y="4214"/>
                    <a:pt x="2345" y="4214"/>
                  </a:cubicBezTo>
                  <a:cubicBezTo>
                    <a:pt x="2849" y="4214"/>
                    <a:pt x="3353" y="4032"/>
                    <a:pt x="3754" y="3659"/>
                  </a:cubicBezTo>
                  <a:cubicBezTo>
                    <a:pt x="4637" y="2937"/>
                    <a:pt x="4737" y="1592"/>
                    <a:pt x="3955" y="749"/>
                  </a:cubicBezTo>
                  <a:cubicBezTo>
                    <a:pt x="3504" y="254"/>
                    <a:pt x="2933" y="0"/>
                    <a:pt x="23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7"/>
            <p:cNvSpPr/>
            <p:nvPr/>
          </p:nvSpPr>
          <p:spPr>
            <a:xfrm>
              <a:off x="4108550" y="1700525"/>
              <a:ext cx="110100" cy="103525"/>
            </a:xfrm>
            <a:custGeom>
              <a:rect b="b" l="l" r="r" t="t"/>
              <a:pathLst>
                <a:path extrusionOk="0" h="4141" w="4404">
                  <a:moveTo>
                    <a:pt x="2296" y="1"/>
                  </a:moveTo>
                  <a:cubicBezTo>
                    <a:pt x="1803" y="1"/>
                    <a:pt x="1300" y="178"/>
                    <a:pt x="884" y="575"/>
                  </a:cubicBezTo>
                  <a:cubicBezTo>
                    <a:pt x="21" y="1358"/>
                    <a:pt x="1" y="2703"/>
                    <a:pt x="844" y="3506"/>
                  </a:cubicBezTo>
                  <a:cubicBezTo>
                    <a:pt x="1262" y="3944"/>
                    <a:pt x="1788" y="4141"/>
                    <a:pt x="2306" y="4141"/>
                  </a:cubicBezTo>
                  <a:cubicBezTo>
                    <a:pt x="3352" y="4141"/>
                    <a:pt x="4363" y="3337"/>
                    <a:pt x="4376" y="2101"/>
                  </a:cubicBezTo>
                  <a:cubicBezTo>
                    <a:pt x="4404" y="848"/>
                    <a:pt x="3374" y="1"/>
                    <a:pt x="22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7"/>
            <p:cNvSpPr/>
            <p:nvPr/>
          </p:nvSpPr>
          <p:spPr>
            <a:xfrm>
              <a:off x="4479875" y="1335700"/>
              <a:ext cx="109925" cy="103600"/>
            </a:xfrm>
            <a:custGeom>
              <a:rect b="b" l="l" r="r" t="t"/>
              <a:pathLst>
                <a:path extrusionOk="0" h="4144" w="4397">
                  <a:moveTo>
                    <a:pt x="2092" y="1"/>
                  </a:moveTo>
                  <a:cubicBezTo>
                    <a:pt x="1031" y="1"/>
                    <a:pt x="14" y="817"/>
                    <a:pt x="1" y="2062"/>
                  </a:cubicBezTo>
                  <a:cubicBezTo>
                    <a:pt x="1" y="3316"/>
                    <a:pt x="1019" y="4144"/>
                    <a:pt x="2081" y="4144"/>
                  </a:cubicBezTo>
                  <a:cubicBezTo>
                    <a:pt x="2583" y="4144"/>
                    <a:pt x="3095" y="3959"/>
                    <a:pt x="3513" y="3547"/>
                  </a:cubicBezTo>
                  <a:cubicBezTo>
                    <a:pt x="4377" y="2764"/>
                    <a:pt x="4397" y="1419"/>
                    <a:pt x="3554" y="616"/>
                  </a:cubicBezTo>
                  <a:cubicBezTo>
                    <a:pt x="3128" y="191"/>
                    <a:pt x="2605" y="1"/>
                    <a:pt x="20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7"/>
            <p:cNvSpPr/>
            <p:nvPr/>
          </p:nvSpPr>
          <p:spPr>
            <a:xfrm>
              <a:off x="4108550" y="2065500"/>
              <a:ext cx="109775" cy="103725"/>
            </a:xfrm>
            <a:custGeom>
              <a:rect b="b" l="l" r="r" t="t"/>
              <a:pathLst>
                <a:path extrusionOk="0" h="4149" w="4391">
                  <a:moveTo>
                    <a:pt x="2289" y="1"/>
                  </a:moveTo>
                  <a:cubicBezTo>
                    <a:pt x="1791" y="1"/>
                    <a:pt x="1283" y="182"/>
                    <a:pt x="864" y="589"/>
                  </a:cubicBezTo>
                  <a:cubicBezTo>
                    <a:pt x="21" y="1372"/>
                    <a:pt x="1" y="2716"/>
                    <a:pt x="844" y="3519"/>
                  </a:cubicBezTo>
                  <a:cubicBezTo>
                    <a:pt x="1266" y="3954"/>
                    <a:pt x="1789" y="4149"/>
                    <a:pt x="2303" y="4149"/>
                  </a:cubicBezTo>
                  <a:cubicBezTo>
                    <a:pt x="3354" y="4149"/>
                    <a:pt x="4363" y="3334"/>
                    <a:pt x="4376" y="2094"/>
                  </a:cubicBezTo>
                  <a:cubicBezTo>
                    <a:pt x="4390" y="846"/>
                    <a:pt x="3363" y="1"/>
                    <a:pt x="22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7"/>
            <p:cNvSpPr/>
            <p:nvPr/>
          </p:nvSpPr>
          <p:spPr>
            <a:xfrm>
              <a:off x="4462750" y="1700325"/>
              <a:ext cx="138100" cy="104700"/>
            </a:xfrm>
            <a:custGeom>
              <a:rect b="b" l="l" r="r" t="t"/>
              <a:pathLst>
                <a:path extrusionOk="0" h="4188" w="5524">
                  <a:moveTo>
                    <a:pt x="2759" y="0"/>
                  </a:moveTo>
                  <a:cubicBezTo>
                    <a:pt x="960" y="0"/>
                    <a:pt x="0" y="2147"/>
                    <a:pt x="1228" y="3494"/>
                  </a:cubicBezTo>
                  <a:cubicBezTo>
                    <a:pt x="1627" y="3956"/>
                    <a:pt x="2187" y="4188"/>
                    <a:pt x="2747" y="4188"/>
                  </a:cubicBezTo>
                  <a:cubicBezTo>
                    <a:pt x="3256" y="4188"/>
                    <a:pt x="3766" y="3997"/>
                    <a:pt x="4158" y="3614"/>
                  </a:cubicBezTo>
                  <a:cubicBezTo>
                    <a:pt x="5523" y="2350"/>
                    <a:pt x="4680" y="82"/>
                    <a:pt x="2834" y="1"/>
                  </a:cubicBezTo>
                  <a:cubicBezTo>
                    <a:pt x="2809" y="1"/>
                    <a:pt x="2784" y="0"/>
                    <a:pt x="27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7"/>
            <p:cNvSpPr/>
            <p:nvPr/>
          </p:nvSpPr>
          <p:spPr>
            <a:xfrm>
              <a:off x="4827125" y="1335550"/>
              <a:ext cx="138525" cy="104525"/>
            </a:xfrm>
            <a:custGeom>
              <a:rect b="b" l="l" r="r" t="t"/>
              <a:pathLst>
                <a:path extrusionOk="0" h="4181" w="5541">
                  <a:moveTo>
                    <a:pt x="2771" y="0"/>
                  </a:moveTo>
                  <a:cubicBezTo>
                    <a:pt x="924" y="0"/>
                    <a:pt x="1" y="2228"/>
                    <a:pt x="1305" y="3533"/>
                  </a:cubicBezTo>
                  <a:cubicBezTo>
                    <a:pt x="1707" y="3964"/>
                    <a:pt x="2244" y="4180"/>
                    <a:pt x="2778" y="4180"/>
                  </a:cubicBezTo>
                  <a:cubicBezTo>
                    <a:pt x="3312" y="4180"/>
                    <a:pt x="3844" y="3964"/>
                    <a:pt x="4236" y="3533"/>
                  </a:cubicBezTo>
                  <a:cubicBezTo>
                    <a:pt x="5540" y="2228"/>
                    <a:pt x="4617" y="0"/>
                    <a:pt x="2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7"/>
            <p:cNvSpPr/>
            <p:nvPr/>
          </p:nvSpPr>
          <p:spPr>
            <a:xfrm>
              <a:off x="4097525" y="2429975"/>
              <a:ext cx="137950" cy="104425"/>
            </a:xfrm>
            <a:custGeom>
              <a:rect b="b" l="l" r="r" t="t"/>
              <a:pathLst>
                <a:path extrusionOk="0" h="4177" w="5518">
                  <a:moveTo>
                    <a:pt x="2768" y="1"/>
                  </a:moveTo>
                  <a:cubicBezTo>
                    <a:pt x="2262" y="1"/>
                    <a:pt x="1755" y="192"/>
                    <a:pt x="1365" y="582"/>
                  </a:cubicBezTo>
                  <a:cubicBezTo>
                    <a:pt x="0" y="1826"/>
                    <a:pt x="823" y="4094"/>
                    <a:pt x="2690" y="4175"/>
                  </a:cubicBezTo>
                  <a:cubicBezTo>
                    <a:pt x="2723" y="4176"/>
                    <a:pt x="2755" y="4177"/>
                    <a:pt x="2787" y="4177"/>
                  </a:cubicBezTo>
                  <a:cubicBezTo>
                    <a:pt x="4571" y="4177"/>
                    <a:pt x="5518" y="2023"/>
                    <a:pt x="4296" y="702"/>
                  </a:cubicBezTo>
                  <a:cubicBezTo>
                    <a:pt x="3894" y="237"/>
                    <a:pt x="3331" y="1"/>
                    <a:pt x="2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7"/>
            <p:cNvSpPr/>
            <p:nvPr/>
          </p:nvSpPr>
          <p:spPr>
            <a:xfrm>
              <a:off x="4479550" y="2065850"/>
              <a:ext cx="110250" cy="103450"/>
            </a:xfrm>
            <a:custGeom>
              <a:rect b="b" l="l" r="r" t="t"/>
              <a:pathLst>
                <a:path extrusionOk="0" h="4138" w="4410">
                  <a:moveTo>
                    <a:pt x="2091" y="0"/>
                  </a:moveTo>
                  <a:cubicBezTo>
                    <a:pt x="1038" y="0"/>
                    <a:pt x="27" y="804"/>
                    <a:pt x="14" y="2040"/>
                  </a:cubicBezTo>
                  <a:cubicBezTo>
                    <a:pt x="0" y="3299"/>
                    <a:pt x="1022" y="4138"/>
                    <a:pt x="2093" y="4138"/>
                  </a:cubicBezTo>
                  <a:cubicBezTo>
                    <a:pt x="2593" y="4138"/>
                    <a:pt x="3105" y="3954"/>
                    <a:pt x="3526" y="3545"/>
                  </a:cubicBezTo>
                  <a:cubicBezTo>
                    <a:pt x="4390" y="2763"/>
                    <a:pt x="4410" y="1418"/>
                    <a:pt x="3567" y="635"/>
                  </a:cubicBezTo>
                  <a:cubicBezTo>
                    <a:pt x="3142" y="197"/>
                    <a:pt x="2611" y="0"/>
                    <a:pt x="20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7"/>
            <p:cNvSpPr/>
            <p:nvPr/>
          </p:nvSpPr>
          <p:spPr>
            <a:xfrm>
              <a:off x="5922550"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7"/>
            <p:cNvSpPr/>
            <p:nvPr/>
          </p:nvSpPr>
          <p:spPr>
            <a:xfrm>
              <a:off x="6288000" y="2430450"/>
              <a:ext cx="138375" cy="104425"/>
            </a:xfrm>
            <a:custGeom>
              <a:rect b="b" l="l" r="r" t="t"/>
              <a:pathLst>
                <a:path extrusionOk="0" h="4177" w="5535">
                  <a:moveTo>
                    <a:pt x="2780" y="1"/>
                  </a:moveTo>
                  <a:cubicBezTo>
                    <a:pt x="950" y="1"/>
                    <a:pt x="1" y="2195"/>
                    <a:pt x="1279" y="3513"/>
                  </a:cubicBezTo>
                  <a:cubicBezTo>
                    <a:pt x="1670" y="3955"/>
                    <a:pt x="2213" y="4176"/>
                    <a:pt x="2760" y="4176"/>
                  </a:cubicBezTo>
                  <a:cubicBezTo>
                    <a:pt x="3282" y="4176"/>
                    <a:pt x="3808" y="3975"/>
                    <a:pt x="4210" y="3574"/>
                  </a:cubicBezTo>
                  <a:cubicBezTo>
                    <a:pt x="5535" y="2289"/>
                    <a:pt x="4651" y="41"/>
                    <a:pt x="2805" y="1"/>
                  </a:cubicBezTo>
                  <a:cubicBezTo>
                    <a:pt x="2796" y="1"/>
                    <a:pt x="2788" y="1"/>
                    <a:pt x="2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7"/>
            <p:cNvSpPr/>
            <p:nvPr/>
          </p:nvSpPr>
          <p:spPr>
            <a:xfrm>
              <a:off x="6287850"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1" y="1917"/>
                    <a:pt x="4216" y="632"/>
                  </a:cubicBezTo>
                  <a:cubicBezTo>
                    <a:pt x="3824" y="211"/>
                    <a:pt x="3293" y="0"/>
                    <a:pt x="2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7"/>
            <p:cNvSpPr/>
            <p:nvPr/>
          </p:nvSpPr>
          <p:spPr>
            <a:xfrm>
              <a:off x="5932575" y="1334900"/>
              <a:ext cx="118450" cy="105375"/>
            </a:xfrm>
            <a:custGeom>
              <a:rect b="b" l="l" r="r" t="t"/>
              <a:pathLst>
                <a:path extrusionOk="0" h="4215" w="4738">
                  <a:moveTo>
                    <a:pt x="2354" y="0"/>
                  </a:moveTo>
                  <a:cubicBezTo>
                    <a:pt x="1884" y="0"/>
                    <a:pt x="1415" y="174"/>
                    <a:pt x="1025" y="528"/>
                  </a:cubicBezTo>
                  <a:cubicBezTo>
                    <a:pt x="10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7"/>
            <p:cNvSpPr/>
            <p:nvPr/>
          </p:nvSpPr>
          <p:spPr>
            <a:xfrm>
              <a:off x="5922825" y="1700325"/>
              <a:ext cx="138250" cy="104425"/>
            </a:xfrm>
            <a:custGeom>
              <a:rect b="b" l="l" r="r" t="t"/>
              <a:pathLst>
                <a:path extrusionOk="0" h="4177" w="5530">
                  <a:moveTo>
                    <a:pt x="2770" y="1"/>
                  </a:moveTo>
                  <a:cubicBezTo>
                    <a:pt x="956" y="1"/>
                    <a:pt x="1" y="2201"/>
                    <a:pt x="1274" y="3514"/>
                  </a:cubicBezTo>
                  <a:cubicBezTo>
                    <a:pt x="1675" y="3956"/>
                    <a:pt x="2223" y="4177"/>
                    <a:pt x="2770" y="4177"/>
                  </a:cubicBezTo>
                  <a:cubicBezTo>
                    <a:pt x="3292" y="4177"/>
                    <a:pt x="3813" y="3976"/>
                    <a:pt x="4205" y="3574"/>
                  </a:cubicBezTo>
                  <a:cubicBezTo>
                    <a:pt x="5529" y="2290"/>
                    <a:pt x="4666" y="41"/>
                    <a:pt x="2820" y="1"/>
                  </a:cubicBezTo>
                  <a:cubicBezTo>
                    <a:pt x="2803" y="1"/>
                    <a:pt x="2787" y="1"/>
                    <a:pt x="27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7"/>
            <p:cNvSpPr/>
            <p:nvPr/>
          </p:nvSpPr>
          <p:spPr>
            <a:xfrm>
              <a:off x="5922700" y="2065650"/>
              <a:ext cx="138375" cy="104350"/>
            </a:xfrm>
            <a:custGeom>
              <a:rect b="b" l="l" r="r" t="t"/>
              <a:pathLst>
                <a:path extrusionOk="0" h="4174" w="5535">
                  <a:moveTo>
                    <a:pt x="2760" y="1"/>
                  </a:moveTo>
                  <a:cubicBezTo>
                    <a:pt x="929" y="1"/>
                    <a:pt x="0" y="2214"/>
                    <a:pt x="1299" y="3513"/>
                  </a:cubicBezTo>
                  <a:cubicBezTo>
                    <a:pt x="1697" y="3952"/>
                    <a:pt x="2241" y="4173"/>
                    <a:pt x="2785" y="4173"/>
                  </a:cubicBezTo>
                  <a:cubicBezTo>
                    <a:pt x="3310" y="4173"/>
                    <a:pt x="3835" y="3967"/>
                    <a:pt x="4230" y="3553"/>
                  </a:cubicBezTo>
                  <a:cubicBezTo>
                    <a:pt x="5534" y="2269"/>
                    <a:pt x="4631" y="21"/>
                    <a:pt x="2784" y="1"/>
                  </a:cubicBezTo>
                  <a:cubicBezTo>
                    <a:pt x="2776" y="1"/>
                    <a:pt x="2768" y="1"/>
                    <a:pt x="27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7"/>
            <p:cNvSpPr/>
            <p:nvPr/>
          </p:nvSpPr>
          <p:spPr>
            <a:xfrm>
              <a:off x="6299900" y="1724425"/>
              <a:ext cx="47700" cy="79325"/>
            </a:xfrm>
            <a:custGeom>
              <a:rect b="b" l="l" r="r" t="t"/>
              <a:pathLst>
                <a:path extrusionOk="0" h="3173" w="1908">
                  <a:moveTo>
                    <a:pt x="542" y="1"/>
                  </a:moveTo>
                  <a:lnTo>
                    <a:pt x="542" y="1"/>
                  </a:lnTo>
                  <a:cubicBezTo>
                    <a:pt x="0" y="784"/>
                    <a:pt x="101" y="1847"/>
                    <a:pt x="763" y="2530"/>
                  </a:cubicBezTo>
                  <a:cubicBezTo>
                    <a:pt x="1064" y="2851"/>
                    <a:pt x="1466" y="3072"/>
                    <a:pt x="1907" y="3172"/>
                  </a:cubicBezTo>
                  <a:cubicBezTo>
                    <a:pt x="1466" y="2108"/>
                    <a:pt x="1004" y="1045"/>
                    <a:pt x="5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7"/>
            <p:cNvSpPr/>
            <p:nvPr/>
          </p:nvSpPr>
          <p:spPr>
            <a:xfrm>
              <a:off x="5923050" y="2429975"/>
              <a:ext cx="137950" cy="104425"/>
            </a:xfrm>
            <a:custGeom>
              <a:rect b="b" l="l" r="r" t="t"/>
              <a:pathLst>
                <a:path extrusionOk="0" h="4177" w="5518">
                  <a:moveTo>
                    <a:pt x="2766" y="1"/>
                  </a:moveTo>
                  <a:cubicBezTo>
                    <a:pt x="2262" y="1"/>
                    <a:pt x="1755" y="192"/>
                    <a:pt x="1365" y="582"/>
                  </a:cubicBezTo>
                  <a:cubicBezTo>
                    <a:pt x="1" y="1826"/>
                    <a:pt x="823" y="4094"/>
                    <a:pt x="2670" y="4175"/>
                  </a:cubicBezTo>
                  <a:cubicBezTo>
                    <a:pt x="2703" y="4176"/>
                    <a:pt x="2735" y="4177"/>
                    <a:pt x="2768" y="4177"/>
                  </a:cubicBezTo>
                  <a:cubicBezTo>
                    <a:pt x="4552" y="4177"/>
                    <a:pt x="5518" y="2023"/>
                    <a:pt x="4276" y="702"/>
                  </a:cubicBezTo>
                  <a:cubicBezTo>
                    <a:pt x="3885" y="237"/>
                    <a:pt x="3327" y="1"/>
                    <a:pt x="27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7"/>
            <p:cNvSpPr/>
            <p:nvPr/>
          </p:nvSpPr>
          <p:spPr>
            <a:xfrm>
              <a:off x="6287350" y="2065075"/>
              <a:ext cx="138375" cy="104475"/>
            </a:xfrm>
            <a:custGeom>
              <a:rect b="b" l="l" r="r" t="t"/>
              <a:pathLst>
                <a:path extrusionOk="0" h="4179" w="5535">
                  <a:moveTo>
                    <a:pt x="2780" y="1"/>
                  </a:moveTo>
                  <a:cubicBezTo>
                    <a:pt x="2260" y="1"/>
                    <a:pt x="1740" y="202"/>
                    <a:pt x="1345" y="606"/>
                  </a:cubicBezTo>
                  <a:cubicBezTo>
                    <a:pt x="1" y="1890"/>
                    <a:pt x="884" y="4138"/>
                    <a:pt x="2751" y="4179"/>
                  </a:cubicBezTo>
                  <a:cubicBezTo>
                    <a:pt x="2759" y="4179"/>
                    <a:pt x="2767" y="4179"/>
                    <a:pt x="2775" y="4179"/>
                  </a:cubicBezTo>
                  <a:cubicBezTo>
                    <a:pt x="4606" y="4179"/>
                    <a:pt x="5535" y="1965"/>
                    <a:pt x="4256" y="646"/>
                  </a:cubicBezTo>
                  <a:cubicBezTo>
                    <a:pt x="3857" y="217"/>
                    <a:pt x="3319" y="1"/>
                    <a:pt x="2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7"/>
            <p:cNvSpPr/>
            <p:nvPr/>
          </p:nvSpPr>
          <p:spPr>
            <a:xfrm>
              <a:off x="1174050" y="3523125"/>
              <a:ext cx="138525" cy="104150"/>
            </a:xfrm>
            <a:custGeom>
              <a:rect b="b" l="l" r="r" t="t"/>
              <a:pathLst>
                <a:path extrusionOk="0" h="4166" w="5541">
                  <a:moveTo>
                    <a:pt x="2763" y="0"/>
                  </a:moveTo>
                  <a:cubicBezTo>
                    <a:pt x="2229" y="0"/>
                    <a:pt x="1697" y="211"/>
                    <a:pt x="1305" y="633"/>
                  </a:cubicBezTo>
                  <a:cubicBezTo>
                    <a:pt x="1" y="1937"/>
                    <a:pt x="924" y="4165"/>
                    <a:pt x="2771" y="4165"/>
                  </a:cubicBezTo>
                  <a:cubicBezTo>
                    <a:pt x="4617" y="4165"/>
                    <a:pt x="5540" y="1937"/>
                    <a:pt x="4236" y="633"/>
                  </a:cubicBezTo>
                  <a:cubicBezTo>
                    <a:pt x="3834" y="211"/>
                    <a:pt x="3297" y="0"/>
                    <a:pt x="2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7"/>
            <p:cNvSpPr/>
            <p:nvPr/>
          </p:nvSpPr>
          <p:spPr>
            <a:xfrm>
              <a:off x="1539275" y="3159025"/>
              <a:ext cx="138100" cy="104200"/>
            </a:xfrm>
            <a:custGeom>
              <a:rect b="b" l="l" r="r" t="t"/>
              <a:pathLst>
                <a:path extrusionOk="0" h="4168" w="5524">
                  <a:moveTo>
                    <a:pt x="2740" y="1"/>
                  </a:moveTo>
                  <a:cubicBezTo>
                    <a:pt x="941" y="1"/>
                    <a:pt x="1" y="2168"/>
                    <a:pt x="1248" y="3495"/>
                  </a:cubicBezTo>
                  <a:cubicBezTo>
                    <a:pt x="1654" y="3942"/>
                    <a:pt x="2210" y="4168"/>
                    <a:pt x="2763" y="4168"/>
                  </a:cubicBezTo>
                  <a:cubicBezTo>
                    <a:pt x="3279" y="4168"/>
                    <a:pt x="3792" y="3972"/>
                    <a:pt x="4179" y="3575"/>
                  </a:cubicBezTo>
                  <a:cubicBezTo>
                    <a:pt x="5524" y="2290"/>
                    <a:pt x="4641" y="42"/>
                    <a:pt x="2814" y="2"/>
                  </a:cubicBezTo>
                  <a:cubicBezTo>
                    <a:pt x="2789" y="1"/>
                    <a:pt x="2765" y="1"/>
                    <a:pt x="27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7"/>
            <p:cNvSpPr/>
            <p:nvPr/>
          </p:nvSpPr>
          <p:spPr>
            <a:xfrm>
              <a:off x="1252825" y="3889175"/>
              <a:ext cx="48200" cy="79825"/>
            </a:xfrm>
            <a:custGeom>
              <a:rect b="b" l="l" r="r" t="t"/>
              <a:pathLst>
                <a:path extrusionOk="0" h="3193" w="1928">
                  <a:moveTo>
                    <a:pt x="1" y="1"/>
                  </a:moveTo>
                  <a:lnTo>
                    <a:pt x="1" y="1"/>
                  </a:lnTo>
                  <a:cubicBezTo>
                    <a:pt x="442" y="1065"/>
                    <a:pt x="884" y="2128"/>
                    <a:pt x="1366" y="3192"/>
                  </a:cubicBezTo>
                  <a:cubicBezTo>
                    <a:pt x="1928" y="2369"/>
                    <a:pt x="1787" y="1245"/>
                    <a:pt x="1065" y="583"/>
                  </a:cubicBezTo>
                  <a:cubicBezTo>
                    <a:pt x="764" y="282"/>
                    <a:pt x="402" y="8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7"/>
            <p:cNvSpPr/>
            <p:nvPr/>
          </p:nvSpPr>
          <p:spPr>
            <a:xfrm>
              <a:off x="1550400" y="3523825"/>
              <a:ext cx="114925" cy="103675"/>
            </a:xfrm>
            <a:custGeom>
              <a:rect b="b" l="l" r="r" t="t"/>
              <a:pathLst>
                <a:path extrusionOk="0" h="4147" w="4597">
                  <a:moveTo>
                    <a:pt x="2312" y="1"/>
                  </a:moveTo>
                  <a:cubicBezTo>
                    <a:pt x="1809" y="1"/>
                    <a:pt x="1304" y="182"/>
                    <a:pt x="904" y="544"/>
                  </a:cubicBezTo>
                  <a:cubicBezTo>
                    <a:pt x="61" y="1327"/>
                    <a:pt x="1" y="2632"/>
                    <a:pt x="783" y="3475"/>
                  </a:cubicBezTo>
                  <a:cubicBezTo>
                    <a:pt x="1196" y="3920"/>
                    <a:pt x="1755" y="4147"/>
                    <a:pt x="2314" y="4147"/>
                  </a:cubicBezTo>
                  <a:cubicBezTo>
                    <a:pt x="2815" y="4147"/>
                    <a:pt x="3316" y="3965"/>
                    <a:pt x="3714" y="3595"/>
                  </a:cubicBezTo>
                  <a:cubicBezTo>
                    <a:pt x="4557" y="2833"/>
                    <a:pt x="4597" y="1508"/>
                    <a:pt x="3834" y="665"/>
                  </a:cubicBezTo>
                  <a:cubicBezTo>
                    <a:pt x="3423" y="222"/>
                    <a:pt x="2868" y="1"/>
                    <a:pt x="23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7"/>
            <p:cNvSpPr/>
            <p:nvPr/>
          </p:nvSpPr>
          <p:spPr>
            <a:xfrm>
              <a:off x="1903950" y="3158550"/>
              <a:ext cx="138725" cy="104425"/>
            </a:xfrm>
            <a:custGeom>
              <a:rect b="b" l="l" r="r" t="t"/>
              <a:pathLst>
                <a:path extrusionOk="0" h="4177" w="5549">
                  <a:moveTo>
                    <a:pt x="2750" y="1"/>
                  </a:moveTo>
                  <a:cubicBezTo>
                    <a:pt x="936" y="1"/>
                    <a:pt x="1" y="2201"/>
                    <a:pt x="1274" y="3514"/>
                  </a:cubicBezTo>
                  <a:cubicBezTo>
                    <a:pt x="1674" y="3955"/>
                    <a:pt x="2222" y="4176"/>
                    <a:pt x="2770" y="4176"/>
                  </a:cubicBezTo>
                  <a:cubicBezTo>
                    <a:pt x="3291" y="4176"/>
                    <a:pt x="3812" y="3976"/>
                    <a:pt x="4204" y="3574"/>
                  </a:cubicBezTo>
                  <a:cubicBezTo>
                    <a:pt x="5549" y="2289"/>
                    <a:pt x="4646" y="41"/>
                    <a:pt x="2799" y="1"/>
                  </a:cubicBezTo>
                  <a:cubicBezTo>
                    <a:pt x="2783" y="1"/>
                    <a:pt x="2766" y="1"/>
                    <a:pt x="2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7"/>
            <p:cNvSpPr/>
            <p:nvPr/>
          </p:nvSpPr>
          <p:spPr>
            <a:xfrm>
              <a:off x="1538850" y="3888200"/>
              <a:ext cx="137975" cy="104425"/>
            </a:xfrm>
            <a:custGeom>
              <a:rect b="b" l="l" r="r" t="t"/>
              <a:pathLst>
                <a:path extrusionOk="0" h="4177" w="5519">
                  <a:moveTo>
                    <a:pt x="2769" y="0"/>
                  </a:moveTo>
                  <a:cubicBezTo>
                    <a:pt x="2262" y="0"/>
                    <a:pt x="1755" y="192"/>
                    <a:pt x="1366" y="582"/>
                  </a:cubicBezTo>
                  <a:cubicBezTo>
                    <a:pt x="1" y="1826"/>
                    <a:pt x="844" y="4094"/>
                    <a:pt x="2690" y="4175"/>
                  </a:cubicBezTo>
                  <a:cubicBezTo>
                    <a:pt x="2724" y="4176"/>
                    <a:pt x="2756" y="4177"/>
                    <a:pt x="2789" y="4177"/>
                  </a:cubicBezTo>
                  <a:cubicBezTo>
                    <a:pt x="4572" y="4177"/>
                    <a:pt x="5518" y="2043"/>
                    <a:pt x="4296" y="702"/>
                  </a:cubicBezTo>
                  <a:cubicBezTo>
                    <a:pt x="3895" y="237"/>
                    <a:pt x="3332" y="0"/>
                    <a:pt x="27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7"/>
            <p:cNvSpPr/>
            <p:nvPr/>
          </p:nvSpPr>
          <p:spPr>
            <a:xfrm>
              <a:off x="1903950"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7"/>
            <p:cNvSpPr/>
            <p:nvPr/>
          </p:nvSpPr>
          <p:spPr>
            <a:xfrm>
              <a:off x="1539000" y="4253475"/>
              <a:ext cx="138375" cy="104400"/>
            </a:xfrm>
            <a:custGeom>
              <a:rect b="b" l="l" r="r" t="t"/>
              <a:pathLst>
                <a:path extrusionOk="0" h="4176" w="5535">
                  <a:moveTo>
                    <a:pt x="2758" y="1"/>
                  </a:moveTo>
                  <a:cubicBezTo>
                    <a:pt x="2213" y="1"/>
                    <a:pt x="1670" y="221"/>
                    <a:pt x="1279" y="663"/>
                  </a:cubicBezTo>
                  <a:cubicBezTo>
                    <a:pt x="1" y="1982"/>
                    <a:pt x="950" y="4176"/>
                    <a:pt x="2780" y="4176"/>
                  </a:cubicBezTo>
                  <a:cubicBezTo>
                    <a:pt x="2788" y="4176"/>
                    <a:pt x="2797" y="4176"/>
                    <a:pt x="2805" y="4176"/>
                  </a:cubicBezTo>
                  <a:cubicBezTo>
                    <a:pt x="4652" y="4136"/>
                    <a:pt x="5535" y="1888"/>
                    <a:pt x="4190" y="603"/>
                  </a:cubicBezTo>
                  <a:cubicBezTo>
                    <a:pt x="3798" y="201"/>
                    <a:pt x="3277" y="1"/>
                    <a:pt x="27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7"/>
            <p:cNvSpPr/>
            <p:nvPr/>
          </p:nvSpPr>
          <p:spPr>
            <a:xfrm>
              <a:off x="1903675" y="3888175"/>
              <a:ext cx="138725" cy="104425"/>
            </a:xfrm>
            <a:custGeom>
              <a:rect b="b" l="l" r="r" t="t"/>
              <a:pathLst>
                <a:path extrusionOk="0" h="4177" w="5549">
                  <a:moveTo>
                    <a:pt x="2779" y="0"/>
                  </a:moveTo>
                  <a:cubicBezTo>
                    <a:pt x="2258" y="0"/>
                    <a:pt x="1737" y="201"/>
                    <a:pt x="1345" y="603"/>
                  </a:cubicBezTo>
                  <a:cubicBezTo>
                    <a:pt x="0" y="1887"/>
                    <a:pt x="883" y="4135"/>
                    <a:pt x="2750" y="4176"/>
                  </a:cubicBezTo>
                  <a:cubicBezTo>
                    <a:pt x="2766" y="4176"/>
                    <a:pt x="2783" y="4176"/>
                    <a:pt x="2799" y="4176"/>
                  </a:cubicBezTo>
                  <a:cubicBezTo>
                    <a:pt x="4614" y="4176"/>
                    <a:pt x="5549" y="1976"/>
                    <a:pt x="4275" y="663"/>
                  </a:cubicBezTo>
                  <a:cubicBezTo>
                    <a:pt x="3875" y="221"/>
                    <a:pt x="3327" y="0"/>
                    <a:pt x="27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7"/>
            <p:cNvSpPr/>
            <p:nvPr/>
          </p:nvSpPr>
          <p:spPr>
            <a:xfrm>
              <a:off x="1903675" y="4253225"/>
              <a:ext cx="138725" cy="104675"/>
            </a:xfrm>
            <a:custGeom>
              <a:rect b="b" l="l" r="r" t="t"/>
              <a:pathLst>
                <a:path extrusionOk="0" h="4187" w="5549">
                  <a:moveTo>
                    <a:pt x="2775" y="0"/>
                  </a:moveTo>
                  <a:cubicBezTo>
                    <a:pt x="2260" y="0"/>
                    <a:pt x="1742" y="196"/>
                    <a:pt x="1345" y="593"/>
                  </a:cubicBezTo>
                  <a:cubicBezTo>
                    <a:pt x="0" y="1878"/>
                    <a:pt x="883" y="4126"/>
                    <a:pt x="2730" y="4186"/>
                  </a:cubicBezTo>
                  <a:cubicBezTo>
                    <a:pt x="2746" y="4186"/>
                    <a:pt x="2763" y="4186"/>
                    <a:pt x="2779" y="4186"/>
                  </a:cubicBezTo>
                  <a:cubicBezTo>
                    <a:pt x="4594" y="4186"/>
                    <a:pt x="5548" y="2006"/>
                    <a:pt x="4275" y="673"/>
                  </a:cubicBezTo>
                  <a:cubicBezTo>
                    <a:pt x="3880" y="226"/>
                    <a:pt x="3329" y="0"/>
                    <a:pt x="27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7"/>
            <p:cNvSpPr/>
            <p:nvPr/>
          </p:nvSpPr>
          <p:spPr>
            <a:xfrm>
              <a:off x="1903800"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8" y="4176"/>
                    <a:pt x="2797" y="4176"/>
                    <a:pt x="2805" y="4176"/>
                  </a:cubicBezTo>
                  <a:cubicBezTo>
                    <a:pt x="4652" y="4136"/>
                    <a:pt x="5535" y="1888"/>
                    <a:pt x="4210" y="603"/>
                  </a:cubicBezTo>
                  <a:cubicBezTo>
                    <a:pt x="3818" y="202"/>
                    <a:pt x="3297" y="1"/>
                    <a:pt x="27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7"/>
            <p:cNvSpPr/>
            <p:nvPr/>
          </p:nvSpPr>
          <p:spPr>
            <a:xfrm>
              <a:off x="1173550" y="3158325"/>
              <a:ext cx="138875" cy="104150"/>
            </a:xfrm>
            <a:custGeom>
              <a:rect b="b" l="l" r="r" t="t"/>
              <a:pathLst>
                <a:path extrusionOk="0" h="4166" w="5555">
                  <a:moveTo>
                    <a:pt x="2791" y="0"/>
                  </a:moveTo>
                  <a:cubicBezTo>
                    <a:pt x="2259" y="0"/>
                    <a:pt x="1727" y="211"/>
                    <a:pt x="1325" y="632"/>
                  </a:cubicBezTo>
                  <a:cubicBezTo>
                    <a:pt x="1" y="1917"/>
                    <a:pt x="924" y="4165"/>
                    <a:pt x="2770" y="4165"/>
                  </a:cubicBezTo>
                  <a:cubicBezTo>
                    <a:pt x="2779" y="4165"/>
                    <a:pt x="2787" y="4165"/>
                    <a:pt x="2795" y="4165"/>
                  </a:cubicBezTo>
                  <a:cubicBezTo>
                    <a:pt x="4625" y="4165"/>
                    <a:pt x="5555" y="1931"/>
                    <a:pt x="4256" y="632"/>
                  </a:cubicBezTo>
                  <a:cubicBezTo>
                    <a:pt x="3854" y="211"/>
                    <a:pt x="3322" y="0"/>
                    <a:pt x="27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7"/>
            <p:cNvSpPr/>
            <p:nvPr/>
          </p:nvSpPr>
          <p:spPr>
            <a:xfrm>
              <a:off x="2999075" y="3523875"/>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7"/>
            <p:cNvSpPr/>
            <p:nvPr/>
          </p:nvSpPr>
          <p:spPr>
            <a:xfrm>
              <a:off x="3364825" y="3159025"/>
              <a:ext cx="138100" cy="104200"/>
            </a:xfrm>
            <a:custGeom>
              <a:rect b="b" l="l" r="r" t="t"/>
              <a:pathLst>
                <a:path extrusionOk="0" h="4168" w="5524">
                  <a:moveTo>
                    <a:pt x="2720" y="1"/>
                  </a:moveTo>
                  <a:cubicBezTo>
                    <a:pt x="921" y="1"/>
                    <a:pt x="0" y="2168"/>
                    <a:pt x="1248" y="3495"/>
                  </a:cubicBezTo>
                  <a:cubicBezTo>
                    <a:pt x="1653" y="3942"/>
                    <a:pt x="2209" y="4168"/>
                    <a:pt x="2763" y="4168"/>
                  </a:cubicBezTo>
                  <a:cubicBezTo>
                    <a:pt x="3278" y="4168"/>
                    <a:pt x="3791" y="3972"/>
                    <a:pt x="4178" y="3575"/>
                  </a:cubicBezTo>
                  <a:cubicBezTo>
                    <a:pt x="5523" y="2290"/>
                    <a:pt x="4640" y="42"/>
                    <a:pt x="2793" y="2"/>
                  </a:cubicBezTo>
                  <a:cubicBezTo>
                    <a:pt x="2769" y="1"/>
                    <a:pt x="2744" y="1"/>
                    <a:pt x="27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7"/>
            <p:cNvSpPr/>
            <p:nvPr/>
          </p:nvSpPr>
          <p:spPr>
            <a:xfrm>
              <a:off x="2268975" y="4618300"/>
              <a:ext cx="138525" cy="104400"/>
            </a:xfrm>
            <a:custGeom>
              <a:rect b="b" l="l" r="r" t="t"/>
              <a:pathLst>
                <a:path extrusionOk="0" h="4176" w="5541">
                  <a:moveTo>
                    <a:pt x="2761" y="0"/>
                  </a:moveTo>
                  <a:cubicBezTo>
                    <a:pt x="2236" y="0"/>
                    <a:pt x="1712" y="206"/>
                    <a:pt x="1325" y="622"/>
                  </a:cubicBezTo>
                  <a:cubicBezTo>
                    <a:pt x="0" y="1927"/>
                    <a:pt x="924" y="4155"/>
                    <a:pt x="2770" y="4175"/>
                  </a:cubicBezTo>
                  <a:cubicBezTo>
                    <a:pt x="4617" y="4175"/>
                    <a:pt x="5540" y="1947"/>
                    <a:pt x="4236" y="642"/>
                  </a:cubicBezTo>
                  <a:cubicBezTo>
                    <a:pt x="3839" y="216"/>
                    <a:pt x="3300" y="0"/>
                    <a:pt x="2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7"/>
            <p:cNvSpPr/>
            <p:nvPr/>
          </p:nvSpPr>
          <p:spPr>
            <a:xfrm>
              <a:off x="2634275" y="4253475"/>
              <a:ext cx="138375" cy="104400"/>
            </a:xfrm>
            <a:custGeom>
              <a:rect b="b" l="l" r="r" t="t"/>
              <a:pathLst>
                <a:path extrusionOk="0" h="4176" w="5535">
                  <a:moveTo>
                    <a:pt x="2768" y="1"/>
                  </a:moveTo>
                  <a:cubicBezTo>
                    <a:pt x="2248" y="1"/>
                    <a:pt x="1727" y="201"/>
                    <a:pt x="1325" y="603"/>
                  </a:cubicBezTo>
                  <a:cubicBezTo>
                    <a:pt x="1" y="1888"/>
                    <a:pt x="884" y="4136"/>
                    <a:pt x="2730" y="4176"/>
                  </a:cubicBezTo>
                  <a:cubicBezTo>
                    <a:pt x="2739" y="4176"/>
                    <a:pt x="2747" y="4176"/>
                    <a:pt x="2755" y="4176"/>
                  </a:cubicBezTo>
                  <a:cubicBezTo>
                    <a:pt x="4586" y="4176"/>
                    <a:pt x="5535" y="1982"/>
                    <a:pt x="4256" y="663"/>
                  </a:cubicBezTo>
                  <a:cubicBezTo>
                    <a:pt x="3855" y="221"/>
                    <a:pt x="3312" y="1"/>
                    <a:pt x="2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7"/>
            <p:cNvSpPr/>
            <p:nvPr/>
          </p:nvSpPr>
          <p:spPr>
            <a:xfrm>
              <a:off x="3016300" y="3888925"/>
              <a:ext cx="110275" cy="103625"/>
            </a:xfrm>
            <a:custGeom>
              <a:rect b="b" l="l" r="r" t="t"/>
              <a:pathLst>
                <a:path extrusionOk="0" h="4145" w="4411">
                  <a:moveTo>
                    <a:pt x="2102" y="1"/>
                  </a:moveTo>
                  <a:cubicBezTo>
                    <a:pt x="1031" y="1"/>
                    <a:pt x="1" y="840"/>
                    <a:pt x="14" y="2098"/>
                  </a:cubicBezTo>
                  <a:cubicBezTo>
                    <a:pt x="41" y="3338"/>
                    <a:pt x="1055" y="4144"/>
                    <a:pt x="2108" y="4144"/>
                  </a:cubicBezTo>
                  <a:cubicBezTo>
                    <a:pt x="2622" y="4144"/>
                    <a:pt x="3145" y="3952"/>
                    <a:pt x="3567" y="3523"/>
                  </a:cubicBezTo>
                  <a:cubicBezTo>
                    <a:pt x="4410" y="2720"/>
                    <a:pt x="4390" y="1376"/>
                    <a:pt x="3527" y="593"/>
                  </a:cubicBezTo>
                  <a:cubicBezTo>
                    <a:pt x="3112" y="184"/>
                    <a:pt x="2602" y="1"/>
                    <a:pt x="21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7"/>
            <p:cNvSpPr/>
            <p:nvPr/>
          </p:nvSpPr>
          <p:spPr>
            <a:xfrm>
              <a:off x="3375925" y="3523825"/>
              <a:ext cx="114950" cy="103675"/>
            </a:xfrm>
            <a:custGeom>
              <a:rect b="b" l="l" r="r" t="t"/>
              <a:pathLst>
                <a:path extrusionOk="0" h="4147" w="4598">
                  <a:moveTo>
                    <a:pt x="2312" y="1"/>
                  </a:moveTo>
                  <a:cubicBezTo>
                    <a:pt x="1809" y="1"/>
                    <a:pt x="1305" y="182"/>
                    <a:pt x="904" y="544"/>
                  </a:cubicBezTo>
                  <a:cubicBezTo>
                    <a:pt x="61" y="1327"/>
                    <a:pt x="1" y="2632"/>
                    <a:pt x="784" y="3475"/>
                  </a:cubicBezTo>
                  <a:cubicBezTo>
                    <a:pt x="1186" y="3920"/>
                    <a:pt x="1745" y="4147"/>
                    <a:pt x="2307" y="4147"/>
                  </a:cubicBezTo>
                  <a:cubicBezTo>
                    <a:pt x="2810" y="4147"/>
                    <a:pt x="3316" y="3965"/>
                    <a:pt x="3714" y="3595"/>
                  </a:cubicBezTo>
                  <a:cubicBezTo>
                    <a:pt x="4537" y="2833"/>
                    <a:pt x="4597" y="1508"/>
                    <a:pt x="3835" y="665"/>
                  </a:cubicBezTo>
                  <a:cubicBezTo>
                    <a:pt x="3424" y="222"/>
                    <a:pt x="2869" y="1"/>
                    <a:pt x="23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7"/>
            <p:cNvSpPr/>
            <p:nvPr/>
          </p:nvSpPr>
          <p:spPr>
            <a:xfrm>
              <a:off x="3729475" y="3158550"/>
              <a:ext cx="138250" cy="104425"/>
            </a:xfrm>
            <a:custGeom>
              <a:rect b="b" l="l" r="r" t="t"/>
              <a:pathLst>
                <a:path extrusionOk="0" h="4177" w="5530">
                  <a:moveTo>
                    <a:pt x="2750" y="1"/>
                  </a:moveTo>
                  <a:cubicBezTo>
                    <a:pt x="936" y="1"/>
                    <a:pt x="1" y="2201"/>
                    <a:pt x="1274" y="3514"/>
                  </a:cubicBezTo>
                  <a:cubicBezTo>
                    <a:pt x="1675" y="3955"/>
                    <a:pt x="2223" y="4176"/>
                    <a:pt x="2770" y="4176"/>
                  </a:cubicBezTo>
                  <a:cubicBezTo>
                    <a:pt x="3292" y="4176"/>
                    <a:pt x="3813" y="3976"/>
                    <a:pt x="4205" y="3574"/>
                  </a:cubicBezTo>
                  <a:cubicBezTo>
                    <a:pt x="5529" y="2289"/>
                    <a:pt x="4646" y="41"/>
                    <a:pt x="2799" y="1"/>
                  </a:cubicBezTo>
                  <a:cubicBezTo>
                    <a:pt x="2783" y="1"/>
                    <a:pt x="2767" y="1"/>
                    <a:pt x="2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7"/>
            <p:cNvSpPr/>
            <p:nvPr/>
          </p:nvSpPr>
          <p:spPr>
            <a:xfrm>
              <a:off x="2634275" y="4618550"/>
              <a:ext cx="138025" cy="104150"/>
            </a:xfrm>
            <a:custGeom>
              <a:rect b="b" l="l" r="r" t="t"/>
              <a:pathLst>
                <a:path extrusionOk="0" h="4166" w="5521">
                  <a:moveTo>
                    <a:pt x="2761" y="0"/>
                  </a:moveTo>
                  <a:cubicBezTo>
                    <a:pt x="2229" y="0"/>
                    <a:pt x="1697" y="211"/>
                    <a:pt x="1305" y="632"/>
                  </a:cubicBezTo>
                  <a:cubicBezTo>
                    <a:pt x="1" y="1937"/>
                    <a:pt x="904" y="4165"/>
                    <a:pt x="2751" y="4165"/>
                  </a:cubicBezTo>
                  <a:cubicBezTo>
                    <a:pt x="4597" y="4165"/>
                    <a:pt x="5520" y="1937"/>
                    <a:pt x="4216" y="632"/>
                  </a:cubicBezTo>
                  <a:cubicBezTo>
                    <a:pt x="3824" y="211"/>
                    <a:pt x="3292" y="0"/>
                    <a:pt x="2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7"/>
            <p:cNvSpPr/>
            <p:nvPr/>
          </p:nvSpPr>
          <p:spPr>
            <a:xfrm>
              <a:off x="2999575" y="4253175"/>
              <a:ext cx="137575" cy="104375"/>
            </a:xfrm>
            <a:custGeom>
              <a:rect b="b" l="l" r="r" t="t"/>
              <a:pathLst>
                <a:path extrusionOk="0" h="4175" w="5503">
                  <a:moveTo>
                    <a:pt x="2746" y="0"/>
                  </a:moveTo>
                  <a:cubicBezTo>
                    <a:pt x="2272" y="0"/>
                    <a:pt x="1799" y="178"/>
                    <a:pt x="1406" y="535"/>
                  </a:cubicBezTo>
                  <a:cubicBezTo>
                    <a:pt x="1" y="1739"/>
                    <a:pt x="764" y="4047"/>
                    <a:pt x="2610" y="4168"/>
                  </a:cubicBezTo>
                  <a:cubicBezTo>
                    <a:pt x="2668" y="4172"/>
                    <a:pt x="2724" y="4174"/>
                    <a:pt x="2780" y="4174"/>
                  </a:cubicBezTo>
                  <a:cubicBezTo>
                    <a:pt x="4522" y="4174"/>
                    <a:pt x="5503" y="2097"/>
                    <a:pt x="4316" y="756"/>
                  </a:cubicBezTo>
                  <a:cubicBezTo>
                    <a:pt x="3880" y="253"/>
                    <a:pt x="3312" y="0"/>
                    <a:pt x="27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7"/>
            <p:cNvSpPr/>
            <p:nvPr/>
          </p:nvSpPr>
          <p:spPr>
            <a:xfrm>
              <a:off x="3364400" y="3888200"/>
              <a:ext cx="137950" cy="104425"/>
            </a:xfrm>
            <a:custGeom>
              <a:rect b="b" l="l" r="r" t="t"/>
              <a:pathLst>
                <a:path extrusionOk="0" h="4177" w="5518">
                  <a:moveTo>
                    <a:pt x="2768" y="0"/>
                  </a:moveTo>
                  <a:cubicBezTo>
                    <a:pt x="2262" y="0"/>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0"/>
                    <a:pt x="27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7"/>
            <p:cNvSpPr/>
            <p:nvPr/>
          </p:nvSpPr>
          <p:spPr>
            <a:xfrm>
              <a:off x="3729975" y="3523300"/>
              <a:ext cx="137750" cy="103975"/>
            </a:xfrm>
            <a:custGeom>
              <a:rect b="b" l="l" r="r" t="t"/>
              <a:pathLst>
                <a:path extrusionOk="0" h="4159" w="5510">
                  <a:moveTo>
                    <a:pt x="2743" y="1"/>
                  </a:moveTo>
                  <a:cubicBezTo>
                    <a:pt x="2201" y="1"/>
                    <a:pt x="1662" y="217"/>
                    <a:pt x="1274" y="646"/>
                  </a:cubicBezTo>
                  <a:cubicBezTo>
                    <a:pt x="1" y="1959"/>
                    <a:pt x="916" y="4159"/>
                    <a:pt x="2730" y="4159"/>
                  </a:cubicBezTo>
                  <a:cubicBezTo>
                    <a:pt x="2747" y="4159"/>
                    <a:pt x="2763" y="4159"/>
                    <a:pt x="2779" y="4158"/>
                  </a:cubicBezTo>
                  <a:cubicBezTo>
                    <a:pt x="4626" y="4138"/>
                    <a:pt x="5509" y="1890"/>
                    <a:pt x="4185" y="605"/>
                  </a:cubicBezTo>
                  <a:cubicBezTo>
                    <a:pt x="3790" y="201"/>
                    <a:pt x="3266" y="1"/>
                    <a:pt x="27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7"/>
            <p:cNvSpPr/>
            <p:nvPr/>
          </p:nvSpPr>
          <p:spPr>
            <a:xfrm>
              <a:off x="2999575" y="4618050"/>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7"/>
            <p:cNvSpPr/>
            <p:nvPr/>
          </p:nvSpPr>
          <p:spPr>
            <a:xfrm>
              <a:off x="3364525" y="4253475"/>
              <a:ext cx="137875" cy="104400"/>
            </a:xfrm>
            <a:custGeom>
              <a:rect b="b" l="l" r="r" t="t"/>
              <a:pathLst>
                <a:path extrusionOk="0" h="4176" w="5515">
                  <a:moveTo>
                    <a:pt x="2756" y="1"/>
                  </a:moveTo>
                  <a:cubicBezTo>
                    <a:pt x="2208" y="1"/>
                    <a:pt x="1660" y="221"/>
                    <a:pt x="1260" y="663"/>
                  </a:cubicBezTo>
                  <a:cubicBezTo>
                    <a:pt x="1" y="1982"/>
                    <a:pt x="950" y="4176"/>
                    <a:pt x="2780" y="4176"/>
                  </a:cubicBezTo>
                  <a:cubicBezTo>
                    <a:pt x="2789" y="4176"/>
                    <a:pt x="2797" y="4176"/>
                    <a:pt x="2805" y="4176"/>
                  </a:cubicBezTo>
                  <a:cubicBezTo>
                    <a:pt x="4652" y="4136"/>
                    <a:pt x="5515" y="1888"/>
                    <a:pt x="4190" y="603"/>
                  </a:cubicBezTo>
                  <a:cubicBezTo>
                    <a:pt x="3798" y="201"/>
                    <a:pt x="3277" y="1"/>
                    <a:pt x="27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7"/>
            <p:cNvSpPr/>
            <p:nvPr/>
          </p:nvSpPr>
          <p:spPr>
            <a:xfrm>
              <a:off x="3729200" y="3888175"/>
              <a:ext cx="138225" cy="104425"/>
            </a:xfrm>
            <a:custGeom>
              <a:rect b="b" l="l" r="r" t="t"/>
              <a:pathLst>
                <a:path extrusionOk="0" h="4177" w="5529">
                  <a:moveTo>
                    <a:pt x="2778" y="0"/>
                  </a:moveTo>
                  <a:cubicBezTo>
                    <a:pt x="2258" y="0"/>
                    <a:pt x="1737" y="201"/>
                    <a:pt x="1345" y="603"/>
                  </a:cubicBezTo>
                  <a:cubicBezTo>
                    <a:pt x="0" y="1887"/>
                    <a:pt x="884" y="4135"/>
                    <a:pt x="2730" y="4176"/>
                  </a:cubicBezTo>
                  <a:cubicBezTo>
                    <a:pt x="2747" y="4176"/>
                    <a:pt x="2763" y="4176"/>
                    <a:pt x="2779" y="4176"/>
                  </a:cubicBezTo>
                  <a:cubicBezTo>
                    <a:pt x="4594" y="4176"/>
                    <a:pt x="5529" y="1976"/>
                    <a:pt x="4256" y="663"/>
                  </a:cubicBezTo>
                  <a:cubicBezTo>
                    <a:pt x="3865" y="221"/>
                    <a:pt x="3322" y="0"/>
                    <a:pt x="27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7"/>
            <p:cNvSpPr/>
            <p:nvPr/>
          </p:nvSpPr>
          <p:spPr>
            <a:xfrm>
              <a:off x="3364450" y="4619250"/>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7"/>
            <p:cNvSpPr/>
            <p:nvPr/>
          </p:nvSpPr>
          <p:spPr>
            <a:xfrm>
              <a:off x="3729200" y="4253225"/>
              <a:ext cx="138225" cy="104675"/>
            </a:xfrm>
            <a:custGeom>
              <a:rect b="b" l="l" r="r" t="t"/>
              <a:pathLst>
                <a:path extrusionOk="0" h="4187" w="5529">
                  <a:moveTo>
                    <a:pt x="2769" y="0"/>
                  </a:moveTo>
                  <a:cubicBezTo>
                    <a:pt x="2255" y="0"/>
                    <a:pt x="1742" y="196"/>
                    <a:pt x="1345" y="593"/>
                  </a:cubicBezTo>
                  <a:cubicBezTo>
                    <a:pt x="0" y="1878"/>
                    <a:pt x="864" y="4126"/>
                    <a:pt x="2730" y="4186"/>
                  </a:cubicBezTo>
                  <a:cubicBezTo>
                    <a:pt x="2747" y="4186"/>
                    <a:pt x="2763" y="4186"/>
                    <a:pt x="2780" y="4186"/>
                  </a:cubicBezTo>
                  <a:cubicBezTo>
                    <a:pt x="4594" y="4186"/>
                    <a:pt x="5529" y="2006"/>
                    <a:pt x="4276" y="673"/>
                  </a:cubicBezTo>
                  <a:cubicBezTo>
                    <a:pt x="3870" y="226"/>
                    <a:pt x="3320" y="0"/>
                    <a:pt x="27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7"/>
            <p:cNvSpPr/>
            <p:nvPr/>
          </p:nvSpPr>
          <p:spPr>
            <a:xfrm>
              <a:off x="3729850" y="4618275"/>
              <a:ext cx="137875" cy="104425"/>
            </a:xfrm>
            <a:custGeom>
              <a:rect b="b" l="l" r="r" t="t"/>
              <a:pathLst>
                <a:path extrusionOk="0" h="4177" w="5515">
                  <a:moveTo>
                    <a:pt x="2757" y="1"/>
                  </a:moveTo>
                  <a:cubicBezTo>
                    <a:pt x="2213" y="1"/>
                    <a:pt x="1670" y="222"/>
                    <a:pt x="1279" y="663"/>
                  </a:cubicBezTo>
                  <a:cubicBezTo>
                    <a:pt x="0" y="1982"/>
                    <a:pt x="929" y="4176"/>
                    <a:pt x="2760" y="4176"/>
                  </a:cubicBezTo>
                  <a:cubicBezTo>
                    <a:pt x="2768" y="4176"/>
                    <a:pt x="2776" y="4176"/>
                    <a:pt x="2784" y="4176"/>
                  </a:cubicBezTo>
                  <a:cubicBezTo>
                    <a:pt x="4631" y="4136"/>
                    <a:pt x="5514" y="1888"/>
                    <a:pt x="4190" y="603"/>
                  </a:cubicBezTo>
                  <a:cubicBezTo>
                    <a:pt x="3798" y="202"/>
                    <a:pt x="3277" y="1"/>
                    <a:pt x="27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7"/>
            <p:cNvSpPr/>
            <p:nvPr/>
          </p:nvSpPr>
          <p:spPr>
            <a:xfrm>
              <a:off x="2279000" y="3158000"/>
              <a:ext cx="118450" cy="105600"/>
            </a:xfrm>
            <a:custGeom>
              <a:rect b="b" l="l" r="r" t="t"/>
              <a:pathLst>
                <a:path extrusionOk="0" h="4224" w="4738">
                  <a:moveTo>
                    <a:pt x="2365" y="1"/>
                  </a:moveTo>
                  <a:cubicBezTo>
                    <a:pt x="1891" y="1"/>
                    <a:pt x="1418" y="179"/>
                    <a:pt x="1024" y="545"/>
                  </a:cubicBezTo>
                  <a:cubicBezTo>
                    <a:pt x="12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7"/>
            <p:cNvSpPr/>
            <p:nvPr/>
          </p:nvSpPr>
          <p:spPr>
            <a:xfrm>
              <a:off x="2280525"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7"/>
            <p:cNvSpPr/>
            <p:nvPr/>
          </p:nvSpPr>
          <p:spPr>
            <a:xfrm>
              <a:off x="2651500" y="3158975"/>
              <a:ext cx="109750" cy="103575"/>
            </a:xfrm>
            <a:custGeom>
              <a:rect b="b" l="l" r="r" t="t"/>
              <a:pathLst>
                <a:path extrusionOk="0" h="4143" w="4390">
                  <a:moveTo>
                    <a:pt x="2096" y="1"/>
                  </a:moveTo>
                  <a:cubicBezTo>
                    <a:pt x="1043" y="1"/>
                    <a:pt x="28" y="821"/>
                    <a:pt x="14" y="2052"/>
                  </a:cubicBezTo>
                  <a:cubicBezTo>
                    <a:pt x="1" y="3305"/>
                    <a:pt x="1023" y="4143"/>
                    <a:pt x="2090" y="4143"/>
                  </a:cubicBezTo>
                  <a:cubicBezTo>
                    <a:pt x="2594" y="4143"/>
                    <a:pt x="3108" y="3956"/>
                    <a:pt x="3527" y="3537"/>
                  </a:cubicBezTo>
                  <a:cubicBezTo>
                    <a:pt x="4390" y="2754"/>
                    <a:pt x="4390" y="1409"/>
                    <a:pt x="3547" y="626"/>
                  </a:cubicBezTo>
                  <a:cubicBezTo>
                    <a:pt x="3127" y="194"/>
                    <a:pt x="2607" y="1"/>
                    <a:pt x="20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7"/>
            <p:cNvSpPr/>
            <p:nvPr/>
          </p:nvSpPr>
          <p:spPr>
            <a:xfrm>
              <a:off x="2280525" y="3888925"/>
              <a:ext cx="109750" cy="103625"/>
            </a:xfrm>
            <a:custGeom>
              <a:rect b="b" l="l" r="r" t="t"/>
              <a:pathLst>
                <a:path extrusionOk="0" h="4145" w="4390">
                  <a:moveTo>
                    <a:pt x="2297" y="1"/>
                  </a:moveTo>
                  <a:cubicBezTo>
                    <a:pt x="1796" y="1"/>
                    <a:pt x="1285" y="184"/>
                    <a:pt x="863" y="593"/>
                  </a:cubicBezTo>
                  <a:cubicBezTo>
                    <a:pt x="20" y="1376"/>
                    <a:pt x="0" y="2720"/>
                    <a:pt x="843" y="3523"/>
                  </a:cubicBezTo>
                  <a:cubicBezTo>
                    <a:pt x="1265" y="3952"/>
                    <a:pt x="1788" y="4144"/>
                    <a:pt x="2302" y="4144"/>
                  </a:cubicBezTo>
                  <a:cubicBezTo>
                    <a:pt x="3353" y="4144"/>
                    <a:pt x="4362" y="3338"/>
                    <a:pt x="4376" y="2098"/>
                  </a:cubicBezTo>
                  <a:cubicBezTo>
                    <a:pt x="4389" y="840"/>
                    <a:pt x="3368" y="1"/>
                    <a:pt x="22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7"/>
            <p:cNvSpPr/>
            <p:nvPr/>
          </p:nvSpPr>
          <p:spPr>
            <a:xfrm>
              <a:off x="2634825" y="3523825"/>
              <a:ext cx="137975" cy="104425"/>
            </a:xfrm>
            <a:custGeom>
              <a:rect b="b" l="l" r="r" t="t"/>
              <a:pathLst>
                <a:path extrusionOk="0" h="4177" w="5519">
                  <a:moveTo>
                    <a:pt x="2730" y="0"/>
                  </a:moveTo>
                  <a:cubicBezTo>
                    <a:pt x="947" y="0"/>
                    <a:pt x="1" y="2134"/>
                    <a:pt x="1223" y="3475"/>
                  </a:cubicBezTo>
                  <a:cubicBezTo>
                    <a:pt x="1625" y="3940"/>
                    <a:pt x="2188" y="4177"/>
                    <a:pt x="2751" y="4177"/>
                  </a:cubicBezTo>
                  <a:cubicBezTo>
                    <a:pt x="3257" y="4177"/>
                    <a:pt x="3764" y="3985"/>
                    <a:pt x="4154" y="3595"/>
                  </a:cubicBezTo>
                  <a:cubicBezTo>
                    <a:pt x="5519" y="2351"/>
                    <a:pt x="4675" y="83"/>
                    <a:pt x="2829" y="2"/>
                  </a:cubicBezTo>
                  <a:cubicBezTo>
                    <a:pt x="2796" y="1"/>
                    <a:pt x="2763" y="0"/>
                    <a:pt x="27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7"/>
            <p:cNvSpPr/>
            <p:nvPr/>
          </p:nvSpPr>
          <p:spPr>
            <a:xfrm>
              <a:off x="2999075" y="3159075"/>
              <a:ext cx="138525" cy="104650"/>
            </a:xfrm>
            <a:custGeom>
              <a:rect b="b" l="l" r="r" t="t"/>
              <a:pathLst>
                <a:path extrusionOk="0" h="4186" w="5541">
                  <a:moveTo>
                    <a:pt x="2771" y="0"/>
                  </a:moveTo>
                  <a:cubicBezTo>
                    <a:pt x="924" y="0"/>
                    <a:pt x="1" y="2228"/>
                    <a:pt x="1306" y="3553"/>
                  </a:cubicBezTo>
                  <a:cubicBezTo>
                    <a:pt x="1707" y="3974"/>
                    <a:pt x="2244" y="4185"/>
                    <a:pt x="2778" y="4185"/>
                  </a:cubicBezTo>
                  <a:cubicBezTo>
                    <a:pt x="3313" y="4185"/>
                    <a:pt x="3845" y="3974"/>
                    <a:pt x="4236" y="3553"/>
                  </a:cubicBezTo>
                  <a:cubicBezTo>
                    <a:pt x="5541" y="2228"/>
                    <a:pt x="4617" y="0"/>
                    <a:pt x="2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7"/>
            <p:cNvSpPr/>
            <p:nvPr/>
          </p:nvSpPr>
          <p:spPr>
            <a:xfrm>
              <a:off x="2269475" y="4253375"/>
              <a:ext cx="137950" cy="104050"/>
            </a:xfrm>
            <a:custGeom>
              <a:rect b="b" l="l" r="r" t="t"/>
              <a:pathLst>
                <a:path extrusionOk="0" h="4162" w="5518">
                  <a:moveTo>
                    <a:pt x="2754" y="1"/>
                  </a:moveTo>
                  <a:cubicBezTo>
                    <a:pt x="2250" y="1"/>
                    <a:pt x="1744" y="187"/>
                    <a:pt x="1345" y="567"/>
                  </a:cubicBezTo>
                  <a:cubicBezTo>
                    <a:pt x="0" y="1811"/>
                    <a:pt x="823" y="4100"/>
                    <a:pt x="2670" y="4160"/>
                  </a:cubicBezTo>
                  <a:cubicBezTo>
                    <a:pt x="2703" y="4161"/>
                    <a:pt x="2736" y="4162"/>
                    <a:pt x="2768" y="4162"/>
                  </a:cubicBezTo>
                  <a:cubicBezTo>
                    <a:pt x="4553" y="4162"/>
                    <a:pt x="5518" y="2028"/>
                    <a:pt x="4276" y="687"/>
                  </a:cubicBezTo>
                  <a:cubicBezTo>
                    <a:pt x="3874" y="232"/>
                    <a:pt x="3316" y="1"/>
                    <a:pt x="27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7"/>
            <p:cNvSpPr/>
            <p:nvPr/>
          </p:nvSpPr>
          <p:spPr>
            <a:xfrm>
              <a:off x="2651500" y="3889000"/>
              <a:ext cx="110250" cy="103725"/>
            </a:xfrm>
            <a:custGeom>
              <a:rect b="b" l="l" r="r" t="t"/>
              <a:pathLst>
                <a:path extrusionOk="0" h="4149" w="4410">
                  <a:moveTo>
                    <a:pt x="2103" y="0"/>
                  </a:moveTo>
                  <a:cubicBezTo>
                    <a:pt x="1046" y="0"/>
                    <a:pt x="28" y="815"/>
                    <a:pt x="14" y="2055"/>
                  </a:cubicBezTo>
                  <a:cubicBezTo>
                    <a:pt x="0" y="3303"/>
                    <a:pt x="1027" y="4148"/>
                    <a:pt x="2102" y="4148"/>
                  </a:cubicBezTo>
                  <a:cubicBezTo>
                    <a:pt x="2599" y="4148"/>
                    <a:pt x="3107" y="3967"/>
                    <a:pt x="3527" y="3560"/>
                  </a:cubicBezTo>
                  <a:cubicBezTo>
                    <a:pt x="4390" y="2778"/>
                    <a:pt x="4410" y="1433"/>
                    <a:pt x="3567" y="630"/>
                  </a:cubicBezTo>
                  <a:cubicBezTo>
                    <a:pt x="3145" y="195"/>
                    <a:pt x="2619" y="0"/>
                    <a:pt x="21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7"/>
            <p:cNvSpPr/>
            <p:nvPr/>
          </p:nvSpPr>
          <p:spPr>
            <a:xfrm>
              <a:off x="2999575" y="5350025"/>
              <a:ext cx="138025" cy="104275"/>
            </a:xfrm>
            <a:custGeom>
              <a:rect b="b" l="l" r="r" t="t"/>
              <a:pathLst>
                <a:path extrusionOk="0" h="4171" w="5521">
                  <a:moveTo>
                    <a:pt x="2761" y="1"/>
                  </a:moveTo>
                  <a:cubicBezTo>
                    <a:pt x="2229" y="1"/>
                    <a:pt x="1697" y="207"/>
                    <a:pt x="1306" y="618"/>
                  </a:cubicBezTo>
                  <a:cubicBezTo>
                    <a:pt x="1" y="1923"/>
                    <a:pt x="904" y="4171"/>
                    <a:pt x="2751" y="4171"/>
                  </a:cubicBezTo>
                  <a:cubicBezTo>
                    <a:pt x="4597" y="4171"/>
                    <a:pt x="5521" y="1923"/>
                    <a:pt x="4216" y="618"/>
                  </a:cubicBezTo>
                  <a:cubicBezTo>
                    <a:pt x="3825" y="207"/>
                    <a:pt x="3293" y="1"/>
                    <a:pt x="27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7"/>
            <p:cNvSpPr/>
            <p:nvPr/>
          </p:nvSpPr>
          <p:spPr>
            <a:xfrm>
              <a:off x="3364400" y="4985100"/>
              <a:ext cx="138225" cy="104425"/>
            </a:xfrm>
            <a:custGeom>
              <a:rect b="b" l="l" r="r" t="t"/>
              <a:pathLst>
                <a:path extrusionOk="0" h="4177" w="5529">
                  <a:moveTo>
                    <a:pt x="2777" y="0"/>
                  </a:moveTo>
                  <a:cubicBezTo>
                    <a:pt x="2258" y="0"/>
                    <a:pt x="1737" y="201"/>
                    <a:pt x="1345" y="603"/>
                  </a:cubicBezTo>
                  <a:cubicBezTo>
                    <a:pt x="0" y="1867"/>
                    <a:pt x="863" y="4115"/>
                    <a:pt x="2710" y="4176"/>
                  </a:cubicBezTo>
                  <a:cubicBezTo>
                    <a:pt x="2727" y="4176"/>
                    <a:pt x="2743" y="4176"/>
                    <a:pt x="2759" y="4176"/>
                  </a:cubicBezTo>
                  <a:cubicBezTo>
                    <a:pt x="4574" y="4176"/>
                    <a:pt x="5529" y="1996"/>
                    <a:pt x="4255" y="663"/>
                  </a:cubicBezTo>
                  <a:cubicBezTo>
                    <a:pt x="3865" y="221"/>
                    <a:pt x="3322" y="0"/>
                    <a:pt x="27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7"/>
            <p:cNvSpPr/>
            <p:nvPr/>
          </p:nvSpPr>
          <p:spPr>
            <a:xfrm>
              <a:off x="3364400" y="5349925"/>
              <a:ext cx="137950" cy="104425"/>
            </a:xfrm>
            <a:custGeom>
              <a:rect b="b" l="l" r="r" t="t"/>
              <a:pathLst>
                <a:path extrusionOk="0" h="4177" w="5518">
                  <a:moveTo>
                    <a:pt x="2768" y="1"/>
                  </a:moveTo>
                  <a:cubicBezTo>
                    <a:pt x="2262" y="1"/>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1"/>
                    <a:pt x="2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7"/>
            <p:cNvSpPr/>
            <p:nvPr/>
          </p:nvSpPr>
          <p:spPr>
            <a:xfrm>
              <a:off x="3729475" y="4985600"/>
              <a:ext cx="138250" cy="104350"/>
            </a:xfrm>
            <a:custGeom>
              <a:rect b="b" l="l" r="r" t="t"/>
              <a:pathLst>
                <a:path extrusionOk="0" h="4174" w="5530">
                  <a:moveTo>
                    <a:pt x="2750" y="0"/>
                  </a:moveTo>
                  <a:cubicBezTo>
                    <a:pt x="936" y="0"/>
                    <a:pt x="1" y="2200"/>
                    <a:pt x="1274" y="3513"/>
                  </a:cubicBezTo>
                  <a:cubicBezTo>
                    <a:pt x="1672" y="3952"/>
                    <a:pt x="2216" y="4173"/>
                    <a:pt x="2760" y="4173"/>
                  </a:cubicBezTo>
                  <a:cubicBezTo>
                    <a:pt x="3285" y="4173"/>
                    <a:pt x="3810" y="3967"/>
                    <a:pt x="4205" y="3553"/>
                  </a:cubicBezTo>
                  <a:cubicBezTo>
                    <a:pt x="5529" y="2269"/>
                    <a:pt x="4646" y="21"/>
                    <a:pt x="2799" y="1"/>
                  </a:cubicBezTo>
                  <a:cubicBezTo>
                    <a:pt x="2783" y="0"/>
                    <a:pt x="2767" y="0"/>
                    <a:pt x="27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7"/>
            <p:cNvSpPr/>
            <p:nvPr/>
          </p:nvSpPr>
          <p:spPr>
            <a:xfrm>
              <a:off x="3729850" y="5349975"/>
              <a:ext cx="137875" cy="104325"/>
            </a:xfrm>
            <a:custGeom>
              <a:rect b="b" l="l" r="r" t="t"/>
              <a:pathLst>
                <a:path extrusionOk="0" h="4173" w="5515">
                  <a:moveTo>
                    <a:pt x="2747" y="0"/>
                  </a:moveTo>
                  <a:cubicBezTo>
                    <a:pt x="2206" y="0"/>
                    <a:pt x="1667" y="221"/>
                    <a:pt x="1279" y="660"/>
                  </a:cubicBezTo>
                  <a:cubicBezTo>
                    <a:pt x="0" y="1979"/>
                    <a:pt x="929" y="4173"/>
                    <a:pt x="2760" y="4173"/>
                  </a:cubicBezTo>
                  <a:cubicBezTo>
                    <a:pt x="2768" y="4173"/>
                    <a:pt x="2776" y="4173"/>
                    <a:pt x="2784" y="4173"/>
                  </a:cubicBezTo>
                  <a:cubicBezTo>
                    <a:pt x="4631" y="4133"/>
                    <a:pt x="5514" y="1905"/>
                    <a:pt x="4190" y="620"/>
                  </a:cubicBezTo>
                  <a:cubicBezTo>
                    <a:pt x="3795" y="206"/>
                    <a:pt x="3270" y="0"/>
                    <a:pt x="27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7"/>
            <p:cNvSpPr/>
            <p:nvPr/>
          </p:nvSpPr>
          <p:spPr>
            <a:xfrm>
              <a:off x="2269475" y="4985175"/>
              <a:ext cx="137700" cy="104450"/>
            </a:xfrm>
            <a:custGeom>
              <a:rect b="b" l="l" r="r" t="t"/>
              <a:pathLst>
                <a:path extrusionOk="0" h="4178" w="5508">
                  <a:moveTo>
                    <a:pt x="2742" y="0"/>
                  </a:moveTo>
                  <a:cubicBezTo>
                    <a:pt x="2270" y="0"/>
                    <a:pt x="1798" y="173"/>
                    <a:pt x="1405" y="519"/>
                  </a:cubicBezTo>
                  <a:cubicBezTo>
                    <a:pt x="0" y="1724"/>
                    <a:pt x="763" y="4032"/>
                    <a:pt x="2610" y="4173"/>
                  </a:cubicBezTo>
                  <a:cubicBezTo>
                    <a:pt x="2659" y="4176"/>
                    <a:pt x="2708" y="4177"/>
                    <a:pt x="2757" y="4177"/>
                  </a:cubicBezTo>
                  <a:cubicBezTo>
                    <a:pt x="4513" y="4177"/>
                    <a:pt x="5507" y="2088"/>
                    <a:pt x="4316" y="740"/>
                  </a:cubicBezTo>
                  <a:cubicBezTo>
                    <a:pt x="3878" y="248"/>
                    <a:pt x="3309" y="0"/>
                    <a:pt x="2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7"/>
            <p:cNvSpPr/>
            <p:nvPr/>
          </p:nvSpPr>
          <p:spPr>
            <a:xfrm>
              <a:off x="2634275" y="4985100"/>
              <a:ext cx="138375" cy="104400"/>
            </a:xfrm>
            <a:custGeom>
              <a:rect b="b" l="l" r="r" t="t"/>
              <a:pathLst>
                <a:path extrusionOk="0" h="4176" w="5535">
                  <a:moveTo>
                    <a:pt x="2769" y="1"/>
                  </a:moveTo>
                  <a:cubicBezTo>
                    <a:pt x="2246" y="1"/>
                    <a:pt x="1722" y="206"/>
                    <a:pt x="1325" y="623"/>
                  </a:cubicBezTo>
                  <a:cubicBezTo>
                    <a:pt x="1" y="1907"/>
                    <a:pt x="904" y="4155"/>
                    <a:pt x="2751" y="4176"/>
                  </a:cubicBezTo>
                  <a:cubicBezTo>
                    <a:pt x="2759" y="4176"/>
                    <a:pt x="2767" y="4176"/>
                    <a:pt x="2775" y="4176"/>
                  </a:cubicBezTo>
                  <a:cubicBezTo>
                    <a:pt x="4606" y="4176"/>
                    <a:pt x="5535" y="1962"/>
                    <a:pt x="4236" y="643"/>
                  </a:cubicBezTo>
                  <a:cubicBezTo>
                    <a:pt x="3840" y="216"/>
                    <a:pt x="3305" y="1"/>
                    <a:pt x="27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7"/>
            <p:cNvSpPr/>
            <p:nvPr/>
          </p:nvSpPr>
          <p:spPr>
            <a:xfrm>
              <a:off x="2675425" y="5350150"/>
              <a:ext cx="79300" cy="42425"/>
            </a:xfrm>
            <a:custGeom>
              <a:rect b="b" l="l" r="r" t="t"/>
              <a:pathLst>
                <a:path extrusionOk="0" h="1697" w="3172">
                  <a:moveTo>
                    <a:pt x="1128" y="1"/>
                  </a:moveTo>
                  <a:cubicBezTo>
                    <a:pt x="738" y="1"/>
                    <a:pt x="344" y="115"/>
                    <a:pt x="1" y="352"/>
                  </a:cubicBezTo>
                  <a:cubicBezTo>
                    <a:pt x="1044" y="814"/>
                    <a:pt x="2108" y="1275"/>
                    <a:pt x="3172" y="1697"/>
                  </a:cubicBezTo>
                  <a:cubicBezTo>
                    <a:pt x="3092" y="1316"/>
                    <a:pt x="2911" y="974"/>
                    <a:pt x="2650" y="693"/>
                  </a:cubicBezTo>
                  <a:cubicBezTo>
                    <a:pt x="2258" y="242"/>
                    <a:pt x="1696" y="1"/>
                    <a:pt x="11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7"/>
            <p:cNvSpPr/>
            <p:nvPr/>
          </p:nvSpPr>
          <p:spPr>
            <a:xfrm>
              <a:off x="2999075" y="4985100"/>
              <a:ext cx="138525" cy="104400"/>
            </a:xfrm>
            <a:custGeom>
              <a:rect b="b" l="l" r="r" t="t"/>
              <a:pathLst>
                <a:path extrusionOk="0" h="4176" w="5541">
                  <a:moveTo>
                    <a:pt x="2762" y="1"/>
                  </a:moveTo>
                  <a:cubicBezTo>
                    <a:pt x="2236" y="1"/>
                    <a:pt x="1712" y="206"/>
                    <a:pt x="1326" y="623"/>
                  </a:cubicBezTo>
                  <a:cubicBezTo>
                    <a:pt x="1" y="1928"/>
                    <a:pt x="924" y="4155"/>
                    <a:pt x="2771" y="4176"/>
                  </a:cubicBezTo>
                  <a:cubicBezTo>
                    <a:pt x="4617" y="4176"/>
                    <a:pt x="5541" y="1948"/>
                    <a:pt x="4236" y="643"/>
                  </a:cubicBezTo>
                  <a:cubicBezTo>
                    <a:pt x="3840" y="216"/>
                    <a:pt x="3300" y="1"/>
                    <a:pt x="27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7"/>
            <p:cNvSpPr/>
            <p:nvPr/>
          </p:nvSpPr>
          <p:spPr>
            <a:xfrm>
              <a:off x="4827625" y="3523875"/>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7"/>
            <p:cNvSpPr/>
            <p:nvPr/>
          </p:nvSpPr>
          <p:spPr>
            <a:xfrm>
              <a:off x="5192850" y="3159025"/>
              <a:ext cx="138100" cy="104200"/>
            </a:xfrm>
            <a:custGeom>
              <a:rect b="b" l="l" r="r" t="t"/>
              <a:pathLst>
                <a:path extrusionOk="0" h="4168" w="5524">
                  <a:moveTo>
                    <a:pt x="2721" y="1"/>
                  </a:moveTo>
                  <a:cubicBezTo>
                    <a:pt x="941" y="1"/>
                    <a:pt x="1" y="2168"/>
                    <a:pt x="1248" y="3495"/>
                  </a:cubicBezTo>
                  <a:cubicBezTo>
                    <a:pt x="1654" y="3942"/>
                    <a:pt x="2210" y="4168"/>
                    <a:pt x="2763" y="4168"/>
                  </a:cubicBezTo>
                  <a:cubicBezTo>
                    <a:pt x="3279" y="4168"/>
                    <a:pt x="3792" y="3972"/>
                    <a:pt x="4179" y="3575"/>
                  </a:cubicBezTo>
                  <a:cubicBezTo>
                    <a:pt x="5524" y="2290"/>
                    <a:pt x="4641" y="42"/>
                    <a:pt x="2794" y="2"/>
                  </a:cubicBezTo>
                  <a:cubicBezTo>
                    <a:pt x="2770" y="1"/>
                    <a:pt x="2745" y="1"/>
                    <a:pt x="27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7"/>
            <p:cNvSpPr/>
            <p:nvPr/>
          </p:nvSpPr>
          <p:spPr>
            <a:xfrm>
              <a:off x="4097025" y="4618300"/>
              <a:ext cx="139000" cy="104400"/>
            </a:xfrm>
            <a:custGeom>
              <a:rect b="b" l="l" r="r" t="t"/>
              <a:pathLst>
                <a:path extrusionOk="0" h="4176" w="5560">
                  <a:moveTo>
                    <a:pt x="2771" y="0"/>
                  </a:moveTo>
                  <a:cubicBezTo>
                    <a:pt x="2246" y="0"/>
                    <a:pt x="1721" y="206"/>
                    <a:pt x="1325" y="622"/>
                  </a:cubicBezTo>
                  <a:cubicBezTo>
                    <a:pt x="0" y="1927"/>
                    <a:pt x="923" y="4155"/>
                    <a:pt x="2770" y="4175"/>
                  </a:cubicBezTo>
                  <a:cubicBezTo>
                    <a:pt x="4617" y="4175"/>
                    <a:pt x="5560" y="1947"/>
                    <a:pt x="4255" y="642"/>
                  </a:cubicBezTo>
                  <a:cubicBezTo>
                    <a:pt x="3849" y="216"/>
                    <a:pt x="3309" y="0"/>
                    <a:pt x="2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7"/>
            <p:cNvSpPr/>
            <p:nvPr/>
          </p:nvSpPr>
          <p:spPr>
            <a:xfrm>
              <a:off x="4462325" y="4253475"/>
              <a:ext cx="138375" cy="104400"/>
            </a:xfrm>
            <a:custGeom>
              <a:rect b="b" l="l" r="r" t="t"/>
              <a:pathLst>
                <a:path extrusionOk="0" h="4176" w="5535">
                  <a:moveTo>
                    <a:pt x="2760" y="1"/>
                  </a:moveTo>
                  <a:cubicBezTo>
                    <a:pt x="2238" y="1"/>
                    <a:pt x="1717" y="201"/>
                    <a:pt x="1325" y="603"/>
                  </a:cubicBezTo>
                  <a:cubicBezTo>
                    <a:pt x="0" y="1888"/>
                    <a:pt x="884" y="4136"/>
                    <a:pt x="2730" y="4176"/>
                  </a:cubicBezTo>
                  <a:cubicBezTo>
                    <a:pt x="2739" y="4176"/>
                    <a:pt x="2747" y="4176"/>
                    <a:pt x="2755" y="4176"/>
                  </a:cubicBezTo>
                  <a:cubicBezTo>
                    <a:pt x="4585" y="4176"/>
                    <a:pt x="5534" y="1982"/>
                    <a:pt x="4256" y="663"/>
                  </a:cubicBezTo>
                  <a:cubicBezTo>
                    <a:pt x="3855" y="221"/>
                    <a:pt x="3307" y="1"/>
                    <a:pt x="27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7"/>
            <p:cNvSpPr/>
            <p:nvPr/>
          </p:nvSpPr>
          <p:spPr>
            <a:xfrm>
              <a:off x="4844500" y="3888925"/>
              <a:ext cx="110100" cy="103625"/>
            </a:xfrm>
            <a:custGeom>
              <a:rect b="b" l="l" r="r" t="t"/>
              <a:pathLst>
                <a:path extrusionOk="0" h="4145" w="4404">
                  <a:moveTo>
                    <a:pt x="2103" y="1"/>
                  </a:moveTo>
                  <a:cubicBezTo>
                    <a:pt x="1027" y="1"/>
                    <a:pt x="1" y="840"/>
                    <a:pt x="28" y="2098"/>
                  </a:cubicBezTo>
                  <a:cubicBezTo>
                    <a:pt x="42" y="3338"/>
                    <a:pt x="1051" y="4144"/>
                    <a:pt x="2102" y="4144"/>
                  </a:cubicBezTo>
                  <a:cubicBezTo>
                    <a:pt x="2616" y="4144"/>
                    <a:pt x="3139" y="3952"/>
                    <a:pt x="3561" y="3523"/>
                  </a:cubicBezTo>
                  <a:cubicBezTo>
                    <a:pt x="4404" y="2720"/>
                    <a:pt x="4384" y="1376"/>
                    <a:pt x="3541" y="593"/>
                  </a:cubicBezTo>
                  <a:cubicBezTo>
                    <a:pt x="3119" y="184"/>
                    <a:pt x="2606" y="1"/>
                    <a:pt x="21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7"/>
            <p:cNvSpPr/>
            <p:nvPr/>
          </p:nvSpPr>
          <p:spPr>
            <a:xfrm>
              <a:off x="5203975" y="3523825"/>
              <a:ext cx="114950" cy="103675"/>
            </a:xfrm>
            <a:custGeom>
              <a:rect b="b" l="l" r="r" t="t"/>
              <a:pathLst>
                <a:path extrusionOk="0" h="4147" w="4598">
                  <a:moveTo>
                    <a:pt x="2312" y="1"/>
                  </a:moveTo>
                  <a:cubicBezTo>
                    <a:pt x="1809" y="1"/>
                    <a:pt x="1304" y="182"/>
                    <a:pt x="904" y="544"/>
                  </a:cubicBezTo>
                  <a:cubicBezTo>
                    <a:pt x="61" y="1327"/>
                    <a:pt x="1" y="2632"/>
                    <a:pt x="783" y="3475"/>
                  </a:cubicBezTo>
                  <a:cubicBezTo>
                    <a:pt x="1197" y="3920"/>
                    <a:pt x="1755" y="4147"/>
                    <a:pt x="2314" y="4147"/>
                  </a:cubicBezTo>
                  <a:cubicBezTo>
                    <a:pt x="2815" y="4147"/>
                    <a:pt x="3316" y="3965"/>
                    <a:pt x="3714" y="3595"/>
                  </a:cubicBezTo>
                  <a:cubicBezTo>
                    <a:pt x="4557" y="2833"/>
                    <a:pt x="4597" y="1508"/>
                    <a:pt x="3834" y="665"/>
                  </a:cubicBezTo>
                  <a:cubicBezTo>
                    <a:pt x="3423" y="222"/>
                    <a:pt x="2869" y="1"/>
                    <a:pt x="23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7"/>
            <p:cNvSpPr/>
            <p:nvPr/>
          </p:nvSpPr>
          <p:spPr>
            <a:xfrm>
              <a:off x="5557525" y="3158550"/>
              <a:ext cx="138225" cy="104425"/>
            </a:xfrm>
            <a:custGeom>
              <a:rect b="b" l="l" r="r" t="t"/>
              <a:pathLst>
                <a:path extrusionOk="0" h="4177" w="5529">
                  <a:moveTo>
                    <a:pt x="2750" y="1"/>
                  </a:moveTo>
                  <a:cubicBezTo>
                    <a:pt x="936" y="1"/>
                    <a:pt x="1" y="2201"/>
                    <a:pt x="1274" y="3514"/>
                  </a:cubicBezTo>
                  <a:cubicBezTo>
                    <a:pt x="1674" y="3955"/>
                    <a:pt x="2222" y="4176"/>
                    <a:pt x="2770" y="4176"/>
                  </a:cubicBezTo>
                  <a:cubicBezTo>
                    <a:pt x="3291" y="4176"/>
                    <a:pt x="3812" y="3976"/>
                    <a:pt x="4204" y="3574"/>
                  </a:cubicBezTo>
                  <a:cubicBezTo>
                    <a:pt x="5529" y="2289"/>
                    <a:pt x="4646" y="41"/>
                    <a:pt x="2799" y="1"/>
                  </a:cubicBezTo>
                  <a:cubicBezTo>
                    <a:pt x="2783" y="1"/>
                    <a:pt x="2766" y="1"/>
                    <a:pt x="2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7"/>
            <p:cNvSpPr/>
            <p:nvPr/>
          </p:nvSpPr>
          <p:spPr>
            <a:xfrm>
              <a:off x="4462325" y="4618550"/>
              <a:ext cx="138025" cy="104150"/>
            </a:xfrm>
            <a:custGeom>
              <a:rect b="b" l="l" r="r" t="t"/>
              <a:pathLst>
                <a:path extrusionOk="0" h="4166" w="5521">
                  <a:moveTo>
                    <a:pt x="2760" y="0"/>
                  </a:moveTo>
                  <a:cubicBezTo>
                    <a:pt x="2228" y="0"/>
                    <a:pt x="1696" y="211"/>
                    <a:pt x="1305" y="632"/>
                  </a:cubicBezTo>
                  <a:cubicBezTo>
                    <a:pt x="0" y="1937"/>
                    <a:pt x="924" y="4165"/>
                    <a:pt x="2770" y="4165"/>
                  </a:cubicBezTo>
                  <a:cubicBezTo>
                    <a:pt x="4617" y="4165"/>
                    <a:pt x="5520" y="1937"/>
                    <a:pt x="4215" y="632"/>
                  </a:cubicBezTo>
                  <a:cubicBezTo>
                    <a:pt x="3824" y="211"/>
                    <a:pt x="3292" y="0"/>
                    <a:pt x="2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7"/>
            <p:cNvSpPr/>
            <p:nvPr/>
          </p:nvSpPr>
          <p:spPr>
            <a:xfrm>
              <a:off x="4827625" y="4253175"/>
              <a:ext cx="137575" cy="104375"/>
            </a:xfrm>
            <a:custGeom>
              <a:rect b="b" l="l" r="r" t="t"/>
              <a:pathLst>
                <a:path extrusionOk="0" h="4175" w="5503">
                  <a:moveTo>
                    <a:pt x="2746" y="0"/>
                  </a:moveTo>
                  <a:cubicBezTo>
                    <a:pt x="2272" y="0"/>
                    <a:pt x="1799" y="178"/>
                    <a:pt x="1406" y="535"/>
                  </a:cubicBezTo>
                  <a:cubicBezTo>
                    <a:pt x="1" y="1739"/>
                    <a:pt x="763" y="4047"/>
                    <a:pt x="2610" y="4168"/>
                  </a:cubicBezTo>
                  <a:cubicBezTo>
                    <a:pt x="2667" y="4172"/>
                    <a:pt x="2724" y="4174"/>
                    <a:pt x="2780" y="4174"/>
                  </a:cubicBezTo>
                  <a:cubicBezTo>
                    <a:pt x="4522" y="4174"/>
                    <a:pt x="5502" y="2097"/>
                    <a:pt x="4316" y="756"/>
                  </a:cubicBezTo>
                  <a:cubicBezTo>
                    <a:pt x="3879" y="253"/>
                    <a:pt x="3312" y="0"/>
                    <a:pt x="27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7"/>
            <p:cNvSpPr/>
            <p:nvPr/>
          </p:nvSpPr>
          <p:spPr>
            <a:xfrm>
              <a:off x="5192425" y="3888200"/>
              <a:ext cx="137975" cy="104425"/>
            </a:xfrm>
            <a:custGeom>
              <a:rect b="b" l="l" r="r" t="t"/>
              <a:pathLst>
                <a:path extrusionOk="0" h="4177" w="5519">
                  <a:moveTo>
                    <a:pt x="2769" y="0"/>
                  </a:moveTo>
                  <a:cubicBezTo>
                    <a:pt x="2262" y="0"/>
                    <a:pt x="1756" y="192"/>
                    <a:pt x="1366" y="582"/>
                  </a:cubicBezTo>
                  <a:cubicBezTo>
                    <a:pt x="1" y="1826"/>
                    <a:pt x="824" y="4094"/>
                    <a:pt x="2670" y="4175"/>
                  </a:cubicBezTo>
                  <a:cubicBezTo>
                    <a:pt x="2704" y="4176"/>
                    <a:pt x="2736" y="4177"/>
                    <a:pt x="2769" y="4177"/>
                  </a:cubicBezTo>
                  <a:cubicBezTo>
                    <a:pt x="4553" y="4177"/>
                    <a:pt x="5518" y="2043"/>
                    <a:pt x="4296" y="702"/>
                  </a:cubicBezTo>
                  <a:cubicBezTo>
                    <a:pt x="3895" y="237"/>
                    <a:pt x="3332" y="0"/>
                    <a:pt x="27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7"/>
            <p:cNvSpPr/>
            <p:nvPr/>
          </p:nvSpPr>
          <p:spPr>
            <a:xfrm>
              <a:off x="5557525"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7"/>
            <p:cNvSpPr/>
            <p:nvPr/>
          </p:nvSpPr>
          <p:spPr>
            <a:xfrm>
              <a:off x="4827125" y="4618050"/>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7"/>
            <p:cNvSpPr/>
            <p:nvPr/>
          </p:nvSpPr>
          <p:spPr>
            <a:xfrm>
              <a:off x="5192575" y="4253475"/>
              <a:ext cx="137875" cy="104400"/>
            </a:xfrm>
            <a:custGeom>
              <a:rect b="b" l="l" r="r" t="t"/>
              <a:pathLst>
                <a:path extrusionOk="0" h="4176" w="5515">
                  <a:moveTo>
                    <a:pt x="2758" y="1"/>
                  </a:moveTo>
                  <a:cubicBezTo>
                    <a:pt x="2213" y="1"/>
                    <a:pt x="1670" y="221"/>
                    <a:pt x="1280" y="663"/>
                  </a:cubicBezTo>
                  <a:cubicBezTo>
                    <a:pt x="1" y="1982"/>
                    <a:pt x="950" y="4176"/>
                    <a:pt x="2780" y="4176"/>
                  </a:cubicBezTo>
                  <a:cubicBezTo>
                    <a:pt x="2788" y="4176"/>
                    <a:pt x="2797" y="4176"/>
                    <a:pt x="2805" y="4176"/>
                  </a:cubicBezTo>
                  <a:cubicBezTo>
                    <a:pt x="4652" y="4136"/>
                    <a:pt x="5515" y="1888"/>
                    <a:pt x="4190" y="603"/>
                  </a:cubicBezTo>
                  <a:cubicBezTo>
                    <a:pt x="3798" y="201"/>
                    <a:pt x="3277" y="1"/>
                    <a:pt x="27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7"/>
            <p:cNvSpPr/>
            <p:nvPr/>
          </p:nvSpPr>
          <p:spPr>
            <a:xfrm>
              <a:off x="5557250" y="3888175"/>
              <a:ext cx="138225" cy="104425"/>
            </a:xfrm>
            <a:custGeom>
              <a:rect b="b" l="l" r="r" t="t"/>
              <a:pathLst>
                <a:path extrusionOk="0" h="4177" w="5529">
                  <a:moveTo>
                    <a:pt x="2777" y="0"/>
                  </a:moveTo>
                  <a:cubicBezTo>
                    <a:pt x="2258" y="0"/>
                    <a:pt x="1737" y="201"/>
                    <a:pt x="1345" y="603"/>
                  </a:cubicBezTo>
                  <a:cubicBezTo>
                    <a:pt x="0" y="1887"/>
                    <a:pt x="883" y="4135"/>
                    <a:pt x="2730" y="4176"/>
                  </a:cubicBezTo>
                  <a:cubicBezTo>
                    <a:pt x="2746" y="4176"/>
                    <a:pt x="2763" y="4176"/>
                    <a:pt x="2779" y="4176"/>
                  </a:cubicBezTo>
                  <a:cubicBezTo>
                    <a:pt x="4594" y="4176"/>
                    <a:pt x="5529" y="1976"/>
                    <a:pt x="4255" y="663"/>
                  </a:cubicBezTo>
                  <a:cubicBezTo>
                    <a:pt x="3865" y="221"/>
                    <a:pt x="3322" y="0"/>
                    <a:pt x="27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7"/>
            <p:cNvSpPr/>
            <p:nvPr/>
          </p:nvSpPr>
          <p:spPr>
            <a:xfrm>
              <a:off x="5193000" y="4619250"/>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3"/>
                    <a:pt x="2828" y="2"/>
                  </a:cubicBezTo>
                  <a:cubicBezTo>
                    <a:pt x="2795" y="1"/>
                    <a:pt x="2762" y="0"/>
                    <a:pt x="27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7"/>
            <p:cNvSpPr/>
            <p:nvPr/>
          </p:nvSpPr>
          <p:spPr>
            <a:xfrm>
              <a:off x="5557250" y="4253225"/>
              <a:ext cx="138725" cy="104675"/>
            </a:xfrm>
            <a:custGeom>
              <a:rect b="b" l="l" r="r" t="t"/>
              <a:pathLst>
                <a:path extrusionOk="0" h="4187" w="5549">
                  <a:moveTo>
                    <a:pt x="2776" y="0"/>
                  </a:moveTo>
                  <a:cubicBezTo>
                    <a:pt x="2260" y="0"/>
                    <a:pt x="1742" y="196"/>
                    <a:pt x="1345" y="593"/>
                  </a:cubicBezTo>
                  <a:cubicBezTo>
                    <a:pt x="0" y="1878"/>
                    <a:pt x="883" y="4126"/>
                    <a:pt x="2730" y="4186"/>
                  </a:cubicBezTo>
                  <a:cubicBezTo>
                    <a:pt x="2747" y="4186"/>
                    <a:pt x="2763" y="4186"/>
                    <a:pt x="2779" y="4186"/>
                  </a:cubicBezTo>
                  <a:cubicBezTo>
                    <a:pt x="4594" y="4186"/>
                    <a:pt x="5549" y="2006"/>
                    <a:pt x="4275" y="673"/>
                  </a:cubicBezTo>
                  <a:cubicBezTo>
                    <a:pt x="3880" y="226"/>
                    <a:pt x="3329" y="0"/>
                    <a:pt x="27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7"/>
            <p:cNvSpPr/>
            <p:nvPr/>
          </p:nvSpPr>
          <p:spPr>
            <a:xfrm>
              <a:off x="5557375"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9" y="4176"/>
                    <a:pt x="2797" y="4176"/>
                    <a:pt x="2805" y="4176"/>
                  </a:cubicBezTo>
                  <a:cubicBezTo>
                    <a:pt x="4652" y="4136"/>
                    <a:pt x="5535" y="1888"/>
                    <a:pt x="4210" y="603"/>
                  </a:cubicBezTo>
                  <a:cubicBezTo>
                    <a:pt x="3818" y="202"/>
                    <a:pt x="3297" y="1"/>
                    <a:pt x="27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7"/>
            <p:cNvSpPr/>
            <p:nvPr/>
          </p:nvSpPr>
          <p:spPr>
            <a:xfrm>
              <a:off x="4107050" y="3158000"/>
              <a:ext cx="118450" cy="105600"/>
            </a:xfrm>
            <a:custGeom>
              <a:rect b="b" l="l" r="r" t="t"/>
              <a:pathLst>
                <a:path extrusionOk="0" h="4224" w="4738">
                  <a:moveTo>
                    <a:pt x="2375" y="1"/>
                  </a:moveTo>
                  <a:cubicBezTo>
                    <a:pt x="1901" y="1"/>
                    <a:pt x="1427" y="179"/>
                    <a:pt x="1024" y="545"/>
                  </a:cubicBezTo>
                  <a:cubicBezTo>
                    <a:pt x="121" y="1268"/>
                    <a:pt x="1" y="2612"/>
                    <a:pt x="763" y="3516"/>
                  </a:cubicBezTo>
                  <a:cubicBezTo>
                    <a:pt x="1181" y="3986"/>
                    <a:pt x="1758" y="4223"/>
                    <a:pt x="2336" y="4223"/>
                  </a:cubicBezTo>
                  <a:cubicBezTo>
                    <a:pt x="2843" y="4223"/>
                    <a:pt x="3351" y="4042"/>
                    <a:pt x="3754" y="3676"/>
                  </a:cubicBezTo>
                  <a:cubicBezTo>
                    <a:pt x="4637" y="2934"/>
                    <a:pt x="4737" y="1589"/>
                    <a:pt x="3955" y="746"/>
                  </a:cubicBezTo>
                  <a:cubicBezTo>
                    <a:pt x="3507" y="254"/>
                    <a:pt x="2941" y="1"/>
                    <a:pt x="23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7"/>
            <p:cNvSpPr/>
            <p:nvPr/>
          </p:nvSpPr>
          <p:spPr>
            <a:xfrm>
              <a:off x="4108550" y="3523750"/>
              <a:ext cx="110100" cy="103350"/>
            </a:xfrm>
            <a:custGeom>
              <a:rect b="b" l="l" r="r" t="t"/>
              <a:pathLst>
                <a:path extrusionOk="0" h="4134" w="4404">
                  <a:moveTo>
                    <a:pt x="2306" y="0"/>
                  </a:moveTo>
                  <a:cubicBezTo>
                    <a:pt x="1809" y="0"/>
                    <a:pt x="1303" y="182"/>
                    <a:pt x="884" y="587"/>
                  </a:cubicBezTo>
                  <a:cubicBezTo>
                    <a:pt x="21" y="1370"/>
                    <a:pt x="1" y="2695"/>
                    <a:pt x="844" y="3498"/>
                  </a:cubicBezTo>
                  <a:cubicBezTo>
                    <a:pt x="1263" y="3937"/>
                    <a:pt x="1790" y="4134"/>
                    <a:pt x="2308" y="4134"/>
                  </a:cubicBezTo>
                  <a:cubicBezTo>
                    <a:pt x="3354" y="4134"/>
                    <a:pt x="4363" y="3334"/>
                    <a:pt x="4376" y="2113"/>
                  </a:cubicBezTo>
                  <a:cubicBezTo>
                    <a:pt x="4404" y="850"/>
                    <a:pt x="3380" y="0"/>
                    <a:pt x="23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7"/>
            <p:cNvSpPr/>
            <p:nvPr/>
          </p:nvSpPr>
          <p:spPr>
            <a:xfrm>
              <a:off x="4479875" y="3158975"/>
              <a:ext cx="109925" cy="103575"/>
            </a:xfrm>
            <a:custGeom>
              <a:rect b="b" l="l" r="r" t="t"/>
              <a:pathLst>
                <a:path extrusionOk="0" h="4143" w="4397">
                  <a:moveTo>
                    <a:pt x="2089" y="1"/>
                  </a:moveTo>
                  <a:cubicBezTo>
                    <a:pt x="1029" y="1"/>
                    <a:pt x="14" y="821"/>
                    <a:pt x="1" y="2052"/>
                  </a:cubicBezTo>
                  <a:cubicBezTo>
                    <a:pt x="1" y="3305"/>
                    <a:pt x="1019" y="4143"/>
                    <a:pt x="2081" y="4143"/>
                  </a:cubicBezTo>
                  <a:cubicBezTo>
                    <a:pt x="2583" y="4143"/>
                    <a:pt x="3095" y="3956"/>
                    <a:pt x="3513" y="3537"/>
                  </a:cubicBezTo>
                  <a:cubicBezTo>
                    <a:pt x="4377" y="2754"/>
                    <a:pt x="4397" y="1409"/>
                    <a:pt x="3554" y="626"/>
                  </a:cubicBezTo>
                  <a:cubicBezTo>
                    <a:pt x="3128" y="194"/>
                    <a:pt x="2603" y="1"/>
                    <a:pt x="20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7"/>
            <p:cNvSpPr/>
            <p:nvPr/>
          </p:nvSpPr>
          <p:spPr>
            <a:xfrm>
              <a:off x="4108550" y="3888925"/>
              <a:ext cx="109775" cy="103625"/>
            </a:xfrm>
            <a:custGeom>
              <a:rect b="b" l="l" r="r" t="t"/>
              <a:pathLst>
                <a:path extrusionOk="0" h="4145" w="4391">
                  <a:moveTo>
                    <a:pt x="2298" y="1"/>
                  </a:moveTo>
                  <a:cubicBezTo>
                    <a:pt x="1797" y="1"/>
                    <a:pt x="1286" y="184"/>
                    <a:pt x="864" y="593"/>
                  </a:cubicBezTo>
                  <a:cubicBezTo>
                    <a:pt x="21" y="1376"/>
                    <a:pt x="1" y="2720"/>
                    <a:pt x="844" y="3523"/>
                  </a:cubicBezTo>
                  <a:cubicBezTo>
                    <a:pt x="1266" y="3952"/>
                    <a:pt x="1789" y="4144"/>
                    <a:pt x="2303" y="4144"/>
                  </a:cubicBezTo>
                  <a:cubicBezTo>
                    <a:pt x="3353" y="4144"/>
                    <a:pt x="4363" y="3338"/>
                    <a:pt x="4376" y="2098"/>
                  </a:cubicBezTo>
                  <a:cubicBezTo>
                    <a:pt x="4390" y="840"/>
                    <a:pt x="3369" y="1"/>
                    <a:pt x="22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7"/>
            <p:cNvSpPr/>
            <p:nvPr/>
          </p:nvSpPr>
          <p:spPr>
            <a:xfrm>
              <a:off x="4462875" y="3523825"/>
              <a:ext cx="137975" cy="104425"/>
            </a:xfrm>
            <a:custGeom>
              <a:rect b="b" l="l" r="r" t="t"/>
              <a:pathLst>
                <a:path extrusionOk="0" h="4177" w="5519">
                  <a:moveTo>
                    <a:pt x="2730" y="0"/>
                  </a:moveTo>
                  <a:cubicBezTo>
                    <a:pt x="947" y="0"/>
                    <a:pt x="1" y="2134"/>
                    <a:pt x="1223" y="3475"/>
                  </a:cubicBezTo>
                  <a:cubicBezTo>
                    <a:pt x="1624" y="3940"/>
                    <a:pt x="2187" y="4177"/>
                    <a:pt x="2750" y="4177"/>
                  </a:cubicBezTo>
                  <a:cubicBezTo>
                    <a:pt x="3257" y="4177"/>
                    <a:pt x="3764" y="3985"/>
                    <a:pt x="4153" y="3595"/>
                  </a:cubicBezTo>
                  <a:cubicBezTo>
                    <a:pt x="5518" y="2351"/>
                    <a:pt x="4675" y="83"/>
                    <a:pt x="2829" y="2"/>
                  </a:cubicBezTo>
                  <a:cubicBezTo>
                    <a:pt x="2796" y="1"/>
                    <a:pt x="2763" y="0"/>
                    <a:pt x="27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7"/>
            <p:cNvSpPr/>
            <p:nvPr/>
          </p:nvSpPr>
          <p:spPr>
            <a:xfrm>
              <a:off x="4827125" y="3159575"/>
              <a:ext cx="138525" cy="104150"/>
            </a:xfrm>
            <a:custGeom>
              <a:rect b="b" l="l" r="r" t="t"/>
              <a:pathLst>
                <a:path extrusionOk="0" h="4166" w="5541">
                  <a:moveTo>
                    <a:pt x="2771" y="0"/>
                  </a:moveTo>
                  <a:cubicBezTo>
                    <a:pt x="924" y="0"/>
                    <a:pt x="1" y="2208"/>
                    <a:pt x="1305" y="3533"/>
                  </a:cubicBezTo>
                  <a:cubicBezTo>
                    <a:pt x="1707" y="3954"/>
                    <a:pt x="2244" y="4165"/>
                    <a:pt x="2778" y="4165"/>
                  </a:cubicBezTo>
                  <a:cubicBezTo>
                    <a:pt x="3312" y="4165"/>
                    <a:pt x="3844" y="3954"/>
                    <a:pt x="4236" y="3533"/>
                  </a:cubicBezTo>
                  <a:cubicBezTo>
                    <a:pt x="5540" y="2208"/>
                    <a:pt x="4617" y="0"/>
                    <a:pt x="27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7"/>
            <p:cNvSpPr/>
            <p:nvPr/>
          </p:nvSpPr>
          <p:spPr>
            <a:xfrm>
              <a:off x="4097525" y="4253375"/>
              <a:ext cx="137950" cy="104550"/>
            </a:xfrm>
            <a:custGeom>
              <a:rect b="b" l="l" r="r" t="t"/>
              <a:pathLst>
                <a:path extrusionOk="0" h="4182" w="5518">
                  <a:moveTo>
                    <a:pt x="2766" y="1"/>
                  </a:moveTo>
                  <a:cubicBezTo>
                    <a:pt x="2260" y="1"/>
                    <a:pt x="1754" y="187"/>
                    <a:pt x="1365" y="567"/>
                  </a:cubicBezTo>
                  <a:cubicBezTo>
                    <a:pt x="0" y="1811"/>
                    <a:pt x="823" y="4100"/>
                    <a:pt x="2690" y="4180"/>
                  </a:cubicBezTo>
                  <a:cubicBezTo>
                    <a:pt x="2723" y="4181"/>
                    <a:pt x="2755" y="4182"/>
                    <a:pt x="2787" y="4182"/>
                  </a:cubicBezTo>
                  <a:cubicBezTo>
                    <a:pt x="4571" y="4182"/>
                    <a:pt x="5518" y="2028"/>
                    <a:pt x="4296" y="687"/>
                  </a:cubicBezTo>
                  <a:cubicBezTo>
                    <a:pt x="3894" y="232"/>
                    <a:pt x="3330" y="1"/>
                    <a:pt x="27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7"/>
            <p:cNvSpPr/>
            <p:nvPr/>
          </p:nvSpPr>
          <p:spPr>
            <a:xfrm>
              <a:off x="4474375" y="3888975"/>
              <a:ext cx="114425" cy="103425"/>
            </a:xfrm>
            <a:custGeom>
              <a:rect b="b" l="l" r="r" t="t"/>
              <a:pathLst>
                <a:path extrusionOk="0" h="4137" w="4577">
                  <a:moveTo>
                    <a:pt x="2287" y="1"/>
                  </a:moveTo>
                  <a:cubicBezTo>
                    <a:pt x="1767" y="1"/>
                    <a:pt x="1247" y="197"/>
                    <a:pt x="843" y="591"/>
                  </a:cubicBezTo>
                  <a:cubicBezTo>
                    <a:pt x="20" y="1374"/>
                    <a:pt x="0" y="2698"/>
                    <a:pt x="803" y="3521"/>
                  </a:cubicBezTo>
                  <a:cubicBezTo>
                    <a:pt x="1212" y="3930"/>
                    <a:pt x="1751" y="4136"/>
                    <a:pt x="2291" y="4136"/>
                  </a:cubicBezTo>
                  <a:cubicBezTo>
                    <a:pt x="2810" y="4136"/>
                    <a:pt x="3330" y="3945"/>
                    <a:pt x="3733" y="3561"/>
                  </a:cubicBezTo>
                  <a:cubicBezTo>
                    <a:pt x="4556" y="2759"/>
                    <a:pt x="4577" y="1454"/>
                    <a:pt x="3774" y="631"/>
                  </a:cubicBezTo>
                  <a:cubicBezTo>
                    <a:pt x="3365" y="212"/>
                    <a:pt x="2826" y="1"/>
                    <a:pt x="22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7"/>
            <p:cNvSpPr/>
            <p:nvPr/>
          </p:nvSpPr>
          <p:spPr>
            <a:xfrm>
              <a:off x="5932575" y="3158000"/>
              <a:ext cx="118450" cy="105600"/>
            </a:xfrm>
            <a:custGeom>
              <a:rect b="b" l="l" r="r" t="t"/>
              <a:pathLst>
                <a:path extrusionOk="0" h="4224" w="4738">
                  <a:moveTo>
                    <a:pt x="2365" y="1"/>
                  </a:moveTo>
                  <a:cubicBezTo>
                    <a:pt x="1891" y="1"/>
                    <a:pt x="1418" y="179"/>
                    <a:pt x="1025" y="545"/>
                  </a:cubicBezTo>
                  <a:cubicBezTo>
                    <a:pt x="10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7"/>
            <p:cNvSpPr/>
            <p:nvPr/>
          </p:nvSpPr>
          <p:spPr>
            <a:xfrm>
              <a:off x="5934100"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7"/>
            <p:cNvSpPr/>
            <p:nvPr/>
          </p:nvSpPr>
          <p:spPr>
            <a:xfrm>
              <a:off x="6287850" y="3158300"/>
              <a:ext cx="138375" cy="104175"/>
            </a:xfrm>
            <a:custGeom>
              <a:rect b="b" l="l" r="r" t="t"/>
              <a:pathLst>
                <a:path extrusionOk="0" h="4167" w="5535">
                  <a:moveTo>
                    <a:pt x="2769" y="1"/>
                  </a:moveTo>
                  <a:cubicBezTo>
                    <a:pt x="2246" y="1"/>
                    <a:pt x="1722" y="207"/>
                    <a:pt x="1325" y="613"/>
                  </a:cubicBezTo>
                  <a:cubicBezTo>
                    <a:pt x="1" y="1898"/>
                    <a:pt x="904" y="4146"/>
                    <a:pt x="2751" y="4166"/>
                  </a:cubicBezTo>
                  <a:cubicBezTo>
                    <a:pt x="2759" y="4166"/>
                    <a:pt x="2767" y="4166"/>
                    <a:pt x="2775" y="4166"/>
                  </a:cubicBezTo>
                  <a:cubicBezTo>
                    <a:pt x="4606" y="4166"/>
                    <a:pt x="5535" y="1952"/>
                    <a:pt x="4236" y="653"/>
                  </a:cubicBezTo>
                  <a:cubicBezTo>
                    <a:pt x="3840" y="217"/>
                    <a:pt x="3305" y="1"/>
                    <a:pt x="27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7"/>
            <p:cNvSpPr/>
            <p:nvPr/>
          </p:nvSpPr>
          <p:spPr>
            <a:xfrm>
              <a:off x="5922550" y="3888225"/>
              <a:ext cx="138375" cy="104350"/>
            </a:xfrm>
            <a:custGeom>
              <a:rect b="b" l="l" r="r" t="t"/>
              <a:pathLst>
                <a:path extrusionOk="0" h="4174" w="5535">
                  <a:moveTo>
                    <a:pt x="2770" y="1"/>
                  </a:moveTo>
                  <a:cubicBezTo>
                    <a:pt x="2245" y="1"/>
                    <a:pt x="1720" y="207"/>
                    <a:pt x="1325" y="621"/>
                  </a:cubicBezTo>
                  <a:cubicBezTo>
                    <a:pt x="0" y="1905"/>
                    <a:pt x="904" y="4153"/>
                    <a:pt x="2750" y="4174"/>
                  </a:cubicBezTo>
                  <a:cubicBezTo>
                    <a:pt x="2759" y="4174"/>
                    <a:pt x="2767" y="4174"/>
                    <a:pt x="2775" y="4174"/>
                  </a:cubicBezTo>
                  <a:cubicBezTo>
                    <a:pt x="4605" y="4174"/>
                    <a:pt x="5535" y="1960"/>
                    <a:pt x="4256" y="661"/>
                  </a:cubicBezTo>
                  <a:cubicBezTo>
                    <a:pt x="3857" y="222"/>
                    <a:pt x="3314" y="1"/>
                    <a:pt x="27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7"/>
            <p:cNvSpPr/>
            <p:nvPr/>
          </p:nvSpPr>
          <p:spPr>
            <a:xfrm>
              <a:off x="6287850" y="3523250"/>
              <a:ext cx="137975" cy="104575"/>
            </a:xfrm>
            <a:custGeom>
              <a:rect b="b" l="l" r="r" t="t"/>
              <a:pathLst>
                <a:path extrusionOk="0" h="4183" w="5519">
                  <a:moveTo>
                    <a:pt x="2764" y="1"/>
                  </a:moveTo>
                  <a:cubicBezTo>
                    <a:pt x="2261" y="1"/>
                    <a:pt x="1755" y="188"/>
                    <a:pt x="1366" y="567"/>
                  </a:cubicBezTo>
                  <a:cubicBezTo>
                    <a:pt x="1" y="1812"/>
                    <a:pt x="824" y="4100"/>
                    <a:pt x="2670" y="4180"/>
                  </a:cubicBezTo>
                  <a:cubicBezTo>
                    <a:pt x="2703" y="4182"/>
                    <a:pt x="2736" y="4182"/>
                    <a:pt x="2768" y="4182"/>
                  </a:cubicBezTo>
                  <a:cubicBezTo>
                    <a:pt x="4553" y="4182"/>
                    <a:pt x="5518" y="2028"/>
                    <a:pt x="4276" y="688"/>
                  </a:cubicBezTo>
                  <a:cubicBezTo>
                    <a:pt x="3885" y="233"/>
                    <a:pt x="3326" y="1"/>
                    <a:pt x="27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7"/>
            <p:cNvSpPr/>
            <p:nvPr/>
          </p:nvSpPr>
          <p:spPr>
            <a:xfrm>
              <a:off x="5923050" y="4253375"/>
              <a:ext cx="137950" cy="104550"/>
            </a:xfrm>
            <a:custGeom>
              <a:rect b="b" l="l" r="r" t="t"/>
              <a:pathLst>
                <a:path extrusionOk="0" h="4182" w="5518">
                  <a:moveTo>
                    <a:pt x="2764" y="1"/>
                  </a:moveTo>
                  <a:cubicBezTo>
                    <a:pt x="2260" y="1"/>
                    <a:pt x="1755" y="187"/>
                    <a:pt x="1365" y="567"/>
                  </a:cubicBezTo>
                  <a:cubicBezTo>
                    <a:pt x="1" y="1811"/>
                    <a:pt x="823" y="4100"/>
                    <a:pt x="2670" y="4180"/>
                  </a:cubicBezTo>
                  <a:cubicBezTo>
                    <a:pt x="2703" y="4181"/>
                    <a:pt x="2735" y="4182"/>
                    <a:pt x="2768" y="4182"/>
                  </a:cubicBezTo>
                  <a:cubicBezTo>
                    <a:pt x="4552" y="4182"/>
                    <a:pt x="5518" y="2028"/>
                    <a:pt x="4276" y="687"/>
                  </a:cubicBezTo>
                  <a:cubicBezTo>
                    <a:pt x="3884" y="232"/>
                    <a:pt x="3326" y="1"/>
                    <a:pt x="27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7"/>
            <p:cNvSpPr/>
            <p:nvPr/>
          </p:nvSpPr>
          <p:spPr>
            <a:xfrm>
              <a:off x="6299400" y="3889675"/>
              <a:ext cx="47700" cy="79325"/>
            </a:xfrm>
            <a:custGeom>
              <a:rect b="b" l="l" r="r" t="t"/>
              <a:pathLst>
                <a:path extrusionOk="0" h="3173" w="1908">
                  <a:moveTo>
                    <a:pt x="1907" y="1"/>
                  </a:moveTo>
                  <a:lnTo>
                    <a:pt x="1907" y="1"/>
                  </a:lnTo>
                  <a:cubicBezTo>
                    <a:pt x="1526" y="81"/>
                    <a:pt x="1144" y="282"/>
                    <a:pt x="863" y="563"/>
                  </a:cubicBezTo>
                  <a:cubicBezTo>
                    <a:pt x="121" y="1245"/>
                    <a:pt x="0" y="2349"/>
                    <a:pt x="562" y="3172"/>
                  </a:cubicBezTo>
                  <a:cubicBezTo>
                    <a:pt x="1024" y="2128"/>
                    <a:pt x="1486" y="1065"/>
                    <a:pt x="19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7"/>
            <p:cNvSpPr/>
            <p:nvPr/>
          </p:nvSpPr>
          <p:spPr>
            <a:xfrm>
              <a:off x="4845200" y="5350075"/>
              <a:ext cx="79300" cy="43000"/>
            </a:xfrm>
            <a:custGeom>
              <a:rect b="b" l="l" r="r" t="t"/>
              <a:pathLst>
                <a:path extrusionOk="0" h="1720" w="3172">
                  <a:moveTo>
                    <a:pt x="2042" y="1"/>
                  </a:moveTo>
                  <a:cubicBezTo>
                    <a:pt x="1510" y="1"/>
                    <a:pt x="983" y="212"/>
                    <a:pt x="602" y="616"/>
                  </a:cubicBezTo>
                  <a:cubicBezTo>
                    <a:pt x="301" y="917"/>
                    <a:pt x="80" y="1299"/>
                    <a:pt x="0" y="1720"/>
                  </a:cubicBezTo>
                  <a:cubicBezTo>
                    <a:pt x="1064" y="1278"/>
                    <a:pt x="2128" y="817"/>
                    <a:pt x="3172" y="355"/>
                  </a:cubicBezTo>
                  <a:cubicBezTo>
                    <a:pt x="2830" y="116"/>
                    <a:pt x="2435" y="1"/>
                    <a:pt x="20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7"/>
            <p:cNvSpPr/>
            <p:nvPr/>
          </p:nvSpPr>
          <p:spPr>
            <a:xfrm>
              <a:off x="5192425" y="4985100"/>
              <a:ext cx="138250" cy="104425"/>
            </a:xfrm>
            <a:custGeom>
              <a:rect b="b" l="l" r="r" t="t"/>
              <a:pathLst>
                <a:path extrusionOk="0" h="4177" w="5530">
                  <a:moveTo>
                    <a:pt x="2780" y="0"/>
                  </a:moveTo>
                  <a:cubicBezTo>
                    <a:pt x="2259" y="0"/>
                    <a:pt x="1738" y="201"/>
                    <a:pt x="1346" y="603"/>
                  </a:cubicBezTo>
                  <a:cubicBezTo>
                    <a:pt x="1" y="1867"/>
                    <a:pt x="864" y="4115"/>
                    <a:pt x="2711" y="4176"/>
                  </a:cubicBezTo>
                  <a:cubicBezTo>
                    <a:pt x="2727" y="4176"/>
                    <a:pt x="2744" y="4176"/>
                    <a:pt x="2760" y="4176"/>
                  </a:cubicBezTo>
                  <a:cubicBezTo>
                    <a:pt x="4575" y="4176"/>
                    <a:pt x="5529" y="1996"/>
                    <a:pt x="4276" y="663"/>
                  </a:cubicBezTo>
                  <a:cubicBezTo>
                    <a:pt x="3876" y="221"/>
                    <a:pt x="3328" y="0"/>
                    <a:pt x="27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7"/>
            <p:cNvSpPr/>
            <p:nvPr/>
          </p:nvSpPr>
          <p:spPr>
            <a:xfrm>
              <a:off x="4107050" y="4984950"/>
              <a:ext cx="118450" cy="105375"/>
            </a:xfrm>
            <a:custGeom>
              <a:rect b="b" l="l" r="r" t="t"/>
              <a:pathLst>
                <a:path extrusionOk="0" h="4215" w="4738">
                  <a:moveTo>
                    <a:pt x="2364" y="1"/>
                  </a:moveTo>
                  <a:cubicBezTo>
                    <a:pt x="1893" y="1"/>
                    <a:pt x="1424" y="174"/>
                    <a:pt x="1024" y="528"/>
                  </a:cubicBezTo>
                  <a:cubicBezTo>
                    <a:pt x="121" y="1271"/>
                    <a:pt x="1" y="2616"/>
                    <a:pt x="763" y="3499"/>
                  </a:cubicBezTo>
                  <a:cubicBezTo>
                    <a:pt x="1183" y="3972"/>
                    <a:pt x="1763" y="4215"/>
                    <a:pt x="2345" y="4215"/>
                  </a:cubicBezTo>
                  <a:cubicBezTo>
                    <a:pt x="2849" y="4215"/>
                    <a:pt x="3353" y="4032"/>
                    <a:pt x="3754" y="3660"/>
                  </a:cubicBezTo>
                  <a:cubicBezTo>
                    <a:pt x="4637" y="2937"/>
                    <a:pt x="4737" y="1592"/>
                    <a:pt x="3955" y="749"/>
                  </a:cubicBezTo>
                  <a:cubicBezTo>
                    <a:pt x="3504" y="255"/>
                    <a:pt x="2933" y="1"/>
                    <a:pt x="23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7"/>
            <p:cNvSpPr/>
            <p:nvPr/>
          </p:nvSpPr>
          <p:spPr>
            <a:xfrm>
              <a:off x="4097025" y="5349900"/>
              <a:ext cx="138725" cy="104425"/>
            </a:xfrm>
            <a:custGeom>
              <a:rect b="b" l="l" r="r" t="t"/>
              <a:pathLst>
                <a:path extrusionOk="0" h="4177" w="5549">
                  <a:moveTo>
                    <a:pt x="2780" y="0"/>
                  </a:moveTo>
                  <a:cubicBezTo>
                    <a:pt x="2258" y="0"/>
                    <a:pt x="1737" y="201"/>
                    <a:pt x="1345" y="603"/>
                  </a:cubicBezTo>
                  <a:cubicBezTo>
                    <a:pt x="0" y="1888"/>
                    <a:pt x="883" y="4136"/>
                    <a:pt x="2730" y="4176"/>
                  </a:cubicBezTo>
                  <a:cubicBezTo>
                    <a:pt x="2746" y="4176"/>
                    <a:pt x="2763" y="4176"/>
                    <a:pt x="2780" y="4176"/>
                  </a:cubicBezTo>
                  <a:cubicBezTo>
                    <a:pt x="4614" y="4176"/>
                    <a:pt x="5549" y="1976"/>
                    <a:pt x="4275" y="663"/>
                  </a:cubicBezTo>
                  <a:cubicBezTo>
                    <a:pt x="3875" y="221"/>
                    <a:pt x="3327" y="0"/>
                    <a:pt x="27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7"/>
            <p:cNvSpPr/>
            <p:nvPr/>
          </p:nvSpPr>
          <p:spPr>
            <a:xfrm>
              <a:off x="4462325" y="4985100"/>
              <a:ext cx="138375" cy="104400"/>
            </a:xfrm>
            <a:custGeom>
              <a:rect b="b" l="l" r="r" t="t"/>
              <a:pathLst>
                <a:path extrusionOk="0" h="4176" w="5535">
                  <a:moveTo>
                    <a:pt x="2779" y="1"/>
                  </a:moveTo>
                  <a:cubicBezTo>
                    <a:pt x="2251" y="1"/>
                    <a:pt x="1722" y="206"/>
                    <a:pt x="1325" y="623"/>
                  </a:cubicBezTo>
                  <a:cubicBezTo>
                    <a:pt x="0" y="1907"/>
                    <a:pt x="904" y="4155"/>
                    <a:pt x="2750" y="4176"/>
                  </a:cubicBezTo>
                  <a:cubicBezTo>
                    <a:pt x="2759" y="4176"/>
                    <a:pt x="2767" y="4176"/>
                    <a:pt x="2775" y="4176"/>
                  </a:cubicBezTo>
                  <a:cubicBezTo>
                    <a:pt x="4605" y="4176"/>
                    <a:pt x="5534" y="1962"/>
                    <a:pt x="4256" y="643"/>
                  </a:cubicBezTo>
                  <a:cubicBezTo>
                    <a:pt x="3860" y="216"/>
                    <a:pt x="3320" y="1"/>
                    <a:pt x="27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7"/>
            <p:cNvSpPr/>
            <p:nvPr/>
          </p:nvSpPr>
          <p:spPr>
            <a:xfrm>
              <a:off x="4462325" y="5349925"/>
              <a:ext cx="137975" cy="104425"/>
            </a:xfrm>
            <a:custGeom>
              <a:rect b="b" l="l" r="r" t="t"/>
              <a:pathLst>
                <a:path extrusionOk="0" h="4177" w="5519">
                  <a:moveTo>
                    <a:pt x="2768" y="1"/>
                  </a:moveTo>
                  <a:cubicBezTo>
                    <a:pt x="2262" y="1"/>
                    <a:pt x="1755" y="192"/>
                    <a:pt x="1365" y="582"/>
                  </a:cubicBezTo>
                  <a:cubicBezTo>
                    <a:pt x="0" y="1826"/>
                    <a:pt x="823" y="4094"/>
                    <a:pt x="2690" y="4175"/>
                  </a:cubicBezTo>
                  <a:cubicBezTo>
                    <a:pt x="2723" y="4176"/>
                    <a:pt x="2755" y="4177"/>
                    <a:pt x="2788" y="4177"/>
                  </a:cubicBezTo>
                  <a:cubicBezTo>
                    <a:pt x="4572" y="4177"/>
                    <a:pt x="5518" y="2023"/>
                    <a:pt x="4296" y="702"/>
                  </a:cubicBezTo>
                  <a:cubicBezTo>
                    <a:pt x="3894" y="237"/>
                    <a:pt x="3331" y="1"/>
                    <a:pt x="2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7"/>
            <p:cNvSpPr/>
            <p:nvPr/>
          </p:nvSpPr>
          <p:spPr>
            <a:xfrm>
              <a:off x="4827125" y="4985100"/>
              <a:ext cx="138375" cy="103900"/>
            </a:xfrm>
            <a:custGeom>
              <a:rect b="b" l="l" r="r" t="t"/>
              <a:pathLst>
                <a:path extrusionOk="0" h="4156" w="5535">
                  <a:moveTo>
                    <a:pt x="2769" y="1"/>
                  </a:moveTo>
                  <a:cubicBezTo>
                    <a:pt x="2246" y="1"/>
                    <a:pt x="1722" y="206"/>
                    <a:pt x="1325" y="623"/>
                  </a:cubicBezTo>
                  <a:cubicBezTo>
                    <a:pt x="1" y="1928"/>
                    <a:pt x="924" y="4155"/>
                    <a:pt x="2771" y="4155"/>
                  </a:cubicBezTo>
                  <a:cubicBezTo>
                    <a:pt x="2779" y="4156"/>
                    <a:pt x="2787" y="4156"/>
                    <a:pt x="2795" y="4156"/>
                  </a:cubicBezTo>
                  <a:cubicBezTo>
                    <a:pt x="4625" y="4156"/>
                    <a:pt x="5535" y="1942"/>
                    <a:pt x="4236" y="643"/>
                  </a:cubicBezTo>
                  <a:cubicBezTo>
                    <a:pt x="3840" y="216"/>
                    <a:pt x="3305" y="1"/>
                    <a:pt x="27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 name="Google Shape;1527;p37"/>
          <p:cNvGrpSpPr/>
          <p:nvPr/>
        </p:nvGrpSpPr>
        <p:grpSpPr>
          <a:xfrm>
            <a:off x="2005183" y="2193270"/>
            <a:ext cx="731626" cy="581481"/>
            <a:chOff x="235075" y="777725"/>
            <a:chExt cx="7186900" cy="4132775"/>
          </a:xfrm>
        </p:grpSpPr>
        <p:sp>
          <p:nvSpPr>
            <p:cNvPr id="1528" name="Google Shape;1528;p37"/>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7"/>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 name="Google Shape;1530;p37"/>
          <p:cNvGrpSpPr/>
          <p:nvPr/>
        </p:nvGrpSpPr>
        <p:grpSpPr>
          <a:xfrm flipH="1" rot="10800000">
            <a:off x="4167309" y="2180045"/>
            <a:ext cx="808526" cy="607931"/>
            <a:chOff x="235075" y="777725"/>
            <a:chExt cx="7186900" cy="4132775"/>
          </a:xfrm>
        </p:grpSpPr>
        <p:sp>
          <p:nvSpPr>
            <p:cNvPr id="1531" name="Google Shape;1531;p37"/>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7"/>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3" name="Google Shape;1533;p37"/>
          <p:cNvSpPr/>
          <p:nvPr/>
        </p:nvSpPr>
        <p:spPr>
          <a:xfrm flipH="1" rot="-5263555">
            <a:off x="6595315" y="2124800"/>
            <a:ext cx="588762" cy="718414"/>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 name="Google Shape;1534;p37"/>
          <p:cNvGrpSpPr/>
          <p:nvPr/>
        </p:nvGrpSpPr>
        <p:grpSpPr>
          <a:xfrm>
            <a:off x="2216920" y="2329512"/>
            <a:ext cx="308143" cy="308994"/>
            <a:chOff x="-48633950" y="1972600"/>
            <a:chExt cx="300100" cy="300900"/>
          </a:xfrm>
        </p:grpSpPr>
        <p:sp>
          <p:nvSpPr>
            <p:cNvPr id="1535" name="Google Shape;1535;p37"/>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7"/>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 name="Google Shape;1537;p37"/>
          <p:cNvGrpSpPr/>
          <p:nvPr/>
        </p:nvGrpSpPr>
        <p:grpSpPr>
          <a:xfrm>
            <a:off x="4460483" y="2291767"/>
            <a:ext cx="263682" cy="308301"/>
            <a:chOff x="-48271690" y="2342650"/>
            <a:chExt cx="256800" cy="300225"/>
          </a:xfrm>
        </p:grpSpPr>
        <p:sp>
          <p:nvSpPr>
            <p:cNvPr id="1538" name="Google Shape;1538;p37"/>
            <p:cNvSpPr/>
            <p:nvPr/>
          </p:nvSpPr>
          <p:spPr>
            <a:xfrm>
              <a:off x="-4827169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7"/>
            <p:cNvSpPr/>
            <p:nvPr/>
          </p:nvSpPr>
          <p:spPr>
            <a:xfrm>
              <a:off x="-4822994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7"/>
            <p:cNvSpPr/>
            <p:nvPr/>
          </p:nvSpPr>
          <p:spPr>
            <a:xfrm>
              <a:off x="-4818504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 name="Google Shape;1541;p37"/>
          <p:cNvGrpSpPr/>
          <p:nvPr/>
        </p:nvGrpSpPr>
        <p:grpSpPr>
          <a:xfrm>
            <a:off x="6734909" y="2292085"/>
            <a:ext cx="309580" cy="307634"/>
            <a:chOff x="-45665400" y="2703250"/>
            <a:chExt cx="301500" cy="299575"/>
          </a:xfrm>
        </p:grpSpPr>
        <p:sp>
          <p:nvSpPr>
            <p:cNvPr id="1542" name="Google Shape;1542;p37"/>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7"/>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7"/>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7"/>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6" name="Google Shape;1546;p37"/>
          <p:cNvSpPr txBox="1"/>
          <p:nvPr>
            <p:ph idx="1" type="subTitle"/>
          </p:nvPr>
        </p:nvSpPr>
        <p:spPr>
          <a:xfrm flipH="1">
            <a:off x="1364275" y="3471700"/>
            <a:ext cx="1930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not hot. It’s full of iron oxide dust, which gives the planet its reddish cast</a:t>
            </a:r>
            <a:endParaRPr/>
          </a:p>
        </p:txBody>
      </p:sp>
      <p:sp>
        <p:nvSpPr>
          <p:cNvPr id="1547" name="Google Shape;1547;p37"/>
          <p:cNvSpPr txBox="1"/>
          <p:nvPr>
            <p:ph idx="3" type="subTitle"/>
          </p:nvPr>
        </p:nvSpPr>
        <p:spPr>
          <a:xfrm flipH="1">
            <a:off x="3612388" y="3471700"/>
            <a:ext cx="1930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It’s a gas giant and the biggest planet in our Solar System. Jupiter is the fourth-brightest object in the sky</a:t>
            </a:r>
            <a:endParaRPr/>
          </a:p>
        </p:txBody>
      </p:sp>
      <p:sp>
        <p:nvSpPr>
          <p:cNvPr id="1548" name="Google Shape;1548;p37"/>
          <p:cNvSpPr txBox="1"/>
          <p:nvPr>
            <p:ph idx="5" type="subTitle"/>
          </p:nvPr>
        </p:nvSpPr>
        <p:spPr>
          <a:xfrm flipH="1">
            <a:off x="5848100" y="3471700"/>
            <a:ext cx="1930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Mercury is the closest planet to the Sun and the smallest one in the Solar System. It’s only a bit larger than our Moon</a:t>
            </a:r>
            <a:endParaRPr/>
          </a:p>
        </p:txBody>
      </p:sp>
      <p:sp>
        <p:nvSpPr>
          <p:cNvPr id="1549" name="Google Shape;1549;p37"/>
          <p:cNvSpPr txBox="1"/>
          <p:nvPr>
            <p:ph type="ctrTitle"/>
          </p:nvPr>
        </p:nvSpPr>
        <p:spPr>
          <a:xfrm flipH="1">
            <a:off x="1231975" y="2981682"/>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Mars</a:t>
            </a:r>
            <a:endParaRPr/>
          </a:p>
        </p:txBody>
      </p:sp>
      <p:sp>
        <p:nvSpPr>
          <p:cNvPr id="1550" name="Google Shape;1550;p37"/>
          <p:cNvSpPr txBox="1"/>
          <p:nvPr>
            <p:ph idx="2" type="ctrTitle"/>
          </p:nvPr>
        </p:nvSpPr>
        <p:spPr>
          <a:xfrm flipH="1">
            <a:off x="3480088" y="2981682"/>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Jupiter</a:t>
            </a:r>
            <a:endParaRPr/>
          </a:p>
        </p:txBody>
      </p:sp>
      <p:sp>
        <p:nvSpPr>
          <p:cNvPr id="1551" name="Google Shape;1551;p37"/>
          <p:cNvSpPr txBox="1"/>
          <p:nvPr>
            <p:ph idx="4" type="ctrTitle"/>
          </p:nvPr>
        </p:nvSpPr>
        <p:spPr>
          <a:xfrm flipH="1">
            <a:off x="5715800" y="2981682"/>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Mercury</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555" name="Shape 1555"/>
        <p:cNvGrpSpPr/>
        <p:nvPr/>
      </p:nvGrpSpPr>
      <p:grpSpPr>
        <a:xfrm>
          <a:off x="0" y="0"/>
          <a:ext cx="0" cy="0"/>
          <a:chOff x="0" y="0"/>
          <a:chExt cx="0" cy="0"/>
        </a:xfrm>
      </p:grpSpPr>
      <p:grpSp>
        <p:nvGrpSpPr>
          <p:cNvPr id="1556" name="Google Shape;1556;p38"/>
          <p:cNvGrpSpPr/>
          <p:nvPr/>
        </p:nvGrpSpPr>
        <p:grpSpPr>
          <a:xfrm>
            <a:off x="4345625" y="3159713"/>
            <a:ext cx="7186900" cy="4132775"/>
            <a:chOff x="235075" y="777725"/>
            <a:chExt cx="7186900" cy="4132775"/>
          </a:xfrm>
        </p:grpSpPr>
        <p:sp>
          <p:nvSpPr>
            <p:cNvPr id="1557" name="Google Shape;1557;p38"/>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8"/>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 name="Google Shape;1559;p38"/>
          <p:cNvGrpSpPr/>
          <p:nvPr/>
        </p:nvGrpSpPr>
        <p:grpSpPr>
          <a:xfrm rot="-1056684">
            <a:off x="8363288" y="178459"/>
            <a:ext cx="1533784" cy="3488197"/>
            <a:chOff x="2650500" y="238500"/>
            <a:chExt cx="2300750" cy="5232700"/>
          </a:xfrm>
        </p:grpSpPr>
        <p:sp>
          <p:nvSpPr>
            <p:cNvPr id="1560" name="Google Shape;1560;p38"/>
            <p:cNvSpPr/>
            <p:nvPr/>
          </p:nvSpPr>
          <p:spPr>
            <a:xfrm>
              <a:off x="2650500" y="238500"/>
              <a:ext cx="2300750" cy="5232700"/>
            </a:xfrm>
            <a:custGeom>
              <a:rect b="b" l="l" r="r" t="t"/>
              <a:pathLst>
                <a:path extrusionOk="0" h="209308" w="92030">
                  <a:moveTo>
                    <a:pt x="7597" y="138060"/>
                  </a:moveTo>
                  <a:lnTo>
                    <a:pt x="7597" y="138060"/>
                  </a:lnTo>
                  <a:cubicBezTo>
                    <a:pt x="7278" y="139366"/>
                    <a:pt x="6928" y="140703"/>
                    <a:pt x="6670" y="142024"/>
                  </a:cubicBezTo>
                  <a:lnTo>
                    <a:pt x="6260" y="144030"/>
                  </a:lnTo>
                  <a:lnTo>
                    <a:pt x="5895" y="146020"/>
                  </a:lnTo>
                  <a:lnTo>
                    <a:pt x="5728" y="147022"/>
                  </a:lnTo>
                  <a:cubicBezTo>
                    <a:pt x="5667" y="147357"/>
                    <a:pt x="5622" y="147691"/>
                    <a:pt x="5576" y="148025"/>
                  </a:cubicBezTo>
                  <a:lnTo>
                    <a:pt x="5303" y="150030"/>
                  </a:lnTo>
                  <a:cubicBezTo>
                    <a:pt x="5211" y="150699"/>
                    <a:pt x="5151" y="151367"/>
                    <a:pt x="5075" y="152036"/>
                  </a:cubicBezTo>
                  <a:lnTo>
                    <a:pt x="4968" y="153053"/>
                  </a:lnTo>
                  <a:lnTo>
                    <a:pt x="4892" y="154056"/>
                  </a:lnTo>
                  <a:cubicBezTo>
                    <a:pt x="4680" y="156745"/>
                    <a:pt x="4634" y="159434"/>
                    <a:pt x="4771" y="162123"/>
                  </a:cubicBezTo>
                  <a:cubicBezTo>
                    <a:pt x="4877" y="164781"/>
                    <a:pt x="5211" y="167440"/>
                    <a:pt x="5789" y="170053"/>
                  </a:cubicBezTo>
                  <a:cubicBezTo>
                    <a:pt x="6336" y="172650"/>
                    <a:pt x="7171" y="175172"/>
                    <a:pt x="8250" y="177588"/>
                  </a:cubicBezTo>
                  <a:cubicBezTo>
                    <a:pt x="9328" y="180003"/>
                    <a:pt x="10696" y="182282"/>
                    <a:pt x="12306" y="184363"/>
                  </a:cubicBezTo>
                  <a:cubicBezTo>
                    <a:pt x="13947" y="186459"/>
                    <a:pt x="15800" y="188358"/>
                    <a:pt x="17866" y="190014"/>
                  </a:cubicBezTo>
                  <a:cubicBezTo>
                    <a:pt x="19947" y="191700"/>
                    <a:pt x="22180" y="193189"/>
                    <a:pt x="24535" y="194450"/>
                  </a:cubicBezTo>
                  <a:cubicBezTo>
                    <a:pt x="22135" y="193174"/>
                    <a:pt x="19856" y="191670"/>
                    <a:pt x="17744" y="189969"/>
                  </a:cubicBezTo>
                  <a:cubicBezTo>
                    <a:pt x="17608" y="189862"/>
                    <a:pt x="17486" y="189756"/>
                    <a:pt x="17349" y="189649"/>
                  </a:cubicBezTo>
                  <a:lnTo>
                    <a:pt x="16970" y="189315"/>
                  </a:lnTo>
                  <a:lnTo>
                    <a:pt x="16210" y="188647"/>
                  </a:lnTo>
                  <a:cubicBezTo>
                    <a:pt x="16088" y="188541"/>
                    <a:pt x="15967" y="188419"/>
                    <a:pt x="15845" y="188297"/>
                  </a:cubicBezTo>
                  <a:lnTo>
                    <a:pt x="15481" y="187948"/>
                  </a:lnTo>
                  <a:lnTo>
                    <a:pt x="14767" y="187249"/>
                  </a:lnTo>
                  <a:cubicBezTo>
                    <a:pt x="14311" y="186748"/>
                    <a:pt x="13840" y="186262"/>
                    <a:pt x="13400" y="185760"/>
                  </a:cubicBezTo>
                  <a:lnTo>
                    <a:pt x="12762" y="185001"/>
                  </a:lnTo>
                  <a:cubicBezTo>
                    <a:pt x="12549" y="184743"/>
                    <a:pt x="12321" y="184484"/>
                    <a:pt x="12139" y="184211"/>
                  </a:cubicBezTo>
                  <a:cubicBezTo>
                    <a:pt x="10513" y="182099"/>
                    <a:pt x="9146" y="179790"/>
                    <a:pt x="8067" y="177360"/>
                  </a:cubicBezTo>
                  <a:cubicBezTo>
                    <a:pt x="6989" y="174914"/>
                    <a:pt x="6184" y="172377"/>
                    <a:pt x="5637" y="169764"/>
                  </a:cubicBezTo>
                  <a:lnTo>
                    <a:pt x="5455" y="168792"/>
                  </a:lnTo>
                  <a:lnTo>
                    <a:pt x="5348" y="168290"/>
                  </a:lnTo>
                  <a:cubicBezTo>
                    <a:pt x="5318" y="168123"/>
                    <a:pt x="5303" y="167971"/>
                    <a:pt x="5272" y="167804"/>
                  </a:cubicBezTo>
                  <a:cubicBezTo>
                    <a:pt x="5181" y="167136"/>
                    <a:pt x="5075" y="166483"/>
                    <a:pt x="4984" y="165814"/>
                  </a:cubicBezTo>
                  <a:lnTo>
                    <a:pt x="4801" y="163824"/>
                  </a:lnTo>
                  <a:cubicBezTo>
                    <a:pt x="4741" y="163156"/>
                    <a:pt x="4725" y="162502"/>
                    <a:pt x="4680" y="161819"/>
                  </a:cubicBezTo>
                  <a:cubicBezTo>
                    <a:pt x="4634" y="161150"/>
                    <a:pt x="4634" y="160497"/>
                    <a:pt x="4634" y="159829"/>
                  </a:cubicBezTo>
                  <a:cubicBezTo>
                    <a:pt x="4619" y="159145"/>
                    <a:pt x="4604" y="158492"/>
                    <a:pt x="4634" y="157824"/>
                  </a:cubicBezTo>
                  <a:lnTo>
                    <a:pt x="4710" y="155818"/>
                  </a:lnTo>
                  <a:lnTo>
                    <a:pt x="4847" y="153813"/>
                  </a:lnTo>
                  <a:cubicBezTo>
                    <a:pt x="4892" y="153145"/>
                    <a:pt x="4968" y="152476"/>
                    <a:pt x="5044" y="151823"/>
                  </a:cubicBezTo>
                  <a:lnTo>
                    <a:pt x="5151" y="150820"/>
                  </a:lnTo>
                  <a:cubicBezTo>
                    <a:pt x="5181" y="150486"/>
                    <a:pt x="5211" y="150152"/>
                    <a:pt x="5272" y="149818"/>
                  </a:cubicBezTo>
                  <a:cubicBezTo>
                    <a:pt x="5470" y="148496"/>
                    <a:pt x="5637" y="147174"/>
                    <a:pt x="5895" y="145868"/>
                  </a:cubicBezTo>
                  <a:cubicBezTo>
                    <a:pt x="6017" y="145215"/>
                    <a:pt x="6123" y="144561"/>
                    <a:pt x="6260" y="143893"/>
                  </a:cubicBezTo>
                  <a:lnTo>
                    <a:pt x="6670" y="141949"/>
                  </a:lnTo>
                  <a:lnTo>
                    <a:pt x="6883" y="140961"/>
                  </a:lnTo>
                  <a:cubicBezTo>
                    <a:pt x="6958" y="140642"/>
                    <a:pt x="7034" y="140323"/>
                    <a:pt x="7110" y="139989"/>
                  </a:cubicBezTo>
                  <a:lnTo>
                    <a:pt x="7597" y="138060"/>
                  </a:lnTo>
                  <a:close/>
                  <a:moveTo>
                    <a:pt x="71628" y="0"/>
                  </a:moveTo>
                  <a:lnTo>
                    <a:pt x="71628" y="0"/>
                  </a:lnTo>
                  <a:cubicBezTo>
                    <a:pt x="66098" y="562"/>
                    <a:pt x="60478" y="1124"/>
                    <a:pt x="54872" y="2127"/>
                  </a:cubicBezTo>
                  <a:cubicBezTo>
                    <a:pt x="49266" y="3130"/>
                    <a:pt x="43630" y="4527"/>
                    <a:pt x="38207" y="6836"/>
                  </a:cubicBezTo>
                  <a:cubicBezTo>
                    <a:pt x="37539" y="7171"/>
                    <a:pt x="36703" y="7535"/>
                    <a:pt x="35807" y="8036"/>
                  </a:cubicBezTo>
                  <a:cubicBezTo>
                    <a:pt x="35366" y="8279"/>
                    <a:pt x="34895" y="8538"/>
                    <a:pt x="34409" y="8796"/>
                  </a:cubicBezTo>
                  <a:lnTo>
                    <a:pt x="32996" y="9662"/>
                  </a:lnTo>
                  <a:cubicBezTo>
                    <a:pt x="32769" y="9814"/>
                    <a:pt x="32526" y="9951"/>
                    <a:pt x="32298" y="10118"/>
                  </a:cubicBezTo>
                  <a:lnTo>
                    <a:pt x="31614" y="10589"/>
                  </a:lnTo>
                  <a:cubicBezTo>
                    <a:pt x="31158" y="10892"/>
                    <a:pt x="30718" y="11181"/>
                    <a:pt x="30308" y="11500"/>
                  </a:cubicBezTo>
                  <a:lnTo>
                    <a:pt x="29153" y="12381"/>
                  </a:lnTo>
                  <a:cubicBezTo>
                    <a:pt x="28788" y="12655"/>
                    <a:pt x="28454" y="12913"/>
                    <a:pt x="28181" y="13156"/>
                  </a:cubicBezTo>
                  <a:cubicBezTo>
                    <a:pt x="24839" y="15997"/>
                    <a:pt x="21983" y="19369"/>
                    <a:pt x="19734" y="23152"/>
                  </a:cubicBezTo>
                  <a:lnTo>
                    <a:pt x="18929" y="24565"/>
                  </a:lnTo>
                  <a:lnTo>
                    <a:pt x="18732" y="24914"/>
                  </a:lnTo>
                  <a:lnTo>
                    <a:pt x="18534" y="25279"/>
                  </a:lnTo>
                  <a:lnTo>
                    <a:pt x="18185" y="25993"/>
                  </a:lnTo>
                  <a:lnTo>
                    <a:pt x="17456" y="27451"/>
                  </a:lnTo>
                  <a:lnTo>
                    <a:pt x="16833" y="28940"/>
                  </a:lnTo>
                  <a:lnTo>
                    <a:pt x="16529" y="29684"/>
                  </a:lnTo>
                  <a:cubicBezTo>
                    <a:pt x="16423" y="29927"/>
                    <a:pt x="16316" y="30170"/>
                    <a:pt x="16225" y="30429"/>
                  </a:cubicBezTo>
                  <a:lnTo>
                    <a:pt x="15709" y="31948"/>
                  </a:lnTo>
                  <a:lnTo>
                    <a:pt x="15435" y="32707"/>
                  </a:lnTo>
                  <a:lnTo>
                    <a:pt x="15359" y="32920"/>
                  </a:lnTo>
                  <a:lnTo>
                    <a:pt x="15314" y="33057"/>
                  </a:lnTo>
                  <a:cubicBezTo>
                    <a:pt x="15299" y="33102"/>
                    <a:pt x="15268" y="33163"/>
                    <a:pt x="15268" y="33224"/>
                  </a:cubicBezTo>
                  <a:lnTo>
                    <a:pt x="15162" y="33740"/>
                  </a:lnTo>
                  <a:lnTo>
                    <a:pt x="15010" y="34561"/>
                  </a:lnTo>
                  <a:cubicBezTo>
                    <a:pt x="14964" y="34819"/>
                    <a:pt x="14904" y="35092"/>
                    <a:pt x="14873" y="35366"/>
                  </a:cubicBezTo>
                  <a:cubicBezTo>
                    <a:pt x="14539" y="37508"/>
                    <a:pt x="14387" y="39665"/>
                    <a:pt x="14417" y="41837"/>
                  </a:cubicBezTo>
                  <a:cubicBezTo>
                    <a:pt x="14448" y="43949"/>
                    <a:pt x="14600" y="46076"/>
                    <a:pt x="14904" y="48172"/>
                  </a:cubicBezTo>
                  <a:cubicBezTo>
                    <a:pt x="15435" y="52319"/>
                    <a:pt x="16362" y="56315"/>
                    <a:pt x="17319" y="60204"/>
                  </a:cubicBezTo>
                  <a:cubicBezTo>
                    <a:pt x="18276" y="64108"/>
                    <a:pt x="19263" y="67906"/>
                    <a:pt x="20008" y="71673"/>
                  </a:cubicBezTo>
                  <a:cubicBezTo>
                    <a:pt x="20737" y="75456"/>
                    <a:pt x="21223" y="79193"/>
                    <a:pt x="21162" y="82869"/>
                  </a:cubicBezTo>
                  <a:lnTo>
                    <a:pt x="21102" y="84236"/>
                  </a:lnTo>
                  <a:cubicBezTo>
                    <a:pt x="21071" y="84692"/>
                    <a:pt x="21026" y="85163"/>
                    <a:pt x="20995" y="85619"/>
                  </a:cubicBezTo>
                  <a:cubicBezTo>
                    <a:pt x="20950" y="86090"/>
                    <a:pt x="20904" y="86591"/>
                    <a:pt x="20859" y="87062"/>
                  </a:cubicBezTo>
                  <a:lnTo>
                    <a:pt x="20783" y="87791"/>
                  </a:lnTo>
                  <a:cubicBezTo>
                    <a:pt x="20767" y="88019"/>
                    <a:pt x="20737" y="88262"/>
                    <a:pt x="20707" y="88490"/>
                  </a:cubicBezTo>
                  <a:cubicBezTo>
                    <a:pt x="20494" y="90374"/>
                    <a:pt x="20175" y="92242"/>
                    <a:pt x="19795" y="94080"/>
                  </a:cubicBezTo>
                  <a:cubicBezTo>
                    <a:pt x="19036" y="97757"/>
                    <a:pt x="17896" y="101342"/>
                    <a:pt x="16392" y="104775"/>
                  </a:cubicBezTo>
                  <a:cubicBezTo>
                    <a:pt x="14904" y="108224"/>
                    <a:pt x="13050" y="111611"/>
                    <a:pt x="11212" y="115136"/>
                  </a:cubicBezTo>
                  <a:cubicBezTo>
                    <a:pt x="10301" y="116898"/>
                    <a:pt x="9404" y="118691"/>
                    <a:pt x="8554" y="120529"/>
                  </a:cubicBezTo>
                  <a:cubicBezTo>
                    <a:pt x="7718" y="122367"/>
                    <a:pt x="6913" y="124235"/>
                    <a:pt x="6199" y="126134"/>
                  </a:cubicBezTo>
                  <a:cubicBezTo>
                    <a:pt x="5834" y="127091"/>
                    <a:pt x="5500" y="128048"/>
                    <a:pt x="5166" y="129005"/>
                  </a:cubicBezTo>
                  <a:lnTo>
                    <a:pt x="4695" y="130464"/>
                  </a:lnTo>
                  <a:cubicBezTo>
                    <a:pt x="4543" y="130935"/>
                    <a:pt x="4406" y="131436"/>
                    <a:pt x="4254" y="131922"/>
                  </a:cubicBezTo>
                  <a:lnTo>
                    <a:pt x="4027" y="132667"/>
                  </a:lnTo>
                  <a:lnTo>
                    <a:pt x="3844" y="133396"/>
                  </a:lnTo>
                  <a:lnTo>
                    <a:pt x="3464" y="134854"/>
                  </a:lnTo>
                  <a:lnTo>
                    <a:pt x="3085" y="136313"/>
                  </a:lnTo>
                  <a:lnTo>
                    <a:pt x="2750" y="137786"/>
                  </a:lnTo>
                  <a:cubicBezTo>
                    <a:pt x="1824" y="141705"/>
                    <a:pt x="1125" y="145686"/>
                    <a:pt x="639" y="149696"/>
                  </a:cubicBezTo>
                  <a:cubicBezTo>
                    <a:pt x="153" y="153752"/>
                    <a:pt x="1" y="157854"/>
                    <a:pt x="198" y="161940"/>
                  </a:cubicBezTo>
                  <a:cubicBezTo>
                    <a:pt x="259" y="162973"/>
                    <a:pt x="305" y="163991"/>
                    <a:pt x="426" y="165024"/>
                  </a:cubicBezTo>
                  <a:lnTo>
                    <a:pt x="609" y="166574"/>
                  </a:lnTo>
                  <a:lnTo>
                    <a:pt x="836" y="168123"/>
                  </a:lnTo>
                  <a:lnTo>
                    <a:pt x="958" y="168898"/>
                  </a:lnTo>
                  <a:cubicBezTo>
                    <a:pt x="1003" y="169141"/>
                    <a:pt x="1064" y="169399"/>
                    <a:pt x="1110" y="169658"/>
                  </a:cubicBezTo>
                  <a:lnTo>
                    <a:pt x="1429" y="171207"/>
                  </a:lnTo>
                  <a:cubicBezTo>
                    <a:pt x="1535" y="171708"/>
                    <a:pt x="1687" y="172210"/>
                    <a:pt x="1809" y="172726"/>
                  </a:cubicBezTo>
                  <a:lnTo>
                    <a:pt x="2006" y="173486"/>
                  </a:lnTo>
                  <a:cubicBezTo>
                    <a:pt x="2067" y="173744"/>
                    <a:pt x="2158" y="173987"/>
                    <a:pt x="2234" y="174245"/>
                  </a:cubicBezTo>
                  <a:lnTo>
                    <a:pt x="2705" y="175765"/>
                  </a:lnTo>
                  <a:cubicBezTo>
                    <a:pt x="2887" y="176251"/>
                    <a:pt x="3070" y="176752"/>
                    <a:pt x="3267" y="177253"/>
                  </a:cubicBezTo>
                  <a:lnTo>
                    <a:pt x="3556" y="177998"/>
                  </a:lnTo>
                  <a:lnTo>
                    <a:pt x="3875" y="178727"/>
                  </a:lnTo>
                  <a:cubicBezTo>
                    <a:pt x="4087" y="179213"/>
                    <a:pt x="4285" y="179699"/>
                    <a:pt x="4528" y="180185"/>
                  </a:cubicBezTo>
                  <a:cubicBezTo>
                    <a:pt x="5470" y="182099"/>
                    <a:pt x="6548" y="183953"/>
                    <a:pt x="7794" y="185700"/>
                  </a:cubicBezTo>
                  <a:cubicBezTo>
                    <a:pt x="9040" y="187447"/>
                    <a:pt x="10422" y="189087"/>
                    <a:pt x="11941" y="190591"/>
                  </a:cubicBezTo>
                  <a:lnTo>
                    <a:pt x="13096" y="191716"/>
                  </a:lnTo>
                  <a:lnTo>
                    <a:pt x="14296" y="192764"/>
                  </a:lnTo>
                  <a:lnTo>
                    <a:pt x="14600" y="193037"/>
                  </a:lnTo>
                  <a:lnTo>
                    <a:pt x="14904" y="193280"/>
                  </a:lnTo>
                  <a:lnTo>
                    <a:pt x="15526" y="193782"/>
                  </a:lnTo>
                  <a:lnTo>
                    <a:pt x="16164" y="194268"/>
                  </a:lnTo>
                  <a:cubicBezTo>
                    <a:pt x="16377" y="194435"/>
                    <a:pt x="16590" y="194587"/>
                    <a:pt x="16802" y="194739"/>
                  </a:cubicBezTo>
                  <a:cubicBezTo>
                    <a:pt x="14585" y="193128"/>
                    <a:pt x="12534" y="191275"/>
                    <a:pt x="10680" y="189255"/>
                  </a:cubicBezTo>
                  <a:cubicBezTo>
                    <a:pt x="8842" y="187219"/>
                    <a:pt x="7232" y="185001"/>
                    <a:pt x="5865" y="182616"/>
                  </a:cubicBezTo>
                  <a:cubicBezTo>
                    <a:pt x="4528" y="180261"/>
                    <a:pt x="3434" y="177785"/>
                    <a:pt x="2599" y="175218"/>
                  </a:cubicBezTo>
                  <a:lnTo>
                    <a:pt x="2295" y="174245"/>
                  </a:lnTo>
                  <a:cubicBezTo>
                    <a:pt x="2204" y="173926"/>
                    <a:pt x="2082" y="173607"/>
                    <a:pt x="2006" y="173288"/>
                  </a:cubicBezTo>
                  <a:lnTo>
                    <a:pt x="1520" y="171329"/>
                  </a:lnTo>
                  <a:lnTo>
                    <a:pt x="1125" y="169384"/>
                  </a:lnTo>
                  <a:cubicBezTo>
                    <a:pt x="1049" y="169050"/>
                    <a:pt x="1003" y="168731"/>
                    <a:pt x="958" y="168397"/>
                  </a:cubicBezTo>
                  <a:lnTo>
                    <a:pt x="806" y="167424"/>
                  </a:lnTo>
                  <a:cubicBezTo>
                    <a:pt x="426" y="164827"/>
                    <a:pt x="229" y="162214"/>
                    <a:pt x="214" y="159601"/>
                  </a:cubicBezTo>
                  <a:lnTo>
                    <a:pt x="198" y="158629"/>
                  </a:lnTo>
                  <a:cubicBezTo>
                    <a:pt x="198" y="158294"/>
                    <a:pt x="214" y="157975"/>
                    <a:pt x="214" y="157656"/>
                  </a:cubicBezTo>
                  <a:lnTo>
                    <a:pt x="274" y="155712"/>
                  </a:lnTo>
                  <a:lnTo>
                    <a:pt x="396" y="153783"/>
                  </a:lnTo>
                  <a:lnTo>
                    <a:pt x="457" y="152826"/>
                  </a:lnTo>
                  <a:cubicBezTo>
                    <a:pt x="472" y="152507"/>
                    <a:pt x="517" y="152188"/>
                    <a:pt x="548" y="151869"/>
                  </a:cubicBezTo>
                  <a:cubicBezTo>
                    <a:pt x="1049" y="146810"/>
                    <a:pt x="1900" y="141781"/>
                    <a:pt x="3115" y="136829"/>
                  </a:cubicBezTo>
                  <a:cubicBezTo>
                    <a:pt x="3252" y="136206"/>
                    <a:pt x="3434" y="135599"/>
                    <a:pt x="3586" y="134976"/>
                  </a:cubicBezTo>
                  <a:lnTo>
                    <a:pt x="4057" y="133138"/>
                  </a:lnTo>
                  <a:lnTo>
                    <a:pt x="4178" y="132682"/>
                  </a:lnTo>
                  <a:lnTo>
                    <a:pt x="4315" y="132211"/>
                  </a:lnTo>
                  <a:lnTo>
                    <a:pt x="4589" y="131284"/>
                  </a:lnTo>
                  <a:cubicBezTo>
                    <a:pt x="4771" y="130661"/>
                    <a:pt x="4999" y="130054"/>
                    <a:pt x="5181" y="129446"/>
                  </a:cubicBezTo>
                  <a:cubicBezTo>
                    <a:pt x="5986" y="127015"/>
                    <a:pt x="6913" y="124615"/>
                    <a:pt x="7961" y="122260"/>
                  </a:cubicBezTo>
                  <a:cubicBezTo>
                    <a:pt x="8994" y="119921"/>
                    <a:pt x="10133" y="117642"/>
                    <a:pt x="11288" y="115394"/>
                  </a:cubicBezTo>
                  <a:cubicBezTo>
                    <a:pt x="12443" y="113161"/>
                    <a:pt x="13627" y="110973"/>
                    <a:pt x="14721" y="108786"/>
                  </a:cubicBezTo>
                  <a:cubicBezTo>
                    <a:pt x="15815" y="106629"/>
                    <a:pt x="16802" y="104411"/>
                    <a:pt x="17668" y="102147"/>
                  </a:cubicBezTo>
                  <a:cubicBezTo>
                    <a:pt x="18519" y="99899"/>
                    <a:pt x="19203" y="97590"/>
                    <a:pt x="19750" y="95250"/>
                  </a:cubicBezTo>
                  <a:cubicBezTo>
                    <a:pt x="20281" y="92865"/>
                    <a:pt x="20691" y="90450"/>
                    <a:pt x="20950" y="88034"/>
                  </a:cubicBezTo>
                  <a:lnTo>
                    <a:pt x="21132" y="86166"/>
                  </a:lnTo>
                  <a:lnTo>
                    <a:pt x="21284" y="84343"/>
                  </a:lnTo>
                  <a:lnTo>
                    <a:pt x="21314" y="83462"/>
                  </a:lnTo>
                  <a:cubicBezTo>
                    <a:pt x="21329" y="83158"/>
                    <a:pt x="21329" y="82869"/>
                    <a:pt x="21329" y="82565"/>
                  </a:cubicBezTo>
                  <a:cubicBezTo>
                    <a:pt x="21329" y="81964"/>
                    <a:pt x="21344" y="81377"/>
                    <a:pt x="21315" y="80775"/>
                  </a:cubicBezTo>
                  <a:lnTo>
                    <a:pt x="21315" y="80775"/>
                  </a:lnTo>
                  <a:cubicBezTo>
                    <a:pt x="21367" y="80933"/>
                    <a:pt x="21434" y="81271"/>
                    <a:pt x="21484" y="81271"/>
                  </a:cubicBezTo>
                  <a:cubicBezTo>
                    <a:pt x="21522" y="81271"/>
                    <a:pt x="21551" y="81081"/>
                    <a:pt x="21557" y="80484"/>
                  </a:cubicBezTo>
                  <a:cubicBezTo>
                    <a:pt x="21573" y="80788"/>
                    <a:pt x="21588" y="81107"/>
                    <a:pt x="21603" y="81411"/>
                  </a:cubicBezTo>
                  <a:lnTo>
                    <a:pt x="21618" y="82322"/>
                  </a:lnTo>
                  <a:cubicBezTo>
                    <a:pt x="21633" y="82945"/>
                    <a:pt x="21603" y="83553"/>
                    <a:pt x="21588" y="84160"/>
                  </a:cubicBezTo>
                  <a:cubicBezTo>
                    <a:pt x="21588" y="84464"/>
                    <a:pt x="21542" y="84768"/>
                    <a:pt x="21527" y="85087"/>
                  </a:cubicBezTo>
                  <a:lnTo>
                    <a:pt x="21466" y="86014"/>
                  </a:lnTo>
                  <a:lnTo>
                    <a:pt x="21299" y="87913"/>
                  </a:lnTo>
                  <a:cubicBezTo>
                    <a:pt x="21056" y="90389"/>
                    <a:pt x="20676" y="92850"/>
                    <a:pt x="20129" y="95281"/>
                  </a:cubicBezTo>
                  <a:cubicBezTo>
                    <a:pt x="19598" y="97696"/>
                    <a:pt x="18899" y="100051"/>
                    <a:pt x="18033" y="102360"/>
                  </a:cubicBezTo>
                  <a:cubicBezTo>
                    <a:pt x="17152" y="104669"/>
                    <a:pt x="16149" y="106932"/>
                    <a:pt x="15010" y="109135"/>
                  </a:cubicBezTo>
                  <a:cubicBezTo>
                    <a:pt x="13901" y="111383"/>
                    <a:pt x="12686" y="113601"/>
                    <a:pt x="11516" y="115865"/>
                  </a:cubicBezTo>
                  <a:cubicBezTo>
                    <a:pt x="10331" y="118144"/>
                    <a:pt x="9176" y="120453"/>
                    <a:pt x="8143" y="122838"/>
                  </a:cubicBezTo>
                  <a:cubicBezTo>
                    <a:pt x="7110" y="125208"/>
                    <a:pt x="6169" y="127638"/>
                    <a:pt x="5363" y="130099"/>
                  </a:cubicBezTo>
                  <a:lnTo>
                    <a:pt x="5060" y="131026"/>
                  </a:lnTo>
                  <a:lnTo>
                    <a:pt x="4771" y="131968"/>
                  </a:lnTo>
                  <a:cubicBezTo>
                    <a:pt x="4680" y="132272"/>
                    <a:pt x="4573" y="132591"/>
                    <a:pt x="4497" y="132894"/>
                  </a:cubicBezTo>
                  <a:lnTo>
                    <a:pt x="4239" y="133836"/>
                  </a:lnTo>
                  <a:cubicBezTo>
                    <a:pt x="3920" y="135082"/>
                    <a:pt x="3571" y="136313"/>
                    <a:pt x="3297" y="137573"/>
                  </a:cubicBezTo>
                  <a:cubicBezTo>
                    <a:pt x="2067" y="142587"/>
                    <a:pt x="1216" y="147691"/>
                    <a:pt x="745" y="152826"/>
                  </a:cubicBezTo>
                  <a:lnTo>
                    <a:pt x="609" y="154785"/>
                  </a:lnTo>
                  <a:lnTo>
                    <a:pt x="548" y="155757"/>
                  </a:lnTo>
                  <a:lnTo>
                    <a:pt x="533" y="156730"/>
                  </a:lnTo>
                  <a:cubicBezTo>
                    <a:pt x="517" y="157383"/>
                    <a:pt x="487" y="158051"/>
                    <a:pt x="487" y="158705"/>
                  </a:cubicBezTo>
                  <a:lnTo>
                    <a:pt x="502" y="160664"/>
                  </a:lnTo>
                  <a:cubicBezTo>
                    <a:pt x="502" y="161333"/>
                    <a:pt x="563" y="162001"/>
                    <a:pt x="593" y="162654"/>
                  </a:cubicBezTo>
                  <a:cubicBezTo>
                    <a:pt x="639" y="163292"/>
                    <a:pt x="669" y="163976"/>
                    <a:pt x="745" y="164629"/>
                  </a:cubicBezTo>
                  <a:cubicBezTo>
                    <a:pt x="821" y="165282"/>
                    <a:pt x="882" y="165951"/>
                    <a:pt x="958" y="166604"/>
                  </a:cubicBezTo>
                  <a:lnTo>
                    <a:pt x="1262" y="168579"/>
                  </a:lnTo>
                  <a:cubicBezTo>
                    <a:pt x="1717" y="171238"/>
                    <a:pt x="2416" y="173850"/>
                    <a:pt x="3328" y="176387"/>
                  </a:cubicBezTo>
                  <a:cubicBezTo>
                    <a:pt x="4270" y="178970"/>
                    <a:pt x="5470" y="181431"/>
                    <a:pt x="6943" y="183740"/>
                  </a:cubicBezTo>
                  <a:cubicBezTo>
                    <a:pt x="8417" y="186080"/>
                    <a:pt x="10164" y="188237"/>
                    <a:pt x="12124" y="190166"/>
                  </a:cubicBezTo>
                  <a:cubicBezTo>
                    <a:pt x="14083" y="192110"/>
                    <a:pt x="16240" y="193842"/>
                    <a:pt x="18549" y="195346"/>
                  </a:cubicBezTo>
                  <a:lnTo>
                    <a:pt x="18276" y="195772"/>
                  </a:lnTo>
                  <a:lnTo>
                    <a:pt x="19507" y="196577"/>
                  </a:lnTo>
                  <a:cubicBezTo>
                    <a:pt x="19917" y="196835"/>
                    <a:pt x="20327" y="197078"/>
                    <a:pt x="20752" y="197336"/>
                  </a:cubicBezTo>
                  <a:lnTo>
                    <a:pt x="21375" y="197716"/>
                  </a:lnTo>
                  <a:lnTo>
                    <a:pt x="22013" y="198066"/>
                  </a:lnTo>
                  <a:cubicBezTo>
                    <a:pt x="22454" y="198293"/>
                    <a:pt x="22864" y="198536"/>
                    <a:pt x="23304" y="198749"/>
                  </a:cubicBezTo>
                  <a:cubicBezTo>
                    <a:pt x="24170" y="199190"/>
                    <a:pt x="25036" y="199615"/>
                    <a:pt x="25917" y="200025"/>
                  </a:cubicBezTo>
                  <a:cubicBezTo>
                    <a:pt x="26798" y="200420"/>
                    <a:pt x="27679" y="200785"/>
                    <a:pt x="28576" y="201165"/>
                  </a:cubicBezTo>
                  <a:cubicBezTo>
                    <a:pt x="30368" y="201863"/>
                    <a:pt x="32176" y="202532"/>
                    <a:pt x="33999" y="203109"/>
                  </a:cubicBezTo>
                  <a:cubicBezTo>
                    <a:pt x="34911" y="203413"/>
                    <a:pt x="35837" y="203656"/>
                    <a:pt x="36749" y="203929"/>
                  </a:cubicBezTo>
                  <a:lnTo>
                    <a:pt x="38131" y="204309"/>
                  </a:lnTo>
                  <a:cubicBezTo>
                    <a:pt x="38587" y="204446"/>
                    <a:pt x="39058" y="204567"/>
                    <a:pt x="39514" y="204674"/>
                  </a:cubicBezTo>
                  <a:lnTo>
                    <a:pt x="40911" y="205023"/>
                  </a:lnTo>
                  <a:lnTo>
                    <a:pt x="42309" y="205327"/>
                  </a:lnTo>
                  <a:cubicBezTo>
                    <a:pt x="43235" y="205555"/>
                    <a:pt x="44162" y="205737"/>
                    <a:pt x="45089" y="205935"/>
                  </a:cubicBezTo>
                  <a:cubicBezTo>
                    <a:pt x="46957" y="206299"/>
                    <a:pt x="48826" y="206633"/>
                    <a:pt x="50710" y="206937"/>
                  </a:cubicBezTo>
                  <a:cubicBezTo>
                    <a:pt x="54462" y="207545"/>
                    <a:pt x="58229" y="208016"/>
                    <a:pt x="61997" y="208426"/>
                  </a:cubicBezTo>
                  <a:cubicBezTo>
                    <a:pt x="68256" y="209049"/>
                    <a:pt x="73633" y="209186"/>
                    <a:pt x="78115" y="209246"/>
                  </a:cubicBezTo>
                  <a:cubicBezTo>
                    <a:pt x="72615" y="208684"/>
                    <a:pt x="67010" y="208183"/>
                    <a:pt x="61343" y="207515"/>
                  </a:cubicBezTo>
                  <a:cubicBezTo>
                    <a:pt x="55677" y="206846"/>
                    <a:pt x="49935" y="206026"/>
                    <a:pt x="44223" y="204810"/>
                  </a:cubicBezTo>
                  <a:cubicBezTo>
                    <a:pt x="38496" y="203580"/>
                    <a:pt x="32769" y="201970"/>
                    <a:pt x="27269" y="199554"/>
                  </a:cubicBezTo>
                  <a:cubicBezTo>
                    <a:pt x="24489" y="198339"/>
                    <a:pt x="21816" y="196911"/>
                    <a:pt x="19294" y="195255"/>
                  </a:cubicBezTo>
                  <a:cubicBezTo>
                    <a:pt x="16727" y="193569"/>
                    <a:pt x="14341" y="191624"/>
                    <a:pt x="12215" y="189422"/>
                  </a:cubicBezTo>
                  <a:cubicBezTo>
                    <a:pt x="10058" y="187204"/>
                    <a:pt x="8204" y="184712"/>
                    <a:pt x="6670" y="182023"/>
                  </a:cubicBezTo>
                  <a:cubicBezTo>
                    <a:pt x="5151" y="179350"/>
                    <a:pt x="3951" y="176509"/>
                    <a:pt x="3100" y="173547"/>
                  </a:cubicBezTo>
                  <a:cubicBezTo>
                    <a:pt x="2249" y="170615"/>
                    <a:pt x="1687" y="167607"/>
                    <a:pt x="1429" y="164569"/>
                  </a:cubicBezTo>
                  <a:cubicBezTo>
                    <a:pt x="1155" y="161561"/>
                    <a:pt x="1095" y="158538"/>
                    <a:pt x="1231" y="155530"/>
                  </a:cubicBezTo>
                  <a:cubicBezTo>
                    <a:pt x="1383" y="152537"/>
                    <a:pt x="1717" y="149559"/>
                    <a:pt x="2143" y="146612"/>
                  </a:cubicBezTo>
                  <a:lnTo>
                    <a:pt x="2523" y="144425"/>
                  </a:lnTo>
                  <a:lnTo>
                    <a:pt x="2705" y="143316"/>
                  </a:lnTo>
                  <a:lnTo>
                    <a:pt x="2933" y="142237"/>
                  </a:lnTo>
                  <a:lnTo>
                    <a:pt x="3373" y="140050"/>
                  </a:lnTo>
                  <a:lnTo>
                    <a:pt x="3859" y="137908"/>
                  </a:lnTo>
                  <a:cubicBezTo>
                    <a:pt x="4178" y="136464"/>
                    <a:pt x="4573" y="135036"/>
                    <a:pt x="4938" y="133608"/>
                  </a:cubicBezTo>
                  <a:cubicBezTo>
                    <a:pt x="5120" y="132894"/>
                    <a:pt x="5348" y="132180"/>
                    <a:pt x="5561" y="131466"/>
                  </a:cubicBezTo>
                  <a:cubicBezTo>
                    <a:pt x="5774" y="130752"/>
                    <a:pt x="6017" y="130054"/>
                    <a:pt x="6244" y="129355"/>
                  </a:cubicBezTo>
                  <a:cubicBezTo>
                    <a:pt x="7217" y="126560"/>
                    <a:pt x="8326" y="123825"/>
                    <a:pt x="9571" y="121152"/>
                  </a:cubicBezTo>
                  <a:lnTo>
                    <a:pt x="9571" y="121152"/>
                  </a:lnTo>
                  <a:cubicBezTo>
                    <a:pt x="8538" y="123415"/>
                    <a:pt x="7581" y="125739"/>
                    <a:pt x="6731" y="128155"/>
                  </a:cubicBezTo>
                  <a:cubicBezTo>
                    <a:pt x="6518" y="128762"/>
                    <a:pt x="6305" y="129370"/>
                    <a:pt x="6108" y="129978"/>
                  </a:cubicBezTo>
                  <a:cubicBezTo>
                    <a:pt x="5910" y="130585"/>
                    <a:pt x="5713" y="131208"/>
                    <a:pt x="5531" y="131831"/>
                  </a:cubicBezTo>
                  <a:cubicBezTo>
                    <a:pt x="5136" y="133077"/>
                    <a:pt x="4847" y="134338"/>
                    <a:pt x="4513" y="135599"/>
                  </a:cubicBezTo>
                  <a:lnTo>
                    <a:pt x="4270" y="136540"/>
                  </a:lnTo>
                  <a:lnTo>
                    <a:pt x="4057" y="137497"/>
                  </a:lnTo>
                  <a:lnTo>
                    <a:pt x="3632" y="139396"/>
                  </a:lnTo>
                  <a:cubicBezTo>
                    <a:pt x="3480" y="140034"/>
                    <a:pt x="3358" y="140688"/>
                    <a:pt x="3221" y="141326"/>
                  </a:cubicBezTo>
                  <a:lnTo>
                    <a:pt x="2842" y="143270"/>
                  </a:lnTo>
                  <a:cubicBezTo>
                    <a:pt x="2735" y="143908"/>
                    <a:pt x="2629" y="144561"/>
                    <a:pt x="2523" y="145215"/>
                  </a:cubicBezTo>
                  <a:lnTo>
                    <a:pt x="2356" y="146187"/>
                  </a:lnTo>
                  <a:lnTo>
                    <a:pt x="2280" y="146688"/>
                  </a:lnTo>
                  <a:lnTo>
                    <a:pt x="2219" y="147174"/>
                  </a:lnTo>
                  <a:cubicBezTo>
                    <a:pt x="2052" y="148481"/>
                    <a:pt x="1854" y="149787"/>
                    <a:pt x="1748" y="151124"/>
                  </a:cubicBezTo>
                  <a:cubicBezTo>
                    <a:pt x="1201" y="156396"/>
                    <a:pt x="1171" y="161773"/>
                    <a:pt x="1900" y="167014"/>
                  </a:cubicBezTo>
                  <a:cubicBezTo>
                    <a:pt x="2249" y="169642"/>
                    <a:pt x="2826" y="172225"/>
                    <a:pt x="3616" y="174732"/>
                  </a:cubicBezTo>
                  <a:cubicBezTo>
                    <a:pt x="4406" y="177193"/>
                    <a:pt x="5424" y="179578"/>
                    <a:pt x="6655" y="181841"/>
                  </a:cubicBezTo>
                  <a:lnTo>
                    <a:pt x="7338" y="183026"/>
                  </a:lnTo>
                  <a:cubicBezTo>
                    <a:pt x="7566" y="183406"/>
                    <a:pt x="7840" y="183786"/>
                    <a:pt x="8083" y="184165"/>
                  </a:cubicBezTo>
                  <a:cubicBezTo>
                    <a:pt x="8554" y="184940"/>
                    <a:pt x="9116" y="185654"/>
                    <a:pt x="9647" y="186383"/>
                  </a:cubicBezTo>
                  <a:cubicBezTo>
                    <a:pt x="10741" y="187796"/>
                    <a:pt x="11941" y="189133"/>
                    <a:pt x="13233" y="190363"/>
                  </a:cubicBezTo>
                  <a:lnTo>
                    <a:pt x="13719" y="190834"/>
                  </a:lnTo>
                  <a:cubicBezTo>
                    <a:pt x="13871" y="190986"/>
                    <a:pt x="14053" y="191138"/>
                    <a:pt x="14205" y="191275"/>
                  </a:cubicBezTo>
                  <a:lnTo>
                    <a:pt x="15207" y="192156"/>
                  </a:lnTo>
                  <a:cubicBezTo>
                    <a:pt x="15542" y="192445"/>
                    <a:pt x="15891" y="192718"/>
                    <a:pt x="16240" y="192992"/>
                  </a:cubicBezTo>
                  <a:lnTo>
                    <a:pt x="16757" y="193402"/>
                  </a:lnTo>
                  <a:cubicBezTo>
                    <a:pt x="16924" y="193538"/>
                    <a:pt x="17106" y="193660"/>
                    <a:pt x="17289" y="193782"/>
                  </a:cubicBezTo>
                  <a:lnTo>
                    <a:pt x="18352" y="194556"/>
                  </a:lnTo>
                  <a:cubicBezTo>
                    <a:pt x="18701" y="194799"/>
                    <a:pt x="19066" y="195042"/>
                    <a:pt x="19431" y="195285"/>
                  </a:cubicBezTo>
                  <a:cubicBezTo>
                    <a:pt x="20160" y="195772"/>
                    <a:pt x="20904" y="196197"/>
                    <a:pt x="21649" y="196638"/>
                  </a:cubicBezTo>
                  <a:cubicBezTo>
                    <a:pt x="24596" y="198324"/>
                    <a:pt x="27695" y="199767"/>
                    <a:pt x="30885" y="200921"/>
                  </a:cubicBezTo>
                  <a:cubicBezTo>
                    <a:pt x="33999" y="202061"/>
                    <a:pt x="37174" y="203003"/>
                    <a:pt x="40395" y="203777"/>
                  </a:cubicBezTo>
                  <a:cubicBezTo>
                    <a:pt x="46760" y="205312"/>
                    <a:pt x="53125" y="206254"/>
                    <a:pt x="59429" y="206998"/>
                  </a:cubicBezTo>
                  <a:cubicBezTo>
                    <a:pt x="65749" y="207742"/>
                    <a:pt x="72023" y="208259"/>
                    <a:pt x="78236" y="208867"/>
                  </a:cubicBezTo>
                  <a:lnTo>
                    <a:pt x="82277" y="209277"/>
                  </a:lnTo>
                  <a:cubicBezTo>
                    <a:pt x="84055" y="209292"/>
                    <a:pt x="85634" y="209292"/>
                    <a:pt x="87047" y="209307"/>
                  </a:cubicBezTo>
                  <a:cubicBezTo>
                    <a:pt x="89827" y="209277"/>
                    <a:pt x="91924" y="209170"/>
                    <a:pt x="91969" y="208806"/>
                  </a:cubicBezTo>
                  <a:cubicBezTo>
                    <a:pt x="92030" y="208441"/>
                    <a:pt x="90025" y="207712"/>
                    <a:pt x="84510" y="206861"/>
                  </a:cubicBezTo>
                  <a:cubicBezTo>
                    <a:pt x="83113" y="206740"/>
                    <a:pt x="81047" y="206557"/>
                    <a:pt x="79300" y="206421"/>
                  </a:cubicBezTo>
                  <a:lnTo>
                    <a:pt x="76185" y="206163"/>
                  </a:lnTo>
                  <a:cubicBezTo>
                    <a:pt x="75107" y="205828"/>
                    <a:pt x="75760" y="205600"/>
                    <a:pt x="76444" y="205403"/>
                  </a:cubicBezTo>
                  <a:cubicBezTo>
                    <a:pt x="67481" y="204613"/>
                    <a:pt x="58533" y="203884"/>
                    <a:pt x="49737" y="202380"/>
                  </a:cubicBezTo>
                  <a:cubicBezTo>
                    <a:pt x="47535" y="202000"/>
                    <a:pt x="45347" y="201575"/>
                    <a:pt x="43175" y="201089"/>
                  </a:cubicBezTo>
                  <a:cubicBezTo>
                    <a:pt x="42096" y="200846"/>
                    <a:pt x="41017" y="200572"/>
                    <a:pt x="39939" y="200299"/>
                  </a:cubicBezTo>
                  <a:lnTo>
                    <a:pt x="38329" y="199873"/>
                  </a:lnTo>
                  <a:cubicBezTo>
                    <a:pt x="37797" y="199737"/>
                    <a:pt x="37265" y="199554"/>
                    <a:pt x="36734" y="199402"/>
                  </a:cubicBezTo>
                  <a:cubicBezTo>
                    <a:pt x="34622" y="198764"/>
                    <a:pt x="32526" y="198066"/>
                    <a:pt x="30490" y="197245"/>
                  </a:cubicBezTo>
                  <a:cubicBezTo>
                    <a:pt x="28454" y="196425"/>
                    <a:pt x="26464" y="195498"/>
                    <a:pt x="24535" y="194450"/>
                  </a:cubicBezTo>
                  <a:lnTo>
                    <a:pt x="24535" y="194450"/>
                  </a:lnTo>
                  <a:cubicBezTo>
                    <a:pt x="26479" y="195483"/>
                    <a:pt x="28469" y="196410"/>
                    <a:pt x="30520" y="197230"/>
                  </a:cubicBezTo>
                  <a:cubicBezTo>
                    <a:pt x="32571" y="198050"/>
                    <a:pt x="34683" y="198749"/>
                    <a:pt x="36825" y="199372"/>
                  </a:cubicBezTo>
                  <a:cubicBezTo>
                    <a:pt x="38951" y="200010"/>
                    <a:pt x="41109" y="200557"/>
                    <a:pt x="43296" y="201043"/>
                  </a:cubicBezTo>
                  <a:cubicBezTo>
                    <a:pt x="45499" y="201529"/>
                    <a:pt x="47702" y="201939"/>
                    <a:pt x="49920" y="202304"/>
                  </a:cubicBezTo>
                  <a:cubicBezTo>
                    <a:pt x="58822" y="203777"/>
                    <a:pt x="67906" y="204461"/>
                    <a:pt x="77021" y="205205"/>
                  </a:cubicBezTo>
                  <a:cubicBezTo>
                    <a:pt x="77659" y="204947"/>
                    <a:pt x="77522" y="204674"/>
                    <a:pt x="73542" y="204172"/>
                  </a:cubicBezTo>
                  <a:cubicBezTo>
                    <a:pt x="70792" y="203747"/>
                    <a:pt x="64564" y="203307"/>
                    <a:pt x="57728" y="202517"/>
                  </a:cubicBezTo>
                  <a:cubicBezTo>
                    <a:pt x="54310" y="202137"/>
                    <a:pt x="50725" y="201651"/>
                    <a:pt x="47367" y="201043"/>
                  </a:cubicBezTo>
                  <a:cubicBezTo>
                    <a:pt x="44284" y="200496"/>
                    <a:pt x="41230" y="199797"/>
                    <a:pt x="38222" y="198947"/>
                  </a:cubicBezTo>
                  <a:lnTo>
                    <a:pt x="36901" y="198536"/>
                  </a:lnTo>
                  <a:lnTo>
                    <a:pt x="36232" y="198324"/>
                  </a:lnTo>
                  <a:lnTo>
                    <a:pt x="35564" y="198111"/>
                  </a:lnTo>
                  <a:cubicBezTo>
                    <a:pt x="35123" y="197959"/>
                    <a:pt x="34683" y="197822"/>
                    <a:pt x="34242" y="197655"/>
                  </a:cubicBezTo>
                  <a:lnTo>
                    <a:pt x="32920" y="197184"/>
                  </a:lnTo>
                  <a:cubicBezTo>
                    <a:pt x="32480" y="197032"/>
                    <a:pt x="32039" y="196850"/>
                    <a:pt x="31614" y="196683"/>
                  </a:cubicBezTo>
                  <a:cubicBezTo>
                    <a:pt x="31173" y="196501"/>
                    <a:pt x="30733" y="196349"/>
                    <a:pt x="30308" y="196151"/>
                  </a:cubicBezTo>
                  <a:lnTo>
                    <a:pt x="29016" y="195605"/>
                  </a:lnTo>
                  <a:lnTo>
                    <a:pt x="27755" y="195012"/>
                  </a:lnTo>
                  <a:cubicBezTo>
                    <a:pt x="24368" y="193432"/>
                    <a:pt x="21193" y="191457"/>
                    <a:pt x="18306" y="189103"/>
                  </a:cubicBezTo>
                  <a:cubicBezTo>
                    <a:pt x="16894" y="187918"/>
                    <a:pt x="15557" y="186626"/>
                    <a:pt x="14326" y="185244"/>
                  </a:cubicBezTo>
                  <a:cubicBezTo>
                    <a:pt x="13126" y="183846"/>
                    <a:pt x="12017" y="182358"/>
                    <a:pt x="11045" y="180778"/>
                  </a:cubicBezTo>
                  <a:cubicBezTo>
                    <a:pt x="10088" y="179198"/>
                    <a:pt x="9268" y="177542"/>
                    <a:pt x="8554" y="175825"/>
                  </a:cubicBezTo>
                  <a:cubicBezTo>
                    <a:pt x="8235" y="174959"/>
                    <a:pt x="7885" y="174094"/>
                    <a:pt x="7627" y="173197"/>
                  </a:cubicBezTo>
                  <a:lnTo>
                    <a:pt x="7414" y="172529"/>
                  </a:lnTo>
                  <a:cubicBezTo>
                    <a:pt x="7353" y="172301"/>
                    <a:pt x="7278" y="172088"/>
                    <a:pt x="7232" y="171860"/>
                  </a:cubicBezTo>
                  <a:lnTo>
                    <a:pt x="6883" y="170493"/>
                  </a:lnTo>
                  <a:lnTo>
                    <a:pt x="6791" y="170159"/>
                  </a:lnTo>
                  <a:cubicBezTo>
                    <a:pt x="6761" y="170037"/>
                    <a:pt x="6746" y="169931"/>
                    <a:pt x="6715" y="169810"/>
                  </a:cubicBezTo>
                  <a:lnTo>
                    <a:pt x="6579" y="169111"/>
                  </a:lnTo>
                  <a:lnTo>
                    <a:pt x="6442" y="168427"/>
                  </a:lnTo>
                  <a:cubicBezTo>
                    <a:pt x="6396" y="168199"/>
                    <a:pt x="6336" y="167971"/>
                    <a:pt x="6305" y="167728"/>
                  </a:cubicBezTo>
                  <a:cubicBezTo>
                    <a:pt x="6184" y="166802"/>
                    <a:pt x="6001" y="165875"/>
                    <a:pt x="5925" y="164918"/>
                  </a:cubicBezTo>
                  <a:lnTo>
                    <a:pt x="5789" y="163505"/>
                  </a:lnTo>
                  <a:lnTo>
                    <a:pt x="5698" y="162077"/>
                  </a:lnTo>
                  <a:cubicBezTo>
                    <a:pt x="5637" y="161150"/>
                    <a:pt x="5637" y="160178"/>
                    <a:pt x="5622" y="159236"/>
                  </a:cubicBezTo>
                  <a:cubicBezTo>
                    <a:pt x="5622" y="155408"/>
                    <a:pt x="5910" y="151580"/>
                    <a:pt x="6503" y="147797"/>
                  </a:cubicBezTo>
                  <a:cubicBezTo>
                    <a:pt x="7095" y="144015"/>
                    <a:pt x="7870" y="140262"/>
                    <a:pt x="8857" y="136556"/>
                  </a:cubicBezTo>
                  <a:lnTo>
                    <a:pt x="9222" y="135173"/>
                  </a:lnTo>
                  <a:cubicBezTo>
                    <a:pt x="9344" y="134717"/>
                    <a:pt x="9450" y="134246"/>
                    <a:pt x="9602" y="133821"/>
                  </a:cubicBezTo>
                  <a:lnTo>
                    <a:pt x="10012" y="132484"/>
                  </a:lnTo>
                  <a:lnTo>
                    <a:pt x="10452" y="131163"/>
                  </a:lnTo>
                  <a:cubicBezTo>
                    <a:pt x="11060" y="129400"/>
                    <a:pt x="11729" y="127669"/>
                    <a:pt x="12458" y="125982"/>
                  </a:cubicBezTo>
                  <a:cubicBezTo>
                    <a:pt x="13506" y="123537"/>
                    <a:pt x="14691" y="121121"/>
                    <a:pt x="15952" y="118706"/>
                  </a:cubicBezTo>
                  <a:cubicBezTo>
                    <a:pt x="17228" y="116275"/>
                    <a:pt x="18580" y="113829"/>
                    <a:pt x="19856" y="111277"/>
                  </a:cubicBezTo>
                  <a:cubicBezTo>
                    <a:pt x="21193" y="108695"/>
                    <a:pt x="22347" y="106036"/>
                    <a:pt x="23350" y="103302"/>
                  </a:cubicBezTo>
                  <a:cubicBezTo>
                    <a:pt x="24353" y="100537"/>
                    <a:pt x="25143" y="97711"/>
                    <a:pt x="25705" y="94825"/>
                  </a:cubicBezTo>
                  <a:cubicBezTo>
                    <a:pt x="25796" y="94475"/>
                    <a:pt x="25857" y="94111"/>
                    <a:pt x="25917" y="93761"/>
                  </a:cubicBezTo>
                  <a:lnTo>
                    <a:pt x="26100" y="92683"/>
                  </a:lnTo>
                  <a:cubicBezTo>
                    <a:pt x="26221" y="91954"/>
                    <a:pt x="26343" y="91240"/>
                    <a:pt x="26434" y="90526"/>
                  </a:cubicBezTo>
                  <a:cubicBezTo>
                    <a:pt x="26510" y="89796"/>
                    <a:pt x="26616" y="89082"/>
                    <a:pt x="26692" y="88368"/>
                  </a:cubicBezTo>
                  <a:lnTo>
                    <a:pt x="26874" y="86242"/>
                  </a:lnTo>
                  <a:cubicBezTo>
                    <a:pt x="26935" y="85497"/>
                    <a:pt x="27011" y="84768"/>
                    <a:pt x="27026" y="84009"/>
                  </a:cubicBezTo>
                  <a:cubicBezTo>
                    <a:pt x="27041" y="83644"/>
                    <a:pt x="27072" y="83264"/>
                    <a:pt x="27072" y="82884"/>
                  </a:cubicBezTo>
                  <a:lnTo>
                    <a:pt x="27072" y="81760"/>
                  </a:lnTo>
                  <a:lnTo>
                    <a:pt x="27072" y="81183"/>
                  </a:lnTo>
                  <a:lnTo>
                    <a:pt x="27041" y="80636"/>
                  </a:lnTo>
                  <a:lnTo>
                    <a:pt x="26996" y="79512"/>
                  </a:lnTo>
                  <a:lnTo>
                    <a:pt x="26920" y="78403"/>
                  </a:lnTo>
                  <a:cubicBezTo>
                    <a:pt x="26890" y="78038"/>
                    <a:pt x="26859" y="77674"/>
                    <a:pt x="26814" y="77309"/>
                  </a:cubicBezTo>
                  <a:cubicBezTo>
                    <a:pt x="26495" y="74423"/>
                    <a:pt x="26024" y="71567"/>
                    <a:pt x="25386" y="68741"/>
                  </a:cubicBezTo>
                  <a:cubicBezTo>
                    <a:pt x="24778" y="65946"/>
                    <a:pt x="24079" y="63227"/>
                    <a:pt x="23411" y="60523"/>
                  </a:cubicBezTo>
                  <a:cubicBezTo>
                    <a:pt x="22454" y="56831"/>
                    <a:pt x="21557" y="53140"/>
                    <a:pt x="20935" y="49463"/>
                  </a:cubicBezTo>
                  <a:cubicBezTo>
                    <a:pt x="20312" y="45787"/>
                    <a:pt x="20038" y="42096"/>
                    <a:pt x="20342" y="38510"/>
                  </a:cubicBezTo>
                  <a:cubicBezTo>
                    <a:pt x="20403" y="37614"/>
                    <a:pt x="20540" y="36733"/>
                    <a:pt x="20676" y="35852"/>
                  </a:cubicBezTo>
                  <a:lnTo>
                    <a:pt x="20904" y="34697"/>
                  </a:lnTo>
                  <a:lnTo>
                    <a:pt x="21314" y="33512"/>
                  </a:lnTo>
                  <a:cubicBezTo>
                    <a:pt x="21466" y="33087"/>
                    <a:pt x="21618" y="32646"/>
                    <a:pt x="21770" y="32221"/>
                  </a:cubicBezTo>
                  <a:lnTo>
                    <a:pt x="22302" y="30960"/>
                  </a:lnTo>
                  <a:lnTo>
                    <a:pt x="22575" y="30322"/>
                  </a:lnTo>
                  <a:cubicBezTo>
                    <a:pt x="22666" y="30125"/>
                    <a:pt x="22742" y="29897"/>
                    <a:pt x="22849" y="29699"/>
                  </a:cubicBezTo>
                  <a:lnTo>
                    <a:pt x="23456" y="28484"/>
                  </a:lnTo>
                  <a:cubicBezTo>
                    <a:pt x="24261" y="26889"/>
                    <a:pt x="25188" y="25355"/>
                    <a:pt x="26221" y="23881"/>
                  </a:cubicBezTo>
                  <a:cubicBezTo>
                    <a:pt x="26343" y="23699"/>
                    <a:pt x="26495" y="23532"/>
                    <a:pt x="26616" y="23349"/>
                  </a:cubicBezTo>
                  <a:lnTo>
                    <a:pt x="27026" y="22818"/>
                  </a:lnTo>
                  <a:lnTo>
                    <a:pt x="27436" y="22301"/>
                  </a:lnTo>
                  <a:cubicBezTo>
                    <a:pt x="27573" y="22119"/>
                    <a:pt x="27695" y="21937"/>
                    <a:pt x="27847" y="21785"/>
                  </a:cubicBezTo>
                  <a:lnTo>
                    <a:pt x="28728" y="20797"/>
                  </a:lnTo>
                  <a:cubicBezTo>
                    <a:pt x="28864" y="20630"/>
                    <a:pt x="29016" y="20463"/>
                    <a:pt x="29168" y="20296"/>
                  </a:cubicBezTo>
                  <a:lnTo>
                    <a:pt x="29624" y="19825"/>
                  </a:lnTo>
                  <a:cubicBezTo>
                    <a:pt x="32085" y="17349"/>
                    <a:pt x="34880" y="15237"/>
                    <a:pt x="37949" y="13551"/>
                  </a:cubicBezTo>
                  <a:cubicBezTo>
                    <a:pt x="40972" y="11910"/>
                    <a:pt x="44147" y="10558"/>
                    <a:pt x="47443" y="9556"/>
                  </a:cubicBezTo>
                  <a:cubicBezTo>
                    <a:pt x="50649" y="8568"/>
                    <a:pt x="53900" y="7778"/>
                    <a:pt x="57196" y="7171"/>
                  </a:cubicBezTo>
                  <a:cubicBezTo>
                    <a:pt x="60417" y="6563"/>
                    <a:pt x="63592" y="6092"/>
                    <a:pt x="66660" y="5682"/>
                  </a:cubicBezTo>
                  <a:cubicBezTo>
                    <a:pt x="69380" y="5302"/>
                    <a:pt x="71658" y="4998"/>
                    <a:pt x="73497" y="4710"/>
                  </a:cubicBezTo>
                  <a:cubicBezTo>
                    <a:pt x="75350" y="4421"/>
                    <a:pt x="76747" y="4147"/>
                    <a:pt x="77735" y="3920"/>
                  </a:cubicBezTo>
                  <a:cubicBezTo>
                    <a:pt x="79710" y="3433"/>
                    <a:pt x="80029" y="3099"/>
                    <a:pt x="78950" y="2932"/>
                  </a:cubicBezTo>
                  <a:cubicBezTo>
                    <a:pt x="78267" y="2826"/>
                    <a:pt x="77029" y="2775"/>
                    <a:pt x="75306" y="2775"/>
                  </a:cubicBezTo>
                  <a:cubicBezTo>
                    <a:pt x="74309" y="2775"/>
                    <a:pt x="73149" y="2792"/>
                    <a:pt x="71841" y="2826"/>
                  </a:cubicBezTo>
                  <a:cubicBezTo>
                    <a:pt x="70048" y="2871"/>
                    <a:pt x="67982" y="2978"/>
                    <a:pt x="65673" y="3130"/>
                  </a:cubicBezTo>
                  <a:cubicBezTo>
                    <a:pt x="63364" y="3266"/>
                    <a:pt x="60812" y="3509"/>
                    <a:pt x="58047" y="3889"/>
                  </a:cubicBezTo>
                  <a:lnTo>
                    <a:pt x="57956" y="3373"/>
                  </a:lnTo>
                  <a:cubicBezTo>
                    <a:pt x="59338" y="3160"/>
                    <a:pt x="60599" y="2993"/>
                    <a:pt x="61738" y="2841"/>
                  </a:cubicBezTo>
                  <a:lnTo>
                    <a:pt x="64792" y="2461"/>
                  </a:lnTo>
                  <a:lnTo>
                    <a:pt x="67223" y="2142"/>
                  </a:lnTo>
                  <a:cubicBezTo>
                    <a:pt x="67921" y="2051"/>
                    <a:pt x="68544" y="1960"/>
                    <a:pt x="69061" y="1884"/>
                  </a:cubicBezTo>
                  <a:cubicBezTo>
                    <a:pt x="71187" y="1550"/>
                    <a:pt x="71947" y="1322"/>
                    <a:pt x="72099" y="1124"/>
                  </a:cubicBezTo>
                  <a:cubicBezTo>
                    <a:pt x="72403" y="714"/>
                    <a:pt x="70276" y="456"/>
                    <a:pt x="716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8"/>
            <p:cNvSpPr/>
            <p:nvPr/>
          </p:nvSpPr>
          <p:spPr>
            <a:xfrm>
              <a:off x="3006375" y="586000"/>
              <a:ext cx="1597775" cy="4547625"/>
            </a:xfrm>
            <a:custGeom>
              <a:rect b="b" l="l" r="r" t="t"/>
              <a:pathLst>
                <a:path extrusionOk="0" h="181905" w="63911">
                  <a:moveTo>
                    <a:pt x="20747" y="68568"/>
                  </a:moveTo>
                  <a:cubicBezTo>
                    <a:pt x="20761" y="68568"/>
                    <a:pt x="20778" y="68596"/>
                    <a:pt x="20797" y="68635"/>
                  </a:cubicBezTo>
                  <a:cubicBezTo>
                    <a:pt x="20778" y="68597"/>
                    <a:pt x="20762" y="68573"/>
                    <a:pt x="20748" y="68573"/>
                  </a:cubicBezTo>
                  <a:cubicBezTo>
                    <a:pt x="20729" y="68573"/>
                    <a:pt x="20715" y="68623"/>
                    <a:pt x="20706" y="68757"/>
                  </a:cubicBezTo>
                  <a:cubicBezTo>
                    <a:pt x="20715" y="68618"/>
                    <a:pt x="20728" y="68568"/>
                    <a:pt x="20747" y="68568"/>
                  </a:cubicBezTo>
                  <a:close/>
                  <a:moveTo>
                    <a:pt x="20676" y="69334"/>
                  </a:moveTo>
                  <a:cubicBezTo>
                    <a:pt x="20660" y="69607"/>
                    <a:pt x="20645" y="69972"/>
                    <a:pt x="20630" y="70443"/>
                  </a:cubicBezTo>
                  <a:cubicBezTo>
                    <a:pt x="20645" y="69972"/>
                    <a:pt x="20660" y="69592"/>
                    <a:pt x="20676" y="69334"/>
                  </a:cubicBezTo>
                  <a:close/>
                  <a:moveTo>
                    <a:pt x="9326" y="114976"/>
                  </a:moveTo>
                  <a:cubicBezTo>
                    <a:pt x="9246" y="115164"/>
                    <a:pt x="9170" y="115354"/>
                    <a:pt x="9100" y="115546"/>
                  </a:cubicBezTo>
                  <a:lnTo>
                    <a:pt x="8507" y="117035"/>
                  </a:lnTo>
                  <a:cubicBezTo>
                    <a:pt x="8128" y="118022"/>
                    <a:pt x="7748" y="119025"/>
                    <a:pt x="7429" y="120027"/>
                  </a:cubicBezTo>
                  <a:lnTo>
                    <a:pt x="7170" y="120787"/>
                  </a:lnTo>
                  <a:lnTo>
                    <a:pt x="6927" y="121547"/>
                  </a:lnTo>
                  <a:cubicBezTo>
                    <a:pt x="6791" y="122048"/>
                    <a:pt x="6608" y="122549"/>
                    <a:pt x="6487" y="123066"/>
                  </a:cubicBezTo>
                  <a:lnTo>
                    <a:pt x="6077" y="124600"/>
                  </a:lnTo>
                  <a:lnTo>
                    <a:pt x="5727" y="126150"/>
                  </a:lnTo>
                  <a:cubicBezTo>
                    <a:pt x="5272" y="128216"/>
                    <a:pt x="4968" y="130312"/>
                    <a:pt x="4785" y="132408"/>
                  </a:cubicBezTo>
                  <a:cubicBezTo>
                    <a:pt x="4725" y="132940"/>
                    <a:pt x="4694" y="133472"/>
                    <a:pt x="4679" y="133988"/>
                  </a:cubicBezTo>
                  <a:cubicBezTo>
                    <a:pt x="4664" y="134520"/>
                    <a:pt x="4603" y="135052"/>
                    <a:pt x="4603" y="135583"/>
                  </a:cubicBezTo>
                  <a:cubicBezTo>
                    <a:pt x="4603" y="136632"/>
                    <a:pt x="4573" y="137695"/>
                    <a:pt x="4649" y="138743"/>
                  </a:cubicBezTo>
                  <a:lnTo>
                    <a:pt x="4679" y="139533"/>
                  </a:lnTo>
                  <a:lnTo>
                    <a:pt x="4694" y="139928"/>
                  </a:lnTo>
                  <a:lnTo>
                    <a:pt x="4740" y="140323"/>
                  </a:lnTo>
                  <a:lnTo>
                    <a:pt x="4892" y="141888"/>
                  </a:lnTo>
                  <a:cubicBezTo>
                    <a:pt x="4953" y="142404"/>
                    <a:pt x="5028" y="142921"/>
                    <a:pt x="5104" y="143453"/>
                  </a:cubicBezTo>
                  <a:cubicBezTo>
                    <a:pt x="5150" y="143711"/>
                    <a:pt x="5180" y="143969"/>
                    <a:pt x="5226" y="144227"/>
                  </a:cubicBezTo>
                  <a:lnTo>
                    <a:pt x="5393" y="144987"/>
                  </a:lnTo>
                  <a:cubicBezTo>
                    <a:pt x="5575" y="146020"/>
                    <a:pt x="5864" y="147023"/>
                    <a:pt x="6122" y="148040"/>
                  </a:cubicBezTo>
                  <a:lnTo>
                    <a:pt x="6608" y="149529"/>
                  </a:lnTo>
                  <a:cubicBezTo>
                    <a:pt x="6684" y="149787"/>
                    <a:pt x="6791" y="150030"/>
                    <a:pt x="6882" y="150274"/>
                  </a:cubicBezTo>
                  <a:lnTo>
                    <a:pt x="7155" y="150988"/>
                  </a:lnTo>
                  <a:cubicBezTo>
                    <a:pt x="7930" y="152932"/>
                    <a:pt x="8887" y="154801"/>
                    <a:pt x="10011" y="156563"/>
                  </a:cubicBezTo>
                  <a:cubicBezTo>
                    <a:pt x="11135" y="158325"/>
                    <a:pt x="12442" y="159981"/>
                    <a:pt x="13885" y="161500"/>
                  </a:cubicBezTo>
                  <a:cubicBezTo>
                    <a:pt x="10938" y="158431"/>
                    <a:pt x="8614" y="154816"/>
                    <a:pt x="7049" y="150851"/>
                  </a:cubicBezTo>
                  <a:cubicBezTo>
                    <a:pt x="6654" y="149879"/>
                    <a:pt x="6335" y="148861"/>
                    <a:pt x="6016" y="147858"/>
                  </a:cubicBezTo>
                  <a:lnTo>
                    <a:pt x="5621" y="146324"/>
                  </a:lnTo>
                  <a:cubicBezTo>
                    <a:pt x="5545" y="146081"/>
                    <a:pt x="5499" y="145807"/>
                    <a:pt x="5454" y="145549"/>
                  </a:cubicBezTo>
                  <a:lnTo>
                    <a:pt x="5287" y="144774"/>
                  </a:lnTo>
                  <a:cubicBezTo>
                    <a:pt x="4877" y="142708"/>
                    <a:pt x="4633" y="140597"/>
                    <a:pt x="4573" y="138485"/>
                  </a:cubicBezTo>
                  <a:lnTo>
                    <a:pt x="4527" y="137710"/>
                  </a:lnTo>
                  <a:lnTo>
                    <a:pt x="4527" y="136905"/>
                  </a:lnTo>
                  <a:lnTo>
                    <a:pt x="4542" y="135325"/>
                  </a:lnTo>
                  <a:lnTo>
                    <a:pt x="4633" y="133730"/>
                  </a:lnTo>
                  <a:lnTo>
                    <a:pt x="4679" y="132940"/>
                  </a:lnTo>
                  <a:lnTo>
                    <a:pt x="4755" y="132150"/>
                  </a:lnTo>
                  <a:lnTo>
                    <a:pt x="4907" y="130585"/>
                  </a:lnTo>
                  <a:cubicBezTo>
                    <a:pt x="4983" y="130069"/>
                    <a:pt x="5074" y="129552"/>
                    <a:pt x="5135" y="129021"/>
                  </a:cubicBezTo>
                  <a:cubicBezTo>
                    <a:pt x="5196" y="128504"/>
                    <a:pt x="5302" y="128003"/>
                    <a:pt x="5408" y="127486"/>
                  </a:cubicBezTo>
                  <a:cubicBezTo>
                    <a:pt x="5499" y="126970"/>
                    <a:pt x="5591" y="126453"/>
                    <a:pt x="5727" y="125937"/>
                  </a:cubicBezTo>
                  <a:cubicBezTo>
                    <a:pt x="6168" y="123901"/>
                    <a:pt x="6745" y="121881"/>
                    <a:pt x="7429" y="119906"/>
                  </a:cubicBezTo>
                  <a:cubicBezTo>
                    <a:pt x="7748" y="118919"/>
                    <a:pt x="8128" y="117946"/>
                    <a:pt x="8507" y="116959"/>
                  </a:cubicBezTo>
                  <a:lnTo>
                    <a:pt x="9100" y="115516"/>
                  </a:lnTo>
                  <a:cubicBezTo>
                    <a:pt x="9172" y="115332"/>
                    <a:pt x="9248" y="115153"/>
                    <a:pt x="9326" y="114976"/>
                  </a:cubicBezTo>
                  <a:close/>
                  <a:moveTo>
                    <a:pt x="53155" y="0"/>
                  </a:moveTo>
                  <a:lnTo>
                    <a:pt x="53155" y="0"/>
                  </a:lnTo>
                  <a:cubicBezTo>
                    <a:pt x="48825" y="456"/>
                    <a:pt x="44359" y="775"/>
                    <a:pt x="39832" y="1595"/>
                  </a:cubicBezTo>
                  <a:cubicBezTo>
                    <a:pt x="38692" y="1793"/>
                    <a:pt x="37568" y="2021"/>
                    <a:pt x="36429" y="2309"/>
                  </a:cubicBezTo>
                  <a:cubicBezTo>
                    <a:pt x="35305" y="2598"/>
                    <a:pt x="34165" y="2917"/>
                    <a:pt x="33041" y="3297"/>
                  </a:cubicBezTo>
                  <a:cubicBezTo>
                    <a:pt x="30763" y="4041"/>
                    <a:pt x="28560" y="5044"/>
                    <a:pt x="26494" y="6259"/>
                  </a:cubicBezTo>
                  <a:cubicBezTo>
                    <a:pt x="25127" y="7155"/>
                    <a:pt x="23835" y="8158"/>
                    <a:pt x="22635" y="9267"/>
                  </a:cubicBezTo>
                  <a:cubicBezTo>
                    <a:pt x="22301" y="9586"/>
                    <a:pt x="21967" y="9890"/>
                    <a:pt x="21648" y="10209"/>
                  </a:cubicBezTo>
                  <a:lnTo>
                    <a:pt x="20752" y="11166"/>
                  </a:lnTo>
                  <a:cubicBezTo>
                    <a:pt x="20478" y="11470"/>
                    <a:pt x="20220" y="11789"/>
                    <a:pt x="19992" y="12062"/>
                  </a:cubicBezTo>
                  <a:lnTo>
                    <a:pt x="19794" y="12275"/>
                  </a:lnTo>
                  <a:lnTo>
                    <a:pt x="19673" y="12427"/>
                  </a:lnTo>
                  <a:lnTo>
                    <a:pt x="19597" y="12503"/>
                  </a:lnTo>
                  <a:lnTo>
                    <a:pt x="19551" y="12594"/>
                  </a:lnTo>
                  <a:lnTo>
                    <a:pt x="19248" y="13050"/>
                  </a:lnTo>
                  <a:lnTo>
                    <a:pt x="18518" y="14204"/>
                  </a:lnTo>
                  <a:lnTo>
                    <a:pt x="17865" y="15404"/>
                  </a:lnTo>
                  <a:cubicBezTo>
                    <a:pt x="17759" y="15602"/>
                    <a:pt x="17637" y="15799"/>
                    <a:pt x="17546" y="16012"/>
                  </a:cubicBezTo>
                  <a:lnTo>
                    <a:pt x="17273" y="16620"/>
                  </a:lnTo>
                  <a:lnTo>
                    <a:pt x="16999" y="17243"/>
                  </a:lnTo>
                  <a:cubicBezTo>
                    <a:pt x="16908" y="17455"/>
                    <a:pt x="16817" y="17653"/>
                    <a:pt x="16741" y="17865"/>
                  </a:cubicBezTo>
                  <a:lnTo>
                    <a:pt x="16270" y="19141"/>
                  </a:lnTo>
                  <a:cubicBezTo>
                    <a:pt x="16194" y="19354"/>
                    <a:pt x="16133" y="19567"/>
                    <a:pt x="16073" y="19779"/>
                  </a:cubicBezTo>
                  <a:lnTo>
                    <a:pt x="15890" y="20433"/>
                  </a:lnTo>
                  <a:lnTo>
                    <a:pt x="15693" y="21071"/>
                  </a:lnTo>
                  <a:cubicBezTo>
                    <a:pt x="15632" y="21283"/>
                    <a:pt x="15602" y="21496"/>
                    <a:pt x="15541" y="21724"/>
                  </a:cubicBezTo>
                  <a:cubicBezTo>
                    <a:pt x="15450" y="22149"/>
                    <a:pt x="15359" y="22590"/>
                    <a:pt x="15267" y="23015"/>
                  </a:cubicBezTo>
                  <a:cubicBezTo>
                    <a:pt x="15131" y="23881"/>
                    <a:pt x="14964" y="24747"/>
                    <a:pt x="14888" y="25613"/>
                  </a:cubicBezTo>
                  <a:lnTo>
                    <a:pt x="14827" y="26266"/>
                  </a:lnTo>
                  <a:cubicBezTo>
                    <a:pt x="14797" y="26479"/>
                    <a:pt x="14781" y="26692"/>
                    <a:pt x="14781" y="26919"/>
                  </a:cubicBezTo>
                  <a:lnTo>
                    <a:pt x="14705" y="28196"/>
                  </a:lnTo>
                  <a:cubicBezTo>
                    <a:pt x="14645" y="29897"/>
                    <a:pt x="14675" y="31598"/>
                    <a:pt x="14797" y="33285"/>
                  </a:cubicBezTo>
                  <a:cubicBezTo>
                    <a:pt x="15024" y="36627"/>
                    <a:pt x="15541" y="39878"/>
                    <a:pt x="16149" y="43053"/>
                  </a:cubicBezTo>
                  <a:cubicBezTo>
                    <a:pt x="16741" y="46228"/>
                    <a:pt x="17440" y="49327"/>
                    <a:pt x="18108" y="52395"/>
                  </a:cubicBezTo>
                  <a:cubicBezTo>
                    <a:pt x="18777" y="55449"/>
                    <a:pt x="19415" y="58487"/>
                    <a:pt x="19901" y="61480"/>
                  </a:cubicBezTo>
                  <a:cubicBezTo>
                    <a:pt x="20007" y="62224"/>
                    <a:pt x="20129" y="62969"/>
                    <a:pt x="20205" y="63713"/>
                  </a:cubicBezTo>
                  <a:cubicBezTo>
                    <a:pt x="20250" y="64078"/>
                    <a:pt x="20311" y="64457"/>
                    <a:pt x="20341" y="64822"/>
                  </a:cubicBezTo>
                  <a:lnTo>
                    <a:pt x="20448" y="65931"/>
                  </a:lnTo>
                  <a:cubicBezTo>
                    <a:pt x="20493" y="66296"/>
                    <a:pt x="20508" y="66660"/>
                    <a:pt x="20524" y="67040"/>
                  </a:cubicBezTo>
                  <a:cubicBezTo>
                    <a:pt x="20554" y="67405"/>
                    <a:pt x="20584" y="67769"/>
                    <a:pt x="20584" y="68118"/>
                  </a:cubicBezTo>
                  <a:lnTo>
                    <a:pt x="20615" y="69182"/>
                  </a:lnTo>
                  <a:cubicBezTo>
                    <a:pt x="20600" y="69546"/>
                    <a:pt x="20584" y="69911"/>
                    <a:pt x="20569" y="70276"/>
                  </a:cubicBezTo>
                  <a:cubicBezTo>
                    <a:pt x="20539" y="70640"/>
                    <a:pt x="20539" y="70990"/>
                    <a:pt x="20508" y="71354"/>
                  </a:cubicBezTo>
                  <a:lnTo>
                    <a:pt x="20417" y="72463"/>
                  </a:lnTo>
                  <a:cubicBezTo>
                    <a:pt x="20372" y="73192"/>
                    <a:pt x="20250" y="73922"/>
                    <a:pt x="20159" y="74651"/>
                  </a:cubicBezTo>
                  <a:lnTo>
                    <a:pt x="20098" y="75198"/>
                  </a:lnTo>
                  <a:lnTo>
                    <a:pt x="19992" y="75745"/>
                  </a:lnTo>
                  <a:lnTo>
                    <a:pt x="19810" y="76823"/>
                  </a:lnTo>
                  <a:cubicBezTo>
                    <a:pt x="19749" y="77188"/>
                    <a:pt x="19658" y="77552"/>
                    <a:pt x="19582" y="77917"/>
                  </a:cubicBezTo>
                  <a:lnTo>
                    <a:pt x="19354" y="78996"/>
                  </a:lnTo>
                  <a:cubicBezTo>
                    <a:pt x="18655" y="81897"/>
                    <a:pt x="17774" y="84738"/>
                    <a:pt x="16680" y="87518"/>
                  </a:cubicBezTo>
                  <a:cubicBezTo>
                    <a:pt x="15602" y="90328"/>
                    <a:pt x="14341" y="93093"/>
                    <a:pt x="13019" y="95858"/>
                  </a:cubicBezTo>
                  <a:cubicBezTo>
                    <a:pt x="11697" y="98623"/>
                    <a:pt x="10300" y="101403"/>
                    <a:pt x="8933" y="104213"/>
                  </a:cubicBezTo>
                  <a:cubicBezTo>
                    <a:pt x="7581" y="107039"/>
                    <a:pt x="6244" y="109910"/>
                    <a:pt x="5044" y="112872"/>
                  </a:cubicBezTo>
                  <a:cubicBezTo>
                    <a:pt x="4725" y="113617"/>
                    <a:pt x="4451" y="114361"/>
                    <a:pt x="4163" y="115121"/>
                  </a:cubicBezTo>
                  <a:cubicBezTo>
                    <a:pt x="3874" y="115880"/>
                    <a:pt x="3585" y="116625"/>
                    <a:pt x="3342" y="117399"/>
                  </a:cubicBezTo>
                  <a:cubicBezTo>
                    <a:pt x="3099" y="118159"/>
                    <a:pt x="2826" y="118934"/>
                    <a:pt x="2598" y="119708"/>
                  </a:cubicBezTo>
                  <a:lnTo>
                    <a:pt x="2264" y="120878"/>
                  </a:lnTo>
                  <a:lnTo>
                    <a:pt x="2097" y="121455"/>
                  </a:lnTo>
                  <a:lnTo>
                    <a:pt x="1945" y="122048"/>
                  </a:lnTo>
                  <a:lnTo>
                    <a:pt x="1641" y="123233"/>
                  </a:lnTo>
                  <a:cubicBezTo>
                    <a:pt x="1534" y="123628"/>
                    <a:pt x="1459" y="124038"/>
                    <a:pt x="1367" y="124433"/>
                  </a:cubicBezTo>
                  <a:lnTo>
                    <a:pt x="1109" y="125633"/>
                  </a:lnTo>
                  <a:lnTo>
                    <a:pt x="896" y="126833"/>
                  </a:lnTo>
                  <a:cubicBezTo>
                    <a:pt x="836" y="127243"/>
                    <a:pt x="745" y="127638"/>
                    <a:pt x="699" y="128049"/>
                  </a:cubicBezTo>
                  <a:lnTo>
                    <a:pt x="532" y="129279"/>
                  </a:lnTo>
                  <a:lnTo>
                    <a:pt x="441" y="129887"/>
                  </a:lnTo>
                  <a:cubicBezTo>
                    <a:pt x="410" y="130099"/>
                    <a:pt x="410" y="130297"/>
                    <a:pt x="380" y="130494"/>
                  </a:cubicBezTo>
                  <a:lnTo>
                    <a:pt x="274" y="131725"/>
                  </a:lnTo>
                  <a:cubicBezTo>
                    <a:pt x="0" y="135006"/>
                    <a:pt x="15" y="138318"/>
                    <a:pt x="350" y="141599"/>
                  </a:cubicBezTo>
                  <a:cubicBezTo>
                    <a:pt x="699" y="144941"/>
                    <a:pt x="1443" y="148223"/>
                    <a:pt x="2567" y="151398"/>
                  </a:cubicBezTo>
                  <a:cubicBezTo>
                    <a:pt x="3737" y="154588"/>
                    <a:pt x="5332" y="157611"/>
                    <a:pt x="7307" y="160391"/>
                  </a:cubicBezTo>
                  <a:cubicBezTo>
                    <a:pt x="6046" y="158614"/>
                    <a:pt x="4937" y="156715"/>
                    <a:pt x="3995" y="154740"/>
                  </a:cubicBezTo>
                  <a:lnTo>
                    <a:pt x="3327" y="153251"/>
                  </a:lnTo>
                  <a:lnTo>
                    <a:pt x="2735" y="151732"/>
                  </a:lnTo>
                  <a:lnTo>
                    <a:pt x="2583" y="151352"/>
                  </a:lnTo>
                  <a:cubicBezTo>
                    <a:pt x="2537" y="151231"/>
                    <a:pt x="2507" y="151094"/>
                    <a:pt x="2461" y="150972"/>
                  </a:cubicBezTo>
                  <a:lnTo>
                    <a:pt x="2203" y="150198"/>
                  </a:lnTo>
                  <a:lnTo>
                    <a:pt x="1960" y="149438"/>
                  </a:lnTo>
                  <a:cubicBezTo>
                    <a:pt x="1869" y="149180"/>
                    <a:pt x="1808" y="148921"/>
                    <a:pt x="1747" y="148663"/>
                  </a:cubicBezTo>
                  <a:lnTo>
                    <a:pt x="1322" y="147114"/>
                  </a:lnTo>
                  <a:lnTo>
                    <a:pt x="1003" y="145549"/>
                  </a:lnTo>
                  <a:cubicBezTo>
                    <a:pt x="942" y="145276"/>
                    <a:pt x="881" y="145017"/>
                    <a:pt x="851" y="144759"/>
                  </a:cubicBezTo>
                  <a:lnTo>
                    <a:pt x="729" y="143969"/>
                  </a:lnTo>
                  <a:lnTo>
                    <a:pt x="608" y="143179"/>
                  </a:lnTo>
                  <a:cubicBezTo>
                    <a:pt x="562" y="142921"/>
                    <a:pt x="517" y="142663"/>
                    <a:pt x="501" y="142389"/>
                  </a:cubicBezTo>
                  <a:cubicBezTo>
                    <a:pt x="395" y="141341"/>
                    <a:pt x="274" y="140293"/>
                    <a:pt x="243" y="139245"/>
                  </a:cubicBezTo>
                  <a:cubicBezTo>
                    <a:pt x="213" y="138713"/>
                    <a:pt x="182" y="138196"/>
                    <a:pt x="167" y="137665"/>
                  </a:cubicBezTo>
                  <a:lnTo>
                    <a:pt x="167" y="135325"/>
                  </a:lnTo>
                  <a:lnTo>
                    <a:pt x="198" y="134550"/>
                  </a:lnTo>
                  <a:lnTo>
                    <a:pt x="274" y="132986"/>
                  </a:lnTo>
                  <a:cubicBezTo>
                    <a:pt x="289" y="132727"/>
                    <a:pt x="304" y="132469"/>
                    <a:pt x="334" y="132211"/>
                  </a:cubicBezTo>
                  <a:lnTo>
                    <a:pt x="410" y="131436"/>
                  </a:lnTo>
                  <a:cubicBezTo>
                    <a:pt x="456" y="130920"/>
                    <a:pt x="486" y="130418"/>
                    <a:pt x="547" y="129902"/>
                  </a:cubicBezTo>
                  <a:cubicBezTo>
                    <a:pt x="699" y="128869"/>
                    <a:pt x="820" y="127836"/>
                    <a:pt x="1018" y="126818"/>
                  </a:cubicBezTo>
                  <a:lnTo>
                    <a:pt x="1155" y="126058"/>
                  </a:lnTo>
                  <a:lnTo>
                    <a:pt x="1215" y="125679"/>
                  </a:lnTo>
                  <a:lnTo>
                    <a:pt x="1307" y="125299"/>
                  </a:lnTo>
                  <a:lnTo>
                    <a:pt x="1641" y="123780"/>
                  </a:lnTo>
                  <a:cubicBezTo>
                    <a:pt x="2598" y="119815"/>
                    <a:pt x="3889" y="115941"/>
                    <a:pt x="5499" y="112189"/>
                  </a:cubicBezTo>
                  <a:cubicBezTo>
                    <a:pt x="8598" y="104760"/>
                    <a:pt x="12487" y="97894"/>
                    <a:pt x="15556" y="90784"/>
                  </a:cubicBezTo>
                  <a:cubicBezTo>
                    <a:pt x="15951" y="89903"/>
                    <a:pt x="16331" y="89022"/>
                    <a:pt x="16665" y="88110"/>
                  </a:cubicBezTo>
                  <a:cubicBezTo>
                    <a:pt x="17014" y="87214"/>
                    <a:pt x="17364" y="86318"/>
                    <a:pt x="17683" y="85421"/>
                  </a:cubicBezTo>
                  <a:cubicBezTo>
                    <a:pt x="17850" y="84966"/>
                    <a:pt x="18002" y="84510"/>
                    <a:pt x="18154" y="84054"/>
                  </a:cubicBezTo>
                  <a:lnTo>
                    <a:pt x="18579" y="82687"/>
                  </a:lnTo>
                  <a:cubicBezTo>
                    <a:pt x="18853" y="81776"/>
                    <a:pt x="19126" y="80849"/>
                    <a:pt x="19339" y="79922"/>
                  </a:cubicBezTo>
                  <a:cubicBezTo>
                    <a:pt x="19597" y="79011"/>
                    <a:pt x="19764" y="78069"/>
                    <a:pt x="19977" y="77142"/>
                  </a:cubicBezTo>
                  <a:cubicBezTo>
                    <a:pt x="20129" y="76200"/>
                    <a:pt x="20311" y="75258"/>
                    <a:pt x="20417" y="74317"/>
                  </a:cubicBezTo>
                  <a:lnTo>
                    <a:pt x="20508" y="73603"/>
                  </a:lnTo>
                  <a:lnTo>
                    <a:pt x="20554" y="73238"/>
                  </a:lnTo>
                  <a:lnTo>
                    <a:pt x="20584" y="72889"/>
                  </a:lnTo>
                  <a:lnTo>
                    <a:pt x="20706" y="71461"/>
                  </a:lnTo>
                  <a:cubicBezTo>
                    <a:pt x="20752" y="70990"/>
                    <a:pt x="20752" y="70519"/>
                    <a:pt x="20767" y="70048"/>
                  </a:cubicBezTo>
                  <a:lnTo>
                    <a:pt x="20797" y="69334"/>
                  </a:lnTo>
                  <a:cubicBezTo>
                    <a:pt x="20812" y="69106"/>
                    <a:pt x="20797" y="68878"/>
                    <a:pt x="20797" y="68635"/>
                  </a:cubicBezTo>
                  <a:lnTo>
                    <a:pt x="20797" y="68635"/>
                  </a:lnTo>
                  <a:cubicBezTo>
                    <a:pt x="20841" y="68766"/>
                    <a:pt x="20899" y="69031"/>
                    <a:pt x="20950" y="69031"/>
                  </a:cubicBezTo>
                  <a:cubicBezTo>
                    <a:pt x="20987" y="69031"/>
                    <a:pt x="21021" y="68883"/>
                    <a:pt x="21040" y="68422"/>
                  </a:cubicBezTo>
                  <a:lnTo>
                    <a:pt x="21071" y="69136"/>
                  </a:lnTo>
                  <a:cubicBezTo>
                    <a:pt x="21086" y="69379"/>
                    <a:pt x="21055" y="69622"/>
                    <a:pt x="21055" y="69866"/>
                  </a:cubicBezTo>
                  <a:lnTo>
                    <a:pt x="21025" y="71309"/>
                  </a:lnTo>
                  <a:cubicBezTo>
                    <a:pt x="20949" y="72281"/>
                    <a:pt x="20903" y="73253"/>
                    <a:pt x="20767" y="74225"/>
                  </a:cubicBezTo>
                  <a:cubicBezTo>
                    <a:pt x="20676" y="75198"/>
                    <a:pt x="20493" y="76155"/>
                    <a:pt x="20341" y="77127"/>
                  </a:cubicBezTo>
                  <a:cubicBezTo>
                    <a:pt x="20250" y="77613"/>
                    <a:pt x="20159" y="78084"/>
                    <a:pt x="20053" y="78555"/>
                  </a:cubicBezTo>
                  <a:cubicBezTo>
                    <a:pt x="20007" y="78798"/>
                    <a:pt x="19962" y="79041"/>
                    <a:pt x="19901" y="79269"/>
                  </a:cubicBezTo>
                  <a:lnTo>
                    <a:pt x="19734" y="79983"/>
                  </a:lnTo>
                  <a:cubicBezTo>
                    <a:pt x="19521" y="80940"/>
                    <a:pt x="19232" y="81867"/>
                    <a:pt x="18974" y="82824"/>
                  </a:cubicBezTo>
                  <a:cubicBezTo>
                    <a:pt x="18670" y="83750"/>
                    <a:pt x="18366" y="84677"/>
                    <a:pt x="18047" y="85604"/>
                  </a:cubicBezTo>
                  <a:cubicBezTo>
                    <a:pt x="17744" y="86530"/>
                    <a:pt x="17409" y="87457"/>
                    <a:pt x="17030" y="88369"/>
                  </a:cubicBezTo>
                  <a:cubicBezTo>
                    <a:pt x="16650" y="89280"/>
                    <a:pt x="16285" y="90192"/>
                    <a:pt x="15890" y="91088"/>
                  </a:cubicBezTo>
                  <a:cubicBezTo>
                    <a:pt x="12746" y="98334"/>
                    <a:pt x="8750" y="105292"/>
                    <a:pt x="5591" y="112827"/>
                  </a:cubicBezTo>
                  <a:cubicBezTo>
                    <a:pt x="5196" y="113753"/>
                    <a:pt x="4801" y="114710"/>
                    <a:pt x="4451" y="115668"/>
                  </a:cubicBezTo>
                  <a:cubicBezTo>
                    <a:pt x="4102" y="116640"/>
                    <a:pt x="3768" y="117612"/>
                    <a:pt x="3418" y="118584"/>
                  </a:cubicBezTo>
                  <a:cubicBezTo>
                    <a:pt x="3069" y="119557"/>
                    <a:pt x="2811" y="120559"/>
                    <a:pt x="2507" y="121547"/>
                  </a:cubicBezTo>
                  <a:cubicBezTo>
                    <a:pt x="2248" y="122549"/>
                    <a:pt x="1960" y="123552"/>
                    <a:pt x="1747" y="124570"/>
                  </a:cubicBezTo>
                  <a:lnTo>
                    <a:pt x="1580" y="125329"/>
                  </a:lnTo>
                  <a:lnTo>
                    <a:pt x="1489" y="125709"/>
                  </a:lnTo>
                  <a:lnTo>
                    <a:pt x="1428" y="126089"/>
                  </a:lnTo>
                  <a:lnTo>
                    <a:pt x="1139" y="127638"/>
                  </a:lnTo>
                  <a:cubicBezTo>
                    <a:pt x="1048" y="128155"/>
                    <a:pt x="988" y="128671"/>
                    <a:pt x="912" y="129203"/>
                  </a:cubicBezTo>
                  <a:lnTo>
                    <a:pt x="805" y="129978"/>
                  </a:lnTo>
                  <a:cubicBezTo>
                    <a:pt x="775" y="130236"/>
                    <a:pt x="760" y="130494"/>
                    <a:pt x="729" y="130753"/>
                  </a:cubicBezTo>
                  <a:lnTo>
                    <a:pt x="593" y="132317"/>
                  </a:lnTo>
                  <a:lnTo>
                    <a:pt x="547" y="132712"/>
                  </a:lnTo>
                  <a:lnTo>
                    <a:pt x="532" y="133107"/>
                  </a:lnTo>
                  <a:lnTo>
                    <a:pt x="501" y="133897"/>
                  </a:lnTo>
                  <a:cubicBezTo>
                    <a:pt x="471" y="134414"/>
                    <a:pt x="425" y="134945"/>
                    <a:pt x="425" y="135462"/>
                  </a:cubicBezTo>
                  <a:lnTo>
                    <a:pt x="425" y="137042"/>
                  </a:lnTo>
                  <a:lnTo>
                    <a:pt x="425" y="137832"/>
                  </a:lnTo>
                  <a:lnTo>
                    <a:pt x="471" y="138637"/>
                  </a:lnTo>
                  <a:lnTo>
                    <a:pt x="562" y="140217"/>
                  </a:lnTo>
                  <a:lnTo>
                    <a:pt x="714" y="141812"/>
                  </a:lnTo>
                  <a:lnTo>
                    <a:pt x="805" y="142602"/>
                  </a:lnTo>
                  <a:lnTo>
                    <a:pt x="927" y="143407"/>
                  </a:lnTo>
                  <a:cubicBezTo>
                    <a:pt x="1018" y="143924"/>
                    <a:pt x="1094" y="144455"/>
                    <a:pt x="1185" y="144987"/>
                  </a:cubicBezTo>
                  <a:lnTo>
                    <a:pt x="1534" y="146567"/>
                  </a:lnTo>
                  <a:cubicBezTo>
                    <a:pt x="1626" y="147099"/>
                    <a:pt x="1793" y="147615"/>
                    <a:pt x="1929" y="148132"/>
                  </a:cubicBezTo>
                  <a:cubicBezTo>
                    <a:pt x="2081" y="148663"/>
                    <a:pt x="2218" y="149180"/>
                    <a:pt x="2400" y="149696"/>
                  </a:cubicBezTo>
                  <a:cubicBezTo>
                    <a:pt x="2567" y="150213"/>
                    <a:pt x="2735" y="150729"/>
                    <a:pt x="2917" y="151231"/>
                  </a:cubicBezTo>
                  <a:lnTo>
                    <a:pt x="3525" y="152750"/>
                  </a:lnTo>
                  <a:lnTo>
                    <a:pt x="3676" y="153130"/>
                  </a:lnTo>
                  <a:lnTo>
                    <a:pt x="3859" y="153509"/>
                  </a:lnTo>
                  <a:lnTo>
                    <a:pt x="4208" y="154254"/>
                  </a:lnTo>
                  <a:lnTo>
                    <a:pt x="4542" y="154998"/>
                  </a:lnTo>
                  <a:lnTo>
                    <a:pt x="4937" y="155712"/>
                  </a:lnTo>
                  <a:lnTo>
                    <a:pt x="5317" y="156441"/>
                  </a:lnTo>
                  <a:lnTo>
                    <a:pt x="5515" y="156806"/>
                  </a:lnTo>
                  <a:lnTo>
                    <a:pt x="5727" y="157155"/>
                  </a:lnTo>
                  <a:cubicBezTo>
                    <a:pt x="6016" y="157626"/>
                    <a:pt x="6305" y="158097"/>
                    <a:pt x="6593" y="158553"/>
                  </a:cubicBezTo>
                  <a:lnTo>
                    <a:pt x="7550" y="159905"/>
                  </a:lnTo>
                  <a:cubicBezTo>
                    <a:pt x="7702" y="160133"/>
                    <a:pt x="7884" y="160345"/>
                    <a:pt x="8052" y="160573"/>
                  </a:cubicBezTo>
                  <a:lnTo>
                    <a:pt x="8553" y="161227"/>
                  </a:lnTo>
                  <a:lnTo>
                    <a:pt x="8158" y="161530"/>
                  </a:lnTo>
                  <a:cubicBezTo>
                    <a:pt x="10072" y="164022"/>
                    <a:pt x="12290" y="166255"/>
                    <a:pt x="14751" y="168215"/>
                  </a:cubicBezTo>
                  <a:cubicBezTo>
                    <a:pt x="15966" y="169217"/>
                    <a:pt x="17257" y="170098"/>
                    <a:pt x="18549" y="170964"/>
                  </a:cubicBezTo>
                  <a:lnTo>
                    <a:pt x="19536" y="171602"/>
                  </a:lnTo>
                  <a:cubicBezTo>
                    <a:pt x="19855" y="171800"/>
                    <a:pt x="20189" y="172012"/>
                    <a:pt x="20524" y="172195"/>
                  </a:cubicBezTo>
                  <a:cubicBezTo>
                    <a:pt x="21207" y="172590"/>
                    <a:pt x="21876" y="172985"/>
                    <a:pt x="22574" y="173334"/>
                  </a:cubicBezTo>
                  <a:cubicBezTo>
                    <a:pt x="25309" y="174762"/>
                    <a:pt x="28180" y="175993"/>
                    <a:pt x="31112" y="176980"/>
                  </a:cubicBezTo>
                  <a:lnTo>
                    <a:pt x="32221" y="177345"/>
                  </a:lnTo>
                  <a:lnTo>
                    <a:pt x="33315" y="177694"/>
                  </a:lnTo>
                  <a:cubicBezTo>
                    <a:pt x="34074" y="177922"/>
                    <a:pt x="34788" y="178119"/>
                    <a:pt x="35502" y="178317"/>
                  </a:cubicBezTo>
                  <a:cubicBezTo>
                    <a:pt x="36216" y="178514"/>
                    <a:pt x="36885" y="178727"/>
                    <a:pt x="37614" y="178940"/>
                  </a:cubicBezTo>
                  <a:cubicBezTo>
                    <a:pt x="38328" y="179152"/>
                    <a:pt x="39057" y="179365"/>
                    <a:pt x="39786" y="179563"/>
                  </a:cubicBezTo>
                  <a:cubicBezTo>
                    <a:pt x="43979" y="180732"/>
                    <a:pt x="48293" y="181477"/>
                    <a:pt x="52638" y="181796"/>
                  </a:cubicBezTo>
                  <a:cubicBezTo>
                    <a:pt x="48187" y="180991"/>
                    <a:pt x="43766" y="179927"/>
                    <a:pt x="39437" y="178605"/>
                  </a:cubicBezTo>
                  <a:lnTo>
                    <a:pt x="37796" y="178119"/>
                  </a:lnTo>
                  <a:lnTo>
                    <a:pt x="36201" y="177633"/>
                  </a:lnTo>
                  <a:cubicBezTo>
                    <a:pt x="35669" y="177466"/>
                    <a:pt x="35123" y="177314"/>
                    <a:pt x="34576" y="177162"/>
                  </a:cubicBezTo>
                  <a:cubicBezTo>
                    <a:pt x="34029" y="177010"/>
                    <a:pt x="33467" y="176813"/>
                    <a:pt x="32920" y="176646"/>
                  </a:cubicBezTo>
                  <a:cubicBezTo>
                    <a:pt x="30671" y="175932"/>
                    <a:pt x="28484" y="175081"/>
                    <a:pt x="26342" y="174124"/>
                  </a:cubicBezTo>
                  <a:cubicBezTo>
                    <a:pt x="22028" y="172195"/>
                    <a:pt x="17896" y="169703"/>
                    <a:pt x="14250" y="166528"/>
                  </a:cubicBezTo>
                  <a:cubicBezTo>
                    <a:pt x="12411" y="164933"/>
                    <a:pt x="10725" y="163186"/>
                    <a:pt x="9221" y="161287"/>
                  </a:cubicBezTo>
                  <a:cubicBezTo>
                    <a:pt x="7702" y="159373"/>
                    <a:pt x="6380" y="157307"/>
                    <a:pt x="5287" y="155135"/>
                  </a:cubicBezTo>
                  <a:cubicBezTo>
                    <a:pt x="4193" y="152947"/>
                    <a:pt x="3312" y="150669"/>
                    <a:pt x="2659" y="148314"/>
                  </a:cubicBezTo>
                  <a:lnTo>
                    <a:pt x="2416" y="147433"/>
                  </a:lnTo>
                  <a:cubicBezTo>
                    <a:pt x="2340" y="147144"/>
                    <a:pt x="2264" y="146840"/>
                    <a:pt x="2203" y="146552"/>
                  </a:cubicBezTo>
                  <a:lnTo>
                    <a:pt x="1823" y="144759"/>
                  </a:lnTo>
                  <a:lnTo>
                    <a:pt x="1550" y="142966"/>
                  </a:lnTo>
                  <a:lnTo>
                    <a:pt x="1474" y="142526"/>
                  </a:lnTo>
                  <a:lnTo>
                    <a:pt x="1428" y="142070"/>
                  </a:lnTo>
                  <a:lnTo>
                    <a:pt x="1337" y="141159"/>
                  </a:lnTo>
                  <a:lnTo>
                    <a:pt x="1246" y="140262"/>
                  </a:lnTo>
                  <a:cubicBezTo>
                    <a:pt x="1231" y="139959"/>
                    <a:pt x="1215" y="139655"/>
                    <a:pt x="1200" y="139366"/>
                  </a:cubicBezTo>
                  <a:lnTo>
                    <a:pt x="1155" y="138455"/>
                  </a:lnTo>
                  <a:cubicBezTo>
                    <a:pt x="1139" y="138151"/>
                    <a:pt x="1124" y="137847"/>
                    <a:pt x="1124" y="137558"/>
                  </a:cubicBezTo>
                  <a:lnTo>
                    <a:pt x="1124" y="135751"/>
                  </a:lnTo>
                  <a:lnTo>
                    <a:pt x="1124" y="135295"/>
                  </a:lnTo>
                  <a:lnTo>
                    <a:pt x="1139" y="134854"/>
                  </a:lnTo>
                  <a:lnTo>
                    <a:pt x="1185" y="133958"/>
                  </a:lnTo>
                  <a:cubicBezTo>
                    <a:pt x="1215" y="132758"/>
                    <a:pt x="1352" y="131558"/>
                    <a:pt x="1459" y="130373"/>
                  </a:cubicBezTo>
                  <a:cubicBezTo>
                    <a:pt x="1519" y="129780"/>
                    <a:pt x="1626" y="129188"/>
                    <a:pt x="1686" y="128580"/>
                  </a:cubicBezTo>
                  <a:cubicBezTo>
                    <a:pt x="1762" y="127988"/>
                    <a:pt x="1884" y="127395"/>
                    <a:pt x="1975" y="126818"/>
                  </a:cubicBezTo>
                  <a:cubicBezTo>
                    <a:pt x="2416" y="124463"/>
                    <a:pt x="2978" y="122139"/>
                    <a:pt x="3692" y="119860"/>
                  </a:cubicBezTo>
                  <a:cubicBezTo>
                    <a:pt x="4406" y="117612"/>
                    <a:pt x="5226" y="115394"/>
                    <a:pt x="6107" y="113222"/>
                  </a:cubicBezTo>
                  <a:cubicBezTo>
                    <a:pt x="7900" y="108877"/>
                    <a:pt x="9981" y="104745"/>
                    <a:pt x="12032" y="100658"/>
                  </a:cubicBezTo>
                  <a:lnTo>
                    <a:pt x="12032" y="100658"/>
                  </a:lnTo>
                  <a:cubicBezTo>
                    <a:pt x="10330" y="104122"/>
                    <a:pt x="8553" y="107722"/>
                    <a:pt x="6927" y="111505"/>
                  </a:cubicBezTo>
                  <a:cubicBezTo>
                    <a:pt x="5317" y="115273"/>
                    <a:pt x="3874" y="119253"/>
                    <a:pt x="2871" y="123370"/>
                  </a:cubicBezTo>
                  <a:cubicBezTo>
                    <a:pt x="2735" y="123886"/>
                    <a:pt x="2643" y="124403"/>
                    <a:pt x="2522" y="124919"/>
                  </a:cubicBezTo>
                  <a:cubicBezTo>
                    <a:pt x="2416" y="125451"/>
                    <a:pt x="2294" y="125967"/>
                    <a:pt x="2218" y="126484"/>
                  </a:cubicBezTo>
                  <a:lnTo>
                    <a:pt x="1945" y="128049"/>
                  </a:lnTo>
                  <a:lnTo>
                    <a:pt x="1732" y="129628"/>
                  </a:lnTo>
                  <a:cubicBezTo>
                    <a:pt x="1641" y="130145"/>
                    <a:pt x="1610" y="130677"/>
                    <a:pt x="1565" y="131208"/>
                  </a:cubicBezTo>
                  <a:lnTo>
                    <a:pt x="1413" y="132773"/>
                  </a:lnTo>
                  <a:lnTo>
                    <a:pt x="1352" y="134338"/>
                  </a:lnTo>
                  <a:cubicBezTo>
                    <a:pt x="1322" y="134869"/>
                    <a:pt x="1291" y="135386"/>
                    <a:pt x="1307" y="135918"/>
                  </a:cubicBezTo>
                  <a:lnTo>
                    <a:pt x="1307" y="137482"/>
                  </a:lnTo>
                  <a:cubicBezTo>
                    <a:pt x="1291" y="137741"/>
                    <a:pt x="1307" y="137999"/>
                    <a:pt x="1322" y="138257"/>
                  </a:cubicBezTo>
                  <a:lnTo>
                    <a:pt x="1352" y="139032"/>
                  </a:lnTo>
                  <a:lnTo>
                    <a:pt x="1398" y="139822"/>
                  </a:lnTo>
                  <a:lnTo>
                    <a:pt x="1413" y="140202"/>
                  </a:lnTo>
                  <a:lnTo>
                    <a:pt x="1443" y="140581"/>
                  </a:lnTo>
                  <a:lnTo>
                    <a:pt x="1595" y="142116"/>
                  </a:lnTo>
                  <a:cubicBezTo>
                    <a:pt x="1823" y="144136"/>
                    <a:pt x="2203" y="146157"/>
                    <a:pt x="2719" y="148132"/>
                  </a:cubicBezTo>
                  <a:cubicBezTo>
                    <a:pt x="3449" y="150881"/>
                    <a:pt x="4512" y="153540"/>
                    <a:pt x="5864" y="156061"/>
                  </a:cubicBezTo>
                  <a:cubicBezTo>
                    <a:pt x="7186" y="158522"/>
                    <a:pt x="8811" y="160816"/>
                    <a:pt x="10680" y="162898"/>
                  </a:cubicBezTo>
                  <a:cubicBezTo>
                    <a:pt x="12503" y="164933"/>
                    <a:pt x="14538" y="166771"/>
                    <a:pt x="16741" y="168397"/>
                  </a:cubicBezTo>
                  <a:cubicBezTo>
                    <a:pt x="18883" y="169977"/>
                    <a:pt x="21162" y="171374"/>
                    <a:pt x="23532" y="172590"/>
                  </a:cubicBezTo>
                  <a:cubicBezTo>
                    <a:pt x="25871" y="173775"/>
                    <a:pt x="28286" y="174808"/>
                    <a:pt x="30747" y="175674"/>
                  </a:cubicBezTo>
                  <a:lnTo>
                    <a:pt x="32586" y="176281"/>
                  </a:lnTo>
                  <a:lnTo>
                    <a:pt x="34439" y="176858"/>
                  </a:lnTo>
                  <a:cubicBezTo>
                    <a:pt x="35047" y="177026"/>
                    <a:pt x="35669" y="177193"/>
                    <a:pt x="36262" y="177360"/>
                  </a:cubicBezTo>
                  <a:lnTo>
                    <a:pt x="38039" y="177891"/>
                  </a:lnTo>
                  <a:cubicBezTo>
                    <a:pt x="42870" y="179304"/>
                    <a:pt x="47762" y="180565"/>
                    <a:pt x="52775" y="181401"/>
                  </a:cubicBezTo>
                  <a:cubicBezTo>
                    <a:pt x="53869" y="181598"/>
                    <a:pt x="54962" y="181765"/>
                    <a:pt x="56056" y="181902"/>
                  </a:cubicBezTo>
                  <a:cubicBezTo>
                    <a:pt x="56212" y="181904"/>
                    <a:pt x="56365" y="181904"/>
                    <a:pt x="56517" y="181904"/>
                  </a:cubicBezTo>
                  <a:cubicBezTo>
                    <a:pt x="57801" y="181904"/>
                    <a:pt x="58943" y="181850"/>
                    <a:pt x="59976" y="181796"/>
                  </a:cubicBezTo>
                  <a:cubicBezTo>
                    <a:pt x="62239" y="181598"/>
                    <a:pt x="63910" y="181203"/>
                    <a:pt x="63910" y="180823"/>
                  </a:cubicBezTo>
                  <a:cubicBezTo>
                    <a:pt x="63910" y="180626"/>
                    <a:pt x="63500" y="180428"/>
                    <a:pt x="62543" y="180231"/>
                  </a:cubicBezTo>
                  <a:cubicBezTo>
                    <a:pt x="61571" y="180049"/>
                    <a:pt x="60067" y="179821"/>
                    <a:pt x="57894" y="179471"/>
                  </a:cubicBezTo>
                  <a:lnTo>
                    <a:pt x="56983" y="179395"/>
                  </a:lnTo>
                  <a:lnTo>
                    <a:pt x="55950" y="179289"/>
                  </a:lnTo>
                  <a:cubicBezTo>
                    <a:pt x="55236" y="179198"/>
                    <a:pt x="54491" y="179107"/>
                    <a:pt x="53823" y="179016"/>
                  </a:cubicBezTo>
                  <a:cubicBezTo>
                    <a:pt x="53139" y="178924"/>
                    <a:pt x="52532" y="178818"/>
                    <a:pt x="52091" y="178757"/>
                  </a:cubicBezTo>
                  <a:cubicBezTo>
                    <a:pt x="51863" y="178727"/>
                    <a:pt x="51696" y="178697"/>
                    <a:pt x="51575" y="178666"/>
                  </a:cubicBezTo>
                  <a:lnTo>
                    <a:pt x="51377" y="178636"/>
                  </a:lnTo>
                  <a:cubicBezTo>
                    <a:pt x="50572" y="178226"/>
                    <a:pt x="51119" y="178043"/>
                    <a:pt x="51666" y="177876"/>
                  </a:cubicBezTo>
                  <a:cubicBezTo>
                    <a:pt x="48217" y="177253"/>
                    <a:pt x="44784" y="176433"/>
                    <a:pt x="41381" y="175491"/>
                  </a:cubicBezTo>
                  <a:cubicBezTo>
                    <a:pt x="40531" y="175248"/>
                    <a:pt x="39680" y="175005"/>
                    <a:pt x="38829" y="174762"/>
                  </a:cubicBezTo>
                  <a:cubicBezTo>
                    <a:pt x="37963" y="174504"/>
                    <a:pt x="37113" y="174230"/>
                    <a:pt x="36262" y="174002"/>
                  </a:cubicBezTo>
                  <a:cubicBezTo>
                    <a:pt x="35837" y="173881"/>
                    <a:pt x="35396" y="173775"/>
                    <a:pt x="34986" y="173638"/>
                  </a:cubicBezTo>
                  <a:lnTo>
                    <a:pt x="33725" y="173258"/>
                  </a:lnTo>
                  <a:cubicBezTo>
                    <a:pt x="33315" y="173137"/>
                    <a:pt x="32905" y="172985"/>
                    <a:pt x="32494" y="172848"/>
                  </a:cubicBezTo>
                  <a:lnTo>
                    <a:pt x="31872" y="172635"/>
                  </a:lnTo>
                  <a:lnTo>
                    <a:pt x="31264" y="172407"/>
                  </a:lnTo>
                  <a:cubicBezTo>
                    <a:pt x="29623" y="171830"/>
                    <a:pt x="28013" y="171146"/>
                    <a:pt x="26448" y="170402"/>
                  </a:cubicBezTo>
                  <a:cubicBezTo>
                    <a:pt x="24884" y="169658"/>
                    <a:pt x="23364" y="168837"/>
                    <a:pt x="21891" y="167926"/>
                  </a:cubicBezTo>
                  <a:cubicBezTo>
                    <a:pt x="20432" y="167030"/>
                    <a:pt x="19020" y="166042"/>
                    <a:pt x="17668" y="164964"/>
                  </a:cubicBezTo>
                  <a:cubicBezTo>
                    <a:pt x="16331" y="163900"/>
                    <a:pt x="15070" y="162746"/>
                    <a:pt x="13885" y="161500"/>
                  </a:cubicBezTo>
                  <a:lnTo>
                    <a:pt x="13885" y="161500"/>
                  </a:lnTo>
                  <a:cubicBezTo>
                    <a:pt x="15070" y="162730"/>
                    <a:pt x="16346" y="163900"/>
                    <a:pt x="17698" y="164948"/>
                  </a:cubicBezTo>
                  <a:cubicBezTo>
                    <a:pt x="19050" y="166027"/>
                    <a:pt x="20478" y="167014"/>
                    <a:pt x="21967" y="167911"/>
                  </a:cubicBezTo>
                  <a:cubicBezTo>
                    <a:pt x="23456" y="168807"/>
                    <a:pt x="24990" y="169627"/>
                    <a:pt x="26570" y="170372"/>
                  </a:cubicBezTo>
                  <a:cubicBezTo>
                    <a:pt x="28165" y="171101"/>
                    <a:pt x="29775" y="171785"/>
                    <a:pt x="31431" y="172362"/>
                  </a:cubicBezTo>
                  <a:cubicBezTo>
                    <a:pt x="31856" y="172514"/>
                    <a:pt x="32267" y="172650"/>
                    <a:pt x="32692" y="172787"/>
                  </a:cubicBezTo>
                  <a:cubicBezTo>
                    <a:pt x="33102" y="172924"/>
                    <a:pt x="33512" y="173061"/>
                    <a:pt x="33938" y="173182"/>
                  </a:cubicBezTo>
                  <a:lnTo>
                    <a:pt x="35214" y="173562"/>
                  </a:lnTo>
                  <a:lnTo>
                    <a:pt x="36505" y="173927"/>
                  </a:lnTo>
                  <a:cubicBezTo>
                    <a:pt x="37371" y="174154"/>
                    <a:pt x="38252" y="174428"/>
                    <a:pt x="39118" y="174671"/>
                  </a:cubicBezTo>
                  <a:lnTo>
                    <a:pt x="40409" y="175035"/>
                  </a:lnTo>
                  <a:lnTo>
                    <a:pt x="41700" y="175385"/>
                  </a:lnTo>
                  <a:cubicBezTo>
                    <a:pt x="43432" y="175841"/>
                    <a:pt x="45164" y="176281"/>
                    <a:pt x="46896" y="176676"/>
                  </a:cubicBezTo>
                  <a:cubicBezTo>
                    <a:pt x="48643" y="177071"/>
                    <a:pt x="50390" y="177405"/>
                    <a:pt x="52152" y="177709"/>
                  </a:cubicBezTo>
                  <a:cubicBezTo>
                    <a:pt x="52669" y="177466"/>
                    <a:pt x="52577" y="177223"/>
                    <a:pt x="49569" y="176463"/>
                  </a:cubicBezTo>
                  <a:cubicBezTo>
                    <a:pt x="48536" y="176175"/>
                    <a:pt x="46820" y="175765"/>
                    <a:pt x="44739" y="175233"/>
                  </a:cubicBezTo>
                  <a:cubicBezTo>
                    <a:pt x="44207" y="175096"/>
                    <a:pt x="43660" y="174960"/>
                    <a:pt x="43098" y="174808"/>
                  </a:cubicBezTo>
                  <a:cubicBezTo>
                    <a:pt x="42521" y="174671"/>
                    <a:pt x="41943" y="174504"/>
                    <a:pt x="41336" y="174337"/>
                  </a:cubicBezTo>
                  <a:cubicBezTo>
                    <a:pt x="40120" y="174018"/>
                    <a:pt x="38860" y="173653"/>
                    <a:pt x="37508" y="173273"/>
                  </a:cubicBezTo>
                  <a:cubicBezTo>
                    <a:pt x="36824" y="173091"/>
                    <a:pt x="36140" y="172939"/>
                    <a:pt x="35502" y="172757"/>
                  </a:cubicBezTo>
                  <a:cubicBezTo>
                    <a:pt x="34849" y="172559"/>
                    <a:pt x="34196" y="172392"/>
                    <a:pt x="33543" y="172180"/>
                  </a:cubicBezTo>
                  <a:cubicBezTo>
                    <a:pt x="32905" y="171967"/>
                    <a:pt x="32251" y="171769"/>
                    <a:pt x="31613" y="171541"/>
                  </a:cubicBezTo>
                  <a:lnTo>
                    <a:pt x="30671" y="171207"/>
                  </a:lnTo>
                  <a:cubicBezTo>
                    <a:pt x="30352" y="171086"/>
                    <a:pt x="30049" y="170964"/>
                    <a:pt x="29730" y="170843"/>
                  </a:cubicBezTo>
                  <a:cubicBezTo>
                    <a:pt x="27481" y="169977"/>
                    <a:pt x="25294" y="168929"/>
                    <a:pt x="23213" y="167713"/>
                  </a:cubicBezTo>
                  <a:cubicBezTo>
                    <a:pt x="22893" y="167531"/>
                    <a:pt x="22590" y="167333"/>
                    <a:pt x="22286" y="167136"/>
                  </a:cubicBezTo>
                  <a:lnTo>
                    <a:pt x="21374" y="166559"/>
                  </a:lnTo>
                  <a:lnTo>
                    <a:pt x="20493" y="165936"/>
                  </a:lnTo>
                  <a:lnTo>
                    <a:pt x="20053" y="165617"/>
                  </a:lnTo>
                  <a:cubicBezTo>
                    <a:pt x="19901" y="165510"/>
                    <a:pt x="19764" y="165404"/>
                    <a:pt x="19612" y="165298"/>
                  </a:cubicBezTo>
                  <a:lnTo>
                    <a:pt x="18746" y="164645"/>
                  </a:lnTo>
                  <a:cubicBezTo>
                    <a:pt x="18473" y="164417"/>
                    <a:pt x="18199" y="164174"/>
                    <a:pt x="17911" y="163946"/>
                  </a:cubicBezTo>
                  <a:cubicBezTo>
                    <a:pt x="17349" y="163505"/>
                    <a:pt x="16817" y="163004"/>
                    <a:pt x="16285" y="162518"/>
                  </a:cubicBezTo>
                  <a:lnTo>
                    <a:pt x="16088" y="162335"/>
                  </a:lnTo>
                  <a:lnTo>
                    <a:pt x="15890" y="162138"/>
                  </a:lnTo>
                  <a:lnTo>
                    <a:pt x="15510" y="161758"/>
                  </a:lnTo>
                  <a:lnTo>
                    <a:pt x="15131" y="161378"/>
                  </a:lnTo>
                  <a:cubicBezTo>
                    <a:pt x="14994" y="161257"/>
                    <a:pt x="14872" y="161135"/>
                    <a:pt x="14751" y="160999"/>
                  </a:cubicBezTo>
                  <a:cubicBezTo>
                    <a:pt x="14265" y="160452"/>
                    <a:pt x="13763" y="159935"/>
                    <a:pt x="13323" y="159373"/>
                  </a:cubicBezTo>
                  <a:cubicBezTo>
                    <a:pt x="13080" y="159085"/>
                    <a:pt x="12852" y="158811"/>
                    <a:pt x="12624" y="158522"/>
                  </a:cubicBezTo>
                  <a:lnTo>
                    <a:pt x="11986" y="157657"/>
                  </a:lnTo>
                  <a:lnTo>
                    <a:pt x="11652" y="157216"/>
                  </a:lnTo>
                  <a:lnTo>
                    <a:pt x="11348" y="156775"/>
                  </a:lnTo>
                  <a:lnTo>
                    <a:pt x="10756" y="155864"/>
                  </a:lnTo>
                  <a:cubicBezTo>
                    <a:pt x="9206" y="153388"/>
                    <a:pt x="8006" y="150729"/>
                    <a:pt x="7155" y="147934"/>
                  </a:cubicBezTo>
                  <a:lnTo>
                    <a:pt x="7079" y="147676"/>
                  </a:lnTo>
                  <a:lnTo>
                    <a:pt x="7003" y="147418"/>
                  </a:lnTo>
                  <a:lnTo>
                    <a:pt x="6867" y="146886"/>
                  </a:lnTo>
                  <a:lnTo>
                    <a:pt x="6578" y="145822"/>
                  </a:lnTo>
                  <a:lnTo>
                    <a:pt x="6365" y="144729"/>
                  </a:lnTo>
                  <a:lnTo>
                    <a:pt x="6244" y="144197"/>
                  </a:lnTo>
                  <a:lnTo>
                    <a:pt x="6183" y="143924"/>
                  </a:lnTo>
                  <a:lnTo>
                    <a:pt x="6153" y="143650"/>
                  </a:lnTo>
                  <a:lnTo>
                    <a:pt x="5986" y="142556"/>
                  </a:lnTo>
                  <a:lnTo>
                    <a:pt x="5894" y="142009"/>
                  </a:lnTo>
                  <a:cubicBezTo>
                    <a:pt x="5864" y="141827"/>
                    <a:pt x="5864" y="141645"/>
                    <a:pt x="5834" y="141447"/>
                  </a:cubicBezTo>
                  <a:lnTo>
                    <a:pt x="5727" y="140338"/>
                  </a:lnTo>
                  <a:cubicBezTo>
                    <a:pt x="5712" y="140156"/>
                    <a:pt x="5697" y="139974"/>
                    <a:pt x="5667" y="139791"/>
                  </a:cubicBezTo>
                  <a:lnTo>
                    <a:pt x="5651" y="139229"/>
                  </a:lnTo>
                  <a:cubicBezTo>
                    <a:pt x="5484" y="136237"/>
                    <a:pt x="5591" y="133244"/>
                    <a:pt x="5955" y="130266"/>
                  </a:cubicBezTo>
                  <a:cubicBezTo>
                    <a:pt x="6350" y="127304"/>
                    <a:pt x="6988" y="124387"/>
                    <a:pt x="7869" y="121531"/>
                  </a:cubicBezTo>
                  <a:cubicBezTo>
                    <a:pt x="8766" y="118660"/>
                    <a:pt x="9829" y="115865"/>
                    <a:pt x="11059" y="113131"/>
                  </a:cubicBezTo>
                  <a:cubicBezTo>
                    <a:pt x="12290" y="110381"/>
                    <a:pt x="13627" y="107692"/>
                    <a:pt x="14994" y="105003"/>
                  </a:cubicBezTo>
                  <a:cubicBezTo>
                    <a:pt x="16969" y="101099"/>
                    <a:pt x="19020" y="97149"/>
                    <a:pt x="20827" y="93002"/>
                  </a:cubicBezTo>
                  <a:cubicBezTo>
                    <a:pt x="21739" y="90936"/>
                    <a:pt x="22590" y="88809"/>
                    <a:pt x="23349" y="86637"/>
                  </a:cubicBezTo>
                  <a:cubicBezTo>
                    <a:pt x="24109" y="84464"/>
                    <a:pt x="24747" y="82231"/>
                    <a:pt x="25263" y="79983"/>
                  </a:cubicBezTo>
                  <a:lnTo>
                    <a:pt x="25628" y="78282"/>
                  </a:lnTo>
                  <a:lnTo>
                    <a:pt x="25932" y="76550"/>
                  </a:lnTo>
                  <a:lnTo>
                    <a:pt x="26008" y="76124"/>
                  </a:lnTo>
                  <a:lnTo>
                    <a:pt x="26068" y="75684"/>
                  </a:lnTo>
                  <a:lnTo>
                    <a:pt x="26175" y="74818"/>
                  </a:lnTo>
                  <a:lnTo>
                    <a:pt x="26281" y="73937"/>
                  </a:lnTo>
                  <a:lnTo>
                    <a:pt x="26357" y="73071"/>
                  </a:lnTo>
                  <a:lnTo>
                    <a:pt x="26433" y="72190"/>
                  </a:lnTo>
                  <a:cubicBezTo>
                    <a:pt x="26463" y="71901"/>
                    <a:pt x="26494" y="71613"/>
                    <a:pt x="26494" y="71309"/>
                  </a:cubicBezTo>
                  <a:lnTo>
                    <a:pt x="26570" y="69531"/>
                  </a:lnTo>
                  <a:lnTo>
                    <a:pt x="26570" y="69076"/>
                  </a:lnTo>
                  <a:lnTo>
                    <a:pt x="26555" y="68620"/>
                  </a:lnTo>
                  <a:lnTo>
                    <a:pt x="26524" y="67724"/>
                  </a:lnTo>
                  <a:cubicBezTo>
                    <a:pt x="26509" y="67116"/>
                    <a:pt x="26463" y="66539"/>
                    <a:pt x="26418" y="65961"/>
                  </a:cubicBezTo>
                  <a:cubicBezTo>
                    <a:pt x="26236" y="63622"/>
                    <a:pt x="25901" y="61343"/>
                    <a:pt x="25506" y="59125"/>
                  </a:cubicBezTo>
                  <a:cubicBezTo>
                    <a:pt x="25111" y="56892"/>
                    <a:pt x="24640" y="54689"/>
                    <a:pt x="24170" y="52532"/>
                  </a:cubicBezTo>
                  <a:cubicBezTo>
                    <a:pt x="23501" y="49555"/>
                    <a:pt x="22802" y="46577"/>
                    <a:pt x="22195" y="43615"/>
                  </a:cubicBezTo>
                  <a:cubicBezTo>
                    <a:pt x="21572" y="40698"/>
                    <a:pt x="21101" y="37736"/>
                    <a:pt x="20782" y="34758"/>
                  </a:cubicBezTo>
                  <a:lnTo>
                    <a:pt x="20676" y="33649"/>
                  </a:lnTo>
                  <a:lnTo>
                    <a:pt x="20600" y="32555"/>
                  </a:lnTo>
                  <a:cubicBezTo>
                    <a:pt x="20539" y="31826"/>
                    <a:pt x="20539" y="31112"/>
                    <a:pt x="20524" y="30383"/>
                  </a:cubicBezTo>
                  <a:cubicBezTo>
                    <a:pt x="20508" y="30018"/>
                    <a:pt x="20524" y="29669"/>
                    <a:pt x="20524" y="29304"/>
                  </a:cubicBezTo>
                  <a:cubicBezTo>
                    <a:pt x="20524" y="28955"/>
                    <a:pt x="20524" y="28591"/>
                    <a:pt x="20554" y="28241"/>
                  </a:cubicBezTo>
                  <a:lnTo>
                    <a:pt x="20615" y="27178"/>
                  </a:lnTo>
                  <a:cubicBezTo>
                    <a:pt x="20645" y="26828"/>
                    <a:pt x="20691" y="26479"/>
                    <a:pt x="20721" y="26129"/>
                  </a:cubicBezTo>
                  <a:lnTo>
                    <a:pt x="20782" y="25613"/>
                  </a:lnTo>
                  <a:cubicBezTo>
                    <a:pt x="20797" y="25431"/>
                    <a:pt x="20827" y="25264"/>
                    <a:pt x="20858" y="25096"/>
                  </a:cubicBezTo>
                  <a:lnTo>
                    <a:pt x="21025" y="24079"/>
                  </a:lnTo>
                  <a:lnTo>
                    <a:pt x="21253" y="23076"/>
                  </a:lnTo>
                  <a:cubicBezTo>
                    <a:pt x="21283" y="22909"/>
                    <a:pt x="21314" y="22742"/>
                    <a:pt x="21359" y="22575"/>
                  </a:cubicBezTo>
                  <a:lnTo>
                    <a:pt x="21511" y="22089"/>
                  </a:lnTo>
                  <a:cubicBezTo>
                    <a:pt x="21602" y="21770"/>
                    <a:pt x="21678" y="21435"/>
                    <a:pt x="21785" y="21116"/>
                  </a:cubicBezTo>
                  <a:lnTo>
                    <a:pt x="22134" y="20190"/>
                  </a:lnTo>
                  <a:cubicBezTo>
                    <a:pt x="22240" y="19871"/>
                    <a:pt x="22377" y="19567"/>
                    <a:pt x="22514" y="19263"/>
                  </a:cubicBezTo>
                  <a:lnTo>
                    <a:pt x="22711" y="18822"/>
                  </a:lnTo>
                  <a:cubicBezTo>
                    <a:pt x="22787" y="18671"/>
                    <a:pt x="22848" y="18519"/>
                    <a:pt x="22924" y="18367"/>
                  </a:cubicBezTo>
                  <a:cubicBezTo>
                    <a:pt x="23228" y="17789"/>
                    <a:pt x="23562" y="17212"/>
                    <a:pt x="23911" y="16665"/>
                  </a:cubicBezTo>
                  <a:lnTo>
                    <a:pt x="24185" y="16255"/>
                  </a:lnTo>
                  <a:lnTo>
                    <a:pt x="24291" y="16073"/>
                  </a:lnTo>
                  <a:cubicBezTo>
                    <a:pt x="24306" y="16042"/>
                    <a:pt x="24321" y="16012"/>
                    <a:pt x="24352" y="15997"/>
                  </a:cubicBezTo>
                  <a:lnTo>
                    <a:pt x="24975" y="15252"/>
                  </a:lnTo>
                  <a:cubicBezTo>
                    <a:pt x="25856" y="14280"/>
                    <a:pt x="26813" y="13369"/>
                    <a:pt x="27831" y="12548"/>
                  </a:cubicBezTo>
                  <a:cubicBezTo>
                    <a:pt x="29851" y="10938"/>
                    <a:pt x="32115" y="9662"/>
                    <a:pt x="34515" y="8751"/>
                  </a:cubicBezTo>
                  <a:cubicBezTo>
                    <a:pt x="36915" y="7839"/>
                    <a:pt x="39391" y="7155"/>
                    <a:pt x="41913" y="6685"/>
                  </a:cubicBezTo>
                  <a:cubicBezTo>
                    <a:pt x="44404" y="6198"/>
                    <a:pt x="46896" y="5864"/>
                    <a:pt x="49326" y="5545"/>
                  </a:cubicBezTo>
                  <a:cubicBezTo>
                    <a:pt x="51484" y="5257"/>
                    <a:pt x="53307" y="4998"/>
                    <a:pt x="54780" y="4725"/>
                  </a:cubicBezTo>
                  <a:cubicBezTo>
                    <a:pt x="55919" y="4543"/>
                    <a:pt x="57059" y="4284"/>
                    <a:pt x="58168" y="3965"/>
                  </a:cubicBezTo>
                  <a:cubicBezTo>
                    <a:pt x="58487" y="3859"/>
                    <a:pt x="58791" y="3753"/>
                    <a:pt x="59094" y="3616"/>
                  </a:cubicBezTo>
                  <a:cubicBezTo>
                    <a:pt x="59262" y="3555"/>
                    <a:pt x="59413" y="3464"/>
                    <a:pt x="59535" y="3342"/>
                  </a:cubicBezTo>
                  <a:cubicBezTo>
                    <a:pt x="59672" y="3175"/>
                    <a:pt x="59520" y="3054"/>
                    <a:pt x="59079" y="2963"/>
                  </a:cubicBezTo>
                  <a:cubicBezTo>
                    <a:pt x="58410" y="2847"/>
                    <a:pt x="57109" y="2819"/>
                    <a:pt x="55277" y="2819"/>
                  </a:cubicBezTo>
                  <a:cubicBezTo>
                    <a:pt x="54698" y="2819"/>
                    <a:pt x="54065" y="2822"/>
                    <a:pt x="53382" y="2826"/>
                  </a:cubicBezTo>
                  <a:cubicBezTo>
                    <a:pt x="51970" y="2841"/>
                    <a:pt x="50329" y="2887"/>
                    <a:pt x="48506" y="2963"/>
                  </a:cubicBezTo>
                  <a:cubicBezTo>
                    <a:pt x="46668" y="3054"/>
                    <a:pt x="44647" y="3175"/>
                    <a:pt x="42445" y="3449"/>
                  </a:cubicBezTo>
                  <a:lnTo>
                    <a:pt x="42369" y="2947"/>
                  </a:lnTo>
                  <a:cubicBezTo>
                    <a:pt x="44572" y="2628"/>
                    <a:pt x="46349" y="2431"/>
                    <a:pt x="47792" y="2264"/>
                  </a:cubicBezTo>
                  <a:cubicBezTo>
                    <a:pt x="49235" y="2097"/>
                    <a:pt x="50344" y="1945"/>
                    <a:pt x="51180" y="1823"/>
                  </a:cubicBezTo>
                  <a:cubicBezTo>
                    <a:pt x="52836" y="1550"/>
                    <a:pt x="53443" y="1322"/>
                    <a:pt x="53550" y="1140"/>
                  </a:cubicBezTo>
                  <a:cubicBezTo>
                    <a:pt x="53777" y="729"/>
                    <a:pt x="52106" y="426"/>
                    <a:pt x="531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8"/>
            <p:cNvSpPr/>
            <p:nvPr/>
          </p:nvSpPr>
          <p:spPr>
            <a:xfrm>
              <a:off x="3402850" y="931550"/>
              <a:ext cx="1365350" cy="3835150"/>
            </a:xfrm>
            <a:custGeom>
              <a:rect b="b" l="l" r="r" t="t"/>
              <a:pathLst>
                <a:path extrusionOk="0" h="153406" w="54614">
                  <a:moveTo>
                    <a:pt x="17606" y="59543"/>
                  </a:moveTo>
                  <a:cubicBezTo>
                    <a:pt x="17621" y="59543"/>
                    <a:pt x="17631" y="59572"/>
                    <a:pt x="17638" y="59613"/>
                  </a:cubicBezTo>
                  <a:lnTo>
                    <a:pt x="17638" y="59613"/>
                  </a:lnTo>
                  <a:cubicBezTo>
                    <a:pt x="17631" y="59573"/>
                    <a:pt x="17622" y="59548"/>
                    <a:pt x="17608" y="59548"/>
                  </a:cubicBezTo>
                  <a:cubicBezTo>
                    <a:pt x="17590" y="59548"/>
                    <a:pt x="17566" y="59588"/>
                    <a:pt x="17532" y="59689"/>
                  </a:cubicBezTo>
                  <a:cubicBezTo>
                    <a:pt x="17565" y="59583"/>
                    <a:pt x="17589" y="59543"/>
                    <a:pt x="17606" y="59543"/>
                  </a:cubicBezTo>
                  <a:close/>
                  <a:moveTo>
                    <a:pt x="17410" y="60176"/>
                  </a:moveTo>
                  <a:cubicBezTo>
                    <a:pt x="17380" y="60403"/>
                    <a:pt x="17319" y="60707"/>
                    <a:pt x="17228" y="61087"/>
                  </a:cubicBezTo>
                  <a:cubicBezTo>
                    <a:pt x="17319" y="60692"/>
                    <a:pt x="17365" y="60403"/>
                    <a:pt x="17410" y="60176"/>
                  </a:cubicBezTo>
                  <a:close/>
                  <a:moveTo>
                    <a:pt x="7840" y="97774"/>
                  </a:moveTo>
                  <a:cubicBezTo>
                    <a:pt x="7536" y="98610"/>
                    <a:pt x="7247" y="99460"/>
                    <a:pt x="6989" y="100296"/>
                  </a:cubicBezTo>
                  <a:cubicBezTo>
                    <a:pt x="6746" y="101147"/>
                    <a:pt x="6488" y="101997"/>
                    <a:pt x="6275" y="102848"/>
                  </a:cubicBezTo>
                  <a:cubicBezTo>
                    <a:pt x="5819" y="104550"/>
                    <a:pt x="5455" y="106281"/>
                    <a:pt x="5166" y="108028"/>
                  </a:cubicBezTo>
                  <a:cubicBezTo>
                    <a:pt x="4877" y="109760"/>
                    <a:pt x="4695" y="111507"/>
                    <a:pt x="4604" y="113269"/>
                  </a:cubicBezTo>
                  <a:lnTo>
                    <a:pt x="4573" y="113923"/>
                  </a:lnTo>
                  <a:cubicBezTo>
                    <a:pt x="4558" y="114151"/>
                    <a:pt x="4558" y="114363"/>
                    <a:pt x="4558" y="114591"/>
                  </a:cubicBezTo>
                  <a:lnTo>
                    <a:pt x="4543" y="115913"/>
                  </a:lnTo>
                  <a:cubicBezTo>
                    <a:pt x="4573" y="116779"/>
                    <a:pt x="4558" y="117675"/>
                    <a:pt x="4634" y="118541"/>
                  </a:cubicBezTo>
                  <a:lnTo>
                    <a:pt x="4665" y="119209"/>
                  </a:lnTo>
                  <a:cubicBezTo>
                    <a:pt x="4680" y="119422"/>
                    <a:pt x="4695" y="119650"/>
                    <a:pt x="4725" y="119863"/>
                  </a:cubicBezTo>
                  <a:cubicBezTo>
                    <a:pt x="4771" y="120288"/>
                    <a:pt x="4817" y="120713"/>
                    <a:pt x="4877" y="121154"/>
                  </a:cubicBezTo>
                  <a:cubicBezTo>
                    <a:pt x="4999" y="122005"/>
                    <a:pt x="5136" y="122870"/>
                    <a:pt x="5333" y="123721"/>
                  </a:cubicBezTo>
                  <a:cubicBezTo>
                    <a:pt x="5698" y="125407"/>
                    <a:pt x="6214" y="127063"/>
                    <a:pt x="6867" y="128658"/>
                  </a:cubicBezTo>
                  <a:cubicBezTo>
                    <a:pt x="8189" y="131864"/>
                    <a:pt x="10134" y="134765"/>
                    <a:pt x="12579" y="137211"/>
                  </a:cubicBezTo>
                  <a:cubicBezTo>
                    <a:pt x="11334" y="135965"/>
                    <a:pt x="10209" y="134613"/>
                    <a:pt x="9222" y="133155"/>
                  </a:cubicBezTo>
                  <a:cubicBezTo>
                    <a:pt x="8250" y="131697"/>
                    <a:pt x="7429" y="130162"/>
                    <a:pt x="6761" y="128537"/>
                  </a:cubicBezTo>
                  <a:cubicBezTo>
                    <a:pt x="6093" y="126927"/>
                    <a:pt x="5576" y="125255"/>
                    <a:pt x="5212" y="123539"/>
                  </a:cubicBezTo>
                  <a:cubicBezTo>
                    <a:pt x="5120" y="123113"/>
                    <a:pt x="5029" y="122688"/>
                    <a:pt x="4968" y="122248"/>
                  </a:cubicBezTo>
                  <a:cubicBezTo>
                    <a:pt x="4908" y="121822"/>
                    <a:pt x="4847" y="121382"/>
                    <a:pt x="4771" y="120956"/>
                  </a:cubicBezTo>
                  <a:lnTo>
                    <a:pt x="4634" y="119665"/>
                  </a:lnTo>
                  <a:lnTo>
                    <a:pt x="4543" y="118343"/>
                  </a:lnTo>
                  <a:cubicBezTo>
                    <a:pt x="4528" y="118116"/>
                    <a:pt x="4513" y="117903"/>
                    <a:pt x="4513" y="117690"/>
                  </a:cubicBezTo>
                  <a:lnTo>
                    <a:pt x="4498" y="117022"/>
                  </a:lnTo>
                  <a:cubicBezTo>
                    <a:pt x="4482" y="116566"/>
                    <a:pt x="4467" y="116141"/>
                    <a:pt x="4467" y="115700"/>
                  </a:cubicBezTo>
                  <a:cubicBezTo>
                    <a:pt x="4482" y="114819"/>
                    <a:pt x="4482" y="113938"/>
                    <a:pt x="4543" y="113057"/>
                  </a:cubicBezTo>
                  <a:cubicBezTo>
                    <a:pt x="4573" y="112191"/>
                    <a:pt x="4680" y="111310"/>
                    <a:pt x="4756" y="110444"/>
                  </a:cubicBezTo>
                  <a:cubicBezTo>
                    <a:pt x="4893" y="109578"/>
                    <a:pt x="5014" y="108712"/>
                    <a:pt x="5136" y="107846"/>
                  </a:cubicBezTo>
                  <a:cubicBezTo>
                    <a:pt x="5272" y="106995"/>
                    <a:pt x="5455" y="106130"/>
                    <a:pt x="5637" y="105279"/>
                  </a:cubicBezTo>
                  <a:cubicBezTo>
                    <a:pt x="5834" y="104428"/>
                    <a:pt x="6047" y="103593"/>
                    <a:pt x="6260" y="102742"/>
                  </a:cubicBezTo>
                  <a:cubicBezTo>
                    <a:pt x="6488" y="101906"/>
                    <a:pt x="6715" y="101071"/>
                    <a:pt x="6989" y="100235"/>
                  </a:cubicBezTo>
                  <a:cubicBezTo>
                    <a:pt x="7262" y="99415"/>
                    <a:pt x="7536" y="98595"/>
                    <a:pt x="7840" y="97774"/>
                  </a:cubicBezTo>
                  <a:close/>
                  <a:moveTo>
                    <a:pt x="33342" y="1"/>
                  </a:moveTo>
                  <a:cubicBezTo>
                    <a:pt x="32111" y="1"/>
                    <a:pt x="30877" y="68"/>
                    <a:pt x="29654" y="200"/>
                  </a:cubicBezTo>
                  <a:lnTo>
                    <a:pt x="28895" y="306"/>
                  </a:lnTo>
                  <a:cubicBezTo>
                    <a:pt x="28652" y="337"/>
                    <a:pt x="28394" y="397"/>
                    <a:pt x="28135" y="443"/>
                  </a:cubicBezTo>
                  <a:cubicBezTo>
                    <a:pt x="27877" y="504"/>
                    <a:pt x="27619" y="534"/>
                    <a:pt x="27360" y="610"/>
                  </a:cubicBezTo>
                  <a:lnTo>
                    <a:pt x="26601" y="792"/>
                  </a:lnTo>
                  <a:cubicBezTo>
                    <a:pt x="26343" y="853"/>
                    <a:pt x="26084" y="944"/>
                    <a:pt x="25841" y="1035"/>
                  </a:cubicBezTo>
                  <a:cubicBezTo>
                    <a:pt x="25583" y="1111"/>
                    <a:pt x="25325" y="1187"/>
                    <a:pt x="25082" y="1279"/>
                  </a:cubicBezTo>
                  <a:lnTo>
                    <a:pt x="24322" y="1598"/>
                  </a:lnTo>
                  <a:cubicBezTo>
                    <a:pt x="24186" y="1643"/>
                    <a:pt x="24064" y="1689"/>
                    <a:pt x="23942" y="1749"/>
                  </a:cubicBezTo>
                  <a:lnTo>
                    <a:pt x="23563" y="1947"/>
                  </a:lnTo>
                  <a:lnTo>
                    <a:pt x="22818" y="2327"/>
                  </a:lnTo>
                  <a:lnTo>
                    <a:pt x="22104" y="2752"/>
                  </a:lnTo>
                  <a:lnTo>
                    <a:pt x="21740" y="2965"/>
                  </a:lnTo>
                  <a:cubicBezTo>
                    <a:pt x="21618" y="3041"/>
                    <a:pt x="21512" y="3132"/>
                    <a:pt x="21405" y="3208"/>
                  </a:cubicBezTo>
                  <a:lnTo>
                    <a:pt x="20722" y="3709"/>
                  </a:lnTo>
                  <a:cubicBezTo>
                    <a:pt x="20494" y="3876"/>
                    <a:pt x="20297" y="4059"/>
                    <a:pt x="20084" y="4256"/>
                  </a:cubicBezTo>
                  <a:lnTo>
                    <a:pt x="19765" y="4530"/>
                  </a:lnTo>
                  <a:cubicBezTo>
                    <a:pt x="19658" y="4621"/>
                    <a:pt x="19552" y="4712"/>
                    <a:pt x="19461" y="4818"/>
                  </a:cubicBezTo>
                  <a:lnTo>
                    <a:pt x="18869" y="5426"/>
                  </a:lnTo>
                  <a:lnTo>
                    <a:pt x="18580" y="5730"/>
                  </a:lnTo>
                  <a:lnTo>
                    <a:pt x="18322" y="6049"/>
                  </a:lnTo>
                  <a:lnTo>
                    <a:pt x="17775" y="6793"/>
                  </a:lnTo>
                  <a:cubicBezTo>
                    <a:pt x="17577" y="7066"/>
                    <a:pt x="17395" y="7385"/>
                    <a:pt x="17197" y="7705"/>
                  </a:cubicBezTo>
                  <a:cubicBezTo>
                    <a:pt x="17091" y="7856"/>
                    <a:pt x="17000" y="8024"/>
                    <a:pt x="16909" y="8191"/>
                  </a:cubicBezTo>
                  <a:lnTo>
                    <a:pt x="16635" y="8722"/>
                  </a:lnTo>
                  <a:lnTo>
                    <a:pt x="16362" y="9254"/>
                  </a:lnTo>
                  <a:lnTo>
                    <a:pt x="16225" y="9512"/>
                  </a:lnTo>
                  <a:lnTo>
                    <a:pt x="16119" y="9786"/>
                  </a:lnTo>
                  <a:lnTo>
                    <a:pt x="15663" y="10880"/>
                  </a:lnTo>
                  <a:cubicBezTo>
                    <a:pt x="15526" y="11244"/>
                    <a:pt x="15420" y="11594"/>
                    <a:pt x="15299" y="11943"/>
                  </a:cubicBezTo>
                  <a:cubicBezTo>
                    <a:pt x="15056" y="12611"/>
                    <a:pt x="14919" y="13234"/>
                    <a:pt x="14782" y="13720"/>
                  </a:cubicBezTo>
                  <a:lnTo>
                    <a:pt x="14630" y="14267"/>
                  </a:lnTo>
                  <a:lnTo>
                    <a:pt x="14524" y="14814"/>
                  </a:lnTo>
                  <a:lnTo>
                    <a:pt x="14311" y="15893"/>
                  </a:lnTo>
                  <a:cubicBezTo>
                    <a:pt x="14266" y="16075"/>
                    <a:pt x="14235" y="16257"/>
                    <a:pt x="14220" y="16440"/>
                  </a:cubicBezTo>
                  <a:lnTo>
                    <a:pt x="14129" y="16971"/>
                  </a:lnTo>
                  <a:lnTo>
                    <a:pt x="13977" y="18050"/>
                  </a:lnTo>
                  <a:cubicBezTo>
                    <a:pt x="13916" y="18779"/>
                    <a:pt x="13840" y="19493"/>
                    <a:pt x="13795" y="20207"/>
                  </a:cubicBezTo>
                  <a:lnTo>
                    <a:pt x="13749" y="21301"/>
                  </a:lnTo>
                  <a:lnTo>
                    <a:pt x="13719" y="21832"/>
                  </a:lnTo>
                  <a:lnTo>
                    <a:pt x="13719" y="22364"/>
                  </a:lnTo>
                  <a:lnTo>
                    <a:pt x="13719" y="23428"/>
                  </a:lnTo>
                  <a:lnTo>
                    <a:pt x="13749" y="24491"/>
                  </a:lnTo>
                  <a:cubicBezTo>
                    <a:pt x="13764" y="24856"/>
                    <a:pt x="13779" y="25205"/>
                    <a:pt x="13795" y="25554"/>
                  </a:cubicBezTo>
                  <a:cubicBezTo>
                    <a:pt x="13825" y="25904"/>
                    <a:pt x="13840" y="26253"/>
                    <a:pt x="13871" y="26618"/>
                  </a:cubicBezTo>
                  <a:cubicBezTo>
                    <a:pt x="13977" y="28015"/>
                    <a:pt x="14129" y="29413"/>
                    <a:pt x="14311" y="30780"/>
                  </a:cubicBezTo>
                  <a:cubicBezTo>
                    <a:pt x="15116" y="36264"/>
                    <a:pt x="16544" y="41384"/>
                    <a:pt x="17319" y="46351"/>
                  </a:cubicBezTo>
                  <a:cubicBezTo>
                    <a:pt x="17729" y="48797"/>
                    <a:pt x="17942" y="51258"/>
                    <a:pt x="17957" y="53734"/>
                  </a:cubicBezTo>
                  <a:lnTo>
                    <a:pt x="17942" y="54631"/>
                  </a:lnTo>
                  <a:cubicBezTo>
                    <a:pt x="17927" y="54783"/>
                    <a:pt x="17927" y="54935"/>
                    <a:pt x="17927" y="55086"/>
                  </a:cubicBezTo>
                  <a:lnTo>
                    <a:pt x="17896" y="55542"/>
                  </a:lnTo>
                  <a:lnTo>
                    <a:pt x="17836" y="56454"/>
                  </a:lnTo>
                  <a:lnTo>
                    <a:pt x="17760" y="57350"/>
                  </a:lnTo>
                  <a:lnTo>
                    <a:pt x="17714" y="57791"/>
                  </a:lnTo>
                  <a:lnTo>
                    <a:pt x="17653" y="58246"/>
                  </a:lnTo>
                  <a:lnTo>
                    <a:pt x="17517" y="59143"/>
                  </a:lnTo>
                  <a:lnTo>
                    <a:pt x="17365" y="60039"/>
                  </a:lnTo>
                  <a:cubicBezTo>
                    <a:pt x="17304" y="60327"/>
                    <a:pt x="17258" y="60631"/>
                    <a:pt x="17182" y="60920"/>
                  </a:cubicBezTo>
                  <a:cubicBezTo>
                    <a:pt x="17046" y="61512"/>
                    <a:pt x="16924" y="62105"/>
                    <a:pt x="16757" y="62682"/>
                  </a:cubicBezTo>
                  <a:lnTo>
                    <a:pt x="16529" y="63563"/>
                  </a:lnTo>
                  <a:cubicBezTo>
                    <a:pt x="16438" y="63852"/>
                    <a:pt x="16347" y="64156"/>
                    <a:pt x="16256" y="64444"/>
                  </a:cubicBezTo>
                  <a:lnTo>
                    <a:pt x="15967" y="65325"/>
                  </a:lnTo>
                  <a:lnTo>
                    <a:pt x="15663" y="66222"/>
                  </a:lnTo>
                  <a:cubicBezTo>
                    <a:pt x="15481" y="66829"/>
                    <a:pt x="15253" y="67422"/>
                    <a:pt x="15040" y="68014"/>
                  </a:cubicBezTo>
                  <a:cubicBezTo>
                    <a:pt x="14205" y="70369"/>
                    <a:pt x="13217" y="72724"/>
                    <a:pt x="12200" y="75063"/>
                  </a:cubicBezTo>
                  <a:cubicBezTo>
                    <a:pt x="10149" y="79757"/>
                    <a:pt x="7885" y="84451"/>
                    <a:pt x="5865" y="89328"/>
                  </a:cubicBezTo>
                  <a:cubicBezTo>
                    <a:pt x="3859" y="94219"/>
                    <a:pt x="2067" y="99309"/>
                    <a:pt x="1034" y="104656"/>
                  </a:cubicBezTo>
                  <a:cubicBezTo>
                    <a:pt x="502" y="107345"/>
                    <a:pt x="183" y="110064"/>
                    <a:pt x="46" y="112799"/>
                  </a:cubicBezTo>
                  <a:lnTo>
                    <a:pt x="1" y="113816"/>
                  </a:lnTo>
                  <a:lnTo>
                    <a:pt x="1" y="114849"/>
                  </a:lnTo>
                  <a:lnTo>
                    <a:pt x="1" y="115882"/>
                  </a:lnTo>
                  <a:lnTo>
                    <a:pt x="31" y="116915"/>
                  </a:lnTo>
                  <a:lnTo>
                    <a:pt x="77" y="117948"/>
                  </a:lnTo>
                  <a:lnTo>
                    <a:pt x="153" y="118981"/>
                  </a:lnTo>
                  <a:lnTo>
                    <a:pt x="229" y="120014"/>
                  </a:lnTo>
                  <a:cubicBezTo>
                    <a:pt x="259" y="120364"/>
                    <a:pt x="305" y="120713"/>
                    <a:pt x="350" y="121063"/>
                  </a:cubicBezTo>
                  <a:cubicBezTo>
                    <a:pt x="685" y="123888"/>
                    <a:pt x="1368" y="126653"/>
                    <a:pt x="2356" y="129312"/>
                  </a:cubicBezTo>
                  <a:cubicBezTo>
                    <a:pt x="3389" y="132016"/>
                    <a:pt x="4786" y="134553"/>
                    <a:pt x="6533" y="136877"/>
                  </a:cubicBezTo>
                  <a:cubicBezTo>
                    <a:pt x="4330" y="133899"/>
                    <a:pt x="2659" y="130557"/>
                    <a:pt x="1626" y="127002"/>
                  </a:cubicBezTo>
                  <a:cubicBezTo>
                    <a:pt x="1125" y="125271"/>
                    <a:pt x="745" y="123508"/>
                    <a:pt x="487" y="121731"/>
                  </a:cubicBezTo>
                  <a:cubicBezTo>
                    <a:pt x="426" y="121291"/>
                    <a:pt x="381" y="120850"/>
                    <a:pt x="335" y="120394"/>
                  </a:cubicBezTo>
                  <a:lnTo>
                    <a:pt x="290" y="120060"/>
                  </a:lnTo>
                  <a:lnTo>
                    <a:pt x="274" y="119741"/>
                  </a:lnTo>
                  <a:lnTo>
                    <a:pt x="214" y="119073"/>
                  </a:lnTo>
                  <a:cubicBezTo>
                    <a:pt x="183" y="118632"/>
                    <a:pt x="138" y="118191"/>
                    <a:pt x="138" y="117766"/>
                  </a:cubicBezTo>
                  <a:lnTo>
                    <a:pt x="92" y="116460"/>
                  </a:lnTo>
                  <a:cubicBezTo>
                    <a:pt x="77" y="116019"/>
                    <a:pt x="92" y="115594"/>
                    <a:pt x="92" y="115153"/>
                  </a:cubicBezTo>
                  <a:lnTo>
                    <a:pt x="107" y="113847"/>
                  </a:lnTo>
                  <a:lnTo>
                    <a:pt x="168" y="112555"/>
                  </a:lnTo>
                  <a:lnTo>
                    <a:pt x="198" y="111902"/>
                  </a:lnTo>
                  <a:lnTo>
                    <a:pt x="259" y="111249"/>
                  </a:lnTo>
                  <a:lnTo>
                    <a:pt x="365" y="109958"/>
                  </a:lnTo>
                  <a:lnTo>
                    <a:pt x="517" y="108682"/>
                  </a:lnTo>
                  <a:lnTo>
                    <a:pt x="609" y="108028"/>
                  </a:lnTo>
                  <a:lnTo>
                    <a:pt x="700" y="107390"/>
                  </a:lnTo>
                  <a:lnTo>
                    <a:pt x="897" y="106114"/>
                  </a:lnTo>
                  <a:cubicBezTo>
                    <a:pt x="1490" y="102757"/>
                    <a:pt x="2356" y="99460"/>
                    <a:pt x="3449" y="96225"/>
                  </a:cubicBezTo>
                  <a:cubicBezTo>
                    <a:pt x="5606" y="89814"/>
                    <a:pt x="8508" y="83798"/>
                    <a:pt x="11197" y="77828"/>
                  </a:cubicBezTo>
                  <a:cubicBezTo>
                    <a:pt x="12549" y="74835"/>
                    <a:pt x="13855" y="71843"/>
                    <a:pt x="14995" y="68804"/>
                  </a:cubicBezTo>
                  <a:cubicBezTo>
                    <a:pt x="15131" y="68424"/>
                    <a:pt x="15268" y="68060"/>
                    <a:pt x="15405" y="67665"/>
                  </a:cubicBezTo>
                  <a:cubicBezTo>
                    <a:pt x="15542" y="67270"/>
                    <a:pt x="15678" y="66905"/>
                    <a:pt x="15800" y="66510"/>
                  </a:cubicBezTo>
                  <a:lnTo>
                    <a:pt x="16180" y="65341"/>
                  </a:lnTo>
                  <a:lnTo>
                    <a:pt x="16544" y="64201"/>
                  </a:lnTo>
                  <a:cubicBezTo>
                    <a:pt x="17015" y="62697"/>
                    <a:pt x="17380" y="61163"/>
                    <a:pt x="17638" y="59613"/>
                  </a:cubicBezTo>
                  <a:cubicBezTo>
                    <a:pt x="17665" y="59729"/>
                    <a:pt x="17676" y="59963"/>
                    <a:pt x="17729" y="59963"/>
                  </a:cubicBezTo>
                  <a:cubicBezTo>
                    <a:pt x="17766" y="59963"/>
                    <a:pt x="17825" y="59844"/>
                    <a:pt x="17927" y="59477"/>
                  </a:cubicBezTo>
                  <a:lnTo>
                    <a:pt x="17927" y="59477"/>
                  </a:lnTo>
                  <a:cubicBezTo>
                    <a:pt x="17684" y="61072"/>
                    <a:pt x="17349" y="62652"/>
                    <a:pt x="16894" y="64201"/>
                  </a:cubicBezTo>
                  <a:lnTo>
                    <a:pt x="16544" y="65371"/>
                  </a:lnTo>
                  <a:lnTo>
                    <a:pt x="16164" y="66571"/>
                  </a:lnTo>
                  <a:cubicBezTo>
                    <a:pt x="16043" y="66966"/>
                    <a:pt x="15906" y="67361"/>
                    <a:pt x="15770" y="67741"/>
                  </a:cubicBezTo>
                  <a:cubicBezTo>
                    <a:pt x="15633" y="68136"/>
                    <a:pt x="15511" y="68531"/>
                    <a:pt x="15359" y="68911"/>
                  </a:cubicBezTo>
                  <a:cubicBezTo>
                    <a:pt x="14220" y="72025"/>
                    <a:pt x="12898" y="75078"/>
                    <a:pt x="11531" y="78117"/>
                  </a:cubicBezTo>
                  <a:cubicBezTo>
                    <a:pt x="8781" y="84208"/>
                    <a:pt x="5819" y="90270"/>
                    <a:pt x="3632" y="96772"/>
                  </a:cubicBezTo>
                  <a:lnTo>
                    <a:pt x="3419" y="97379"/>
                  </a:lnTo>
                  <a:lnTo>
                    <a:pt x="3237" y="97987"/>
                  </a:lnTo>
                  <a:cubicBezTo>
                    <a:pt x="3100" y="98397"/>
                    <a:pt x="2978" y="98807"/>
                    <a:pt x="2857" y="99217"/>
                  </a:cubicBezTo>
                  <a:cubicBezTo>
                    <a:pt x="2614" y="100038"/>
                    <a:pt x="2386" y="100873"/>
                    <a:pt x="2158" y="101709"/>
                  </a:cubicBezTo>
                  <a:cubicBezTo>
                    <a:pt x="1945" y="102544"/>
                    <a:pt x="1748" y="103380"/>
                    <a:pt x="1566" y="104231"/>
                  </a:cubicBezTo>
                  <a:cubicBezTo>
                    <a:pt x="1459" y="104656"/>
                    <a:pt x="1383" y="105081"/>
                    <a:pt x="1307" y="105507"/>
                  </a:cubicBezTo>
                  <a:cubicBezTo>
                    <a:pt x="1216" y="105932"/>
                    <a:pt x="1140" y="106357"/>
                    <a:pt x="1079" y="106798"/>
                  </a:cubicBezTo>
                  <a:lnTo>
                    <a:pt x="867" y="108074"/>
                  </a:lnTo>
                  <a:lnTo>
                    <a:pt x="715" y="109380"/>
                  </a:lnTo>
                  <a:lnTo>
                    <a:pt x="624" y="110034"/>
                  </a:lnTo>
                  <a:lnTo>
                    <a:pt x="578" y="110687"/>
                  </a:lnTo>
                  <a:lnTo>
                    <a:pt x="457" y="111993"/>
                  </a:lnTo>
                  <a:lnTo>
                    <a:pt x="396" y="113300"/>
                  </a:lnTo>
                  <a:lnTo>
                    <a:pt x="365" y="113968"/>
                  </a:lnTo>
                  <a:lnTo>
                    <a:pt x="365" y="114622"/>
                  </a:lnTo>
                  <a:lnTo>
                    <a:pt x="350" y="115943"/>
                  </a:lnTo>
                  <a:lnTo>
                    <a:pt x="396" y="117265"/>
                  </a:lnTo>
                  <a:lnTo>
                    <a:pt x="411" y="117918"/>
                  </a:lnTo>
                  <a:lnTo>
                    <a:pt x="457" y="118586"/>
                  </a:lnTo>
                  <a:lnTo>
                    <a:pt x="563" y="119908"/>
                  </a:lnTo>
                  <a:cubicBezTo>
                    <a:pt x="593" y="120349"/>
                    <a:pt x="654" y="120820"/>
                    <a:pt x="715" y="121260"/>
                  </a:cubicBezTo>
                  <a:cubicBezTo>
                    <a:pt x="776" y="121701"/>
                    <a:pt x="852" y="122141"/>
                    <a:pt x="912" y="122582"/>
                  </a:cubicBezTo>
                  <a:cubicBezTo>
                    <a:pt x="1216" y="124374"/>
                    <a:pt x="1672" y="126152"/>
                    <a:pt x="2249" y="127868"/>
                  </a:cubicBezTo>
                  <a:cubicBezTo>
                    <a:pt x="3434" y="131393"/>
                    <a:pt x="5272" y="134659"/>
                    <a:pt x="7673" y="137515"/>
                  </a:cubicBezTo>
                  <a:lnTo>
                    <a:pt x="7278" y="137834"/>
                  </a:lnTo>
                  <a:cubicBezTo>
                    <a:pt x="8964" y="139900"/>
                    <a:pt x="10893" y="141753"/>
                    <a:pt x="13035" y="143348"/>
                  </a:cubicBezTo>
                  <a:cubicBezTo>
                    <a:pt x="15131" y="144913"/>
                    <a:pt x="17395" y="146296"/>
                    <a:pt x="19765" y="147435"/>
                  </a:cubicBezTo>
                  <a:cubicBezTo>
                    <a:pt x="24459" y="149729"/>
                    <a:pt x="29427" y="151233"/>
                    <a:pt x="34440" y="152327"/>
                  </a:cubicBezTo>
                  <a:cubicBezTo>
                    <a:pt x="38010" y="153025"/>
                    <a:pt x="41625" y="153390"/>
                    <a:pt x="45271" y="153405"/>
                  </a:cubicBezTo>
                  <a:cubicBezTo>
                    <a:pt x="41580" y="152904"/>
                    <a:pt x="37843" y="152266"/>
                    <a:pt x="34105" y="151400"/>
                  </a:cubicBezTo>
                  <a:cubicBezTo>
                    <a:pt x="30308" y="150534"/>
                    <a:pt x="26586" y="149364"/>
                    <a:pt x="22985" y="147875"/>
                  </a:cubicBezTo>
                  <a:cubicBezTo>
                    <a:pt x="19339" y="146341"/>
                    <a:pt x="15800" y="144381"/>
                    <a:pt x="12640" y="141799"/>
                  </a:cubicBezTo>
                  <a:cubicBezTo>
                    <a:pt x="9435" y="139216"/>
                    <a:pt x="6776" y="135996"/>
                    <a:pt x="4847" y="132365"/>
                  </a:cubicBezTo>
                  <a:cubicBezTo>
                    <a:pt x="3890" y="130527"/>
                    <a:pt x="3130" y="128628"/>
                    <a:pt x="2553" y="126653"/>
                  </a:cubicBezTo>
                  <a:cubicBezTo>
                    <a:pt x="1976" y="124693"/>
                    <a:pt x="1581" y="122688"/>
                    <a:pt x="1353" y="120652"/>
                  </a:cubicBezTo>
                  <a:cubicBezTo>
                    <a:pt x="1125" y="118662"/>
                    <a:pt x="1034" y="116642"/>
                    <a:pt x="1064" y="114637"/>
                  </a:cubicBezTo>
                  <a:cubicBezTo>
                    <a:pt x="1095" y="112631"/>
                    <a:pt x="1231" y="110626"/>
                    <a:pt x="1490" y="108636"/>
                  </a:cubicBezTo>
                  <a:cubicBezTo>
                    <a:pt x="1748" y="106661"/>
                    <a:pt x="2112" y="104702"/>
                    <a:pt x="2568" y="102772"/>
                  </a:cubicBezTo>
                  <a:cubicBezTo>
                    <a:pt x="3039" y="100843"/>
                    <a:pt x="3586" y="98944"/>
                    <a:pt x="4209" y="97075"/>
                  </a:cubicBezTo>
                  <a:cubicBezTo>
                    <a:pt x="4817" y="95207"/>
                    <a:pt x="5500" y="93384"/>
                    <a:pt x="6229" y="91576"/>
                  </a:cubicBezTo>
                  <a:cubicBezTo>
                    <a:pt x="6959" y="89784"/>
                    <a:pt x="7718" y="88006"/>
                    <a:pt x="8508" y="86259"/>
                  </a:cubicBezTo>
                  <a:lnTo>
                    <a:pt x="8508" y="86259"/>
                  </a:lnTo>
                  <a:cubicBezTo>
                    <a:pt x="7855" y="87748"/>
                    <a:pt x="7202" y="89267"/>
                    <a:pt x="6579" y="90817"/>
                  </a:cubicBezTo>
                  <a:cubicBezTo>
                    <a:pt x="5956" y="92366"/>
                    <a:pt x="5348" y="93961"/>
                    <a:pt x="4801" y="95602"/>
                  </a:cubicBezTo>
                  <a:cubicBezTo>
                    <a:pt x="3632" y="98898"/>
                    <a:pt x="2735" y="102301"/>
                    <a:pt x="2112" y="105735"/>
                  </a:cubicBezTo>
                  <a:lnTo>
                    <a:pt x="1991" y="106388"/>
                  </a:lnTo>
                  <a:lnTo>
                    <a:pt x="1885" y="107056"/>
                  </a:lnTo>
                  <a:cubicBezTo>
                    <a:pt x="1824" y="107482"/>
                    <a:pt x="1763" y="107922"/>
                    <a:pt x="1702" y="108363"/>
                  </a:cubicBezTo>
                  <a:cubicBezTo>
                    <a:pt x="1596" y="109244"/>
                    <a:pt x="1474" y="110110"/>
                    <a:pt x="1429" y="110991"/>
                  </a:cubicBezTo>
                  <a:cubicBezTo>
                    <a:pt x="1383" y="111447"/>
                    <a:pt x="1338" y="111872"/>
                    <a:pt x="1323" y="112312"/>
                  </a:cubicBezTo>
                  <a:lnTo>
                    <a:pt x="1262" y="113634"/>
                  </a:lnTo>
                  <a:cubicBezTo>
                    <a:pt x="1247" y="114075"/>
                    <a:pt x="1247" y="114515"/>
                    <a:pt x="1247" y="114956"/>
                  </a:cubicBezTo>
                  <a:cubicBezTo>
                    <a:pt x="1247" y="115396"/>
                    <a:pt x="1216" y="115822"/>
                    <a:pt x="1247" y="116262"/>
                  </a:cubicBezTo>
                  <a:cubicBezTo>
                    <a:pt x="1262" y="117143"/>
                    <a:pt x="1277" y="118009"/>
                    <a:pt x="1353" y="118875"/>
                  </a:cubicBezTo>
                  <a:cubicBezTo>
                    <a:pt x="1383" y="119300"/>
                    <a:pt x="1398" y="119741"/>
                    <a:pt x="1444" y="120166"/>
                  </a:cubicBezTo>
                  <a:cubicBezTo>
                    <a:pt x="1490" y="120607"/>
                    <a:pt x="1535" y="121032"/>
                    <a:pt x="1596" y="121473"/>
                  </a:cubicBezTo>
                  <a:cubicBezTo>
                    <a:pt x="1824" y="123159"/>
                    <a:pt x="2158" y="124845"/>
                    <a:pt x="2614" y="126501"/>
                  </a:cubicBezTo>
                  <a:cubicBezTo>
                    <a:pt x="2948" y="127656"/>
                    <a:pt x="3343" y="128795"/>
                    <a:pt x="3799" y="129919"/>
                  </a:cubicBezTo>
                  <a:cubicBezTo>
                    <a:pt x="4270" y="131028"/>
                    <a:pt x="4786" y="132107"/>
                    <a:pt x="5363" y="133140"/>
                  </a:cubicBezTo>
                  <a:cubicBezTo>
                    <a:pt x="5956" y="134173"/>
                    <a:pt x="6609" y="135175"/>
                    <a:pt x="7308" y="136133"/>
                  </a:cubicBezTo>
                  <a:cubicBezTo>
                    <a:pt x="8706" y="138001"/>
                    <a:pt x="10301" y="139718"/>
                    <a:pt x="12093" y="141222"/>
                  </a:cubicBezTo>
                  <a:cubicBezTo>
                    <a:pt x="12959" y="141966"/>
                    <a:pt x="13855" y="142665"/>
                    <a:pt x="14812" y="143303"/>
                  </a:cubicBezTo>
                  <a:cubicBezTo>
                    <a:pt x="15739" y="143956"/>
                    <a:pt x="16696" y="144549"/>
                    <a:pt x="17668" y="145111"/>
                  </a:cubicBezTo>
                  <a:cubicBezTo>
                    <a:pt x="18641" y="145658"/>
                    <a:pt x="19628" y="146174"/>
                    <a:pt x="20631" y="146645"/>
                  </a:cubicBezTo>
                  <a:cubicBezTo>
                    <a:pt x="24626" y="148544"/>
                    <a:pt x="28773" y="149835"/>
                    <a:pt x="32921" y="150823"/>
                  </a:cubicBezTo>
                  <a:cubicBezTo>
                    <a:pt x="37037" y="151780"/>
                    <a:pt x="41185" y="152509"/>
                    <a:pt x="45377" y="153025"/>
                  </a:cubicBezTo>
                  <a:cubicBezTo>
                    <a:pt x="46274" y="153147"/>
                    <a:pt x="47185" y="153268"/>
                    <a:pt x="48081" y="153375"/>
                  </a:cubicBezTo>
                  <a:cubicBezTo>
                    <a:pt x="49282" y="153344"/>
                    <a:pt x="50345" y="153284"/>
                    <a:pt x="51287" y="153223"/>
                  </a:cubicBezTo>
                  <a:cubicBezTo>
                    <a:pt x="53140" y="153056"/>
                    <a:pt x="54538" y="152782"/>
                    <a:pt x="54568" y="152387"/>
                  </a:cubicBezTo>
                  <a:cubicBezTo>
                    <a:pt x="54614" y="152008"/>
                    <a:pt x="53262" y="151537"/>
                    <a:pt x="49631" y="150899"/>
                  </a:cubicBezTo>
                  <a:cubicBezTo>
                    <a:pt x="48720" y="150823"/>
                    <a:pt x="47352" y="150701"/>
                    <a:pt x="46213" y="150580"/>
                  </a:cubicBezTo>
                  <a:cubicBezTo>
                    <a:pt x="45074" y="150458"/>
                    <a:pt x="44162" y="150352"/>
                    <a:pt x="44162" y="150352"/>
                  </a:cubicBezTo>
                  <a:cubicBezTo>
                    <a:pt x="43478" y="150017"/>
                    <a:pt x="43934" y="149805"/>
                    <a:pt x="44390" y="149592"/>
                  </a:cubicBezTo>
                  <a:cubicBezTo>
                    <a:pt x="38557" y="148848"/>
                    <a:pt x="32753" y="147754"/>
                    <a:pt x="27269" y="145855"/>
                  </a:cubicBezTo>
                  <a:cubicBezTo>
                    <a:pt x="24520" y="144928"/>
                    <a:pt x="21892" y="143743"/>
                    <a:pt x="19370" y="142331"/>
                  </a:cubicBezTo>
                  <a:cubicBezTo>
                    <a:pt x="16894" y="140933"/>
                    <a:pt x="14615" y="139201"/>
                    <a:pt x="12579" y="137211"/>
                  </a:cubicBezTo>
                  <a:lnTo>
                    <a:pt x="12579" y="137211"/>
                  </a:lnTo>
                  <a:cubicBezTo>
                    <a:pt x="14630" y="139201"/>
                    <a:pt x="16939" y="140918"/>
                    <a:pt x="19431" y="142300"/>
                  </a:cubicBezTo>
                  <a:cubicBezTo>
                    <a:pt x="21983" y="143698"/>
                    <a:pt x="24656" y="144868"/>
                    <a:pt x="27406" y="145779"/>
                  </a:cubicBezTo>
                  <a:cubicBezTo>
                    <a:pt x="32981" y="147632"/>
                    <a:pt x="38860" y="148681"/>
                    <a:pt x="44785" y="149379"/>
                  </a:cubicBezTo>
                  <a:cubicBezTo>
                    <a:pt x="44998" y="149258"/>
                    <a:pt x="45089" y="149121"/>
                    <a:pt x="44800" y="148954"/>
                  </a:cubicBezTo>
                  <a:cubicBezTo>
                    <a:pt x="44527" y="148802"/>
                    <a:pt x="43858" y="148605"/>
                    <a:pt x="42582" y="148346"/>
                  </a:cubicBezTo>
                  <a:cubicBezTo>
                    <a:pt x="40820" y="147921"/>
                    <a:pt x="36810" y="147374"/>
                    <a:pt x="32480" y="146341"/>
                  </a:cubicBezTo>
                  <a:cubicBezTo>
                    <a:pt x="30292" y="145825"/>
                    <a:pt x="28135" y="145187"/>
                    <a:pt x="26008" y="144427"/>
                  </a:cubicBezTo>
                  <a:cubicBezTo>
                    <a:pt x="24975" y="144047"/>
                    <a:pt x="23988" y="143652"/>
                    <a:pt x="23061" y="143227"/>
                  </a:cubicBezTo>
                  <a:cubicBezTo>
                    <a:pt x="22135" y="142817"/>
                    <a:pt x="21284" y="142391"/>
                    <a:pt x="20524" y="141966"/>
                  </a:cubicBezTo>
                  <a:cubicBezTo>
                    <a:pt x="18443" y="140811"/>
                    <a:pt x="16499" y="139429"/>
                    <a:pt x="14706" y="137864"/>
                  </a:cubicBezTo>
                  <a:cubicBezTo>
                    <a:pt x="12914" y="136300"/>
                    <a:pt x="11364" y="134492"/>
                    <a:pt x="10058" y="132517"/>
                  </a:cubicBezTo>
                  <a:cubicBezTo>
                    <a:pt x="8736" y="130512"/>
                    <a:pt x="7718" y="128339"/>
                    <a:pt x="7004" y="126061"/>
                  </a:cubicBezTo>
                  <a:cubicBezTo>
                    <a:pt x="6640" y="124906"/>
                    <a:pt x="6336" y="123736"/>
                    <a:pt x="6123" y="122536"/>
                  </a:cubicBezTo>
                  <a:cubicBezTo>
                    <a:pt x="6001" y="121944"/>
                    <a:pt x="5910" y="121336"/>
                    <a:pt x="5819" y="120728"/>
                  </a:cubicBezTo>
                  <a:cubicBezTo>
                    <a:pt x="5743" y="120136"/>
                    <a:pt x="5667" y="119544"/>
                    <a:pt x="5637" y="118905"/>
                  </a:cubicBezTo>
                  <a:cubicBezTo>
                    <a:pt x="5439" y="116429"/>
                    <a:pt x="5455" y="113938"/>
                    <a:pt x="5667" y="111447"/>
                  </a:cubicBezTo>
                  <a:cubicBezTo>
                    <a:pt x="5895" y="108970"/>
                    <a:pt x="6290" y="106509"/>
                    <a:pt x="6867" y="104094"/>
                  </a:cubicBezTo>
                  <a:cubicBezTo>
                    <a:pt x="8007" y="99248"/>
                    <a:pt x="9814" y="94584"/>
                    <a:pt x="11850" y="90057"/>
                  </a:cubicBezTo>
                  <a:cubicBezTo>
                    <a:pt x="13324" y="86776"/>
                    <a:pt x="14904" y="83479"/>
                    <a:pt x="16438" y="80122"/>
                  </a:cubicBezTo>
                  <a:cubicBezTo>
                    <a:pt x="17987" y="76780"/>
                    <a:pt x="19491" y="73331"/>
                    <a:pt x="20767" y="69746"/>
                  </a:cubicBezTo>
                  <a:cubicBezTo>
                    <a:pt x="21102" y="68850"/>
                    <a:pt x="21390" y="67954"/>
                    <a:pt x="21694" y="67057"/>
                  </a:cubicBezTo>
                  <a:cubicBezTo>
                    <a:pt x="21983" y="66131"/>
                    <a:pt x="22287" y="65204"/>
                    <a:pt x="22530" y="64247"/>
                  </a:cubicBezTo>
                  <a:cubicBezTo>
                    <a:pt x="23031" y="62333"/>
                    <a:pt x="23396" y="60373"/>
                    <a:pt x="23623" y="58398"/>
                  </a:cubicBezTo>
                  <a:cubicBezTo>
                    <a:pt x="23836" y="56423"/>
                    <a:pt x="23912" y="54448"/>
                    <a:pt x="23836" y="52458"/>
                  </a:cubicBezTo>
                  <a:cubicBezTo>
                    <a:pt x="23775" y="50514"/>
                    <a:pt x="23593" y="48569"/>
                    <a:pt x="23304" y="46640"/>
                  </a:cubicBezTo>
                  <a:cubicBezTo>
                    <a:pt x="22514" y="41384"/>
                    <a:pt x="21132" y="36371"/>
                    <a:pt x="20312" y="31464"/>
                  </a:cubicBezTo>
                  <a:cubicBezTo>
                    <a:pt x="19902" y="29064"/>
                    <a:pt x="19643" y="26633"/>
                    <a:pt x="19567" y="24187"/>
                  </a:cubicBezTo>
                  <a:lnTo>
                    <a:pt x="19552" y="23291"/>
                  </a:lnTo>
                  <a:lnTo>
                    <a:pt x="19552" y="22395"/>
                  </a:lnTo>
                  <a:lnTo>
                    <a:pt x="19552" y="21939"/>
                  </a:lnTo>
                  <a:lnTo>
                    <a:pt x="19583" y="21498"/>
                  </a:lnTo>
                  <a:lnTo>
                    <a:pt x="19613" y="20632"/>
                  </a:lnTo>
                  <a:cubicBezTo>
                    <a:pt x="19658" y="20040"/>
                    <a:pt x="19719" y="19447"/>
                    <a:pt x="19780" y="18885"/>
                  </a:cubicBezTo>
                  <a:cubicBezTo>
                    <a:pt x="19856" y="18308"/>
                    <a:pt x="19947" y="17746"/>
                    <a:pt x="20023" y="17169"/>
                  </a:cubicBezTo>
                  <a:cubicBezTo>
                    <a:pt x="20418" y="14920"/>
                    <a:pt x="21086" y="12824"/>
                    <a:pt x="22028" y="11062"/>
                  </a:cubicBezTo>
                  <a:cubicBezTo>
                    <a:pt x="22499" y="10226"/>
                    <a:pt x="23061" y="9452"/>
                    <a:pt x="23715" y="8753"/>
                  </a:cubicBezTo>
                  <a:cubicBezTo>
                    <a:pt x="24353" y="8099"/>
                    <a:pt x="25067" y="7537"/>
                    <a:pt x="25857" y="7082"/>
                  </a:cubicBezTo>
                  <a:cubicBezTo>
                    <a:pt x="26646" y="6611"/>
                    <a:pt x="27497" y="6261"/>
                    <a:pt x="28394" y="6003"/>
                  </a:cubicBezTo>
                  <a:cubicBezTo>
                    <a:pt x="28834" y="5866"/>
                    <a:pt x="29305" y="5775"/>
                    <a:pt x="29776" y="5654"/>
                  </a:cubicBezTo>
                  <a:cubicBezTo>
                    <a:pt x="30262" y="5578"/>
                    <a:pt x="30733" y="5517"/>
                    <a:pt x="31204" y="5441"/>
                  </a:cubicBezTo>
                  <a:cubicBezTo>
                    <a:pt x="31690" y="5365"/>
                    <a:pt x="32176" y="5350"/>
                    <a:pt x="32662" y="5304"/>
                  </a:cubicBezTo>
                  <a:lnTo>
                    <a:pt x="33407" y="5274"/>
                  </a:lnTo>
                  <a:cubicBezTo>
                    <a:pt x="33650" y="5259"/>
                    <a:pt x="33893" y="5259"/>
                    <a:pt x="34151" y="5259"/>
                  </a:cubicBezTo>
                  <a:cubicBezTo>
                    <a:pt x="34281" y="5257"/>
                    <a:pt x="34412" y="5256"/>
                    <a:pt x="34543" y="5256"/>
                  </a:cubicBezTo>
                  <a:cubicBezTo>
                    <a:pt x="35391" y="5256"/>
                    <a:pt x="36256" y="5295"/>
                    <a:pt x="37098" y="5335"/>
                  </a:cubicBezTo>
                  <a:cubicBezTo>
                    <a:pt x="38830" y="5426"/>
                    <a:pt x="40304" y="5547"/>
                    <a:pt x="41519" y="5623"/>
                  </a:cubicBezTo>
                  <a:cubicBezTo>
                    <a:pt x="42524" y="5700"/>
                    <a:pt x="43338" y="5733"/>
                    <a:pt x="43968" y="5733"/>
                  </a:cubicBezTo>
                  <a:cubicBezTo>
                    <a:pt x="44090" y="5733"/>
                    <a:pt x="44206" y="5732"/>
                    <a:pt x="44314" y="5730"/>
                  </a:cubicBezTo>
                  <a:cubicBezTo>
                    <a:pt x="45651" y="5699"/>
                    <a:pt x="45939" y="5441"/>
                    <a:pt x="45301" y="5046"/>
                  </a:cubicBezTo>
                  <a:cubicBezTo>
                    <a:pt x="44663" y="4636"/>
                    <a:pt x="43144" y="4074"/>
                    <a:pt x="40866" y="3466"/>
                  </a:cubicBezTo>
                  <a:cubicBezTo>
                    <a:pt x="39726" y="3177"/>
                    <a:pt x="38389" y="2874"/>
                    <a:pt x="36870" y="2646"/>
                  </a:cubicBezTo>
                  <a:cubicBezTo>
                    <a:pt x="35292" y="2402"/>
                    <a:pt x="33700" y="2280"/>
                    <a:pt x="32095" y="2280"/>
                  </a:cubicBezTo>
                  <a:cubicBezTo>
                    <a:pt x="32001" y="2280"/>
                    <a:pt x="31906" y="2280"/>
                    <a:pt x="31812" y="2281"/>
                  </a:cubicBezTo>
                  <a:lnTo>
                    <a:pt x="31781" y="1765"/>
                  </a:lnTo>
                  <a:cubicBezTo>
                    <a:pt x="32316" y="1749"/>
                    <a:pt x="32849" y="1740"/>
                    <a:pt x="33382" y="1740"/>
                  </a:cubicBezTo>
                  <a:cubicBezTo>
                    <a:pt x="34392" y="1740"/>
                    <a:pt x="35400" y="1771"/>
                    <a:pt x="36415" y="1841"/>
                  </a:cubicBezTo>
                  <a:lnTo>
                    <a:pt x="39286" y="2023"/>
                  </a:lnTo>
                  <a:cubicBezTo>
                    <a:pt x="39691" y="2045"/>
                    <a:pt x="40024" y="2055"/>
                    <a:pt x="40296" y="2055"/>
                  </a:cubicBezTo>
                  <a:cubicBezTo>
                    <a:pt x="40972" y="2055"/>
                    <a:pt x="41274" y="1990"/>
                    <a:pt x="41382" y="1871"/>
                  </a:cubicBezTo>
                  <a:cubicBezTo>
                    <a:pt x="41519" y="1704"/>
                    <a:pt x="41261" y="1446"/>
                    <a:pt x="41093" y="1218"/>
                  </a:cubicBezTo>
                  <a:cubicBezTo>
                    <a:pt x="40911" y="990"/>
                    <a:pt x="40820" y="762"/>
                    <a:pt x="41306" y="671"/>
                  </a:cubicBezTo>
                  <a:cubicBezTo>
                    <a:pt x="39453" y="413"/>
                    <a:pt x="37554" y="185"/>
                    <a:pt x="35609" y="78"/>
                  </a:cubicBezTo>
                  <a:cubicBezTo>
                    <a:pt x="34857" y="26"/>
                    <a:pt x="34100" y="1"/>
                    <a:pt x="333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8"/>
            <p:cNvSpPr/>
            <p:nvPr/>
          </p:nvSpPr>
          <p:spPr>
            <a:xfrm>
              <a:off x="3787200" y="1437825"/>
              <a:ext cx="916825" cy="2928200"/>
            </a:xfrm>
            <a:custGeom>
              <a:rect b="b" l="l" r="r" t="t"/>
              <a:pathLst>
                <a:path extrusionOk="0" h="117128" w="36673">
                  <a:moveTo>
                    <a:pt x="7156" y="74333"/>
                  </a:moveTo>
                  <a:cubicBezTo>
                    <a:pt x="6183" y="76536"/>
                    <a:pt x="5454" y="78845"/>
                    <a:pt x="4983" y="81200"/>
                  </a:cubicBezTo>
                  <a:cubicBezTo>
                    <a:pt x="4771" y="82369"/>
                    <a:pt x="4634" y="83554"/>
                    <a:pt x="4588" y="84754"/>
                  </a:cubicBezTo>
                  <a:cubicBezTo>
                    <a:pt x="4573" y="85347"/>
                    <a:pt x="4528" y="85954"/>
                    <a:pt x="4528" y="86562"/>
                  </a:cubicBezTo>
                  <a:lnTo>
                    <a:pt x="4588" y="88370"/>
                  </a:lnTo>
                  <a:cubicBezTo>
                    <a:pt x="4710" y="90755"/>
                    <a:pt x="5181" y="93125"/>
                    <a:pt x="5986" y="95388"/>
                  </a:cubicBezTo>
                  <a:cubicBezTo>
                    <a:pt x="6634" y="97199"/>
                    <a:pt x="7509" y="98911"/>
                    <a:pt x="8587" y="100500"/>
                  </a:cubicBezTo>
                  <a:lnTo>
                    <a:pt x="8587" y="100500"/>
                  </a:lnTo>
                  <a:cubicBezTo>
                    <a:pt x="7477" y="98887"/>
                    <a:pt x="6574" y="97142"/>
                    <a:pt x="5910" y="95297"/>
                  </a:cubicBezTo>
                  <a:cubicBezTo>
                    <a:pt x="5105" y="93003"/>
                    <a:pt x="4634" y="90633"/>
                    <a:pt x="4512" y="88218"/>
                  </a:cubicBezTo>
                  <a:lnTo>
                    <a:pt x="4467" y="86410"/>
                  </a:lnTo>
                  <a:lnTo>
                    <a:pt x="4528" y="84587"/>
                  </a:lnTo>
                  <a:cubicBezTo>
                    <a:pt x="4604" y="83402"/>
                    <a:pt x="4740" y="82233"/>
                    <a:pt x="4968" y="81063"/>
                  </a:cubicBezTo>
                  <a:cubicBezTo>
                    <a:pt x="5454" y="78754"/>
                    <a:pt x="6183" y="76490"/>
                    <a:pt x="7156" y="74333"/>
                  </a:cubicBezTo>
                  <a:close/>
                  <a:moveTo>
                    <a:pt x="22713" y="0"/>
                  </a:moveTo>
                  <a:cubicBezTo>
                    <a:pt x="21519" y="0"/>
                    <a:pt x="20320" y="110"/>
                    <a:pt x="19142" y="321"/>
                  </a:cubicBezTo>
                  <a:cubicBezTo>
                    <a:pt x="18352" y="473"/>
                    <a:pt x="17592" y="685"/>
                    <a:pt x="16863" y="974"/>
                  </a:cubicBezTo>
                  <a:cubicBezTo>
                    <a:pt x="16088" y="1262"/>
                    <a:pt x="15344" y="1642"/>
                    <a:pt x="14660" y="2113"/>
                  </a:cubicBezTo>
                  <a:lnTo>
                    <a:pt x="14128" y="2478"/>
                  </a:lnTo>
                  <a:cubicBezTo>
                    <a:pt x="13961" y="2615"/>
                    <a:pt x="13809" y="2751"/>
                    <a:pt x="13642" y="2888"/>
                  </a:cubicBezTo>
                  <a:lnTo>
                    <a:pt x="13399" y="3101"/>
                  </a:lnTo>
                  <a:lnTo>
                    <a:pt x="13171" y="3329"/>
                  </a:lnTo>
                  <a:cubicBezTo>
                    <a:pt x="13035" y="3480"/>
                    <a:pt x="12868" y="3617"/>
                    <a:pt x="12731" y="3784"/>
                  </a:cubicBezTo>
                  <a:cubicBezTo>
                    <a:pt x="12184" y="4407"/>
                    <a:pt x="11698" y="5091"/>
                    <a:pt x="11272" y="5820"/>
                  </a:cubicBezTo>
                  <a:cubicBezTo>
                    <a:pt x="10528" y="7172"/>
                    <a:pt x="9966" y="8645"/>
                    <a:pt x="9601" y="10149"/>
                  </a:cubicBezTo>
                  <a:cubicBezTo>
                    <a:pt x="9434" y="11107"/>
                    <a:pt x="9328" y="12064"/>
                    <a:pt x="9267" y="13021"/>
                  </a:cubicBezTo>
                  <a:cubicBezTo>
                    <a:pt x="9206" y="14099"/>
                    <a:pt x="9191" y="15117"/>
                    <a:pt x="9206" y="15801"/>
                  </a:cubicBezTo>
                  <a:cubicBezTo>
                    <a:pt x="9237" y="17806"/>
                    <a:pt x="9389" y="19750"/>
                    <a:pt x="9586" y="21649"/>
                  </a:cubicBezTo>
                  <a:cubicBezTo>
                    <a:pt x="9784" y="23563"/>
                    <a:pt x="10027" y="25432"/>
                    <a:pt x="10285" y="27270"/>
                  </a:cubicBezTo>
                  <a:cubicBezTo>
                    <a:pt x="10802" y="30962"/>
                    <a:pt x="11348" y="34577"/>
                    <a:pt x="11728" y="38117"/>
                  </a:cubicBezTo>
                  <a:cubicBezTo>
                    <a:pt x="12093" y="41656"/>
                    <a:pt x="12290" y="45166"/>
                    <a:pt x="11986" y="48477"/>
                  </a:cubicBezTo>
                  <a:cubicBezTo>
                    <a:pt x="11956" y="48887"/>
                    <a:pt x="11895" y="49298"/>
                    <a:pt x="11850" y="49708"/>
                  </a:cubicBezTo>
                  <a:cubicBezTo>
                    <a:pt x="11819" y="49905"/>
                    <a:pt x="11774" y="50118"/>
                    <a:pt x="11743" y="50315"/>
                  </a:cubicBezTo>
                  <a:cubicBezTo>
                    <a:pt x="11713" y="50513"/>
                    <a:pt x="11683" y="50726"/>
                    <a:pt x="11637" y="50938"/>
                  </a:cubicBezTo>
                  <a:lnTo>
                    <a:pt x="11531" y="51546"/>
                  </a:lnTo>
                  <a:cubicBezTo>
                    <a:pt x="11485" y="51759"/>
                    <a:pt x="11440" y="51956"/>
                    <a:pt x="11394" y="52154"/>
                  </a:cubicBezTo>
                  <a:cubicBezTo>
                    <a:pt x="11348" y="52351"/>
                    <a:pt x="11303" y="52564"/>
                    <a:pt x="11257" y="52761"/>
                  </a:cubicBezTo>
                  <a:lnTo>
                    <a:pt x="11090" y="53354"/>
                  </a:lnTo>
                  <a:cubicBezTo>
                    <a:pt x="10650" y="54979"/>
                    <a:pt x="10103" y="56574"/>
                    <a:pt x="9434" y="58139"/>
                  </a:cubicBezTo>
                  <a:cubicBezTo>
                    <a:pt x="8128" y="61314"/>
                    <a:pt x="6442" y="64443"/>
                    <a:pt x="4831" y="67770"/>
                  </a:cubicBezTo>
                  <a:cubicBezTo>
                    <a:pt x="4026" y="69441"/>
                    <a:pt x="3251" y="71143"/>
                    <a:pt x="2553" y="72935"/>
                  </a:cubicBezTo>
                  <a:cubicBezTo>
                    <a:pt x="2203" y="73817"/>
                    <a:pt x="1869" y="74728"/>
                    <a:pt x="1580" y="75655"/>
                  </a:cubicBezTo>
                  <a:cubicBezTo>
                    <a:pt x="1307" y="76597"/>
                    <a:pt x="1034" y="77523"/>
                    <a:pt x="821" y="78496"/>
                  </a:cubicBezTo>
                  <a:lnTo>
                    <a:pt x="654" y="79209"/>
                  </a:lnTo>
                  <a:lnTo>
                    <a:pt x="517" y="79939"/>
                  </a:lnTo>
                  <a:cubicBezTo>
                    <a:pt x="426" y="80425"/>
                    <a:pt x="350" y="80911"/>
                    <a:pt x="289" y="81412"/>
                  </a:cubicBezTo>
                  <a:cubicBezTo>
                    <a:pt x="213" y="81898"/>
                    <a:pt x="152" y="82400"/>
                    <a:pt x="122" y="82886"/>
                  </a:cubicBezTo>
                  <a:cubicBezTo>
                    <a:pt x="92" y="83387"/>
                    <a:pt x="46" y="83888"/>
                    <a:pt x="31" y="84375"/>
                  </a:cubicBezTo>
                  <a:lnTo>
                    <a:pt x="1" y="85833"/>
                  </a:lnTo>
                  <a:lnTo>
                    <a:pt x="1" y="86577"/>
                  </a:lnTo>
                  <a:lnTo>
                    <a:pt x="31" y="87307"/>
                  </a:lnTo>
                  <a:cubicBezTo>
                    <a:pt x="61" y="87808"/>
                    <a:pt x="76" y="88294"/>
                    <a:pt x="107" y="88780"/>
                  </a:cubicBezTo>
                  <a:lnTo>
                    <a:pt x="274" y="90269"/>
                  </a:lnTo>
                  <a:cubicBezTo>
                    <a:pt x="502" y="92259"/>
                    <a:pt x="942" y="94219"/>
                    <a:pt x="1580" y="96133"/>
                  </a:cubicBezTo>
                  <a:cubicBezTo>
                    <a:pt x="2234" y="98062"/>
                    <a:pt x="3084" y="99931"/>
                    <a:pt x="4148" y="101678"/>
                  </a:cubicBezTo>
                  <a:cubicBezTo>
                    <a:pt x="2796" y="99429"/>
                    <a:pt x="1778" y="97014"/>
                    <a:pt x="1125" y="94492"/>
                  </a:cubicBezTo>
                  <a:lnTo>
                    <a:pt x="897" y="93550"/>
                  </a:lnTo>
                  <a:lnTo>
                    <a:pt x="790" y="93079"/>
                  </a:lnTo>
                  <a:cubicBezTo>
                    <a:pt x="745" y="92927"/>
                    <a:pt x="715" y="92775"/>
                    <a:pt x="699" y="92608"/>
                  </a:cubicBezTo>
                  <a:cubicBezTo>
                    <a:pt x="593" y="91985"/>
                    <a:pt x="471" y="91363"/>
                    <a:pt x="380" y="90740"/>
                  </a:cubicBezTo>
                  <a:lnTo>
                    <a:pt x="198" y="88856"/>
                  </a:lnTo>
                  <a:cubicBezTo>
                    <a:pt x="137" y="88233"/>
                    <a:pt x="137" y="87610"/>
                    <a:pt x="107" y="86987"/>
                  </a:cubicBezTo>
                  <a:lnTo>
                    <a:pt x="92" y="86517"/>
                  </a:lnTo>
                  <a:cubicBezTo>
                    <a:pt x="76" y="86365"/>
                    <a:pt x="92" y="86213"/>
                    <a:pt x="92" y="86046"/>
                  </a:cubicBezTo>
                  <a:lnTo>
                    <a:pt x="107" y="85134"/>
                  </a:lnTo>
                  <a:lnTo>
                    <a:pt x="137" y="84207"/>
                  </a:lnTo>
                  <a:lnTo>
                    <a:pt x="198" y="83266"/>
                  </a:lnTo>
                  <a:cubicBezTo>
                    <a:pt x="289" y="82020"/>
                    <a:pt x="471" y="80774"/>
                    <a:pt x="715" y="79544"/>
                  </a:cubicBezTo>
                  <a:cubicBezTo>
                    <a:pt x="1216" y="77159"/>
                    <a:pt x="1945" y="74804"/>
                    <a:pt x="2887" y="72556"/>
                  </a:cubicBezTo>
                  <a:cubicBezTo>
                    <a:pt x="4695" y="68089"/>
                    <a:pt x="7004" y="64094"/>
                    <a:pt x="8842" y="60038"/>
                  </a:cubicBezTo>
                  <a:cubicBezTo>
                    <a:pt x="9769" y="58063"/>
                    <a:pt x="10543" y="56012"/>
                    <a:pt x="11166" y="53916"/>
                  </a:cubicBezTo>
                  <a:cubicBezTo>
                    <a:pt x="11455" y="52868"/>
                    <a:pt x="11683" y="51789"/>
                    <a:pt x="11865" y="50710"/>
                  </a:cubicBezTo>
                  <a:cubicBezTo>
                    <a:pt x="12047" y="49647"/>
                    <a:pt x="12184" y="48584"/>
                    <a:pt x="12245" y="47505"/>
                  </a:cubicBezTo>
                  <a:cubicBezTo>
                    <a:pt x="12289" y="47584"/>
                    <a:pt x="12333" y="47745"/>
                    <a:pt x="12383" y="47745"/>
                  </a:cubicBezTo>
                  <a:cubicBezTo>
                    <a:pt x="12419" y="47745"/>
                    <a:pt x="12458" y="47661"/>
                    <a:pt x="12503" y="47399"/>
                  </a:cubicBezTo>
                  <a:lnTo>
                    <a:pt x="12503" y="47399"/>
                  </a:lnTo>
                  <a:cubicBezTo>
                    <a:pt x="12488" y="47961"/>
                    <a:pt x="12457" y="48508"/>
                    <a:pt x="12412" y="49055"/>
                  </a:cubicBezTo>
                  <a:lnTo>
                    <a:pt x="12336" y="49875"/>
                  </a:lnTo>
                  <a:lnTo>
                    <a:pt x="12214" y="50710"/>
                  </a:lnTo>
                  <a:cubicBezTo>
                    <a:pt x="12047" y="51804"/>
                    <a:pt x="11819" y="52883"/>
                    <a:pt x="11531" y="53961"/>
                  </a:cubicBezTo>
                  <a:cubicBezTo>
                    <a:pt x="11257" y="55025"/>
                    <a:pt x="10893" y="56073"/>
                    <a:pt x="10498" y="57121"/>
                  </a:cubicBezTo>
                  <a:cubicBezTo>
                    <a:pt x="10103" y="58169"/>
                    <a:pt x="9647" y="59218"/>
                    <a:pt x="9176" y="60251"/>
                  </a:cubicBezTo>
                  <a:cubicBezTo>
                    <a:pt x="7292" y="64383"/>
                    <a:pt x="4907" y="68424"/>
                    <a:pt x="3069" y="72935"/>
                  </a:cubicBezTo>
                  <a:cubicBezTo>
                    <a:pt x="2598" y="74060"/>
                    <a:pt x="2188" y="75199"/>
                    <a:pt x="1823" y="76384"/>
                  </a:cubicBezTo>
                  <a:cubicBezTo>
                    <a:pt x="1444" y="77584"/>
                    <a:pt x="1140" y="78784"/>
                    <a:pt x="912" y="80015"/>
                  </a:cubicBezTo>
                  <a:cubicBezTo>
                    <a:pt x="669" y="81245"/>
                    <a:pt x="502" y="82506"/>
                    <a:pt x="426" y="83767"/>
                  </a:cubicBezTo>
                  <a:cubicBezTo>
                    <a:pt x="396" y="84086"/>
                    <a:pt x="380" y="84390"/>
                    <a:pt x="380" y="84709"/>
                  </a:cubicBezTo>
                  <a:lnTo>
                    <a:pt x="365" y="85635"/>
                  </a:lnTo>
                  <a:cubicBezTo>
                    <a:pt x="350" y="85954"/>
                    <a:pt x="335" y="86258"/>
                    <a:pt x="350" y="86577"/>
                  </a:cubicBezTo>
                  <a:lnTo>
                    <a:pt x="380" y="87519"/>
                  </a:lnTo>
                  <a:cubicBezTo>
                    <a:pt x="471" y="90071"/>
                    <a:pt x="897" y="92608"/>
                    <a:pt x="1626" y="95054"/>
                  </a:cubicBezTo>
                  <a:cubicBezTo>
                    <a:pt x="2386" y="97561"/>
                    <a:pt x="3525" y="99931"/>
                    <a:pt x="5014" y="102103"/>
                  </a:cubicBezTo>
                  <a:lnTo>
                    <a:pt x="4588" y="102376"/>
                  </a:lnTo>
                  <a:cubicBezTo>
                    <a:pt x="5090" y="103182"/>
                    <a:pt x="5682" y="103911"/>
                    <a:pt x="6259" y="104670"/>
                  </a:cubicBezTo>
                  <a:lnTo>
                    <a:pt x="7171" y="105749"/>
                  </a:lnTo>
                  <a:cubicBezTo>
                    <a:pt x="7323" y="105931"/>
                    <a:pt x="7490" y="106098"/>
                    <a:pt x="7657" y="106265"/>
                  </a:cubicBezTo>
                  <a:lnTo>
                    <a:pt x="8143" y="106782"/>
                  </a:lnTo>
                  <a:cubicBezTo>
                    <a:pt x="9465" y="108104"/>
                    <a:pt x="10893" y="109334"/>
                    <a:pt x="12427" y="110413"/>
                  </a:cubicBezTo>
                  <a:cubicBezTo>
                    <a:pt x="13946" y="111476"/>
                    <a:pt x="15541" y="112448"/>
                    <a:pt x="17197" y="113284"/>
                  </a:cubicBezTo>
                  <a:cubicBezTo>
                    <a:pt x="18838" y="114134"/>
                    <a:pt x="20539" y="114864"/>
                    <a:pt x="22271" y="115502"/>
                  </a:cubicBezTo>
                  <a:cubicBezTo>
                    <a:pt x="24732" y="116368"/>
                    <a:pt x="27315" y="116884"/>
                    <a:pt x="29912" y="117036"/>
                  </a:cubicBezTo>
                  <a:cubicBezTo>
                    <a:pt x="27299" y="116398"/>
                    <a:pt x="24717" y="115593"/>
                    <a:pt x="22210" y="114605"/>
                  </a:cubicBezTo>
                  <a:cubicBezTo>
                    <a:pt x="21891" y="114484"/>
                    <a:pt x="21572" y="114362"/>
                    <a:pt x="21253" y="114226"/>
                  </a:cubicBezTo>
                  <a:lnTo>
                    <a:pt x="20311" y="113815"/>
                  </a:lnTo>
                  <a:lnTo>
                    <a:pt x="19369" y="113390"/>
                  </a:lnTo>
                  <a:cubicBezTo>
                    <a:pt x="19050" y="113238"/>
                    <a:pt x="18747" y="113101"/>
                    <a:pt x="18443" y="112934"/>
                  </a:cubicBezTo>
                  <a:lnTo>
                    <a:pt x="17516" y="112463"/>
                  </a:lnTo>
                  <a:cubicBezTo>
                    <a:pt x="17197" y="112312"/>
                    <a:pt x="16893" y="112129"/>
                    <a:pt x="16589" y="111962"/>
                  </a:cubicBezTo>
                  <a:cubicBezTo>
                    <a:pt x="16301" y="111780"/>
                    <a:pt x="15982" y="111628"/>
                    <a:pt x="15693" y="111430"/>
                  </a:cubicBezTo>
                  <a:lnTo>
                    <a:pt x="14797" y="110884"/>
                  </a:lnTo>
                  <a:cubicBezTo>
                    <a:pt x="14493" y="110701"/>
                    <a:pt x="14204" y="110504"/>
                    <a:pt x="13916" y="110306"/>
                  </a:cubicBezTo>
                  <a:cubicBezTo>
                    <a:pt x="13627" y="110109"/>
                    <a:pt x="13323" y="109911"/>
                    <a:pt x="13035" y="109714"/>
                  </a:cubicBezTo>
                  <a:lnTo>
                    <a:pt x="12184" y="109076"/>
                  </a:lnTo>
                  <a:lnTo>
                    <a:pt x="11774" y="108757"/>
                  </a:lnTo>
                  <a:lnTo>
                    <a:pt x="11364" y="108407"/>
                  </a:lnTo>
                  <a:lnTo>
                    <a:pt x="10543" y="107724"/>
                  </a:lnTo>
                  <a:cubicBezTo>
                    <a:pt x="10270" y="107481"/>
                    <a:pt x="10012" y="107238"/>
                    <a:pt x="9753" y="106995"/>
                  </a:cubicBezTo>
                  <a:cubicBezTo>
                    <a:pt x="9222" y="106524"/>
                    <a:pt x="8736" y="105992"/>
                    <a:pt x="8234" y="105475"/>
                  </a:cubicBezTo>
                  <a:cubicBezTo>
                    <a:pt x="6275" y="103349"/>
                    <a:pt x="4664" y="100903"/>
                    <a:pt x="3479" y="98259"/>
                  </a:cubicBezTo>
                  <a:lnTo>
                    <a:pt x="3373" y="98016"/>
                  </a:lnTo>
                  <a:cubicBezTo>
                    <a:pt x="3327" y="97925"/>
                    <a:pt x="3297" y="97849"/>
                    <a:pt x="3267" y="97758"/>
                  </a:cubicBezTo>
                  <a:lnTo>
                    <a:pt x="3084" y="97257"/>
                  </a:lnTo>
                  <a:cubicBezTo>
                    <a:pt x="2948" y="96923"/>
                    <a:pt x="2811" y="96588"/>
                    <a:pt x="2689" y="96239"/>
                  </a:cubicBezTo>
                  <a:lnTo>
                    <a:pt x="2370" y="95206"/>
                  </a:lnTo>
                  <a:cubicBezTo>
                    <a:pt x="2249" y="94857"/>
                    <a:pt x="2143" y="94522"/>
                    <a:pt x="2067" y="94173"/>
                  </a:cubicBezTo>
                  <a:cubicBezTo>
                    <a:pt x="1702" y="92775"/>
                    <a:pt x="1444" y="91363"/>
                    <a:pt x="1277" y="89935"/>
                  </a:cubicBezTo>
                  <a:lnTo>
                    <a:pt x="1170" y="88871"/>
                  </a:lnTo>
                  <a:lnTo>
                    <a:pt x="1140" y="88598"/>
                  </a:lnTo>
                  <a:cubicBezTo>
                    <a:pt x="1140" y="88507"/>
                    <a:pt x="1140" y="88431"/>
                    <a:pt x="1140" y="88340"/>
                  </a:cubicBezTo>
                  <a:lnTo>
                    <a:pt x="1109" y="87808"/>
                  </a:lnTo>
                  <a:cubicBezTo>
                    <a:pt x="1079" y="87094"/>
                    <a:pt x="1049" y="86380"/>
                    <a:pt x="1079" y="85666"/>
                  </a:cubicBezTo>
                  <a:cubicBezTo>
                    <a:pt x="1079" y="84253"/>
                    <a:pt x="1185" y="82825"/>
                    <a:pt x="1383" y="81412"/>
                  </a:cubicBezTo>
                  <a:cubicBezTo>
                    <a:pt x="1793" y="78617"/>
                    <a:pt x="2553" y="75883"/>
                    <a:pt x="3631" y="73270"/>
                  </a:cubicBezTo>
                  <a:cubicBezTo>
                    <a:pt x="4664" y="70702"/>
                    <a:pt x="5895" y="68272"/>
                    <a:pt x="7110" y="65902"/>
                  </a:cubicBezTo>
                  <a:lnTo>
                    <a:pt x="7110" y="65902"/>
                  </a:lnTo>
                  <a:cubicBezTo>
                    <a:pt x="6107" y="67907"/>
                    <a:pt x="5059" y="70019"/>
                    <a:pt x="4148" y="72267"/>
                  </a:cubicBezTo>
                  <a:cubicBezTo>
                    <a:pt x="3176" y="74561"/>
                    <a:pt x="2431" y="76931"/>
                    <a:pt x="1899" y="79361"/>
                  </a:cubicBezTo>
                  <a:cubicBezTo>
                    <a:pt x="1641" y="80592"/>
                    <a:pt x="1459" y="81838"/>
                    <a:pt x="1337" y="83098"/>
                  </a:cubicBezTo>
                  <a:lnTo>
                    <a:pt x="1277" y="84040"/>
                  </a:lnTo>
                  <a:cubicBezTo>
                    <a:pt x="1246" y="84359"/>
                    <a:pt x="1261" y="84663"/>
                    <a:pt x="1246" y="84982"/>
                  </a:cubicBezTo>
                  <a:lnTo>
                    <a:pt x="1231" y="85909"/>
                  </a:lnTo>
                  <a:lnTo>
                    <a:pt x="1216" y="86365"/>
                  </a:lnTo>
                  <a:cubicBezTo>
                    <a:pt x="1216" y="86517"/>
                    <a:pt x="1231" y="86684"/>
                    <a:pt x="1231" y="86836"/>
                  </a:cubicBezTo>
                  <a:cubicBezTo>
                    <a:pt x="1261" y="89266"/>
                    <a:pt x="1565" y="91697"/>
                    <a:pt x="2127" y="94067"/>
                  </a:cubicBezTo>
                  <a:cubicBezTo>
                    <a:pt x="2218" y="94477"/>
                    <a:pt x="2355" y="94887"/>
                    <a:pt x="2477" y="95297"/>
                  </a:cubicBezTo>
                  <a:lnTo>
                    <a:pt x="2659" y="95905"/>
                  </a:lnTo>
                  <a:cubicBezTo>
                    <a:pt x="2720" y="96102"/>
                    <a:pt x="2781" y="96315"/>
                    <a:pt x="2872" y="96497"/>
                  </a:cubicBezTo>
                  <a:lnTo>
                    <a:pt x="3312" y="97682"/>
                  </a:lnTo>
                  <a:lnTo>
                    <a:pt x="3434" y="97971"/>
                  </a:lnTo>
                  <a:lnTo>
                    <a:pt x="3570" y="98259"/>
                  </a:lnTo>
                  <a:lnTo>
                    <a:pt x="3829" y="98837"/>
                  </a:lnTo>
                  <a:cubicBezTo>
                    <a:pt x="4163" y="99596"/>
                    <a:pt x="4588" y="100326"/>
                    <a:pt x="4998" y="101040"/>
                  </a:cubicBezTo>
                  <a:cubicBezTo>
                    <a:pt x="5211" y="101404"/>
                    <a:pt x="5454" y="101738"/>
                    <a:pt x="5667" y="102088"/>
                  </a:cubicBezTo>
                  <a:lnTo>
                    <a:pt x="6016" y="102604"/>
                  </a:lnTo>
                  <a:lnTo>
                    <a:pt x="6381" y="103106"/>
                  </a:lnTo>
                  <a:cubicBezTo>
                    <a:pt x="8325" y="105764"/>
                    <a:pt x="10741" y="107936"/>
                    <a:pt x="13308" y="109729"/>
                  </a:cubicBezTo>
                  <a:cubicBezTo>
                    <a:pt x="13961" y="110154"/>
                    <a:pt x="14615" y="110565"/>
                    <a:pt x="15283" y="110975"/>
                  </a:cubicBezTo>
                  <a:cubicBezTo>
                    <a:pt x="15936" y="111400"/>
                    <a:pt x="16620" y="111749"/>
                    <a:pt x="17303" y="112114"/>
                  </a:cubicBezTo>
                  <a:cubicBezTo>
                    <a:pt x="17638" y="112296"/>
                    <a:pt x="17987" y="112463"/>
                    <a:pt x="18321" y="112631"/>
                  </a:cubicBezTo>
                  <a:lnTo>
                    <a:pt x="18838" y="112889"/>
                  </a:lnTo>
                  <a:cubicBezTo>
                    <a:pt x="19005" y="112965"/>
                    <a:pt x="19187" y="113041"/>
                    <a:pt x="19354" y="113117"/>
                  </a:cubicBezTo>
                  <a:lnTo>
                    <a:pt x="20402" y="113588"/>
                  </a:lnTo>
                  <a:lnTo>
                    <a:pt x="21466" y="114013"/>
                  </a:lnTo>
                  <a:cubicBezTo>
                    <a:pt x="21815" y="114165"/>
                    <a:pt x="22165" y="114302"/>
                    <a:pt x="22529" y="114423"/>
                  </a:cubicBezTo>
                  <a:cubicBezTo>
                    <a:pt x="22879" y="114560"/>
                    <a:pt x="23228" y="114697"/>
                    <a:pt x="23577" y="114818"/>
                  </a:cubicBezTo>
                  <a:cubicBezTo>
                    <a:pt x="24291" y="115061"/>
                    <a:pt x="25005" y="115289"/>
                    <a:pt x="25719" y="115517"/>
                  </a:cubicBezTo>
                  <a:cubicBezTo>
                    <a:pt x="26433" y="115745"/>
                    <a:pt x="27163" y="115957"/>
                    <a:pt x="27877" y="116140"/>
                  </a:cubicBezTo>
                  <a:cubicBezTo>
                    <a:pt x="28606" y="116337"/>
                    <a:pt x="29320" y="116535"/>
                    <a:pt x="30049" y="116687"/>
                  </a:cubicBezTo>
                  <a:lnTo>
                    <a:pt x="31006" y="116915"/>
                  </a:lnTo>
                  <a:lnTo>
                    <a:pt x="31948" y="117127"/>
                  </a:lnTo>
                  <a:cubicBezTo>
                    <a:pt x="32388" y="117127"/>
                    <a:pt x="32783" y="117112"/>
                    <a:pt x="33178" y="117097"/>
                  </a:cubicBezTo>
                  <a:cubicBezTo>
                    <a:pt x="33558" y="117082"/>
                    <a:pt x="33923" y="117082"/>
                    <a:pt x="34257" y="117036"/>
                  </a:cubicBezTo>
                  <a:cubicBezTo>
                    <a:pt x="34591" y="117006"/>
                    <a:pt x="34910" y="116960"/>
                    <a:pt x="35199" y="116915"/>
                  </a:cubicBezTo>
                  <a:cubicBezTo>
                    <a:pt x="35457" y="116854"/>
                    <a:pt x="35700" y="116793"/>
                    <a:pt x="35958" y="116717"/>
                  </a:cubicBezTo>
                  <a:cubicBezTo>
                    <a:pt x="36384" y="116580"/>
                    <a:pt x="36642" y="116413"/>
                    <a:pt x="36657" y="116231"/>
                  </a:cubicBezTo>
                  <a:cubicBezTo>
                    <a:pt x="36672" y="116033"/>
                    <a:pt x="36460" y="115821"/>
                    <a:pt x="35913" y="115578"/>
                  </a:cubicBezTo>
                  <a:cubicBezTo>
                    <a:pt x="35655" y="115456"/>
                    <a:pt x="35305" y="115319"/>
                    <a:pt x="34865" y="115183"/>
                  </a:cubicBezTo>
                  <a:cubicBezTo>
                    <a:pt x="34652" y="115107"/>
                    <a:pt x="34409" y="115031"/>
                    <a:pt x="34151" y="114955"/>
                  </a:cubicBezTo>
                  <a:cubicBezTo>
                    <a:pt x="33892" y="114879"/>
                    <a:pt x="33604" y="114788"/>
                    <a:pt x="33300" y="114697"/>
                  </a:cubicBezTo>
                  <a:lnTo>
                    <a:pt x="32768" y="114621"/>
                  </a:lnTo>
                  <a:lnTo>
                    <a:pt x="32176" y="114514"/>
                  </a:lnTo>
                  <a:cubicBezTo>
                    <a:pt x="31766" y="114438"/>
                    <a:pt x="31325" y="114378"/>
                    <a:pt x="30945" y="114286"/>
                  </a:cubicBezTo>
                  <a:lnTo>
                    <a:pt x="29943" y="114104"/>
                  </a:lnTo>
                  <a:lnTo>
                    <a:pt x="29548" y="114013"/>
                  </a:lnTo>
                  <a:cubicBezTo>
                    <a:pt x="29107" y="113648"/>
                    <a:pt x="29457" y="113451"/>
                    <a:pt x="29791" y="113253"/>
                  </a:cubicBezTo>
                  <a:cubicBezTo>
                    <a:pt x="25856" y="112312"/>
                    <a:pt x="21998" y="110975"/>
                    <a:pt x="18488" y="109076"/>
                  </a:cubicBezTo>
                  <a:cubicBezTo>
                    <a:pt x="15451" y="107452"/>
                    <a:pt x="12673" y="105389"/>
                    <a:pt x="10437" y="102866"/>
                  </a:cubicBezTo>
                  <a:lnTo>
                    <a:pt x="10437" y="102866"/>
                  </a:lnTo>
                  <a:cubicBezTo>
                    <a:pt x="12694" y="105379"/>
                    <a:pt x="15514" y="107431"/>
                    <a:pt x="18595" y="109030"/>
                  </a:cubicBezTo>
                  <a:cubicBezTo>
                    <a:pt x="22180" y="110899"/>
                    <a:pt x="26084" y="112205"/>
                    <a:pt x="30095" y="113086"/>
                  </a:cubicBezTo>
                  <a:cubicBezTo>
                    <a:pt x="30429" y="112843"/>
                    <a:pt x="30398" y="112570"/>
                    <a:pt x="28727" y="111993"/>
                  </a:cubicBezTo>
                  <a:cubicBezTo>
                    <a:pt x="28439" y="111871"/>
                    <a:pt x="28059" y="111749"/>
                    <a:pt x="27603" y="111598"/>
                  </a:cubicBezTo>
                  <a:cubicBezTo>
                    <a:pt x="27147" y="111430"/>
                    <a:pt x="26616" y="111279"/>
                    <a:pt x="26038" y="111081"/>
                  </a:cubicBezTo>
                  <a:cubicBezTo>
                    <a:pt x="24869" y="110701"/>
                    <a:pt x="23502" y="110246"/>
                    <a:pt x="22089" y="109699"/>
                  </a:cubicBezTo>
                  <a:cubicBezTo>
                    <a:pt x="20661" y="109121"/>
                    <a:pt x="19278" y="108468"/>
                    <a:pt x="17926" y="107739"/>
                  </a:cubicBezTo>
                  <a:cubicBezTo>
                    <a:pt x="16726" y="107086"/>
                    <a:pt x="15587" y="106341"/>
                    <a:pt x="14508" y="105491"/>
                  </a:cubicBezTo>
                  <a:cubicBezTo>
                    <a:pt x="13247" y="104458"/>
                    <a:pt x="12078" y="103318"/>
                    <a:pt x="11014" y="102073"/>
                  </a:cubicBezTo>
                  <a:lnTo>
                    <a:pt x="10634" y="101602"/>
                  </a:lnTo>
                  <a:cubicBezTo>
                    <a:pt x="10513" y="101450"/>
                    <a:pt x="10361" y="101298"/>
                    <a:pt x="10255" y="101131"/>
                  </a:cubicBezTo>
                  <a:lnTo>
                    <a:pt x="9541" y="100143"/>
                  </a:lnTo>
                  <a:lnTo>
                    <a:pt x="8887" y="99110"/>
                  </a:lnTo>
                  <a:cubicBezTo>
                    <a:pt x="8827" y="99019"/>
                    <a:pt x="8766" y="98943"/>
                    <a:pt x="8720" y="98852"/>
                  </a:cubicBezTo>
                  <a:lnTo>
                    <a:pt x="8568" y="98594"/>
                  </a:lnTo>
                  <a:lnTo>
                    <a:pt x="8280" y="98047"/>
                  </a:lnTo>
                  <a:cubicBezTo>
                    <a:pt x="8173" y="97880"/>
                    <a:pt x="8082" y="97697"/>
                    <a:pt x="7991" y="97515"/>
                  </a:cubicBezTo>
                  <a:lnTo>
                    <a:pt x="7733" y="96953"/>
                  </a:lnTo>
                  <a:cubicBezTo>
                    <a:pt x="7566" y="96588"/>
                    <a:pt x="7384" y="96224"/>
                    <a:pt x="7247" y="95829"/>
                  </a:cubicBezTo>
                  <a:cubicBezTo>
                    <a:pt x="7110" y="95449"/>
                    <a:pt x="6943" y="95069"/>
                    <a:pt x="6821" y="94690"/>
                  </a:cubicBezTo>
                  <a:lnTo>
                    <a:pt x="6457" y="93505"/>
                  </a:lnTo>
                  <a:cubicBezTo>
                    <a:pt x="6396" y="93307"/>
                    <a:pt x="6335" y="93110"/>
                    <a:pt x="6305" y="92897"/>
                  </a:cubicBezTo>
                  <a:lnTo>
                    <a:pt x="6153" y="92304"/>
                  </a:lnTo>
                  <a:lnTo>
                    <a:pt x="6016" y="91697"/>
                  </a:lnTo>
                  <a:lnTo>
                    <a:pt x="5925" y="91074"/>
                  </a:lnTo>
                  <a:lnTo>
                    <a:pt x="5819" y="90466"/>
                  </a:lnTo>
                  <a:cubicBezTo>
                    <a:pt x="5788" y="90254"/>
                    <a:pt x="5743" y="90056"/>
                    <a:pt x="5728" y="89843"/>
                  </a:cubicBezTo>
                  <a:lnTo>
                    <a:pt x="5606" y="88598"/>
                  </a:lnTo>
                  <a:lnTo>
                    <a:pt x="5576" y="88279"/>
                  </a:lnTo>
                  <a:cubicBezTo>
                    <a:pt x="5561" y="88172"/>
                    <a:pt x="5561" y="88066"/>
                    <a:pt x="5561" y="87960"/>
                  </a:cubicBezTo>
                  <a:lnTo>
                    <a:pt x="5530" y="87322"/>
                  </a:lnTo>
                  <a:lnTo>
                    <a:pt x="5515" y="86699"/>
                  </a:lnTo>
                  <a:lnTo>
                    <a:pt x="5500" y="86380"/>
                  </a:lnTo>
                  <a:lnTo>
                    <a:pt x="5500" y="86061"/>
                  </a:lnTo>
                  <a:cubicBezTo>
                    <a:pt x="5530" y="85210"/>
                    <a:pt x="5530" y="84359"/>
                    <a:pt x="5606" y="83539"/>
                  </a:cubicBezTo>
                  <a:cubicBezTo>
                    <a:pt x="5758" y="81883"/>
                    <a:pt x="6062" y="80243"/>
                    <a:pt x="6533" y="78647"/>
                  </a:cubicBezTo>
                  <a:cubicBezTo>
                    <a:pt x="6989" y="77037"/>
                    <a:pt x="7566" y="75442"/>
                    <a:pt x="8265" y="73908"/>
                  </a:cubicBezTo>
                  <a:cubicBezTo>
                    <a:pt x="8948" y="72358"/>
                    <a:pt x="9723" y="70824"/>
                    <a:pt x="10528" y="69290"/>
                  </a:cubicBezTo>
                  <a:cubicBezTo>
                    <a:pt x="11698" y="67072"/>
                    <a:pt x="12928" y="64793"/>
                    <a:pt x="14053" y="62393"/>
                  </a:cubicBezTo>
                  <a:cubicBezTo>
                    <a:pt x="14615" y="61177"/>
                    <a:pt x="15146" y="59932"/>
                    <a:pt x="15648" y="58656"/>
                  </a:cubicBezTo>
                  <a:cubicBezTo>
                    <a:pt x="16134" y="57364"/>
                    <a:pt x="16544" y="56043"/>
                    <a:pt x="16893" y="54706"/>
                  </a:cubicBezTo>
                  <a:cubicBezTo>
                    <a:pt x="16984" y="54372"/>
                    <a:pt x="17076" y="54022"/>
                    <a:pt x="17152" y="53688"/>
                  </a:cubicBezTo>
                  <a:cubicBezTo>
                    <a:pt x="17212" y="53339"/>
                    <a:pt x="17303" y="52989"/>
                    <a:pt x="17364" y="52655"/>
                  </a:cubicBezTo>
                  <a:lnTo>
                    <a:pt x="17562" y="51622"/>
                  </a:lnTo>
                  <a:cubicBezTo>
                    <a:pt x="17607" y="51288"/>
                    <a:pt x="17668" y="50938"/>
                    <a:pt x="17714" y="50589"/>
                  </a:cubicBezTo>
                  <a:cubicBezTo>
                    <a:pt x="17896" y="49207"/>
                    <a:pt x="18002" y="47809"/>
                    <a:pt x="18033" y="46411"/>
                  </a:cubicBezTo>
                  <a:cubicBezTo>
                    <a:pt x="18063" y="43722"/>
                    <a:pt x="17926" y="41034"/>
                    <a:pt x="17622" y="38375"/>
                  </a:cubicBezTo>
                  <a:cubicBezTo>
                    <a:pt x="17228" y="34759"/>
                    <a:pt x="16681" y="31159"/>
                    <a:pt x="16194" y="27620"/>
                  </a:cubicBezTo>
                  <a:cubicBezTo>
                    <a:pt x="15693" y="24065"/>
                    <a:pt x="15253" y="20556"/>
                    <a:pt x="15101" y="17229"/>
                  </a:cubicBezTo>
                  <a:cubicBezTo>
                    <a:pt x="15025" y="15649"/>
                    <a:pt x="15055" y="14069"/>
                    <a:pt x="15207" y="12489"/>
                  </a:cubicBezTo>
                  <a:cubicBezTo>
                    <a:pt x="15283" y="11775"/>
                    <a:pt x="15389" y="11076"/>
                    <a:pt x="15556" y="10377"/>
                  </a:cubicBezTo>
                  <a:cubicBezTo>
                    <a:pt x="15693" y="9770"/>
                    <a:pt x="15906" y="9177"/>
                    <a:pt x="16164" y="8615"/>
                  </a:cubicBezTo>
                  <a:cubicBezTo>
                    <a:pt x="16377" y="8114"/>
                    <a:pt x="16665" y="7658"/>
                    <a:pt x="17000" y="7248"/>
                  </a:cubicBezTo>
                  <a:cubicBezTo>
                    <a:pt x="17319" y="6883"/>
                    <a:pt x="17683" y="6549"/>
                    <a:pt x="18109" y="6291"/>
                  </a:cubicBezTo>
                  <a:cubicBezTo>
                    <a:pt x="18534" y="6017"/>
                    <a:pt x="19005" y="5790"/>
                    <a:pt x="19506" y="5622"/>
                  </a:cubicBezTo>
                  <a:cubicBezTo>
                    <a:pt x="20038" y="5440"/>
                    <a:pt x="20600" y="5303"/>
                    <a:pt x="21162" y="5227"/>
                  </a:cubicBezTo>
                  <a:lnTo>
                    <a:pt x="21542" y="5151"/>
                  </a:lnTo>
                  <a:lnTo>
                    <a:pt x="21922" y="5106"/>
                  </a:lnTo>
                  <a:lnTo>
                    <a:pt x="22286" y="5060"/>
                  </a:lnTo>
                  <a:cubicBezTo>
                    <a:pt x="22408" y="5045"/>
                    <a:pt x="22529" y="5030"/>
                    <a:pt x="22636" y="5030"/>
                  </a:cubicBezTo>
                  <a:cubicBezTo>
                    <a:pt x="22879" y="5015"/>
                    <a:pt x="23091" y="4984"/>
                    <a:pt x="23304" y="4969"/>
                  </a:cubicBezTo>
                  <a:cubicBezTo>
                    <a:pt x="23517" y="4954"/>
                    <a:pt x="23714" y="4939"/>
                    <a:pt x="23912" y="4924"/>
                  </a:cubicBezTo>
                  <a:cubicBezTo>
                    <a:pt x="24686" y="4878"/>
                    <a:pt x="25294" y="4832"/>
                    <a:pt x="25735" y="4772"/>
                  </a:cubicBezTo>
                  <a:cubicBezTo>
                    <a:pt x="25917" y="4741"/>
                    <a:pt x="26099" y="4696"/>
                    <a:pt x="26266" y="4650"/>
                  </a:cubicBezTo>
                  <a:cubicBezTo>
                    <a:pt x="26373" y="4620"/>
                    <a:pt x="26479" y="4559"/>
                    <a:pt x="26570" y="4483"/>
                  </a:cubicBezTo>
                  <a:cubicBezTo>
                    <a:pt x="26677" y="4362"/>
                    <a:pt x="26631" y="4210"/>
                    <a:pt x="26418" y="4012"/>
                  </a:cubicBezTo>
                  <a:cubicBezTo>
                    <a:pt x="26084" y="3769"/>
                    <a:pt x="25719" y="3572"/>
                    <a:pt x="25340" y="3420"/>
                  </a:cubicBezTo>
                  <a:cubicBezTo>
                    <a:pt x="25081" y="3329"/>
                    <a:pt x="24793" y="3222"/>
                    <a:pt x="24459" y="3131"/>
                  </a:cubicBezTo>
                  <a:cubicBezTo>
                    <a:pt x="24140" y="3025"/>
                    <a:pt x="23775" y="2949"/>
                    <a:pt x="23380" y="2858"/>
                  </a:cubicBezTo>
                  <a:cubicBezTo>
                    <a:pt x="22520" y="2688"/>
                    <a:pt x="21647" y="2598"/>
                    <a:pt x="20772" y="2598"/>
                  </a:cubicBezTo>
                  <a:cubicBezTo>
                    <a:pt x="20705" y="2598"/>
                    <a:pt x="20637" y="2598"/>
                    <a:pt x="20570" y="2599"/>
                  </a:cubicBezTo>
                  <a:cubicBezTo>
                    <a:pt x="19385" y="2615"/>
                    <a:pt x="18200" y="2858"/>
                    <a:pt x="17106" y="3313"/>
                  </a:cubicBezTo>
                  <a:lnTo>
                    <a:pt x="16878" y="2842"/>
                  </a:lnTo>
                  <a:cubicBezTo>
                    <a:pt x="17896" y="2387"/>
                    <a:pt x="18990" y="2068"/>
                    <a:pt x="20099" y="1901"/>
                  </a:cubicBezTo>
                  <a:cubicBezTo>
                    <a:pt x="20327" y="1855"/>
                    <a:pt x="20524" y="1825"/>
                    <a:pt x="20722" y="1809"/>
                  </a:cubicBezTo>
                  <a:lnTo>
                    <a:pt x="21268" y="1733"/>
                  </a:lnTo>
                  <a:cubicBezTo>
                    <a:pt x="21603" y="1688"/>
                    <a:pt x="21906" y="1657"/>
                    <a:pt x="22149" y="1627"/>
                  </a:cubicBezTo>
                  <a:cubicBezTo>
                    <a:pt x="22529" y="1597"/>
                    <a:pt x="22894" y="1536"/>
                    <a:pt x="23243" y="1430"/>
                  </a:cubicBezTo>
                  <a:cubicBezTo>
                    <a:pt x="23486" y="1369"/>
                    <a:pt x="23608" y="1293"/>
                    <a:pt x="23653" y="1202"/>
                  </a:cubicBezTo>
                  <a:cubicBezTo>
                    <a:pt x="23745" y="1019"/>
                    <a:pt x="23532" y="792"/>
                    <a:pt x="23395" y="579"/>
                  </a:cubicBezTo>
                  <a:cubicBezTo>
                    <a:pt x="23319" y="503"/>
                    <a:pt x="23274" y="397"/>
                    <a:pt x="23274" y="275"/>
                  </a:cubicBezTo>
                  <a:cubicBezTo>
                    <a:pt x="23274" y="184"/>
                    <a:pt x="23350" y="93"/>
                    <a:pt x="23517" y="17"/>
                  </a:cubicBezTo>
                  <a:cubicBezTo>
                    <a:pt x="23249" y="6"/>
                    <a:pt x="22981" y="0"/>
                    <a:pt x="227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4" name="Google Shape;1564;p38"/>
          <p:cNvSpPr/>
          <p:nvPr/>
        </p:nvSpPr>
        <p:spPr>
          <a:xfrm flipH="1">
            <a:off x="4591974" y="1793781"/>
            <a:ext cx="2419903" cy="1845109"/>
          </a:xfrm>
          <a:custGeom>
            <a:rect b="b" l="l" r="r" t="t"/>
            <a:pathLst>
              <a:path extrusionOk="0" h="198239" w="259995">
                <a:moveTo>
                  <a:pt x="147129" y="1"/>
                </a:moveTo>
                <a:cubicBezTo>
                  <a:pt x="143947" y="1"/>
                  <a:pt x="140625" y="286"/>
                  <a:pt x="137109" y="907"/>
                </a:cubicBezTo>
                <a:cubicBezTo>
                  <a:pt x="125000" y="3047"/>
                  <a:pt x="113100" y="10928"/>
                  <a:pt x="109969" y="22802"/>
                </a:cubicBezTo>
                <a:cubicBezTo>
                  <a:pt x="106368" y="36450"/>
                  <a:pt x="114927" y="50307"/>
                  <a:pt x="115292" y="64425"/>
                </a:cubicBezTo>
                <a:cubicBezTo>
                  <a:pt x="115658" y="78308"/>
                  <a:pt x="107229" y="92034"/>
                  <a:pt x="94651" y="97984"/>
                </a:cubicBezTo>
                <a:cubicBezTo>
                  <a:pt x="86724" y="101745"/>
                  <a:pt x="78002" y="102424"/>
                  <a:pt x="69128" y="102424"/>
                </a:cubicBezTo>
                <a:cubicBezTo>
                  <a:pt x="64116" y="102424"/>
                  <a:pt x="59057" y="102208"/>
                  <a:pt x="54065" y="102208"/>
                </a:cubicBezTo>
                <a:cubicBezTo>
                  <a:pt x="53055" y="102208"/>
                  <a:pt x="52048" y="102216"/>
                  <a:pt x="51044" y="102238"/>
                </a:cubicBezTo>
                <a:cubicBezTo>
                  <a:pt x="38858" y="102499"/>
                  <a:pt x="26253" y="104899"/>
                  <a:pt x="16363" y="112050"/>
                </a:cubicBezTo>
                <a:cubicBezTo>
                  <a:pt x="6473" y="119226"/>
                  <a:pt x="1" y="132013"/>
                  <a:pt x="2950" y="143861"/>
                </a:cubicBezTo>
                <a:cubicBezTo>
                  <a:pt x="5559" y="154456"/>
                  <a:pt x="14719" y="162076"/>
                  <a:pt x="23852" y="168078"/>
                </a:cubicBezTo>
                <a:cubicBezTo>
                  <a:pt x="54080" y="187899"/>
                  <a:pt x="90249" y="198239"/>
                  <a:pt x="126362" y="198239"/>
                </a:cubicBezTo>
                <a:cubicBezTo>
                  <a:pt x="144404" y="198239"/>
                  <a:pt x="162431" y="195658"/>
                  <a:pt x="179697" y="190390"/>
                </a:cubicBezTo>
                <a:cubicBezTo>
                  <a:pt x="199399" y="184388"/>
                  <a:pt x="218319" y="174863"/>
                  <a:pt x="233115" y="160510"/>
                </a:cubicBezTo>
                <a:cubicBezTo>
                  <a:pt x="247912" y="146157"/>
                  <a:pt x="258193" y="126637"/>
                  <a:pt x="259055" y="106074"/>
                </a:cubicBezTo>
                <a:cubicBezTo>
                  <a:pt x="259994" y="82901"/>
                  <a:pt x="248929" y="60354"/>
                  <a:pt x="232750" y="43731"/>
                </a:cubicBezTo>
                <a:cubicBezTo>
                  <a:pt x="218893" y="29508"/>
                  <a:pt x="202113" y="20479"/>
                  <a:pt x="184603" y="11659"/>
                </a:cubicBezTo>
                <a:cubicBezTo>
                  <a:pt x="171842" y="5246"/>
                  <a:pt x="160779" y="1"/>
                  <a:pt x="1471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5" name="Google Shape;1565;p38"/>
          <p:cNvGrpSpPr/>
          <p:nvPr/>
        </p:nvGrpSpPr>
        <p:grpSpPr>
          <a:xfrm rot="-3842226">
            <a:off x="3064104" y="276940"/>
            <a:ext cx="2613290" cy="5224780"/>
            <a:chOff x="2499325" y="238125"/>
            <a:chExt cx="2613225" cy="5224650"/>
          </a:xfrm>
        </p:grpSpPr>
        <p:sp>
          <p:nvSpPr>
            <p:cNvPr id="1566" name="Google Shape;1566;p38"/>
            <p:cNvSpPr/>
            <p:nvPr/>
          </p:nvSpPr>
          <p:spPr>
            <a:xfrm>
              <a:off x="2551850" y="283000"/>
              <a:ext cx="2514000" cy="5100275"/>
            </a:xfrm>
            <a:custGeom>
              <a:rect b="b" l="l" r="r" t="t"/>
              <a:pathLst>
                <a:path extrusionOk="0" h="204011" w="100560">
                  <a:moveTo>
                    <a:pt x="27470" y="0"/>
                  </a:moveTo>
                  <a:cubicBezTo>
                    <a:pt x="18421" y="0"/>
                    <a:pt x="13970" y="7972"/>
                    <a:pt x="6343" y="17362"/>
                  </a:cubicBezTo>
                  <a:cubicBezTo>
                    <a:pt x="4073" y="20177"/>
                    <a:pt x="2192" y="23368"/>
                    <a:pt x="1375" y="26896"/>
                  </a:cubicBezTo>
                  <a:cubicBezTo>
                    <a:pt x="0" y="32849"/>
                    <a:pt x="1803" y="39166"/>
                    <a:pt x="4877" y="44457"/>
                  </a:cubicBezTo>
                  <a:cubicBezTo>
                    <a:pt x="9456" y="52305"/>
                    <a:pt x="16628" y="58271"/>
                    <a:pt x="22270" y="65418"/>
                  </a:cubicBezTo>
                  <a:cubicBezTo>
                    <a:pt x="35163" y="81760"/>
                    <a:pt x="39275" y="104640"/>
                    <a:pt x="32893" y="124446"/>
                  </a:cubicBezTo>
                  <a:cubicBezTo>
                    <a:pt x="30766" y="131035"/>
                    <a:pt x="27588" y="137248"/>
                    <a:pt x="25824" y="143928"/>
                  </a:cubicBezTo>
                  <a:cubicBezTo>
                    <a:pt x="21868" y="158934"/>
                    <a:pt x="25785" y="175783"/>
                    <a:pt x="35941" y="187508"/>
                  </a:cubicBezTo>
                  <a:cubicBezTo>
                    <a:pt x="44959" y="197906"/>
                    <a:pt x="58670" y="204010"/>
                    <a:pt x="72404" y="204010"/>
                  </a:cubicBezTo>
                  <a:cubicBezTo>
                    <a:pt x="74157" y="204010"/>
                    <a:pt x="75910" y="203911"/>
                    <a:pt x="77654" y="203708"/>
                  </a:cubicBezTo>
                  <a:cubicBezTo>
                    <a:pt x="82635" y="203125"/>
                    <a:pt x="87667" y="201685"/>
                    <a:pt x="91558" y="198520"/>
                  </a:cubicBezTo>
                  <a:cubicBezTo>
                    <a:pt x="99146" y="192333"/>
                    <a:pt x="100560" y="180971"/>
                    <a:pt x="98005" y="171529"/>
                  </a:cubicBezTo>
                  <a:cubicBezTo>
                    <a:pt x="95463" y="162086"/>
                    <a:pt x="89743" y="153876"/>
                    <a:pt x="84969" y="145328"/>
                  </a:cubicBezTo>
                  <a:cubicBezTo>
                    <a:pt x="80196" y="136794"/>
                    <a:pt x="76214" y="127131"/>
                    <a:pt x="77667" y="117455"/>
                  </a:cubicBezTo>
                  <a:cubicBezTo>
                    <a:pt x="79146" y="107636"/>
                    <a:pt x="86111" y="98272"/>
                    <a:pt x="83595" y="88661"/>
                  </a:cubicBezTo>
                  <a:cubicBezTo>
                    <a:pt x="79885" y="74549"/>
                    <a:pt x="59236" y="71799"/>
                    <a:pt x="53062" y="58582"/>
                  </a:cubicBezTo>
                  <a:cubicBezTo>
                    <a:pt x="50248" y="52538"/>
                    <a:pt x="51272" y="44898"/>
                    <a:pt x="55579" y="39801"/>
                  </a:cubicBezTo>
                  <a:cubicBezTo>
                    <a:pt x="57745" y="37246"/>
                    <a:pt x="60624" y="35339"/>
                    <a:pt x="62596" y="32628"/>
                  </a:cubicBezTo>
                  <a:cubicBezTo>
                    <a:pt x="67421" y="26001"/>
                    <a:pt x="65267" y="15974"/>
                    <a:pt x="59301" y="10358"/>
                  </a:cubicBezTo>
                  <a:cubicBezTo>
                    <a:pt x="53322" y="4742"/>
                    <a:pt x="34229" y="1240"/>
                    <a:pt x="34229" y="1240"/>
                  </a:cubicBezTo>
                  <a:cubicBezTo>
                    <a:pt x="31695" y="390"/>
                    <a:pt x="29470" y="0"/>
                    <a:pt x="274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8"/>
            <p:cNvSpPr/>
            <p:nvPr/>
          </p:nvSpPr>
          <p:spPr>
            <a:xfrm>
              <a:off x="2499325" y="238125"/>
              <a:ext cx="2613225" cy="5224650"/>
            </a:xfrm>
            <a:custGeom>
              <a:rect b="b" l="l" r="r" t="t"/>
              <a:pathLst>
                <a:path extrusionOk="0" h="208986" w="104529">
                  <a:moveTo>
                    <a:pt x="89068" y="90508"/>
                  </a:moveTo>
                  <a:cubicBezTo>
                    <a:pt x="89392" y="92120"/>
                    <a:pt x="89537" y="93755"/>
                    <a:pt x="89494" y="95390"/>
                  </a:cubicBezTo>
                  <a:lnTo>
                    <a:pt x="89494" y="95390"/>
                  </a:lnTo>
                  <a:cubicBezTo>
                    <a:pt x="89503" y="95223"/>
                    <a:pt x="89509" y="95054"/>
                    <a:pt x="89509" y="94892"/>
                  </a:cubicBezTo>
                  <a:cubicBezTo>
                    <a:pt x="89496" y="94399"/>
                    <a:pt x="89509" y="93919"/>
                    <a:pt x="89457" y="93426"/>
                  </a:cubicBezTo>
                  <a:cubicBezTo>
                    <a:pt x="89405" y="92440"/>
                    <a:pt x="89275" y="91467"/>
                    <a:pt x="89068" y="90508"/>
                  </a:cubicBezTo>
                  <a:close/>
                  <a:moveTo>
                    <a:pt x="89494" y="95390"/>
                  </a:moveTo>
                  <a:lnTo>
                    <a:pt x="89494" y="95390"/>
                  </a:lnTo>
                  <a:cubicBezTo>
                    <a:pt x="89491" y="95462"/>
                    <a:pt x="89487" y="95534"/>
                    <a:pt x="89483" y="95605"/>
                  </a:cubicBezTo>
                  <a:cubicBezTo>
                    <a:pt x="89483" y="95666"/>
                    <a:pt x="89482" y="95728"/>
                    <a:pt x="89480" y="95790"/>
                  </a:cubicBezTo>
                  <a:lnTo>
                    <a:pt x="89480" y="95790"/>
                  </a:lnTo>
                  <a:cubicBezTo>
                    <a:pt x="89486" y="95656"/>
                    <a:pt x="89491" y="95523"/>
                    <a:pt x="89494" y="95390"/>
                  </a:cubicBezTo>
                  <a:close/>
                  <a:moveTo>
                    <a:pt x="89480" y="95790"/>
                  </a:moveTo>
                  <a:cubicBezTo>
                    <a:pt x="89476" y="95894"/>
                    <a:pt x="89470" y="95999"/>
                    <a:pt x="89464" y="96104"/>
                  </a:cubicBezTo>
                  <a:lnTo>
                    <a:pt x="89464" y="96104"/>
                  </a:lnTo>
                  <a:cubicBezTo>
                    <a:pt x="89472" y="95999"/>
                    <a:pt x="89477" y="95894"/>
                    <a:pt x="89480" y="95790"/>
                  </a:cubicBezTo>
                  <a:close/>
                  <a:moveTo>
                    <a:pt x="89464" y="96104"/>
                  </a:moveTo>
                  <a:lnTo>
                    <a:pt x="89464" y="96104"/>
                  </a:lnTo>
                  <a:cubicBezTo>
                    <a:pt x="89459" y="96176"/>
                    <a:pt x="89452" y="96248"/>
                    <a:pt x="89444" y="96318"/>
                  </a:cubicBezTo>
                  <a:lnTo>
                    <a:pt x="89401" y="96906"/>
                  </a:lnTo>
                  <a:lnTo>
                    <a:pt x="89401" y="96906"/>
                  </a:lnTo>
                  <a:cubicBezTo>
                    <a:pt x="89427" y="96639"/>
                    <a:pt x="89448" y="96371"/>
                    <a:pt x="89464" y="96104"/>
                  </a:cubicBezTo>
                  <a:close/>
                  <a:moveTo>
                    <a:pt x="25356" y="171902"/>
                  </a:moveTo>
                  <a:cubicBezTo>
                    <a:pt x="25357" y="171902"/>
                    <a:pt x="25358" y="171903"/>
                    <a:pt x="25359" y="171903"/>
                  </a:cubicBezTo>
                  <a:lnTo>
                    <a:pt x="25359" y="171903"/>
                  </a:lnTo>
                  <a:cubicBezTo>
                    <a:pt x="25342" y="171910"/>
                    <a:pt x="25361" y="172037"/>
                    <a:pt x="25435" y="172364"/>
                  </a:cubicBezTo>
                  <a:cubicBezTo>
                    <a:pt x="25351" y="172027"/>
                    <a:pt x="25334" y="171902"/>
                    <a:pt x="25356" y="171902"/>
                  </a:cubicBezTo>
                  <a:close/>
                  <a:moveTo>
                    <a:pt x="81469" y="85585"/>
                  </a:moveTo>
                  <a:cubicBezTo>
                    <a:pt x="81542" y="85683"/>
                    <a:pt x="81615" y="85781"/>
                    <a:pt x="81688" y="85890"/>
                  </a:cubicBezTo>
                  <a:lnTo>
                    <a:pt x="82142" y="86539"/>
                  </a:lnTo>
                  <a:lnTo>
                    <a:pt x="82544" y="87226"/>
                  </a:lnTo>
                  <a:lnTo>
                    <a:pt x="82751" y="87563"/>
                  </a:lnTo>
                  <a:lnTo>
                    <a:pt x="82920" y="87913"/>
                  </a:lnTo>
                  <a:lnTo>
                    <a:pt x="83270" y="88614"/>
                  </a:lnTo>
                  <a:lnTo>
                    <a:pt x="83556" y="89340"/>
                  </a:lnTo>
                  <a:lnTo>
                    <a:pt x="83711" y="89703"/>
                  </a:lnTo>
                  <a:cubicBezTo>
                    <a:pt x="83750" y="89833"/>
                    <a:pt x="83776" y="89950"/>
                    <a:pt x="83815" y="90080"/>
                  </a:cubicBezTo>
                  <a:lnTo>
                    <a:pt x="84048" y="90832"/>
                  </a:lnTo>
                  <a:cubicBezTo>
                    <a:pt x="84113" y="91078"/>
                    <a:pt x="84165" y="91338"/>
                    <a:pt x="84230" y="91584"/>
                  </a:cubicBezTo>
                  <a:cubicBezTo>
                    <a:pt x="84437" y="92609"/>
                    <a:pt x="84541" y="93659"/>
                    <a:pt x="84541" y="94710"/>
                  </a:cubicBezTo>
                  <a:cubicBezTo>
                    <a:pt x="84541" y="96824"/>
                    <a:pt x="84152" y="98964"/>
                    <a:pt x="83568" y="101104"/>
                  </a:cubicBezTo>
                  <a:cubicBezTo>
                    <a:pt x="82985" y="103244"/>
                    <a:pt x="82207" y="105385"/>
                    <a:pt x="81415" y="107551"/>
                  </a:cubicBezTo>
                  <a:cubicBezTo>
                    <a:pt x="80611" y="109704"/>
                    <a:pt x="79794" y="111909"/>
                    <a:pt x="79120" y="114192"/>
                  </a:cubicBezTo>
                  <a:cubicBezTo>
                    <a:pt x="78782" y="115333"/>
                    <a:pt x="78484" y="116500"/>
                    <a:pt x="78238" y="117707"/>
                  </a:cubicBezTo>
                  <a:cubicBezTo>
                    <a:pt x="78186" y="117992"/>
                    <a:pt x="78134" y="118303"/>
                    <a:pt x="78082" y="118601"/>
                  </a:cubicBezTo>
                  <a:cubicBezTo>
                    <a:pt x="78056" y="118757"/>
                    <a:pt x="78030" y="118900"/>
                    <a:pt x="78004" y="119055"/>
                  </a:cubicBezTo>
                  <a:lnTo>
                    <a:pt x="77952" y="119509"/>
                  </a:lnTo>
                  <a:lnTo>
                    <a:pt x="77836" y="120430"/>
                  </a:lnTo>
                  <a:lnTo>
                    <a:pt x="77784" y="120884"/>
                  </a:lnTo>
                  <a:cubicBezTo>
                    <a:pt x="77771" y="121040"/>
                    <a:pt x="77771" y="121183"/>
                    <a:pt x="77758" y="121338"/>
                  </a:cubicBezTo>
                  <a:cubicBezTo>
                    <a:pt x="77589" y="123764"/>
                    <a:pt x="77693" y="126202"/>
                    <a:pt x="78069" y="128602"/>
                  </a:cubicBezTo>
                  <a:cubicBezTo>
                    <a:pt x="78432" y="130975"/>
                    <a:pt x="79003" y="133297"/>
                    <a:pt x="79768" y="135580"/>
                  </a:cubicBezTo>
                  <a:cubicBezTo>
                    <a:pt x="81247" y="140093"/>
                    <a:pt x="83309" y="144322"/>
                    <a:pt x="85540" y="148369"/>
                  </a:cubicBezTo>
                  <a:cubicBezTo>
                    <a:pt x="87771" y="152402"/>
                    <a:pt x="90144" y="156281"/>
                    <a:pt x="92272" y="160198"/>
                  </a:cubicBezTo>
                  <a:cubicBezTo>
                    <a:pt x="94386" y="164115"/>
                    <a:pt x="96279" y="168097"/>
                    <a:pt x="97538" y="172195"/>
                  </a:cubicBezTo>
                  <a:lnTo>
                    <a:pt x="97966" y="173739"/>
                  </a:lnTo>
                  <a:cubicBezTo>
                    <a:pt x="98108" y="174258"/>
                    <a:pt x="98225" y="174763"/>
                    <a:pt x="98342" y="175282"/>
                  </a:cubicBezTo>
                  <a:cubicBezTo>
                    <a:pt x="98549" y="176307"/>
                    <a:pt x="98718" y="177344"/>
                    <a:pt x="98835" y="178382"/>
                  </a:cubicBezTo>
                  <a:cubicBezTo>
                    <a:pt x="99055" y="180457"/>
                    <a:pt x="99068" y="182546"/>
                    <a:pt x="98861" y="184621"/>
                  </a:cubicBezTo>
                  <a:cubicBezTo>
                    <a:pt x="99068" y="182507"/>
                    <a:pt x="99042" y="180367"/>
                    <a:pt x="98796" y="178252"/>
                  </a:cubicBezTo>
                  <a:cubicBezTo>
                    <a:pt x="98666" y="177189"/>
                    <a:pt x="98497" y="176138"/>
                    <a:pt x="98264" y="175101"/>
                  </a:cubicBezTo>
                  <a:cubicBezTo>
                    <a:pt x="98043" y="174063"/>
                    <a:pt x="97732" y="173012"/>
                    <a:pt x="97421" y="171975"/>
                  </a:cubicBezTo>
                  <a:cubicBezTo>
                    <a:pt x="96124" y="167811"/>
                    <a:pt x="94178" y="163803"/>
                    <a:pt x="92012" y="159860"/>
                  </a:cubicBezTo>
                  <a:cubicBezTo>
                    <a:pt x="89846" y="155904"/>
                    <a:pt x="87460" y="152013"/>
                    <a:pt x="85216" y="147941"/>
                  </a:cubicBezTo>
                  <a:cubicBezTo>
                    <a:pt x="82985" y="143868"/>
                    <a:pt x="80961" y="139601"/>
                    <a:pt x="79522" y="135061"/>
                  </a:cubicBezTo>
                  <a:cubicBezTo>
                    <a:pt x="78795" y="132778"/>
                    <a:pt x="78251" y="130430"/>
                    <a:pt x="77926" y="128070"/>
                  </a:cubicBezTo>
                  <a:cubicBezTo>
                    <a:pt x="77576" y="125657"/>
                    <a:pt x="77511" y="123219"/>
                    <a:pt x="77719" y="120793"/>
                  </a:cubicBezTo>
                  <a:lnTo>
                    <a:pt x="77939" y="118978"/>
                  </a:lnTo>
                  <a:lnTo>
                    <a:pt x="78095" y="118083"/>
                  </a:lnTo>
                  <a:cubicBezTo>
                    <a:pt x="78160" y="117784"/>
                    <a:pt x="78225" y="117486"/>
                    <a:pt x="78277" y="117188"/>
                  </a:cubicBezTo>
                  <a:cubicBezTo>
                    <a:pt x="78536" y="116007"/>
                    <a:pt x="78847" y="114853"/>
                    <a:pt x="79197" y="113725"/>
                  </a:cubicBezTo>
                  <a:cubicBezTo>
                    <a:pt x="79885" y="111455"/>
                    <a:pt x="80715" y="109289"/>
                    <a:pt x="81493" y="107149"/>
                  </a:cubicBezTo>
                  <a:cubicBezTo>
                    <a:pt x="82271" y="105008"/>
                    <a:pt x="83037" y="102907"/>
                    <a:pt x="83607" y="100793"/>
                  </a:cubicBezTo>
                  <a:cubicBezTo>
                    <a:pt x="84165" y="98692"/>
                    <a:pt x="84528" y="96578"/>
                    <a:pt x="84502" y="94502"/>
                  </a:cubicBezTo>
                  <a:cubicBezTo>
                    <a:pt x="84489" y="93465"/>
                    <a:pt x="84373" y="92440"/>
                    <a:pt x="84165" y="91441"/>
                  </a:cubicBezTo>
                  <a:lnTo>
                    <a:pt x="84074" y="91065"/>
                  </a:lnTo>
                  <a:cubicBezTo>
                    <a:pt x="84061" y="91000"/>
                    <a:pt x="84048" y="90936"/>
                    <a:pt x="84035" y="90871"/>
                  </a:cubicBezTo>
                  <a:lnTo>
                    <a:pt x="83971" y="90689"/>
                  </a:lnTo>
                  <a:lnTo>
                    <a:pt x="83750" y="89963"/>
                  </a:lnTo>
                  <a:cubicBezTo>
                    <a:pt x="83672" y="89716"/>
                    <a:pt x="83594" y="89470"/>
                    <a:pt x="83491" y="89236"/>
                  </a:cubicBezTo>
                  <a:lnTo>
                    <a:pt x="83348" y="88873"/>
                  </a:lnTo>
                  <a:cubicBezTo>
                    <a:pt x="83309" y="88757"/>
                    <a:pt x="83257" y="88640"/>
                    <a:pt x="83205" y="88523"/>
                  </a:cubicBezTo>
                  <a:cubicBezTo>
                    <a:pt x="82719" y="87487"/>
                    <a:pt x="82137" y="86504"/>
                    <a:pt x="81469" y="85585"/>
                  </a:cubicBezTo>
                  <a:close/>
                  <a:moveTo>
                    <a:pt x="24151" y="0"/>
                  </a:moveTo>
                  <a:cubicBezTo>
                    <a:pt x="22867" y="467"/>
                    <a:pt x="21635" y="1064"/>
                    <a:pt x="20493" y="1816"/>
                  </a:cubicBezTo>
                  <a:cubicBezTo>
                    <a:pt x="19404" y="2529"/>
                    <a:pt x="18379" y="3333"/>
                    <a:pt x="17419" y="4215"/>
                  </a:cubicBezTo>
                  <a:cubicBezTo>
                    <a:pt x="15552" y="5940"/>
                    <a:pt x="13982" y="7769"/>
                    <a:pt x="12491" y="9598"/>
                  </a:cubicBezTo>
                  <a:cubicBezTo>
                    <a:pt x="10999" y="11440"/>
                    <a:pt x="9598" y="13256"/>
                    <a:pt x="8184" y="15046"/>
                  </a:cubicBezTo>
                  <a:lnTo>
                    <a:pt x="7121" y="16369"/>
                  </a:lnTo>
                  <a:lnTo>
                    <a:pt x="6018" y="17718"/>
                  </a:lnTo>
                  <a:cubicBezTo>
                    <a:pt x="5227" y="18690"/>
                    <a:pt x="4488" y="19715"/>
                    <a:pt x="3813" y="20779"/>
                  </a:cubicBezTo>
                  <a:cubicBezTo>
                    <a:pt x="2400" y="22971"/>
                    <a:pt x="1336" y="25370"/>
                    <a:pt x="675" y="27912"/>
                  </a:cubicBezTo>
                  <a:cubicBezTo>
                    <a:pt x="363" y="29209"/>
                    <a:pt x="156" y="30532"/>
                    <a:pt x="78" y="31868"/>
                  </a:cubicBezTo>
                  <a:cubicBezTo>
                    <a:pt x="0" y="33178"/>
                    <a:pt x="39" y="34501"/>
                    <a:pt x="169" y="35811"/>
                  </a:cubicBezTo>
                  <a:cubicBezTo>
                    <a:pt x="324" y="37095"/>
                    <a:pt x="558" y="38366"/>
                    <a:pt x="856" y="39625"/>
                  </a:cubicBezTo>
                  <a:cubicBezTo>
                    <a:pt x="1180" y="40870"/>
                    <a:pt x="1570" y="42089"/>
                    <a:pt x="2023" y="43282"/>
                  </a:cubicBezTo>
                  <a:cubicBezTo>
                    <a:pt x="2490" y="44463"/>
                    <a:pt x="3009" y="45617"/>
                    <a:pt x="3580" y="46745"/>
                  </a:cubicBezTo>
                  <a:cubicBezTo>
                    <a:pt x="3865" y="47290"/>
                    <a:pt x="4164" y="47848"/>
                    <a:pt x="4475" y="48393"/>
                  </a:cubicBezTo>
                  <a:cubicBezTo>
                    <a:pt x="4786" y="48924"/>
                    <a:pt x="5097" y="49469"/>
                    <a:pt x="5435" y="49988"/>
                  </a:cubicBezTo>
                  <a:lnTo>
                    <a:pt x="5979" y="50792"/>
                  </a:lnTo>
                  <a:cubicBezTo>
                    <a:pt x="6174" y="51077"/>
                    <a:pt x="6382" y="51376"/>
                    <a:pt x="6602" y="51674"/>
                  </a:cubicBezTo>
                  <a:cubicBezTo>
                    <a:pt x="6823" y="51972"/>
                    <a:pt x="7043" y="52297"/>
                    <a:pt x="7289" y="52608"/>
                  </a:cubicBezTo>
                  <a:lnTo>
                    <a:pt x="8029" y="53581"/>
                  </a:lnTo>
                  <a:cubicBezTo>
                    <a:pt x="9053" y="54891"/>
                    <a:pt x="10208" y="56279"/>
                    <a:pt x="11388" y="57589"/>
                  </a:cubicBezTo>
                  <a:cubicBezTo>
                    <a:pt x="13736" y="60248"/>
                    <a:pt x="16122" y="62725"/>
                    <a:pt x="17627" y="64398"/>
                  </a:cubicBezTo>
                  <a:cubicBezTo>
                    <a:pt x="18742" y="65630"/>
                    <a:pt x="19819" y="66850"/>
                    <a:pt x="20857" y="68095"/>
                  </a:cubicBezTo>
                  <a:lnTo>
                    <a:pt x="21622" y="69029"/>
                  </a:lnTo>
                  <a:cubicBezTo>
                    <a:pt x="21868" y="69340"/>
                    <a:pt x="22102" y="69651"/>
                    <a:pt x="22348" y="69975"/>
                  </a:cubicBezTo>
                  <a:cubicBezTo>
                    <a:pt x="22582" y="70300"/>
                    <a:pt x="22841" y="70611"/>
                    <a:pt x="23061" y="70935"/>
                  </a:cubicBezTo>
                  <a:lnTo>
                    <a:pt x="23749" y="71908"/>
                  </a:lnTo>
                  <a:cubicBezTo>
                    <a:pt x="23995" y="72219"/>
                    <a:pt x="24216" y="72556"/>
                    <a:pt x="24423" y="72894"/>
                  </a:cubicBezTo>
                  <a:cubicBezTo>
                    <a:pt x="24631" y="73218"/>
                    <a:pt x="24864" y="73542"/>
                    <a:pt x="25072" y="73879"/>
                  </a:cubicBezTo>
                  <a:cubicBezTo>
                    <a:pt x="25487" y="74567"/>
                    <a:pt x="25928" y="75228"/>
                    <a:pt x="26304" y="75916"/>
                  </a:cubicBezTo>
                  <a:lnTo>
                    <a:pt x="26914" y="76940"/>
                  </a:lnTo>
                  <a:lnTo>
                    <a:pt x="27471" y="77991"/>
                  </a:lnTo>
                  <a:lnTo>
                    <a:pt x="27757" y="78510"/>
                  </a:lnTo>
                  <a:lnTo>
                    <a:pt x="28016" y="79042"/>
                  </a:lnTo>
                  <a:lnTo>
                    <a:pt x="28548" y="80118"/>
                  </a:lnTo>
                  <a:cubicBezTo>
                    <a:pt x="29923" y="82985"/>
                    <a:pt x="31064" y="85942"/>
                    <a:pt x="31998" y="88977"/>
                  </a:cubicBezTo>
                  <a:cubicBezTo>
                    <a:pt x="32206" y="89742"/>
                    <a:pt x="32452" y="90508"/>
                    <a:pt x="32634" y="91273"/>
                  </a:cubicBezTo>
                  <a:lnTo>
                    <a:pt x="32932" y="92427"/>
                  </a:lnTo>
                  <a:lnTo>
                    <a:pt x="33191" y="93582"/>
                  </a:lnTo>
                  <a:lnTo>
                    <a:pt x="33321" y="94165"/>
                  </a:lnTo>
                  <a:lnTo>
                    <a:pt x="33438" y="94749"/>
                  </a:lnTo>
                  <a:lnTo>
                    <a:pt x="33658" y="95903"/>
                  </a:lnTo>
                  <a:cubicBezTo>
                    <a:pt x="33736" y="96292"/>
                    <a:pt x="33801" y="96694"/>
                    <a:pt x="33866" y="97084"/>
                  </a:cubicBezTo>
                  <a:cubicBezTo>
                    <a:pt x="33931" y="97473"/>
                    <a:pt x="33996" y="97862"/>
                    <a:pt x="34047" y="98251"/>
                  </a:cubicBezTo>
                  <a:cubicBezTo>
                    <a:pt x="34488" y="101377"/>
                    <a:pt x="34696" y="104529"/>
                    <a:pt x="34670" y="107693"/>
                  </a:cubicBezTo>
                  <a:lnTo>
                    <a:pt x="34657" y="108874"/>
                  </a:lnTo>
                  <a:lnTo>
                    <a:pt x="34605" y="110054"/>
                  </a:lnTo>
                  <a:cubicBezTo>
                    <a:pt x="34579" y="110845"/>
                    <a:pt x="34501" y="111623"/>
                    <a:pt x="34450" y="112402"/>
                  </a:cubicBezTo>
                  <a:cubicBezTo>
                    <a:pt x="34424" y="112804"/>
                    <a:pt x="34372" y="113193"/>
                    <a:pt x="34333" y="113582"/>
                  </a:cubicBezTo>
                  <a:cubicBezTo>
                    <a:pt x="34281" y="113971"/>
                    <a:pt x="34255" y="114360"/>
                    <a:pt x="34203" y="114749"/>
                  </a:cubicBezTo>
                  <a:cubicBezTo>
                    <a:pt x="34086" y="115527"/>
                    <a:pt x="33996" y="116306"/>
                    <a:pt x="33853" y="117084"/>
                  </a:cubicBezTo>
                  <a:cubicBezTo>
                    <a:pt x="33606" y="118627"/>
                    <a:pt x="33269" y="120158"/>
                    <a:pt x="32906" y="121675"/>
                  </a:cubicBezTo>
                  <a:cubicBezTo>
                    <a:pt x="32504" y="123193"/>
                    <a:pt x="32089" y="124685"/>
                    <a:pt x="31583" y="126176"/>
                  </a:cubicBezTo>
                  <a:cubicBezTo>
                    <a:pt x="30571" y="129159"/>
                    <a:pt x="29313" y="132156"/>
                    <a:pt x="28094" y="135255"/>
                  </a:cubicBezTo>
                  <a:cubicBezTo>
                    <a:pt x="26888" y="138355"/>
                    <a:pt x="25669" y="141559"/>
                    <a:pt x="24774" y="144957"/>
                  </a:cubicBezTo>
                  <a:cubicBezTo>
                    <a:pt x="23892" y="148356"/>
                    <a:pt x="23373" y="151845"/>
                    <a:pt x="23230" y="155360"/>
                  </a:cubicBezTo>
                  <a:cubicBezTo>
                    <a:pt x="23074" y="158849"/>
                    <a:pt x="23282" y="162351"/>
                    <a:pt x="23840" y="165801"/>
                  </a:cubicBezTo>
                  <a:cubicBezTo>
                    <a:pt x="24112" y="167526"/>
                    <a:pt x="24462" y="169225"/>
                    <a:pt x="24916" y="170911"/>
                  </a:cubicBezTo>
                  <a:cubicBezTo>
                    <a:pt x="25357" y="172597"/>
                    <a:pt x="25876" y="174245"/>
                    <a:pt x="26486" y="175879"/>
                  </a:cubicBezTo>
                  <a:cubicBezTo>
                    <a:pt x="26641" y="176294"/>
                    <a:pt x="26797" y="176696"/>
                    <a:pt x="26953" y="177098"/>
                  </a:cubicBezTo>
                  <a:lnTo>
                    <a:pt x="27458" y="178304"/>
                  </a:lnTo>
                  <a:lnTo>
                    <a:pt x="27990" y="179498"/>
                  </a:lnTo>
                  <a:cubicBezTo>
                    <a:pt x="28159" y="179900"/>
                    <a:pt x="28366" y="180289"/>
                    <a:pt x="28548" y="180678"/>
                  </a:cubicBezTo>
                  <a:cubicBezTo>
                    <a:pt x="29313" y="182247"/>
                    <a:pt x="30169" y="183765"/>
                    <a:pt x="31090" y="185243"/>
                  </a:cubicBezTo>
                  <a:cubicBezTo>
                    <a:pt x="32011" y="186722"/>
                    <a:pt x="33010" y="188149"/>
                    <a:pt x="34086" y="189524"/>
                  </a:cubicBezTo>
                  <a:cubicBezTo>
                    <a:pt x="35163" y="190899"/>
                    <a:pt x="36317" y="192209"/>
                    <a:pt x="37536" y="193467"/>
                  </a:cubicBezTo>
                  <a:cubicBezTo>
                    <a:pt x="39975" y="195944"/>
                    <a:pt x="42660" y="198175"/>
                    <a:pt x="45552" y="200108"/>
                  </a:cubicBezTo>
                  <a:cubicBezTo>
                    <a:pt x="46992" y="201080"/>
                    <a:pt x="48471" y="201975"/>
                    <a:pt x="50001" y="202805"/>
                  </a:cubicBezTo>
                  <a:cubicBezTo>
                    <a:pt x="51532" y="203623"/>
                    <a:pt x="53101" y="204349"/>
                    <a:pt x="54696" y="205010"/>
                  </a:cubicBezTo>
                  <a:cubicBezTo>
                    <a:pt x="56292" y="205685"/>
                    <a:pt x="57926" y="206256"/>
                    <a:pt x="59586" y="206761"/>
                  </a:cubicBezTo>
                  <a:cubicBezTo>
                    <a:pt x="61233" y="207254"/>
                    <a:pt x="62920" y="207682"/>
                    <a:pt x="64619" y="208019"/>
                  </a:cubicBezTo>
                  <a:cubicBezTo>
                    <a:pt x="66305" y="208344"/>
                    <a:pt x="68017" y="208590"/>
                    <a:pt x="69755" y="208759"/>
                  </a:cubicBezTo>
                  <a:cubicBezTo>
                    <a:pt x="70183" y="208798"/>
                    <a:pt x="70611" y="208837"/>
                    <a:pt x="71052" y="208863"/>
                  </a:cubicBezTo>
                  <a:lnTo>
                    <a:pt x="72349" y="208940"/>
                  </a:lnTo>
                  <a:lnTo>
                    <a:pt x="73646" y="208979"/>
                  </a:lnTo>
                  <a:cubicBezTo>
                    <a:pt x="73789" y="208984"/>
                    <a:pt x="73931" y="208985"/>
                    <a:pt x="74075" y="208985"/>
                  </a:cubicBezTo>
                  <a:cubicBezTo>
                    <a:pt x="74361" y="208985"/>
                    <a:pt x="74649" y="208979"/>
                    <a:pt x="74943" y="208979"/>
                  </a:cubicBezTo>
                  <a:cubicBezTo>
                    <a:pt x="78445" y="208966"/>
                    <a:pt x="81934" y="208538"/>
                    <a:pt x="85332" y="207708"/>
                  </a:cubicBezTo>
                  <a:cubicBezTo>
                    <a:pt x="87096" y="207280"/>
                    <a:pt x="88809" y="206684"/>
                    <a:pt x="90469" y="205944"/>
                  </a:cubicBezTo>
                  <a:lnTo>
                    <a:pt x="91091" y="205646"/>
                  </a:lnTo>
                  <a:lnTo>
                    <a:pt x="91714" y="205322"/>
                  </a:lnTo>
                  <a:lnTo>
                    <a:pt x="92025" y="205166"/>
                  </a:lnTo>
                  <a:lnTo>
                    <a:pt x="92323" y="204997"/>
                  </a:lnTo>
                  <a:lnTo>
                    <a:pt x="92933" y="204647"/>
                  </a:lnTo>
                  <a:cubicBezTo>
                    <a:pt x="93750" y="204167"/>
                    <a:pt x="94528" y="203635"/>
                    <a:pt x="95268" y="203052"/>
                  </a:cubicBezTo>
                  <a:cubicBezTo>
                    <a:pt x="96772" y="201884"/>
                    <a:pt x="98108" y="200523"/>
                    <a:pt x="99263" y="198992"/>
                  </a:cubicBezTo>
                  <a:cubicBezTo>
                    <a:pt x="100378" y="197500"/>
                    <a:pt x="101325" y="195866"/>
                    <a:pt x="102064" y="194141"/>
                  </a:cubicBezTo>
                  <a:cubicBezTo>
                    <a:pt x="102427" y="193298"/>
                    <a:pt x="102752" y="192429"/>
                    <a:pt x="103037" y="191547"/>
                  </a:cubicBezTo>
                  <a:cubicBezTo>
                    <a:pt x="103167" y="191106"/>
                    <a:pt x="103296" y="190678"/>
                    <a:pt x="103413" y="190224"/>
                  </a:cubicBezTo>
                  <a:cubicBezTo>
                    <a:pt x="103465" y="190004"/>
                    <a:pt x="103517" y="189796"/>
                    <a:pt x="103569" y="189563"/>
                  </a:cubicBezTo>
                  <a:lnTo>
                    <a:pt x="103724" y="188901"/>
                  </a:lnTo>
                  <a:cubicBezTo>
                    <a:pt x="104088" y="187137"/>
                    <a:pt x="104321" y="185347"/>
                    <a:pt x="104399" y="183557"/>
                  </a:cubicBezTo>
                  <a:cubicBezTo>
                    <a:pt x="104529" y="179990"/>
                    <a:pt x="104153" y="176437"/>
                    <a:pt x="103271" y="172973"/>
                  </a:cubicBezTo>
                  <a:cubicBezTo>
                    <a:pt x="103167" y="172545"/>
                    <a:pt x="103050" y="172130"/>
                    <a:pt x="102920" y="171715"/>
                  </a:cubicBezTo>
                  <a:cubicBezTo>
                    <a:pt x="102804" y="171300"/>
                    <a:pt x="102687" y="170872"/>
                    <a:pt x="102557" y="170457"/>
                  </a:cubicBezTo>
                  <a:cubicBezTo>
                    <a:pt x="102272" y="169640"/>
                    <a:pt x="102025" y="168810"/>
                    <a:pt x="101701" y="168006"/>
                  </a:cubicBezTo>
                  <a:cubicBezTo>
                    <a:pt x="101104" y="166384"/>
                    <a:pt x="100404" y="164828"/>
                    <a:pt x="99704" y="163285"/>
                  </a:cubicBezTo>
                  <a:cubicBezTo>
                    <a:pt x="96798" y="157137"/>
                    <a:pt x="93205" y="151598"/>
                    <a:pt x="90093" y="146021"/>
                  </a:cubicBezTo>
                  <a:cubicBezTo>
                    <a:pt x="89885" y="145684"/>
                    <a:pt x="89703" y="145333"/>
                    <a:pt x="89509" y="144983"/>
                  </a:cubicBezTo>
                  <a:lnTo>
                    <a:pt x="88951" y="143946"/>
                  </a:lnTo>
                  <a:cubicBezTo>
                    <a:pt x="88588" y="143245"/>
                    <a:pt x="88212" y="142558"/>
                    <a:pt x="87862" y="141844"/>
                  </a:cubicBezTo>
                  <a:lnTo>
                    <a:pt x="87343" y="140794"/>
                  </a:lnTo>
                  <a:lnTo>
                    <a:pt x="86863" y="139730"/>
                  </a:lnTo>
                  <a:lnTo>
                    <a:pt x="86604" y="139211"/>
                  </a:lnTo>
                  <a:lnTo>
                    <a:pt x="86383" y="138667"/>
                  </a:lnTo>
                  <a:lnTo>
                    <a:pt x="85916" y="137603"/>
                  </a:lnTo>
                  <a:lnTo>
                    <a:pt x="85488" y="136527"/>
                  </a:lnTo>
                  <a:lnTo>
                    <a:pt x="85268" y="135995"/>
                  </a:lnTo>
                  <a:lnTo>
                    <a:pt x="85073" y="135450"/>
                  </a:lnTo>
                  <a:lnTo>
                    <a:pt x="84684" y="134373"/>
                  </a:lnTo>
                  <a:lnTo>
                    <a:pt x="84334" y="133284"/>
                  </a:lnTo>
                  <a:lnTo>
                    <a:pt x="84152" y="132739"/>
                  </a:lnTo>
                  <a:cubicBezTo>
                    <a:pt x="84100" y="132558"/>
                    <a:pt x="84061" y="132376"/>
                    <a:pt x="84009" y="132194"/>
                  </a:cubicBezTo>
                  <a:lnTo>
                    <a:pt x="83698" y="131105"/>
                  </a:lnTo>
                  <a:lnTo>
                    <a:pt x="83452" y="130002"/>
                  </a:lnTo>
                  <a:lnTo>
                    <a:pt x="83322" y="129458"/>
                  </a:lnTo>
                  <a:lnTo>
                    <a:pt x="83218" y="128913"/>
                  </a:lnTo>
                  <a:lnTo>
                    <a:pt x="83024" y="127810"/>
                  </a:lnTo>
                  <a:lnTo>
                    <a:pt x="82881" y="126708"/>
                  </a:lnTo>
                  <a:lnTo>
                    <a:pt x="82816" y="126163"/>
                  </a:lnTo>
                  <a:lnTo>
                    <a:pt x="82777" y="125605"/>
                  </a:lnTo>
                  <a:lnTo>
                    <a:pt x="82699" y="124516"/>
                  </a:lnTo>
                  <a:lnTo>
                    <a:pt x="82686" y="123413"/>
                  </a:lnTo>
                  <a:lnTo>
                    <a:pt x="82686" y="122869"/>
                  </a:lnTo>
                  <a:lnTo>
                    <a:pt x="82712" y="122324"/>
                  </a:lnTo>
                  <a:cubicBezTo>
                    <a:pt x="82738" y="121961"/>
                    <a:pt x="82751" y="121598"/>
                    <a:pt x="82777" y="121247"/>
                  </a:cubicBezTo>
                  <a:lnTo>
                    <a:pt x="82907" y="120171"/>
                  </a:lnTo>
                  <a:cubicBezTo>
                    <a:pt x="83102" y="118705"/>
                    <a:pt x="83413" y="117253"/>
                    <a:pt x="83841" y="115839"/>
                  </a:cubicBezTo>
                  <a:cubicBezTo>
                    <a:pt x="84256" y="114373"/>
                    <a:pt x="84775" y="112882"/>
                    <a:pt x="85307" y="111377"/>
                  </a:cubicBezTo>
                  <a:cubicBezTo>
                    <a:pt x="86396" y="108342"/>
                    <a:pt x="87654" y="105216"/>
                    <a:pt x="88536" y="101753"/>
                  </a:cubicBezTo>
                  <a:cubicBezTo>
                    <a:pt x="88757" y="100897"/>
                    <a:pt x="88951" y="100002"/>
                    <a:pt x="89107" y="99107"/>
                  </a:cubicBezTo>
                  <a:lnTo>
                    <a:pt x="89224" y="98420"/>
                  </a:lnTo>
                  <a:lnTo>
                    <a:pt x="89275" y="98069"/>
                  </a:lnTo>
                  <a:lnTo>
                    <a:pt x="89314" y="97719"/>
                  </a:lnTo>
                  <a:lnTo>
                    <a:pt x="89392" y="97032"/>
                  </a:lnTo>
                  <a:lnTo>
                    <a:pt x="89401" y="96906"/>
                  </a:lnTo>
                  <a:lnTo>
                    <a:pt x="89401" y="96906"/>
                  </a:lnTo>
                  <a:cubicBezTo>
                    <a:pt x="89368" y="97251"/>
                    <a:pt x="89326" y="97596"/>
                    <a:pt x="89275" y="97940"/>
                  </a:cubicBezTo>
                  <a:cubicBezTo>
                    <a:pt x="88951" y="100209"/>
                    <a:pt x="88406" y="102453"/>
                    <a:pt x="87680" y="104645"/>
                  </a:cubicBezTo>
                  <a:cubicBezTo>
                    <a:pt x="86993" y="106747"/>
                    <a:pt x="86240" y="108744"/>
                    <a:pt x="85527" y="110690"/>
                  </a:cubicBezTo>
                  <a:cubicBezTo>
                    <a:pt x="84814" y="112635"/>
                    <a:pt x="84152" y="114529"/>
                    <a:pt x="83633" y="116396"/>
                  </a:cubicBezTo>
                  <a:cubicBezTo>
                    <a:pt x="83374" y="117330"/>
                    <a:pt x="83166" y="118251"/>
                    <a:pt x="82998" y="119172"/>
                  </a:cubicBezTo>
                  <a:cubicBezTo>
                    <a:pt x="82959" y="119393"/>
                    <a:pt x="82920" y="119626"/>
                    <a:pt x="82894" y="119847"/>
                  </a:cubicBezTo>
                  <a:lnTo>
                    <a:pt x="82803" y="120534"/>
                  </a:lnTo>
                  <a:lnTo>
                    <a:pt x="82725" y="121221"/>
                  </a:lnTo>
                  <a:cubicBezTo>
                    <a:pt x="82699" y="121455"/>
                    <a:pt x="82699" y="121688"/>
                    <a:pt x="82674" y="121922"/>
                  </a:cubicBezTo>
                  <a:cubicBezTo>
                    <a:pt x="82557" y="123777"/>
                    <a:pt x="82635" y="125657"/>
                    <a:pt x="82920" y="127499"/>
                  </a:cubicBezTo>
                  <a:cubicBezTo>
                    <a:pt x="83465" y="131248"/>
                    <a:pt x="84645" y="134970"/>
                    <a:pt x="86240" y="138589"/>
                  </a:cubicBezTo>
                  <a:cubicBezTo>
                    <a:pt x="87019" y="140392"/>
                    <a:pt x="87888" y="142182"/>
                    <a:pt x="88834" y="143946"/>
                  </a:cubicBezTo>
                  <a:cubicBezTo>
                    <a:pt x="89768" y="145710"/>
                    <a:pt x="90780" y="147474"/>
                    <a:pt x="91805" y="149238"/>
                  </a:cubicBezTo>
                  <a:cubicBezTo>
                    <a:pt x="93854" y="152779"/>
                    <a:pt x="95994" y="156345"/>
                    <a:pt x="97966" y="160107"/>
                  </a:cubicBezTo>
                  <a:cubicBezTo>
                    <a:pt x="98938" y="161988"/>
                    <a:pt x="99859" y="163920"/>
                    <a:pt x="100702" y="165905"/>
                  </a:cubicBezTo>
                  <a:cubicBezTo>
                    <a:pt x="101545" y="167915"/>
                    <a:pt x="102272" y="169977"/>
                    <a:pt x="102855" y="172066"/>
                  </a:cubicBezTo>
                  <a:cubicBezTo>
                    <a:pt x="103024" y="172597"/>
                    <a:pt x="103154" y="173155"/>
                    <a:pt x="103283" y="173687"/>
                  </a:cubicBezTo>
                  <a:lnTo>
                    <a:pt x="103465" y="174504"/>
                  </a:lnTo>
                  <a:lnTo>
                    <a:pt x="103634" y="175321"/>
                  </a:lnTo>
                  <a:cubicBezTo>
                    <a:pt x="103828" y="176424"/>
                    <a:pt x="103984" y="177526"/>
                    <a:pt x="104088" y="178642"/>
                  </a:cubicBezTo>
                  <a:cubicBezTo>
                    <a:pt x="104204" y="179757"/>
                    <a:pt x="104256" y="180872"/>
                    <a:pt x="104256" y="182001"/>
                  </a:cubicBezTo>
                  <a:cubicBezTo>
                    <a:pt x="104256" y="184258"/>
                    <a:pt x="104036" y="186515"/>
                    <a:pt x="103582" y="188720"/>
                  </a:cubicBezTo>
                  <a:cubicBezTo>
                    <a:pt x="103348" y="189848"/>
                    <a:pt x="103037" y="190950"/>
                    <a:pt x="102674" y="192040"/>
                  </a:cubicBezTo>
                  <a:cubicBezTo>
                    <a:pt x="101935" y="194258"/>
                    <a:pt x="100884" y="196359"/>
                    <a:pt x="99535" y="198279"/>
                  </a:cubicBezTo>
                  <a:cubicBezTo>
                    <a:pt x="98173" y="200237"/>
                    <a:pt x="96487" y="201949"/>
                    <a:pt x="94554" y="203350"/>
                  </a:cubicBezTo>
                  <a:cubicBezTo>
                    <a:pt x="93595" y="204038"/>
                    <a:pt x="92596" y="204647"/>
                    <a:pt x="91545" y="205192"/>
                  </a:cubicBezTo>
                  <a:cubicBezTo>
                    <a:pt x="90521" y="205724"/>
                    <a:pt x="89457" y="206178"/>
                    <a:pt x="88368" y="206567"/>
                  </a:cubicBezTo>
                  <a:cubicBezTo>
                    <a:pt x="87304" y="206943"/>
                    <a:pt x="86214" y="207267"/>
                    <a:pt x="85112" y="207540"/>
                  </a:cubicBezTo>
                  <a:cubicBezTo>
                    <a:pt x="84022" y="207799"/>
                    <a:pt x="82933" y="208019"/>
                    <a:pt x="81843" y="208188"/>
                  </a:cubicBezTo>
                  <a:cubicBezTo>
                    <a:pt x="79664" y="208525"/>
                    <a:pt x="77472" y="208707"/>
                    <a:pt x="75267" y="208733"/>
                  </a:cubicBezTo>
                  <a:cubicBezTo>
                    <a:pt x="75018" y="208737"/>
                    <a:pt x="74769" y="208738"/>
                    <a:pt x="74520" y="208738"/>
                  </a:cubicBezTo>
                  <a:cubicBezTo>
                    <a:pt x="70385" y="208738"/>
                    <a:pt x="66257" y="208231"/>
                    <a:pt x="62232" y="207228"/>
                  </a:cubicBezTo>
                  <a:cubicBezTo>
                    <a:pt x="53620" y="205114"/>
                    <a:pt x="45695" y="200821"/>
                    <a:pt x="39197" y="194777"/>
                  </a:cubicBezTo>
                  <a:cubicBezTo>
                    <a:pt x="35941" y="191703"/>
                    <a:pt x="33114" y="188201"/>
                    <a:pt x="30818" y="184361"/>
                  </a:cubicBezTo>
                  <a:cubicBezTo>
                    <a:pt x="28496" y="180509"/>
                    <a:pt x="26693" y="176372"/>
                    <a:pt x="25448" y="172053"/>
                  </a:cubicBezTo>
                  <a:lnTo>
                    <a:pt x="25448" y="172053"/>
                  </a:lnTo>
                  <a:cubicBezTo>
                    <a:pt x="25565" y="172351"/>
                    <a:pt x="25707" y="172623"/>
                    <a:pt x="25863" y="172896"/>
                  </a:cubicBezTo>
                  <a:cubicBezTo>
                    <a:pt x="25873" y="172909"/>
                    <a:pt x="25881" y="172916"/>
                    <a:pt x="25888" y="172916"/>
                  </a:cubicBezTo>
                  <a:cubicBezTo>
                    <a:pt x="25905" y="172916"/>
                    <a:pt x="25905" y="172855"/>
                    <a:pt x="25876" y="172701"/>
                  </a:cubicBezTo>
                  <a:cubicBezTo>
                    <a:pt x="25837" y="172494"/>
                    <a:pt x="25746" y="172104"/>
                    <a:pt x="25591" y="171482"/>
                  </a:cubicBezTo>
                  <a:lnTo>
                    <a:pt x="25591" y="171482"/>
                  </a:lnTo>
                  <a:cubicBezTo>
                    <a:pt x="26836" y="175840"/>
                    <a:pt x="28652" y="180029"/>
                    <a:pt x="30986" y="183908"/>
                  </a:cubicBezTo>
                  <a:cubicBezTo>
                    <a:pt x="33308" y="187786"/>
                    <a:pt x="36149" y="191314"/>
                    <a:pt x="39443" y="194388"/>
                  </a:cubicBezTo>
                  <a:cubicBezTo>
                    <a:pt x="42712" y="197436"/>
                    <a:pt x="46356" y="200043"/>
                    <a:pt x="50299" y="202144"/>
                  </a:cubicBezTo>
                  <a:cubicBezTo>
                    <a:pt x="54216" y="204219"/>
                    <a:pt x="58380" y="205802"/>
                    <a:pt x="62686" y="206839"/>
                  </a:cubicBezTo>
                  <a:cubicBezTo>
                    <a:pt x="66589" y="207794"/>
                    <a:pt x="70589" y="208267"/>
                    <a:pt x="74608" y="208267"/>
                  </a:cubicBezTo>
                  <a:cubicBezTo>
                    <a:pt x="75009" y="208267"/>
                    <a:pt x="75410" y="208262"/>
                    <a:pt x="75812" y="208253"/>
                  </a:cubicBezTo>
                  <a:cubicBezTo>
                    <a:pt x="76370" y="208227"/>
                    <a:pt x="76915" y="208214"/>
                    <a:pt x="77472" y="208175"/>
                  </a:cubicBezTo>
                  <a:cubicBezTo>
                    <a:pt x="78017" y="208149"/>
                    <a:pt x="78575" y="208110"/>
                    <a:pt x="79120" y="208058"/>
                  </a:cubicBezTo>
                  <a:cubicBezTo>
                    <a:pt x="80222" y="207955"/>
                    <a:pt x="81325" y="207812"/>
                    <a:pt x="82414" y="207617"/>
                  </a:cubicBezTo>
                  <a:cubicBezTo>
                    <a:pt x="84645" y="207254"/>
                    <a:pt x="86837" y="206671"/>
                    <a:pt x="88951" y="205866"/>
                  </a:cubicBezTo>
                  <a:cubicBezTo>
                    <a:pt x="90041" y="205438"/>
                    <a:pt x="91078" y="204946"/>
                    <a:pt x="92103" y="204388"/>
                  </a:cubicBezTo>
                  <a:cubicBezTo>
                    <a:pt x="95229" y="202663"/>
                    <a:pt x="97862" y="200185"/>
                    <a:pt x="99781" y="197176"/>
                  </a:cubicBezTo>
                  <a:cubicBezTo>
                    <a:pt x="101027" y="195205"/>
                    <a:pt x="101986" y="193078"/>
                    <a:pt x="102635" y="190834"/>
                  </a:cubicBezTo>
                  <a:cubicBezTo>
                    <a:pt x="102959" y="189744"/>
                    <a:pt x="103219" y="188629"/>
                    <a:pt x="103413" y="187500"/>
                  </a:cubicBezTo>
                  <a:cubicBezTo>
                    <a:pt x="103608" y="186385"/>
                    <a:pt x="103737" y="185256"/>
                    <a:pt x="103815" y="184115"/>
                  </a:cubicBezTo>
                  <a:cubicBezTo>
                    <a:pt x="103945" y="181871"/>
                    <a:pt x="103880" y="179614"/>
                    <a:pt x="103595" y="177383"/>
                  </a:cubicBezTo>
                  <a:cubicBezTo>
                    <a:pt x="103452" y="176268"/>
                    <a:pt x="103258" y="175152"/>
                    <a:pt x="103011" y="174063"/>
                  </a:cubicBezTo>
                  <a:cubicBezTo>
                    <a:pt x="102946" y="173778"/>
                    <a:pt x="102894" y="173505"/>
                    <a:pt x="102817" y="173233"/>
                  </a:cubicBezTo>
                  <a:cubicBezTo>
                    <a:pt x="102752" y="172973"/>
                    <a:pt x="102687" y="172688"/>
                    <a:pt x="102609" y="172429"/>
                  </a:cubicBezTo>
                  <a:lnTo>
                    <a:pt x="102142" y="170833"/>
                  </a:lnTo>
                  <a:cubicBezTo>
                    <a:pt x="100832" y="166618"/>
                    <a:pt x="98977" y="162662"/>
                    <a:pt x="96954" y="158888"/>
                  </a:cubicBezTo>
                  <a:cubicBezTo>
                    <a:pt x="94931" y="155126"/>
                    <a:pt x="92752" y="151520"/>
                    <a:pt x="90689" y="147928"/>
                  </a:cubicBezTo>
                  <a:cubicBezTo>
                    <a:pt x="89665" y="146125"/>
                    <a:pt x="88666" y="144348"/>
                    <a:pt x="87758" y="142532"/>
                  </a:cubicBezTo>
                  <a:cubicBezTo>
                    <a:pt x="86837" y="140716"/>
                    <a:pt x="85994" y="138874"/>
                    <a:pt x="85242" y="137019"/>
                  </a:cubicBezTo>
                  <a:cubicBezTo>
                    <a:pt x="85060" y="136553"/>
                    <a:pt x="84866" y="136086"/>
                    <a:pt x="84710" y="135619"/>
                  </a:cubicBezTo>
                  <a:lnTo>
                    <a:pt x="84450" y="134918"/>
                  </a:lnTo>
                  <a:cubicBezTo>
                    <a:pt x="84373" y="134685"/>
                    <a:pt x="84282" y="134451"/>
                    <a:pt x="84217" y="134205"/>
                  </a:cubicBezTo>
                  <a:lnTo>
                    <a:pt x="83763" y="132791"/>
                  </a:lnTo>
                  <a:lnTo>
                    <a:pt x="83361" y="131364"/>
                  </a:lnTo>
                  <a:cubicBezTo>
                    <a:pt x="82881" y="129484"/>
                    <a:pt x="82544" y="127564"/>
                    <a:pt x="82388" y="125618"/>
                  </a:cubicBezTo>
                  <a:cubicBezTo>
                    <a:pt x="82310" y="124672"/>
                    <a:pt x="82284" y="123712"/>
                    <a:pt x="82297" y="122752"/>
                  </a:cubicBezTo>
                  <a:lnTo>
                    <a:pt x="82375" y="121325"/>
                  </a:lnTo>
                  <a:lnTo>
                    <a:pt x="82531" y="119911"/>
                  </a:lnTo>
                  <a:cubicBezTo>
                    <a:pt x="82829" y="117966"/>
                    <a:pt x="83283" y="116046"/>
                    <a:pt x="83906" y="114179"/>
                  </a:cubicBezTo>
                  <a:cubicBezTo>
                    <a:pt x="84515" y="112246"/>
                    <a:pt x="85242" y="110287"/>
                    <a:pt x="85981" y="108251"/>
                  </a:cubicBezTo>
                  <a:cubicBezTo>
                    <a:pt x="86707" y="106228"/>
                    <a:pt x="87447" y="104126"/>
                    <a:pt x="88004" y="101909"/>
                  </a:cubicBezTo>
                  <a:cubicBezTo>
                    <a:pt x="88562" y="99691"/>
                    <a:pt x="88977" y="97330"/>
                    <a:pt x="88977" y="94866"/>
                  </a:cubicBezTo>
                  <a:cubicBezTo>
                    <a:pt x="88977" y="93620"/>
                    <a:pt x="88860" y="92375"/>
                    <a:pt x="88627" y="91156"/>
                  </a:cubicBezTo>
                  <a:cubicBezTo>
                    <a:pt x="88575" y="90845"/>
                    <a:pt x="88510" y="90546"/>
                    <a:pt x="88432" y="90235"/>
                  </a:cubicBezTo>
                  <a:lnTo>
                    <a:pt x="88316" y="89781"/>
                  </a:lnTo>
                  <a:lnTo>
                    <a:pt x="88186" y="89327"/>
                  </a:lnTo>
                  <a:lnTo>
                    <a:pt x="87901" y="88432"/>
                  </a:lnTo>
                  <a:cubicBezTo>
                    <a:pt x="87862" y="88277"/>
                    <a:pt x="87797" y="88134"/>
                    <a:pt x="87745" y="87991"/>
                  </a:cubicBezTo>
                  <a:lnTo>
                    <a:pt x="87563" y="87550"/>
                  </a:lnTo>
                  <a:lnTo>
                    <a:pt x="88095" y="87330"/>
                  </a:lnTo>
                  <a:cubicBezTo>
                    <a:pt x="87434" y="85657"/>
                    <a:pt x="86552" y="84074"/>
                    <a:pt x="85475" y="82622"/>
                  </a:cubicBezTo>
                  <a:cubicBezTo>
                    <a:pt x="84437" y="81247"/>
                    <a:pt x="83270" y="79963"/>
                    <a:pt x="81986" y="78795"/>
                  </a:cubicBezTo>
                  <a:cubicBezTo>
                    <a:pt x="79509" y="76500"/>
                    <a:pt x="76837" y="74697"/>
                    <a:pt x="74243" y="72985"/>
                  </a:cubicBezTo>
                  <a:lnTo>
                    <a:pt x="70391" y="70494"/>
                  </a:lnTo>
                  <a:cubicBezTo>
                    <a:pt x="69119" y="69664"/>
                    <a:pt x="67887" y="68847"/>
                    <a:pt x="66720" y="68004"/>
                  </a:cubicBezTo>
                  <a:cubicBezTo>
                    <a:pt x="66422" y="67796"/>
                    <a:pt x="66123" y="67589"/>
                    <a:pt x="65838" y="67368"/>
                  </a:cubicBezTo>
                  <a:cubicBezTo>
                    <a:pt x="65553" y="67148"/>
                    <a:pt x="65267" y="66940"/>
                    <a:pt x="64982" y="66720"/>
                  </a:cubicBezTo>
                  <a:lnTo>
                    <a:pt x="64165" y="66058"/>
                  </a:lnTo>
                  <a:lnTo>
                    <a:pt x="63361" y="65384"/>
                  </a:lnTo>
                  <a:cubicBezTo>
                    <a:pt x="62349" y="64489"/>
                    <a:pt x="61402" y="63529"/>
                    <a:pt x="60533" y="62491"/>
                  </a:cubicBezTo>
                  <a:cubicBezTo>
                    <a:pt x="59716" y="61506"/>
                    <a:pt x="59015" y="60442"/>
                    <a:pt x="58458" y="59288"/>
                  </a:cubicBezTo>
                  <a:cubicBezTo>
                    <a:pt x="58380" y="59158"/>
                    <a:pt x="58302" y="59015"/>
                    <a:pt x="58250" y="58873"/>
                  </a:cubicBezTo>
                  <a:lnTo>
                    <a:pt x="58069" y="58458"/>
                  </a:lnTo>
                  <a:lnTo>
                    <a:pt x="57900" y="58043"/>
                  </a:lnTo>
                  <a:lnTo>
                    <a:pt x="57757" y="57602"/>
                  </a:lnTo>
                  <a:lnTo>
                    <a:pt x="57615" y="57174"/>
                  </a:lnTo>
                  <a:cubicBezTo>
                    <a:pt x="57563" y="57031"/>
                    <a:pt x="57537" y="56875"/>
                    <a:pt x="57498" y="56720"/>
                  </a:cubicBezTo>
                  <a:cubicBezTo>
                    <a:pt x="57420" y="56421"/>
                    <a:pt x="57355" y="56123"/>
                    <a:pt x="57303" y="55825"/>
                  </a:cubicBezTo>
                  <a:cubicBezTo>
                    <a:pt x="57070" y="54605"/>
                    <a:pt x="56992" y="53347"/>
                    <a:pt x="57083" y="52115"/>
                  </a:cubicBezTo>
                  <a:cubicBezTo>
                    <a:pt x="57174" y="50857"/>
                    <a:pt x="57420" y="49625"/>
                    <a:pt x="57822" y="48444"/>
                  </a:cubicBezTo>
                  <a:cubicBezTo>
                    <a:pt x="58211" y="47277"/>
                    <a:pt x="58756" y="46162"/>
                    <a:pt x="59444" y="45124"/>
                  </a:cubicBezTo>
                  <a:cubicBezTo>
                    <a:pt x="59599" y="44878"/>
                    <a:pt x="59781" y="44631"/>
                    <a:pt x="59975" y="44398"/>
                  </a:cubicBezTo>
                  <a:lnTo>
                    <a:pt x="60261" y="44048"/>
                  </a:lnTo>
                  <a:cubicBezTo>
                    <a:pt x="60300" y="43983"/>
                    <a:pt x="60351" y="43918"/>
                    <a:pt x="60403" y="43866"/>
                  </a:cubicBezTo>
                  <a:lnTo>
                    <a:pt x="60559" y="43684"/>
                  </a:lnTo>
                  <a:cubicBezTo>
                    <a:pt x="60974" y="43217"/>
                    <a:pt x="61454" y="42738"/>
                    <a:pt x="61973" y="42258"/>
                  </a:cubicBezTo>
                  <a:cubicBezTo>
                    <a:pt x="62997" y="41285"/>
                    <a:pt x="64204" y="40247"/>
                    <a:pt x="65436" y="39015"/>
                  </a:cubicBezTo>
                  <a:cubicBezTo>
                    <a:pt x="66084" y="38366"/>
                    <a:pt x="66694" y="37679"/>
                    <a:pt x="67265" y="36966"/>
                  </a:cubicBezTo>
                  <a:cubicBezTo>
                    <a:pt x="67563" y="36590"/>
                    <a:pt x="67861" y="36187"/>
                    <a:pt x="68121" y="35772"/>
                  </a:cubicBezTo>
                  <a:cubicBezTo>
                    <a:pt x="68380" y="35357"/>
                    <a:pt x="68652" y="34942"/>
                    <a:pt x="68873" y="34501"/>
                  </a:cubicBezTo>
                  <a:cubicBezTo>
                    <a:pt x="69249" y="33788"/>
                    <a:pt x="69573" y="33049"/>
                    <a:pt x="69846" y="32296"/>
                  </a:cubicBezTo>
                  <a:cubicBezTo>
                    <a:pt x="70105" y="31557"/>
                    <a:pt x="70313" y="30792"/>
                    <a:pt x="70481" y="30027"/>
                  </a:cubicBezTo>
                  <a:cubicBezTo>
                    <a:pt x="70637" y="29287"/>
                    <a:pt x="70754" y="28535"/>
                    <a:pt x="70819" y="27783"/>
                  </a:cubicBezTo>
                  <a:cubicBezTo>
                    <a:pt x="70883" y="27043"/>
                    <a:pt x="70909" y="26317"/>
                    <a:pt x="70883" y="25578"/>
                  </a:cubicBezTo>
                  <a:cubicBezTo>
                    <a:pt x="70806" y="22841"/>
                    <a:pt x="70209" y="20130"/>
                    <a:pt x="69106" y="17614"/>
                  </a:cubicBezTo>
                  <a:cubicBezTo>
                    <a:pt x="68121" y="15318"/>
                    <a:pt x="66759" y="13204"/>
                    <a:pt x="65073" y="11375"/>
                  </a:cubicBezTo>
                  <a:cubicBezTo>
                    <a:pt x="64878" y="11142"/>
                    <a:pt x="64671" y="10934"/>
                    <a:pt x="64450" y="10727"/>
                  </a:cubicBezTo>
                  <a:cubicBezTo>
                    <a:pt x="64243" y="10506"/>
                    <a:pt x="64022" y="10311"/>
                    <a:pt x="63802" y="10117"/>
                  </a:cubicBezTo>
                  <a:cubicBezTo>
                    <a:pt x="63685" y="10013"/>
                    <a:pt x="63594" y="9922"/>
                    <a:pt x="63464" y="9819"/>
                  </a:cubicBezTo>
                  <a:lnTo>
                    <a:pt x="63101" y="9507"/>
                  </a:lnTo>
                  <a:cubicBezTo>
                    <a:pt x="62984" y="9417"/>
                    <a:pt x="62855" y="9313"/>
                    <a:pt x="62738" y="9222"/>
                  </a:cubicBezTo>
                  <a:lnTo>
                    <a:pt x="62375" y="8963"/>
                  </a:lnTo>
                  <a:cubicBezTo>
                    <a:pt x="61467" y="8314"/>
                    <a:pt x="60520" y="7756"/>
                    <a:pt x="59521" y="7276"/>
                  </a:cubicBezTo>
                  <a:lnTo>
                    <a:pt x="59521" y="7276"/>
                  </a:lnTo>
                  <a:cubicBezTo>
                    <a:pt x="60702" y="7912"/>
                    <a:pt x="61817" y="8677"/>
                    <a:pt x="62842" y="9546"/>
                  </a:cubicBezTo>
                  <a:cubicBezTo>
                    <a:pt x="63114" y="9780"/>
                    <a:pt x="63399" y="10026"/>
                    <a:pt x="63620" y="10260"/>
                  </a:cubicBezTo>
                  <a:lnTo>
                    <a:pt x="63983" y="10623"/>
                  </a:lnTo>
                  <a:cubicBezTo>
                    <a:pt x="64100" y="10740"/>
                    <a:pt x="64204" y="10869"/>
                    <a:pt x="64320" y="10986"/>
                  </a:cubicBezTo>
                  <a:lnTo>
                    <a:pt x="64658" y="11362"/>
                  </a:lnTo>
                  <a:lnTo>
                    <a:pt x="64982" y="11738"/>
                  </a:lnTo>
                  <a:cubicBezTo>
                    <a:pt x="65202" y="11998"/>
                    <a:pt x="65397" y="12257"/>
                    <a:pt x="65604" y="12529"/>
                  </a:cubicBezTo>
                  <a:cubicBezTo>
                    <a:pt x="67187" y="14657"/>
                    <a:pt x="68393" y="17043"/>
                    <a:pt x="69145" y="19598"/>
                  </a:cubicBezTo>
                  <a:cubicBezTo>
                    <a:pt x="69937" y="22166"/>
                    <a:pt x="70209" y="24864"/>
                    <a:pt x="69975" y="27536"/>
                  </a:cubicBezTo>
                  <a:cubicBezTo>
                    <a:pt x="69729" y="30312"/>
                    <a:pt x="68795" y="32997"/>
                    <a:pt x="67265" y="35318"/>
                  </a:cubicBezTo>
                  <a:cubicBezTo>
                    <a:pt x="66512" y="36434"/>
                    <a:pt x="65643" y="37472"/>
                    <a:pt x="64671" y="38418"/>
                  </a:cubicBezTo>
                  <a:cubicBezTo>
                    <a:pt x="63763" y="39313"/>
                    <a:pt x="62855" y="40105"/>
                    <a:pt x="62012" y="40883"/>
                  </a:cubicBezTo>
                  <a:cubicBezTo>
                    <a:pt x="61584" y="41259"/>
                    <a:pt x="61169" y="41635"/>
                    <a:pt x="60779" y="42011"/>
                  </a:cubicBezTo>
                  <a:cubicBezTo>
                    <a:pt x="60403" y="42400"/>
                    <a:pt x="60027" y="42776"/>
                    <a:pt x="59703" y="43153"/>
                  </a:cubicBezTo>
                  <a:cubicBezTo>
                    <a:pt x="59534" y="43347"/>
                    <a:pt x="59392" y="43542"/>
                    <a:pt x="59223" y="43736"/>
                  </a:cubicBezTo>
                  <a:lnTo>
                    <a:pt x="58990" y="44022"/>
                  </a:lnTo>
                  <a:cubicBezTo>
                    <a:pt x="58912" y="44125"/>
                    <a:pt x="58860" y="44229"/>
                    <a:pt x="58782" y="44333"/>
                  </a:cubicBezTo>
                  <a:lnTo>
                    <a:pt x="58354" y="44955"/>
                  </a:lnTo>
                  <a:lnTo>
                    <a:pt x="57978" y="45604"/>
                  </a:lnTo>
                  <a:cubicBezTo>
                    <a:pt x="55993" y="49236"/>
                    <a:pt x="55500" y="53503"/>
                    <a:pt x="56629" y="57485"/>
                  </a:cubicBezTo>
                  <a:lnTo>
                    <a:pt x="56862" y="58211"/>
                  </a:lnTo>
                  <a:lnTo>
                    <a:pt x="56927" y="58393"/>
                  </a:lnTo>
                  <a:lnTo>
                    <a:pt x="56992" y="58561"/>
                  </a:lnTo>
                  <a:lnTo>
                    <a:pt x="57135" y="58925"/>
                  </a:lnTo>
                  <a:cubicBezTo>
                    <a:pt x="57316" y="59392"/>
                    <a:pt x="57576" y="59845"/>
                    <a:pt x="57796" y="60312"/>
                  </a:cubicBezTo>
                  <a:cubicBezTo>
                    <a:pt x="58302" y="61246"/>
                    <a:pt x="58886" y="62128"/>
                    <a:pt x="59547" y="62945"/>
                  </a:cubicBezTo>
                  <a:cubicBezTo>
                    <a:pt x="60870" y="64632"/>
                    <a:pt x="62517" y="66136"/>
                    <a:pt x="64307" y="67550"/>
                  </a:cubicBezTo>
                  <a:cubicBezTo>
                    <a:pt x="67887" y="70364"/>
                    <a:pt x="72038" y="72738"/>
                    <a:pt x="76110" y="75553"/>
                  </a:cubicBezTo>
                  <a:cubicBezTo>
                    <a:pt x="77122" y="76279"/>
                    <a:pt x="78134" y="77005"/>
                    <a:pt x="79120" y="77797"/>
                  </a:cubicBezTo>
                  <a:cubicBezTo>
                    <a:pt x="79612" y="78186"/>
                    <a:pt x="80105" y="78614"/>
                    <a:pt x="80585" y="79029"/>
                  </a:cubicBezTo>
                  <a:cubicBezTo>
                    <a:pt x="80832" y="79223"/>
                    <a:pt x="81065" y="79457"/>
                    <a:pt x="81299" y="79677"/>
                  </a:cubicBezTo>
                  <a:cubicBezTo>
                    <a:pt x="81545" y="79885"/>
                    <a:pt x="81779" y="80105"/>
                    <a:pt x="82012" y="80339"/>
                  </a:cubicBezTo>
                  <a:lnTo>
                    <a:pt x="82699" y="81039"/>
                  </a:lnTo>
                  <a:cubicBezTo>
                    <a:pt x="82920" y="81286"/>
                    <a:pt x="83127" y="81532"/>
                    <a:pt x="83348" y="81778"/>
                  </a:cubicBezTo>
                  <a:lnTo>
                    <a:pt x="83672" y="82142"/>
                  </a:lnTo>
                  <a:lnTo>
                    <a:pt x="83984" y="82544"/>
                  </a:lnTo>
                  <a:cubicBezTo>
                    <a:pt x="84191" y="82803"/>
                    <a:pt x="84399" y="83063"/>
                    <a:pt x="84593" y="83322"/>
                  </a:cubicBezTo>
                  <a:lnTo>
                    <a:pt x="85164" y="84152"/>
                  </a:lnTo>
                  <a:cubicBezTo>
                    <a:pt x="85268" y="84295"/>
                    <a:pt x="85371" y="84437"/>
                    <a:pt x="85449" y="84580"/>
                  </a:cubicBezTo>
                  <a:lnTo>
                    <a:pt x="85709" y="85021"/>
                  </a:lnTo>
                  <a:lnTo>
                    <a:pt x="85968" y="85449"/>
                  </a:lnTo>
                  <a:cubicBezTo>
                    <a:pt x="86046" y="85605"/>
                    <a:pt x="86137" y="85734"/>
                    <a:pt x="86214" y="85903"/>
                  </a:cubicBezTo>
                  <a:lnTo>
                    <a:pt x="86655" y="86824"/>
                  </a:lnTo>
                  <a:lnTo>
                    <a:pt x="86772" y="87044"/>
                  </a:lnTo>
                  <a:lnTo>
                    <a:pt x="86863" y="87291"/>
                  </a:lnTo>
                  <a:lnTo>
                    <a:pt x="87058" y="87758"/>
                  </a:lnTo>
                  <a:lnTo>
                    <a:pt x="87239" y="88238"/>
                  </a:lnTo>
                  <a:cubicBezTo>
                    <a:pt x="87278" y="88316"/>
                    <a:pt x="87304" y="88406"/>
                    <a:pt x="87330" y="88484"/>
                  </a:cubicBezTo>
                  <a:lnTo>
                    <a:pt x="87408" y="88731"/>
                  </a:lnTo>
                  <a:lnTo>
                    <a:pt x="87706" y="89703"/>
                  </a:lnTo>
                  <a:cubicBezTo>
                    <a:pt x="87758" y="89872"/>
                    <a:pt x="87797" y="90041"/>
                    <a:pt x="87836" y="90209"/>
                  </a:cubicBezTo>
                  <a:lnTo>
                    <a:pt x="87952" y="90702"/>
                  </a:lnTo>
                  <a:cubicBezTo>
                    <a:pt x="88225" y="92038"/>
                    <a:pt x="88368" y="93400"/>
                    <a:pt x="88355" y="94762"/>
                  </a:cubicBezTo>
                  <a:cubicBezTo>
                    <a:pt x="88355" y="97460"/>
                    <a:pt x="87836" y="100041"/>
                    <a:pt x="87148" y="102479"/>
                  </a:cubicBezTo>
                  <a:cubicBezTo>
                    <a:pt x="86448" y="104931"/>
                    <a:pt x="85579" y="107252"/>
                    <a:pt x="84749" y="109522"/>
                  </a:cubicBezTo>
                  <a:cubicBezTo>
                    <a:pt x="83919" y="111792"/>
                    <a:pt x="83115" y="114023"/>
                    <a:pt x="82505" y="116254"/>
                  </a:cubicBezTo>
                  <a:cubicBezTo>
                    <a:pt x="82207" y="117356"/>
                    <a:pt x="81960" y="118472"/>
                    <a:pt x="81792" y="119587"/>
                  </a:cubicBezTo>
                  <a:lnTo>
                    <a:pt x="81597" y="121260"/>
                  </a:lnTo>
                  <a:lnTo>
                    <a:pt x="81506" y="122960"/>
                  </a:lnTo>
                  <a:cubicBezTo>
                    <a:pt x="81467" y="125229"/>
                    <a:pt x="81701" y="127512"/>
                    <a:pt x="82168" y="129743"/>
                  </a:cubicBezTo>
                  <a:cubicBezTo>
                    <a:pt x="83102" y="134257"/>
                    <a:pt x="84891" y="138654"/>
                    <a:pt x="87032" y="142882"/>
                  </a:cubicBezTo>
                  <a:lnTo>
                    <a:pt x="87862" y="144452"/>
                  </a:lnTo>
                  <a:lnTo>
                    <a:pt x="88718" y="146021"/>
                  </a:lnTo>
                  <a:lnTo>
                    <a:pt x="89600" y="147590"/>
                  </a:lnTo>
                  <a:lnTo>
                    <a:pt x="90482" y="149160"/>
                  </a:lnTo>
                  <a:cubicBezTo>
                    <a:pt x="91701" y="151235"/>
                    <a:pt x="92933" y="153336"/>
                    <a:pt x="94152" y="155450"/>
                  </a:cubicBezTo>
                  <a:cubicBezTo>
                    <a:pt x="96591" y="159692"/>
                    <a:pt x="98938" y="164076"/>
                    <a:pt x="100663" y="168797"/>
                  </a:cubicBezTo>
                  <a:cubicBezTo>
                    <a:pt x="101091" y="169977"/>
                    <a:pt x="101481" y="171184"/>
                    <a:pt x="101818" y="172403"/>
                  </a:cubicBezTo>
                  <a:cubicBezTo>
                    <a:pt x="102168" y="173622"/>
                    <a:pt x="102453" y="174867"/>
                    <a:pt x="102661" y="176125"/>
                  </a:cubicBezTo>
                  <a:cubicBezTo>
                    <a:pt x="103089" y="178642"/>
                    <a:pt x="103232" y="181197"/>
                    <a:pt x="103102" y="183752"/>
                  </a:cubicBezTo>
                  <a:cubicBezTo>
                    <a:pt x="102985" y="186320"/>
                    <a:pt x="102531" y="188862"/>
                    <a:pt x="101740" y="191314"/>
                  </a:cubicBezTo>
                  <a:cubicBezTo>
                    <a:pt x="100962" y="193804"/>
                    <a:pt x="99756" y="196152"/>
                    <a:pt x="98173" y="198240"/>
                  </a:cubicBezTo>
                  <a:cubicBezTo>
                    <a:pt x="97382" y="199290"/>
                    <a:pt x="96487" y="200263"/>
                    <a:pt x="95501" y="201132"/>
                  </a:cubicBezTo>
                  <a:cubicBezTo>
                    <a:pt x="94515" y="202001"/>
                    <a:pt x="93452" y="202779"/>
                    <a:pt x="92323" y="203454"/>
                  </a:cubicBezTo>
                  <a:cubicBezTo>
                    <a:pt x="90523" y="204496"/>
                    <a:pt x="88612" y="205325"/>
                    <a:pt x="86618" y="205926"/>
                  </a:cubicBezTo>
                  <a:lnTo>
                    <a:pt x="86618" y="205926"/>
                  </a:lnTo>
                  <a:cubicBezTo>
                    <a:pt x="86665" y="205911"/>
                    <a:pt x="86712" y="205895"/>
                    <a:pt x="86759" y="205879"/>
                  </a:cubicBezTo>
                  <a:cubicBezTo>
                    <a:pt x="87278" y="205711"/>
                    <a:pt x="87784" y="205542"/>
                    <a:pt x="88290" y="205348"/>
                  </a:cubicBezTo>
                  <a:cubicBezTo>
                    <a:pt x="89314" y="204958"/>
                    <a:pt x="90326" y="204517"/>
                    <a:pt x="91299" y="203999"/>
                  </a:cubicBezTo>
                  <a:cubicBezTo>
                    <a:pt x="92285" y="203480"/>
                    <a:pt x="93218" y="202883"/>
                    <a:pt x="94126" y="202222"/>
                  </a:cubicBezTo>
                  <a:cubicBezTo>
                    <a:pt x="95034" y="201534"/>
                    <a:pt x="95890" y="200782"/>
                    <a:pt x="96669" y="199952"/>
                  </a:cubicBezTo>
                  <a:cubicBezTo>
                    <a:pt x="97447" y="199122"/>
                    <a:pt x="98160" y="198240"/>
                    <a:pt x="98796" y="197293"/>
                  </a:cubicBezTo>
                  <a:cubicBezTo>
                    <a:pt x="99431" y="196346"/>
                    <a:pt x="100002" y="195360"/>
                    <a:pt x="100482" y="194323"/>
                  </a:cubicBezTo>
                  <a:cubicBezTo>
                    <a:pt x="101442" y="192273"/>
                    <a:pt x="102129" y="190107"/>
                    <a:pt x="102531" y="187876"/>
                  </a:cubicBezTo>
                  <a:cubicBezTo>
                    <a:pt x="102726" y="186761"/>
                    <a:pt x="102868" y="185646"/>
                    <a:pt x="102959" y="184517"/>
                  </a:cubicBezTo>
                  <a:cubicBezTo>
                    <a:pt x="103037" y="183389"/>
                    <a:pt x="103063" y="182273"/>
                    <a:pt x="103024" y="181145"/>
                  </a:cubicBezTo>
                  <a:cubicBezTo>
                    <a:pt x="102959" y="178888"/>
                    <a:pt x="102687" y="176644"/>
                    <a:pt x="102194" y="174439"/>
                  </a:cubicBezTo>
                  <a:cubicBezTo>
                    <a:pt x="102077" y="173894"/>
                    <a:pt x="101935" y="173337"/>
                    <a:pt x="101792" y="172792"/>
                  </a:cubicBezTo>
                  <a:lnTo>
                    <a:pt x="101312" y="171184"/>
                  </a:lnTo>
                  <a:cubicBezTo>
                    <a:pt x="101143" y="170652"/>
                    <a:pt x="100962" y="170133"/>
                    <a:pt x="100780" y="169601"/>
                  </a:cubicBezTo>
                  <a:cubicBezTo>
                    <a:pt x="100702" y="169329"/>
                    <a:pt x="100599" y="169069"/>
                    <a:pt x="100495" y="168810"/>
                  </a:cubicBezTo>
                  <a:lnTo>
                    <a:pt x="100210" y="168032"/>
                  </a:lnTo>
                  <a:cubicBezTo>
                    <a:pt x="99405" y="165956"/>
                    <a:pt x="98484" y="163933"/>
                    <a:pt x="97486" y="161975"/>
                  </a:cubicBezTo>
                  <a:cubicBezTo>
                    <a:pt x="93530" y="154114"/>
                    <a:pt x="88510" y="147046"/>
                    <a:pt x="85190" y="139471"/>
                  </a:cubicBezTo>
                  <a:cubicBezTo>
                    <a:pt x="84360" y="137603"/>
                    <a:pt x="83633" y="135696"/>
                    <a:pt x="83024" y="133738"/>
                  </a:cubicBezTo>
                  <a:cubicBezTo>
                    <a:pt x="82427" y="131831"/>
                    <a:pt x="81973" y="129886"/>
                    <a:pt x="81675" y="127914"/>
                  </a:cubicBezTo>
                  <a:cubicBezTo>
                    <a:pt x="81389" y="125995"/>
                    <a:pt x="81299" y="124062"/>
                    <a:pt x="81402" y="122116"/>
                  </a:cubicBezTo>
                  <a:lnTo>
                    <a:pt x="81441" y="121403"/>
                  </a:lnTo>
                  <a:lnTo>
                    <a:pt x="81454" y="121221"/>
                  </a:lnTo>
                  <a:lnTo>
                    <a:pt x="81467" y="121053"/>
                  </a:lnTo>
                  <a:lnTo>
                    <a:pt x="81519" y="120703"/>
                  </a:lnTo>
                  <a:lnTo>
                    <a:pt x="81610" y="119989"/>
                  </a:lnTo>
                  <a:cubicBezTo>
                    <a:pt x="81636" y="119756"/>
                    <a:pt x="81662" y="119522"/>
                    <a:pt x="81701" y="119289"/>
                  </a:cubicBezTo>
                  <a:cubicBezTo>
                    <a:pt x="81856" y="118355"/>
                    <a:pt x="82077" y="117434"/>
                    <a:pt x="82323" y="116500"/>
                  </a:cubicBezTo>
                  <a:cubicBezTo>
                    <a:pt x="83024" y="113854"/>
                    <a:pt x="84022" y="111234"/>
                    <a:pt x="85008" y="108562"/>
                  </a:cubicBezTo>
                  <a:cubicBezTo>
                    <a:pt x="85994" y="105877"/>
                    <a:pt x="86993" y="103141"/>
                    <a:pt x="87641" y="100222"/>
                  </a:cubicBezTo>
                  <a:cubicBezTo>
                    <a:pt x="87978" y="98744"/>
                    <a:pt x="88186" y="97239"/>
                    <a:pt x="88264" y="95722"/>
                  </a:cubicBezTo>
                  <a:cubicBezTo>
                    <a:pt x="88329" y="94165"/>
                    <a:pt x="88225" y="92609"/>
                    <a:pt x="87939" y="91078"/>
                  </a:cubicBezTo>
                  <a:cubicBezTo>
                    <a:pt x="87330" y="88030"/>
                    <a:pt x="85994" y="85177"/>
                    <a:pt x="84035" y="82764"/>
                  </a:cubicBezTo>
                  <a:cubicBezTo>
                    <a:pt x="83115" y="81597"/>
                    <a:pt x="82090" y="80507"/>
                    <a:pt x="80987" y="79522"/>
                  </a:cubicBezTo>
                  <a:cubicBezTo>
                    <a:pt x="79924" y="78562"/>
                    <a:pt x="78808" y="77654"/>
                    <a:pt x="77641" y="76798"/>
                  </a:cubicBezTo>
                  <a:cubicBezTo>
                    <a:pt x="76513" y="75968"/>
                    <a:pt x="75358" y="75177"/>
                    <a:pt x="74204" y="74411"/>
                  </a:cubicBezTo>
                  <a:cubicBezTo>
                    <a:pt x="73049" y="73659"/>
                    <a:pt x="71908" y="72920"/>
                    <a:pt x="70780" y="72193"/>
                  </a:cubicBezTo>
                  <a:cubicBezTo>
                    <a:pt x="68523" y="70741"/>
                    <a:pt x="66318" y="69301"/>
                    <a:pt x="64294" y="67732"/>
                  </a:cubicBezTo>
                  <a:cubicBezTo>
                    <a:pt x="63296" y="66953"/>
                    <a:pt x="62336" y="66136"/>
                    <a:pt x="61428" y="65267"/>
                  </a:cubicBezTo>
                  <a:cubicBezTo>
                    <a:pt x="60546" y="64424"/>
                    <a:pt x="59742" y="63516"/>
                    <a:pt x="58990" y="62543"/>
                  </a:cubicBezTo>
                  <a:cubicBezTo>
                    <a:pt x="58289" y="61596"/>
                    <a:pt x="57680" y="60585"/>
                    <a:pt x="57174" y="59521"/>
                  </a:cubicBezTo>
                  <a:cubicBezTo>
                    <a:pt x="56694" y="58471"/>
                    <a:pt x="56331" y="57368"/>
                    <a:pt x="56097" y="56240"/>
                  </a:cubicBezTo>
                  <a:lnTo>
                    <a:pt x="55954" y="55384"/>
                  </a:lnTo>
                  <a:cubicBezTo>
                    <a:pt x="55916" y="55098"/>
                    <a:pt x="55890" y="54813"/>
                    <a:pt x="55864" y="54528"/>
                  </a:cubicBezTo>
                  <a:cubicBezTo>
                    <a:pt x="55825" y="54242"/>
                    <a:pt x="55812" y="53944"/>
                    <a:pt x="55812" y="53659"/>
                  </a:cubicBezTo>
                  <a:lnTo>
                    <a:pt x="55799" y="53231"/>
                  </a:lnTo>
                  <a:cubicBezTo>
                    <a:pt x="55786" y="53075"/>
                    <a:pt x="55799" y="52932"/>
                    <a:pt x="55799" y="52790"/>
                  </a:cubicBezTo>
                  <a:cubicBezTo>
                    <a:pt x="55825" y="51635"/>
                    <a:pt x="55980" y="50481"/>
                    <a:pt x="56253" y="49352"/>
                  </a:cubicBezTo>
                  <a:cubicBezTo>
                    <a:pt x="56382" y="48795"/>
                    <a:pt x="56551" y="48237"/>
                    <a:pt x="56746" y="47692"/>
                  </a:cubicBezTo>
                  <a:lnTo>
                    <a:pt x="57070" y="46888"/>
                  </a:lnTo>
                  <a:cubicBezTo>
                    <a:pt x="57109" y="46758"/>
                    <a:pt x="57174" y="46629"/>
                    <a:pt x="57239" y="46499"/>
                  </a:cubicBezTo>
                  <a:lnTo>
                    <a:pt x="57420" y="46110"/>
                  </a:lnTo>
                  <a:cubicBezTo>
                    <a:pt x="57485" y="45980"/>
                    <a:pt x="57550" y="45850"/>
                    <a:pt x="57615" y="45721"/>
                  </a:cubicBezTo>
                  <a:lnTo>
                    <a:pt x="57822" y="45358"/>
                  </a:lnTo>
                  <a:lnTo>
                    <a:pt x="58030" y="44981"/>
                  </a:lnTo>
                  <a:lnTo>
                    <a:pt x="58133" y="44800"/>
                  </a:lnTo>
                  <a:lnTo>
                    <a:pt x="58263" y="44618"/>
                  </a:lnTo>
                  <a:lnTo>
                    <a:pt x="58730" y="43918"/>
                  </a:lnTo>
                  <a:lnTo>
                    <a:pt x="59262" y="43256"/>
                  </a:lnTo>
                  <a:cubicBezTo>
                    <a:pt x="59625" y="42802"/>
                    <a:pt x="60014" y="42361"/>
                    <a:pt x="60429" y="41959"/>
                  </a:cubicBezTo>
                  <a:cubicBezTo>
                    <a:pt x="60857" y="41531"/>
                    <a:pt x="61311" y="41103"/>
                    <a:pt x="61778" y="40675"/>
                  </a:cubicBezTo>
                  <a:cubicBezTo>
                    <a:pt x="62725" y="39819"/>
                    <a:pt x="63737" y="38924"/>
                    <a:pt x="64722" y="37913"/>
                  </a:cubicBezTo>
                  <a:cubicBezTo>
                    <a:pt x="65228" y="37407"/>
                    <a:pt x="65708" y="36862"/>
                    <a:pt x="66175" y="36265"/>
                  </a:cubicBezTo>
                  <a:lnTo>
                    <a:pt x="66525" y="35824"/>
                  </a:lnTo>
                  <a:cubicBezTo>
                    <a:pt x="66629" y="35682"/>
                    <a:pt x="66733" y="35513"/>
                    <a:pt x="66850" y="35357"/>
                  </a:cubicBezTo>
                  <a:cubicBezTo>
                    <a:pt x="67070" y="35033"/>
                    <a:pt x="67265" y="34709"/>
                    <a:pt x="67459" y="34385"/>
                  </a:cubicBezTo>
                  <a:cubicBezTo>
                    <a:pt x="68224" y="33062"/>
                    <a:pt x="68795" y="31648"/>
                    <a:pt x="69171" y="30182"/>
                  </a:cubicBezTo>
                  <a:cubicBezTo>
                    <a:pt x="69859" y="27290"/>
                    <a:pt x="69872" y="24281"/>
                    <a:pt x="69223" y="21388"/>
                  </a:cubicBezTo>
                  <a:cubicBezTo>
                    <a:pt x="68588" y="18535"/>
                    <a:pt x="67407" y="15824"/>
                    <a:pt x="65734" y="13437"/>
                  </a:cubicBezTo>
                  <a:lnTo>
                    <a:pt x="65410" y="12983"/>
                  </a:lnTo>
                  <a:lnTo>
                    <a:pt x="65073" y="12555"/>
                  </a:lnTo>
                  <a:cubicBezTo>
                    <a:pt x="64865" y="12257"/>
                    <a:pt x="64619" y="11985"/>
                    <a:pt x="64372" y="11699"/>
                  </a:cubicBezTo>
                  <a:cubicBezTo>
                    <a:pt x="64126" y="11427"/>
                    <a:pt x="63892" y="11155"/>
                    <a:pt x="63633" y="10895"/>
                  </a:cubicBezTo>
                  <a:cubicBezTo>
                    <a:pt x="63374" y="10636"/>
                    <a:pt x="63127" y="10376"/>
                    <a:pt x="62816" y="10104"/>
                  </a:cubicBezTo>
                  <a:cubicBezTo>
                    <a:pt x="61687" y="9131"/>
                    <a:pt x="60468" y="8288"/>
                    <a:pt x="59158" y="7588"/>
                  </a:cubicBezTo>
                  <a:cubicBezTo>
                    <a:pt x="58082" y="6991"/>
                    <a:pt x="57005" y="6459"/>
                    <a:pt x="55916" y="5992"/>
                  </a:cubicBezTo>
                  <a:cubicBezTo>
                    <a:pt x="54826" y="5512"/>
                    <a:pt x="53724" y="5084"/>
                    <a:pt x="52634" y="4669"/>
                  </a:cubicBezTo>
                  <a:cubicBezTo>
                    <a:pt x="49703" y="3813"/>
                    <a:pt x="47070" y="3230"/>
                    <a:pt x="44722" y="2763"/>
                  </a:cubicBezTo>
                  <a:cubicBezTo>
                    <a:pt x="41686" y="2217"/>
                    <a:pt x="39127" y="1946"/>
                    <a:pt x="37704" y="1946"/>
                  </a:cubicBezTo>
                  <a:cubicBezTo>
                    <a:pt x="36963" y="1946"/>
                    <a:pt x="36530" y="2019"/>
                    <a:pt x="36499" y="2166"/>
                  </a:cubicBezTo>
                  <a:cubicBezTo>
                    <a:pt x="36460" y="2387"/>
                    <a:pt x="37277" y="2750"/>
                    <a:pt x="39210" y="3385"/>
                  </a:cubicBezTo>
                  <a:cubicBezTo>
                    <a:pt x="40169" y="3710"/>
                    <a:pt x="41415" y="4099"/>
                    <a:pt x="42958" y="4579"/>
                  </a:cubicBezTo>
                  <a:cubicBezTo>
                    <a:pt x="44502" y="5071"/>
                    <a:pt x="46356" y="5668"/>
                    <a:pt x="48509" y="6433"/>
                  </a:cubicBezTo>
                  <a:cubicBezTo>
                    <a:pt x="49599" y="6758"/>
                    <a:pt x="50961" y="7212"/>
                    <a:pt x="52375" y="7730"/>
                  </a:cubicBezTo>
                  <a:cubicBezTo>
                    <a:pt x="53775" y="8249"/>
                    <a:pt x="55228" y="8846"/>
                    <a:pt x="56512" y="9455"/>
                  </a:cubicBezTo>
                  <a:cubicBezTo>
                    <a:pt x="57602" y="9974"/>
                    <a:pt x="58652" y="10571"/>
                    <a:pt x="59651" y="11245"/>
                  </a:cubicBezTo>
                  <a:lnTo>
                    <a:pt x="59923" y="11427"/>
                  </a:lnTo>
                  <a:lnTo>
                    <a:pt x="60157" y="11621"/>
                  </a:lnTo>
                  <a:lnTo>
                    <a:pt x="60520" y="11894"/>
                  </a:lnTo>
                  <a:cubicBezTo>
                    <a:pt x="60624" y="11972"/>
                    <a:pt x="60689" y="12050"/>
                    <a:pt x="60741" y="12088"/>
                  </a:cubicBezTo>
                  <a:lnTo>
                    <a:pt x="60818" y="12153"/>
                  </a:lnTo>
                  <a:cubicBezTo>
                    <a:pt x="61026" y="12361"/>
                    <a:pt x="61182" y="12607"/>
                    <a:pt x="61285" y="12880"/>
                  </a:cubicBezTo>
                  <a:cubicBezTo>
                    <a:pt x="61337" y="13035"/>
                    <a:pt x="61285" y="13087"/>
                    <a:pt x="61169" y="13087"/>
                  </a:cubicBezTo>
                  <a:cubicBezTo>
                    <a:pt x="61000" y="13061"/>
                    <a:pt x="60831" y="13009"/>
                    <a:pt x="60689" y="12919"/>
                  </a:cubicBezTo>
                  <a:cubicBezTo>
                    <a:pt x="60481" y="12841"/>
                    <a:pt x="60248" y="12750"/>
                    <a:pt x="60014" y="12646"/>
                  </a:cubicBezTo>
                  <a:lnTo>
                    <a:pt x="60014" y="12646"/>
                  </a:lnTo>
                  <a:lnTo>
                    <a:pt x="60481" y="13048"/>
                  </a:lnTo>
                  <a:cubicBezTo>
                    <a:pt x="60637" y="13191"/>
                    <a:pt x="60792" y="13347"/>
                    <a:pt x="60948" y="13502"/>
                  </a:cubicBezTo>
                  <a:cubicBezTo>
                    <a:pt x="61246" y="13813"/>
                    <a:pt x="61532" y="14125"/>
                    <a:pt x="61817" y="14462"/>
                  </a:cubicBezTo>
                  <a:cubicBezTo>
                    <a:pt x="62375" y="15124"/>
                    <a:pt x="62881" y="15837"/>
                    <a:pt x="63335" y="16576"/>
                  </a:cubicBezTo>
                  <a:cubicBezTo>
                    <a:pt x="64243" y="18055"/>
                    <a:pt x="64930" y="19663"/>
                    <a:pt x="65384" y="21336"/>
                  </a:cubicBezTo>
                  <a:cubicBezTo>
                    <a:pt x="65851" y="22997"/>
                    <a:pt x="66058" y="24735"/>
                    <a:pt x="65981" y="26460"/>
                  </a:cubicBezTo>
                  <a:cubicBezTo>
                    <a:pt x="65929" y="28146"/>
                    <a:pt x="65540" y="29819"/>
                    <a:pt x="64865" y="31375"/>
                  </a:cubicBezTo>
                  <a:cubicBezTo>
                    <a:pt x="64191" y="32919"/>
                    <a:pt x="63166" y="34229"/>
                    <a:pt x="61934" y="35487"/>
                  </a:cubicBezTo>
                  <a:cubicBezTo>
                    <a:pt x="60702" y="36745"/>
                    <a:pt x="59275" y="37925"/>
                    <a:pt x="57887" y="39300"/>
                  </a:cubicBezTo>
                  <a:cubicBezTo>
                    <a:pt x="57537" y="39651"/>
                    <a:pt x="57187" y="40001"/>
                    <a:pt x="56862" y="40377"/>
                  </a:cubicBezTo>
                  <a:lnTo>
                    <a:pt x="56616" y="40662"/>
                  </a:lnTo>
                  <a:cubicBezTo>
                    <a:pt x="56551" y="40753"/>
                    <a:pt x="56460" y="40857"/>
                    <a:pt x="56382" y="40961"/>
                  </a:cubicBezTo>
                  <a:lnTo>
                    <a:pt x="55916" y="41557"/>
                  </a:lnTo>
                  <a:cubicBezTo>
                    <a:pt x="55747" y="41752"/>
                    <a:pt x="55617" y="41959"/>
                    <a:pt x="55475" y="42167"/>
                  </a:cubicBezTo>
                  <a:lnTo>
                    <a:pt x="55047" y="42802"/>
                  </a:lnTo>
                  <a:cubicBezTo>
                    <a:pt x="54917" y="43010"/>
                    <a:pt x="54787" y="43230"/>
                    <a:pt x="54670" y="43451"/>
                  </a:cubicBezTo>
                  <a:cubicBezTo>
                    <a:pt x="54541" y="43671"/>
                    <a:pt x="54411" y="43879"/>
                    <a:pt x="54294" y="44112"/>
                  </a:cubicBezTo>
                  <a:cubicBezTo>
                    <a:pt x="53386" y="45902"/>
                    <a:pt x="52738" y="47822"/>
                    <a:pt x="52401" y="49806"/>
                  </a:cubicBezTo>
                  <a:cubicBezTo>
                    <a:pt x="52063" y="51791"/>
                    <a:pt x="52024" y="53814"/>
                    <a:pt x="52284" y="55812"/>
                  </a:cubicBezTo>
                  <a:cubicBezTo>
                    <a:pt x="52556" y="57822"/>
                    <a:pt x="53166" y="59781"/>
                    <a:pt x="54074" y="61596"/>
                  </a:cubicBezTo>
                  <a:cubicBezTo>
                    <a:pt x="54969" y="63373"/>
                    <a:pt x="56110" y="65034"/>
                    <a:pt x="57459" y="66512"/>
                  </a:cubicBezTo>
                  <a:cubicBezTo>
                    <a:pt x="58769" y="67952"/>
                    <a:pt x="60209" y="69275"/>
                    <a:pt x="61739" y="70468"/>
                  </a:cubicBezTo>
                  <a:cubicBezTo>
                    <a:pt x="64774" y="72855"/>
                    <a:pt x="67991" y="74826"/>
                    <a:pt x="71078" y="76850"/>
                  </a:cubicBezTo>
                  <a:cubicBezTo>
                    <a:pt x="72449" y="77737"/>
                    <a:pt x="73799" y="78644"/>
                    <a:pt x="75092" y="79590"/>
                  </a:cubicBezTo>
                  <a:lnTo>
                    <a:pt x="75092" y="79590"/>
                  </a:lnTo>
                  <a:cubicBezTo>
                    <a:pt x="73782" y="78642"/>
                    <a:pt x="72414" y="77739"/>
                    <a:pt x="71026" y="76837"/>
                  </a:cubicBezTo>
                  <a:cubicBezTo>
                    <a:pt x="67913" y="74813"/>
                    <a:pt x="64671" y="72842"/>
                    <a:pt x="61623" y="70442"/>
                  </a:cubicBezTo>
                  <a:cubicBezTo>
                    <a:pt x="60066" y="69223"/>
                    <a:pt x="58626" y="67887"/>
                    <a:pt x="57303" y="66421"/>
                  </a:cubicBezTo>
                  <a:cubicBezTo>
                    <a:pt x="55941" y="64917"/>
                    <a:pt x="54800" y="63244"/>
                    <a:pt x="53892" y="61428"/>
                  </a:cubicBezTo>
                  <a:lnTo>
                    <a:pt x="53724" y="61091"/>
                  </a:lnTo>
                  <a:cubicBezTo>
                    <a:pt x="53672" y="60974"/>
                    <a:pt x="53620" y="60857"/>
                    <a:pt x="53568" y="60727"/>
                  </a:cubicBezTo>
                  <a:lnTo>
                    <a:pt x="53270" y="60014"/>
                  </a:lnTo>
                  <a:cubicBezTo>
                    <a:pt x="53166" y="59781"/>
                    <a:pt x="53088" y="59534"/>
                    <a:pt x="53010" y="59288"/>
                  </a:cubicBezTo>
                  <a:lnTo>
                    <a:pt x="52764" y="58561"/>
                  </a:lnTo>
                  <a:cubicBezTo>
                    <a:pt x="52699" y="58315"/>
                    <a:pt x="52634" y="58069"/>
                    <a:pt x="52569" y="57809"/>
                  </a:cubicBezTo>
                  <a:cubicBezTo>
                    <a:pt x="52517" y="57563"/>
                    <a:pt x="52439" y="57316"/>
                    <a:pt x="52388" y="57070"/>
                  </a:cubicBezTo>
                  <a:lnTo>
                    <a:pt x="52258" y="56305"/>
                  </a:lnTo>
                  <a:cubicBezTo>
                    <a:pt x="52206" y="56058"/>
                    <a:pt x="52167" y="55799"/>
                    <a:pt x="52141" y="55552"/>
                  </a:cubicBezTo>
                  <a:cubicBezTo>
                    <a:pt x="51895" y="53516"/>
                    <a:pt x="51960" y="51454"/>
                    <a:pt x="52336" y="49443"/>
                  </a:cubicBezTo>
                  <a:lnTo>
                    <a:pt x="52401" y="49067"/>
                  </a:lnTo>
                  <a:lnTo>
                    <a:pt x="52491" y="48691"/>
                  </a:lnTo>
                  <a:lnTo>
                    <a:pt x="52673" y="47952"/>
                  </a:lnTo>
                  <a:lnTo>
                    <a:pt x="52712" y="47757"/>
                  </a:lnTo>
                  <a:lnTo>
                    <a:pt x="52777" y="47575"/>
                  </a:lnTo>
                  <a:lnTo>
                    <a:pt x="52880" y="47212"/>
                  </a:lnTo>
                  <a:lnTo>
                    <a:pt x="53114" y="46473"/>
                  </a:lnTo>
                  <a:lnTo>
                    <a:pt x="53399" y="45773"/>
                  </a:lnTo>
                  <a:lnTo>
                    <a:pt x="53542" y="45409"/>
                  </a:lnTo>
                  <a:cubicBezTo>
                    <a:pt x="53594" y="45293"/>
                    <a:pt x="53646" y="45176"/>
                    <a:pt x="53698" y="45059"/>
                  </a:cubicBezTo>
                  <a:lnTo>
                    <a:pt x="54022" y="44359"/>
                  </a:lnTo>
                  <a:lnTo>
                    <a:pt x="54178" y="44009"/>
                  </a:lnTo>
                  <a:cubicBezTo>
                    <a:pt x="54242" y="43905"/>
                    <a:pt x="54307" y="43788"/>
                    <a:pt x="54372" y="43671"/>
                  </a:cubicBezTo>
                  <a:cubicBezTo>
                    <a:pt x="54631" y="43230"/>
                    <a:pt x="54865" y="42776"/>
                    <a:pt x="55163" y="42348"/>
                  </a:cubicBezTo>
                  <a:lnTo>
                    <a:pt x="55591" y="41700"/>
                  </a:lnTo>
                  <a:cubicBezTo>
                    <a:pt x="55747" y="41492"/>
                    <a:pt x="55903" y="41298"/>
                    <a:pt x="56071" y="41090"/>
                  </a:cubicBezTo>
                  <a:cubicBezTo>
                    <a:pt x="56227" y="40896"/>
                    <a:pt x="56382" y="40675"/>
                    <a:pt x="56551" y="40494"/>
                  </a:cubicBezTo>
                  <a:cubicBezTo>
                    <a:pt x="56720" y="40299"/>
                    <a:pt x="56888" y="40105"/>
                    <a:pt x="57070" y="39923"/>
                  </a:cubicBezTo>
                  <a:cubicBezTo>
                    <a:pt x="57239" y="39741"/>
                    <a:pt x="57407" y="39547"/>
                    <a:pt x="57589" y="39378"/>
                  </a:cubicBezTo>
                  <a:cubicBezTo>
                    <a:pt x="57757" y="39197"/>
                    <a:pt x="57939" y="39015"/>
                    <a:pt x="58108" y="38846"/>
                  </a:cubicBezTo>
                  <a:cubicBezTo>
                    <a:pt x="59521" y="37472"/>
                    <a:pt x="60961" y="36278"/>
                    <a:pt x="62167" y="35007"/>
                  </a:cubicBezTo>
                  <a:cubicBezTo>
                    <a:pt x="62751" y="34385"/>
                    <a:pt x="63283" y="33723"/>
                    <a:pt x="63763" y="33010"/>
                  </a:cubicBezTo>
                  <a:cubicBezTo>
                    <a:pt x="64217" y="32309"/>
                    <a:pt x="64593" y="31570"/>
                    <a:pt x="64891" y="30792"/>
                  </a:cubicBezTo>
                  <a:cubicBezTo>
                    <a:pt x="65501" y="29209"/>
                    <a:pt x="65799" y="27523"/>
                    <a:pt x="65786" y="25824"/>
                  </a:cubicBezTo>
                  <a:cubicBezTo>
                    <a:pt x="65773" y="24086"/>
                    <a:pt x="65501" y="22361"/>
                    <a:pt x="64956" y="20714"/>
                  </a:cubicBezTo>
                  <a:cubicBezTo>
                    <a:pt x="64437" y="19054"/>
                    <a:pt x="63672" y="17471"/>
                    <a:pt x="62686" y="16031"/>
                  </a:cubicBezTo>
                  <a:cubicBezTo>
                    <a:pt x="62206" y="15318"/>
                    <a:pt x="61661" y="14631"/>
                    <a:pt x="61065" y="14008"/>
                  </a:cubicBezTo>
                  <a:lnTo>
                    <a:pt x="60844" y="13762"/>
                  </a:lnTo>
                  <a:lnTo>
                    <a:pt x="60624" y="13541"/>
                  </a:lnTo>
                  <a:lnTo>
                    <a:pt x="60390" y="13308"/>
                  </a:lnTo>
                  <a:cubicBezTo>
                    <a:pt x="60313" y="13230"/>
                    <a:pt x="60235" y="13178"/>
                    <a:pt x="60157" y="13100"/>
                  </a:cubicBezTo>
                  <a:cubicBezTo>
                    <a:pt x="59846" y="12828"/>
                    <a:pt x="59521" y="12568"/>
                    <a:pt x="59184" y="12335"/>
                  </a:cubicBezTo>
                  <a:cubicBezTo>
                    <a:pt x="59049" y="12302"/>
                    <a:pt x="58934" y="12282"/>
                    <a:pt x="58850" y="12282"/>
                  </a:cubicBezTo>
                  <a:cubicBezTo>
                    <a:pt x="58636" y="12282"/>
                    <a:pt x="58619" y="12409"/>
                    <a:pt x="58964" y="12763"/>
                  </a:cubicBezTo>
                  <a:cubicBezTo>
                    <a:pt x="59067" y="12893"/>
                    <a:pt x="59223" y="13048"/>
                    <a:pt x="59418" y="13243"/>
                  </a:cubicBezTo>
                  <a:cubicBezTo>
                    <a:pt x="59508" y="13334"/>
                    <a:pt x="59599" y="13450"/>
                    <a:pt x="59703" y="13567"/>
                  </a:cubicBezTo>
                  <a:lnTo>
                    <a:pt x="59872" y="13736"/>
                  </a:lnTo>
                  <a:cubicBezTo>
                    <a:pt x="59923" y="13801"/>
                    <a:pt x="59988" y="13891"/>
                    <a:pt x="60066" y="13956"/>
                  </a:cubicBezTo>
                  <a:cubicBezTo>
                    <a:pt x="60196" y="14112"/>
                    <a:pt x="60351" y="14280"/>
                    <a:pt x="60494" y="14475"/>
                  </a:cubicBezTo>
                  <a:lnTo>
                    <a:pt x="60741" y="14760"/>
                  </a:lnTo>
                  <a:cubicBezTo>
                    <a:pt x="60831" y="14864"/>
                    <a:pt x="60909" y="14968"/>
                    <a:pt x="60987" y="15085"/>
                  </a:cubicBezTo>
                  <a:cubicBezTo>
                    <a:pt x="61389" y="15590"/>
                    <a:pt x="61752" y="16109"/>
                    <a:pt x="62076" y="16654"/>
                  </a:cubicBezTo>
                  <a:lnTo>
                    <a:pt x="62284" y="16991"/>
                  </a:lnTo>
                  <a:lnTo>
                    <a:pt x="62479" y="17367"/>
                  </a:lnTo>
                  <a:cubicBezTo>
                    <a:pt x="62634" y="17614"/>
                    <a:pt x="62764" y="17899"/>
                    <a:pt x="62907" y="18185"/>
                  </a:cubicBezTo>
                  <a:cubicBezTo>
                    <a:pt x="63231" y="18833"/>
                    <a:pt x="63503" y="19495"/>
                    <a:pt x="63750" y="20169"/>
                  </a:cubicBezTo>
                  <a:cubicBezTo>
                    <a:pt x="64359" y="21842"/>
                    <a:pt x="64697" y="23606"/>
                    <a:pt x="64761" y="25396"/>
                  </a:cubicBezTo>
                  <a:cubicBezTo>
                    <a:pt x="64787" y="26408"/>
                    <a:pt x="64709" y="27406"/>
                    <a:pt x="64515" y="28405"/>
                  </a:cubicBezTo>
                  <a:cubicBezTo>
                    <a:pt x="64320" y="29443"/>
                    <a:pt x="63983" y="30442"/>
                    <a:pt x="63516" y="31388"/>
                  </a:cubicBezTo>
                  <a:cubicBezTo>
                    <a:pt x="63387" y="31622"/>
                    <a:pt x="63270" y="31868"/>
                    <a:pt x="63127" y="32102"/>
                  </a:cubicBezTo>
                  <a:cubicBezTo>
                    <a:pt x="63049" y="32219"/>
                    <a:pt x="62984" y="32335"/>
                    <a:pt x="62907" y="32439"/>
                  </a:cubicBezTo>
                  <a:lnTo>
                    <a:pt x="62673" y="32789"/>
                  </a:lnTo>
                  <a:cubicBezTo>
                    <a:pt x="62336" y="33256"/>
                    <a:pt x="61973" y="33710"/>
                    <a:pt x="61584" y="34138"/>
                  </a:cubicBezTo>
                  <a:cubicBezTo>
                    <a:pt x="60754" y="35033"/>
                    <a:pt x="59755" y="35941"/>
                    <a:pt x="58678" y="36940"/>
                  </a:cubicBezTo>
                  <a:cubicBezTo>
                    <a:pt x="58133" y="37433"/>
                    <a:pt x="57589" y="37964"/>
                    <a:pt x="57031" y="38522"/>
                  </a:cubicBezTo>
                  <a:cubicBezTo>
                    <a:pt x="55241" y="40312"/>
                    <a:pt x="53801" y="42400"/>
                    <a:pt x="52790" y="44709"/>
                  </a:cubicBezTo>
                  <a:cubicBezTo>
                    <a:pt x="51467" y="47783"/>
                    <a:pt x="50896" y="51129"/>
                    <a:pt x="51116" y="54476"/>
                  </a:cubicBezTo>
                  <a:cubicBezTo>
                    <a:pt x="51233" y="56084"/>
                    <a:pt x="51545" y="57692"/>
                    <a:pt x="52037" y="59236"/>
                  </a:cubicBezTo>
                  <a:lnTo>
                    <a:pt x="52232" y="59807"/>
                  </a:lnTo>
                  <a:lnTo>
                    <a:pt x="52336" y="60092"/>
                  </a:lnTo>
                  <a:cubicBezTo>
                    <a:pt x="52362" y="60183"/>
                    <a:pt x="52401" y="60274"/>
                    <a:pt x="52439" y="60364"/>
                  </a:cubicBezTo>
                  <a:cubicBezTo>
                    <a:pt x="52595" y="60740"/>
                    <a:pt x="52738" y="61104"/>
                    <a:pt x="52906" y="61467"/>
                  </a:cubicBezTo>
                  <a:cubicBezTo>
                    <a:pt x="53257" y="62154"/>
                    <a:pt x="53594" y="62842"/>
                    <a:pt x="53996" y="63477"/>
                  </a:cubicBezTo>
                  <a:cubicBezTo>
                    <a:pt x="54372" y="64139"/>
                    <a:pt x="54813" y="64722"/>
                    <a:pt x="55228" y="65319"/>
                  </a:cubicBezTo>
                  <a:cubicBezTo>
                    <a:pt x="55449" y="65604"/>
                    <a:pt x="55669" y="65877"/>
                    <a:pt x="55890" y="66149"/>
                  </a:cubicBezTo>
                  <a:cubicBezTo>
                    <a:pt x="55993" y="66292"/>
                    <a:pt x="56097" y="66434"/>
                    <a:pt x="56214" y="66564"/>
                  </a:cubicBezTo>
                  <a:lnTo>
                    <a:pt x="56551" y="66953"/>
                  </a:lnTo>
                  <a:cubicBezTo>
                    <a:pt x="57420" y="67926"/>
                    <a:pt x="58341" y="68860"/>
                    <a:pt x="59327" y="69729"/>
                  </a:cubicBezTo>
                  <a:cubicBezTo>
                    <a:pt x="61856" y="71986"/>
                    <a:pt x="64593" y="73854"/>
                    <a:pt x="67291" y="75630"/>
                  </a:cubicBezTo>
                  <a:cubicBezTo>
                    <a:pt x="69988" y="77407"/>
                    <a:pt x="72673" y="79094"/>
                    <a:pt x="75099" y="80935"/>
                  </a:cubicBezTo>
                  <a:cubicBezTo>
                    <a:pt x="77524" y="82790"/>
                    <a:pt x="79703" y="84801"/>
                    <a:pt x="81182" y="87135"/>
                  </a:cubicBezTo>
                  <a:cubicBezTo>
                    <a:pt x="82648" y="89444"/>
                    <a:pt x="83413" y="92129"/>
                    <a:pt x="83374" y="94866"/>
                  </a:cubicBezTo>
                  <a:cubicBezTo>
                    <a:pt x="83335" y="97641"/>
                    <a:pt x="82570" y="100560"/>
                    <a:pt x="81558" y="103556"/>
                  </a:cubicBezTo>
                  <a:cubicBezTo>
                    <a:pt x="80546" y="106552"/>
                    <a:pt x="79288" y="109626"/>
                    <a:pt x="78238" y="112933"/>
                  </a:cubicBezTo>
                  <a:cubicBezTo>
                    <a:pt x="77693" y="114620"/>
                    <a:pt x="77265" y="116345"/>
                    <a:pt x="76941" y="118096"/>
                  </a:cubicBezTo>
                  <a:lnTo>
                    <a:pt x="76824" y="118770"/>
                  </a:lnTo>
                  <a:lnTo>
                    <a:pt x="76746" y="119458"/>
                  </a:lnTo>
                  <a:lnTo>
                    <a:pt x="76577" y="120819"/>
                  </a:lnTo>
                  <a:lnTo>
                    <a:pt x="76513" y="122194"/>
                  </a:lnTo>
                  <a:cubicBezTo>
                    <a:pt x="76500" y="122415"/>
                    <a:pt x="76474" y="122648"/>
                    <a:pt x="76474" y="122869"/>
                  </a:cubicBezTo>
                  <a:lnTo>
                    <a:pt x="76474" y="123556"/>
                  </a:lnTo>
                  <a:cubicBezTo>
                    <a:pt x="76487" y="124010"/>
                    <a:pt x="76474" y="124464"/>
                    <a:pt x="76500" y="124918"/>
                  </a:cubicBezTo>
                  <a:lnTo>
                    <a:pt x="76590" y="126280"/>
                  </a:lnTo>
                  <a:cubicBezTo>
                    <a:pt x="76616" y="126734"/>
                    <a:pt x="76668" y="127175"/>
                    <a:pt x="76733" y="127616"/>
                  </a:cubicBezTo>
                  <a:lnTo>
                    <a:pt x="76811" y="128290"/>
                  </a:lnTo>
                  <a:cubicBezTo>
                    <a:pt x="76837" y="128511"/>
                    <a:pt x="76863" y="128744"/>
                    <a:pt x="76915" y="128952"/>
                  </a:cubicBezTo>
                  <a:cubicBezTo>
                    <a:pt x="77070" y="129834"/>
                    <a:pt x="77213" y="130729"/>
                    <a:pt x="77420" y="131585"/>
                  </a:cubicBezTo>
                  <a:lnTo>
                    <a:pt x="77576" y="132233"/>
                  </a:lnTo>
                  <a:lnTo>
                    <a:pt x="77641" y="132558"/>
                  </a:lnTo>
                  <a:lnTo>
                    <a:pt x="77732" y="132882"/>
                  </a:lnTo>
                  <a:lnTo>
                    <a:pt x="78082" y="134166"/>
                  </a:lnTo>
                  <a:lnTo>
                    <a:pt x="78173" y="134490"/>
                  </a:lnTo>
                  <a:lnTo>
                    <a:pt x="78277" y="134802"/>
                  </a:lnTo>
                  <a:lnTo>
                    <a:pt x="78471" y="135437"/>
                  </a:lnTo>
                  <a:cubicBezTo>
                    <a:pt x="78601" y="135852"/>
                    <a:pt x="78718" y="136267"/>
                    <a:pt x="78886" y="136682"/>
                  </a:cubicBezTo>
                  <a:lnTo>
                    <a:pt x="79327" y="137914"/>
                  </a:lnTo>
                  <a:cubicBezTo>
                    <a:pt x="79470" y="138316"/>
                    <a:pt x="79638" y="138732"/>
                    <a:pt x="79794" y="139134"/>
                  </a:cubicBezTo>
                  <a:cubicBezTo>
                    <a:pt x="80105" y="139951"/>
                    <a:pt x="80456" y="140742"/>
                    <a:pt x="80806" y="141533"/>
                  </a:cubicBezTo>
                  <a:cubicBezTo>
                    <a:pt x="80974" y="141935"/>
                    <a:pt x="81156" y="142311"/>
                    <a:pt x="81338" y="142700"/>
                  </a:cubicBezTo>
                  <a:cubicBezTo>
                    <a:pt x="81519" y="143090"/>
                    <a:pt x="81701" y="143492"/>
                    <a:pt x="81882" y="143868"/>
                  </a:cubicBezTo>
                  <a:cubicBezTo>
                    <a:pt x="82271" y="144646"/>
                    <a:pt x="82648" y="145398"/>
                    <a:pt x="83037" y="146164"/>
                  </a:cubicBezTo>
                  <a:cubicBezTo>
                    <a:pt x="83439" y="146929"/>
                    <a:pt x="83841" y="147668"/>
                    <a:pt x="84243" y="148420"/>
                  </a:cubicBezTo>
                  <a:cubicBezTo>
                    <a:pt x="85073" y="149886"/>
                    <a:pt x="85890" y="151339"/>
                    <a:pt x="86733" y="152779"/>
                  </a:cubicBezTo>
                  <a:cubicBezTo>
                    <a:pt x="88406" y="155645"/>
                    <a:pt x="90067" y="158447"/>
                    <a:pt x="91597" y="161274"/>
                  </a:cubicBezTo>
                  <a:cubicBezTo>
                    <a:pt x="92349" y="162675"/>
                    <a:pt x="93089" y="164089"/>
                    <a:pt x="93750" y="165502"/>
                  </a:cubicBezTo>
                  <a:cubicBezTo>
                    <a:pt x="94100" y="166216"/>
                    <a:pt x="94399" y="166929"/>
                    <a:pt x="94723" y="167643"/>
                  </a:cubicBezTo>
                  <a:lnTo>
                    <a:pt x="95177" y="168719"/>
                  </a:lnTo>
                  <a:lnTo>
                    <a:pt x="95397" y="169251"/>
                  </a:lnTo>
                  <a:cubicBezTo>
                    <a:pt x="95462" y="169433"/>
                    <a:pt x="95527" y="169614"/>
                    <a:pt x="95592" y="169796"/>
                  </a:cubicBezTo>
                  <a:lnTo>
                    <a:pt x="96007" y="170872"/>
                  </a:lnTo>
                  <a:lnTo>
                    <a:pt x="96357" y="171962"/>
                  </a:lnTo>
                  <a:lnTo>
                    <a:pt x="96539" y="172507"/>
                  </a:lnTo>
                  <a:lnTo>
                    <a:pt x="96707" y="173051"/>
                  </a:lnTo>
                  <a:lnTo>
                    <a:pt x="97019" y="174141"/>
                  </a:lnTo>
                  <a:cubicBezTo>
                    <a:pt x="97395" y="175568"/>
                    <a:pt x="97667" y="177020"/>
                    <a:pt x="97823" y="178486"/>
                  </a:cubicBezTo>
                  <a:cubicBezTo>
                    <a:pt x="97992" y="179939"/>
                    <a:pt x="98056" y="181391"/>
                    <a:pt x="98005" y="182857"/>
                  </a:cubicBezTo>
                  <a:cubicBezTo>
                    <a:pt x="97979" y="183583"/>
                    <a:pt x="97914" y="184310"/>
                    <a:pt x="97849" y="185023"/>
                  </a:cubicBezTo>
                  <a:cubicBezTo>
                    <a:pt x="97797" y="185373"/>
                    <a:pt x="97758" y="185736"/>
                    <a:pt x="97693" y="186087"/>
                  </a:cubicBezTo>
                  <a:lnTo>
                    <a:pt x="97615" y="186618"/>
                  </a:lnTo>
                  <a:lnTo>
                    <a:pt x="97512" y="187137"/>
                  </a:lnTo>
                  <a:cubicBezTo>
                    <a:pt x="97239" y="188512"/>
                    <a:pt x="96837" y="189848"/>
                    <a:pt x="96305" y="191145"/>
                  </a:cubicBezTo>
                  <a:cubicBezTo>
                    <a:pt x="95800" y="192403"/>
                    <a:pt x="95138" y="193583"/>
                    <a:pt x="94360" y="194686"/>
                  </a:cubicBezTo>
                  <a:cubicBezTo>
                    <a:pt x="92829" y="196852"/>
                    <a:pt x="90793" y="198486"/>
                    <a:pt x="88368" y="199641"/>
                  </a:cubicBezTo>
                  <a:cubicBezTo>
                    <a:pt x="84866" y="201340"/>
                    <a:pt x="80624" y="202066"/>
                    <a:pt x="76370" y="202235"/>
                  </a:cubicBezTo>
                  <a:cubicBezTo>
                    <a:pt x="75803" y="202255"/>
                    <a:pt x="75237" y="202266"/>
                    <a:pt x="74671" y="202266"/>
                  </a:cubicBezTo>
                  <a:cubicBezTo>
                    <a:pt x="73111" y="202266"/>
                    <a:pt x="71553" y="202185"/>
                    <a:pt x="70001" y="202014"/>
                  </a:cubicBezTo>
                  <a:cubicBezTo>
                    <a:pt x="67887" y="201781"/>
                    <a:pt x="65786" y="201405"/>
                    <a:pt x="63711" y="200886"/>
                  </a:cubicBezTo>
                  <a:cubicBezTo>
                    <a:pt x="59573" y="199835"/>
                    <a:pt x="55591" y="198214"/>
                    <a:pt x="51882" y="196074"/>
                  </a:cubicBezTo>
                  <a:cubicBezTo>
                    <a:pt x="50040" y="195010"/>
                    <a:pt x="48276" y="193817"/>
                    <a:pt x="46590" y="192507"/>
                  </a:cubicBezTo>
                  <a:cubicBezTo>
                    <a:pt x="44930" y="191184"/>
                    <a:pt x="43360" y="189757"/>
                    <a:pt x="41895" y="188214"/>
                  </a:cubicBezTo>
                  <a:cubicBezTo>
                    <a:pt x="36084" y="182053"/>
                    <a:pt x="32180" y="174063"/>
                    <a:pt x="30649" y="165645"/>
                  </a:cubicBezTo>
                  <a:cubicBezTo>
                    <a:pt x="30260" y="163544"/>
                    <a:pt x="30027" y="161417"/>
                    <a:pt x="29936" y="159290"/>
                  </a:cubicBezTo>
                  <a:cubicBezTo>
                    <a:pt x="29754" y="155022"/>
                    <a:pt x="30195" y="150755"/>
                    <a:pt x="31246" y="146618"/>
                  </a:cubicBezTo>
                  <a:cubicBezTo>
                    <a:pt x="31817" y="144503"/>
                    <a:pt x="32491" y="142428"/>
                    <a:pt x="33269" y="140379"/>
                  </a:cubicBezTo>
                  <a:cubicBezTo>
                    <a:pt x="34320" y="137499"/>
                    <a:pt x="35552" y="134581"/>
                    <a:pt x="36706" y="131494"/>
                  </a:cubicBezTo>
                  <a:cubicBezTo>
                    <a:pt x="37277" y="129964"/>
                    <a:pt x="37848" y="128394"/>
                    <a:pt x="38341" y="126773"/>
                  </a:cubicBezTo>
                  <a:lnTo>
                    <a:pt x="38704" y="125554"/>
                  </a:lnTo>
                  <a:cubicBezTo>
                    <a:pt x="38834" y="125152"/>
                    <a:pt x="38924" y="124736"/>
                    <a:pt x="39041" y="124334"/>
                  </a:cubicBezTo>
                  <a:cubicBezTo>
                    <a:pt x="39145" y="123919"/>
                    <a:pt x="39275" y="123517"/>
                    <a:pt x="39365" y="123102"/>
                  </a:cubicBezTo>
                  <a:lnTo>
                    <a:pt x="39664" y="121870"/>
                  </a:lnTo>
                  <a:cubicBezTo>
                    <a:pt x="40403" y="118550"/>
                    <a:pt x="40896" y="115190"/>
                    <a:pt x="41129" y="111792"/>
                  </a:cubicBezTo>
                  <a:cubicBezTo>
                    <a:pt x="41363" y="108407"/>
                    <a:pt x="41337" y="104996"/>
                    <a:pt x="41064" y="101610"/>
                  </a:cubicBezTo>
                  <a:cubicBezTo>
                    <a:pt x="40792" y="98225"/>
                    <a:pt x="40273" y="94853"/>
                    <a:pt x="39521" y="91545"/>
                  </a:cubicBezTo>
                  <a:cubicBezTo>
                    <a:pt x="38769" y="88238"/>
                    <a:pt x="37770" y="84995"/>
                    <a:pt x="36525" y="81830"/>
                  </a:cubicBezTo>
                  <a:cubicBezTo>
                    <a:pt x="36239" y="81039"/>
                    <a:pt x="35889" y="80274"/>
                    <a:pt x="35565" y="79496"/>
                  </a:cubicBezTo>
                  <a:cubicBezTo>
                    <a:pt x="35409" y="79094"/>
                    <a:pt x="35228" y="78717"/>
                    <a:pt x="35046" y="78328"/>
                  </a:cubicBezTo>
                  <a:cubicBezTo>
                    <a:pt x="34865" y="77952"/>
                    <a:pt x="34696" y="77563"/>
                    <a:pt x="34514" y="77187"/>
                  </a:cubicBezTo>
                  <a:lnTo>
                    <a:pt x="33957" y="76046"/>
                  </a:lnTo>
                  <a:lnTo>
                    <a:pt x="33671" y="75488"/>
                  </a:lnTo>
                  <a:lnTo>
                    <a:pt x="33373" y="74930"/>
                  </a:lnTo>
                  <a:lnTo>
                    <a:pt x="32776" y="73815"/>
                  </a:lnTo>
                  <a:cubicBezTo>
                    <a:pt x="32569" y="73438"/>
                    <a:pt x="32361" y="73075"/>
                    <a:pt x="32154" y="72712"/>
                  </a:cubicBezTo>
                  <a:cubicBezTo>
                    <a:pt x="31324" y="71246"/>
                    <a:pt x="30403" y="69833"/>
                    <a:pt x="29469" y="68445"/>
                  </a:cubicBezTo>
                  <a:lnTo>
                    <a:pt x="28743" y="67420"/>
                  </a:lnTo>
                  <a:cubicBezTo>
                    <a:pt x="28496" y="67070"/>
                    <a:pt x="28263" y="66720"/>
                    <a:pt x="28003" y="66396"/>
                  </a:cubicBezTo>
                  <a:cubicBezTo>
                    <a:pt x="27497" y="65734"/>
                    <a:pt x="26992" y="65060"/>
                    <a:pt x="26460" y="64424"/>
                  </a:cubicBezTo>
                  <a:cubicBezTo>
                    <a:pt x="24384" y="61830"/>
                    <a:pt x="22179" y="59469"/>
                    <a:pt x="20065" y="57187"/>
                  </a:cubicBezTo>
                  <a:cubicBezTo>
                    <a:pt x="17951" y="54891"/>
                    <a:pt x="15889" y="52660"/>
                    <a:pt x="14047" y="50390"/>
                  </a:cubicBezTo>
                  <a:cubicBezTo>
                    <a:pt x="13113" y="49262"/>
                    <a:pt x="12270" y="48107"/>
                    <a:pt x="11453" y="46953"/>
                  </a:cubicBezTo>
                  <a:lnTo>
                    <a:pt x="10869" y="46071"/>
                  </a:lnTo>
                  <a:cubicBezTo>
                    <a:pt x="10766" y="45928"/>
                    <a:pt x="10675" y="45786"/>
                    <a:pt x="10584" y="45630"/>
                  </a:cubicBezTo>
                  <a:lnTo>
                    <a:pt x="10312" y="45189"/>
                  </a:lnTo>
                  <a:cubicBezTo>
                    <a:pt x="9935" y="44592"/>
                    <a:pt x="9611" y="43996"/>
                    <a:pt x="9287" y="43399"/>
                  </a:cubicBezTo>
                  <a:cubicBezTo>
                    <a:pt x="8029" y="41012"/>
                    <a:pt x="7108" y="38496"/>
                    <a:pt x="6667" y="36006"/>
                  </a:cubicBezTo>
                  <a:cubicBezTo>
                    <a:pt x="6446" y="34787"/>
                    <a:pt x="6356" y="33554"/>
                    <a:pt x="6395" y="32322"/>
                  </a:cubicBezTo>
                  <a:cubicBezTo>
                    <a:pt x="6420" y="31142"/>
                    <a:pt x="6602" y="29962"/>
                    <a:pt x="6900" y="28820"/>
                  </a:cubicBezTo>
                  <a:cubicBezTo>
                    <a:pt x="7523" y="26563"/>
                    <a:pt x="8690" y="24371"/>
                    <a:pt x="10156" y="22361"/>
                  </a:cubicBezTo>
                  <a:cubicBezTo>
                    <a:pt x="10338" y="22102"/>
                    <a:pt x="10519" y="21855"/>
                    <a:pt x="10714" y="21609"/>
                  </a:cubicBezTo>
                  <a:lnTo>
                    <a:pt x="11323" y="20818"/>
                  </a:lnTo>
                  <a:cubicBezTo>
                    <a:pt x="11764" y="20260"/>
                    <a:pt x="12192" y="19715"/>
                    <a:pt x="12620" y="19157"/>
                  </a:cubicBezTo>
                  <a:lnTo>
                    <a:pt x="15111" y="15902"/>
                  </a:lnTo>
                  <a:cubicBezTo>
                    <a:pt x="16719" y="13788"/>
                    <a:pt x="18288" y="11738"/>
                    <a:pt x="19897" y="9974"/>
                  </a:cubicBezTo>
                  <a:cubicBezTo>
                    <a:pt x="20558" y="9248"/>
                    <a:pt x="21259" y="8548"/>
                    <a:pt x="21985" y="7899"/>
                  </a:cubicBezTo>
                  <a:cubicBezTo>
                    <a:pt x="22608" y="7328"/>
                    <a:pt x="23282" y="6822"/>
                    <a:pt x="23995" y="6356"/>
                  </a:cubicBezTo>
                  <a:cubicBezTo>
                    <a:pt x="25124" y="5616"/>
                    <a:pt x="26395" y="5084"/>
                    <a:pt x="27718" y="4799"/>
                  </a:cubicBezTo>
                  <a:cubicBezTo>
                    <a:pt x="27874" y="4760"/>
                    <a:pt x="28016" y="4747"/>
                    <a:pt x="28159" y="4721"/>
                  </a:cubicBezTo>
                  <a:lnTo>
                    <a:pt x="28600" y="4643"/>
                  </a:lnTo>
                  <a:lnTo>
                    <a:pt x="29443" y="4566"/>
                  </a:lnTo>
                  <a:cubicBezTo>
                    <a:pt x="29728" y="4553"/>
                    <a:pt x="29988" y="4540"/>
                    <a:pt x="30260" y="4527"/>
                  </a:cubicBezTo>
                  <a:lnTo>
                    <a:pt x="31038" y="4540"/>
                  </a:lnTo>
                  <a:cubicBezTo>
                    <a:pt x="31920" y="4579"/>
                    <a:pt x="32802" y="4669"/>
                    <a:pt x="33671" y="4812"/>
                  </a:cubicBezTo>
                  <a:cubicBezTo>
                    <a:pt x="34411" y="4916"/>
                    <a:pt x="35007" y="5045"/>
                    <a:pt x="35461" y="5097"/>
                  </a:cubicBezTo>
                  <a:lnTo>
                    <a:pt x="35630" y="5123"/>
                  </a:lnTo>
                  <a:lnTo>
                    <a:pt x="35785" y="5149"/>
                  </a:lnTo>
                  <a:cubicBezTo>
                    <a:pt x="35889" y="5162"/>
                    <a:pt x="35993" y="5175"/>
                    <a:pt x="36071" y="5175"/>
                  </a:cubicBezTo>
                  <a:cubicBezTo>
                    <a:pt x="36136" y="5182"/>
                    <a:pt x="36201" y="5185"/>
                    <a:pt x="36265" y="5185"/>
                  </a:cubicBezTo>
                  <a:cubicBezTo>
                    <a:pt x="36330" y="5185"/>
                    <a:pt x="36395" y="5182"/>
                    <a:pt x="36460" y="5175"/>
                  </a:cubicBezTo>
                  <a:cubicBezTo>
                    <a:pt x="36836" y="5136"/>
                    <a:pt x="36616" y="4890"/>
                    <a:pt x="35863" y="4449"/>
                  </a:cubicBezTo>
                  <a:cubicBezTo>
                    <a:pt x="34657" y="3800"/>
                    <a:pt x="33386" y="3307"/>
                    <a:pt x="32050" y="2996"/>
                  </a:cubicBezTo>
                  <a:cubicBezTo>
                    <a:pt x="31829" y="2944"/>
                    <a:pt x="31596" y="2879"/>
                    <a:pt x="31350" y="2828"/>
                  </a:cubicBezTo>
                  <a:lnTo>
                    <a:pt x="30597" y="2711"/>
                  </a:lnTo>
                  <a:cubicBezTo>
                    <a:pt x="30325" y="2659"/>
                    <a:pt x="30066" y="2646"/>
                    <a:pt x="29780" y="2620"/>
                  </a:cubicBezTo>
                  <a:lnTo>
                    <a:pt x="29352" y="2581"/>
                  </a:lnTo>
                  <a:lnTo>
                    <a:pt x="28924" y="2568"/>
                  </a:lnTo>
                  <a:cubicBezTo>
                    <a:pt x="28809" y="2565"/>
                    <a:pt x="28694" y="2563"/>
                    <a:pt x="28579" y="2563"/>
                  </a:cubicBezTo>
                  <a:cubicBezTo>
                    <a:pt x="27400" y="2563"/>
                    <a:pt x="26233" y="2744"/>
                    <a:pt x="25098" y="3087"/>
                  </a:cubicBezTo>
                  <a:cubicBezTo>
                    <a:pt x="23736" y="3476"/>
                    <a:pt x="22335" y="4202"/>
                    <a:pt x="20960" y="5162"/>
                  </a:cubicBezTo>
                  <a:cubicBezTo>
                    <a:pt x="20792" y="5266"/>
                    <a:pt x="20623" y="5409"/>
                    <a:pt x="20454" y="5538"/>
                  </a:cubicBezTo>
                  <a:cubicBezTo>
                    <a:pt x="20286" y="5668"/>
                    <a:pt x="20104" y="5785"/>
                    <a:pt x="19949" y="5927"/>
                  </a:cubicBezTo>
                  <a:cubicBezTo>
                    <a:pt x="19611" y="6200"/>
                    <a:pt x="19261" y="6485"/>
                    <a:pt x="18937" y="6784"/>
                  </a:cubicBezTo>
                  <a:cubicBezTo>
                    <a:pt x="18262" y="7393"/>
                    <a:pt x="17601" y="8042"/>
                    <a:pt x="16939" y="8729"/>
                  </a:cubicBezTo>
                  <a:cubicBezTo>
                    <a:pt x="14293" y="11505"/>
                    <a:pt x="11712" y="14890"/>
                    <a:pt x="8755" y="18418"/>
                  </a:cubicBezTo>
                  <a:lnTo>
                    <a:pt x="8301" y="18042"/>
                  </a:lnTo>
                  <a:cubicBezTo>
                    <a:pt x="9754" y="16278"/>
                    <a:pt x="11025" y="14631"/>
                    <a:pt x="12192" y="13139"/>
                  </a:cubicBezTo>
                  <a:cubicBezTo>
                    <a:pt x="13360" y="11647"/>
                    <a:pt x="14423" y="10311"/>
                    <a:pt x="15409" y="9144"/>
                  </a:cubicBezTo>
                  <a:cubicBezTo>
                    <a:pt x="17393" y="6796"/>
                    <a:pt x="19106" y="5123"/>
                    <a:pt x="20558" y="3982"/>
                  </a:cubicBezTo>
                  <a:cubicBezTo>
                    <a:pt x="21609" y="3152"/>
                    <a:pt x="22737" y="2425"/>
                    <a:pt x="23918" y="1816"/>
                  </a:cubicBezTo>
                  <a:cubicBezTo>
                    <a:pt x="24294" y="1595"/>
                    <a:pt x="24592" y="1466"/>
                    <a:pt x="24812" y="1336"/>
                  </a:cubicBezTo>
                  <a:cubicBezTo>
                    <a:pt x="24955" y="1258"/>
                    <a:pt x="25085" y="1167"/>
                    <a:pt x="25202" y="1051"/>
                  </a:cubicBezTo>
                  <a:cubicBezTo>
                    <a:pt x="25318" y="921"/>
                    <a:pt x="25176" y="830"/>
                    <a:pt x="24916" y="791"/>
                  </a:cubicBezTo>
                  <a:cubicBezTo>
                    <a:pt x="24657" y="752"/>
                    <a:pt x="24294" y="752"/>
                    <a:pt x="23982" y="752"/>
                  </a:cubicBezTo>
                  <a:cubicBezTo>
                    <a:pt x="23658" y="739"/>
                    <a:pt x="23412" y="726"/>
                    <a:pt x="23373" y="623"/>
                  </a:cubicBezTo>
                  <a:cubicBezTo>
                    <a:pt x="23360" y="571"/>
                    <a:pt x="23399" y="506"/>
                    <a:pt x="23515" y="389"/>
                  </a:cubicBezTo>
                  <a:cubicBezTo>
                    <a:pt x="23593" y="324"/>
                    <a:pt x="23671" y="272"/>
                    <a:pt x="23762" y="220"/>
                  </a:cubicBezTo>
                  <a:cubicBezTo>
                    <a:pt x="23866" y="156"/>
                    <a:pt x="23982" y="78"/>
                    <a:pt x="241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 name="Google Shape;1568;p38"/>
          <p:cNvSpPr txBox="1"/>
          <p:nvPr>
            <p:ph type="ctrTitle"/>
          </p:nvPr>
        </p:nvSpPr>
        <p:spPr>
          <a:xfrm>
            <a:off x="3961500" y="2025782"/>
            <a:ext cx="23190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SECTION</a:t>
            </a:r>
            <a:endParaRPr/>
          </a:p>
        </p:txBody>
      </p:sp>
      <p:sp>
        <p:nvSpPr>
          <p:cNvPr id="1569" name="Google Shape;1569;p38"/>
          <p:cNvSpPr txBox="1"/>
          <p:nvPr>
            <p:ph idx="1" type="subTitle"/>
          </p:nvPr>
        </p:nvSpPr>
        <p:spPr>
          <a:xfrm>
            <a:off x="3961500" y="2487232"/>
            <a:ext cx="19059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This is the subtitle that makes it comprehensible</a:t>
            </a:r>
            <a:endParaRPr/>
          </a:p>
          <a:p>
            <a:pPr indent="0" lvl="0" marL="0" rtl="0" algn="l">
              <a:spcBef>
                <a:spcPts val="0"/>
              </a:spcBef>
              <a:spcAft>
                <a:spcPts val="0"/>
              </a:spcAft>
              <a:buNone/>
            </a:pPr>
            <a:r>
              <a:t/>
            </a:r>
            <a:endParaRPr/>
          </a:p>
        </p:txBody>
      </p:sp>
      <p:sp>
        <p:nvSpPr>
          <p:cNvPr id="1570" name="Google Shape;1570;p38"/>
          <p:cNvSpPr txBox="1"/>
          <p:nvPr>
            <p:ph idx="2" type="title"/>
          </p:nvPr>
        </p:nvSpPr>
        <p:spPr>
          <a:xfrm>
            <a:off x="1575025" y="2282850"/>
            <a:ext cx="21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02</a:t>
            </a:r>
            <a:endParaRPr/>
          </a:p>
        </p:txBody>
      </p:sp>
      <p:grpSp>
        <p:nvGrpSpPr>
          <p:cNvPr id="1571" name="Google Shape;1571;p38"/>
          <p:cNvGrpSpPr/>
          <p:nvPr/>
        </p:nvGrpSpPr>
        <p:grpSpPr>
          <a:xfrm>
            <a:off x="-1374359" y="-535064"/>
            <a:ext cx="2512923" cy="1944905"/>
            <a:chOff x="434475" y="237850"/>
            <a:chExt cx="6749725" cy="5224025"/>
          </a:xfrm>
        </p:grpSpPr>
        <p:sp>
          <p:nvSpPr>
            <p:cNvPr id="1572" name="Google Shape;1572;p38"/>
            <p:cNvSpPr/>
            <p:nvPr/>
          </p:nvSpPr>
          <p:spPr>
            <a:xfrm>
              <a:off x="542775" y="347225"/>
              <a:ext cx="6499875" cy="4955975"/>
            </a:xfrm>
            <a:custGeom>
              <a:rect b="b" l="l" r="r" t="t"/>
              <a:pathLst>
                <a:path extrusionOk="0" h="198239" w="259995">
                  <a:moveTo>
                    <a:pt x="147129" y="1"/>
                  </a:moveTo>
                  <a:cubicBezTo>
                    <a:pt x="143947" y="1"/>
                    <a:pt x="140625" y="286"/>
                    <a:pt x="137109" y="907"/>
                  </a:cubicBezTo>
                  <a:cubicBezTo>
                    <a:pt x="125000" y="3047"/>
                    <a:pt x="113100" y="10928"/>
                    <a:pt x="109969" y="22802"/>
                  </a:cubicBezTo>
                  <a:cubicBezTo>
                    <a:pt x="106368" y="36450"/>
                    <a:pt x="114927" y="50307"/>
                    <a:pt x="115292" y="64425"/>
                  </a:cubicBezTo>
                  <a:cubicBezTo>
                    <a:pt x="115658" y="78308"/>
                    <a:pt x="107229" y="92034"/>
                    <a:pt x="94651" y="97984"/>
                  </a:cubicBezTo>
                  <a:cubicBezTo>
                    <a:pt x="86724" y="101745"/>
                    <a:pt x="78002" y="102424"/>
                    <a:pt x="69128" y="102424"/>
                  </a:cubicBezTo>
                  <a:cubicBezTo>
                    <a:pt x="64116" y="102424"/>
                    <a:pt x="59057" y="102208"/>
                    <a:pt x="54065" y="102208"/>
                  </a:cubicBezTo>
                  <a:cubicBezTo>
                    <a:pt x="53055" y="102208"/>
                    <a:pt x="52048" y="102216"/>
                    <a:pt x="51044" y="102238"/>
                  </a:cubicBezTo>
                  <a:cubicBezTo>
                    <a:pt x="38858" y="102499"/>
                    <a:pt x="26253" y="104899"/>
                    <a:pt x="16363" y="112050"/>
                  </a:cubicBezTo>
                  <a:cubicBezTo>
                    <a:pt x="6473" y="119226"/>
                    <a:pt x="1" y="132013"/>
                    <a:pt x="2950" y="143861"/>
                  </a:cubicBezTo>
                  <a:cubicBezTo>
                    <a:pt x="5559" y="154456"/>
                    <a:pt x="14719" y="162076"/>
                    <a:pt x="23852" y="168078"/>
                  </a:cubicBezTo>
                  <a:cubicBezTo>
                    <a:pt x="54080" y="187899"/>
                    <a:pt x="90249" y="198239"/>
                    <a:pt x="126362" y="198239"/>
                  </a:cubicBezTo>
                  <a:cubicBezTo>
                    <a:pt x="144404" y="198239"/>
                    <a:pt x="162431" y="195658"/>
                    <a:pt x="179697" y="190390"/>
                  </a:cubicBezTo>
                  <a:cubicBezTo>
                    <a:pt x="199399" y="184388"/>
                    <a:pt x="218319" y="174863"/>
                    <a:pt x="233115" y="160510"/>
                  </a:cubicBezTo>
                  <a:cubicBezTo>
                    <a:pt x="247912" y="146157"/>
                    <a:pt x="258193" y="126637"/>
                    <a:pt x="259055" y="106074"/>
                  </a:cubicBezTo>
                  <a:cubicBezTo>
                    <a:pt x="259994" y="82901"/>
                    <a:pt x="248929" y="60354"/>
                    <a:pt x="232750" y="43731"/>
                  </a:cubicBezTo>
                  <a:cubicBezTo>
                    <a:pt x="218893" y="29508"/>
                    <a:pt x="202113" y="20479"/>
                    <a:pt x="184603" y="11659"/>
                  </a:cubicBezTo>
                  <a:cubicBezTo>
                    <a:pt x="171842" y="5246"/>
                    <a:pt x="160779" y="1"/>
                    <a:pt x="1471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8"/>
            <p:cNvSpPr/>
            <p:nvPr/>
          </p:nvSpPr>
          <p:spPr>
            <a:xfrm>
              <a:off x="434475" y="237850"/>
              <a:ext cx="6749725" cy="5224025"/>
            </a:xfrm>
            <a:custGeom>
              <a:rect b="b" l="l" r="r" t="t"/>
              <a:pathLst>
                <a:path extrusionOk="0" h="208961" w="269989">
                  <a:moveTo>
                    <a:pt x="259510" y="115109"/>
                  </a:moveTo>
                  <a:lnTo>
                    <a:pt x="259446" y="115668"/>
                  </a:lnTo>
                  <a:lnTo>
                    <a:pt x="259290" y="116816"/>
                  </a:lnTo>
                  <a:cubicBezTo>
                    <a:pt x="259284" y="116862"/>
                    <a:pt x="259277" y="116907"/>
                    <a:pt x="259271" y="116952"/>
                  </a:cubicBezTo>
                  <a:lnTo>
                    <a:pt x="259271" y="116952"/>
                  </a:lnTo>
                  <a:lnTo>
                    <a:pt x="259472" y="115381"/>
                  </a:lnTo>
                  <a:cubicBezTo>
                    <a:pt x="259485" y="115290"/>
                    <a:pt x="259497" y="115199"/>
                    <a:pt x="259510" y="115109"/>
                  </a:cubicBezTo>
                  <a:close/>
                  <a:moveTo>
                    <a:pt x="269989" y="108935"/>
                  </a:moveTo>
                  <a:cubicBezTo>
                    <a:pt x="269901" y="112670"/>
                    <a:pt x="269546" y="116387"/>
                    <a:pt x="268930" y="120057"/>
                  </a:cubicBezTo>
                  <a:lnTo>
                    <a:pt x="268930" y="120057"/>
                  </a:lnTo>
                  <a:cubicBezTo>
                    <a:pt x="269559" y="116382"/>
                    <a:pt x="269913" y="112663"/>
                    <a:pt x="269989" y="108935"/>
                  </a:cubicBezTo>
                  <a:close/>
                  <a:moveTo>
                    <a:pt x="259064" y="118196"/>
                  </a:moveTo>
                  <a:lnTo>
                    <a:pt x="258689" y="120235"/>
                  </a:lnTo>
                  <a:cubicBezTo>
                    <a:pt x="258611" y="120626"/>
                    <a:pt x="258559" y="120992"/>
                    <a:pt x="258455" y="121383"/>
                  </a:cubicBezTo>
                  <a:lnTo>
                    <a:pt x="258194" y="122505"/>
                  </a:lnTo>
                  <a:lnTo>
                    <a:pt x="257646" y="124749"/>
                  </a:lnTo>
                  <a:lnTo>
                    <a:pt x="256993" y="126968"/>
                  </a:lnTo>
                  <a:lnTo>
                    <a:pt x="256654" y="128064"/>
                  </a:lnTo>
                  <a:cubicBezTo>
                    <a:pt x="256550" y="128429"/>
                    <a:pt x="256393" y="128794"/>
                    <a:pt x="256289" y="129160"/>
                  </a:cubicBezTo>
                  <a:lnTo>
                    <a:pt x="255506" y="131326"/>
                  </a:lnTo>
                  <a:cubicBezTo>
                    <a:pt x="253288" y="137093"/>
                    <a:pt x="250443" y="142599"/>
                    <a:pt x="246998" y="147714"/>
                  </a:cubicBezTo>
                  <a:cubicBezTo>
                    <a:pt x="243554" y="152829"/>
                    <a:pt x="239587" y="157552"/>
                    <a:pt x="235177" y="161832"/>
                  </a:cubicBezTo>
                  <a:cubicBezTo>
                    <a:pt x="234890" y="162119"/>
                    <a:pt x="234603" y="162380"/>
                    <a:pt x="234342" y="162615"/>
                  </a:cubicBezTo>
                  <a:lnTo>
                    <a:pt x="233481" y="163397"/>
                  </a:lnTo>
                  <a:cubicBezTo>
                    <a:pt x="232907" y="163919"/>
                    <a:pt x="232359" y="164467"/>
                    <a:pt x="231785" y="164963"/>
                  </a:cubicBezTo>
                  <a:lnTo>
                    <a:pt x="230010" y="166451"/>
                  </a:lnTo>
                  <a:cubicBezTo>
                    <a:pt x="229723" y="166685"/>
                    <a:pt x="229436" y="166946"/>
                    <a:pt x="229149" y="167181"/>
                  </a:cubicBezTo>
                  <a:lnTo>
                    <a:pt x="228235" y="167912"/>
                  </a:lnTo>
                  <a:lnTo>
                    <a:pt x="226435" y="169347"/>
                  </a:lnTo>
                  <a:lnTo>
                    <a:pt x="224582" y="170704"/>
                  </a:lnTo>
                  <a:cubicBezTo>
                    <a:pt x="223356" y="171644"/>
                    <a:pt x="222051" y="172479"/>
                    <a:pt x="220798" y="173340"/>
                  </a:cubicBezTo>
                  <a:cubicBezTo>
                    <a:pt x="220172" y="173784"/>
                    <a:pt x="219519" y="174201"/>
                    <a:pt x="218867" y="174593"/>
                  </a:cubicBezTo>
                  <a:cubicBezTo>
                    <a:pt x="218215" y="175010"/>
                    <a:pt x="217562" y="175428"/>
                    <a:pt x="216910" y="175819"/>
                  </a:cubicBezTo>
                  <a:lnTo>
                    <a:pt x="214927" y="176993"/>
                  </a:lnTo>
                  <a:lnTo>
                    <a:pt x="213935" y="177567"/>
                  </a:lnTo>
                  <a:lnTo>
                    <a:pt x="212943" y="178142"/>
                  </a:lnTo>
                  <a:lnTo>
                    <a:pt x="210908" y="179238"/>
                  </a:lnTo>
                  <a:cubicBezTo>
                    <a:pt x="210229" y="179603"/>
                    <a:pt x="209551" y="179968"/>
                    <a:pt x="208872" y="180308"/>
                  </a:cubicBezTo>
                  <a:cubicBezTo>
                    <a:pt x="208194" y="180647"/>
                    <a:pt x="207515" y="181012"/>
                    <a:pt x="206811" y="181325"/>
                  </a:cubicBezTo>
                  <a:lnTo>
                    <a:pt x="204723" y="182317"/>
                  </a:lnTo>
                  <a:cubicBezTo>
                    <a:pt x="199165" y="184900"/>
                    <a:pt x="193450" y="187119"/>
                    <a:pt x="187604" y="188997"/>
                  </a:cubicBezTo>
                  <a:cubicBezTo>
                    <a:pt x="181811" y="190876"/>
                    <a:pt x="175887" y="192416"/>
                    <a:pt x="169911" y="193643"/>
                  </a:cubicBezTo>
                  <a:cubicBezTo>
                    <a:pt x="175992" y="192364"/>
                    <a:pt x="182020" y="190772"/>
                    <a:pt x="187917" y="188815"/>
                  </a:cubicBezTo>
                  <a:cubicBezTo>
                    <a:pt x="188648" y="188580"/>
                    <a:pt x="189405" y="188345"/>
                    <a:pt x="190136" y="188084"/>
                  </a:cubicBezTo>
                  <a:lnTo>
                    <a:pt x="192328" y="187301"/>
                  </a:lnTo>
                  <a:lnTo>
                    <a:pt x="193424" y="186910"/>
                  </a:lnTo>
                  <a:lnTo>
                    <a:pt x="194520" y="186492"/>
                  </a:lnTo>
                  <a:lnTo>
                    <a:pt x="196686" y="185657"/>
                  </a:lnTo>
                  <a:cubicBezTo>
                    <a:pt x="197416" y="185370"/>
                    <a:pt x="198121" y="185083"/>
                    <a:pt x="198825" y="184770"/>
                  </a:cubicBezTo>
                  <a:cubicBezTo>
                    <a:pt x="199556" y="184483"/>
                    <a:pt x="200287" y="184196"/>
                    <a:pt x="200991" y="183883"/>
                  </a:cubicBezTo>
                  <a:cubicBezTo>
                    <a:pt x="202401" y="183256"/>
                    <a:pt x="203836" y="182630"/>
                    <a:pt x="205219" y="181952"/>
                  </a:cubicBezTo>
                  <a:cubicBezTo>
                    <a:pt x="210803" y="179316"/>
                    <a:pt x="216205" y="176263"/>
                    <a:pt x="221320" y="172818"/>
                  </a:cubicBezTo>
                  <a:cubicBezTo>
                    <a:pt x="226435" y="169373"/>
                    <a:pt x="231210" y="165485"/>
                    <a:pt x="235595" y="161205"/>
                  </a:cubicBezTo>
                  <a:cubicBezTo>
                    <a:pt x="239979" y="156900"/>
                    <a:pt x="243893" y="152176"/>
                    <a:pt x="247286" y="147061"/>
                  </a:cubicBezTo>
                  <a:lnTo>
                    <a:pt x="248512" y="145130"/>
                  </a:lnTo>
                  <a:cubicBezTo>
                    <a:pt x="248930" y="144504"/>
                    <a:pt x="249295" y="143825"/>
                    <a:pt x="249686" y="143173"/>
                  </a:cubicBezTo>
                  <a:lnTo>
                    <a:pt x="250287" y="142208"/>
                  </a:lnTo>
                  <a:cubicBezTo>
                    <a:pt x="250469" y="141868"/>
                    <a:pt x="250678" y="141529"/>
                    <a:pt x="250835" y="141216"/>
                  </a:cubicBezTo>
                  <a:lnTo>
                    <a:pt x="251904" y="139180"/>
                  </a:lnTo>
                  <a:cubicBezTo>
                    <a:pt x="252270" y="138502"/>
                    <a:pt x="252583" y="137823"/>
                    <a:pt x="252922" y="137119"/>
                  </a:cubicBezTo>
                  <a:lnTo>
                    <a:pt x="253888" y="135057"/>
                  </a:lnTo>
                  <a:lnTo>
                    <a:pt x="254775" y="132943"/>
                  </a:lnTo>
                  <a:cubicBezTo>
                    <a:pt x="255062" y="132239"/>
                    <a:pt x="255375" y="131534"/>
                    <a:pt x="255610" y="130830"/>
                  </a:cubicBezTo>
                  <a:lnTo>
                    <a:pt x="256393" y="128664"/>
                  </a:lnTo>
                  <a:cubicBezTo>
                    <a:pt x="256523" y="128298"/>
                    <a:pt x="256628" y="127933"/>
                    <a:pt x="256732" y="127568"/>
                  </a:cubicBezTo>
                  <a:lnTo>
                    <a:pt x="257071" y="126472"/>
                  </a:lnTo>
                  <a:lnTo>
                    <a:pt x="257385" y="125376"/>
                  </a:lnTo>
                  <a:cubicBezTo>
                    <a:pt x="257515" y="125010"/>
                    <a:pt x="257619" y="124645"/>
                    <a:pt x="257698" y="124280"/>
                  </a:cubicBezTo>
                  <a:lnTo>
                    <a:pt x="258246" y="122088"/>
                  </a:lnTo>
                  <a:cubicBezTo>
                    <a:pt x="258324" y="121696"/>
                    <a:pt x="258428" y="121331"/>
                    <a:pt x="258507" y="120965"/>
                  </a:cubicBezTo>
                  <a:lnTo>
                    <a:pt x="258715" y="119843"/>
                  </a:lnTo>
                  <a:lnTo>
                    <a:pt x="259064" y="118196"/>
                  </a:lnTo>
                  <a:close/>
                  <a:moveTo>
                    <a:pt x="156264" y="0"/>
                  </a:moveTo>
                  <a:cubicBezTo>
                    <a:pt x="155080" y="0"/>
                    <a:pt x="153896" y="39"/>
                    <a:pt x="152714" y="115"/>
                  </a:cubicBezTo>
                  <a:lnTo>
                    <a:pt x="151435" y="220"/>
                  </a:lnTo>
                  <a:cubicBezTo>
                    <a:pt x="151018" y="272"/>
                    <a:pt x="150600" y="350"/>
                    <a:pt x="150209" y="402"/>
                  </a:cubicBezTo>
                  <a:cubicBezTo>
                    <a:pt x="149400" y="507"/>
                    <a:pt x="148643" y="637"/>
                    <a:pt x="147938" y="768"/>
                  </a:cubicBezTo>
                  <a:cubicBezTo>
                    <a:pt x="146503" y="1107"/>
                    <a:pt x="145251" y="1420"/>
                    <a:pt x="144233" y="1733"/>
                  </a:cubicBezTo>
                  <a:cubicBezTo>
                    <a:pt x="142197" y="2464"/>
                    <a:pt x="141049" y="3090"/>
                    <a:pt x="141127" y="3534"/>
                  </a:cubicBezTo>
                  <a:cubicBezTo>
                    <a:pt x="141154" y="3743"/>
                    <a:pt x="141519" y="3899"/>
                    <a:pt x="142197" y="4030"/>
                  </a:cubicBezTo>
                  <a:cubicBezTo>
                    <a:pt x="142641" y="4082"/>
                    <a:pt x="143059" y="4134"/>
                    <a:pt x="143502" y="4160"/>
                  </a:cubicBezTo>
                  <a:cubicBezTo>
                    <a:pt x="143763" y="4186"/>
                    <a:pt x="144050" y="4186"/>
                    <a:pt x="144363" y="4186"/>
                  </a:cubicBezTo>
                  <a:cubicBezTo>
                    <a:pt x="144676" y="4186"/>
                    <a:pt x="144990" y="4212"/>
                    <a:pt x="145355" y="4239"/>
                  </a:cubicBezTo>
                  <a:cubicBezTo>
                    <a:pt x="146086" y="4291"/>
                    <a:pt x="146895" y="4317"/>
                    <a:pt x="147808" y="4343"/>
                  </a:cubicBezTo>
                  <a:cubicBezTo>
                    <a:pt x="148278" y="4343"/>
                    <a:pt x="148747" y="4395"/>
                    <a:pt x="149269" y="4421"/>
                  </a:cubicBezTo>
                  <a:lnTo>
                    <a:pt x="150887" y="4526"/>
                  </a:lnTo>
                  <a:cubicBezTo>
                    <a:pt x="151435" y="4552"/>
                    <a:pt x="152036" y="4630"/>
                    <a:pt x="152636" y="4708"/>
                  </a:cubicBezTo>
                  <a:lnTo>
                    <a:pt x="154593" y="4891"/>
                  </a:lnTo>
                  <a:cubicBezTo>
                    <a:pt x="155950" y="5126"/>
                    <a:pt x="157385" y="5282"/>
                    <a:pt x="158951" y="5648"/>
                  </a:cubicBezTo>
                  <a:lnTo>
                    <a:pt x="160204" y="5804"/>
                  </a:lnTo>
                  <a:cubicBezTo>
                    <a:pt x="160621" y="5883"/>
                    <a:pt x="161065" y="5987"/>
                    <a:pt x="161534" y="6065"/>
                  </a:cubicBezTo>
                  <a:lnTo>
                    <a:pt x="162996" y="6378"/>
                  </a:lnTo>
                  <a:cubicBezTo>
                    <a:pt x="163492" y="6457"/>
                    <a:pt x="163987" y="6613"/>
                    <a:pt x="164483" y="6744"/>
                  </a:cubicBezTo>
                  <a:lnTo>
                    <a:pt x="166023" y="7109"/>
                  </a:lnTo>
                  <a:lnTo>
                    <a:pt x="167536" y="7579"/>
                  </a:lnTo>
                  <a:cubicBezTo>
                    <a:pt x="168032" y="7735"/>
                    <a:pt x="168528" y="7866"/>
                    <a:pt x="169024" y="8049"/>
                  </a:cubicBezTo>
                  <a:lnTo>
                    <a:pt x="170459" y="8544"/>
                  </a:lnTo>
                  <a:cubicBezTo>
                    <a:pt x="170929" y="8701"/>
                    <a:pt x="171399" y="8858"/>
                    <a:pt x="171842" y="9014"/>
                  </a:cubicBezTo>
                  <a:lnTo>
                    <a:pt x="173095" y="9510"/>
                  </a:lnTo>
                  <a:cubicBezTo>
                    <a:pt x="173904" y="9823"/>
                    <a:pt x="174608" y="10110"/>
                    <a:pt x="175209" y="10371"/>
                  </a:cubicBezTo>
                  <a:lnTo>
                    <a:pt x="177140" y="11180"/>
                  </a:lnTo>
                  <a:cubicBezTo>
                    <a:pt x="178907" y="12522"/>
                    <a:pt x="177990" y="12675"/>
                    <a:pt x="176689" y="12675"/>
                  </a:cubicBezTo>
                  <a:cubicBezTo>
                    <a:pt x="176472" y="12675"/>
                    <a:pt x="176245" y="12671"/>
                    <a:pt x="176018" y="12668"/>
                  </a:cubicBezTo>
                  <a:lnTo>
                    <a:pt x="176018" y="12668"/>
                  </a:lnTo>
                  <a:cubicBezTo>
                    <a:pt x="180637" y="14703"/>
                    <a:pt x="185203" y="17052"/>
                    <a:pt x="189796" y="19426"/>
                  </a:cubicBezTo>
                  <a:cubicBezTo>
                    <a:pt x="194389" y="21801"/>
                    <a:pt x="198956" y="24202"/>
                    <a:pt x="203444" y="26733"/>
                  </a:cubicBezTo>
                  <a:cubicBezTo>
                    <a:pt x="212369" y="31796"/>
                    <a:pt x="220929" y="37433"/>
                    <a:pt x="228523" y="44139"/>
                  </a:cubicBezTo>
                  <a:cubicBezTo>
                    <a:pt x="228992" y="44557"/>
                    <a:pt x="229488" y="44948"/>
                    <a:pt x="229958" y="45392"/>
                  </a:cubicBezTo>
                  <a:lnTo>
                    <a:pt x="231341" y="46697"/>
                  </a:lnTo>
                  <a:cubicBezTo>
                    <a:pt x="232254" y="47558"/>
                    <a:pt x="233115" y="48471"/>
                    <a:pt x="234029" y="49332"/>
                  </a:cubicBezTo>
                  <a:cubicBezTo>
                    <a:pt x="234968" y="50219"/>
                    <a:pt x="235777" y="51185"/>
                    <a:pt x="236638" y="52098"/>
                  </a:cubicBezTo>
                  <a:cubicBezTo>
                    <a:pt x="237082" y="52568"/>
                    <a:pt x="237500" y="53012"/>
                    <a:pt x="237917" y="53481"/>
                  </a:cubicBezTo>
                  <a:lnTo>
                    <a:pt x="239144" y="54943"/>
                  </a:lnTo>
                  <a:cubicBezTo>
                    <a:pt x="242406" y="58779"/>
                    <a:pt x="245354" y="62850"/>
                    <a:pt x="247990" y="67156"/>
                  </a:cubicBezTo>
                  <a:cubicBezTo>
                    <a:pt x="251359" y="72698"/>
                    <a:pt x="254130" y="78588"/>
                    <a:pt x="256163" y="84693"/>
                  </a:cubicBezTo>
                  <a:lnTo>
                    <a:pt x="256163" y="84693"/>
                  </a:lnTo>
                  <a:cubicBezTo>
                    <a:pt x="254097" y="78580"/>
                    <a:pt x="251284" y="72681"/>
                    <a:pt x="247886" y="67130"/>
                  </a:cubicBezTo>
                  <a:cubicBezTo>
                    <a:pt x="245198" y="62824"/>
                    <a:pt x="242197" y="58727"/>
                    <a:pt x="238883" y="54891"/>
                  </a:cubicBezTo>
                  <a:lnTo>
                    <a:pt x="237656" y="53429"/>
                  </a:lnTo>
                  <a:lnTo>
                    <a:pt x="236351" y="52046"/>
                  </a:lnTo>
                  <a:lnTo>
                    <a:pt x="235047" y="50637"/>
                  </a:lnTo>
                  <a:cubicBezTo>
                    <a:pt x="234603" y="50167"/>
                    <a:pt x="234133" y="49750"/>
                    <a:pt x="233690" y="49280"/>
                  </a:cubicBezTo>
                  <a:lnTo>
                    <a:pt x="232333" y="47949"/>
                  </a:lnTo>
                  <a:cubicBezTo>
                    <a:pt x="231889" y="47506"/>
                    <a:pt x="231419" y="47062"/>
                    <a:pt x="230949" y="46644"/>
                  </a:cubicBezTo>
                  <a:lnTo>
                    <a:pt x="229540" y="45340"/>
                  </a:lnTo>
                  <a:lnTo>
                    <a:pt x="228105" y="44087"/>
                  </a:lnTo>
                  <a:cubicBezTo>
                    <a:pt x="224217" y="40721"/>
                    <a:pt x="220120" y="37641"/>
                    <a:pt x="215840" y="34797"/>
                  </a:cubicBezTo>
                  <a:cubicBezTo>
                    <a:pt x="211586" y="31900"/>
                    <a:pt x="207124" y="29264"/>
                    <a:pt x="202583" y="26733"/>
                  </a:cubicBezTo>
                  <a:cubicBezTo>
                    <a:pt x="198016" y="24202"/>
                    <a:pt x="193397" y="21775"/>
                    <a:pt x="188700" y="19400"/>
                  </a:cubicBezTo>
                  <a:cubicBezTo>
                    <a:pt x="184003" y="17026"/>
                    <a:pt x="179332" y="14677"/>
                    <a:pt x="174608" y="12668"/>
                  </a:cubicBezTo>
                  <a:cubicBezTo>
                    <a:pt x="173826" y="12720"/>
                    <a:pt x="173486" y="12928"/>
                    <a:pt x="174321" y="13607"/>
                  </a:cubicBezTo>
                  <a:cubicBezTo>
                    <a:pt x="175026" y="14129"/>
                    <a:pt x="175783" y="14599"/>
                    <a:pt x="176540" y="15016"/>
                  </a:cubicBezTo>
                  <a:cubicBezTo>
                    <a:pt x="177088" y="15355"/>
                    <a:pt x="177740" y="15695"/>
                    <a:pt x="178497" y="16112"/>
                  </a:cubicBezTo>
                  <a:cubicBezTo>
                    <a:pt x="179280" y="16556"/>
                    <a:pt x="180167" y="17026"/>
                    <a:pt x="181132" y="17547"/>
                  </a:cubicBezTo>
                  <a:cubicBezTo>
                    <a:pt x="181811" y="17939"/>
                    <a:pt x="182620" y="18383"/>
                    <a:pt x="183533" y="18878"/>
                  </a:cubicBezTo>
                  <a:cubicBezTo>
                    <a:pt x="184421" y="19374"/>
                    <a:pt x="185438" y="19922"/>
                    <a:pt x="186534" y="20522"/>
                  </a:cubicBezTo>
                  <a:lnTo>
                    <a:pt x="194102" y="24515"/>
                  </a:lnTo>
                  <a:cubicBezTo>
                    <a:pt x="199713" y="27490"/>
                    <a:pt x="206289" y="31039"/>
                    <a:pt x="212839" y="35240"/>
                  </a:cubicBezTo>
                  <a:cubicBezTo>
                    <a:pt x="216127" y="37328"/>
                    <a:pt x="219389" y="39572"/>
                    <a:pt x="222521" y="41999"/>
                  </a:cubicBezTo>
                  <a:cubicBezTo>
                    <a:pt x="225600" y="44374"/>
                    <a:pt x="228575" y="46931"/>
                    <a:pt x="231393" y="49619"/>
                  </a:cubicBezTo>
                  <a:lnTo>
                    <a:pt x="233429" y="51603"/>
                  </a:lnTo>
                  <a:lnTo>
                    <a:pt x="235334" y="53638"/>
                  </a:lnTo>
                  <a:lnTo>
                    <a:pt x="236273" y="54656"/>
                  </a:lnTo>
                  <a:lnTo>
                    <a:pt x="237160" y="55700"/>
                  </a:lnTo>
                  <a:lnTo>
                    <a:pt x="238909" y="57735"/>
                  </a:lnTo>
                  <a:lnTo>
                    <a:pt x="240527" y="59797"/>
                  </a:lnTo>
                  <a:cubicBezTo>
                    <a:pt x="241049" y="60475"/>
                    <a:pt x="241570" y="61128"/>
                    <a:pt x="242040" y="61806"/>
                  </a:cubicBezTo>
                  <a:cubicBezTo>
                    <a:pt x="243006" y="63163"/>
                    <a:pt x="243945" y="64442"/>
                    <a:pt x="244754" y="65747"/>
                  </a:cubicBezTo>
                  <a:lnTo>
                    <a:pt x="245589" y="67077"/>
                  </a:lnTo>
                  <a:cubicBezTo>
                    <a:pt x="245850" y="67521"/>
                    <a:pt x="246163" y="67965"/>
                    <a:pt x="246398" y="68434"/>
                  </a:cubicBezTo>
                  <a:lnTo>
                    <a:pt x="247964" y="71148"/>
                  </a:lnTo>
                  <a:cubicBezTo>
                    <a:pt x="248225" y="71618"/>
                    <a:pt x="248460" y="72088"/>
                    <a:pt x="248695" y="72558"/>
                  </a:cubicBezTo>
                  <a:lnTo>
                    <a:pt x="249399" y="73941"/>
                  </a:lnTo>
                  <a:cubicBezTo>
                    <a:pt x="249634" y="74410"/>
                    <a:pt x="249895" y="74854"/>
                    <a:pt x="250130" y="75350"/>
                  </a:cubicBezTo>
                  <a:lnTo>
                    <a:pt x="250782" y="76785"/>
                  </a:lnTo>
                  <a:lnTo>
                    <a:pt x="251435" y="78220"/>
                  </a:lnTo>
                  <a:lnTo>
                    <a:pt x="251748" y="78925"/>
                  </a:lnTo>
                  <a:lnTo>
                    <a:pt x="252035" y="79656"/>
                  </a:lnTo>
                  <a:lnTo>
                    <a:pt x="253209" y="82604"/>
                  </a:lnTo>
                  <a:cubicBezTo>
                    <a:pt x="253862" y="84588"/>
                    <a:pt x="254592" y="86545"/>
                    <a:pt x="255114" y="88580"/>
                  </a:cubicBezTo>
                  <a:lnTo>
                    <a:pt x="255532" y="90094"/>
                  </a:lnTo>
                  <a:cubicBezTo>
                    <a:pt x="255610" y="90355"/>
                    <a:pt x="255688" y="90616"/>
                    <a:pt x="255741" y="90877"/>
                  </a:cubicBezTo>
                  <a:lnTo>
                    <a:pt x="255897" y="91634"/>
                  </a:lnTo>
                  <a:lnTo>
                    <a:pt x="256236" y="93173"/>
                  </a:lnTo>
                  <a:lnTo>
                    <a:pt x="256393" y="93930"/>
                  </a:lnTo>
                  <a:cubicBezTo>
                    <a:pt x="256471" y="94191"/>
                    <a:pt x="256523" y="94452"/>
                    <a:pt x="256550" y="94713"/>
                  </a:cubicBezTo>
                  <a:lnTo>
                    <a:pt x="257045" y="97792"/>
                  </a:lnTo>
                  <a:cubicBezTo>
                    <a:pt x="257150" y="98314"/>
                    <a:pt x="257202" y="98836"/>
                    <a:pt x="257254" y="99358"/>
                  </a:cubicBezTo>
                  <a:lnTo>
                    <a:pt x="257411" y="100924"/>
                  </a:lnTo>
                  <a:cubicBezTo>
                    <a:pt x="257463" y="101446"/>
                    <a:pt x="257541" y="101942"/>
                    <a:pt x="257567" y="102463"/>
                  </a:cubicBezTo>
                  <a:lnTo>
                    <a:pt x="257619" y="104029"/>
                  </a:lnTo>
                  <a:cubicBezTo>
                    <a:pt x="257672" y="105073"/>
                    <a:pt x="257750" y="106117"/>
                    <a:pt x="257698" y="107161"/>
                  </a:cubicBezTo>
                  <a:lnTo>
                    <a:pt x="257646" y="110292"/>
                  </a:lnTo>
                  <a:lnTo>
                    <a:pt x="257385" y="113424"/>
                  </a:lnTo>
                  <a:cubicBezTo>
                    <a:pt x="256445" y="121853"/>
                    <a:pt x="253992" y="130047"/>
                    <a:pt x="250156" y="137615"/>
                  </a:cubicBezTo>
                  <a:cubicBezTo>
                    <a:pt x="246242" y="145287"/>
                    <a:pt x="241179" y="152333"/>
                    <a:pt x="235151" y="158491"/>
                  </a:cubicBezTo>
                  <a:cubicBezTo>
                    <a:pt x="232124" y="161597"/>
                    <a:pt x="228862" y="164493"/>
                    <a:pt x="225443" y="167129"/>
                  </a:cubicBezTo>
                  <a:cubicBezTo>
                    <a:pt x="221972" y="169817"/>
                    <a:pt x="218371" y="172270"/>
                    <a:pt x="214640" y="174514"/>
                  </a:cubicBezTo>
                  <a:cubicBezTo>
                    <a:pt x="210882" y="176758"/>
                    <a:pt x="207020" y="178820"/>
                    <a:pt x="203053" y="180673"/>
                  </a:cubicBezTo>
                  <a:cubicBezTo>
                    <a:pt x="199060" y="182526"/>
                    <a:pt x="194989" y="184196"/>
                    <a:pt x="190866" y="185683"/>
                  </a:cubicBezTo>
                  <a:cubicBezTo>
                    <a:pt x="186743" y="187171"/>
                    <a:pt x="182542" y="188476"/>
                    <a:pt x="178314" y="189624"/>
                  </a:cubicBezTo>
                  <a:cubicBezTo>
                    <a:pt x="177270" y="189937"/>
                    <a:pt x="176200" y="190172"/>
                    <a:pt x="175156" y="190433"/>
                  </a:cubicBezTo>
                  <a:lnTo>
                    <a:pt x="173565" y="190850"/>
                  </a:lnTo>
                  <a:cubicBezTo>
                    <a:pt x="173017" y="190981"/>
                    <a:pt x="172495" y="191111"/>
                    <a:pt x="171973" y="191216"/>
                  </a:cubicBezTo>
                  <a:cubicBezTo>
                    <a:pt x="169833" y="191685"/>
                    <a:pt x="167719" y="192155"/>
                    <a:pt x="165579" y="192546"/>
                  </a:cubicBezTo>
                  <a:cubicBezTo>
                    <a:pt x="161326" y="193408"/>
                    <a:pt x="157020" y="194008"/>
                    <a:pt x="152766" y="194504"/>
                  </a:cubicBezTo>
                  <a:cubicBezTo>
                    <a:pt x="150626" y="194712"/>
                    <a:pt x="148486" y="194973"/>
                    <a:pt x="146347" y="195104"/>
                  </a:cubicBezTo>
                  <a:cubicBezTo>
                    <a:pt x="145277" y="195156"/>
                    <a:pt x="144233" y="195260"/>
                    <a:pt x="143163" y="195313"/>
                  </a:cubicBezTo>
                  <a:lnTo>
                    <a:pt x="139953" y="195469"/>
                  </a:lnTo>
                  <a:cubicBezTo>
                    <a:pt x="137482" y="195565"/>
                    <a:pt x="135011" y="195613"/>
                    <a:pt x="132543" y="195613"/>
                  </a:cubicBezTo>
                  <a:cubicBezTo>
                    <a:pt x="110245" y="195613"/>
                    <a:pt x="88100" y="191696"/>
                    <a:pt x="67120" y="184013"/>
                  </a:cubicBezTo>
                  <a:cubicBezTo>
                    <a:pt x="55533" y="179733"/>
                    <a:pt x="44416" y="174279"/>
                    <a:pt x="33952" y="167703"/>
                  </a:cubicBezTo>
                  <a:lnTo>
                    <a:pt x="31994" y="166477"/>
                  </a:lnTo>
                  <a:cubicBezTo>
                    <a:pt x="31368" y="166059"/>
                    <a:pt x="30716" y="165642"/>
                    <a:pt x="30116" y="165224"/>
                  </a:cubicBezTo>
                  <a:cubicBezTo>
                    <a:pt x="29489" y="164780"/>
                    <a:pt x="28863" y="164363"/>
                    <a:pt x="28289" y="163945"/>
                  </a:cubicBezTo>
                  <a:lnTo>
                    <a:pt x="27375" y="163293"/>
                  </a:lnTo>
                  <a:lnTo>
                    <a:pt x="26514" y="162641"/>
                  </a:lnTo>
                  <a:cubicBezTo>
                    <a:pt x="24244" y="160944"/>
                    <a:pt x="22130" y="159065"/>
                    <a:pt x="20173" y="157030"/>
                  </a:cubicBezTo>
                  <a:cubicBezTo>
                    <a:pt x="18399" y="155177"/>
                    <a:pt x="16859" y="153090"/>
                    <a:pt x="15632" y="150819"/>
                  </a:cubicBezTo>
                  <a:cubicBezTo>
                    <a:pt x="15476" y="150558"/>
                    <a:pt x="15371" y="150271"/>
                    <a:pt x="15241" y="150010"/>
                  </a:cubicBezTo>
                  <a:lnTo>
                    <a:pt x="15032" y="149593"/>
                  </a:lnTo>
                  <a:cubicBezTo>
                    <a:pt x="14980" y="149462"/>
                    <a:pt x="14902" y="149332"/>
                    <a:pt x="14876" y="149201"/>
                  </a:cubicBezTo>
                  <a:lnTo>
                    <a:pt x="14536" y="148366"/>
                  </a:lnTo>
                  <a:cubicBezTo>
                    <a:pt x="14484" y="148210"/>
                    <a:pt x="14432" y="148079"/>
                    <a:pt x="14380" y="147949"/>
                  </a:cubicBezTo>
                  <a:lnTo>
                    <a:pt x="14249" y="147531"/>
                  </a:lnTo>
                  <a:cubicBezTo>
                    <a:pt x="13884" y="146409"/>
                    <a:pt x="13649" y="145287"/>
                    <a:pt x="13545" y="144139"/>
                  </a:cubicBezTo>
                  <a:cubicBezTo>
                    <a:pt x="13205" y="140798"/>
                    <a:pt x="13701" y="137406"/>
                    <a:pt x="14980" y="134300"/>
                  </a:cubicBezTo>
                  <a:cubicBezTo>
                    <a:pt x="16337" y="130934"/>
                    <a:pt x="18320" y="127855"/>
                    <a:pt x="20825" y="125245"/>
                  </a:cubicBezTo>
                  <a:cubicBezTo>
                    <a:pt x="21452" y="124593"/>
                    <a:pt x="22104" y="123940"/>
                    <a:pt x="22809" y="123366"/>
                  </a:cubicBezTo>
                  <a:cubicBezTo>
                    <a:pt x="23487" y="122766"/>
                    <a:pt x="24218" y="122192"/>
                    <a:pt x="24975" y="121670"/>
                  </a:cubicBezTo>
                  <a:lnTo>
                    <a:pt x="26123" y="120861"/>
                  </a:lnTo>
                  <a:cubicBezTo>
                    <a:pt x="26514" y="120600"/>
                    <a:pt x="26932" y="120365"/>
                    <a:pt x="27349" y="120130"/>
                  </a:cubicBezTo>
                  <a:cubicBezTo>
                    <a:pt x="27532" y="120000"/>
                    <a:pt x="27741" y="119869"/>
                    <a:pt x="27950" y="119765"/>
                  </a:cubicBezTo>
                  <a:lnTo>
                    <a:pt x="28576" y="119426"/>
                  </a:lnTo>
                  <a:cubicBezTo>
                    <a:pt x="29020" y="119217"/>
                    <a:pt x="29411" y="118956"/>
                    <a:pt x="29855" y="118747"/>
                  </a:cubicBezTo>
                  <a:cubicBezTo>
                    <a:pt x="31603" y="117886"/>
                    <a:pt x="33430" y="117129"/>
                    <a:pt x="35283" y="116503"/>
                  </a:cubicBezTo>
                  <a:cubicBezTo>
                    <a:pt x="37188" y="115877"/>
                    <a:pt x="39119" y="115355"/>
                    <a:pt x="41076" y="114911"/>
                  </a:cubicBezTo>
                  <a:cubicBezTo>
                    <a:pt x="43059" y="114494"/>
                    <a:pt x="45095" y="114154"/>
                    <a:pt x="47130" y="113920"/>
                  </a:cubicBezTo>
                  <a:cubicBezTo>
                    <a:pt x="49192" y="113685"/>
                    <a:pt x="51279" y="113528"/>
                    <a:pt x="53367" y="113424"/>
                  </a:cubicBezTo>
                  <a:cubicBezTo>
                    <a:pt x="54911" y="113366"/>
                    <a:pt x="56477" y="113344"/>
                    <a:pt x="58063" y="113344"/>
                  </a:cubicBezTo>
                  <a:cubicBezTo>
                    <a:pt x="60793" y="113344"/>
                    <a:pt x="63586" y="113410"/>
                    <a:pt x="66441" y="113476"/>
                  </a:cubicBezTo>
                  <a:cubicBezTo>
                    <a:pt x="68784" y="113530"/>
                    <a:pt x="71162" y="113577"/>
                    <a:pt x="73578" y="113577"/>
                  </a:cubicBezTo>
                  <a:cubicBezTo>
                    <a:pt x="75819" y="113577"/>
                    <a:pt x="78092" y="113537"/>
                    <a:pt x="80402" y="113424"/>
                  </a:cubicBezTo>
                  <a:cubicBezTo>
                    <a:pt x="85361" y="113215"/>
                    <a:pt x="90267" y="112432"/>
                    <a:pt x="95068" y="111101"/>
                  </a:cubicBezTo>
                  <a:cubicBezTo>
                    <a:pt x="95355" y="110997"/>
                    <a:pt x="95668" y="110919"/>
                    <a:pt x="95982" y="110840"/>
                  </a:cubicBezTo>
                  <a:lnTo>
                    <a:pt x="96895" y="110501"/>
                  </a:lnTo>
                  <a:lnTo>
                    <a:pt x="98722" y="109875"/>
                  </a:lnTo>
                  <a:cubicBezTo>
                    <a:pt x="99322" y="109640"/>
                    <a:pt x="99922" y="109379"/>
                    <a:pt x="100496" y="109118"/>
                  </a:cubicBezTo>
                  <a:lnTo>
                    <a:pt x="101410" y="108753"/>
                  </a:lnTo>
                  <a:lnTo>
                    <a:pt x="101853" y="108544"/>
                  </a:lnTo>
                  <a:cubicBezTo>
                    <a:pt x="102010" y="108492"/>
                    <a:pt x="102140" y="108413"/>
                    <a:pt x="102297" y="108335"/>
                  </a:cubicBezTo>
                  <a:cubicBezTo>
                    <a:pt x="103471" y="107761"/>
                    <a:pt x="104619" y="107109"/>
                    <a:pt x="105741" y="106430"/>
                  </a:cubicBezTo>
                  <a:cubicBezTo>
                    <a:pt x="106316" y="106065"/>
                    <a:pt x="106864" y="105725"/>
                    <a:pt x="107412" y="105360"/>
                  </a:cubicBezTo>
                  <a:lnTo>
                    <a:pt x="109003" y="104212"/>
                  </a:lnTo>
                  <a:cubicBezTo>
                    <a:pt x="117171" y="98027"/>
                    <a:pt x="122939" y="89181"/>
                    <a:pt x="125313" y="79212"/>
                  </a:cubicBezTo>
                  <a:cubicBezTo>
                    <a:pt x="125626" y="77986"/>
                    <a:pt x="125809" y="76759"/>
                    <a:pt x="126018" y="75506"/>
                  </a:cubicBezTo>
                  <a:cubicBezTo>
                    <a:pt x="126122" y="74906"/>
                    <a:pt x="126175" y="74280"/>
                    <a:pt x="126227" y="73654"/>
                  </a:cubicBezTo>
                  <a:lnTo>
                    <a:pt x="126383" y="71775"/>
                  </a:lnTo>
                  <a:cubicBezTo>
                    <a:pt x="126409" y="71148"/>
                    <a:pt x="126409" y="70522"/>
                    <a:pt x="126409" y="69896"/>
                  </a:cubicBezTo>
                  <a:cubicBezTo>
                    <a:pt x="126409" y="69269"/>
                    <a:pt x="126435" y="68643"/>
                    <a:pt x="126409" y="68043"/>
                  </a:cubicBezTo>
                  <a:lnTo>
                    <a:pt x="126357" y="67130"/>
                  </a:lnTo>
                  <a:lnTo>
                    <a:pt x="126279" y="66242"/>
                  </a:lnTo>
                  <a:cubicBezTo>
                    <a:pt x="126253" y="65616"/>
                    <a:pt x="126175" y="65042"/>
                    <a:pt x="126122" y="64442"/>
                  </a:cubicBezTo>
                  <a:cubicBezTo>
                    <a:pt x="125548" y="59744"/>
                    <a:pt x="124452" y="55517"/>
                    <a:pt x="123408" y="51603"/>
                  </a:cubicBezTo>
                  <a:cubicBezTo>
                    <a:pt x="122338" y="47662"/>
                    <a:pt x="121321" y="44009"/>
                    <a:pt x="120668" y="40616"/>
                  </a:cubicBezTo>
                  <a:cubicBezTo>
                    <a:pt x="120016" y="37198"/>
                    <a:pt x="119781" y="34066"/>
                    <a:pt x="120094" y="31222"/>
                  </a:cubicBezTo>
                  <a:cubicBezTo>
                    <a:pt x="120120" y="31039"/>
                    <a:pt x="120146" y="30882"/>
                    <a:pt x="120172" y="30700"/>
                  </a:cubicBezTo>
                  <a:lnTo>
                    <a:pt x="120251" y="30178"/>
                  </a:lnTo>
                  <a:cubicBezTo>
                    <a:pt x="120303" y="29813"/>
                    <a:pt x="120381" y="29473"/>
                    <a:pt x="120460" y="29134"/>
                  </a:cubicBezTo>
                  <a:cubicBezTo>
                    <a:pt x="120590" y="28482"/>
                    <a:pt x="120773" y="27829"/>
                    <a:pt x="121008" y="27177"/>
                  </a:cubicBezTo>
                  <a:cubicBezTo>
                    <a:pt x="121451" y="25898"/>
                    <a:pt x="122051" y="24672"/>
                    <a:pt x="122756" y="23497"/>
                  </a:cubicBezTo>
                  <a:cubicBezTo>
                    <a:pt x="123982" y="21514"/>
                    <a:pt x="125470" y="19713"/>
                    <a:pt x="127218" y="18174"/>
                  </a:cubicBezTo>
                  <a:cubicBezTo>
                    <a:pt x="128001" y="17417"/>
                    <a:pt x="128836" y="16765"/>
                    <a:pt x="129645" y="16164"/>
                  </a:cubicBezTo>
                  <a:cubicBezTo>
                    <a:pt x="130454" y="15564"/>
                    <a:pt x="131263" y="15016"/>
                    <a:pt x="132020" y="14520"/>
                  </a:cubicBezTo>
                  <a:cubicBezTo>
                    <a:pt x="134473" y="13033"/>
                    <a:pt x="137030" y="11754"/>
                    <a:pt x="139718" y="10710"/>
                  </a:cubicBezTo>
                  <a:cubicBezTo>
                    <a:pt x="140658" y="10319"/>
                    <a:pt x="141414" y="10032"/>
                    <a:pt x="141989" y="9745"/>
                  </a:cubicBezTo>
                  <a:lnTo>
                    <a:pt x="142197" y="9666"/>
                  </a:lnTo>
                  <a:lnTo>
                    <a:pt x="142406" y="9562"/>
                  </a:lnTo>
                  <a:cubicBezTo>
                    <a:pt x="142537" y="9484"/>
                    <a:pt x="142667" y="9432"/>
                    <a:pt x="142771" y="9379"/>
                  </a:cubicBezTo>
                  <a:cubicBezTo>
                    <a:pt x="142928" y="9275"/>
                    <a:pt x="143111" y="9171"/>
                    <a:pt x="143241" y="9040"/>
                  </a:cubicBezTo>
                  <a:cubicBezTo>
                    <a:pt x="143659" y="8649"/>
                    <a:pt x="143215" y="8388"/>
                    <a:pt x="141963" y="8257"/>
                  </a:cubicBezTo>
                  <a:cubicBezTo>
                    <a:pt x="141591" y="8216"/>
                    <a:pt x="141146" y="8190"/>
                    <a:pt x="140630" y="8190"/>
                  </a:cubicBezTo>
                  <a:cubicBezTo>
                    <a:pt x="139514" y="8190"/>
                    <a:pt x="138066" y="8310"/>
                    <a:pt x="136300" y="8649"/>
                  </a:cubicBezTo>
                  <a:cubicBezTo>
                    <a:pt x="133038" y="9301"/>
                    <a:pt x="129906" y="10475"/>
                    <a:pt x="126983" y="12093"/>
                  </a:cubicBezTo>
                  <a:cubicBezTo>
                    <a:pt x="125078" y="13163"/>
                    <a:pt x="123304" y="14416"/>
                    <a:pt x="121660" y="15851"/>
                  </a:cubicBezTo>
                  <a:cubicBezTo>
                    <a:pt x="120747" y="16660"/>
                    <a:pt x="119911" y="17521"/>
                    <a:pt x="119103" y="18409"/>
                  </a:cubicBezTo>
                  <a:cubicBezTo>
                    <a:pt x="118267" y="19400"/>
                    <a:pt x="117511" y="20418"/>
                    <a:pt x="116832" y="21514"/>
                  </a:cubicBezTo>
                  <a:cubicBezTo>
                    <a:pt x="115319" y="23889"/>
                    <a:pt x="114249" y="26551"/>
                    <a:pt x="113675" y="29291"/>
                  </a:cubicBezTo>
                  <a:cubicBezTo>
                    <a:pt x="113048" y="32370"/>
                    <a:pt x="112892" y="35501"/>
                    <a:pt x="113205" y="38607"/>
                  </a:cubicBezTo>
                  <a:lnTo>
                    <a:pt x="112031" y="38737"/>
                  </a:lnTo>
                  <a:cubicBezTo>
                    <a:pt x="111691" y="35684"/>
                    <a:pt x="111743" y="32605"/>
                    <a:pt x="112187" y="29578"/>
                  </a:cubicBezTo>
                  <a:cubicBezTo>
                    <a:pt x="112396" y="28273"/>
                    <a:pt x="112709" y="26968"/>
                    <a:pt x="113100" y="25689"/>
                  </a:cubicBezTo>
                  <a:cubicBezTo>
                    <a:pt x="113466" y="24567"/>
                    <a:pt x="113883" y="23445"/>
                    <a:pt x="114405" y="22375"/>
                  </a:cubicBezTo>
                  <a:cubicBezTo>
                    <a:pt x="115240" y="20548"/>
                    <a:pt x="116284" y="18852"/>
                    <a:pt x="117458" y="17234"/>
                  </a:cubicBezTo>
                  <a:cubicBezTo>
                    <a:pt x="118372" y="16034"/>
                    <a:pt x="119337" y="14860"/>
                    <a:pt x="120407" y="13764"/>
                  </a:cubicBezTo>
                  <a:cubicBezTo>
                    <a:pt x="122182" y="11885"/>
                    <a:pt x="123539" y="10763"/>
                    <a:pt x="124400" y="9954"/>
                  </a:cubicBezTo>
                  <a:cubicBezTo>
                    <a:pt x="125287" y="9118"/>
                    <a:pt x="125705" y="8675"/>
                    <a:pt x="125757" y="8362"/>
                  </a:cubicBezTo>
                  <a:cubicBezTo>
                    <a:pt x="125835" y="8020"/>
                    <a:pt x="125450" y="7937"/>
                    <a:pt x="124933" y="7937"/>
                  </a:cubicBezTo>
                  <a:cubicBezTo>
                    <a:pt x="124581" y="7937"/>
                    <a:pt x="124169" y="7975"/>
                    <a:pt x="123800" y="7996"/>
                  </a:cubicBezTo>
                  <a:cubicBezTo>
                    <a:pt x="123692" y="8003"/>
                    <a:pt x="123588" y="8006"/>
                    <a:pt x="123490" y="8006"/>
                  </a:cubicBezTo>
                  <a:cubicBezTo>
                    <a:pt x="122760" y="8006"/>
                    <a:pt x="122388" y="7784"/>
                    <a:pt x="123539" y="6587"/>
                  </a:cubicBezTo>
                  <a:lnTo>
                    <a:pt x="123539" y="6587"/>
                  </a:lnTo>
                  <a:cubicBezTo>
                    <a:pt x="120407" y="8649"/>
                    <a:pt x="117563" y="11154"/>
                    <a:pt x="115136" y="14024"/>
                  </a:cubicBezTo>
                  <a:cubicBezTo>
                    <a:pt x="112631" y="16999"/>
                    <a:pt x="110700" y="20444"/>
                    <a:pt x="109447" y="24124"/>
                  </a:cubicBezTo>
                  <a:cubicBezTo>
                    <a:pt x="108247" y="27803"/>
                    <a:pt x="107699" y="31665"/>
                    <a:pt x="107803" y="35528"/>
                  </a:cubicBezTo>
                  <a:cubicBezTo>
                    <a:pt x="107933" y="39103"/>
                    <a:pt x="108377" y="42652"/>
                    <a:pt x="109160" y="46122"/>
                  </a:cubicBezTo>
                  <a:cubicBezTo>
                    <a:pt x="109865" y="49463"/>
                    <a:pt x="110700" y="52646"/>
                    <a:pt x="111404" y="55700"/>
                  </a:cubicBezTo>
                  <a:cubicBezTo>
                    <a:pt x="112161" y="58622"/>
                    <a:pt x="112709" y="61571"/>
                    <a:pt x="113127" y="64546"/>
                  </a:cubicBezTo>
                  <a:cubicBezTo>
                    <a:pt x="113283" y="65903"/>
                    <a:pt x="113388" y="67286"/>
                    <a:pt x="113388" y="68669"/>
                  </a:cubicBezTo>
                  <a:cubicBezTo>
                    <a:pt x="113414" y="68982"/>
                    <a:pt x="113361" y="69322"/>
                    <a:pt x="113361" y="69635"/>
                  </a:cubicBezTo>
                  <a:lnTo>
                    <a:pt x="113309" y="70626"/>
                  </a:lnTo>
                  <a:cubicBezTo>
                    <a:pt x="113283" y="70783"/>
                    <a:pt x="113283" y="70940"/>
                    <a:pt x="113283" y="71122"/>
                  </a:cubicBezTo>
                  <a:lnTo>
                    <a:pt x="113231" y="71592"/>
                  </a:lnTo>
                  <a:lnTo>
                    <a:pt x="113100" y="72584"/>
                  </a:lnTo>
                  <a:cubicBezTo>
                    <a:pt x="112709" y="75193"/>
                    <a:pt x="111978" y="77751"/>
                    <a:pt x="110908" y="80151"/>
                  </a:cubicBezTo>
                  <a:lnTo>
                    <a:pt x="110517" y="81143"/>
                  </a:lnTo>
                  <a:cubicBezTo>
                    <a:pt x="110386" y="81482"/>
                    <a:pt x="110204" y="81822"/>
                    <a:pt x="110021" y="82187"/>
                  </a:cubicBezTo>
                  <a:cubicBezTo>
                    <a:pt x="109865" y="82552"/>
                    <a:pt x="109682" y="82918"/>
                    <a:pt x="109473" y="83309"/>
                  </a:cubicBezTo>
                  <a:lnTo>
                    <a:pt x="108821" y="84483"/>
                  </a:lnTo>
                  <a:lnTo>
                    <a:pt x="108508" y="85084"/>
                  </a:lnTo>
                  <a:lnTo>
                    <a:pt x="108116" y="85658"/>
                  </a:lnTo>
                  <a:lnTo>
                    <a:pt x="107307" y="86858"/>
                  </a:lnTo>
                  <a:lnTo>
                    <a:pt x="106420" y="88032"/>
                  </a:lnTo>
                  <a:lnTo>
                    <a:pt x="105976" y="88633"/>
                  </a:lnTo>
                  <a:lnTo>
                    <a:pt x="105480" y="89181"/>
                  </a:lnTo>
                  <a:cubicBezTo>
                    <a:pt x="104228" y="90642"/>
                    <a:pt x="102845" y="91973"/>
                    <a:pt x="101331" y="93147"/>
                  </a:cubicBezTo>
                  <a:cubicBezTo>
                    <a:pt x="100105" y="94113"/>
                    <a:pt x="98800" y="94974"/>
                    <a:pt x="97417" y="95731"/>
                  </a:cubicBezTo>
                  <a:lnTo>
                    <a:pt x="96164" y="96383"/>
                  </a:lnTo>
                  <a:lnTo>
                    <a:pt x="94833" y="96957"/>
                  </a:lnTo>
                  <a:lnTo>
                    <a:pt x="94181" y="97244"/>
                  </a:lnTo>
                  <a:cubicBezTo>
                    <a:pt x="93946" y="97323"/>
                    <a:pt x="93711" y="97401"/>
                    <a:pt x="93476" y="97479"/>
                  </a:cubicBezTo>
                  <a:lnTo>
                    <a:pt x="92093" y="97975"/>
                  </a:lnTo>
                  <a:cubicBezTo>
                    <a:pt x="90162" y="98575"/>
                    <a:pt x="88179" y="99019"/>
                    <a:pt x="86170" y="99332"/>
                  </a:cubicBezTo>
                  <a:cubicBezTo>
                    <a:pt x="84082" y="99671"/>
                    <a:pt x="81968" y="99906"/>
                    <a:pt x="79854" y="100010"/>
                  </a:cubicBezTo>
                  <a:cubicBezTo>
                    <a:pt x="78758" y="100063"/>
                    <a:pt x="77688" y="100141"/>
                    <a:pt x="76592" y="100141"/>
                  </a:cubicBezTo>
                  <a:lnTo>
                    <a:pt x="74922" y="100193"/>
                  </a:lnTo>
                  <a:lnTo>
                    <a:pt x="73226" y="100193"/>
                  </a:lnTo>
                  <a:cubicBezTo>
                    <a:pt x="68737" y="100193"/>
                    <a:pt x="64066" y="99984"/>
                    <a:pt x="59239" y="99984"/>
                  </a:cubicBezTo>
                  <a:cubicBezTo>
                    <a:pt x="59004" y="99979"/>
                    <a:pt x="58766" y="99977"/>
                    <a:pt x="58526" y="99977"/>
                  </a:cubicBezTo>
                  <a:cubicBezTo>
                    <a:pt x="57565" y="99977"/>
                    <a:pt x="56572" y="100010"/>
                    <a:pt x="55611" y="100010"/>
                  </a:cubicBezTo>
                  <a:cubicBezTo>
                    <a:pt x="55011" y="100010"/>
                    <a:pt x="54359" y="100037"/>
                    <a:pt x="53758" y="100063"/>
                  </a:cubicBezTo>
                  <a:cubicBezTo>
                    <a:pt x="53132" y="100089"/>
                    <a:pt x="52506" y="100115"/>
                    <a:pt x="51906" y="100141"/>
                  </a:cubicBezTo>
                  <a:cubicBezTo>
                    <a:pt x="49400" y="100271"/>
                    <a:pt x="46921" y="100506"/>
                    <a:pt x="44416" y="100846"/>
                  </a:cubicBezTo>
                  <a:cubicBezTo>
                    <a:pt x="41885" y="101159"/>
                    <a:pt x="39380" y="101628"/>
                    <a:pt x="36927" y="102229"/>
                  </a:cubicBezTo>
                  <a:cubicBezTo>
                    <a:pt x="35674" y="102490"/>
                    <a:pt x="34421" y="102803"/>
                    <a:pt x="33195" y="103194"/>
                  </a:cubicBezTo>
                  <a:cubicBezTo>
                    <a:pt x="31968" y="103586"/>
                    <a:pt x="30742" y="104003"/>
                    <a:pt x="29515" y="104447"/>
                  </a:cubicBezTo>
                  <a:cubicBezTo>
                    <a:pt x="28289" y="104864"/>
                    <a:pt x="27062" y="105386"/>
                    <a:pt x="25862" y="105908"/>
                  </a:cubicBezTo>
                  <a:cubicBezTo>
                    <a:pt x="24688" y="106482"/>
                    <a:pt x="23487" y="107030"/>
                    <a:pt x="22313" y="107683"/>
                  </a:cubicBezTo>
                  <a:cubicBezTo>
                    <a:pt x="21739" y="107996"/>
                    <a:pt x="21165" y="108309"/>
                    <a:pt x="20591" y="108648"/>
                  </a:cubicBezTo>
                  <a:cubicBezTo>
                    <a:pt x="20016" y="109014"/>
                    <a:pt x="19442" y="109353"/>
                    <a:pt x="18894" y="109718"/>
                  </a:cubicBezTo>
                  <a:lnTo>
                    <a:pt x="17224" y="110840"/>
                  </a:lnTo>
                  <a:lnTo>
                    <a:pt x="16807" y="111127"/>
                  </a:lnTo>
                  <a:lnTo>
                    <a:pt x="16389" y="111440"/>
                  </a:lnTo>
                  <a:cubicBezTo>
                    <a:pt x="16128" y="111649"/>
                    <a:pt x="15841" y="111858"/>
                    <a:pt x="15580" y="112067"/>
                  </a:cubicBezTo>
                  <a:cubicBezTo>
                    <a:pt x="11274" y="115459"/>
                    <a:pt x="7673" y="119661"/>
                    <a:pt x="4959" y="124410"/>
                  </a:cubicBezTo>
                  <a:cubicBezTo>
                    <a:pt x="2141" y="129290"/>
                    <a:pt x="471" y="134718"/>
                    <a:pt x="79" y="140329"/>
                  </a:cubicBezTo>
                  <a:cubicBezTo>
                    <a:pt x="1" y="141790"/>
                    <a:pt x="1" y="143225"/>
                    <a:pt x="105" y="144661"/>
                  </a:cubicBezTo>
                  <a:cubicBezTo>
                    <a:pt x="210" y="146122"/>
                    <a:pt x="418" y="147557"/>
                    <a:pt x="732" y="148992"/>
                  </a:cubicBezTo>
                  <a:cubicBezTo>
                    <a:pt x="1384" y="151785"/>
                    <a:pt x="2376" y="154473"/>
                    <a:pt x="3680" y="157030"/>
                  </a:cubicBezTo>
                  <a:cubicBezTo>
                    <a:pt x="4959" y="159457"/>
                    <a:pt x="6473" y="161753"/>
                    <a:pt x="8221" y="163893"/>
                  </a:cubicBezTo>
                  <a:cubicBezTo>
                    <a:pt x="9891" y="165903"/>
                    <a:pt x="11692" y="167808"/>
                    <a:pt x="13623" y="169556"/>
                  </a:cubicBezTo>
                  <a:cubicBezTo>
                    <a:pt x="17329" y="172818"/>
                    <a:pt x="21269" y="175767"/>
                    <a:pt x="25444" y="178403"/>
                  </a:cubicBezTo>
                  <a:lnTo>
                    <a:pt x="28445" y="180308"/>
                  </a:lnTo>
                  <a:cubicBezTo>
                    <a:pt x="28941" y="180621"/>
                    <a:pt x="29463" y="180934"/>
                    <a:pt x="29959" y="181221"/>
                  </a:cubicBezTo>
                  <a:lnTo>
                    <a:pt x="31499" y="182134"/>
                  </a:lnTo>
                  <a:cubicBezTo>
                    <a:pt x="33508" y="183361"/>
                    <a:pt x="35596" y="184483"/>
                    <a:pt x="37657" y="185657"/>
                  </a:cubicBezTo>
                  <a:cubicBezTo>
                    <a:pt x="41833" y="187875"/>
                    <a:pt x="46034" y="190015"/>
                    <a:pt x="50366" y="191920"/>
                  </a:cubicBezTo>
                  <a:cubicBezTo>
                    <a:pt x="52506" y="192912"/>
                    <a:pt x="54698" y="193773"/>
                    <a:pt x="56864" y="194686"/>
                  </a:cubicBezTo>
                  <a:cubicBezTo>
                    <a:pt x="57960" y="195130"/>
                    <a:pt x="59056" y="195548"/>
                    <a:pt x="60152" y="195965"/>
                  </a:cubicBezTo>
                  <a:cubicBezTo>
                    <a:pt x="61248" y="196409"/>
                    <a:pt x="62344" y="196826"/>
                    <a:pt x="63466" y="197218"/>
                  </a:cubicBezTo>
                  <a:lnTo>
                    <a:pt x="66780" y="198392"/>
                  </a:lnTo>
                  <a:cubicBezTo>
                    <a:pt x="67902" y="198757"/>
                    <a:pt x="69025" y="199123"/>
                    <a:pt x="70121" y="199488"/>
                  </a:cubicBezTo>
                  <a:lnTo>
                    <a:pt x="71817" y="200036"/>
                  </a:lnTo>
                  <a:cubicBezTo>
                    <a:pt x="72365" y="200219"/>
                    <a:pt x="72939" y="200375"/>
                    <a:pt x="73487" y="200532"/>
                  </a:cubicBezTo>
                  <a:lnTo>
                    <a:pt x="76879" y="201550"/>
                  </a:lnTo>
                  <a:lnTo>
                    <a:pt x="80272" y="202463"/>
                  </a:lnTo>
                  <a:lnTo>
                    <a:pt x="81994" y="202907"/>
                  </a:lnTo>
                  <a:cubicBezTo>
                    <a:pt x="82568" y="203063"/>
                    <a:pt x="83116" y="203194"/>
                    <a:pt x="83690" y="203324"/>
                  </a:cubicBezTo>
                  <a:lnTo>
                    <a:pt x="87109" y="204133"/>
                  </a:lnTo>
                  <a:lnTo>
                    <a:pt x="90554" y="204864"/>
                  </a:lnTo>
                  <a:lnTo>
                    <a:pt x="92276" y="205229"/>
                  </a:lnTo>
                  <a:lnTo>
                    <a:pt x="94024" y="205542"/>
                  </a:lnTo>
                  <a:lnTo>
                    <a:pt x="97469" y="206169"/>
                  </a:lnTo>
                  <a:lnTo>
                    <a:pt x="100940" y="206717"/>
                  </a:lnTo>
                  <a:lnTo>
                    <a:pt x="102688" y="207004"/>
                  </a:lnTo>
                  <a:lnTo>
                    <a:pt x="104437" y="207212"/>
                  </a:lnTo>
                  <a:lnTo>
                    <a:pt x="107933" y="207682"/>
                  </a:lnTo>
                  <a:lnTo>
                    <a:pt x="111430" y="208021"/>
                  </a:lnTo>
                  <a:lnTo>
                    <a:pt x="113179" y="208204"/>
                  </a:lnTo>
                  <a:lnTo>
                    <a:pt x="114927" y="208335"/>
                  </a:lnTo>
                  <a:lnTo>
                    <a:pt x="118424" y="208595"/>
                  </a:lnTo>
                  <a:lnTo>
                    <a:pt x="121947" y="208778"/>
                  </a:lnTo>
                  <a:lnTo>
                    <a:pt x="123695" y="208856"/>
                  </a:lnTo>
                  <a:lnTo>
                    <a:pt x="125444" y="208909"/>
                  </a:lnTo>
                  <a:lnTo>
                    <a:pt x="128941" y="208961"/>
                  </a:lnTo>
                  <a:lnTo>
                    <a:pt x="134238" y="208961"/>
                  </a:lnTo>
                  <a:lnTo>
                    <a:pt x="135987" y="208883"/>
                  </a:lnTo>
                  <a:lnTo>
                    <a:pt x="139509" y="208778"/>
                  </a:lnTo>
                  <a:lnTo>
                    <a:pt x="143006" y="208569"/>
                  </a:lnTo>
                  <a:lnTo>
                    <a:pt x="144755" y="208465"/>
                  </a:lnTo>
                  <a:lnTo>
                    <a:pt x="146503" y="208308"/>
                  </a:lnTo>
                  <a:lnTo>
                    <a:pt x="150026" y="207995"/>
                  </a:lnTo>
                  <a:lnTo>
                    <a:pt x="153523" y="207604"/>
                  </a:lnTo>
                  <a:cubicBezTo>
                    <a:pt x="154097" y="207552"/>
                    <a:pt x="154671" y="207473"/>
                    <a:pt x="155245" y="207395"/>
                  </a:cubicBezTo>
                  <a:lnTo>
                    <a:pt x="156994" y="207160"/>
                  </a:lnTo>
                  <a:lnTo>
                    <a:pt x="160491" y="206664"/>
                  </a:lnTo>
                  <a:lnTo>
                    <a:pt x="163961" y="206064"/>
                  </a:lnTo>
                  <a:cubicBezTo>
                    <a:pt x="164535" y="205960"/>
                    <a:pt x="165110" y="205881"/>
                    <a:pt x="165684" y="205777"/>
                  </a:cubicBezTo>
                  <a:lnTo>
                    <a:pt x="167406" y="205438"/>
                  </a:lnTo>
                  <a:cubicBezTo>
                    <a:pt x="168554" y="205203"/>
                    <a:pt x="169702" y="204968"/>
                    <a:pt x="170851" y="204733"/>
                  </a:cubicBezTo>
                  <a:lnTo>
                    <a:pt x="174295" y="203950"/>
                  </a:lnTo>
                  <a:cubicBezTo>
                    <a:pt x="174869" y="203820"/>
                    <a:pt x="175444" y="203689"/>
                    <a:pt x="176018" y="203559"/>
                  </a:cubicBezTo>
                  <a:lnTo>
                    <a:pt x="177714" y="203115"/>
                  </a:lnTo>
                  <a:cubicBezTo>
                    <a:pt x="178862" y="202828"/>
                    <a:pt x="180010" y="202541"/>
                    <a:pt x="181132" y="202228"/>
                  </a:cubicBezTo>
                  <a:cubicBezTo>
                    <a:pt x="183403" y="201576"/>
                    <a:pt x="185647" y="200949"/>
                    <a:pt x="187891" y="200219"/>
                  </a:cubicBezTo>
                  <a:cubicBezTo>
                    <a:pt x="192380" y="198810"/>
                    <a:pt x="196816" y="197192"/>
                    <a:pt x="201200" y="195417"/>
                  </a:cubicBezTo>
                  <a:cubicBezTo>
                    <a:pt x="210021" y="191816"/>
                    <a:pt x="218450" y="187327"/>
                    <a:pt x="226383" y="182030"/>
                  </a:cubicBezTo>
                  <a:cubicBezTo>
                    <a:pt x="230375" y="179342"/>
                    <a:pt x="234211" y="176393"/>
                    <a:pt x="237839" y="173236"/>
                  </a:cubicBezTo>
                  <a:cubicBezTo>
                    <a:pt x="241492" y="170026"/>
                    <a:pt x="244937" y="166581"/>
                    <a:pt x="248121" y="162902"/>
                  </a:cubicBezTo>
                  <a:cubicBezTo>
                    <a:pt x="251330" y="159222"/>
                    <a:pt x="254227" y="155282"/>
                    <a:pt x="256810" y="151132"/>
                  </a:cubicBezTo>
                  <a:cubicBezTo>
                    <a:pt x="259446" y="146957"/>
                    <a:pt x="261717" y="142599"/>
                    <a:pt x="263648" y="138058"/>
                  </a:cubicBezTo>
                  <a:cubicBezTo>
                    <a:pt x="266120" y="132280"/>
                    <a:pt x="267893" y="126234"/>
                    <a:pt x="268930" y="120057"/>
                  </a:cubicBezTo>
                  <a:lnTo>
                    <a:pt x="268930" y="120057"/>
                  </a:lnTo>
                  <a:cubicBezTo>
                    <a:pt x="268471" y="122736"/>
                    <a:pt x="267867" y="125392"/>
                    <a:pt x="267118" y="128011"/>
                  </a:cubicBezTo>
                  <a:cubicBezTo>
                    <a:pt x="265370" y="134092"/>
                    <a:pt x="262995" y="139989"/>
                    <a:pt x="259994" y="145574"/>
                  </a:cubicBezTo>
                  <a:cubicBezTo>
                    <a:pt x="259812" y="145913"/>
                    <a:pt x="259629" y="146252"/>
                    <a:pt x="259446" y="146618"/>
                  </a:cubicBezTo>
                  <a:lnTo>
                    <a:pt x="258846" y="147609"/>
                  </a:lnTo>
                  <a:lnTo>
                    <a:pt x="257672" y="149645"/>
                  </a:lnTo>
                  <a:cubicBezTo>
                    <a:pt x="257489" y="149984"/>
                    <a:pt x="257280" y="150323"/>
                    <a:pt x="257045" y="150636"/>
                  </a:cubicBezTo>
                  <a:lnTo>
                    <a:pt x="256419" y="151628"/>
                  </a:lnTo>
                  <a:lnTo>
                    <a:pt x="255166" y="153585"/>
                  </a:lnTo>
                  <a:lnTo>
                    <a:pt x="253809" y="155490"/>
                  </a:lnTo>
                  <a:lnTo>
                    <a:pt x="253131" y="156430"/>
                  </a:lnTo>
                  <a:cubicBezTo>
                    <a:pt x="252896" y="156769"/>
                    <a:pt x="252687" y="157082"/>
                    <a:pt x="252452" y="157369"/>
                  </a:cubicBezTo>
                  <a:lnTo>
                    <a:pt x="251017" y="159222"/>
                  </a:lnTo>
                  <a:lnTo>
                    <a:pt x="250287" y="160135"/>
                  </a:lnTo>
                  <a:cubicBezTo>
                    <a:pt x="250052" y="160449"/>
                    <a:pt x="249791" y="160736"/>
                    <a:pt x="249556" y="161049"/>
                  </a:cubicBezTo>
                  <a:cubicBezTo>
                    <a:pt x="245615" y="165798"/>
                    <a:pt x="241257" y="170182"/>
                    <a:pt x="236534" y="174149"/>
                  </a:cubicBezTo>
                  <a:lnTo>
                    <a:pt x="235673" y="174906"/>
                  </a:lnTo>
                  <a:lnTo>
                    <a:pt x="234786" y="175610"/>
                  </a:lnTo>
                  <a:lnTo>
                    <a:pt x="232985" y="177046"/>
                  </a:lnTo>
                  <a:cubicBezTo>
                    <a:pt x="231785" y="177985"/>
                    <a:pt x="230558" y="178872"/>
                    <a:pt x="229332" y="179786"/>
                  </a:cubicBezTo>
                  <a:cubicBezTo>
                    <a:pt x="228079" y="180647"/>
                    <a:pt x="226826" y="181508"/>
                    <a:pt x="225574" y="182343"/>
                  </a:cubicBezTo>
                  <a:lnTo>
                    <a:pt x="223669" y="183596"/>
                  </a:lnTo>
                  <a:cubicBezTo>
                    <a:pt x="223016" y="183987"/>
                    <a:pt x="222390" y="184405"/>
                    <a:pt x="221738" y="184796"/>
                  </a:cubicBezTo>
                  <a:cubicBezTo>
                    <a:pt x="216597" y="187901"/>
                    <a:pt x="211247" y="190694"/>
                    <a:pt x="205741" y="193147"/>
                  </a:cubicBezTo>
                  <a:cubicBezTo>
                    <a:pt x="200313" y="195574"/>
                    <a:pt x="194754" y="197713"/>
                    <a:pt x="189066" y="199514"/>
                  </a:cubicBezTo>
                  <a:lnTo>
                    <a:pt x="186952" y="200166"/>
                  </a:lnTo>
                  <a:lnTo>
                    <a:pt x="185882" y="200506"/>
                  </a:lnTo>
                  <a:lnTo>
                    <a:pt x="184812" y="200819"/>
                  </a:lnTo>
                  <a:lnTo>
                    <a:pt x="180532" y="202045"/>
                  </a:lnTo>
                  <a:lnTo>
                    <a:pt x="176226" y="203141"/>
                  </a:lnTo>
                  <a:cubicBezTo>
                    <a:pt x="174791" y="203481"/>
                    <a:pt x="173330" y="203794"/>
                    <a:pt x="171894" y="204133"/>
                  </a:cubicBezTo>
                  <a:cubicBezTo>
                    <a:pt x="166101" y="205386"/>
                    <a:pt x="160282" y="206377"/>
                    <a:pt x="154384" y="207108"/>
                  </a:cubicBezTo>
                  <a:cubicBezTo>
                    <a:pt x="148513" y="207839"/>
                    <a:pt x="142615" y="208282"/>
                    <a:pt x="136691" y="208439"/>
                  </a:cubicBezTo>
                  <a:cubicBezTo>
                    <a:pt x="134653" y="208502"/>
                    <a:pt x="132612" y="208534"/>
                    <a:pt x="130569" y="208534"/>
                  </a:cubicBezTo>
                  <a:cubicBezTo>
                    <a:pt x="126676" y="208534"/>
                    <a:pt x="122779" y="208418"/>
                    <a:pt x="118894" y="208178"/>
                  </a:cubicBezTo>
                  <a:cubicBezTo>
                    <a:pt x="112970" y="207813"/>
                    <a:pt x="107046" y="207186"/>
                    <a:pt x="101149" y="206299"/>
                  </a:cubicBezTo>
                  <a:lnTo>
                    <a:pt x="98956" y="205934"/>
                  </a:lnTo>
                  <a:cubicBezTo>
                    <a:pt x="98226" y="205829"/>
                    <a:pt x="97469" y="205725"/>
                    <a:pt x="96738" y="205568"/>
                  </a:cubicBezTo>
                  <a:lnTo>
                    <a:pt x="92354" y="204759"/>
                  </a:lnTo>
                  <a:lnTo>
                    <a:pt x="87944" y="203846"/>
                  </a:lnTo>
                  <a:cubicBezTo>
                    <a:pt x="86483" y="203507"/>
                    <a:pt x="85047" y="203141"/>
                    <a:pt x="83586" y="202802"/>
                  </a:cubicBezTo>
                  <a:cubicBezTo>
                    <a:pt x="77767" y="201367"/>
                    <a:pt x="71999" y="199671"/>
                    <a:pt x="66284" y="197713"/>
                  </a:cubicBezTo>
                  <a:cubicBezTo>
                    <a:pt x="60596" y="195756"/>
                    <a:pt x="54985" y="193512"/>
                    <a:pt x="49453" y="190981"/>
                  </a:cubicBezTo>
                  <a:cubicBezTo>
                    <a:pt x="43920" y="188476"/>
                    <a:pt x="38492" y="185683"/>
                    <a:pt x="33169" y="182630"/>
                  </a:cubicBezTo>
                  <a:lnTo>
                    <a:pt x="33169" y="182630"/>
                  </a:lnTo>
                  <a:cubicBezTo>
                    <a:pt x="33586" y="182787"/>
                    <a:pt x="34004" y="182891"/>
                    <a:pt x="34421" y="182995"/>
                  </a:cubicBezTo>
                  <a:cubicBezTo>
                    <a:pt x="34630" y="182969"/>
                    <a:pt x="34343" y="182734"/>
                    <a:pt x="32882" y="181769"/>
                  </a:cubicBezTo>
                  <a:lnTo>
                    <a:pt x="32882" y="181769"/>
                  </a:lnTo>
                  <a:cubicBezTo>
                    <a:pt x="54176" y="193799"/>
                    <a:pt x="77532" y="201811"/>
                    <a:pt x="101749" y="205412"/>
                  </a:cubicBezTo>
                  <a:cubicBezTo>
                    <a:pt x="107725" y="206299"/>
                    <a:pt x="113701" y="206899"/>
                    <a:pt x="119703" y="207265"/>
                  </a:cubicBezTo>
                  <a:cubicBezTo>
                    <a:pt x="123506" y="207497"/>
                    <a:pt x="127319" y="207613"/>
                    <a:pt x="131136" y="207613"/>
                  </a:cubicBezTo>
                  <a:cubicBezTo>
                    <a:pt x="133318" y="207613"/>
                    <a:pt x="135500" y="207575"/>
                    <a:pt x="137683" y="207499"/>
                  </a:cubicBezTo>
                  <a:cubicBezTo>
                    <a:pt x="143659" y="207317"/>
                    <a:pt x="149635" y="206847"/>
                    <a:pt x="155585" y="206116"/>
                  </a:cubicBezTo>
                  <a:cubicBezTo>
                    <a:pt x="161534" y="205386"/>
                    <a:pt x="167432" y="204342"/>
                    <a:pt x="173278" y="203037"/>
                  </a:cubicBezTo>
                  <a:cubicBezTo>
                    <a:pt x="185047" y="200427"/>
                    <a:pt x="196477" y="196617"/>
                    <a:pt x="207437" y="191633"/>
                  </a:cubicBezTo>
                  <a:cubicBezTo>
                    <a:pt x="218450" y="186571"/>
                    <a:pt x="228940" y="180047"/>
                    <a:pt x="238230" y="171826"/>
                  </a:cubicBezTo>
                  <a:cubicBezTo>
                    <a:pt x="242901" y="167677"/>
                    <a:pt x="247155" y="163084"/>
                    <a:pt x="250939" y="158126"/>
                  </a:cubicBezTo>
                  <a:cubicBezTo>
                    <a:pt x="254801" y="153116"/>
                    <a:pt x="258115" y="147740"/>
                    <a:pt x="260855" y="142077"/>
                  </a:cubicBezTo>
                  <a:cubicBezTo>
                    <a:pt x="263648" y="136310"/>
                    <a:pt x="265735" y="130256"/>
                    <a:pt x="267144" y="124019"/>
                  </a:cubicBezTo>
                  <a:cubicBezTo>
                    <a:pt x="267223" y="123627"/>
                    <a:pt x="267327" y="123236"/>
                    <a:pt x="267405" y="122844"/>
                  </a:cubicBezTo>
                  <a:lnTo>
                    <a:pt x="267614" y="121644"/>
                  </a:lnTo>
                  <a:lnTo>
                    <a:pt x="268032" y="119269"/>
                  </a:lnTo>
                  <a:cubicBezTo>
                    <a:pt x="268188" y="118460"/>
                    <a:pt x="268267" y="117677"/>
                    <a:pt x="268371" y="116868"/>
                  </a:cubicBezTo>
                  <a:cubicBezTo>
                    <a:pt x="268449" y="116059"/>
                    <a:pt x="268580" y="115250"/>
                    <a:pt x="268632" y="114441"/>
                  </a:cubicBezTo>
                  <a:lnTo>
                    <a:pt x="268789" y="112015"/>
                  </a:lnTo>
                  <a:lnTo>
                    <a:pt x="268893" y="110840"/>
                  </a:lnTo>
                  <a:lnTo>
                    <a:pt x="268893" y="109614"/>
                  </a:lnTo>
                  <a:lnTo>
                    <a:pt x="268893" y="105960"/>
                  </a:lnTo>
                  <a:lnTo>
                    <a:pt x="268815" y="104734"/>
                  </a:lnTo>
                  <a:lnTo>
                    <a:pt x="269989" y="104682"/>
                  </a:lnTo>
                  <a:lnTo>
                    <a:pt x="269806" y="101211"/>
                  </a:lnTo>
                  <a:lnTo>
                    <a:pt x="269415" y="97766"/>
                  </a:lnTo>
                  <a:cubicBezTo>
                    <a:pt x="269310" y="96618"/>
                    <a:pt x="269128" y="95444"/>
                    <a:pt x="268893" y="94322"/>
                  </a:cubicBezTo>
                  <a:cubicBezTo>
                    <a:pt x="268684" y="93199"/>
                    <a:pt x="268528" y="92051"/>
                    <a:pt x="268240" y="90929"/>
                  </a:cubicBezTo>
                  <a:lnTo>
                    <a:pt x="267484" y="87537"/>
                  </a:lnTo>
                  <a:cubicBezTo>
                    <a:pt x="267171" y="86441"/>
                    <a:pt x="266857" y="85318"/>
                    <a:pt x="266518" y="84222"/>
                  </a:cubicBezTo>
                  <a:cubicBezTo>
                    <a:pt x="266362" y="83674"/>
                    <a:pt x="266205" y="83100"/>
                    <a:pt x="266022" y="82578"/>
                  </a:cubicBezTo>
                  <a:lnTo>
                    <a:pt x="265448" y="80934"/>
                  </a:lnTo>
                  <a:lnTo>
                    <a:pt x="264900" y="79316"/>
                  </a:lnTo>
                  <a:lnTo>
                    <a:pt x="264613" y="78481"/>
                  </a:lnTo>
                  <a:lnTo>
                    <a:pt x="264274" y="77698"/>
                  </a:lnTo>
                  <a:lnTo>
                    <a:pt x="262969" y="74489"/>
                  </a:lnTo>
                  <a:cubicBezTo>
                    <a:pt x="262525" y="73445"/>
                    <a:pt x="262030" y="72401"/>
                    <a:pt x="261560" y="71357"/>
                  </a:cubicBezTo>
                  <a:lnTo>
                    <a:pt x="260829" y="69818"/>
                  </a:lnTo>
                  <a:lnTo>
                    <a:pt x="260020" y="68278"/>
                  </a:lnTo>
                  <a:lnTo>
                    <a:pt x="259237" y="66764"/>
                  </a:lnTo>
                  <a:cubicBezTo>
                    <a:pt x="258950" y="66268"/>
                    <a:pt x="258715" y="65747"/>
                    <a:pt x="258402" y="65251"/>
                  </a:cubicBezTo>
                  <a:lnTo>
                    <a:pt x="256680" y="62276"/>
                  </a:lnTo>
                  <a:cubicBezTo>
                    <a:pt x="256393" y="61780"/>
                    <a:pt x="256106" y="61310"/>
                    <a:pt x="255767" y="60841"/>
                  </a:cubicBezTo>
                  <a:lnTo>
                    <a:pt x="254853" y="59379"/>
                  </a:lnTo>
                  <a:lnTo>
                    <a:pt x="253914" y="57944"/>
                  </a:lnTo>
                  <a:cubicBezTo>
                    <a:pt x="253601" y="57474"/>
                    <a:pt x="253261" y="57004"/>
                    <a:pt x="252948" y="56535"/>
                  </a:cubicBezTo>
                  <a:cubicBezTo>
                    <a:pt x="252270" y="55621"/>
                    <a:pt x="251617" y="54682"/>
                    <a:pt x="250939" y="53742"/>
                  </a:cubicBezTo>
                  <a:cubicBezTo>
                    <a:pt x="245459" y="46409"/>
                    <a:pt x="239091" y="39781"/>
                    <a:pt x="231967" y="34014"/>
                  </a:cubicBezTo>
                  <a:cubicBezTo>
                    <a:pt x="224921" y="28221"/>
                    <a:pt x="217327" y="23236"/>
                    <a:pt x="209603" y="18800"/>
                  </a:cubicBezTo>
                  <a:cubicBezTo>
                    <a:pt x="206367" y="16973"/>
                    <a:pt x="203210" y="15329"/>
                    <a:pt x="200156" y="13816"/>
                  </a:cubicBezTo>
                  <a:cubicBezTo>
                    <a:pt x="197129" y="12276"/>
                    <a:pt x="194180" y="10893"/>
                    <a:pt x="191336" y="9588"/>
                  </a:cubicBezTo>
                  <a:cubicBezTo>
                    <a:pt x="188518" y="8283"/>
                    <a:pt x="185725" y="7083"/>
                    <a:pt x="182985" y="5961"/>
                  </a:cubicBezTo>
                  <a:lnTo>
                    <a:pt x="180950" y="5152"/>
                  </a:lnTo>
                  <a:lnTo>
                    <a:pt x="179932" y="4760"/>
                  </a:lnTo>
                  <a:lnTo>
                    <a:pt x="178914" y="4421"/>
                  </a:lnTo>
                  <a:lnTo>
                    <a:pt x="176905" y="3691"/>
                  </a:lnTo>
                  <a:lnTo>
                    <a:pt x="174896" y="3038"/>
                  </a:lnTo>
                  <a:lnTo>
                    <a:pt x="174896" y="3038"/>
                  </a:lnTo>
                  <a:cubicBezTo>
                    <a:pt x="178079" y="4317"/>
                    <a:pt x="181132" y="5752"/>
                    <a:pt x="184081" y="7213"/>
                  </a:cubicBezTo>
                  <a:cubicBezTo>
                    <a:pt x="185595" y="7944"/>
                    <a:pt x="187030" y="8701"/>
                    <a:pt x="188491" y="9458"/>
                  </a:cubicBezTo>
                  <a:lnTo>
                    <a:pt x="192823" y="11728"/>
                  </a:lnTo>
                  <a:cubicBezTo>
                    <a:pt x="198591" y="14781"/>
                    <a:pt x="204410" y="17913"/>
                    <a:pt x="210177" y="21331"/>
                  </a:cubicBezTo>
                  <a:cubicBezTo>
                    <a:pt x="213048" y="23054"/>
                    <a:pt x="215918" y="24828"/>
                    <a:pt x="218711" y="26707"/>
                  </a:cubicBezTo>
                  <a:cubicBezTo>
                    <a:pt x="220146" y="27647"/>
                    <a:pt x="221529" y="28638"/>
                    <a:pt x="222912" y="29604"/>
                  </a:cubicBezTo>
                  <a:cubicBezTo>
                    <a:pt x="223617" y="30100"/>
                    <a:pt x="224295" y="30621"/>
                    <a:pt x="224974" y="31117"/>
                  </a:cubicBezTo>
                  <a:cubicBezTo>
                    <a:pt x="225678" y="31639"/>
                    <a:pt x="226357" y="32135"/>
                    <a:pt x="227035" y="32657"/>
                  </a:cubicBezTo>
                  <a:lnTo>
                    <a:pt x="229044" y="34249"/>
                  </a:lnTo>
                  <a:cubicBezTo>
                    <a:pt x="229749" y="34771"/>
                    <a:pt x="230401" y="35345"/>
                    <a:pt x="231054" y="35893"/>
                  </a:cubicBezTo>
                  <a:lnTo>
                    <a:pt x="232019" y="36702"/>
                  </a:lnTo>
                  <a:cubicBezTo>
                    <a:pt x="232359" y="36989"/>
                    <a:pt x="232672" y="37276"/>
                    <a:pt x="233011" y="37563"/>
                  </a:cubicBezTo>
                  <a:lnTo>
                    <a:pt x="234942" y="39285"/>
                  </a:lnTo>
                  <a:lnTo>
                    <a:pt x="236847" y="41060"/>
                  </a:lnTo>
                  <a:lnTo>
                    <a:pt x="237787" y="41947"/>
                  </a:lnTo>
                  <a:lnTo>
                    <a:pt x="238700" y="42860"/>
                  </a:lnTo>
                  <a:lnTo>
                    <a:pt x="240527" y="44713"/>
                  </a:lnTo>
                  <a:lnTo>
                    <a:pt x="242301" y="46644"/>
                  </a:lnTo>
                  <a:lnTo>
                    <a:pt x="243162" y="47610"/>
                  </a:lnTo>
                  <a:lnTo>
                    <a:pt x="243606" y="48080"/>
                  </a:lnTo>
                  <a:lnTo>
                    <a:pt x="244050" y="48575"/>
                  </a:lnTo>
                  <a:lnTo>
                    <a:pt x="245720" y="50585"/>
                  </a:lnTo>
                  <a:lnTo>
                    <a:pt x="246555" y="51576"/>
                  </a:lnTo>
                  <a:lnTo>
                    <a:pt x="247364" y="52594"/>
                  </a:lnTo>
                  <a:lnTo>
                    <a:pt x="248956" y="54682"/>
                  </a:lnTo>
                  <a:lnTo>
                    <a:pt x="249347" y="55204"/>
                  </a:lnTo>
                  <a:lnTo>
                    <a:pt x="249739" y="55726"/>
                  </a:lnTo>
                  <a:lnTo>
                    <a:pt x="250521" y="56796"/>
                  </a:lnTo>
                  <a:lnTo>
                    <a:pt x="252009" y="58936"/>
                  </a:lnTo>
                  <a:lnTo>
                    <a:pt x="253444" y="61154"/>
                  </a:lnTo>
                  <a:lnTo>
                    <a:pt x="254149" y="62250"/>
                  </a:lnTo>
                  <a:lnTo>
                    <a:pt x="254488" y="62798"/>
                  </a:lnTo>
                  <a:lnTo>
                    <a:pt x="254827" y="63372"/>
                  </a:lnTo>
                  <a:cubicBezTo>
                    <a:pt x="258455" y="69400"/>
                    <a:pt x="261429" y="75820"/>
                    <a:pt x="263648" y="82500"/>
                  </a:cubicBezTo>
                  <a:cubicBezTo>
                    <a:pt x="265918" y="89285"/>
                    <a:pt x="267275" y="96331"/>
                    <a:pt x="267640" y="103455"/>
                  </a:cubicBezTo>
                  <a:cubicBezTo>
                    <a:pt x="267666" y="104342"/>
                    <a:pt x="267719" y="105230"/>
                    <a:pt x="267745" y="106143"/>
                  </a:cubicBezTo>
                  <a:lnTo>
                    <a:pt x="267719" y="108831"/>
                  </a:lnTo>
                  <a:cubicBezTo>
                    <a:pt x="267745" y="110605"/>
                    <a:pt x="267536" y="112406"/>
                    <a:pt x="267432" y="114207"/>
                  </a:cubicBezTo>
                  <a:cubicBezTo>
                    <a:pt x="267405" y="114650"/>
                    <a:pt x="267327" y="115094"/>
                    <a:pt x="267275" y="115538"/>
                  </a:cubicBezTo>
                  <a:lnTo>
                    <a:pt x="267092" y="116868"/>
                  </a:lnTo>
                  <a:cubicBezTo>
                    <a:pt x="266962" y="117756"/>
                    <a:pt x="266884" y="118643"/>
                    <a:pt x="266701" y="119530"/>
                  </a:cubicBezTo>
                  <a:lnTo>
                    <a:pt x="266205" y="122166"/>
                  </a:lnTo>
                  <a:cubicBezTo>
                    <a:pt x="266127" y="122610"/>
                    <a:pt x="266022" y="123053"/>
                    <a:pt x="265918" y="123471"/>
                  </a:cubicBezTo>
                  <a:lnTo>
                    <a:pt x="265605" y="124775"/>
                  </a:lnTo>
                  <a:lnTo>
                    <a:pt x="265266" y="126080"/>
                  </a:lnTo>
                  <a:cubicBezTo>
                    <a:pt x="265213" y="126315"/>
                    <a:pt x="265161" y="126524"/>
                    <a:pt x="265109" y="126733"/>
                  </a:cubicBezTo>
                  <a:lnTo>
                    <a:pt x="264900" y="127385"/>
                  </a:lnTo>
                  <a:lnTo>
                    <a:pt x="264143" y="129969"/>
                  </a:lnTo>
                  <a:lnTo>
                    <a:pt x="263961" y="130621"/>
                  </a:lnTo>
                  <a:lnTo>
                    <a:pt x="263726" y="131247"/>
                  </a:lnTo>
                  <a:lnTo>
                    <a:pt x="263282" y="132500"/>
                  </a:lnTo>
                  <a:lnTo>
                    <a:pt x="262839" y="133779"/>
                  </a:lnTo>
                  <a:lnTo>
                    <a:pt x="262604" y="134405"/>
                  </a:lnTo>
                  <a:lnTo>
                    <a:pt x="262369" y="135005"/>
                  </a:lnTo>
                  <a:lnTo>
                    <a:pt x="261351" y="137484"/>
                  </a:lnTo>
                  <a:lnTo>
                    <a:pt x="261090" y="138110"/>
                  </a:lnTo>
                  <a:lnTo>
                    <a:pt x="260803" y="138711"/>
                  </a:lnTo>
                  <a:lnTo>
                    <a:pt x="260255" y="139911"/>
                  </a:lnTo>
                  <a:lnTo>
                    <a:pt x="259681" y="141138"/>
                  </a:lnTo>
                  <a:cubicBezTo>
                    <a:pt x="259498" y="141529"/>
                    <a:pt x="259316" y="141947"/>
                    <a:pt x="259107" y="142338"/>
                  </a:cubicBezTo>
                  <a:lnTo>
                    <a:pt x="257854" y="144687"/>
                  </a:lnTo>
                  <a:cubicBezTo>
                    <a:pt x="257463" y="145496"/>
                    <a:pt x="257019" y="146252"/>
                    <a:pt x="256550" y="147009"/>
                  </a:cubicBezTo>
                  <a:cubicBezTo>
                    <a:pt x="256106" y="147766"/>
                    <a:pt x="255688" y="148549"/>
                    <a:pt x="255193" y="149280"/>
                  </a:cubicBezTo>
                  <a:cubicBezTo>
                    <a:pt x="254227" y="150793"/>
                    <a:pt x="253314" y="152307"/>
                    <a:pt x="252270" y="153716"/>
                  </a:cubicBezTo>
                  <a:cubicBezTo>
                    <a:pt x="250234" y="156639"/>
                    <a:pt x="248042" y="159405"/>
                    <a:pt x="245694" y="162066"/>
                  </a:cubicBezTo>
                  <a:lnTo>
                    <a:pt x="243919" y="164024"/>
                  </a:lnTo>
                  <a:cubicBezTo>
                    <a:pt x="243606" y="164363"/>
                    <a:pt x="243319" y="164676"/>
                    <a:pt x="243006" y="165015"/>
                  </a:cubicBezTo>
                  <a:lnTo>
                    <a:pt x="242066" y="165955"/>
                  </a:lnTo>
                  <a:lnTo>
                    <a:pt x="240214" y="167834"/>
                  </a:lnTo>
                  <a:lnTo>
                    <a:pt x="238256" y="169634"/>
                  </a:lnTo>
                  <a:lnTo>
                    <a:pt x="237291" y="170522"/>
                  </a:lnTo>
                  <a:lnTo>
                    <a:pt x="236273" y="171383"/>
                  </a:lnTo>
                  <a:lnTo>
                    <a:pt x="234290" y="173105"/>
                  </a:lnTo>
                  <a:lnTo>
                    <a:pt x="232228" y="174775"/>
                  </a:lnTo>
                  <a:lnTo>
                    <a:pt x="231184" y="175584"/>
                  </a:lnTo>
                  <a:lnTo>
                    <a:pt x="230140" y="176367"/>
                  </a:lnTo>
                  <a:lnTo>
                    <a:pt x="228027" y="177933"/>
                  </a:lnTo>
                  <a:lnTo>
                    <a:pt x="225861" y="179446"/>
                  </a:lnTo>
                  <a:lnTo>
                    <a:pt x="224765" y="180177"/>
                  </a:lnTo>
                  <a:lnTo>
                    <a:pt x="223669" y="180908"/>
                  </a:lnTo>
                  <a:lnTo>
                    <a:pt x="221451" y="182317"/>
                  </a:lnTo>
                  <a:cubicBezTo>
                    <a:pt x="218476" y="184144"/>
                    <a:pt x="215449" y="185918"/>
                    <a:pt x="212343" y="187484"/>
                  </a:cubicBezTo>
                  <a:cubicBezTo>
                    <a:pt x="206184" y="190668"/>
                    <a:pt x="199791" y="193434"/>
                    <a:pt x="193241" y="195730"/>
                  </a:cubicBezTo>
                  <a:cubicBezTo>
                    <a:pt x="189979" y="196878"/>
                    <a:pt x="186717" y="197974"/>
                    <a:pt x="183403" y="198914"/>
                  </a:cubicBezTo>
                  <a:cubicBezTo>
                    <a:pt x="181733" y="199384"/>
                    <a:pt x="180089" y="199853"/>
                    <a:pt x="178418" y="200271"/>
                  </a:cubicBezTo>
                  <a:cubicBezTo>
                    <a:pt x="176748" y="200688"/>
                    <a:pt x="175078" y="201132"/>
                    <a:pt x="173408" y="201497"/>
                  </a:cubicBezTo>
                  <a:cubicBezTo>
                    <a:pt x="160047" y="204525"/>
                    <a:pt x="146425" y="206090"/>
                    <a:pt x="132751" y="206169"/>
                  </a:cubicBezTo>
                  <a:cubicBezTo>
                    <a:pt x="138466" y="206090"/>
                    <a:pt x="144285" y="205777"/>
                    <a:pt x="150183" y="205177"/>
                  </a:cubicBezTo>
                  <a:cubicBezTo>
                    <a:pt x="156054" y="204577"/>
                    <a:pt x="161978" y="203663"/>
                    <a:pt x="167902" y="202463"/>
                  </a:cubicBezTo>
                  <a:cubicBezTo>
                    <a:pt x="173826" y="201263"/>
                    <a:pt x="179723" y="199749"/>
                    <a:pt x="185569" y="197974"/>
                  </a:cubicBezTo>
                  <a:cubicBezTo>
                    <a:pt x="191440" y="196148"/>
                    <a:pt x="197234" y="194008"/>
                    <a:pt x="202870" y="191581"/>
                  </a:cubicBezTo>
                  <a:cubicBezTo>
                    <a:pt x="208533" y="189128"/>
                    <a:pt x="214039" y="186310"/>
                    <a:pt x="219337" y="183126"/>
                  </a:cubicBezTo>
                  <a:cubicBezTo>
                    <a:pt x="224608" y="179994"/>
                    <a:pt x="229645" y="176419"/>
                    <a:pt x="234394" y="172479"/>
                  </a:cubicBezTo>
                  <a:cubicBezTo>
                    <a:pt x="239065" y="168590"/>
                    <a:pt x="243371" y="164285"/>
                    <a:pt x="247312" y="159613"/>
                  </a:cubicBezTo>
                  <a:cubicBezTo>
                    <a:pt x="251148" y="155073"/>
                    <a:pt x="254540" y="150141"/>
                    <a:pt x="257437" y="144948"/>
                  </a:cubicBezTo>
                  <a:cubicBezTo>
                    <a:pt x="259472" y="141268"/>
                    <a:pt x="261221" y="137484"/>
                    <a:pt x="262708" y="133570"/>
                  </a:cubicBezTo>
                  <a:lnTo>
                    <a:pt x="263752" y="130621"/>
                  </a:lnTo>
                  <a:cubicBezTo>
                    <a:pt x="264065" y="129629"/>
                    <a:pt x="264326" y="128638"/>
                    <a:pt x="264665" y="127646"/>
                  </a:cubicBezTo>
                  <a:cubicBezTo>
                    <a:pt x="264979" y="126654"/>
                    <a:pt x="265213" y="125637"/>
                    <a:pt x="265448" y="124619"/>
                  </a:cubicBezTo>
                  <a:cubicBezTo>
                    <a:pt x="265709" y="123627"/>
                    <a:pt x="265944" y="122610"/>
                    <a:pt x="266127" y="121592"/>
                  </a:cubicBezTo>
                  <a:cubicBezTo>
                    <a:pt x="266309" y="120574"/>
                    <a:pt x="266518" y="119556"/>
                    <a:pt x="266701" y="118539"/>
                  </a:cubicBezTo>
                  <a:lnTo>
                    <a:pt x="267092" y="115485"/>
                  </a:lnTo>
                  <a:lnTo>
                    <a:pt x="267197" y="114702"/>
                  </a:lnTo>
                  <a:lnTo>
                    <a:pt x="267249" y="113946"/>
                  </a:lnTo>
                  <a:lnTo>
                    <a:pt x="267379" y="112406"/>
                  </a:lnTo>
                  <a:lnTo>
                    <a:pt x="267484" y="110866"/>
                  </a:lnTo>
                  <a:cubicBezTo>
                    <a:pt x="267536" y="110344"/>
                    <a:pt x="267536" y="109823"/>
                    <a:pt x="267536" y="109301"/>
                  </a:cubicBezTo>
                  <a:lnTo>
                    <a:pt x="267562" y="106221"/>
                  </a:lnTo>
                  <a:cubicBezTo>
                    <a:pt x="267536" y="105204"/>
                    <a:pt x="267484" y="104186"/>
                    <a:pt x="267432" y="103168"/>
                  </a:cubicBezTo>
                  <a:lnTo>
                    <a:pt x="267353" y="101628"/>
                  </a:lnTo>
                  <a:cubicBezTo>
                    <a:pt x="267327" y="101133"/>
                    <a:pt x="267249" y="100611"/>
                    <a:pt x="267197" y="100115"/>
                  </a:cubicBezTo>
                  <a:lnTo>
                    <a:pt x="266884" y="97088"/>
                  </a:lnTo>
                  <a:cubicBezTo>
                    <a:pt x="266727" y="96070"/>
                    <a:pt x="266544" y="95078"/>
                    <a:pt x="266362" y="94087"/>
                  </a:cubicBezTo>
                  <a:lnTo>
                    <a:pt x="266075" y="92573"/>
                  </a:lnTo>
                  <a:cubicBezTo>
                    <a:pt x="265996" y="92077"/>
                    <a:pt x="265866" y="91581"/>
                    <a:pt x="265761" y="91086"/>
                  </a:cubicBezTo>
                  <a:lnTo>
                    <a:pt x="265083" y="88163"/>
                  </a:lnTo>
                  <a:cubicBezTo>
                    <a:pt x="264822" y="87197"/>
                    <a:pt x="264535" y="86232"/>
                    <a:pt x="264248" y="85266"/>
                  </a:cubicBezTo>
                  <a:lnTo>
                    <a:pt x="263830" y="83831"/>
                  </a:lnTo>
                  <a:cubicBezTo>
                    <a:pt x="263674" y="83335"/>
                    <a:pt x="263517" y="82865"/>
                    <a:pt x="263361" y="82396"/>
                  </a:cubicBezTo>
                  <a:lnTo>
                    <a:pt x="262369" y="79577"/>
                  </a:lnTo>
                  <a:cubicBezTo>
                    <a:pt x="262030" y="78664"/>
                    <a:pt x="261638" y="77725"/>
                    <a:pt x="261273" y="76811"/>
                  </a:cubicBezTo>
                  <a:cubicBezTo>
                    <a:pt x="260908" y="75898"/>
                    <a:pt x="260542" y="74984"/>
                    <a:pt x="260099" y="74097"/>
                  </a:cubicBezTo>
                  <a:cubicBezTo>
                    <a:pt x="256863" y="66947"/>
                    <a:pt x="252818" y="60214"/>
                    <a:pt x="247990" y="54056"/>
                  </a:cubicBezTo>
                  <a:lnTo>
                    <a:pt x="246216" y="51759"/>
                  </a:lnTo>
                  <a:lnTo>
                    <a:pt x="244337" y="49567"/>
                  </a:lnTo>
                  <a:lnTo>
                    <a:pt x="243397" y="48445"/>
                  </a:lnTo>
                  <a:cubicBezTo>
                    <a:pt x="243058" y="48106"/>
                    <a:pt x="242745" y="47740"/>
                    <a:pt x="242406" y="47401"/>
                  </a:cubicBezTo>
                  <a:lnTo>
                    <a:pt x="240448" y="45261"/>
                  </a:lnTo>
                  <a:cubicBezTo>
                    <a:pt x="237760" y="42521"/>
                    <a:pt x="234994" y="39859"/>
                    <a:pt x="232072" y="37406"/>
                  </a:cubicBezTo>
                  <a:cubicBezTo>
                    <a:pt x="229175" y="34953"/>
                    <a:pt x="226174" y="32605"/>
                    <a:pt x="223095" y="30439"/>
                  </a:cubicBezTo>
                  <a:cubicBezTo>
                    <a:pt x="220015" y="28247"/>
                    <a:pt x="216884" y="26185"/>
                    <a:pt x="213700" y="24228"/>
                  </a:cubicBezTo>
                  <a:cubicBezTo>
                    <a:pt x="210516" y="22297"/>
                    <a:pt x="207333" y="20418"/>
                    <a:pt x="204097" y="18643"/>
                  </a:cubicBezTo>
                  <a:cubicBezTo>
                    <a:pt x="200861" y="16869"/>
                    <a:pt x="197651" y="15121"/>
                    <a:pt x="194389" y="13450"/>
                  </a:cubicBezTo>
                  <a:cubicBezTo>
                    <a:pt x="191153" y="11754"/>
                    <a:pt x="187943" y="10084"/>
                    <a:pt x="184629" y="8440"/>
                  </a:cubicBezTo>
                  <a:cubicBezTo>
                    <a:pt x="181341" y="6796"/>
                    <a:pt x="177923" y="5204"/>
                    <a:pt x="174374" y="3821"/>
                  </a:cubicBezTo>
                  <a:cubicBezTo>
                    <a:pt x="171216" y="2542"/>
                    <a:pt x="168006" y="1498"/>
                    <a:pt x="164744" y="663"/>
                  </a:cubicBezTo>
                  <a:cubicBezTo>
                    <a:pt x="161944" y="221"/>
                    <a:pt x="159105" y="0"/>
                    <a:pt x="1562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 name="Google Shape;1574;p38"/>
          <p:cNvGrpSpPr/>
          <p:nvPr/>
        </p:nvGrpSpPr>
        <p:grpSpPr>
          <a:xfrm>
            <a:off x="824665" y="2995118"/>
            <a:ext cx="1597878" cy="1023344"/>
            <a:chOff x="769235" y="2959709"/>
            <a:chExt cx="1708778" cy="1094369"/>
          </a:xfrm>
        </p:grpSpPr>
        <p:sp>
          <p:nvSpPr>
            <p:cNvPr id="1575" name="Google Shape;1575;p38"/>
            <p:cNvSpPr/>
            <p:nvPr/>
          </p:nvSpPr>
          <p:spPr>
            <a:xfrm>
              <a:off x="919144" y="3260104"/>
              <a:ext cx="56888" cy="42906"/>
            </a:xfrm>
            <a:custGeom>
              <a:rect b="b" l="l" r="r" t="t"/>
              <a:pathLst>
                <a:path extrusionOk="0" h="7202" w="9549">
                  <a:moveTo>
                    <a:pt x="4802" y="0"/>
                  </a:moveTo>
                  <a:cubicBezTo>
                    <a:pt x="1601" y="0"/>
                    <a:pt x="1" y="3825"/>
                    <a:pt x="2252" y="6103"/>
                  </a:cubicBezTo>
                  <a:cubicBezTo>
                    <a:pt x="2930" y="6835"/>
                    <a:pt x="3852" y="7201"/>
                    <a:pt x="4775" y="7201"/>
                  </a:cubicBezTo>
                  <a:cubicBezTo>
                    <a:pt x="5697" y="7201"/>
                    <a:pt x="6619" y="6835"/>
                    <a:pt x="7297" y="6103"/>
                  </a:cubicBezTo>
                  <a:cubicBezTo>
                    <a:pt x="9548" y="3879"/>
                    <a:pt x="7975" y="27"/>
                    <a:pt x="48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8"/>
            <p:cNvSpPr/>
            <p:nvPr/>
          </p:nvSpPr>
          <p:spPr>
            <a:xfrm>
              <a:off x="1069356" y="3110142"/>
              <a:ext cx="56793" cy="42834"/>
            </a:xfrm>
            <a:custGeom>
              <a:rect b="b" l="l" r="r" t="t"/>
              <a:pathLst>
                <a:path extrusionOk="0" h="7190" w="9533">
                  <a:moveTo>
                    <a:pt x="4746" y="1"/>
                  </a:moveTo>
                  <a:cubicBezTo>
                    <a:pt x="1616" y="1"/>
                    <a:pt x="0" y="3761"/>
                    <a:pt x="2182" y="6050"/>
                  </a:cubicBezTo>
                  <a:cubicBezTo>
                    <a:pt x="2859" y="6810"/>
                    <a:pt x="3796" y="7189"/>
                    <a:pt x="4739" y="7189"/>
                  </a:cubicBezTo>
                  <a:cubicBezTo>
                    <a:pt x="5648" y="7189"/>
                    <a:pt x="6562" y="6837"/>
                    <a:pt x="7254" y="6131"/>
                  </a:cubicBezTo>
                  <a:cubicBezTo>
                    <a:pt x="9532" y="3934"/>
                    <a:pt x="8013" y="55"/>
                    <a:pt x="4813" y="1"/>
                  </a:cubicBezTo>
                  <a:cubicBezTo>
                    <a:pt x="4790" y="1"/>
                    <a:pt x="4768" y="1"/>
                    <a:pt x="47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8"/>
            <p:cNvSpPr/>
            <p:nvPr/>
          </p:nvSpPr>
          <p:spPr>
            <a:xfrm>
              <a:off x="1219265" y="2959768"/>
              <a:ext cx="57001" cy="42930"/>
            </a:xfrm>
            <a:custGeom>
              <a:rect b="b" l="l" r="r" t="t"/>
              <a:pathLst>
                <a:path extrusionOk="0" h="7206" w="9568">
                  <a:moveTo>
                    <a:pt x="4746" y="0"/>
                  </a:moveTo>
                  <a:cubicBezTo>
                    <a:pt x="3826" y="0"/>
                    <a:pt x="2912" y="366"/>
                    <a:pt x="2244" y="1102"/>
                  </a:cubicBezTo>
                  <a:cubicBezTo>
                    <a:pt x="1" y="3372"/>
                    <a:pt x="1609" y="7205"/>
                    <a:pt x="4787" y="7205"/>
                  </a:cubicBezTo>
                  <a:cubicBezTo>
                    <a:pt x="4798" y="7205"/>
                    <a:pt x="4810" y="7205"/>
                    <a:pt x="4821" y="7205"/>
                  </a:cubicBezTo>
                  <a:cubicBezTo>
                    <a:pt x="7994" y="7151"/>
                    <a:pt x="9568" y="3299"/>
                    <a:pt x="7262" y="1075"/>
                  </a:cubicBezTo>
                  <a:cubicBezTo>
                    <a:pt x="6574" y="360"/>
                    <a:pt x="5657" y="0"/>
                    <a:pt x="47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8"/>
            <p:cNvSpPr/>
            <p:nvPr/>
          </p:nvSpPr>
          <p:spPr>
            <a:xfrm>
              <a:off x="1069261" y="3260104"/>
              <a:ext cx="56888" cy="42906"/>
            </a:xfrm>
            <a:custGeom>
              <a:rect b="b" l="l" r="r" t="t"/>
              <a:pathLst>
                <a:path extrusionOk="0" h="7202" w="9549">
                  <a:moveTo>
                    <a:pt x="4748" y="0"/>
                  </a:moveTo>
                  <a:cubicBezTo>
                    <a:pt x="1574" y="27"/>
                    <a:pt x="1" y="3879"/>
                    <a:pt x="2252" y="6103"/>
                  </a:cubicBezTo>
                  <a:cubicBezTo>
                    <a:pt x="2944" y="6835"/>
                    <a:pt x="3866" y="7201"/>
                    <a:pt x="4788" y="7201"/>
                  </a:cubicBezTo>
                  <a:cubicBezTo>
                    <a:pt x="5710" y="7201"/>
                    <a:pt x="6633" y="6835"/>
                    <a:pt x="7324" y="6103"/>
                  </a:cubicBezTo>
                  <a:cubicBezTo>
                    <a:pt x="9548" y="3825"/>
                    <a:pt x="7948" y="0"/>
                    <a:pt x="47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8"/>
            <p:cNvSpPr/>
            <p:nvPr/>
          </p:nvSpPr>
          <p:spPr>
            <a:xfrm>
              <a:off x="1223584" y="3109778"/>
              <a:ext cx="48321" cy="43186"/>
            </a:xfrm>
            <a:custGeom>
              <a:rect b="b" l="l" r="r" t="t"/>
              <a:pathLst>
                <a:path extrusionOk="0" h="7249" w="8111">
                  <a:moveTo>
                    <a:pt x="4037" y="0"/>
                  </a:moveTo>
                  <a:cubicBezTo>
                    <a:pt x="3213" y="0"/>
                    <a:pt x="2393" y="309"/>
                    <a:pt x="1709" y="930"/>
                  </a:cubicBezTo>
                  <a:cubicBezTo>
                    <a:pt x="163" y="2314"/>
                    <a:pt x="0" y="4429"/>
                    <a:pt x="1356" y="5975"/>
                  </a:cubicBezTo>
                  <a:cubicBezTo>
                    <a:pt x="2109" y="6817"/>
                    <a:pt x="3087" y="7248"/>
                    <a:pt x="4067" y="7248"/>
                  </a:cubicBezTo>
                  <a:cubicBezTo>
                    <a:pt x="4887" y="7248"/>
                    <a:pt x="5709" y="6946"/>
                    <a:pt x="6401" y="6328"/>
                  </a:cubicBezTo>
                  <a:cubicBezTo>
                    <a:pt x="7920" y="4972"/>
                    <a:pt x="8110" y="2775"/>
                    <a:pt x="6754" y="1283"/>
                  </a:cubicBezTo>
                  <a:cubicBezTo>
                    <a:pt x="5990" y="431"/>
                    <a:pt x="5011" y="0"/>
                    <a:pt x="40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8"/>
            <p:cNvSpPr/>
            <p:nvPr/>
          </p:nvSpPr>
          <p:spPr>
            <a:xfrm>
              <a:off x="1373862" y="2959709"/>
              <a:ext cx="48000" cy="43126"/>
            </a:xfrm>
            <a:custGeom>
              <a:rect b="b" l="l" r="r" t="t"/>
              <a:pathLst>
                <a:path extrusionOk="0" h="7239" w="8057">
                  <a:moveTo>
                    <a:pt x="4008" y="1"/>
                  </a:moveTo>
                  <a:cubicBezTo>
                    <a:pt x="3158" y="1"/>
                    <a:pt x="2309" y="334"/>
                    <a:pt x="1601" y="1004"/>
                  </a:cubicBezTo>
                  <a:cubicBezTo>
                    <a:pt x="82" y="2414"/>
                    <a:pt x="0" y="4557"/>
                    <a:pt x="1384" y="6049"/>
                  </a:cubicBezTo>
                  <a:cubicBezTo>
                    <a:pt x="2129" y="6837"/>
                    <a:pt x="3086" y="7239"/>
                    <a:pt x="4043" y="7239"/>
                  </a:cubicBezTo>
                  <a:cubicBezTo>
                    <a:pt x="4897" y="7239"/>
                    <a:pt x="5752" y="6918"/>
                    <a:pt x="6456" y="6266"/>
                  </a:cubicBezTo>
                  <a:cubicBezTo>
                    <a:pt x="7948" y="4937"/>
                    <a:pt x="8056" y="2631"/>
                    <a:pt x="6646" y="1221"/>
                  </a:cubicBezTo>
                  <a:cubicBezTo>
                    <a:pt x="5891" y="409"/>
                    <a:pt x="4949" y="1"/>
                    <a:pt x="40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8"/>
            <p:cNvSpPr/>
            <p:nvPr/>
          </p:nvSpPr>
          <p:spPr>
            <a:xfrm>
              <a:off x="1219217" y="3260104"/>
              <a:ext cx="56888" cy="43025"/>
            </a:xfrm>
            <a:custGeom>
              <a:rect b="b" l="l" r="r" t="t"/>
              <a:pathLst>
                <a:path extrusionOk="0" h="7222" w="9549">
                  <a:moveTo>
                    <a:pt x="4775" y="0"/>
                  </a:moveTo>
                  <a:cubicBezTo>
                    <a:pt x="1601" y="0"/>
                    <a:pt x="1" y="3852"/>
                    <a:pt x="2252" y="6103"/>
                  </a:cubicBezTo>
                  <a:cubicBezTo>
                    <a:pt x="2930" y="6849"/>
                    <a:pt x="3852" y="7222"/>
                    <a:pt x="4775" y="7222"/>
                  </a:cubicBezTo>
                  <a:cubicBezTo>
                    <a:pt x="5697" y="7222"/>
                    <a:pt x="6619" y="6849"/>
                    <a:pt x="7297" y="6103"/>
                  </a:cubicBezTo>
                  <a:cubicBezTo>
                    <a:pt x="9548" y="3852"/>
                    <a:pt x="7975" y="0"/>
                    <a:pt x="47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8"/>
            <p:cNvSpPr/>
            <p:nvPr/>
          </p:nvSpPr>
          <p:spPr>
            <a:xfrm>
              <a:off x="1369317" y="3109856"/>
              <a:ext cx="56906" cy="42805"/>
            </a:xfrm>
            <a:custGeom>
              <a:rect b="b" l="l" r="r" t="t"/>
              <a:pathLst>
                <a:path extrusionOk="0" h="7185" w="9552">
                  <a:moveTo>
                    <a:pt x="4771" y="1"/>
                  </a:moveTo>
                  <a:cubicBezTo>
                    <a:pt x="3826" y="1"/>
                    <a:pt x="2884" y="381"/>
                    <a:pt x="2201" y="1134"/>
                  </a:cubicBezTo>
                  <a:cubicBezTo>
                    <a:pt x="0" y="3416"/>
                    <a:pt x="1624" y="7184"/>
                    <a:pt x="4759" y="7184"/>
                  </a:cubicBezTo>
                  <a:cubicBezTo>
                    <a:pt x="4792" y="7184"/>
                    <a:pt x="4825" y="7184"/>
                    <a:pt x="4859" y="7183"/>
                  </a:cubicBezTo>
                  <a:cubicBezTo>
                    <a:pt x="8033" y="7129"/>
                    <a:pt x="9551" y="3223"/>
                    <a:pt x="7246" y="1026"/>
                  </a:cubicBezTo>
                  <a:cubicBezTo>
                    <a:pt x="6561" y="340"/>
                    <a:pt x="5664" y="1"/>
                    <a:pt x="47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8"/>
            <p:cNvSpPr/>
            <p:nvPr/>
          </p:nvSpPr>
          <p:spPr>
            <a:xfrm>
              <a:off x="1519452" y="2959763"/>
              <a:ext cx="56793" cy="42936"/>
            </a:xfrm>
            <a:custGeom>
              <a:rect b="b" l="l" r="r" t="t"/>
              <a:pathLst>
                <a:path extrusionOk="0" h="7207" w="9533">
                  <a:moveTo>
                    <a:pt x="4768" y="1"/>
                  </a:moveTo>
                  <a:cubicBezTo>
                    <a:pt x="3870" y="1"/>
                    <a:pt x="2968" y="347"/>
                    <a:pt x="2279" y="1049"/>
                  </a:cubicBezTo>
                  <a:cubicBezTo>
                    <a:pt x="1" y="3246"/>
                    <a:pt x="1520" y="7152"/>
                    <a:pt x="4693" y="7206"/>
                  </a:cubicBezTo>
                  <a:cubicBezTo>
                    <a:pt x="4716" y="7206"/>
                    <a:pt x="4738" y="7206"/>
                    <a:pt x="4761" y="7206"/>
                  </a:cubicBezTo>
                  <a:cubicBezTo>
                    <a:pt x="7917" y="7206"/>
                    <a:pt x="9533" y="3420"/>
                    <a:pt x="7324" y="1130"/>
                  </a:cubicBezTo>
                  <a:cubicBezTo>
                    <a:pt x="6644" y="381"/>
                    <a:pt x="5709" y="1"/>
                    <a:pt x="4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8"/>
            <p:cNvSpPr/>
            <p:nvPr/>
          </p:nvSpPr>
          <p:spPr>
            <a:xfrm>
              <a:off x="1373862" y="3259782"/>
              <a:ext cx="48000" cy="43126"/>
            </a:xfrm>
            <a:custGeom>
              <a:rect b="b" l="l" r="r" t="t"/>
              <a:pathLst>
                <a:path extrusionOk="0" h="7239" w="8057">
                  <a:moveTo>
                    <a:pt x="4008" y="0"/>
                  </a:moveTo>
                  <a:cubicBezTo>
                    <a:pt x="3158" y="0"/>
                    <a:pt x="2309" y="334"/>
                    <a:pt x="1601" y="1003"/>
                  </a:cubicBezTo>
                  <a:cubicBezTo>
                    <a:pt x="109" y="2414"/>
                    <a:pt x="0" y="4584"/>
                    <a:pt x="1384" y="6048"/>
                  </a:cubicBezTo>
                  <a:cubicBezTo>
                    <a:pt x="2086" y="6837"/>
                    <a:pt x="3060" y="7239"/>
                    <a:pt x="4036" y="7239"/>
                  </a:cubicBezTo>
                  <a:cubicBezTo>
                    <a:pt x="4906" y="7239"/>
                    <a:pt x="5778" y="6918"/>
                    <a:pt x="6456" y="6265"/>
                  </a:cubicBezTo>
                  <a:cubicBezTo>
                    <a:pt x="7948" y="4964"/>
                    <a:pt x="8056" y="2631"/>
                    <a:pt x="6646" y="1220"/>
                  </a:cubicBezTo>
                  <a:cubicBezTo>
                    <a:pt x="5891" y="408"/>
                    <a:pt x="4949" y="0"/>
                    <a:pt x="40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8"/>
            <p:cNvSpPr/>
            <p:nvPr/>
          </p:nvSpPr>
          <p:spPr>
            <a:xfrm>
              <a:off x="1519452" y="3109754"/>
              <a:ext cx="56751" cy="43067"/>
            </a:xfrm>
            <a:custGeom>
              <a:rect b="b" l="l" r="r" t="t"/>
              <a:pathLst>
                <a:path extrusionOk="0" h="7229" w="9526">
                  <a:moveTo>
                    <a:pt x="4763" y="1"/>
                  </a:moveTo>
                  <a:cubicBezTo>
                    <a:pt x="3897" y="1"/>
                    <a:pt x="3028" y="347"/>
                    <a:pt x="2306" y="1043"/>
                  </a:cubicBezTo>
                  <a:cubicBezTo>
                    <a:pt x="1" y="3240"/>
                    <a:pt x="1493" y="7146"/>
                    <a:pt x="4666" y="7227"/>
                  </a:cubicBezTo>
                  <a:cubicBezTo>
                    <a:pt x="4700" y="7228"/>
                    <a:pt x="4733" y="7228"/>
                    <a:pt x="4767" y="7228"/>
                  </a:cubicBezTo>
                  <a:cubicBezTo>
                    <a:pt x="7902" y="7228"/>
                    <a:pt x="9525" y="3460"/>
                    <a:pt x="7352" y="1178"/>
                  </a:cubicBezTo>
                  <a:cubicBezTo>
                    <a:pt x="6610" y="394"/>
                    <a:pt x="5687" y="1"/>
                    <a:pt x="47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8"/>
            <p:cNvSpPr/>
            <p:nvPr/>
          </p:nvSpPr>
          <p:spPr>
            <a:xfrm>
              <a:off x="1519386" y="3259919"/>
              <a:ext cx="56954" cy="42852"/>
            </a:xfrm>
            <a:custGeom>
              <a:rect b="b" l="l" r="r" t="t"/>
              <a:pathLst>
                <a:path extrusionOk="0" h="7193" w="9560">
                  <a:moveTo>
                    <a:pt x="4786" y="0"/>
                  </a:moveTo>
                  <a:cubicBezTo>
                    <a:pt x="3845" y="0"/>
                    <a:pt x="2903" y="380"/>
                    <a:pt x="2209" y="1143"/>
                  </a:cubicBezTo>
                  <a:cubicBezTo>
                    <a:pt x="0" y="3406"/>
                    <a:pt x="1616" y="7192"/>
                    <a:pt x="4773" y="7192"/>
                  </a:cubicBezTo>
                  <a:cubicBezTo>
                    <a:pt x="4795" y="7192"/>
                    <a:pt x="4818" y="7192"/>
                    <a:pt x="4840" y="7192"/>
                  </a:cubicBezTo>
                  <a:cubicBezTo>
                    <a:pt x="8013" y="7138"/>
                    <a:pt x="9560" y="3259"/>
                    <a:pt x="7254" y="1035"/>
                  </a:cubicBezTo>
                  <a:cubicBezTo>
                    <a:pt x="6579" y="346"/>
                    <a:pt x="5683" y="0"/>
                    <a:pt x="47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8"/>
            <p:cNvSpPr/>
            <p:nvPr/>
          </p:nvSpPr>
          <p:spPr>
            <a:xfrm>
              <a:off x="769235" y="3260098"/>
              <a:ext cx="56841" cy="42971"/>
            </a:xfrm>
            <a:custGeom>
              <a:rect b="b" l="l" r="r" t="t"/>
              <a:pathLst>
                <a:path extrusionOk="0" h="7213" w="9541">
                  <a:moveTo>
                    <a:pt x="4760" y="1"/>
                  </a:moveTo>
                  <a:cubicBezTo>
                    <a:pt x="1609" y="1"/>
                    <a:pt x="1" y="3806"/>
                    <a:pt x="2217" y="6077"/>
                  </a:cubicBezTo>
                  <a:cubicBezTo>
                    <a:pt x="2904" y="6833"/>
                    <a:pt x="3836" y="7213"/>
                    <a:pt x="4767" y="7213"/>
                  </a:cubicBezTo>
                  <a:cubicBezTo>
                    <a:pt x="5673" y="7213"/>
                    <a:pt x="6580" y="6853"/>
                    <a:pt x="7262" y="6131"/>
                  </a:cubicBezTo>
                  <a:cubicBezTo>
                    <a:pt x="9540" y="3907"/>
                    <a:pt x="7994" y="28"/>
                    <a:pt x="4794" y="1"/>
                  </a:cubicBezTo>
                  <a:cubicBezTo>
                    <a:pt x="4783" y="1"/>
                    <a:pt x="4771" y="1"/>
                    <a:pt x="4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8"/>
            <p:cNvSpPr/>
            <p:nvPr/>
          </p:nvSpPr>
          <p:spPr>
            <a:xfrm>
              <a:off x="923511" y="3109784"/>
              <a:ext cx="47994" cy="43144"/>
            </a:xfrm>
            <a:custGeom>
              <a:rect b="b" l="l" r="r" t="t"/>
              <a:pathLst>
                <a:path extrusionOk="0" h="7242" w="8056">
                  <a:moveTo>
                    <a:pt x="4032" y="1"/>
                  </a:moveTo>
                  <a:cubicBezTo>
                    <a:pt x="3183" y="1"/>
                    <a:pt x="2335" y="327"/>
                    <a:pt x="1628" y="983"/>
                  </a:cubicBezTo>
                  <a:cubicBezTo>
                    <a:pt x="136" y="2394"/>
                    <a:pt x="0" y="4564"/>
                    <a:pt x="1411" y="6056"/>
                  </a:cubicBezTo>
                  <a:cubicBezTo>
                    <a:pt x="2095" y="6840"/>
                    <a:pt x="3057" y="7242"/>
                    <a:pt x="4024" y="7242"/>
                  </a:cubicBezTo>
                  <a:cubicBezTo>
                    <a:pt x="4897" y="7242"/>
                    <a:pt x="5774" y="6914"/>
                    <a:pt x="6456" y="6245"/>
                  </a:cubicBezTo>
                  <a:cubicBezTo>
                    <a:pt x="7975" y="4944"/>
                    <a:pt x="8056" y="2638"/>
                    <a:pt x="6673" y="1200"/>
                  </a:cubicBezTo>
                  <a:cubicBezTo>
                    <a:pt x="5917" y="402"/>
                    <a:pt x="4974" y="1"/>
                    <a:pt x="40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8"/>
            <p:cNvSpPr/>
            <p:nvPr/>
          </p:nvSpPr>
          <p:spPr>
            <a:xfrm>
              <a:off x="1069261" y="2959763"/>
              <a:ext cx="56793" cy="42936"/>
            </a:xfrm>
            <a:custGeom>
              <a:rect b="b" l="l" r="r" t="t"/>
              <a:pathLst>
                <a:path extrusionOk="0" h="7207" w="9533">
                  <a:moveTo>
                    <a:pt x="4768" y="1"/>
                  </a:moveTo>
                  <a:cubicBezTo>
                    <a:pt x="3870" y="1"/>
                    <a:pt x="2968" y="347"/>
                    <a:pt x="2279" y="1049"/>
                  </a:cubicBezTo>
                  <a:cubicBezTo>
                    <a:pt x="1" y="3273"/>
                    <a:pt x="1520" y="7152"/>
                    <a:pt x="4720" y="7206"/>
                  </a:cubicBezTo>
                  <a:cubicBezTo>
                    <a:pt x="4743" y="7206"/>
                    <a:pt x="4765" y="7206"/>
                    <a:pt x="4787" y="7206"/>
                  </a:cubicBezTo>
                  <a:cubicBezTo>
                    <a:pt x="7917" y="7206"/>
                    <a:pt x="9533" y="3393"/>
                    <a:pt x="7324" y="1130"/>
                  </a:cubicBezTo>
                  <a:cubicBezTo>
                    <a:pt x="6644" y="381"/>
                    <a:pt x="5709" y="1"/>
                    <a:pt x="4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8"/>
            <p:cNvSpPr/>
            <p:nvPr/>
          </p:nvSpPr>
          <p:spPr>
            <a:xfrm>
              <a:off x="1669575" y="3260104"/>
              <a:ext cx="56882" cy="42906"/>
            </a:xfrm>
            <a:custGeom>
              <a:rect b="b" l="l" r="r" t="t"/>
              <a:pathLst>
                <a:path extrusionOk="0" h="7202" w="9548">
                  <a:moveTo>
                    <a:pt x="4801" y="0"/>
                  </a:moveTo>
                  <a:cubicBezTo>
                    <a:pt x="1600" y="0"/>
                    <a:pt x="0" y="3825"/>
                    <a:pt x="2251" y="6103"/>
                  </a:cubicBezTo>
                  <a:cubicBezTo>
                    <a:pt x="2929" y="6835"/>
                    <a:pt x="3852" y="7201"/>
                    <a:pt x="4774" y="7201"/>
                  </a:cubicBezTo>
                  <a:cubicBezTo>
                    <a:pt x="5696" y="7201"/>
                    <a:pt x="6618" y="6835"/>
                    <a:pt x="7296" y="6103"/>
                  </a:cubicBezTo>
                  <a:cubicBezTo>
                    <a:pt x="9548" y="3879"/>
                    <a:pt x="7974" y="27"/>
                    <a:pt x="4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8"/>
            <p:cNvSpPr/>
            <p:nvPr/>
          </p:nvSpPr>
          <p:spPr>
            <a:xfrm>
              <a:off x="1819620" y="3110142"/>
              <a:ext cx="56954" cy="42834"/>
            </a:xfrm>
            <a:custGeom>
              <a:rect b="b" l="l" r="r" t="t"/>
              <a:pathLst>
                <a:path extrusionOk="0" h="7190" w="9560">
                  <a:moveTo>
                    <a:pt x="4773" y="1"/>
                  </a:moveTo>
                  <a:cubicBezTo>
                    <a:pt x="1643" y="1"/>
                    <a:pt x="1" y="3761"/>
                    <a:pt x="2209" y="6050"/>
                  </a:cubicBezTo>
                  <a:cubicBezTo>
                    <a:pt x="2886" y="6810"/>
                    <a:pt x="3823" y="7189"/>
                    <a:pt x="4763" y="7189"/>
                  </a:cubicBezTo>
                  <a:cubicBezTo>
                    <a:pt x="5668" y="7189"/>
                    <a:pt x="6575" y="6837"/>
                    <a:pt x="7254" y="6131"/>
                  </a:cubicBezTo>
                  <a:cubicBezTo>
                    <a:pt x="9560" y="3934"/>
                    <a:pt x="8014" y="55"/>
                    <a:pt x="4840" y="1"/>
                  </a:cubicBezTo>
                  <a:cubicBezTo>
                    <a:pt x="4818" y="1"/>
                    <a:pt x="4795" y="1"/>
                    <a:pt x="47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8"/>
            <p:cNvSpPr/>
            <p:nvPr/>
          </p:nvSpPr>
          <p:spPr>
            <a:xfrm>
              <a:off x="1819692" y="3260104"/>
              <a:ext cx="56882" cy="42906"/>
            </a:xfrm>
            <a:custGeom>
              <a:rect b="b" l="l" r="r" t="t"/>
              <a:pathLst>
                <a:path extrusionOk="0" h="7202" w="9548">
                  <a:moveTo>
                    <a:pt x="4747" y="0"/>
                  </a:moveTo>
                  <a:cubicBezTo>
                    <a:pt x="1573" y="27"/>
                    <a:pt x="0" y="3879"/>
                    <a:pt x="2251" y="6103"/>
                  </a:cubicBezTo>
                  <a:cubicBezTo>
                    <a:pt x="2943" y="6835"/>
                    <a:pt x="3865" y="7201"/>
                    <a:pt x="4784" y="7201"/>
                  </a:cubicBezTo>
                  <a:cubicBezTo>
                    <a:pt x="5703" y="7201"/>
                    <a:pt x="6618" y="6835"/>
                    <a:pt x="7296" y="6103"/>
                  </a:cubicBezTo>
                  <a:cubicBezTo>
                    <a:pt x="9548" y="3825"/>
                    <a:pt x="7947" y="0"/>
                    <a:pt x="47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8"/>
            <p:cNvSpPr/>
            <p:nvPr/>
          </p:nvSpPr>
          <p:spPr>
            <a:xfrm>
              <a:off x="1974009" y="3109778"/>
              <a:ext cx="48160" cy="43186"/>
            </a:xfrm>
            <a:custGeom>
              <a:rect b="b" l="l" r="r" t="t"/>
              <a:pathLst>
                <a:path extrusionOk="0" h="7249" w="8084">
                  <a:moveTo>
                    <a:pt x="4026" y="0"/>
                  </a:moveTo>
                  <a:cubicBezTo>
                    <a:pt x="3208" y="0"/>
                    <a:pt x="2393" y="309"/>
                    <a:pt x="1709" y="930"/>
                  </a:cubicBezTo>
                  <a:cubicBezTo>
                    <a:pt x="163" y="2314"/>
                    <a:pt x="0" y="4429"/>
                    <a:pt x="1357" y="5975"/>
                  </a:cubicBezTo>
                  <a:cubicBezTo>
                    <a:pt x="2110" y="6817"/>
                    <a:pt x="3087" y="7248"/>
                    <a:pt x="4067" y="7248"/>
                  </a:cubicBezTo>
                  <a:cubicBezTo>
                    <a:pt x="4888" y="7248"/>
                    <a:pt x="5709" y="6946"/>
                    <a:pt x="6402" y="6328"/>
                  </a:cubicBezTo>
                  <a:cubicBezTo>
                    <a:pt x="7893" y="4972"/>
                    <a:pt x="8083" y="2775"/>
                    <a:pt x="6727" y="1283"/>
                  </a:cubicBezTo>
                  <a:cubicBezTo>
                    <a:pt x="5963" y="431"/>
                    <a:pt x="4992" y="0"/>
                    <a:pt x="40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8"/>
            <p:cNvSpPr/>
            <p:nvPr/>
          </p:nvSpPr>
          <p:spPr>
            <a:xfrm>
              <a:off x="1969648" y="3260104"/>
              <a:ext cx="56882" cy="43025"/>
            </a:xfrm>
            <a:custGeom>
              <a:rect b="b" l="l" r="r" t="t"/>
              <a:pathLst>
                <a:path extrusionOk="0" h="7222" w="9548">
                  <a:moveTo>
                    <a:pt x="4774" y="0"/>
                  </a:moveTo>
                  <a:cubicBezTo>
                    <a:pt x="1600" y="0"/>
                    <a:pt x="0" y="3852"/>
                    <a:pt x="2251" y="6103"/>
                  </a:cubicBezTo>
                  <a:cubicBezTo>
                    <a:pt x="2929" y="6849"/>
                    <a:pt x="3852" y="7222"/>
                    <a:pt x="4774" y="7222"/>
                  </a:cubicBezTo>
                  <a:cubicBezTo>
                    <a:pt x="5696" y="7222"/>
                    <a:pt x="6618" y="6849"/>
                    <a:pt x="7296" y="6103"/>
                  </a:cubicBezTo>
                  <a:cubicBezTo>
                    <a:pt x="9548" y="3852"/>
                    <a:pt x="7974" y="0"/>
                    <a:pt x="4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8"/>
            <p:cNvSpPr/>
            <p:nvPr/>
          </p:nvSpPr>
          <p:spPr>
            <a:xfrm>
              <a:off x="2124287" y="3259782"/>
              <a:ext cx="48000" cy="43186"/>
            </a:xfrm>
            <a:custGeom>
              <a:rect b="b" l="l" r="r" t="t"/>
              <a:pathLst>
                <a:path extrusionOk="0" h="7249" w="8057">
                  <a:moveTo>
                    <a:pt x="4008" y="0"/>
                  </a:moveTo>
                  <a:cubicBezTo>
                    <a:pt x="3158" y="0"/>
                    <a:pt x="2309" y="334"/>
                    <a:pt x="1601" y="1003"/>
                  </a:cubicBezTo>
                  <a:cubicBezTo>
                    <a:pt x="109" y="2414"/>
                    <a:pt x="1" y="4584"/>
                    <a:pt x="1384" y="6048"/>
                  </a:cubicBezTo>
                  <a:cubicBezTo>
                    <a:pt x="2083" y="6847"/>
                    <a:pt x="3051" y="7248"/>
                    <a:pt x="4022" y="7248"/>
                  </a:cubicBezTo>
                  <a:cubicBezTo>
                    <a:pt x="4897" y="7248"/>
                    <a:pt x="5774" y="6922"/>
                    <a:pt x="6456" y="6265"/>
                  </a:cubicBezTo>
                  <a:cubicBezTo>
                    <a:pt x="7948" y="4964"/>
                    <a:pt x="8056" y="2631"/>
                    <a:pt x="6646" y="1220"/>
                  </a:cubicBezTo>
                  <a:cubicBezTo>
                    <a:pt x="5891" y="408"/>
                    <a:pt x="4949" y="0"/>
                    <a:pt x="40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8"/>
            <p:cNvSpPr/>
            <p:nvPr/>
          </p:nvSpPr>
          <p:spPr>
            <a:xfrm>
              <a:off x="2269882" y="3109754"/>
              <a:ext cx="56745" cy="43067"/>
            </a:xfrm>
            <a:custGeom>
              <a:rect b="b" l="l" r="r" t="t"/>
              <a:pathLst>
                <a:path extrusionOk="0" h="7229" w="9525">
                  <a:moveTo>
                    <a:pt x="4753" y="1"/>
                  </a:moveTo>
                  <a:cubicBezTo>
                    <a:pt x="3889" y="1"/>
                    <a:pt x="3028" y="347"/>
                    <a:pt x="2306" y="1043"/>
                  </a:cubicBezTo>
                  <a:cubicBezTo>
                    <a:pt x="0" y="3240"/>
                    <a:pt x="1492" y="7146"/>
                    <a:pt x="4666" y="7227"/>
                  </a:cubicBezTo>
                  <a:cubicBezTo>
                    <a:pt x="4699" y="7228"/>
                    <a:pt x="4732" y="7228"/>
                    <a:pt x="4765" y="7228"/>
                  </a:cubicBezTo>
                  <a:cubicBezTo>
                    <a:pt x="7874" y="7228"/>
                    <a:pt x="9525" y="3460"/>
                    <a:pt x="7351" y="1178"/>
                  </a:cubicBezTo>
                  <a:cubicBezTo>
                    <a:pt x="6595" y="394"/>
                    <a:pt x="5673" y="1"/>
                    <a:pt x="47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8"/>
            <p:cNvSpPr/>
            <p:nvPr/>
          </p:nvSpPr>
          <p:spPr>
            <a:xfrm>
              <a:off x="2269811" y="3259919"/>
              <a:ext cx="56954" cy="42852"/>
            </a:xfrm>
            <a:custGeom>
              <a:rect b="b" l="l" r="r" t="t"/>
              <a:pathLst>
                <a:path extrusionOk="0" h="7193" w="9560">
                  <a:moveTo>
                    <a:pt x="4786" y="0"/>
                  </a:moveTo>
                  <a:cubicBezTo>
                    <a:pt x="3846" y="0"/>
                    <a:pt x="2903" y="380"/>
                    <a:pt x="2209" y="1143"/>
                  </a:cubicBezTo>
                  <a:cubicBezTo>
                    <a:pt x="1" y="3406"/>
                    <a:pt x="1617" y="7192"/>
                    <a:pt x="4773" y="7192"/>
                  </a:cubicBezTo>
                  <a:cubicBezTo>
                    <a:pt x="4795" y="7192"/>
                    <a:pt x="4818" y="7192"/>
                    <a:pt x="4840" y="7192"/>
                  </a:cubicBezTo>
                  <a:cubicBezTo>
                    <a:pt x="8014" y="7138"/>
                    <a:pt x="9560" y="3259"/>
                    <a:pt x="7254" y="1035"/>
                  </a:cubicBezTo>
                  <a:cubicBezTo>
                    <a:pt x="6579" y="346"/>
                    <a:pt x="5683" y="0"/>
                    <a:pt x="47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8"/>
            <p:cNvSpPr/>
            <p:nvPr/>
          </p:nvSpPr>
          <p:spPr>
            <a:xfrm>
              <a:off x="1669616" y="2960031"/>
              <a:ext cx="56841" cy="42846"/>
            </a:xfrm>
            <a:custGeom>
              <a:rect b="b" l="l" r="r" t="t"/>
              <a:pathLst>
                <a:path extrusionOk="0" h="7192" w="9541">
                  <a:moveTo>
                    <a:pt x="4787" y="0"/>
                  </a:moveTo>
                  <a:cubicBezTo>
                    <a:pt x="1609" y="0"/>
                    <a:pt x="1" y="3806"/>
                    <a:pt x="2217" y="6076"/>
                  </a:cubicBezTo>
                  <a:cubicBezTo>
                    <a:pt x="2905" y="6819"/>
                    <a:pt x="3836" y="7192"/>
                    <a:pt x="4768" y="7192"/>
                  </a:cubicBezTo>
                  <a:cubicBezTo>
                    <a:pt x="5674" y="7192"/>
                    <a:pt x="6580" y="6839"/>
                    <a:pt x="7262" y="6130"/>
                  </a:cubicBezTo>
                  <a:cubicBezTo>
                    <a:pt x="9541" y="3906"/>
                    <a:pt x="7995" y="27"/>
                    <a:pt x="4821" y="0"/>
                  </a:cubicBezTo>
                  <a:cubicBezTo>
                    <a:pt x="4810" y="0"/>
                    <a:pt x="4798" y="0"/>
                    <a:pt x="4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8"/>
            <p:cNvSpPr/>
            <p:nvPr/>
          </p:nvSpPr>
          <p:spPr>
            <a:xfrm>
              <a:off x="1674096" y="3109784"/>
              <a:ext cx="48000" cy="43144"/>
            </a:xfrm>
            <a:custGeom>
              <a:rect b="b" l="l" r="r" t="t"/>
              <a:pathLst>
                <a:path extrusionOk="0" h="7242" w="8057">
                  <a:moveTo>
                    <a:pt x="4006" y="1"/>
                  </a:moveTo>
                  <a:cubicBezTo>
                    <a:pt x="3156" y="1"/>
                    <a:pt x="2308" y="327"/>
                    <a:pt x="1601" y="983"/>
                  </a:cubicBezTo>
                  <a:cubicBezTo>
                    <a:pt x="109" y="2394"/>
                    <a:pt x="0" y="4564"/>
                    <a:pt x="1384" y="6056"/>
                  </a:cubicBezTo>
                  <a:cubicBezTo>
                    <a:pt x="2082" y="6840"/>
                    <a:pt x="3051" y="7242"/>
                    <a:pt x="4021" y="7242"/>
                  </a:cubicBezTo>
                  <a:cubicBezTo>
                    <a:pt x="4897" y="7242"/>
                    <a:pt x="5774" y="6914"/>
                    <a:pt x="6456" y="6245"/>
                  </a:cubicBezTo>
                  <a:cubicBezTo>
                    <a:pt x="7948" y="4944"/>
                    <a:pt x="8056" y="2638"/>
                    <a:pt x="6646" y="1200"/>
                  </a:cubicBezTo>
                  <a:cubicBezTo>
                    <a:pt x="5890" y="402"/>
                    <a:pt x="4947" y="1"/>
                    <a:pt x="40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8"/>
            <p:cNvSpPr/>
            <p:nvPr/>
          </p:nvSpPr>
          <p:spPr>
            <a:xfrm>
              <a:off x="1819692" y="2959763"/>
              <a:ext cx="56793" cy="42936"/>
            </a:xfrm>
            <a:custGeom>
              <a:rect b="b" l="l" r="r" t="t"/>
              <a:pathLst>
                <a:path extrusionOk="0" h="7207" w="9533">
                  <a:moveTo>
                    <a:pt x="4747" y="1"/>
                  </a:moveTo>
                  <a:cubicBezTo>
                    <a:pt x="3849" y="1"/>
                    <a:pt x="2954" y="347"/>
                    <a:pt x="2279" y="1049"/>
                  </a:cubicBezTo>
                  <a:cubicBezTo>
                    <a:pt x="0" y="3273"/>
                    <a:pt x="1519" y="7152"/>
                    <a:pt x="4693" y="7206"/>
                  </a:cubicBezTo>
                  <a:cubicBezTo>
                    <a:pt x="4715" y="7206"/>
                    <a:pt x="4737" y="7206"/>
                    <a:pt x="4759" y="7206"/>
                  </a:cubicBezTo>
                  <a:cubicBezTo>
                    <a:pt x="7916" y="7206"/>
                    <a:pt x="9532" y="3393"/>
                    <a:pt x="7324" y="1130"/>
                  </a:cubicBezTo>
                  <a:cubicBezTo>
                    <a:pt x="6630" y="381"/>
                    <a:pt x="5687" y="1"/>
                    <a:pt x="47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8"/>
            <p:cNvSpPr/>
            <p:nvPr/>
          </p:nvSpPr>
          <p:spPr>
            <a:xfrm>
              <a:off x="1219217" y="3560660"/>
              <a:ext cx="56841" cy="42828"/>
            </a:xfrm>
            <a:custGeom>
              <a:rect b="b" l="l" r="r" t="t"/>
              <a:pathLst>
                <a:path extrusionOk="0" h="7189" w="9541">
                  <a:moveTo>
                    <a:pt x="4759" y="0"/>
                  </a:moveTo>
                  <a:cubicBezTo>
                    <a:pt x="3849" y="0"/>
                    <a:pt x="2937" y="360"/>
                    <a:pt x="2252" y="1085"/>
                  </a:cubicBezTo>
                  <a:cubicBezTo>
                    <a:pt x="1" y="3337"/>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8"/>
            <p:cNvSpPr/>
            <p:nvPr/>
          </p:nvSpPr>
          <p:spPr>
            <a:xfrm>
              <a:off x="1369334" y="3410596"/>
              <a:ext cx="56751" cy="42942"/>
            </a:xfrm>
            <a:custGeom>
              <a:rect b="b" l="l" r="r" t="t"/>
              <a:pathLst>
                <a:path extrusionOk="0" h="7208" w="9526">
                  <a:moveTo>
                    <a:pt x="4761" y="0"/>
                  </a:moveTo>
                  <a:cubicBezTo>
                    <a:pt x="3895" y="0"/>
                    <a:pt x="3028" y="340"/>
                    <a:pt x="2306" y="1022"/>
                  </a:cubicBezTo>
                  <a:cubicBezTo>
                    <a:pt x="1" y="3219"/>
                    <a:pt x="1493" y="7125"/>
                    <a:pt x="4693" y="7206"/>
                  </a:cubicBezTo>
                  <a:cubicBezTo>
                    <a:pt x="4727" y="7207"/>
                    <a:pt x="4760" y="7208"/>
                    <a:pt x="4793" y="7208"/>
                  </a:cubicBezTo>
                  <a:cubicBezTo>
                    <a:pt x="7902" y="7208"/>
                    <a:pt x="9525" y="3439"/>
                    <a:pt x="7351" y="1158"/>
                  </a:cubicBezTo>
                  <a:cubicBezTo>
                    <a:pt x="6609" y="387"/>
                    <a:pt x="5686" y="0"/>
                    <a:pt x="4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8"/>
            <p:cNvSpPr/>
            <p:nvPr/>
          </p:nvSpPr>
          <p:spPr>
            <a:xfrm>
              <a:off x="919192" y="4011172"/>
              <a:ext cx="56841" cy="42888"/>
            </a:xfrm>
            <a:custGeom>
              <a:rect b="b" l="l" r="r" t="t"/>
              <a:pathLst>
                <a:path extrusionOk="0" h="7199" w="9541">
                  <a:moveTo>
                    <a:pt x="4760" y="0"/>
                  </a:moveTo>
                  <a:cubicBezTo>
                    <a:pt x="1582" y="0"/>
                    <a:pt x="1" y="3833"/>
                    <a:pt x="2244" y="6076"/>
                  </a:cubicBezTo>
                  <a:cubicBezTo>
                    <a:pt x="2925" y="6826"/>
                    <a:pt x="3853" y="7198"/>
                    <a:pt x="4779" y="7198"/>
                  </a:cubicBezTo>
                  <a:cubicBezTo>
                    <a:pt x="5697" y="7198"/>
                    <a:pt x="6614" y="6832"/>
                    <a:pt x="7289" y="6103"/>
                  </a:cubicBezTo>
                  <a:cubicBezTo>
                    <a:pt x="9540" y="3852"/>
                    <a:pt x="7967" y="0"/>
                    <a:pt x="4794" y="0"/>
                  </a:cubicBezTo>
                  <a:cubicBezTo>
                    <a:pt x="4782" y="0"/>
                    <a:pt x="4771" y="0"/>
                    <a:pt x="4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8"/>
            <p:cNvSpPr/>
            <p:nvPr/>
          </p:nvSpPr>
          <p:spPr>
            <a:xfrm>
              <a:off x="1069356" y="3861049"/>
              <a:ext cx="56793" cy="42918"/>
            </a:xfrm>
            <a:custGeom>
              <a:rect b="b" l="l" r="r" t="t"/>
              <a:pathLst>
                <a:path extrusionOk="0" h="7204" w="9533">
                  <a:moveTo>
                    <a:pt x="4746" y="1"/>
                  </a:moveTo>
                  <a:cubicBezTo>
                    <a:pt x="1616" y="1"/>
                    <a:pt x="0" y="3788"/>
                    <a:pt x="2182" y="6050"/>
                  </a:cubicBezTo>
                  <a:cubicBezTo>
                    <a:pt x="2865" y="6817"/>
                    <a:pt x="3813" y="7204"/>
                    <a:pt x="4765" y="7204"/>
                  </a:cubicBezTo>
                  <a:cubicBezTo>
                    <a:pt x="5665" y="7204"/>
                    <a:pt x="6568" y="6857"/>
                    <a:pt x="7254" y="6159"/>
                  </a:cubicBezTo>
                  <a:cubicBezTo>
                    <a:pt x="9532" y="3934"/>
                    <a:pt x="8013" y="56"/>
                    <a:pt x="4813" y="1"/>
                  </a:cubicBezTo>
                  <a:cubicBezTo>
                    <a:pt x="4791" y="1"/>
                    <a:pt x="4768" y="1"/>
                    <a:pt x="47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8"/>
            <p:cNvSpPr/>
            <p:nvPr/>
          </p:nvSpPr>
          <p:spPr>
            <a:xfrm>
              <a:off x="1219265" y="3710753"/>
              <a:ext cx="57001" cy="42852"/>
            </a:xfrm>
            <a:custGeom>
              <a:rect b="b" l="l" r="r" t="t"/>
              <a:pathLst>
                <a:path extrusionOk="0" h="7193" w="9568">
                  <a:moveTo>
                    <a:pt x="4771" y="1"/>
                  </a:moveTo>
                  <a:cubicBezTo>
                    <a:pt x="3843" y="1"/>
                    <a:pt x="2918" y="374"/>
                    <a:pt x="2244" y="1116"/>
                  </a:cubicBezTo>
                  <a:cubicBezTo>
                    <a:pt x="1" y="3387"/>
                    <a:pt x="1609" y="7192"/>
                    <a:pt x="4787" y="7192"/>
                  </a:cubicBezTo>
                  <a:cubicBezTo>
                    <a:pt x="4798" y="7192"/>
                    <a:pt x="4810" y="7192"/>
                    <a:pt x="4821" y="7192"/>
                  </a:cubicBezTo>
                  <a:cubicBezTo>
                    <a:pt x="7994" y="7165"/>
                    <a:pt x="9568" y="3286"/>
                    <a:pt x="7262" y="1062"/>
                  </a:cubicBezTo>
                  <a:cubicBezTo>
                    <a:pt x="6580" y="353"/>
                    <a:pt x="5674" y="1"/>
                    <a:pt x="47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8"/>
            <p:cNvSpPr/>
            <p:nvPr/>
          </p:nvSpPr>
          <p:spPr>
            <a:xfrm>
              <a:off x="1373862" y="3560624"/>
              <a:ext cx="48000" cy="43383"/>
            </a:xfrm>
            <a:custGeom>
              <a:rect b="b" l="l" r="r" t="t"/>
              <a:pathLst>
                <a:path extrusionOk="0" h="7282" w="8057">
                  <a:moveTo>
                    <a:pt x="4005" y="0"/>
                  </a:moveTo>
                  <a:cubicBezTo>
                    <a:pt x="3156" y="0"/>
                    <a:pt x="2308" y="327"/>
                    <a:pt x="1601" y="983"/>
                  </a:cubicBezTo>
                  <a:cubicBezTo>
                    <a:pt x="82" y="2393"/>
                    <a:pt x="0" y="4536"/>
                    <a:pt x="1384" y="6028"/>
                  </a:cubicBezTo>
                  <a:cubicBezTo>
                    <a:pt x="2097" y="6858"/>
                    <a:pt x="3093" y="7282"/>
                    <a:pt x="4092" y="7282"/>
                  </a:cubicBezTo>
                  <a:cubicBezTo>
                    <a:pt x="4954" y="7282"/>
                    <a:pt x="5819" y="6967"/>
                    <a:pt x="6510" y="6326"/>
                  </a:cubicBezTo>
                  <a:cubicBezTo>
                    <a:pt x="8002" y="4970"/>
                    <a:pt x="8056" y="2637"/>
                    <a:pt x="6646" y="1200"/>
                  </a:cubicBezTo>
                  <a:cubicBezTo>
                    <a:pt x="5890" y="401"/>
                    <a:pt x="4947" y="0"/>
                    <a:pt x="40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8"/>
            <p:cNvSpPr/>
            <p:nvPr/>
          </p:nvSpPr>
          <p:spPr>
            <a:xfrm>
              <a:off x="1519452" y="3410596"/>
              <a:ext cx="56793" cy="42936"/>
            </a:xfrm>
            <a:custGeom>
              <a:rect b="b" l="l" r="r" t="t"/>
              <a:pathLst>
                <a:path extrusionOk="0" h="7207" w="9533">
                  <a:moveTo>
                    <a:pt x="4768" y="1"/>
                  </a:moveTo>
                  <a:cubicBezTo>
                    <a:pt x="3870" y="1"/>
                    <a:pt x="2968" y="347"/>
                    <a:pt x="2279" y="1049"/>
                  </a:cubicBezTo>
                  <a:cubicBezTo>
                    <a:pt x="1" y="3246"/>
                    <a:pt x="1520" y="7152"/>
                    <a:pt x="4693" y="7206"/>
                  </a:cubicBezTo>
                  <a:cubicBezTo>
                    <a:pt x="4716" y="7207"/>
                    <a:pt x="4738" y="7207"/>
                    <a:pt x="4761" y="7207"/>
                  </a:cubicBezTo>
                  <a:cubicBezTo>
                    <a:pt x="7917" y="7207"/>
                    <a:pt x="9533" y="3420"/>
                    <a:pt x="7324" y="1131"/>
                  </a:cubicBezTo>
                  <a:cubicBezTo>
                    <a:pt x="6644" y="381"/>
                    <a:pt x="5709" y="1"/>
                    <a:pt x="4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8"/>
            <p:cNvSpPr/>
            <p:nvPr/>
          </p:nvSpPr>
          <p:spPr>
            <a:xfrm>
              <a:off x="1069261" y="4011011"/>
              <a:ext cx="56888" cy="42989"/>
            </a:xfrm>
            <a:custGeom>
              <a:rect b="b" l="l" r="r" t="t"/>
              <a:pathLst>
                <a:path extrusionOk="0" h="7216" w="9549">
                  <a:moveTo>
                    <a:pt x="4748" y="0"/>
                  </a:moveTo>
                  <a:cubicBezTo>
                    <a:pt x="1574" y="27"/>
                    <a:pt x="1" y="3879"/>
                    <a:pt x="2252" y="6130"/>
                  </a:cubicBezTo>
                  <a:cubicBezTo>
                    <a:pt x="2937" y="6856"/>
                    <a:pt x="3849" y="7215"/>
                    <a:pt x="4763" y="7215"/>
                  </a:cubicBezTo>
                  <a:cubicBezTo>
                    <a:pt x="5693" y="7215"/>
                    <a:pt x="6626" y="6842"/>
                    <a:pt x="7324" y="6103"/>
                  </a:cubicBezTo>
                  <a:cubicBezTo>
                    <a:pt x="9548" y="3852"/>
                    <a:pt x="7948" y="0"/>
                    <a:pt x="47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8"/>
            <p:cNvSpPr/>
            <p:nvPr/>
          </p:nvSpPr>
          <p:spPr>
            <a:xfrm>
              <a:off x="1223584" y="3860739"/>
              <a:ext cx="48321" cy="43132"/>
            </a:xfrm>
            <a:custGeom>
              <a:rect b="b" l="l" r="r" t="t"/>
              <a:pathLst>
                <a:path extrusionOk="0" h="7240" w="8111">
                  <a:moveTo>
                    <a:pt x="4023" y="1"/>
                  </a:moveTo>
                  <a:cubicBezTo>
                    <a:pt x="3204" y="1"/>
                    <a:pt x="2389" y="303"/>
                    <a:pt x="1709" y="921"/>
                  </a:cubicBezTo>
                  <a:cubicBezTo>
                    <a:pt x="163" y="2305"/>
                    <a:pt x="0" y="4448"/>
                    <a:pt x="1356" y="5966"/>
                  </a:cubicBezTo>
                  <a:cubicBezTo>
                    <a:pt x="2109" y="6808"/>
                    <a:pt x="3087" y="7240"/>
                    <a:pt x="4067" y="7240"/>
                  </a:cubicBezTo>
                  <a:cubicBezTo>
                    <a:pt x="4887" y="7240"/>
                    <a:pt x="5709" y="6937"/>
                    <a:pt x="6401" y="6319"/>
                  </a:cubicBezTo>
                  <a:cubicBezTo>
                    <a:pt x="7920" y="4990"/>
                    <a:pt x="8110" y="2793"/>
                    <a:pt x="6754" y="1274"/>
                  </a:cubicBezTo>
                  <a:cubicBezTo>
                    <a:pt x="5986" y="433"/>
                    <a:pt x="5002" y="1"/>
                    <a:pt x="40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8"/>
            <p:cNvSpPr/>
            <p:nvPr/>
          </p:nvSpPr>
          <p:spPr>
            <a:xfrm>
              <a:off x="1373862" y="3710676"/>
              <a:ext cx="48000" cy="43067"/>
            </a:xfrm>
            <a:custGeom>
              <a:rect b="b" l="l" r="r" t="t"/>
              <a:pathLst>
                <a:path extrusionOk="0" h="7229" w="8057">
                  <a:moveTo>
                    <a:pt x="3994" y="0"/>
                  </a:moveTo>
                  <a:cubicBezTo>
                    <a:pt x="3149" y="0"/>
                    <a:pt x="2305" y="328"/>
                    <a:pt x="1601" y="994"/>
                  </a:cubicBezTo>
                  <a:cubicBezTo>
                    <a:pt x="82" y="2431"/>
                    <a:pt x="0" y="4547"/>
                    <a:pt x="1384" y="6039"/>
                  </a:cubicBezTo>
                  <a:cubicBezTo>
                    <a:pt x="2129" y="6827"/>
                    <a:pt x="3086" y="7229"/>
                    <a:pt x="4043" y="7229"/>
                  </a:cubicBezTo>
                  <a:cubicBezTo>
                    <a:pt x="4897" y="7229"/>
                    <a:pt x="5752" y="6908"/>
                    <a:pt x="6456" y="6256"/>
                  </a:cubicBezTo>
                  <a:cubicBezTo>
                    <a:pt x="7948" y="4954"/>
                    <a:pt x="8056" y="2621"/>
                    <a:pt x="6646" y="1211"/>
                  </a:cubicBezTo>
                  <a:cubicBezTo>
                    <a:pt x="5887" y="409"/>
                    <a:pt x="4939" y="0"/>
                    <a:pt x="39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8"/>
            <p:cNvSpPr/>
            <p:nvPr/>
          </p:nvSpPr>
          <p:spPr>
            <a:xfrm>
              <a:off x="1519386" y="3560654"/>
              <a:ext cx="56954" cy="42834"/>
            </a:xfrm>
            <a:custGeom>
              <a:rect b="b" l="l" r="r" t="t"/>
              <a:pathLst>
                <a:path extrusionOk="0" h="7190" w="9560">
                  <a:moveTo>
                    <a:pt x="4772" y="1"/>
                  </a:moveTo>
                  <a:cubicBezTo>
                    <a:pt x="3836" y="1"/>
                    <a:pt x="2900" y="381"/>
                    <a:pt x="2209" y="1141"/>
                  </a:cubicBezTo>
                  <a:cubicBezTo>
                    <a:pt x="0" y="3403"/>
                    <a:pt x="1616" y="7190"/>
                    <a:pt x="4773" y="7190"/>
                  </a:cubicBezTo>
                  <a:cubicBezTo>
                    <a:pt x="4795" y="7190"/>
                    <a:pt x="4818" y="7190"/>
                    <a:pt x="4840" y="7189"/>
                  </a:cubicBezTo>
                  <a:cubicBezTo>
                    <a:pt x="8013" y="7135"/>
                    <a:pt x="9560" y="3256"/>
                    <a:pt x="7254" y="1059"/>
                  </a:cubicBezTo>
                  <a:cubicBezTo>
                    <a:pt x="6575" y="354"/>
                    <a:pt x="5674" y="1"/>
                    <a:pt x="47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8"/>
            <p:cNvSpPr/>
            <p:nvPr/>
          </p:nvSpPr>
          <p:spPr>
            <a:xfrm>
              <a:off x="1219217" y="4011172"/>
              <a:ext cx="56888" cy="42906"/>
            </a:xfrm>
            <a:custGeom>
              <a:rect b="b" l="l" r="r" t="t"/>
              <a:pathLst>
                <a:path extrusionOk="0" h="7202" w="9549">
                  <a:moveTo>
                    <a:pt x="4775" y="0"/>
                  </a:moveTo>
                  <a:cubicBezTo>
                    <a:pt x="1601" y="0"/>
                    <a:pt x="1" y="3852"/>
                    <a:pt x="2252" y="6103"/>
                  </a:cubicBezTo>
                  <a:cubicBezTo>
                    <a:pt x="2930" y="6836"/>
                    <a:pt x="3852" y="7202"/>
                    <a:pt x="4775" y="7202"/>
                  </a:cubicBezTo>
                  <a:cubicBezTo>
                    <a:pt x="5697" y="7202"/>
                    <a:pt x="6619" y="6836"/>
                    <a:pt x="7297" y="6103"/>
                  </a:cubicBezTo>
                  <a:cubicBezTo>
                    <a:pt x="9548" y="3852"/>
                    <a:pt x="7975" y="0"/>
                    <a:pt x="47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8"/>
            <p:cNvSpPr/>
            <p:nvPr/>
          </p:nvSpPr>
          <p:spPr>
            <a:xfrm>
              <a:off x="1369430" y="3860787"/>
              <a:ext cx="56793" cy="42936"/>
            </a:xfrm>
            <a:custGeom>
              <a:rect b="b" l="l" r="r" t="t"/>
              <a:pathLst>
                <a:path extrusionOk="0" h="7207" w="9533">
                  <a:moveTo>
                    <a:pt x="4749" y="1"/>
                  </a:moveTo>
                  <a:cubicBezTo>
                    <a:pt x="3805" y="1"/>
                    <a:pt x="2862" y="381"/>
                    <a:pt x="2182" y="1130"/>
                  </a:cubicBezTo>
                  <a:cubicBezTo>
                    <a:pt x="0" y="3420"/>
                    <a:pt x="1616" y="7207"/>
                    <a:pt x="4773" y="7207"/>
                  </a:cubicBezTo>
                  <a:cubicBezTo>
                    <a:pt x="4795" y="7207"/>
                    <a:pt x="4818" y="7207"/>
                    <a:pt x="4840" y="7206"/>
                  </a:cubicBezTo>
                  <a:cubicBezTo>
                    <a:pt x="8014" y="7125"/>
                    <a:pt x="9532" y="3246"/>
                    <a:pt x="7227" y="1049"/>
                  </a:cubicBezTo>
                  <a:cubicBezTo>
                    <a:pt x="6551" y="347"/>
                    <a:pt x="5650" y="1"/>
                    <a:pt x="47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8"/>
            <p:cNvSpPr/>
            <p:nvPr/>
          </p:nvSpPr>
          <p:spPr>
            <a:xfrm>
              <a:off x="1519452" y="3710753"/>
              <a:ext cx="56793" cy="42852"/>
            </a:xfrm>
            <a:custGeom>
              <a:rect b="b" l="l" r="r" t="t"/>
              <a:pathLst>
                <a:path extrusionOk="0" h="7193" w="9533">
                  <a:moveTo>
                    <a:pt x="4768" y="0"/>
                  </a:moveTo>
                  <a:cubicBezTo>
                    <a:pt x="3870" y="0"/>
                    <a:pt x="2968" y="346"/>
                    <a:pt x="2279" y="1035"/>
                  </a:cubicBezTo>
                  <a:cubicBezTo>
                    <a:pt x="1" y="3259"/>
                    <a:pt x="1520" y="7138"/>
                    <a:pt x="4693" y="7192"/>
                  </a:cubicBezTo>
                  <a:cubicBezTo>
                    <a:pt x="4716" y="7193"/>
                    <a:pt x="4738" y="7193"/>
                    <a:pt x="4761" y="7193"/>
                  </a:cubicBezTo>
                  <a:cubicBezTo>
                    <a:pt x="7917" y="7193"/>
                    <a:pt x="9533" y="3406"/>
                    <a:pt x="7324" y="1144"/>
                  </a:cubicBezTo>
                  <a:cubicBezTo>
                    <a:pt x="6644" y="380"/>
                    <a:pt x="5709" y="0"/>
                    <a:pt x="47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8"/>
            <p:cNvSpPr/>
            <p:nvPr/>
          </p:nvSpPr>
          <p:spPr>
            <a:xfrm>
              <a:off x="1373862" y="4010808"/>
              <a:ext cx="48000" cy="43144"/>
            </a:xfrm>
            <a:custGeom>
              <a:rect b="b" l="l" r="r" t="t"/>
              <a:pathLst>
                <a:path extrusionOk="0" h="7242" w="8057">
                  <a:moveTo>
                    <a:pt x="4005" y="1"/>
                  </a:moveTo>
                  <a:cubicBezTo>
                    <a:pt x="3156" y="1"/>
                    <a:pt x="2308" y="328"/>
                    <a:pt x="1601" y="984"/>
                  </a:cubicBezTo>
                  <a:cubicBezTo>
                    <a:pt x="109" y="2394"/>
                    <a:pt x="0" y="4564"/>
                    <a:pt x="1384" y="6056"/>
                  </a:cubicBezTo>
                  <a:cubicBezTo>
                    <a:pt x="2082" y="6840"/>
                    <a:pt x="3051" y="7242"/>
                    <a:pt x="4021" y="7242"/>
                  </a:cubicBezTo>
                  <a:cubicBezTo>
                    <a:pt x="4897" y="7242"/>
                    <a:pt x="5774" y="6915"/>
                    <a:pt x="6456" y="6246"/>
                  </a:cubicBezTo>
                  <a:cubicBezTo>
                    <a:pt x="7948" y="4944"/>
                    <a:pt x="8056" y="2638"/>
                    <a:pt x="6646" y="1201"/>
                  </a:cubicBezTo>
                  <a:cubicBezTo>
                    <a:pt x="5890" y="402"/>
                    <a:pt x="4947" y="1"/>
                    <a:pt x="40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8"/>
            <p:cNvSpPr/>
            <p:nvPr/>
          </p:nvSpPr>
          <p:spPr>
            <a:xfrm>
              <a:off x="1519452" y="3860721"/>
              <a:ext cx="56751" cy="43007"/>
            </a:xfrm>
            <a:custGeom>
              <a:rect b="b" l="l" r="r" t="t"/>
              <a:pathLst>
                <a:path extrusionOk="0" h="7219" w="9526">
                  <a:moveTo>
                    <a:pt x="4750" y="1"/>
                  </a:moveTo>
                  <a:cubicBezTo>
                    <a:pt x="3888" y="1"/>
                    <a:pt x="3025" y="341"/>
                    <a:pt x="2306" y="1033"/>
                  </a:cubicBezTo>
                  <a:cubicBezTo>
                    <a:pt x="1" y="3230"/>
                    <a:pt x="1493" y="7136"/>
                    <a:pt x="4666" y="7217"/>
                  </a:cubicBezTo>
                  <a:cubicBezTo>
                    <a:pt x="4700" y="7218"/>
                    <a:pt x="4733" y="7218"/>
                    <a:pt x="4767" y="7218"/>
                  </a:cubicBezTo>
                  <a:cubicBezTo>
                    <a:pt x="7902" y="7218"/>
                    <a:pt x="9525" y="3450"/>
                    <a:pt x="7352" y="1169"/>
                  </a:cubicBezTo>
                  <a:cubicBezTo>
                    <a:pt x="6606" y="395"/>
                    <a:pt x="5678" y="1"/>
                    <a:pt x="4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8"/>
            <p:cNvSpPr/>
            <p:nvPr/>
          </p:nvSpPr>
          <p:spPr>
            <a:xfrm>
              <a:off x="1519386" y="4010844"/>
              <a:ext cx="56954" cy="42834"/>
            </a:xfrm>
            <a:custGeom>
              <a:rect b="b" l="l" r="r" t="t"/>
              <a:pathLst>
                <a:path extrusionOk="0" h="7190" w="9560">
                  <a:moveTo>
                    <a:pt x="4772" y="1"/>
                  </a:moveTo>
                  <a:cubicBezTo>
                    <a:pt x="3836" y="1"/>
                    <a:pt x="2900" y="381"/>
                    <a:pt x="2209" y="1140"/>
                  </a:cubicBezTo>
                  <a:cubicBezTo>
                    <a:pt x="0" y="3403"/>
                    <a:pt x="1616" y="7190"/>
                    <a:pt x="4773" y="7190"/>
                  </a:cubicBezTo>
                  <a:cubicBezTo>
                    <a:pt x="4795" y="7190"/>
                    <a:pt x="4818" y="7189"/>
                    <a:pt x="4840" y="7189"/>
                  </a:cubicBezTo>
                  <a:cubicBezTo>
                    <a:pt x="8013" y="7135"/>
                    <a:pt x="9560" y="3256"/>
                    <a:pt x="7254" y="1059"/>
                  </a:cubicBezTo>
                  <a:cubicBezTo>
                    <a:pt x="6575" y="354"/>
                    <a:pt x="5674" y="1"/>
                    <a:pt x="47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8"/>
            <p:cNvSpPr/>
            <p:nvPr/>
          </p:nvSpPr>
          <p:spPr>
            <a:xfrm>
              <a:off x="774037" y="3410596"/>
              <a:ext cx="47350" cy="42799"/>
            </a:xfrm>
            <a:custGeom>
              <a:rect b="b" l="l" r="r" t="t"/>
              <a:pathLst>
                <a:path extrusionOk="0" h="7184" w="7948">
                  <a:moveTo>
                    <a:pt x="3927" y="0"/>
                  </a:moveTo>
                  <a:cubicBezTo>
                    <a:pt x="3061" y="0"/>
                    <a:pt x="2201" y="340"/>
                    <a:pt x="1492" y="1022"/>
                  </a:cubicBezTo>
                  <a:cubicBezTo>
                    <a:pt x="55" y="2378"/>
                    <a:pt x="1" y="4657"/>
                    <a:pt x="1357" y="6067"/>
                  </a:cubicBezTo>
                  <a:cubicBezTo>
                    <a:pt x="2058" y="6810"/>
                    <a:pt x="3005" y="7184"/>
                    <a:pt x="3956" y="7184"/>
                  </a:cubicBezTo>
                  <a:cubicBezTo>
                    <a:pt x="4844" y="7184"/>
                    <a:pt x="5735" y="6858"/>
                    <a:pt x="6429" y="6203"/>
                  </a:cubicBezTo>
                  <a:lnTo>
                    <a:pt x="6402" y="6203"/>
                  </a:lnTo>
                  <a:cubicBezTo>
                    <a:pt x="7894" y="4874"/>
                    <a:pt x="7948" y="2541"/>
                    <a:pt x="6537" y="1158"/>
                  </a:cubicBezTo>
                  <a:cubicBezTo>
                    <a:pt x="5781" y="387"/>
                    <a:pt x="4851" y="0"/>
                    <a:pt x="39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8"/>
            <p:cNvSpPr/>
            <p:nvPr/>
          </p:nvSpPr>
          <p:spPr>
            <a:xfrm>
              <a:off x="923511" y="3410549"/>
              <a:ext cx="48160" cy="43079"/>
            </a:xfrm>
            <a:custGeom>
              <a:rect b="b" l="l" r="r" t="t"/>
              <a:pathLst>
                <a:path extrusionOk="0" h="7231" w="8084">
                  <a:moveTo>
                    <a:pt x="4034" y="1"/>
                  </a:moveTo>
                  <a:cubicBezTo>
                    <a:pt x="3217" y="1"/>
                    <a:pt x="2401" y="304"/>
                    <a:pt x="1709" y="922"/>
                  </a:cubicBezTo>
                  <a:cubicBezTo>
                    <a:pt x="190" y="2278"/>
                    <a:pt x="0" y="4448"/>
                    <a:pt x="1356" y="5967"/>
                  </a:cubicBezTo>
                  <a:cubicBezTo>
                    <a:pt x="2083" y="6797"/>
                    <a:pt x="3070" y="7231"/>
                    <a:pt x="4063" y="7231"/>
                  </a:cubicBezTo>
                  <a:cubicBezTo>
                    <a:pt x="4886" y="7231"/>
                    <a:pt x="5713" y="6934"/>
                    <a:pt x="6401" y="6319"/>
                  </a:cubicBezTo>
                  <a:cubicBezTo>
                    <a:pt x="7893" y="4990"/>
                    <a:pt x="8083" y="2766"/>
                    <a:pt x="6754" y="1274"/>
                  </a:cubicBezTo>
                  <a:cubicBezTo>
                    <a:pt x="5986" y="433"/>
                    <a:pt x="5010" y="1"/>
                    <a:pt x="40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8"/>
            <p:cNvSpPr/>
            <p:nvPr/>
          </p:nvSpPr>
          <p:spPr>
            <a:xfrm>
              <a:off x="919144" y="3560654"/>
              <a:ext cx="56751" cy="42840"/>
            </a:xfrm>
            <a:custGeom>
              <a:rect b="b" l="l" r="r" t="t"/>
              <a:pathLst>
                <a:path extrusionOk="0" h="7191" w="9526">
                  <a:moveTo>
                    <a:pt x="4788" y="1"/>
                  </a:moveTo>
                  <a:cubicBezTo>
                    <a:pt x="3886" y="1"/>
                    <a:pt x="2985" y="354"/>
                    <a:pt x="2306" y="1059"/>
                  </a:cubicBezTo>
                  <a:cubicBezTo>
                    <a:pt x="1" y="3256"/>
                    <a:pt x="1520" y="7135"/>
                    <a:pt x="4693" y="7189"/>
                  </a:cubicBezTo>
                  <a:cubicBezTo>
                    <a:pt x="4727" y="7190"/>
                    <a:pt x="4760" y="7190"/>
                    <a:pt x="4793" y="7190"/>
                  </a:cubicBezTo>
                  <a:cubicBezTo>
                    <a:pt x="7928" y="7190"/>
                    <a:pt x="9525" y="3395"/>
                    <a:pt x="7351" y="1141"/>
                  </a:cubicBezTo>
                  <a:cubicBezTo>
                    <a:pt x="6661" y="381"/>
                    <a:pt x="5724" y="1"/>
                    <a:pt x="47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8"/>
            <p:cNvSpPr/>
            <p:nvPr/>
          </p:nvSpPr>
          <p:spPr>
            <a:xfrm>
              <a:off x="1069100" y="3410561"/>
              <a:ext cx="57001" cy="42971"/>
            </a:xfrm>
            <a:custGeom>
              <a:rect b="b" l="l" r="r" t="t"/>
              <a:pathLst>
                <a:path extrusionOk="0" h="7213" w="9568">
                  <a:moveTo>
                    <a:pt x="4787" y="1"/>
                  </a:moveTo>
                  <a:cubicBezTo>
                    <a:pt x="3881" y="1"/>
                    <a:pt x="2975" y="360"/>
                    <a:pt x="2306" y="1082"/>
                  </a:cubicBezTo>
                  <a:cubicBezTo>
                    <a:pt x="1" y="3306"/>
                    <a:pt x="1574" y="7185"/>
                    <a:pt x="4747" y="7212"/>
                  </a:cubicBezTo>
                  <a:cubicBezTo>
                    <a:pt x="4759" y="7212"/>
                    <a:pt x="4770" y="7212"/>
                    <a:pt x="4781" y="7212"/>
                  </a:cubicBezTo>
                  <a:cubicBezTo>
                    <a:pt x="7959" y="7212"/>
                    <a:pt x="9567" y="3407"/>
                    <a:pt x="7324" y="1137"/>
                  </a:cubicBezTo>
                  <a:cubicBezTo>
                    <a:pt x="6650" y="380"/>
                    <a:pt x="5719" y="1"/>
                    <a:pt x="4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8"/>
            <p:cNvSpPr/>
            <p:nvPr/>
          </p:nvSpPr>
          <p:spPr>
            <a:xfrm>
              <a:off x="769235" y="3861055"/>
              <a:ext cx="56841" cy="42846"/>
            </a:xfrm>
            <a:custGeom>
              <a:rect b="b" l="l" r="r" t="t"/>
              <a:pathLst>
                <a:path extrusionOk="0" h="7192" w="9541">
                  <a:moveTo>
                    <a:pt x="4760" y="0"/>
                  </a:moveTo>
                  <a:cubicBezTo>
                    <a:pt x="1609" y="0"/>
                    <a:pt x="1" y="3806"/>
                    <a:pt x="2217" y="6076"/>
                  </a:cubicBezTo>
                  <a:cubicBezTo>
                    <a:pt x="2905" y="6819"/>
                    <a:pt x="3836" y="7192"/>
                    <a:pt x="4768" y="7192"/>
                  </a:cubicBezTo>
                  <a:cubicBezTo>
                    <a:pt x="5674" y="7192"/>
                    <a:pt x="6580" y="6839"/>
                    <a:pt x="7262" y="6130"/>
                  </a:cubicBezTo>
                  <a:cubicBezTo>
                    <a:pt x="9540" y="3906"/>
                    <a:pt x="7994" y="28"/>
                    <a:pt x="4794" y="0"/>
                  </a:cubicBezTo>
                  <a:cubicBezTo>
                    <a:pt x="4783" y="0"/>
                    <a:pt x="4771" y="0"/>
                    <a:pt x="4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8"/>
            <p:cNvSpPr/>
            <p:nvPr/>
          </p:nvSpPr>
          <p:spPr>
            <a:xfrm>
              <a:off x="919192" y="3710938"/>
              <a:ext cx="56841" cy="42971"/>
            </a:xfrm>
            <a:custGeom>
              <a:rect b="b" l="l" r="r" t="t"/>
              <a:pathLst>
                <a:path extrusionOk="0" h="7213" w="9541">
                  <a:moveTo>
                    <a:pt x="4787" y="0"/>
                  </a:moveTo>
                  <a:cubicBezTo>
                    <a:pt x="1609" y="0"/>
                    <a:pt x="1" y="3806"/>
                    <a:pt x="2217" y="6076"/>
                  </a:cubicBezTo>
                  <a:cubicBezTo>
                    <a:pt x="2904" y="6832"/>
                    <a:pt x="3843" y="7212"/>
                    <a:pt x="4778" y="7212"/>
                  </a:cubicBezTo>
                  <a:cubicBezTo>
                    <a:pt x="5687" y="7212"/>
                    <a:pt x="6593" y="6853"/>
                    <a:pt x="7262" y="6130"/>
                  </a:cubicBezTo>
                  <a:cubicBezTo>
                    <a:pt x="9540" y="3906"/>
                    <a:pt x="7994" y="28"/>
                    <a:pt x="4821" y="0"/>
                  </a:cubicBezTo>
                  <a:cubicBezTo>
                    <a:pt x="4810" y="0"/>
                    <a:pt x="4798" y="0"/>
                    <a:pt x="4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8"/>
            <p:cNvSpPr/>
            <p:nvPr/>
          </p:nvSpPr>
          <p:spPr>
            <a:xfrm>
              <a:off x="1073628" y="3560624"/>
              <a:ext cx="47833" cy="43114"/>
            </a:xfrm>
            <a:custGeom>
              <a:rect b="b" l="l" r="r" t="t"/>
              <a:pathLst>
                <a:path extrusionOk="0" h="7237" w="8029">
                  <a:moveTo>
                    <a:pt x="4026" y="0"/>
                  </a:moveTo>
                  <a:cubicBezTo>
                    <a:pt x="3176" y="0"/>
                    <a:pt x="2321" y="327"/>
                    <a:pt x="1600" y="983"/>
                  </a:cubicBezTo>
                  <a:cubicBezTo>
                    <a:pt x="82" y="2393"/>
                    <a:pt x="0" y="4536"/>
                    <a:pt x="1383" y="6028"/>
                  </a:cubicBezTo>
                  <a:cubicBezTo>
                    <a:pt x="2095" y="6827"/>
                    <a:pt x="3088" y="7237"/>
                    <a:pt x="4085" y="7237"/>
                  </a:cubicBezTo>
                  <a:cubicBezTo>
                    <a:pt x="4949" y="7237"/>
                    <a:pt x="5817" y="6929"/>
                    <a:pt x="6510" y="6299"/>
                  </a:cubicBezTo>
                  <a:cubicBezTo>
                    <a:pt x="7975" y="4943"/>
                    <a:pt x="8029" y="2637"/>
                    <a:pt x="6646" y="1200"/>
                  </a:cubicBezTo>
                  <a:cubicBezTo>
                    <a:pt x="5904" y="401"/>
                    <a:pt x="4968" y="0"/>
                    <a:pt x="40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8"/>
            <p:cNvSpPr/>
            <p:nvPr/>
          </p:nvSpPr>
          <p:spPr>
            <a:xfrm>
              <a:off x="1219217" y="3410543"/>
              <a:ext cx="56841" cy="42828"/>
            </a:xfrm>
            <a:custGeom>
              <a:rect b="b" l="l" r="r" t="t"/>
              <a:pathLst>
                <a:path extrusionOk="0" h="7189" w="9541">
                  <a:moveTo>
                    <a:pt x="4759" y="0"/>
                  </a:moveTo>
                  <a:cubicBezTo>
                    <a:pt x="3849" y="0"/>
                    <a:pt x="2937" y="360"/>
                    <a:pt x="2252" y="1085"/>
                  </a:cubicBezTo>
                  <a:cubicBezTo>
                    <a:pt x="1" y="3309"/>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8"/>
            <p:cNvSpPr/>
            <p:nvPr/>
          </p:nvSpPr>
          <p:spPr>
            <a:xfrm>
              <a:off x="1069261" y="3710735"/>
              <a:ext cx="56793" cy="42870"/>
            </a:xfrm>
            <a:custGeom>
              <a:rect b="b" l="l" r="r" t="t"/>
              <a:pathLst>
                <a:path extrusionOk="0" h="7196" w="9533">
                  <a:moveTo>
                    <a:pt x="4780" y="0"/>
                  </a:moveTo>
                  <a:cubicBezTo>
                    <a:pt x="3878" y="0"/>
                    <a:pt x="2971" y="346"/>
                    <a:pt x="2279" y="1038"/>
                  </a:cubicBezTo>
                  <a:cubicBezTo>
                    <a:pt x="1" y="3262"/>
                    <a:pt x="1520" y="7141"/>
                    <a:pt x="4720" y="7195"/>
                  </a:cubicBezTo>
                  <a:cubicBezTo>
                    <a:pt x="4743" y="7196"/>
                    <a:pt x="4765" y="7196"/>
                    <a:pt x="4787" y="7196"/>
                  </a:cubicBezTo>
                  <a:cubicBezTo>
                    <a:pt x="7917" y="7196"/>
                    <a:pt x="9533" y="3409"/>
                    <a:pt x="7324" y="1119"/>
                  </a:cubicBezTo>
                  <a:cubicBezTo>
                    <a:pt x="6647" y="373"/>
                    <a:pt x="5717" y="0"/>
                    <a:pt x="47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8"/>
            <p:cNvSpPr/>
            <p:nvPr/>
          </p:nvSpPr>
          <p:spPr>
            <a:xfrm>
              <a:off x="1969648" y="3560660"/>
              <a:ext cx="56995" cy="42828"/>
            </a:xfrm>
            <a:custGeom>
              <a:rect b="b" l="l" r="r" t="t"/>
              <a:pathLst>
                <a:path extrusionOk="0" h="7189" w="9567">
                  <a:moveTo>
                    <a:pt x="4765" y="0"/>
                  </a:moveTo>
                  <a:cubicBezTo>
                    <a:pt x="3855" y="0"/>
                    <a:pt x="2950" y="360"/>
                    <a:pt x="2278" y="1085"/>
                  </a:cubicBezTo>
                  <a:cubicBezTo>
                    <a:pt x="0" y="3337"/>
                    <a:pt x="1573" y="7188"/>
                    <a:pt x="4774" y="7188"/>
                  </a:cubicBezTo>
                  <a:cubicBezTo>
                    <a:pt x="4785" y="7188"/>
                    <a:pt x="4796" y="7188"/>
                    <a:pt x="4807" y="7188"/>
                  </a:cubicBezTo>
                  <a:cubicBezTo>
                    <a:pt x="7959" y="7188"/>
                    <a:pt x="9567" y="3356"/>
                    <a:pt x="7324" y="1112"/>
                  </a:cubicBezTo>
                  <a:cubicBezTo>
                    <a:pt x="6625" y="373"/>
                    <a:pt x="5693" y="0"/>
                    <a:pt x="47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8"/>
            <p:cNvSpPr/>
            <p:nvPr/>
          </p:nvSpPr>
          <p:spPr>
            <a:xfrm>
              <a:off x="2119765" y="3410596"/>
              <a:ext cx="56745" cy="42942"/>
            </a:xfrm>
            <a:custGeom>
              <a:rect b="b" l="l" r="r" t="t"/>
              <a:pathLst>
                <a:path extrusionOk="0" h="7208" w="9525">
                  <a:moveTo>
                    <a:pt x="4761" y="0"/>
                  </a:moveTo>
                  <a:cubicBezTo>
                    <a:pt x="3895" y="0"/>
                    <a:pt x="3027" y="340"/>
                    <a:pt x="2306" y="1022"/>
                  </a:cubicBezTo>
                  <a:cubicBezTo>
                    <a:pt x="0" y="3219"/>
                    <a:pt x="1492" y="7125"/>
                    <a:pt x="4665" y="7206"/>
                  </a:cubicBezTo>
                  <a:cubicBezTo>
                    <a:pt x="4699" y="7207"/>
                    <a:pt x="4732" y="7208"/>
                    <a:pt x="4766" y="7208"/>
                  </a:cubicBezTo>
                  <a:cubicBezTo>
                    <a:pt x="7901" y="7208"/>
                    <a:pt x="9525" y="3439"/>
                    <a:pt x="7351" y="1158"/>
                  </a:cubicBezTo>
                  <a:cubicBezTo>
                    <a:pt x="6608" y="387"/>
                    <a:pt x="5685" y="0"/>
                    <a:pt x="4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8"/>
            <p:cNvSpPr/>
            <p:nvPr/>
          </p:nvSpPr>
          <p:spPr>
            <a:xfrm>
              <a:off x="1669616" y="4011172"/>
              <a:ext cx="56841" cy="42888"/>
            </a:xfrm>
            <a:custGeom>
              <a:rect b="b" l="l" r="r" t="t"/>
              <a:pathLst>
                <a:path extrusionOk="0" h="7199" w="9541">
                  <a:moveTo>
                    <a:pt x="4760" y="0"/>
                  </a:moveTo>
                  <a:cubicBezTo>
                    <a:pt x="1582" y="0"/>
                    <a:pt x="1" y="3833"/>
                    <a:pt x="2244" y="6076"/>
                  </a:cubicBezTo>
                  <a:cubicBezTo>
                    <a:pt x="2926" y="6826"/>
                    <a:pt x="3853" y="7198"/>
                    <a:pt x="4780" y="7198"/>
                  </a:cubicBezTo>
                  <a:cubicBezTo>
                    <a:pt x="5697" y="7198"/>
                    <a:pt x="6614" y="6832"/>
                    <a:pt x="7289" y="6103"/>
                  </a:cubicBezTo>
                  <a:cubicBezTo>
                    <a:pt x="9541" y="3852"/>
                    <a:pt x="7967" y="0"/>
                    <a:pt x="4794" y="0"/>
                  </a:cubicBezTo>
                  <a:cubicBezTo>
                    <a:pt x="4783" y="0"/>
                    <a:pt x="4772" y="0"/>
                    <a:pt x="4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8"/>
            <p:cNvSpPr/>
            <p:nvPr/>
          </p:nvSpPr>
          <p:spPr>
            <a:xfrm>
              <a:off x="1819620" y="3861049"/>
              <a:ext cx="56954" cy="42918"/>
            </a:xfrm>
            <a:custGeom>
              <a:rect b="b" l="l" r="r" t="t"/>
              <a:pathLst>
                <a:path extrusionOk="0" h="7204" w="9560">
                  <a:moveTo>
                    <a:pt x="4773" y="1"/>
                  </a:moveTo>
                  <a:cubicBezTo>
                    <a:pt x="1643" y="1"/>
                    <a:pt x="1" y="3788"/>
                    <a:pt x="2209" y="6050"/>
                  </a:cubicBezTo>
                  <a:cubicBezTo>
                    <a:pt x="2892" y="6817"/>
                    <a:pt x="3840" y="7204"/>
                    <a:pt x="4788" y="7204"/>
                  </a:cubicBezTo>
                  <a:cubicBezTo>
                    <a:pt x="5685" y="7204"/>
                    <a:pt x="6582" y="6857"/>
                    <a:pt x="7254" y="6159"/>
                  </a:cubicBezTo>
                  <a:cubicBezTo>
                    <a:pt x="9560" y="3934"/>
                    <a:pt x="8014" y="56"/>
                    <a:pt x="4840" y="1"/>
                  </a:cubicBezTo>
                  <a:cubicBezTo>
                    <a:pt x="4818" y="1"/>
                    <a:pt x="4796" y="1"/>
                    <a:pt x="47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8"/>
            <p:cNvSpPr/>
            <p:nvPr/>
          </p:nvSpPr>
          <p:spPr>
            <a:xfrm>
              <a:off x="1969690" y="3710753"/>
              <a:ext cx="56841" cy="42852"/>
            </a:xfrm>
            <a:custGeom>
              <a:rect b="b" l="l" r="r" t="t"/>
              <a:pathLst>
                <a:path extrusionOk="0" h="7193" w="9541">
                  <a:moveTo>
                    <a:pt x="4768" y="1"/>
                  </a:moveTo>
                  <a:cubicBezTo>
                    <a:pt x="3836" y="1"/>
                    <a:pt x="2905" y="374"/>
                    <a:pt x="2217" y="1116"/>
                  </a:cubicBezTo>
                  <a:cubicBezTo>
                    <a:pt x="1" y="3387"/>
                    <a:pt x="1609" y="7192"/>
                    <a:pt x="4787" y="7192"/>
                  </a:cubicBezTo>
                  <a:cubicBezTo>
                    <a:pt x="4799" y="7192"/>
                    <a:pt x="4810" y="7192"/>
                    <a:pt x="4821" y="7192"/>
                  </a:cubicBezTo>
                  <a:cubicBezTo>
                    <a:pt x="7995" y="7165"/>
                    <a:pt x="9541" y="3286"/>
                    <a:pt x="7262" y="1062"/>
                  </a:cubicBezTo>
                  <a:cubicBezTo>
                    <a:pt x="6580" y="353"/>
                    <a:pt x="5674" y="1"/>
                    <a:pt x="4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8"/>
            <p:cNvSpPr/>
            <p:nvPr/>
          </p:nvSpPr>
          <p:spPr>
            <a:xfrm>
              <a:off x="2124287" y="3560624"/>
              <a:ext cx="48321" cy="43740"/>
            </a:xfrm>
            <a:custGeom>
              <a:rect b="b" l="l" r="r" t="t"/>
              <a:pathLst>
                <a:path extrusionOk="0" h="7342" w="8111">
                  <a:moveTo>
                    <a:pt x="4006" y="0"/>
                  </a:moveTo>
                  <a:cubicBezTo>
                    <a:pt x="3156" y="0"/>
                    <a:pt x="2308" y="327"/>
                    <a:pt x="1601" y="983"/>
                  </a:cubicBezTo>
                  <a:cubicBezTo>
                    <a:pt x="82" y="2393"/>
                    <a:pt x="1" y="4536"/>
                    <a:pt x="1384" y="6028"/>
                  </a:cubicBezTo>
                  <a:cubicBezTo>
                    <a:pt x="2090" y="6896"/>
                    <a:pt x="3109" y="7341"/>
                    <a:pt x="4135" y="7341"/>
                  </a:cubicBezTo>
                  <a:cubicBezTo>
                    <a:pt x="5000" y="7341"/>
                    <a:pt x="5870" y="7025"/>
                    <a:pt x="6565" y="6380"/>
                  </a:cubicBezTo>
                  <a:cubicBezTo>
                    <a:pt x="8084" y="4997"/>
                    <a:pt x="8111" y="2637"/>
                    <a:pt x="6646" y="1200"/>
                  </a:cubicBezTo>
                  <a:cubicBezTo>
                    <a:pt x="5890" y="401"/>
                    <a:pt x="4947" y="0"/>
                    <a:pt x="40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8"/>
            <p:cNvSpPr/>
            <p:nvPr/>
          </p:nvSpPr>
          <p:spPr>
            <a:xfrm>
              <a:off x="2269721" y="3410596"/>
              <a:ext cx="56954" cy="42936"/>
            </a:xfrm>
            <a:custGeom>
              <a:rect b="b" l="l" r="r" t="t"/>
              <a:pathLst>
                <a:path extrusionOk="0" h="7207" w="9560">
                  <a:moveTo>
                    <a:pt x="4794" y="1"/>
                  </a:moveTo>
                  <a:cubicBezTo>
                    <a:pt x="3897" y="1"/>
                    <a:pt x="2994" y="347"/>
                    <a:pt x="2306" y="1049"/>
                  </a:cubicBezTo>
                  <a:cubicBezTo>
                    <a:pt x="0" y="3246"/>
                    <a:pt x="1546" y="7152"/>
                    <a:pt x="4720" y="7206"/>
                  </a:cubicBezTo>
                  <a:cubicBezTo>
                    <a:pt x="4742" y="7207"/>
                    <a:pt x="4765" y="7207"/>
                    <a:pt x="4787" y="7207"/>
                  </a:cubicBezTo>
                  <a:cubicBezTo>
                    <a:pt x="7943" y="7207"/>
                    <a:pt x="9559" y="3420"/>
                    <a:pt x="7351" y="1131"/>
                  </a:cubicBezTo>
                  <a:cubicBezTo>
                    <a:pt x="6671" y="381"/>
                    <a:pt x="5735" y="1"/>
                    <a:pt x="47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8"/>
            <p:cNvSpPr/>
            <p:nvPr/>
          </p:nvSpPr>
          <p:spPr>
            <a:xfrm>
              <a:off x="1819692" y="4011011"/>
              <a:ext cx="56882" cy="42989"/>
            </a:xfrm>
            <a:custGeom>
              <a:rect b="b" l="l" r="r" t="t"/>
              <a:pathLst>
                <a:path extrusionOk="0" h="7216" w="9548">
                  <a:moveTo>
                    <a:pt x="4747" y="0"/>
                  </a:moveTo>
                  <a:cubicBezTo>
                    <a:pt x="1573" y="27"/>
                    <a:pt x="0" y="3879"/>
                    <a:pt x="2251" y="6130"/>
                  </a:cubicBezTo>
                  <a:cubicBezTo>
                    <a:pt x="2937" y="6856"/>
                    <a:pt x="3848" y="7215"/>
                    <a:pt x="4759" y="7215"/>
                  </a:cubicBezTo>
                  <a:cubicBezTo>
                    <a:pt x="5686" y="7215"/>
                    <a:pt x="6612" y="6842"/>
                    <a:pt x="7296" y="6103"/>
                  </a:cubicBezTo>
                  <a:cubicBezTo>
                    <a:pt x="9548" y="3852"/>
                    <a:pt x="7947" y="0"/>
                    <a:pt x="47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8"/>
            <p:cNvSpPr/>
            <p:nvPr/>
          </p:nvSpPr>
          <p:spPr>
            <a:xfrm>
              <a:off x="1974009" y="3860739"/>
              <a:ext cx="48160" cy="43132"/>
            </a:xfrm>
            <a:custGeom>
              <a:rect b="b" l="l" r="r" t="t"/>
              <a:pathLst>
                <a:path extrusionOk="0" h="7240" w="8084">
                  <a:moveTo>
                    <a:pt x="4012" y="1"/>
                  </a:moveTo>
                  <a:cubicBezTo>
                    <a:pt x="3198" y="1"/>
                    <a:pt x="2389" y="303"/>
                    <a:pt x="1709" y="921"/>
                  </a:cubicBezTo>
                  <a:cubicBezTo>
                    <a:pt x="163" y="2305"/>
                    <a:pt x="0" y="4448"/>
                    <a:pt x="1357" y="5966"/>
                  </a:cubicBezTo>
                  <a:cubicBezTo>
                    <a:pt x="2110" y="6808"/>
                    <a:pt x="3087" y="7240"/>
                    <a:pt x="4067" y="7240"/>
                  </a:cubicBezTo>
                  <a:cubicBezTo>
                    <a:pt x="4888" y="7240"/>
                    <a:pt x="5709" y="6937"/>
                    <a:pt x="6402" y="6319"/>
                  </a:cubicBezTo>
                  <a:cubicBezTo>
                    <a:pt x="7893" y="4990"/>
                    <a:pt x="8083" y="2793"/>
                    <a:pt x="6727" y="1274"/>
                  </a:cubicBezTo>
                  <a:cubicBezTo>
                    <a:pt x="5959" y="433"/>
                    <a:pt x="4983" y="1"/>
                    <a:pt x="40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8"/>
            <p:cNvSpPr/>
            <p:nvPr/>
          </p:nvSpPr>
          <p:spPr>
            <a:xfrm>
              <a:off x="2124287" y="3710676"/>
              <a:ext cx="47839" cy="43067"/>
            </a:xfrm>
            <a:custGeom>
              <a:rect b="b" l="l" r="r" t="t"/>
              <a:pathLst>
                <a:path extrusionOk="0" h="7229" w="8030">
                  <a:moveTo>
                    <a:pt x="3995" y="0"/>
                  </a:moveTo>
                  <a:cubicBezTo>
                    <a:pt x="3149" y="0"/>
                    <a:pt x="2305" y="328"/>
                    <a:pt x="1601" y="994"/>
                  </a:cubicBezTo>
                  <a:cubicBezTo>
                    <a:pt x="82" y="2431"/>
                    <a:pt x="1" y="4547"/>
                    <a:pt x="1384" y="6039"/>
                  </a:cubicBezTo>
                  <a:cubicBezTo>
                    <a:pt x="2129" y="6827"/>
                    <a:pt x="3086" y="7229"/>
                    <a:pt x="4043" y="7229"/>
                  </a:cubicBezTo>
                  <a:cubicBezTo>
                    <a:pt x="4898" y="7229"/>
                    <a:pt x="5752" y="6908"/>
                    <a:pt x="6456" y="6256"/>
                  </a:cubicBezTo>
                  <a:cubicBezTo>
                    <a:pt x="7948" y="4954"/>
                    <a:pt x="8029" y="2648"/>
                    <a:pt x="6646" y="1211"/>
                  </a:cubicBezTo>
                  <a:cubicBezTo>
                    <a:pt x="5887" y="409"/>
                    <a:pt x="4940" y="0"/>
                    <a:pt x="39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8"/>
            <p:cNvSpPr/>
            <p:nvPr/>
          </p:nvSpPr>
          <p:spPr>
            <a:xfrm>
              <a:off x="2269811" y="3560654"/>
              <a:ext cx="56954" cy="42834"/>
            </a:xfrm>
            <a:custGeom>
              <a:rect b="b" l="l" r="r" t="t"/>
              <a:pathLst>
                <a:path extrusionOk="0" h="7190" w="9560">
                  <a:moveTo>
                    <a:pt x="4773" y="1"/>
                  </a:moveTo>
                  <a:cubicBezTo>
                    <a:pt x="3837" y="1"/>
                    <a:pt x="2900" y="381"/>
                    <a:pt x="2209" y="1141"/>
                  </a:cubicBezTo>
                  <a:cubicBezTo>
                    <a:pt x="1" y="3403"/>
                    <a:pt x="1617" y="7190"/>
                    <a:pt x="4773" y="7190"/>
                  </a:cubicBezTo>
                  <a:cubicBezTo>
                    <a:pt x="4795" y="7190"/>
                    <a:pt x="4818" y="7190"/>
                    <a:pt x="4840" y="7189"/>
                  </a:cubicBezTo>
                  <a:cubicBezTo>
                    <a:pt x="8014" y="7135"/>
                    <a:pt x="9560" y="3256"/>
                    <a:pt x="7254" y="1059"/>
                  </a:cubicBezTo>
                  <a:cubicBezTo>
                    <a:pt x="6575" y="354"/>
                    <a:pt x="5675" y="1"/>
                    <a:pt x="47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8"/>
            <p:cNvSpPr/>
            <p:nvPr/>
          </p:nvSpPr>
          <p:spPr>
            <a:xfrm>
              <a:off x="1969648" y="4011172"/>
              <a:ext cx="56882" cy="42906"/>
            </a:xfrm>
            <a:custGeom>
              <a:rect b="b" l="l" r="r" t="t"/>
              <a:pathLst>
                <a:path extrusionOk="0" h="7202" w="9548">
                  <a:moveTo>
                    <a:pt x="4774" y="0"/>
                  </a:moveTo>
                  <a:cubicBezTo>
                    <a:pt x="1600" y="0"/>
                    <a:pt x="0" y="3852"/>
                    <a:pt x="2251" y="6103"/>
                  </a:cubicBezTo>
                  <a:cubicBezTo>
                    <a:pt x="2929" y="6836"/>
                    <a:pt x="3852" y="7202"/>
                    <a:pt x="4774" y="7202"/>
                  </a:cubicBezTo>
                  <a:cubicBezTo>
                    <a:pt x="5696" y="7202"/>
                    <a:pt x="6618" y="6836"/>
                    <a:pt x="7296" y="6103"/>
                  </a:cubicBezTo>
                  <a:cubicBezTo>
                    <a:pt x="9548" y="3852"/>
                    <a:pt x="7974" y="0"/>
                    <a:pt x="4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8"/>
            <p:cNvSpPr/>
            <p:nvPr/>
          </p:nvSpPr>
          <p:spPr>
            <a:xfrm>
              <a:off x="2119854" y="3860787"/>
              <a:ext cx="56793" cy="42936"/>
            </a:xfrm>
            <a:custGeom>
              <a:rect b="b" l="l" r="r" t="t"/>
              <a:pathLst>
                <a:path extrusionOk="0" h="7207" w="9533">
                  <a:moveTo>
                    <a:pt x="4749" y="1"/>
                  </a:moveTo>
                  <a:cubicBezTo>
                    <a:pt x="3805" y="1"/>
                    <a:pt x="2862" y="381"/>
                    <a:pt x="2182" y="1130"/>
                  </a:cubicBezTo>
                  <a:cubicBezTo>
                    <a:pt x="1" y="3420"/>
                    <a:pt x="1617" y="7207"/>
                    <a:pt x="4773" y="7207"/>
                  </a:cubicBezTo>
                  <a:cubicBezTo>
                    <a:pt x="4795" y="7207"/>
                    <a:pt x="4818" y="7207"/>
                    <a:pt x="4840" y="7206"/>
                  </a:cubicBezTo>
                  <a:cubicBezTo>
                    <a:pt x="8014" y="7125"/>
                    <a:pt x="9533" y="3246"/>
                    <a:pt x="7227" y="1049"/>
                  </a:cubicBezTo>
                  <a:cubicBezTo>
                    <a:pt x="6552" y="347"/>
                    <a:pt x="5650" y="1"/>
                    <a:pt x="47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8"/>
            <p:cNvSpPr/>
            <p:nvPr/>
          </p:nvSpPr>
          <p:spPr>
            <a:xfrm>
              <a:off x="2269882" y="3860721"/>
              <a:ext cx="56745" cy="43007"/>
            </a:xfrm>
            <a:custGeom>
              <a:rect b="b" l="l" r="r" t="t"/>
              <a:pathLst>
                <a:path extrusionOk="0" h="7219" w="9525">
                  <a:moveTo>
                    <a:pt x="4739" y="1"/>
                  </a:moveTo>
                  <a:cubicBezTo>
                    <a:pt x="3881" y="1"/>
                    <a:pt x="3024" y="341"/>
                    <a:pt x="2306" y="1033"/>
                  </a:cubicBezTo>
                  <a:cubicBezTo>
                    <a:pt x="0" y="3230"/>
                    <a:pt x="1492" y="7136"/>
                    <a:pt x="4666" y="7217"/>
                  </a:cubicBezTo>
                  <a:cubicBezTo>
                    <a:pt x="4699" y="7218"/>
                    <a:pt x="4732" y="7218"/>
                    <a:pt x="4765" y="7218"/>
                  </a:cubicBezTo>
                  <a:cubicBezTo>
                    <a:pt x="7874" y="7218"/>
                    <a:pt x="9525" y="3450"/>
                    <a:pt x="7351" y="1169"/>
                  </a:cubicBezTo>
                  <a:cubicBezTo>
                    <a:pt x="6591" y="395"/>
                    <a:pt x="5664" y="1"/>
                    <a:pt x="47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8"/>
            <p:cNvSpPr/>
            <p:nvPr/>
          </p:nvSpPr>
          <p:spPr>
            <a:xfrm>
              <a:off x="1673935" y="3410549"/>
              <a:ext cx="48160" cy="43079"/>
            </a:xfrm>
            <a:custGeom>
              <a:rect b="b" l="l" r="r" t="t"/>
              <a:pathLst>
                <a:path extrusionOk="0" h="7231" w="8084">
                  <a:moveTo>
                    <a:pt x="4023" y="1"/>
                  </a:moveTo>
                  <a:cubicBezTo>
                    <a:pt x="3204" y="1"/>
                    <a:pt x="2389" y="304"/>
                    <a:pt x="1709" y="922"/>
                  </a:cubicBezTo>
                  <a:cubicBezTo>
                    <a:pt x="190" y="2278"/>
                    <a:pt x="0" y="4448"/>
                    <a:pt x="1329" y="5967"/>
                  </a:cubicBezTo>
                  <a:cubicBezTo>
                    <a:pt x="2056" y="6797"/>
                    <a:pt x="3051" y="7231"/>
                    <a:pt x="4052" y="7231"/>
                  </a:cubicBezTo>
                  <a:cubicBezTo>
                    <a:pt x="4881" y="7231"/>
                    <a:pt x="5714" y="6934"/>
                    <a:pt x="6402" y="6319"/>
                  </a:cubicBezTo>
                  <a:cubicBezTo>
                    <a:pt x="7893" y="4990"/>
                    <a:pt x="8083" y="2766"/>
                    <a:pt x="6754" y="1274"/>
                  </a:cubicBezTo>
                  <a:cubicBezTo>
                    <a:pt x="5987" y="433"/>
                    <a:pt x="5002" y="1"/>
                    <a:pt x="40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8"/>
            <p:cNvSpPr/>
            <p:nvPr/>
          </p:nvSpPr>
          <p:spPr>
            <a:xfrm>
              <a:off x="1669575" y="3560654"/>
              <a:ext cx="56745" cy="42840"/>
            </a:xfrm>
            <a:custGeom>
              <a:rect b="b" l="l" r="r" t="t"/>
              <a:pathLst>
                <a:path extrusionOk="0" h="7191" w="9525">
                  <a:moveTo>
                    <a:pt x="4787" y="1"/>
                  </a:moveTo>
                  <a:cubicBezTo>
                    <a:pt x="3885" y="1"/>
                    <a:pt x="2984" y="354"/>
                    <a:pt x="2306" y="1059"/>
                  </a:cubicBezTo>
                  <a:cubicBezTo>
                    <a:pt x="0" y="3256"/>
                    <a:pt x="1519" y="7135"/>
                    <a:pt x="4692" y="7189"/>
                  </a:cubicBezTo>
                  <a:cubicBezTo>
                    <a:pt x="4726" y="7190"/>
                    <a:pt x="4759" y="7190"/>
                    <a:pt x="4792" y="7190"/>
                  </a:cubicBezTo>
                  <a:cubicBezTo>
                    <a:pt x="7927" y="7190"/>
                    <a:pt x="9525" y="3395"/>
                    <a:pt x="7351" y="1141"/>
                  </a:cubicBezTo>
                  <a:cubicBezTo>
                    <a:pt x="6660" y="381"/>
                    <a:pt x="5723" y="1"/>
                    <a:pt x="4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8"/>
            <p:cNvSpPr/>
            <p:nvPr/>
          </p:nvSpPr>
          <p:spPr>
            <a:xfrm>
              <a:off x="1819525" y="3410561"/>
              <a:ext cx="57001" cy="42971"/>
            </a:xfrm>
            <a:custGeom>
              <a:rect b="b" l="l" r="r" t="t"/>
              <a:pathLst>
                <a:path extrusionOk="0" h="7213" w="9568">
                  <a:moveTo>
                    <a:pt x="4791" y="1"/>
                  </a:moveTo>
                  <a:cubicBezTo>
                    <a:pt x="3881" y="1"/>
                    <a:pt x="2975" y="360"/>
                    <a:pt x="2307" y="1082"/>
                  </a:cubicBezTo>
                  <a:cubicBezTo>
                    <a:pt x="1" y="3306"/>
                    <a:pt x="1574" y="7185"/>
                    <a:pt x="4748" y="7212"/>
                  </a:cubicBezTo>
                  <a:cubicBezTo>
                    <a:pt x="4759" y="7212"/>
                    <a:pt x="4770" y="7212"/>
                    <a:pt x="4781" y="7212"/>
                  </a:cubicBezTo>
                  <a:cubicBezTo>
                    <a:pt x="7960" y="7212"/>
                    <a:pt x="9568" y="3407"/>
                    <a:pt x="7352" y="1137"/>
                  </a:cubicBezTo>
                  <a:cubicBezTo>
                    <a:pt x="6664" y="380"/>
                    <a:pt x="5726" y="1"/>
                    <a:pt x="47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8"/>
            <p:cNvSpPr/>
            <p:nvPr/>
          </p:nvSpPr>
          <p:spPr>
            <a:xfrm>
              <a:off x="1669616" y="3710938"/>
              <a:ext cx="56841" cy="42971"/>
            </a:xfrm>
            <a:custGeom>
              <a:rect b="b" l="l" r="r" t="t"/>
              <a:pathLst>
                <a:path extrusionOk="0" h="7213" w="9541">
                  <a:moveTo>
                    <a:pt x="4787" y="0"/>
                  </a:moveTo>
                  <a:cubicBezTo>
                    <a:pt x="1609" y="0"/>
                    <a:pt x="1" y="3806"/>
                    <a:pt x="2217" y="6076"/>
                  </a:cubicBezTo>
                  <a:cubicBezTo>
                    <a:pt x="2905" y="6832"/>
                    <a:pt x="3836" y="7212"/>
                    <a:pt x="4767" y="7212"/>
                  </a:cubicBezTo>
                  <a:cubicBezTo>
                    <a:pt x="5674" y="7212"/>
                    <a:pt x="6580" y="6853"/>
                    <a:pt x="7262" y="6130"/>
                  </a:cubicBezTo>
                  <a:cubicBezTo>
                    <a:pt x="9541" y="3906"/>
                    <a:pt x="7995" y="28"/>
                    <a:pt x="4821" y="0"/>
                  </a:cubicBezTo>
                  <a:cubicBezTo>
                    <a:pt x="4810" y="0"/>
                    <a:pt x="4798" y="0"/>
                    <a:pt x="47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8"/>
            <p:cNvSpPr/>
            <p:nvPr/>
          </p:nvSpPr>
          <p:spPr>
            <a:xfrm>
              <a:off x="1824053" y="3560624"/>
              <a:ext cx="48000" cy="43114"/>
            </a:xfrm>
            <a:custGeom>
              <a:rect b="b" l="l" r="r" t="t"/>
              <a:pathLst>
                <a:path extrusionOk="0" h="7237" w="8057">
                  <a:moveTo>
                    <a:pt x="4023" y="0"/>
                  </a:moveTo>
                  <a:cubicBezTo>
                    <a:pt x="3177" y="0"/>
                    <a:pt x="2335" y="327"/>
                    <a:pt x="1628" y="983"/>
                  </a:cubicBezTo>
                  <a:cubicBezTo>
                    <a:pt x="109" y="2393"/>
                    <a:pt x="0" y="4536"/>
                    <a:pt x="1411" y="6028"/>
                  </a:cubicBezTo>
                  <a:cubicBezTo>
                    <a:pt x="2123" y="6827"/>
                    <a:pt x="3107" y="7237"/>
                    <a:pt x="4097" y="7237"/>
                  </a:cubicBezTo>
                  <a:cubicBezTo>
                    <a:pt x="4955" y="7237"/>
                    <a:pt x="5817" y="6929"/>
                    <a:pt x="6510" y="6299"/>
                  </a:cubicBezTo>
                  <a:cubicBezTo>
                    <a:pt x="7975" y="4943"/>
                    <a:pt x="8056" y="2637"/>
                    <a:pt x="6673" y="1200"/>
                  </a:cubicBezTo>
                  <a:cubicBezTo>
                    <a:pt x="5903" y="401"/>
                    <a:pt x="4961" y="0"/>
                    <a:pt x="40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8"/>
            <p:cNvSpPr/>
            <p:nvPr/>
          </p:nvSpPr>
          <p:spPr>
            <a:xfrm>
              <a:off x="1969648" y="3410543"/>
              <a:ext cx="56835" cy="42828"/>
            </a:xfrm>
            <a:custGeom>
              <a:rect b="b" l="l" r="r" t="t"/>
              <a:pathLst>
                <a:path extrusionOk="0" h="7189" w="9540">
                  <a:moveTo>
                    <a:pt x="4765" y="0"/>
                  </a:moveTo>
                  <a:cubicBezTo>
                    <a:pt x="3855" y="0"/>
                    <a:pt x="2950" y="360"/>
                    <a:pt x="2278" y="1085"/>
                  </a:cubicBezTo>
                  <a:cubicBezTo>
                    <a:pt x="0" y="3309"/>
                    <a:pt x="1573" y="7188"/>
                    <a:pt x="4774" y="7188"/>
                  </a:cubicBezTo>
                  <a:cubicBezTo>
                    <a:pt x="4785" y="7188"/>
                    <a:pt x="4796" y="7188"/>
                    <a:pt x="4807" y="7188"/>
                  </a:cubicBezTo>
                  <a:cubicBezTo>
                    <a:pt x="7959" y="7188"/>
                    <a:pt x="9540" y="3356"/>
                    <a:pt x="7324" y="1112"/>
                  </a:cubicBezTo>
                  <a:cubicBezTo>
                    <a:pt x="6625" y="373"/>
                    <a:pt x="5693" y="0"/>
                    <a:pt x="47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8"/>
            <p:cNvSpPr/>
            <p:nvPr/>
          </p:nvSpPr>
          <p:spPr>
            <a:xfrm>
              <a:off x="1674096" y="3860733"/>
              <a:ext cx="48000" cy="43186"/>
            </a:xfrm>
            <a:custGeom>
              <a:rect b="b" l="l" r="r" t="t"/>
              <a:pathLst>
                <a:path extrusionOk="0" h="7249" w="8057">
                  <a:moveTo>
                    <a:pt x="4008" y="1"/>
                  </a:moveTo>
                  <a:cubicBezTo>
                    <a:pt x="3158" y="1"/>
                    <a:pt x="2309" y="334"/>
                    <a:pt x="1601" y="1004"/>
                  </a:cubicBezTo>
                  <a:cubicBezTo>
                    <a:pt x="109" y="2387"/>
                    <a:pt x="0" y="4557"/>
                    <a:pt x="1384" y="6049"/>
                  </a:cubicBezTo>
                  <a:cubicBezTo>
                    <a:pt x="2082" y="6847"/>
                    <a:pt x="3051" y="7249"/>
                    <a:pt x="4021" y="7249"/>
                  </a:cubicBezTo>
                  <a:cubicBezTo>
                    <a:pt x="4897" y="7249"/>
                    <a:pt x="5774" y="6922"/>
                    <a:pt x="6456" y="6266"/>
                  </a:cubicBezTo>
                  <a:cubicBezTo>
                    <a:pt x="7948" y="4937"/>
                    <a:pt x="8056" y="2631"/>
                    <a:pt x="6646" y="1221"/>
                  </a:cubicBezTo>
                  <a:cubicBezTo>
                    <a:pt x="5891" y="409"/>
                    <a:pt x="4949" y="1"/>
                    <a:pt x="40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8"/>
            <p:cNvSpPr/>
            <p:nvPr/>
          </p:nvSpPr>
          <p:spPr>
            <a:xfrm>
              <a:off x="1819692" y="3710735"/>
              <a:ext cx="56793" cy="42870"/>
            </a:xfrm>
            <a:custGeom>
              <a:rect b="b" l="l" r="r" t="t"/>
              <a:pathLst>
                <a:path extrusionOk="0" h="7196" w="9533">
                  <a:moveTo>
                    <a:pt x="4759" y="0"/>
                  </a:moveTo>
                  <a:cubicBezTo>
                    <a:pt x="3858" y="0"/>
                    <a:pt x="2957" y="346"/>
                    <a:pt x="2279" y="1038"/>
                  </a:cubicBezTo>
                  <a:cubicBezTo>
                    <a:pt x="0" y="3262"/>
                    <a:pt x="1519" y="7141"/>
                    <a:pt x="4693" y="7195"/>
                  </a:cubicBezTo>
                  <a:cubicBezTo>
                    <a:pt x="4715" y="7196"/>
                    <a:pt x="4737" y="7196"/>
                    <a:pt x="4760" y="7196"/>
                  </a:cubicBezTo>
                  <a:cubicBezTo>
                    <a:pt x="7916" y="7196"/>
                    <a:pt x="9532" y="3409"/>
                    <a:pt x="7324" y="1119"/>
                  </a:cubicBezTo>
                  <a:cubicBezTo>
                    <a:pt x="6633" y="373"/>
                    <a:pt x="5695" y="0"/>
                    <a:pt x="47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8"/>
            <p:cNvSpPr/>
            <p:nvPr/>
          </p:nvSpPr>
          <p:spPr>
            <a:xfrm>
              <a:off x="2421131" y="3260104"/>
              <a:ext cx="56882" cy="42906"/>
            </a:xfrm>
            <a:custGeom>
              <a:rect b="b" l="l" r="r" t="t"/>
              <a:pathLst>
                <a:path extrusionOk="0" h="7202" w="9548">
                  <a:moveTo>
                    <a:pt x="4774" y="0"/>
                  </a:moveTo>
                  <a:cubicBezTo>
                    <a:pt x="1600" y="0"/>
                    <a:pt x="0" y="3825"/>
                    <a:pt x="2224" y="6103"/>
                  </a:cubicBezTo>
                  <a:cubicBezTo>
                    <a:pt x="2902" y="6835"/>
                    <a:pt x="3825" y="7201"/>
                    <a:pt x="4750" y="7201"/>
                  </a:cubicBezTo>
                  <a:cubicBezTo>
                    <a:pt x="5676" y="7201"/>
                    <a:pt x="6605" y="6835"/>
                    <a:pt x="7296" y="6103"/>
                  </a:cubicBezTo>
                  <a:cubicBezTo>
                    <a:pt x="9548" y="3879"/>
                    <a:pt x="7975" y="27"/>
                    <a:pt x="4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8"/>
            <p:cNvSpPr/>
            <p:nvPr/>
          </p:nvSpPr>
          <p:spPr>
            <a:xfrm>
              <a:off x="2421131" y="3560654"/>
              <a:ext cx="56745" cy="42840"/>
            </a:xfrm>
            <a:custGeom>
              <a:rect b="b" l="l" r="r" t="t"/>
              <a:pathLst>
                <a:path extrusionOk="0" h="7191" w="9525">
                  <a:moveTo>
                    <a:pt x="4781" y="1"/>
                  </a:moveTo>
                  <a:cubicBezTo>
                    <a:pt x="3878" y="1"/>
                    <a:pt x="2971" y="354"/>
                    <a:pt x="2279" y="1059"/>
                  </a:cubicBezTo>
                  <a:cubicBezTo>
                    <a:pt x="0" y="3256"/>
                    <a:pt x="1519" y="7135"/>
                    <a:pt x="4693" y="7189"/>
                  </a:cubicBezTo>
                  <a:cubicBezTo>
                    <a:pt x="4726" y="7190"/>
                    <a:pt x="4759" y="7190"/>
                    <a:pt x="4792" y="7190"/>
                  </a:cubicBezTo>
                  <a:cubicBezTo>
                    <a:pt x="7927" y="7190"/>
                    <a:pt x="9525" y="3395"/>
                    <a:pt x="7324" y="1141"/>
                  </a:cubicBezTo>
                  <a:cubicBezTo>
                    <a:pt x="6647" y="381"/>
                    <a:pt x="5717" y="1"/>
                    <a:pt x="47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 name="Google Shape;1651;p38"/>
          <p:cNvGrpSpPr/>
          <p:nvPr/>
        </p:nvGrpSpPr>
        <p:grpSpPr>
          <a:xfrm>
            <a:off x="6520615" y="-281482"/>
            <a:ext cx="1597878" cy="1023344"/>
            <a:chOff x="769235" y="2959709"/>
            <a:chExt cx="1708778" cy="1094369"/>
          </a:xfrm>
        </p:grpSpPr>
        <p:sp>
          <p:nvSpPr>
            <p:cNvPr id="1652" name="Google Shape;1652;p38"/>
            <p:cNvSpPr/>
            <p:nvPr/>
          </p:nvSpPr>
          <p:spPr>
            <a:xfrm>
              <a:off x="919144" y="3260104"/>
              <a:ext cx="56888" cy="42906"/>
            </a:xfrm>
            <a:custGeom>
              <a:rect b="b" l="l" r="r" t="t"/>
              <a:pathLst>
                <a:path extrusionOk="0" h="7202" w="9549">
                  <a:moveTo>
                    <a:pt x="4802" y="0"/>
                  </a:moveTo>
                  <a:cubicBezTo>
                    <a:pt x="1601" y="0"/>
                    <a:pt x="1" y="3825"/>
                    <a:pt x="2252" y="6103"/>
                  </a:cubicBezTo>
                  <a:cubicBezTo>
                    <a:pt x="2930" y="6835"/>
                    <a:pt x="3852" y="7201"/>
                    <a:pt x="4775" y="7201"/>
                  </a:cubicBezTo>
                  <a:cubicBezTo>
                    <a:pt x="5697" y="7201"/>
                    <a:pt x="6619" y="6835"/>
                    <a:pt x="7297" y="6103"/>
                  </a:cubicBezTo>
                  <a:cubicBezTo>
                    <a:pt x="9548" y="3879"/>
                    <a:pt x="7975" y="27"/>
                    <a:pt x="48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8"/>
            <p:cNvSpPr/>
            <p:nvPr/>
          </p:nvSpPr>
          <p:spPr>
            <a:xfrm>
              <a:off x="1069356" y="3110142"/>
              <a:ext cx="56793" cy="42834"/>
            </a:xfrm>
            <a:custGeom>
              <a:rect b="b" l="l" r="r" t="t"/>
              <a:pathLst>
                <a:path extrusionOk="0" h="7190" w="9533">
                  <a:moveTo>
                    <a:pt x="4746" y="1"/>
                  </a:moveTo>
                  <a:cubicBezTo>
                    <a:pt x="1616" y="1"/>
                    <a:pt x="0" y="3761"/>
                    <a:pt x="2182" y="6050"/>
                  </a:cubicBezTo>
                  <a:cubicBezTo>
                    <a:pt x="2859" y="6810"/>
                    <a:pt x="3796" y="7189"/>
                    <a:pt x="4739" y="7189"/>
                  </a:cubicBezTo>
                  <a:cubicBezTo>
                    <a:pt x="5648" y="7189"/>
                    <a:pt x="6562" y="6837"/>
                    <a:pt x="7254" y="6131"/>
                  </a:cubicBezTo>
                  <a:cubicBezTo>
                    <a:pt x="9532" y="3934"/>
                    <a:pt x="8013" y="55"/>
                    <a:pt x="4813" y="1"/>
                  </a:cubicBezTo>
                  <a:cubicBezTo>
                    <a:pt x="4790" y="1"/>
                    <a:pt x="4768" y="1"/>
                    <a:pt x="47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8"/>
            <p:cNvSpPr/>
            <p:nvPr/>
          </p:nvSpPr>
          <p:spPr>
            <a:xfrm>
              <a:off x="1219265" y="2959768"/>
              <a:ext cx="57001" cy="42930"/>
            </a:xfrm>
            <a:custGeom>
              <a:rect b="b" l="l" r="r" t="t"/>
              <a:pathLst>
                <a:path extrusionOk="0" h="7206" w="9568">
                  <a:moveTo>
                    <a:pt x="4746" y="0"/>
                  </a:moveTo>
                  <a:cubicBezTo>
                    <a:pt x="3826" y="0"/>
                    <a:pt x="2912" y="366"/>
                    <a:pt x="2244" y="1102"/>
                  </a:cubicBezTo>
                  <a:cubicBezTo>
                    <a:pt x="1" y="3372"/>
                    <a:pt x="1609" y="7205"/>
                    <a:pt x="4787" y="7205"/>
                  </a:cubicBezTo>
                  <a:cubicBezTo>
                    <a:pt x="4798" y="7205"/>
                    <a:pt x="4810" y="7205"/>
                    <a:pt x="4821" y="7205"/>
                  </a:cubicBezTo>
                  <a:cubicBezTo>
                    <a:pt x="7994" y="7151"/>
                    <a:pt x="9568" y="3299"/>
                    <a:pt x="7262" y="1075"/>
                  </a:cubicBezTo>
                  <a:cubicBezTo>
                    <a:pt x="6574" y="360"/>
                    <a:pt x="5657" y="0"/>
                    <a:pt x="47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8"/>
            <p:cNvSpPr/>
            <p:nvPr/>
          </p:nvSpPr>
          <p:spPr>
            <a:xfrm>
              <a:off x="1069261" y="3260104"/>
              <a:ext cx="56888" cy="42906"/>
            </a:xfrm>
            <a:custGeom>
              <a:rect b="b" l="l" r="r" t="t"/>
              <a:pathLst>
                <a:path extrusionOk="0" h="7202" w="9549">
                  <a:moveTo>
                    <a:pt x="4748" y="0"/>
                  </a:moveTo>
                  <a:cubicBezTo>
                    <a:pt x="1574" y="27"/>
                    <a:pt x="1" y="3879"/>
                    <a:pt x="2252" y="6103"/>
                  </a:cubicBezTo>
                  <a:cubicBezTo>
                    <a:pt x="2944" y="6835"/>
                    <a:pt x="3866" y="7201"/>
                    <a:pt x="4788" y="7201"/>
                  </a:cubicBezTo>
                  <a:cubicBezTo>
                    <a:pt x="5710" y="7201"/>
                    <a:pt x="6633" y="6835"/>
                    <a:pt x="7324" y="6103"/>
                  </a:cubicBezTo>
                  <a:cubicBezTo>
                    <a:pt x="9548" y="3825"/>
                    <a:pt x="7948" y="0"/>
                    <a:pt x="47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8"/>
            <p:cNvSpPr/>
            <p:nvPr/>
          </p:nvSpPr>
          <p:spPr>
            <a:xfrm>
              <a:off x="1223584" y="3109778"/>
              <a:ext cx="48321" cy="43186"/>
            </a:xfrm>
            <a:custGeom>
              <a:rect b="b" l="l" r="r" t="t"/>
              <a:pathLst>
                <a:path extrusionOk="0" h="7249" w="8111">
                  <a:moveTo>
                    <a:pt x="4037" y="0"/>
                  </a:moveTo>
                  <a:cubicBezTo>
                    <a:pt x="3213" y="0"/>
                    <a:pt x="2393" y="309"/>
                    <a:pt x="1709" y="930"/>
                  </a:cubicBezTo>
                  <a:cubicBezTo>
                    <a:pt x="163" y="2314"/>
                    <a:pt x="0" y="4429"/>
                    <a:pt x="1356" y="5975"/>
                  </a:cubicBezTo>
                  <a:cubicBezTo>
                    <a:pt x="2109" y="6817"/>
                    <a:pt x="3087" y="7248"/>
                    <a:pt x="4067" y="7248"/>
                  </a:cubicBezTo>
                  <a:cubicBezTo>
                    <a:pt x="4887" y="7248"/>
                    <a:pt x="5709" y="6946"/>
                    <a:pt x="6401" y="6328"/>
                  </a:cubicBezTo>
                  <a:cubicBezTo>
                    <a:pt x="7920" y="4972"/>
                    <a:pt x="8110" y="2775"/>
                    <a:pt x="6754" y="1283"/>
                  </a:cubicBezTo>
                  <a:cubicBezTo>
                    <a:pt x="5990" y="431"/>
                    <a:pt x="5011" y="0"/>
                    <a:pt x="40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8"/>
            <p:cNvSpPr/>
            <p:nvPr/>
          </p:nvSpPr>
          <p:spPr>
            <a:xfrm>
              <a:off x="1373862" y="2959709"/>
              <a:ext cx="48000" cy="43126"/>
            </a:xfrm>
            <a:custGeom>
              <a:rect b="b" l="l" r="r" t="t"/>
              <a:pathLst>
                <a:path extrusionOk="0" h="7239" w="8057">
                  <a:moveTo>
                    <a:pt x="4008" y="1"/>
                  </a:moveTo>
                  <a:cubicBezTo>
                    <a:pt x="3158" y="1"/>
                    <a:pt x="2309" y="334"/>
                    <a:pt x="1601" y="1004"/>
                  </a:cubicBezTo>
                  <a:cubicBezTo>
                    <a:pt x="82" y="2414"/>
                    <a:pt x="0" y="4557"/>
                    <a:pt x="1384" y="6049"/>
                  </a:cubicBezTo>
                  <a:cubicBezTo>
                    <a:pt x="2129" y="6837"/>
                    <a:pt x="3086" y="7239"/>
                    <a:pt x="4043" y="7239"/>
                  </a:cubicBezTo>
                  <a:cubicBezTo>
                    <a:pt x="4897" y="7239"/>
                    <a:pt x="5752" y="6918"/>
                    <a:pt x="6456" y="6266"/>
                  </a:cubicBezTo>
                  <a:cubicBezTo>
                    <a:pt x="7948" y="4937"/>
                    <a:pt x="8056" y="2631"/>
                    <a:pt x="6646" y="1221"/>
                  </a:cubicBezTo>
                  <a:cubicBezTo>
                    <a:pt x="5891" y="409"/>
                    <a:pt x="4949" y="1"/>
                    <a:pt x="40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8"/>
            <p:cNvSpPr/>
            <p:nvPr/>
          </p:nvSpPr>
          <p:spPr>
            <a:xfrm>
              <a:off x="1219217" y="3260104"/>
              <a:ext cx="56888" cy="43025"/>
            </a:xfrm>
            <a:custGeom>
              <a:rect b="b" l="l" r="r" t="t"/>
              <a:pathLst>
                <a:path extrusionOk="0" h="7222" w="9549">
                  <a:moveTo>
                    <a:pt x="4775" y="0"/>
                  </a:moveTo>
                  <a:cubicBezTo>
                    <a:pt x="1601" y="0"/>
                    <a:pt x="1" y="3852"/>
                    <a:pt x="2252" y="6103"/>
                  </a:cubicBezTo>
                  <a:cubicBezTo>
                    <a:pt x="2930" y="6849"/>
                    <a:pt x="3852" y="7222"/>
                    <a:pt x="4775" y="7222"/>
                  </a:cubicBezTo>
                  <a:cubicBezTo>
                    <a:pt x="5697" y="7222"/>
                    <a:pt x="6619" y="6849"/>
                    <a:pt x="7297" y="6103"/>
                  </a:cubicBezTo>
                  <a:cubicBezTo>
                    <a:pt x="9548" y="3852"/>
                    <a:pt x="7975" y="0"/>
                    <a:pt x="4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8"/>
            <p:cNvSpPr/>
            <p:nvPr/>
          </p:nvSpPr>
          <p:spPr>
            <a:xfrm>
              <a:off x="1369317" y="3109856"/>
              <a:ext cx="56906" cy="42805"/>
            </a:xfrm>
            <a:custGeom>
              <a:rect b="b" l="l" r="r" t="t"/>
              <a:pathLst>
                <a:path extrusionOk="0" h="7185" w="9552">
                  <a:moveTo>
                    <a:pt x="4771" y="1"/>
                  </a:moveTo>
                  <a:cubicBezTo>
                    <a:pt x="3826" y="1"/>
                    <a:pt x="2884" y="381"/>
                    <a:pt x="2201" y="1134"/>
                  </a:cubicBezTo>
                  <a:cubicBezTo>
                    <a:pt x="0" y="3416"/>
                    <a:pt x="1624" y="7184"/>
                    <a:pt x="4759" y="7184"/>
                  </a:cubicBezTo>
                  <a:cubicBezTo>
                    <a:pt x="4792" y="7184"/>
                    <a:pt x="4825" y="7184"/>
                    <a:pt x="4859" y="7183"/>
                  </a:cubicBezTo>
                  <a:cubicBezTo>
                    <a:pt x="8033" y="7129"/>
                    <a:pt x="9551" y="3223"/>
                    <a:pt x="7246" y="1026"/>
                  </a:cubicBezTo>
                  <a:cubicBezTo>
                    <a:pt x="6561" y="340"/>
                    <a:pt x="5664" y="1"/>
                    <a:pt x="47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8"/>
            <p:cNvSpPr/>
            <p:nvPr/>
          </p:nvSpPr>
          <p:spPr>
            <a:xfrm>
              <a:off x="1519452" y="2959763"/>
              <a:ext cx="56793" cy="42936"/>
            </a:xfrm>
            <a:custGeom>
              <a:rect b="b" l="l" r="r" t="t"/>
              <a:pathLst>
                <a:path extrusionOk="0" h="7207" w="9533">
                  <a:moveTo>
                    <a:pt x="4768" y="1"/>
                  </a:moveTo>
                  <a:cubicBezTo>
                    <a:pt x="3870" y="1"/>
                    <a:pt x="2968" y="347"/>
                    <a:pt x="2279" y="1049"/>
                  </a:cubicBezTo>
                  <a:cubicBezTo>
                    <a:pt x="1" y="3246"/>
                    <a:pt x="1520" y="7152"/>
                    <a:pt x="4693" y="7206"/>
                  </a:cubicBezTo>
                  <a:cubicBezTo>
                    <a:pt x="4716" y="7206"/>
                    <a:pt x="4738" y="7206"/>
                    <a:pt x="4761" y="7206"/>
                  </a:cubicBezTo>
                  <a:cubicBezTo>
                    <a:pt x="7917" y="7206"/>
                    <a:pt x="9533" y="3420"/>
                    <a:pt x="7324" y="1130"/>
                  </a:cubicBezTo>
                  <a:cubicBezTo>
                    <a:pt x="6644" y="381"/>
                    <a:pt x="5709" y="1"/>
                    <a:pt x="47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8"/>
            <p:cNvSpPr/>
            <p:nvPr/>
          </p:nvSpPr>
          <p:spPr>
            <a:xfrm>
              <a:off x="1373862" y="3259782"/>
              <a:ext cx="48000" cy="43126"/>
            </a:xfrm>
            <a:custGeom>
              <a:rect b="b" l="l" r="r" t="t"/>
              <a:pathLst>
                <a:path extrusionOk="0" h="7239" w="8057">
                  <a:moveTo>
                    <a:pt x="4008" y="0"/>
                  </a:moveTo>
                  <a:cubicBezTo>
                    <a:pt x="3158" y="0"/>
                    <a:pt x="2309" y="334"/>
                    <a:pt x="1601" y="1003"/>
                  </a:cubicBezTo>
                  <a:cubicBezTo>
                    <a:pt x="109" y="2414"/>
                    <a:pt x="0" y="4584"/>
                    <a:pt x="1384" y="6048"/>
                  </a:cubicBezTo>
                  <a:cubicBezTo>
                    <a:pt x="2086" y="6837"/>
                    <a:pt x="3060" y="7239"/>
                    <a:pt x="4036" y="7239"/>
                  </a:cubicBezTo>
                  <a:cubicBezTo>
                    <a:pt x="4906" y="7239"/>
                    <a:pt x="5778" y="6918"/>
                    <a:pt x="6456" y="6265"/>
                  </a:cubicBezTo>
                  <a:cubicBezTo>
                    <a:pt x="7948" y="4964"/>
                    <a:pt x="8056" y="2631"/>
                    <a:pt x="6646" y="1220"/>
                  </a:cubicBezTo>
                  <a:cubicBezTo>
                    <a:pt x="5891" y="408"/>
                    <a:pt x="4949" y="0"/>
                    <a:pt x="4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8"/>
            <p:cNvSpPr/>
            <p:nvPr/>
          </p:nvSpPr>
          <p:spPr>
            <a:xfrm>
              <a:off x="1519452" y="3109754"/>
              <a:ext cx="56751" cy="43067"/>
            </a:xfrm>
            <a:custGeom>
              <a:rect b="b" l="l" r="r" t="t"/>
              <a:pathLst>
                <a:path extrusionOk="0" h="7229" w="9526">
                  <a:moveTo>
                    <a:pt x="4763" y="1"/>
                  </a:moveTo>
                  <a:cubicBezTo>
                    <a:pt x="3897" y="1"/>
                    <a:pt x="3028" y="347"/>
                    <a:pt x="2306" y="1043"/>
                  </a:cubicBezTo>
                  <a:cubicBezTo>
                    <a:pt x="1" y="3240"/>
                    <a:pt x="1493" y="7146"/>
                    <a:pt x="4666" y="7227"/>
                  </a:cubicBezTo>
                  <a:cubicBezTo>
                    <a:pt x="4700" y="7228"/>
                    <a:pt x="4733" y="7228"/>
                    <a:pt x="4767" y="7228"/>
                  </a:cubicBezTo>
                  <a:cubicBezTo>
                    <a:pt x="7902" y="7228"/>
                    <a:pt x="9525" y="3460"/>
                    <a:pt x="7352" y="1178"/>
                  </a:cubicBezTo>
                  <a:cubicBezTo>
                    <a:pt x="6610" y="394"/>
                    <a:pt x="5687" y="1"/>
                    <a:pt x="47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8"/>
            <p:cNvSpPr/>
            <p:nvPr/>
          </p:nvSpPr>
          <p:spPr>
            <a:xfrm>
              <a:off x="1519386" y="3259919"/>
              <a:ext cx="56954" cy="42852"/>
            </a:xfrm>
            <a:custGeom>
              <a:rect b="b" l="l" r="r" t="t"/>
              <a:pathLst>
                <a:path extrusionOk="0" h="7193" w="9560">
                  <a:moveTo>
                    <a:pt x="4786" y="0"/>
                  </a:moveTo>
                  <a:cubicBezTo>
                    <a:pt x="3845" y="0"/>
                    <a:pt x="2903" y="380"/>
                    <a:pt x="2209" y="1143"/>
                  </a:cubicBezTo>
                  <a:cubicBezTo>
                    <a:pt x="0" y="3406"/>
                    <a:pt x="1616" y="7192"/>
                    <a:pt x="4773" y="7192"/>
                  </a:cubicBezTo>
                  <a:cubicBezTo>
                    <a:pt x="4795" y="7192"/>
                    <a:pt x="4818" y="7192"/>
                    <a:pt x="4840" y="7192"/>
                  </a:cubicBezTo>
                  <a:cubicBezTo>
                    <a:pt x="8013" y="7138"/>
                    <a:pt x="9560" y="3259"/>
                    <a:pt x="7254" y="1035"/>
                  </a:cubicBezTo>
                  <a:cubicBezTo>
                    <a:pt x="6579" y="346"/>
                    <a:pt x="5683" y="0"/>
                    <a:pt x="47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8"/>
            <p:cNvSpPr/>
            <p:nvPr/>
          </p:nvSpPr>
          <p:spPr>
            <a:xfrm>
              <a:off x="769235" y="3260098"/>
              <a:ext cx="56841" cy="42971"/>
            </a:xfrm>
            <a:custGeom>
              <a:rect b="b" l="l" r="r" t="t"/>
              <a:pathLst>
                <a:path extrusionOk="0" h="7213" w="9541">
                  <a:moveTo>
                    <a:pt x="4760" y="1"/>
                  </a:moveTo>
                  <a:cubicBezTo>
                    <a:pt x="1609" y="1"/>
                    <a:pt x="1" y="3806"/>
                    <a:pt x="2217" y="6077"/>
                  </a:cubicBezTo>
                  <a:cubicBezTo>
                    <a:pt x="2904" y="6833"/>
                    <a:pt x="3836" y="7213"/>
                    <a:pt x="4767" y="7213"/>
                  </a:cubicBezTo>
                  <a:cubicBezTo>
                    <a:pt x="5673" y="7213"/>
                    <a:pt x="6580" y="6853"/>
                    <a:pt x="7262" y="6131"/>
                  </a:cubicBezTo>
                  <a:cubicBezTo>
                    <a:pt x="9540" y="3907"/>
                    <a:pt x="7994" y="28"/>
                    <a:pt x="4794" y="1"/>
                  </a:cubicBezTo>
                  <a:cubicBezTo>
                    <a:pt x="4783" y="1"/>
                    <a:pt x="4771" y="1"/>
                    <a:pt x="47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8"/>
            <p:cNvSpPr/>
            <p:nvPr/>
          </p:nvSpPr>
          <p:spPr>
            <a:xfrm>
              <a:off x="923511" y="3109784"/>
              <a:ext cx="47994" cy="43144"/>
            </a:xfrm>
            <a:custGeom>
              <a:rect b="b" l="l" r="r" t="t"/>
              <a:pathLst>
                <a:path extrusionOk="0" h="7242" w="8056">
                  <a:moveTo>
                    <a:pt x="4032" y="1"/>
                  </a:moveTo>
                  <a:cubicBezTo>
                    <a:pt x="3183" y="1"/>
                    <a:pt x="2335" y="327"/>
                    <a:pt x="1628" y="983"/>
                  </a:cubicBezTo>
                  <a:cubicBezTo>
                    <a:pt x="136" y="2394"/>
                    <a:pt x="0" y="4564"/>
                    <a:pt x="1411" y="6056"/>
                  </a:cubicBezTo>
                  <a:cubicBezTo>
                    <a:pt x="2095" y="6840"/>
                    <a:pt x="3057" y="7242"/>
                    <a:pt x="4024" y="7242"/>
                  </a:cubicBezTo>
                  <a:cubicBezTo>
                    <a:pt x="4897" y="7242"/>
                    <a:pt x="5774" y="6914"/>
                    <a:pt x="6456" y="6245"/>
                  </a:cubicBezTo>
                  <a:cubicBezTo>
                    <a:pt x="7975" y="4944"/>
                    <a:pt x="8056" y="2638"/>
                    <a:pt x="6673" y="1200"/>
                  </a:cubicBezTo>
                  <a:cubicBezTo>
                    <a:pt x="5917" y="402"/>
                    <a:pt x="4974" y="1"/>
                    <a:pt x="4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8"/>
            <p:cNvSpPr/>
            <p:nvPr/>
          </p:nvSpPr>
          <p:spPr>
            <a:xfrm>
              <a:off x="1069261" y="2959763"/>
              <a:ext cx="56793" cy="42936"/>
            </a:xfrm>
            <a:custGeom>
              <a:rect b="b" l="l" r="r" t="t"/>
              <a:pathLst>
                <a:path extrusionOk="0" h="7207" w="9533">
                  <a:moveTo>
                    <a:pt x="4768" y="1"/>
                  </a:moveTo>
                  <a:cubicBezTo>
                    <a:pt x="3870" y="1"/>
                    <a:pt x="2968" y="347"/>
                    <a:pt x="2279" y="1049"/>
                  </a:cubicBezTo>
                  <a:cubicBezTo>
                    <a:pt x="1" y="3273"/>
                    <a:pt x="1520" y="7152"/>
                    <a:pt x="4720" y="7206"/>
                  </a:cubicBezTo>
                  <a:cubicBezTo>
                    <a:pt x="4743" y="7206"/>
                    <a:pt x="4765" y="7206"/>
                    <a:pt x="4787" y="7206"/>
                  </a:cubicBezTo>
                  <a:cubicBezTo>
                    <a:pt x="7917" y="7206"/>
                    <a:pt x="9533" y="3393"/>
                    <a:pt x="7324" y="1130"/>
                  </a:cubicBezTo>
                  <a:cubicBezTo>
                    <a:pt x="6644" y="381"/>
                    <a:pt x="5709" y="1"/>
                    <a:pt x="47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8"/>
            <p:cNvSpPr/>
            <p:nvPr/>
          </p:nvSpPr>
          <p:spPr>
            <a:xfrm>
              <a:off x="1669575" y="3260104"/>
              <a:ext cx="56882" cy="42906"/>
            </a:xfrm>
            <a:custGeom>
              <a:rect b="b" l="l" r="r" t="t"/>
              <a:pathLst>
                <a:path extrusionOk="0" h="7202" w="9548">
                  <a:moveTo>
                    <a:pt x="4801" y="0"/>
                  </a:moveTo>
                  <a:cubicBezTo>
                    <a:pt x="1600" y="0"/>
                    <a:pt x="0" y="3825"/>
                    <a:pt x="2251" y="6103"/>
                  </a:cubicBezTo>
                  <a:cubicBezTo>
                    <a:pt x="2929" y="6835"/>
                    <a:pt x="3852" y="7201"/>
                    <a:pt x="4774" y="7201"/>
                  </a:cubicBezTo>
                  <a:cubicBezTo>
                    <a:pt x="5696" y="7201"/>
                    <a:pt x="6618" y="6835"/>
                    <a:pt x="7296" y="6103"/>
                  </a:cubicBezTo>
                  <a:cubicBezTo>
                    <a:pt x="9548" y="3879"/>
                    <a:pt x="7974" y="27"/>
                    <a:pt x="48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8"/>
            <p:cNvSpPr/>
            <p:nvPr/>
          </p:nvSpPr>
          <p:spPr>
            <a:xfrm>
              <a:off x="1819620" y="3110142"/>
              <a:ext cx="56954" cy="42834"/>
            </a:xfrm>
            <a:custGeom>
              <a:rect b="b" l="l" r="r" t="t"/>
              <a:pathLst>
                <a:path extrusionOk="0" h="7190" w="9560">
                  <a:moveTo>
                    <a:pt x="4773" y="1"/>
                  </a:moveTo>
                  <a:cubicBezTo>
                    <a:pt x="1643" y="1"/>
                    <a:pt x="1" y="3761"/>
                    <a:pt x="2209" y="6050"/>
                  </a:cubicBezTo>
                  <a:cubicBezTo>
                    <a:pt x="2886" y="6810"/>
                    <a:pt x="3823" y="7189"/>
                    <a:pt x="4763" y="7189"/>
                  </a:cubicBezTo>
                  <a:cubicBezTo>
                    <a:pt x="5668" y="7189"/>
                    <a:pt x="6575" y="6837"/>
                    <a:pt x="7254" y="6131"/>
                  </a:cubicBezTo>
                  <a:cubicBezTo>
                    <a:pt x="9560" y="3934"/>
                    <a:pt x="8014" y="55"/>
                    <a:pt x="4840" y="1"/>
                  </a:cubicBezTo>
                  <a:cubicBezTo>
                    <a:pt x="4818" y="1"/>
                    <a:pt x="4795" y="1"/>
                    <a:pt x="47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8"/>
            <p:cNvSpPr/>
            <p:nvPr/>
          </p:nvSpPr>
          <p:spPr>
            <a:xfrm>
              <a:off x="1819692" y="3260104"/>
              <a:ext cx="56882" cy="42906"/>
            </a:xfrm>
            <a:custGeom>
              <a:rect b="b" l="l" r="r" t="t"/>
              <a:pathLst>
                <a:path extrusionOk="0" h="7202" w="9548">
                  <a:moveTo>
                    <a:pt x="4747" y="0"/>
                  </a:moveTo>
                  <a:cubicBezTo>
                    <a:pt x="1573" y="27"/>
                    <a:pt x="0" y="3879"/>
                    <a:pt x="2251" y="6103"/>
                  </a:cubicBezTo>
                  <a:cubicBezTo>
                    <a:pt x="2943" y="6835"/>
                    <a:pt x="3865" y="7201"/>
                    <a:pt x="4784" y="7201"/>
                  </a:cubicBezTo>
                  <a:cubicBezTo>
                    <a:pt x="5703" y="7201"/>
                    <a:pt x="6618" y="6835"/>
                    <a:pt x="7296" y="6103"/>
                  </a:cubicBezTo>
                  <a:cubicBezTo>
                    <a:pt x="9548" y="3825"/>
                    <a:pt x="7947" y="0"/>
                    <a:pt x="47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8"/>
            <p:cNvSpPr/>
            <p:nvPr/>
          </p:nvSpPr>
          <p:spPr>
            <a:xfrm>
              <a:off x="1974009" y="3109778"/>
              <a:ext cx="48160" cy="43186"/>
            </a:xfrm>
            <a:custGeom>
              <a:rect b="b" l="l" r="r" t="t"/>
              <a:pathLst>
                <a:path extrusionOk="0" h="7249" w="8084">
                  <a:moveTo>
                    <a:pt x="4026" y="0"/>
                  </a:moveTo>
                  <a:cubicBezTo>
                    <a:pt x="3208" y="0"/>
                    <a:pt x="2393" y="309"/>
                    <a:pt x="1709" y="930"/>
                  </a:cubicBezTo>
                  <a:cubicBezTo>
                    <a:pt x="163" y="2314"/>
                    <a:pt x="0" y="4429"/>
                    <a:pt x="1357" y="5975"/>
                  </a:cubicBezTo>
                  <a:cubicBezTo>
                    <a:pt x="2110" y="6817"/>
                    <a:pt x="3087" y="7248"/>
                    <a:pt x="4067" y="7248"/>
                  </a:cubicBezTo>
                  <a:cubicBezTo>
                    <a:pt x="4888" y="7248"/>
                    <a:pt x="5709" y="6946"/>
                    <a:pt x="6402" y="6328"/>
                  </a:cubicBezTo>
                  <a:cubicBezTo>
                    <a:pt x="7893" y="4972"/>
                    <a:pt x="8083" y="2775"/>
                    <a:pt x="6727" y="1283"/>
                  </a:cubicBezTo>
                  <a:cubicBezTo>
                    <a:pt x="5963" y="431"/>
                    <a:pt x="4992" y="0"/>
                    <a:pt x="40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8"/>
            <p:cNvSpPr/>
            <p:nvPr/>
          </p:nvSpPr>
          <p:spPr>
            <a:xfrm>
              <a:off x="1969648" y="3260104"/>
              <a:ext cx="56882" cy="43025"/>
            </a:xfrm>
            <a:custGeom>
              <a:rect b="b" l="l" r="r" t="t"/>
              <a:pathLst>
                <a:path extrusionOk="0" h="7222" w="9548">
                  <a:moveTo>
                    <a:pt x="4774" y="0"/>
                  </a:moveTo>
                  <a:cubicBezTo>
                    <a:pt x="1600" y="0"/>
                    <a:pt x="0" y="3852"/>
                    <a:pt x="2251" y="6103"/>
                  </a:cubicBezTo>
                  <a:cubicBezTo>
                    <a:pt x="2929" y="6849"/>
                    <a:pt x="3852" y="7222"/>
                    <a:pt x="4774" y="7222"/>
                  </a:cubicBezTo>
                  <a:cubicBezTo>
                    <a:pt x="5696" y="7222"/>
                    <a:pt x="6618" y="6849"/>
                    <a:pt x="7296" y="6103"/>
                  </a:cubicBezTo>
                  <a:cubicBezTo>
                    <a:pt x="9548" y="3852"/>
                    <a:pt x="7974" y="0"/>
                    <a:pt x="47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8"/>
            <p:cNvSpPr/>
            <p:nvPr/>
          </p:nvSpPr>
          <p:spPr>
            <a:xfrm>
              <a:off x="2124287" y="3259782"/>
              <a:ext cx="48000" cy="43186"/>
            </a:xfrm>
            <a:custGeom>
              <a:rect b="b" l="l" r="r" t="t"/>
              <a:pathLst>
                <a:path extrusionOk="0" h="7249" w="8057">
                  <a:moveTo>
                    <a:pt x="4008" y="0"/>
                  </a:moveTo>
                  <a:cubicBezTo>
                    <a:pt x="3158" y="0"/>
                    <a:pt x="2309" y="334"/>
                    <a:pt x="1601" y="1003"/>
                  </a:cubicBezTo>
                  <a:cubicBezTo>
                    <a:pt x="109" y="2414"/>
                    <a:pt x="1" y="4584"/>
                    <a:pt x="1384" y="6048"/>
                  </a:cubicBezTo>
                  <a:cubicBezTo>
                    <a:pt x="2083" y="6847"/>
                    <a:pt x="3051" y="7248"/>
                    <a:pt x="4022" y="7248"/>
                  </a:cubicBezTo>
                  <a:cubicBezTo>
                    <a:pt x="4897" y="7248"/>
                    <a:pt x="5774" y="6922"/>
                    <a:pt x="6456" y="6265"/>
                  </a:cubicBezTo>
                  <a:cubicBezTo>
                    <a:pt x="7948" y="4964"/>
                    <a:pt x="8056" y="2631"/>
                    <a:pt x="6646" y="1220"/>
                  </a:cubicBezTo>
                  <a:cubicBezTo>
                    <a:pt x="5891" y="408"/>
                    <a:pt x="4949" y="0"/>
                    <a:pt x="4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8"/>
            <p:cNvSpPr/>
            <p:nvPr/>
          </p:nvSpPr>
          <p:spPr>
            <a:xfrm>
              <a:off x="2269882" y="3109754"/>
              <a:ext cx="56745" cy="43067"/>
            </a:xfrm>
            <a:custGeom>
              <a:rect b="b" l="l" r="r" t="t"/>
              <a:pathLst>
                <a:path extrusionOk="0" h="7229" w="9525">
                  <a:moveTo>
                    <a:pt x="4753" y="1"/>
                  </a:moveTo>
                  <a:cubicBezTo>
                    <a:pt x="3889" y="1"/>
                    <a:pt x="3028" y="347"/>
                    <a:pt x="2306" y="1043"/>
                  </a:cubicBezTo>
                  <a:cubicBezTo>
                    <a:pt x="0" y="3240"/>
                    <a:pt x="1492" y="7146"/>
                    <a:pt x="4666" y="7227"/>
                  </a:cubicBezTo>
                  <a:cubicBezTo>
                    <a:pt x="4699" y="7228"/>
                    <a:pt x="4732" y="7228"/>
                    <a:pt x="4765" y="7228"/>
                  </a:cubicBezTo>
                  <a:cubicBezTo>
                    <a:pt x="7874" y="7228"/>
                    <a:pt x="9525" y="3460"/>
                    <a:pt x="7351" y="1178"/>
                  </a:cubicBezTo>
                  <a:cubicBezTo>
                    <a:pt x="6595" y="394"/>
                    <a:pt x="5673" y="1"/>
                    <a:pt x="47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8"/>
            <p:cNvSpPr/>
            <p:nvPr/>
          </p:nvSpPr>
          <p:spPr>
            <a:xfrm>
              <a:off x="2269811" y="3259919"/>
              <a:ext cx="56954" cy="42852"/>
            </a:xfrm>
            <a:custGeom>
              <a:rect b="b" l="l" r="r" t="t"/>
              <a:pathLst>
                <a:path extrusionOk="0" h="7193" w="9560">
                  <a:moveTo>
                    <a:pt x="4786" y="0"/>
                  </a:moveTo>
                  <a:cubicBezTo>
                    <a:pt x="3846" y="0"/>
                    <a:pt x="2903" y="380"/>
                    <a:pt x="2209" y="1143"/>
                  </a:cubicBezTo>
                  <a:cubicBezTo>
                    <a:pt x="1" y="3406"/>
                    <a:pt x="1617" y="7192"/>
                    <a:pt x="4773" y="7192"/>
                  </a:cubicBezTo>
                  <a:cubicBezTo>
                    <a:pt x="4795" y="7192"/>
                    <a:pt x="4818" y="7192"/>
                    <a:pt x="4840" y="7192"/>
                  </a:cubicBezTo>
                  <a:cubicBezTo>
                    <a:pt x="8014" y="7138"/>
                    <a:pt x="9560" y="3259"/>
                    <a:pt x="7254" y="1035"/>
                  </a:cubicBezTo>
                  <a:cubicBezTo>
                    <a:pt x="6579" y="346"/>
                    <a:pt x="5683" y="0"/>
                    <a:pt x="47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8"/>
            <p:cNvSpPr/>
            <p:nvPr/>
          </p:nvSpPr>
          <p:spPr>
            <a:xfrm>
              <a:off x="1669616" y="2960031"/>
              <a:ext cx="56841" cy="42846"/>
            </a:xfrm>
            <a:custGeom>
              <a:rect b="b" l="l" r="r" t="t"/>
              <a:pathLst>
                <a:path extrusionOk="0" h="7192" w="9541">
                  <a:moveTo>
                    <a:pt x="4787" y="0"/>
                  </a:moveTo>
                  <a:cubicBezTo>
                    <a:pt x="1609" y="0"/>
                    <a:pt x="1" y="3806"/>
                    <a:pt x="2217" y="6076"/>
                  </a:cubicBezTo>
                  <a:cubicBezTo>
                    <a:pt x="2905" y="6819"/>
                    <a:pt x="3836" y="7192"/>
                    <a:pt x="4768" y="7192"/>
                  </a:cubicBezTo>
                  <a:cubicBezTo>
                    <a:pt x="5674" y="7192"/>
                    <a:pt x="6580" y="6839"/>
                    <a:pt x="7262" y="6130"/>
                  </a:cubicBezTo>
                  <a:cubicBezTo>
                    <a:pt x="9541" y="3906"/>
                    <a:pt x="7995" y="27"/>
                    <a:pt x="4821" y="0"/>
                  </a:cubicBezTo>
                  <a:cubicBezTo>
                    <a:pt x="4810" y="0"/>
                    <a:pt x="4798" y="0"/>
                    <a:pt x="4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8"/>
            <p:cNvSpPr/>
            <p:nvPr/>
          </p:nvSpPr>
          <p:spPr>
            <a:xfrm>
              <a:off x="1674096" y="3109784"/>
              <a:ext cx="48000" cy="43144"/>
            </a:xfrm>
            <a:custGeom>
              <a:rect b="b" l="l" r="r" t="t"/>
              <a:pathLst>
                <a:path extrusionOk="0" h="7242" w="8057">
                  <a:moveTo>
                    <a:pt x="4006" y="1"/>
                  </a:moveTo>
                  <a:cubicBezTo>
                    <a:pt x="3156" y="1"/>
                    <a:pt x="2308" y="327"/>
                    <a:pt x="1601" y="983"/>
                  </a:cubicBezTo>
                  <a:cubicBezTo>
                    <a:pt x="109" y="2394"/>
                    <a:pt x="0" y="4564"/>
                    <a:pt x="1384" y="6056"/>
                  </a:cubicBezTo>
                  <a:cubicBezTo>
                    <a:pt x="2082" y="6840"/>
                    <a:pt x="3051" y="7242"/>
                    <a:pt x="4021" y="7242"/>
                  </a:cubicBezTo>
                  <a:cubicBezTo>
                    <a:pt x="4897" y="7242"/>
                    <a:pt x="5774" y="6914"/>
                    <a:pt x="6456" y="6245"/>
                  </a:cubicBezTo>
                  <a:cubicBezTo>
                    <a:pt x="7948" y="4944"/>
                    <a:pt x="8056" y="2638"/>
                    <a:pt x="6646" y="1200"/>
                  </a:cubicBezTo>
                  <a:cubicBezTo>
                    <a:pt x="5890" y="402"/>
                    <a:pt x="4947" y="1"/>
                    <a:pt x="40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8"/>
            <p:cNvSpPr/>
            <p:nvPr/>
          </p:nvSpPr>
          <p:spPr>
            <a:xfrm>
              <a:off x="1819692" y="2959763"/>
              <a:ext cx="56793" cy="42936"/>
            </a:xfrm>
            <a:custGeom>
              <a:rect b="b" l="l" r="r" t="t"/>
              <a:pathLst>
                <a:path extrusionOk="0" h="7207" w="9533">
                  <a:moveTo>
                    <a:pt x="4747" y="1"/>
                  </a:moveTo>
                  <a:cubicBezTo>
                    <a:pt x="3849" y="1"/>
                    <a:pt x="2954" y="347"/>
                    <a:pt x="2279" y="1049"/>
                  </a:cubicBezTo>
                  <a:cubicBezTo>
                    <a:pt x="0" y="3273"/>
                    <a:pt x="1519" y="7152"/>
                    <a:pt x="4693" y="7206"/>
                  </a:cubicBezTo>
                  <a:cubicBezTo>
                    <a:pt x="4715" y="7206"/>
                    <a:pt x="4737" y="7206"/>
                    <a:pt x="4759" y="7206"/>
                  </a:cubicBezTo>
                  <a:cubicBezTo>
                    <a:pt x="7916" y="7206"/>
                    <a:pt x="9532" y="3393"/>
                    <a:pt x="7324" y="1130"/>
                  </a:cubicBezTo>
                  <a:cubicBezTo>
                    <a:pt x="6630" y="381"/>
                    <a:pt x="5687" y="1"/>
                    <a:pt x="47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8"/>
            <p:cNvSpPr/>
            <p:nvPr/>
          </p:nvSpPr>
          <p:spPr>
            <a:xfrm>
              <a:off x="1219217" y="3560660"/>
              <a:ext cx="56841" cy="42828"/>
            </a:xfrm>
            <a:custGeom>
              <a:rect b="b" l="l" r="r" t="t"/>
              <a:pathLst>
                <a:path extrusionOk="0" h="7189" w="9541">
                  <a:moveTo>
                    <a:pt x="4759" y="0"/>
                  </a:moveTo>
                  <a:cubicBezTo>
                    <a:pt x="3849" y="0"/>
                    <a:pt x="2937" y="360"/>
                    <a:pt x="2252" y="1085"/>
                  </a:cubicBezTo>
                  <a:cubicBezTo>
                    <a:pt x="1" y="3337"/>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8"/>
            <p:cNvSpPr/>
            <p:nvPr/>
          </p:nvSpPr>
          <p:spPr>
            <a:xfrm>
              <a:off x="1369334" y="3410596"/>
              <a:ext cx="56751" cy="42942"/>
            </a:xfrm>
            <a:custGeom>
              <a:rect b="b" l="l" r="r" t="t"/>
              <a:pathLst>
                <a:path extrusionOk="0" h="7208" w="9526">
                  <a:moveTo>
                    <a:pt x="4761" y="0"/>
                  </a:moveTo>
                  <a:cubicBezTo>
                    <a:pt x="3895" y="0"/>
                    <a:pt x="3028" y="340"/>
                    <a:pt x="2306" y="1022"/>
                  </a:cubicBezTo>
                  <a:cubicBezTo>
                    <a:pt x="1" y="3219"/>
                    <a:pt x="1493" y="7125"/>
                    <a:pt x="4693" y="7206"/>
                  </a:cubicBezTo>
                  <a:cubicBezTo>
                    <a:pt x="4727" y="7207"/>
                    <a:pt x="4760" y="7208"/>
                    <a:pt x="4793" y="7208"/>
                  </a:cubicBezTo>
                  <a:cubicBezTo>
                    <a:pt x="7902" y="7208"/>
                    <a:pt x="9525" y="3439"/>
                    <a:pt x="7351" y="1158"/>
                  </a:cubicBezTo>
                  <a:cubicBezTo>
                    <a:pt x="6609" y="387"/>
                    <a:pt x="5686" y="0"/>
                    <a:pt x="47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8"/>
            <p:cNvSpPr/>
            <p:nvPr/>
          </p:nvSpPr>
          <p:spPr>
            <a:xfrm>
              <a:off x="919192" y="4011172"/>
              <a:ext cx="56841" cy="42888"/>
            </a:xfrm>
            <a:custGeom>
              <a:rect b="b" l="l" r="r" t="t"/>
              <a:pathLst>
                <a:path extrusionOk="0" h="7199" w="9541">
                  <a:moveTo>
                    <a:pt x="4760" y="0"/>
                  </a:moveTo>
                  <a:cubicBezTo>
                    <a:pt x="1582" y="0"/>
                    <a:pt x="1" y="3833"/>
                    <a:pt x="2244" y="6076"/>
                  </a:cubicBezTo>
                  <a:cubicBezTo>
                    <a:pt x="2925" y="6826"/>
                    <a:pt x="3853" y="7198"/>
                    <a:pt x="4779" y="7198"/>
                  </a:cubicBezTo>
                  <a:cubicBezTo>
                    <a:pt x="5697" y="7198"/>
                    <a:pt x="6614" y="6832"/>
                    <a:pt x="7289" y="6103"/>
                  </a:cubicBezTo>
                  <a:cubicBezTo>
                    <a:pt x="9540" y="3852"/>
                    <a:pt x="7967" y="0"/>
                    <a:pt x="4794" y="0"/>
                  </a:cubicBezTo>
                  <a:cubicBezTo>
                    <a:pt x="4782" y="0"/>
                    <a:pt x="4771" y="0"/>
                    <a:pt x="47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8"/>
            <p:cNvSpPr/>
            <p:nvPr/>
          </p:nvSpPr>
          <p:spPr>
            <a:xfrm>
              <a:off x="1069356" y="3861049"/>
              <a:ext cx="56793" cy="42918"/>
            </a:xfrm>
            <a:custGeom>
              <a:rect b="b" l="l" r="r" t="t"/>
              <a:pathLst>
                <a:path extrusionOk="0" h="7204" w="9533">
                  <a:moveTo>
                    <a:pt x="4746" y="1"/>
                  </a:moveTo>
                  <a:cubicBezTo>
                    <a:pt x="1616" y="1"/>
                    <a:pt x="0" y="3788"/>
                    <a:pt x="2182" y="6050"/>
                  </a:cubicBezTo>
                  <a:cubicBezTo>
                    <a:pt x="2865" y="6817"/>
                    <a:pt x="3813" y="7204"/>
                    <a:pt x="4765" y="7204"/>
                  </a:cubicBezTo>
                  <a:cubicBezTo>
                    <a:pt x="5665" y="7204"/>
                    <a:pt x="6568" y="6857"/>
                    <a:pt x="7254" y="6159"/>
                  </a:cubicBezTo>
                  <a:cubicBezTo>
                    <a:pt x="9532" y="3934"/>
                    <a:pt x="8013" y="56"/>
                    <a:pt x="4813" y="1"/>
                  </a:cubicBezTo>
                  <a:cubicBezTo>
                    <a:pt x="4791" y="1"/>
                    <a:pt x="4768" y="1"/>
                    <a:pt x="47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8"/>
            <p:cNvSpPr/>
            <p:nvPr/>
          </p:nvSpPr>
          <p:spPr>
            <a:xfrm>
              <a:off x="1219265" y="3710753"/>
              <a:ext cx="57001" cy="42852"/>
            </a:xfrm>
            <a:custGeom>
              <a:rect b="b" l="l" r="r" t="t"/>
              <a:pathLst>
                <a:path extrusionOk="0" h="7193" w="9568">
                  <a:moveTo>
                    <a:pt x="4771" y="1"/>
                  </a:moveTo>
                  <a:cubicBezTo>
                    <a:pt x="3843" y="1"/>
                    <a:pt x="2918" y="374"/>
                    <a:pt x="2244" y="1116"/>
                  </a:cubicBezTo>
                  <a:cubicBezTo>
                    <a:pt x="1" y="3387"/>
                    <a:pt x="1609" y="7192"/>
                    <a:pt x="4787" y="7192"/>
                  </a:cubicBezTo>
                  <a:cubicBezTo>
                    <a:pt x="4798" y="7192"/>
                    <a:pt x="4810" y="7192"/>
                    <a:pt x="4821" y="7192"/>
                  </a:cubicBezTo>
                  <a:cubicBezTo>
                    <a:pt x="7994" y="7165"/>
                    <a:pt x="9568" y="3286"/>
                    <a:pt x="7262" y="1062"/>
                  </a:cubicBezTo>
                  <a:cubicBezTo>
                    <a:pt x="6580" y="353"/>
                    <a:pt x="5674" y="1"/>
                    <a:pt x="47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8"/>
            <p:cNvSpPr/>
            <p:nvPr/>
          </p:nvSpPr>
          <p:spPr>
            <a:xfrm>
              <a:off x="1373862" y="3560624"/>
              <a:ext cx="48000" cy="43383"/>
            </a:xfrm>
            <a:custGeom>
              <a:rect b="b" l="l" r="r" t="t"/>
              <a:pathLst>
                <a:path extrusionOk="0" h="7282" w="8057">
                  <a:moveTo>
                    <a:pt x="4005" y="0"/>
                  </a:moveTo>
                  <a:cubicBezTo>
                    <a:pt x="3156" y="0"/>
                    <a:pt x="2308" y="327"/>
                    <a:pt x="1601" y="983"/>
                  </a:cubicBezTo>
                  <a:cubicBezTo>
                    <a:pt x="82" y="2393"/>
                    <a:pt x="0" y="4536"/>
                    <a:pt x="1384" y="6028"/>
                  </a:cubicBezTo>
                  <a:cubicBezTo>
                    <a:pt x="2097" y="6858"/>
                    <a:pt x="3093" y="7282"/>
                    <a:pt x="4092" y="7282"/>
                  </a:cubicBezTo>
                  <a:cubicBezTo>
                    <a:pt x="4954" y="7282"/>
                    <a:pt x="5819" y="6967"/>
                    <a:pt x="6510" y="6326"/>
                  </a:cubicBezTo>
                  <a:cubicBezTo>
                    <a:pt x="8002" y="4970"/>
                    <a:pt x="8056" y="2637"/>
                    <a:pt x="6646" y="1200"/>
                  </a:cubicBezTo>
                  <a:cubicBezTo>
                    <a:pt x="5890" y="401"/>
                    <a:pt x="4947" y="0"/>
                    <a:pt x="40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8"/>
            <p:cNvSpPr/>
            <p:nvPr/>
          </p:nvSpPr>
          <p:spPr>
            <a:xfrm>
              <a:off x="1519452" y="3410596"/>
              <a:ext cx="56793" cy="42936"/>
            </a:xfrm>
            <a:custGeom>
              <a:rect b="b" l="l" r="r" t="t"/>
              <a:pathLst>
                <a:path extrusionOk="0" h="7207" w="9533">
                  <a:moveTo>
                    <a:pt x="4768" y="1"/>
                  </a:moveTo>
                  <a:cubicBezTo>
                    <a:pt x="3870" y="1"/>
                    <a:pt x="2968" y="347"/>
                    <a:pt x="2279" y="1049"/>
                  </a:cubicBezTo>
                  <a:cubicBezTo>
                    <a:pt x="1" y="3246"/>
                    <a:pt x="1520" y="7152"/>
                    <a:pt x="4693" y="7206"/>
                  </a:cubicBezTo>
                  <a:cubicBezTo>
                    <a:pt x="4716" y="7207"/>
                    <a:pt x="4738" y="7207"/>
                    <a:pt x="4761" y="7207"/>
                  </a:cubicBezTo>
                  <a:cubicBezTo>
                    <a:pt x="7917" y="7207"/>
                    <a:pt x="9533" y="3420"/>
                    <a:pt x="7324" y="1131"/>
                  </a:cubicBezTo>
                  <a:cubicBezTo>
                    <a:pt x="6644" y="381"/>
                    <a:pt x="5709" y="1"/>
                    <a:pt x="47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8"/>
            <p:cNvSpPr/>
            <p:nvPr/>
          </p:nvSpPr>
          <p:spPr>
            <a:xfrm>
              <a:off x="1069261" y="4011011"/>
              <a:ext cx="56888" cy="42989"/>
            </a:xfrm>
            <a:custGeom>
              <a:rect b="b" l="l" r="r" t="t"/>
              <a:pathLst>
                <a:path extrusionOk="0" h="7216" w="9549">
                  <a:moveTo>
                    <a:pt x="4748" y="0"/>
                  </a:moveTo>
                  <a:cubicBezTo>
                    <a:pt x="1574" y="27"/>
                    <a:pt x="1" y="3879"/>
                    <a:pt x="2252" y="6130"/>
                  </a:cubicBezTo>
                  <a:cubicBezTo>
                    <a:pt x="2937" y="6856"/>
                    <a:pt x="3849" y="7215"/>
                    <a:pt x="4763" y="7215"/>
                  </a:cubicBezTo>
                  <a:cubicBezTo>
                    <a:pt x="5693" y="7215"/>
                    <a:pt x="6626" y="6842"/>
                    <a:pt x="7324" y="6103"/>
                  </a:cubicBezTo>
                  <a:cubicBezTo>
                    <a:pt x="9548" y="3852"/>
                    <a:pt x="7948" y="0"/>
                    <a:pt x="47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8"/>
            <p:cNvSpPr/>
            <p:nvPr/>
          </p:nvSpPr>
          <p:spPr>
            <a:xfrm>
              <a:off x="1223584" y="3860739"/>
              <a:ext cx="48321" cy="43132"/>
            </a:xfrm>
            <a:custGeom>
              <a:rect b="b" l="l" r="r" t="t"/>
              <a:pathLst>
                <a:path extrusionOk="0" h="7240" w="8111">
                  <a:moveTo>
                    <a:pt x="4023" y="1"/>
                  </a:moveTo>
                  <a:cubicBezTo>
                    <a:pt x="3204" y="1"/>
                    <a:pt x="2389" y="303"/>
                    <a:pt x="1709" y="921"/>
                  </a:cubicBezTo>
                  <a:cubicBezTo>
                    <a:pt x="163" y="2305"/>
                    <a:pt x="0" y="4448"/>
                    <a:pt x="1356" y="5966"/>
                  </a:cubicBezTo>
                  <a:cubicBezTo>
                    <a:pt x="2109" y="6808"/>
                    <a:pt x="3087" y="7240"/>
                    <a:pt x="4067" y="7240"/>
                  </a:cubicBezTo>
                  <a:cubicBezTo>
                    <a:pt x="4887" y="7240"/>
                    <a:pt x="5709" y="6937"/>
                    <a:pt x="6401" y="6319"/>
                  </a:cubicBezTo>
                  <a:cubicBezTo>
                    <a:pt x="7920" y="4990"/>
                    <a:pt x="8110" y="2793"/>
                    <a:pt x="6754" y="1274"/>
                  </a:cubicBezTo>
                  <a:cubicBezTo>
                    <a:pt x="5986" y="433"/>
                    <a:pt x="5002" y="1"/>
                    <a:pt x="40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8"/>
            <p:cNvSpPr/>
            <p:nvPr/>
          </p:nvSpPr>
          <p:spPr>
            <a:xfrm>
              <a:off x="1373862" y="3710676"/>
              <a:ext cx="48000" cy="43067"/>
            </a:xfrm>
            <a:custGeom>
              <a:rect b="b" l="l" r="r" t="t"/>
              <a:pathLst>
                <a:path extrusionOk="0" h="7229" w="8057">
                  <a:moveTo>
                    <a:pt x="3994" y="0"/>
                  </a:moveTo>
                  <a:cubicBezTo>
                    <a:pt x="3149" y="0"/>
                    <a:pt x="2305" y="328"/>
                    <a:pt x="1601" y="994"/>
                  </a:cubicBezTo>
                  <a:cubicBezTo>
                    <a:pt x="82" y="2431"/>
                    <a:pt x="0" y="4547"/>
                    <a:pt x="1384" y="6039"/>
                  </a:cubicBezTo>
                  <a:cubicBezTo>
                    <a:pt x="2129" y="6827"/>
                    <a:pt x="3086" y="7229"/>
                    <a:pt x="4043" y="7229"/>
                  </a:cubicBezTo>
                  <a:cubicBezTo>
                    <a:pt x="4897" y="7229"/>
                    <a:pt x="5752" y="6908"/>
                    <a:pt x="6456" y="6256"/>
                  </a:cubicBezTo>
                  <a:cubicBezTo>
                    <a:pt x="7948" y="4954"/>
                    <a:pt x="8056" y="2621"/>
                    <a:pt x="6646" y="1211"/>
                  </a:cubicBezTo>
                  <a:cubicBezTo>
                    <a:pt x="5887" y="409"/>
                    <a:pt x="4939" y="0"/>
                    <a:pt x="3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8"/>
            <p:cNvSpPr/>
            <p:nvPr/>
          </p:nvSpPr>
          <p:spPr>
            <a:xfrm>
              <a:off x="1519386" y="3560654"/>
              <a:ext cx="56954" cy="42834"/>
            </a:xfrm>
            <a:custGeom>
              <a:rect b="b" l="l" r="r" t="t"/>
              <a:pathLst>
                <a:path extrusionOk="0" h="7190" w="9560">
                  <a:moveTo>
                    <a:pt x="4772" y="1"/>
                  </a:moveTo>
                  <a:cubicBezTo>
                    <a:pt x="3836" y="1"/>
                    <a:pt x="2900" y="381"/>
                    <a:pt x="2209" y="1141"/>
                  </a:cubicBezTo>
                  <a:cubicBezTo>
                    <a:pt x="0" y="3403"/>
                    <a:pt x="1616" y="7190"/>
                    <a:pt x="4773" y="7190"/>
                  </a:cubicBezTo>
                  <a:cubicBezTo>
                    <a:pt x="4795" y="7190"/>
                    <a:pt x="4818" y="7190"/>
                    <a:pt x="4840" y="7189"/>
                  </a:cubicBezTo>
                  <a:cubicBezTo>
                    <a:pt x="8013" y="7135"/>
                    <a:pt x="9560" y="3256"/>
                    <a:pt x="7254" y="1059"/>
                  </a:cubicBezTo>
                  <a:cubicBezTo>
                    <a:pt x="6575" y="354"/>
                    <a:pt x="5674" y="1"/>
                    <a:pt x="47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8"/>
            <p:cNvSpPr/>
            <p:nvPr/>
          </p:nvSpPr>
          <p:spPr>
            <a:xfrm>
              <a:off x="1219217" y="4011172"/>
              <a:ext cx="56888" cy="42906"/>
            </a:xfrm>
            <a:custGeom>
              <a:rect b="b" l="l" r="r" t="t"/>
              <a:pathLst>
                <a:path extrusionOk="0" h="7202" w="9549">
                  <a:moveTo>
                    <a:pt x="4775" y="0"/>
                  </a:moveTo>
                  <a:cubicBezTo>
                    <a:pt x="1601" y="0"/>
                    <a:pt x="1" y="3852"/>
                    <a:pt x="2252" y="6103"/>
                  </a:cubicBezTo>
                  <a:cubicBezTo>
                    <a:pt x="2930" y="6836"/>
                    <a:pt x="3852" y="7202"/>
                    <a:pt x="4775" y="7202"/>
                  </a:cubicBezTo>
                  <a:cubicBezTo>
                    <a:pt x="5697" y="7202"/>
                    <a:pt x="6619" y="6836"/>
                    <a:pt x="7297" y="6103"/>
                  </a:cubicBezTo>
                  <a:cubicBezTo>
                    <a:pt x="9548" y="3852"/>
                    <a:pt x="7975" y="0"/>
                    <a:pt x="4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8"/>
            <p:cNvSpPr/>
            <p:nvPr/>
          </p:nvSpPr>
          <p:spPr>
            <a:xfrm>
              <a:off x="1369430" y="3860787"/>
              <a:ext cx="56793" cy="42936"/>
            </a:xfrm>
            <a:custGeom>
              <a:rect b="b" l="l" r="r" t="t"/>
              <a:pathLst>
                <a:path extrusionOk="0" h="7207" w="9533">
                  <a:moveTo>
                    <a:pt x="4749" y="1"/>
                  </a:moveTo>
                  <a:cubicBezTo>
                    <a:pt x="3805" y="1"/>
                    <a:pt x="2862" y="381"/>
                    <a:pt x="2182" y="1130"/>
                  </a:cubicBezTo>
                  <a:cubicBezTo>
                    <a:pt x="0" y="3420"/>
                    <a:pt x="1616" y="7207"/>
                    <a:pt x="4773" y="7207"/>
                  </a:cubicBezTo>
                  <a:cubicBezTo>
                    <a:pt x="4795" y="7207"/>
                    <a:pt x="4818" y="7207"/>
                    <a:pt x="4840" y="7206"/>
                  </a:cubicBezTo>
                  <a:cubicBezTo>
                    <a:pt x="8014" y="7125"/>
                    <a:pt x="9532" y="3246"/>
                    <a:pt x="7227" y="1049"/>
                  </a:cubicBezTo>
                  <a:cubicBezTo>
                    <a:pt x="6551" y="347"/>
                    <a:pt x="5650" y="1"/>
                    <a:pt x="47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8"/>
            <p:cNvSpPr/>
            <p:nvPr/>
          </p:nvSpPr>
          <p:spPr>
            <a:xfrm>
              <a:off x="1519452" y="3710753"/>
              <a:ext cx="56793" cy="42852"/>
            </a:xfrm>
            <a:custGeom>
              <a:rect b="b" l="l" r="r" t="t"/>
              <a:pathLst>
                <a:path extrusionOk="0" h="7193" w="9533">
                  <a:moveTo>
                    <a:pt x="4768" y="0"/>
                  </a:moveTo>
                  <a:cubicBezTo>
                    <a:pt x="3870" y="0"/>
                    <a:pt x="2968" y="346"/>
                    <a:pt x="2279" y="1035"/>
                  </a:cubicBezTo>
                  <a:cubicBezTo>
                    <a:pt x="1" y="3259"/>
                    <a:pt x="1520" y="7138"/>
                    <a:pt x="4693" y="7192"/>
                  </a:cubicBezTo>
                  <a:cubicBezTo>
                    <a:pt x="4716" y="7193"/>
                    <a:pt x="4738" y="7193"/>
                    <a:pt x="4761" y="7193"/>
                  </a:cubicBezTo>
                  <a:cubicBezTo>
                    <a:pt x="7917" y="7193"/>
                    <a:pt x="9533" y="3406"/>
                    <a:pt x="7324" y="1144"/>
                  </a:cubicBezTo>
                  <a:cubicBezTo>
                    <a:pt x="6644" y="380"/>
                    <a:pt x="5709" y="0"/>
                    <a:pt x="47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8"/>
            <p:cNvSpPr/>
            <p:nvPr/>
          </p:nvSpPr>
          <p:spPr>
            <a:xfrm>
              <a:off x="1373862" y="4010808"/>
              <a:ext cx="48000" cy="43144"/>
            </a:xfrm>
            <a:custGeom>
              <a:rect b="b" l="l" r="r" t="t"/>
              <a:pathLst>
                <a:path extrusionOk="0" h="7242" w="8057">
                  <a:moveTo>
                    <a:pt x="4005" y="1"/>
                  </a:moveTo>
                  <a:cubicBezTo>
                    <a:pt x="3156" y="1"/>
                    <a:pt x="2308" y="328"/>
                    <a:pt x="1601" y="984"/>
                  </a:cubicBezTo>
                  <a:cubicBezTo>
                    <a:pt x="109" y="2394"/>
                    <a:pt x="0" y="4564"/>
                    <a:pt x="1384" y="6056"/>
                  </a:cubicBezTo>
                  <a:cubicBezTo>
                    <a:pt x="2082" y="6840"/>
                    <a:pt x="3051" y="7242"/>
                    <a:pt x="4021" y="7242"/>
                  </a:cubicBezTo>
                  <a:cubicBezTo>
                    <a:pt x="4897" y="7242"/>
                    <a:pt x="5774" y="6915"/>
                    <a:pt x="6456" y="6246"/>
                  </a:cubicBezTo>
                  <a:cubicBezTo>
                    <a:pt x="7948" y="4944"/>
                    <a:pt x="8056" y="2638"/>
                    <a:pt x="6646" y="1201"/>
                  </a:cubicBezTo>
                  <a:cubicBezTo>
                    <a:pt x="5890" y="402"/>
                    <a:pt x="4947" y="1"/>
                    <a:pt x="40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8"/>
            <p:cNvSpPr/>
            <p:nvPr/>
          </p:nvSpPr>
          <p:spPr>
            <a:xfrm>
              <a:off x="1519452" y="3860721"/>
              <a:ext cx="56751" cy="43007"/>
            </a:xfrm>
            <a:custGeom>
              <a:rect b="b" l="l" r="r" t="t"/>
              <a:pathLst>
                <a:path extrusionOk="0" h="7219" w="9526">
                  <a:moveTo>
                    <a:pt x="4750" y="1"/>
                  </a:moveTo>
                  <a:cubicBezTo>
                    <a:pt x="3888" y="1"/>
                    <a:pt x="3025" y="341"/>
                    <a:pt x="2306" y="1033"/>
                  </a:cubicBezTo>
                  <a:cubicBezTo>
                    <a:pt x="1" y="3230"/>
                    <a:pt x="1493" y="7136"/>
                    <a:pt x="4666" y="7217"/>
                  </a:cubicBezTo>
                  <a:cubicBezTo>
                    <a:pt x="4700" y="7218"/>
                    <a:pt x="4733" y="7218"/>
                    <a:pt x="4767" y="7218"/>
                  </a:cubicBezTo>
                  <a:cubicBezTo>
                    <a:pt x="7902" y="7218"/>
                    <a:pt x="9525" y="3450"/>
                    <a:pt x="7352" y="1169"/>
                  </a:cubicBezTo>
                  <a:cubicBezTo>
                    <a:pt x="6606" y="395"/>
                    <a:pt x="5678" y="1"/>
                    <a:pt x="4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8"/>
            <p:cNvSpPr/>
            <p:nvPr/>
          </p:nvSpPr>
          <p:spPr>
            <a:xfrm>
              <a:off x="1519386" y="4010844"/>
              <a:ext cx="56954" cy="42834"/>
            </a:xfrm>
            <a:custGeom>
              <a:rect b="b" l="l" r="r" t="t"/>
              <a:pathLst>
                <a:path extrusionOk="0" h="7190" w="9560">
                  <a:moveTo>
                    <a:pt x="4772" y="1"/>
                  </a:moveTo>
                  <a:cubicBezTo>
                    <a:pt x="3836" y="1"/>
                    <a:pt x="2900" y="381"/>
                    <a:pt x="2209" y="1140"/>
                  </a:cubicBezTo>
                  <a:cubicBezTo>
                    <a:pt x="0" y="3403"/>
                    <a:pt x="1616" y="7190"/>
                    <a:pt x="4773" y="7190"/>
                  </a:cubicBezTo>
                  <a:cubicBezTo>
                    <a:pt x="4795" y="7190"/>
                    <a:pt x="4818" y="7189"/>
                    <a:pt x="4840" y="7189"/>
                  </a:cubicBezTo>
                  <a:cubicBezTo>
                    <a:pt x="8013" y="7135"/>
                    <a:pt x="9560" y="3256"/>
                    <a:pt x="7254" y="1059"/>
                  </a:cubicBezTo>
                  <a:cubicBezTo>
                    <a:pt x="6575" y="354"/>
                    <a:pt x="5674" y="1"/>
                    <a:pt x="47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8"/>
            <p:cNvSpPr/>
            <p:nvPr/>
          </p:nvSpPr>
          <p:spPr>
            <a:xfrm>
              <a:off x="774037" y="3410596"/>
              <a:ext cx="47350" cy="42799"/>
            </a:xfrm>
            <a:custGeom>
              <a:rect b="b" l="l" r="r" t="t"/>
              <a:pathLst>
                <a:path extrusionOk="0" h="7184" w="7948">
                  <a:moveTo>
                    <a:pt x="3927" y="0"/>
                  </a:moveTo>
                  <a:cubicBezTo>
                    <a:pt x="3061" y="0"/>
                    <a:pt x="2201" y="340"/>
                    <a:pt x="1492" y="1022"/>
                  </a:cubicBezTo>
                  <a:cubicBezTo>
                    <a:pt x="55" y="2378"/>
                    <a:pt x="1" y="4657"/>
                    <a:pt x="1357" y="6067"/>
                  </a:cubicBezTo>
                  <a:cubicBezTo>
                    <a:pt x="2058" y="6810"/>
                    <a:pt x="3005" y="7184"/>
                    <a:pt x="3956" y="7184"/>
                  </a:cubicBezTo>
                  <a:cubicBezTo>
                    <a:pt x="4844" y="7184"/>
                    <a:pt x="5735" y="6858"/>
                    <a:pt x="6429" y="6203"/>
                  </a:cubicBezTo>
                  <a:lnTo>
                    <a:pt x="6402" y="6203"/>
                  </a:lnTo>
                  <a:cubicBezTo>
                    <a:pt x="7894" y="4874"/>
                    <a:pt x="7948" y="2541"/>
                    <a:pt x="6537" y="1158"/>
                  </a:cubicBezTo>
                  <a:cubicBezTo>
                    <a:pt x="5781" y="387"/>
                    <a:pt x="4851" y="0"/>
                    <a:pt x="39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8"/>
            <p:cNvSpPr/>
            <p:nvPr/>
          </p:nvSpPr>
          <p:spPr>
            <a:xfrm>
              <a:off x="923511" y="3410549"/>
              <a:ext cx="48160" cy="43079"/>
            </a:xfrm>
            <a:custGeom>
              <a:rect b="b" l="l" r="r" t="t"/>
              <a:pathLst>
                <a:path extrusionOk="0" h="7231" w="8084">
                  <a:moveTo>
                    <a:pt x="4034" y="1"/>
                  </a:moveTo>
                  <a:cubicBezTo>
                    <a:pt x="3217" y="1"/>
                    <a:pt x="2401" y="304"/>
                    <a:pt x="1709" y="922"/>
                  </a:cubicBezTo>
                  <a:cubicBezTo>
                    <a:pt x="190" y="2278"/>
                    <a:pt x="0" y="4448"/>
                    <a:pt x="1356" y="5967"/>
                  </a:cubicBezTo>
                  <a:cubicBezTo>
                    <a:pt x="2083" y="6797"/>
                    <a:pt x="3070" y="7231"/>
                    <a:pt x="4063" y="7231"/>
                  </a:cubicBezTo>
                  <a:cubicBezTo>
                    <a:pt x="4886" y="7231"/>
                    <a:pt x="5713" y="6934"/>
                    <a:pt x="6401" y="6319"/>
                  </a:cubicBezTo>
                  <a:cubicBezTo>
                    <a:pt x="7893" y="4990"/>
                    <a:pt x="8083" y="2766"/>
                    <a:pt x="6754" y="1274"/>
                  </a:cubicBezTo>
                  <a:cubicBezTo>
                    <a:pt x="5986" y="433"/>
                    <a:pt x="5010" y="1"/>
                    <a:pt x="40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8"/>
            <p:cNvSpPr/>
            <p:nvPr/>
          </p:nvSpPr>
          <p:spPr>
            <a:xfrm>
              <a:off x="919144" y="3560654"/>
              <a:ext cx="56751" cy="42840"/>
            </a:xfrm>
            <a:custGeom>
              <a:rect b="b" l="l" r="r" t="t"/>
              <a:pathLst>
                <a:path extrusionOk="0" h="7191" w="9526">
                  <a:moveTo>
                    <a:pt x="4788" y="1"/>
                  </a:moveTo>
                  <a:cubicBezTo>
                    <a:pt x="3886" y="1"/>
                    <a:pt x="2985" y="354"/>
                    <a:pt x="2306" y="1059"/>
                  </a:cubicBezTo>
                  <a:cubicBezTo>
                    <a:pt x="1" y="3256"/>
                    <a:pt x="1520" y="7135"/>
                    <a:pt x="4693" y="7189"/>
                  </a:cubicBezTo>
                  <a:cubicBezTo>
                    <a:pt x="4727" y="7190"/>
                    <a:pt x="4760" y="7190"/>
                    <a:pt x="4793" y="7190"/>
                  </a:cubicBezTo>
                  <a:cubicBezTo>
                    <a:pt x="7928" y="7190"/>
                    <a:pt x="9525" y="3395"/>
                    <a:pt x="7351" y="1141"/>
                  </a:cubicBezTo>
                  <a:cubicBezTo>
                    <a:pt x="6661" y="381"/>
                    <a:pt x="5724" y="1"/>
                    <a:pt x="47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8"/>
            <p:cNvSpPr/>
            <p:nvPr/>
          </p:nvSpPr>
          <p:spPr>
            <a:xfrm>
              <a:off x="1069100" y="3410561"/>
              <a:ext cx="57001" cy="42971"/>
            </a:xfrm>
            <a:custGeom>
              <a:rect b="b" l="l" r="r" t="t"/>
              <a:pathLst>
                <a:path extrusionOk="0" h="7213" w="9568">
                  <a:moveTo>
                    <a:pt x="4787" y="1"/>
                  </a:moveTo>
                  <a:cubicBezTo>
                    <a:pt x="3881" y="1"/>
                    <a:pt x="2975" y="360"/>
                    <a:pt x="2306" y="1082"/>
                  </a:cubicBezTo>
                  <a:cubicBezTo>
                    <a:pt x="1" y="3306"/>
                    <a:pt x="1574" y="7185"/>
                    <a:pt x="4747" y="7212"/>
                  </a:cubicBezTo>
                  <a:cubicBezTo>
                    <a:pt x="4759" y="7212"/>
                    <a:pt x="4770" y="7212"/>
                    <a:pt x="4781" y="7212"/>
                  </a:cubicBezTo>
                  <a:cubicBezTo>
                    <a:pt x="7959" y="7212"/>
                    <a:pt x="9567" y="3407"/>
                    <a:pt x="7324" y="1137"/>
                  </a:cubicBezTo>
                  <a:cubicBezTo>
                    <a:pt x="6650" y="380"/>
                    <a:pt x="5719" y="1"/>
                    <a:pt x="47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8"/>
            <p:cNvSpPr/>
            <p:nvPr/>
          </p:nvSpPr>
          <p:spPr>
            <a:xfrm>
              <a:off x="769235" y="3861055"/>
              <a:ext cx="56841" cy="42846"/>
            </a:xfrm>
            <a:custGeom>
              <a:rect b="b" l="l" r="r" t="t"/>
              <a:pathLst>
                <a:path extrusionOk="0" h="7192" w="9541">
                  <a:moveTo>
                    <a:pt x="4760" y="0"/>
                  </a:moveTo>
                  <a:cubicBezTo>
                    <a:pt x="1609" y="0"/>
                    <a:pt x="1" y="3806"/>
                    <a:pt x="2217" y="6076"/>
                  </a:cubicBezTo>
                  <a:cubicBezTo>
                    <a:pt x="2905" y="6819"/>
                    <a:pt x="3836" y="7192"/>
                    <a:pt x="4768" y="7192"/>
                  </a:cubicBezTo>
                  <a:cubicBezTo>
                    <a:pt x="5674" y="7192"/>
                    <a:pt x="6580" y="6839"/>
                    <a:pt x="7262" y="6130"/>
                  </a:cubicBezTo>
                  <a:cubicBezTo>
                    <a:pt x="9540" y="3906"/>
                    <a:pt x="7994" y="28"/>
                    <a:pt x="4794" y="0"/>
                  </a:cubicBezTo>
                  <a:cubicBezTo>
                    <a:pt x="4783" y="0"/>
                    <a:pt x="4771" y="0"/>
                    <a:pt x="47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8"/>
            <p:cNvSpPr/>
            <p:nvPr/>
          </p:nvSpPr>
          <p:spPr>
            <a:xfrm>
              <a:off x="919192" y="3710938"/>
              <a:ext cx="56841" cy="42971"/>
            </a:xfrm>
            <a:custGeom>
              <a:rect b="b" l="l" r="r" t="t"/>
              <a:pathLst>
                <a:path extrusionOk="0" h="7213" w="9541">
                  <a:moveTo>
                    <a:pt x="4787" y="0"/>
                  </a:moveTo>
                  <a:cubicBezTo>
                    <a:pt x="1609" y="0"/>
                    <a:pt x="1" y="3806"/>
                    <a:pt x="2217" y="6076"/>
                  </a:cubicBezTo>
                  <a:cubicBezTo>
                    <a:pt x="2904" y="6832"/>
                    <a:pt x="3843" y="7212"/>
                    <a:pt x="4778" y="7212"/>
                  </a:cubicBezTo>
                  <a:cubicBezTo>
                    <a:pt x="5687" y="7212"/>
                    <a:pt x="6593" y="6853"/>
                    <a:pt x="7262" y="6130"/>
                  </a:cubicBezTo>
                  <a:cubicBezTo>
                    <a:pt x="9540" y="3906"/>
                    <a:pt x="7994" y="28"/>
                    <a:pt x="4821" y="0"/>
                  </a:cubicBezTo>
                  <a:cubicBezTo>
                    <a:pt x="4810" y="0"/>
                    <a:pt x="4798" y="0"/>
                    <a:pt x="4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8"/>
            <p:cNvSpPr/>
            <p:nvPr/>
          </p:nvSpPr>
          <p:spPr>
            <a:xfrm>
              <a:off x="1073628" y="3560624"/>
              <a:ext cx="47833" cy="43114"/>
            </a:xfrm>
            <a:custGeom>
              <a:rect b="b" l="l" r="r" t="t"/>
              <a:pathLst>
                <a:path extrusionOk="0" h="7237" w="8029">
                  <a:moveTo>
                    <a:pt x="4026" y="0"/>
                  </a:moveTo>
                  <a:cubicBezTo>
                    <a:pt x="3176" y="0"/>
                    <a:pt x="2321" y="327"/>
                    <a:pt x="1600" y="983"/>
                  </a:cubicBezTo>
                  <a:cubicBezTo>
                    <a:pt x="82" y="2393"/>
                    <a:pt x="0" y="4536"/>
                    <a:pt x="1383" y="6028"/>
                  </a:cubicBezTo>
                  <a:cubicBezTo>
                    <a:pt x="2095" y="6827"/>
                    <a:pt x="3088" y="7237"/>
                    <a:pt x="4085" y="7237"/>
                  </a:cubicBezTo>
                  <a:cubicBezTo>
                    <a:pt x="4949" y="7237"/>
                    <a:pt x="5817" y="6929"/>
                    <a:pt x="6510" y="6299"/>
                  </a:cubicBezTo>
                  <a:cubicBezTo>
                    <a:pt x="7975" y="4943"/>
                    <a:pt x="8029" y="2637"/>
                    <a:pt x="6646" y="1200"/>
                  </a:cubicBezTo>
                  <a:cubicBezTo>
                    <a:pt x="5904" y="401"/>
                    <a:pt x="4968" y="0"/>
                    <a:pt x="40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8"/>
            <p:cNvSpPr/>
            <p:nvPr/>
          </p:nvSpPr>
          <p:spPr>
            <a:xfrm>
              <a:off x="1219217" y="3410543"/>
              <a:ext cx="56841" cy="42828"/>
            </a:xfrm>
            <a:custGeom>
              <a:rect b="b" l="l" r="r" t="t"/>
              <a:pathLst>
                <a:path extrusionOk="0" h="7189" w="9541">
                  <a:moveTo>
                    <a:pt x="4759" y="0"/>
                  </a:moveTo>
                  <a:cubicBezTo>
                    <a:pt x="3849" y="0"/>
                    <a:pt x="2937" y="360"/>
                    <a:pt x="2252" y="1085"/>
                  </a:cubicBezTo>
                  <a:cubicBezTo>
                    <a:pt x="1" y="3309"/>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8"/>
            <p:cNvSpPr/>
            <p:nvPr/>
          </p:nvSpPr>
          <p:spPr>
            <a:xfrm>
              <a:off x="1069261" y="3710735"/>
              <a:ext cx="56793" cy="42870"/>
            </a:xfrm>
            <a:custGeom>
              <a:rect b="b" l="l" r="r" t="t"/>
              <a:pathLst>
                <a:path extrusionOk="0" h="7196" w="9533">
                  <a:moveTo>
                    <a:pt x="4780" y="0"/>
                  </a:moveTo>
                  <a:cubicBezTo>
                    <a:pt x="3878" y="0"/>
                    <a:pt x="2971" y="346"/>
                    <a:pt x="2279" y="1038"/>
                  </a:cubicBezTo>
                  <a:cubicBezTo>
                    <a:pt x="1" y="3262"/>
                    <a:pt x="1520" y="7141"/>
                    <a:pt x="4720" y="7195"/>
                  </a:cubicBezTo>
                  <a:cubicBezTo>
                    <a:pt x="4743" y="7196"/>
                    <a:pt x="4765" y="7196"/>
                    <a:pt x="4787" y="7196"/>
                  </a:cubicBezTo>
                  <a:cubicBezTo>
                    <a:pt x="7917" y="7196"/>
                    <a:pt x="9533" y="3409"/>
                    <a:pt x="7324" y="1119"/>
                  </a:cubicBezTo>
                  <a:cubicBezTo>
                    <a:pt x="6647" y="373"/>
                    <a:pt x="5717" y="0"/>
                    <a:pt x="47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8"/>
            <p:cNvSpPr/>
            <p:nvPr/>
          </p:nvSpPr>
          <p:spPr>
            <a:xfrm>
              <a:off x="1969648" y="3560660"/>
              <a:ext cx="56995" cy="42828"/>
            </a:xfrm>
            <a:custGeom>
              <a:rect b="b" l="l" r="r" t="t"/>
              <a:pathLst>
                <a:path extrusionOk="0" h="7189" w="9567">
                  <a:moveTo>
                    <a:pt x="4765" y="0"/>
                  </a:moveTo>
                  <a:cubicBezTo>
                    <a:pt x="3855" y="0"/>
                    <a:pt x="2950" y="360"/>
                    <a:pt x="2278" y="1085"/>
                  </a:cubicBezTo>
                  <a:cubicBezTo>
                    <a:pt x="0" y="3337"/>
                    <a:pt x="1573" y="7188"/>
                    <a:pt x="4774" y="7188"/>
                  </a:cubicBezTo>
                  <a:cubicBezTo>
                    <a:pt x="4785" y="7188"/>
                    <a:pt x="4796" y="7188"/>
                    <a:pt x="4807" y="7188"/>
                  </a:cubicBezTo>
                  <a:cubicBezTo>
                    <a:pt x="7959" y="7188"/>
                    <a:pt x="9567" y="3356"/>
                    <a:pt x="7324" y="1112"/>
                  </a:cubicBezTo>
                  <a:cubicBezTo>
                    <a:pt x="6625" y="373"/>
                    <a:pt x="5693" y="0"/>
                    <a:pt x="47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8"/>
            <p:cNvSpPr/>
            <p:nvPr/>
          </p:nvSpPr>
          <p:spPr>
            <a:xfrm>
              <a:off x="2119765" y="3410596"/>
              <a:ext cx="56745" cy="42942"/>
            </a:xfrm>
            <a:custGeom>
              <a:rect b="b" l="l" r="r" t="t"/>
              <a:pathLst>
                <a:path extrusionOk="0" h="7208" w="9525">
                  <a:moveTo>
                    <a:pt x="4761" y="0"/>
                  </a:moveTo>
                  <a:cubicBezTo>
                    <a:pt x="3895" y="0"/>
                    <a:pt x="3027" y="340"/>
                    <a:pt x="2306" y="1022"/>
                  </a:cubicBezTo>
                  <a:cubicBezTo>
                    <a:pt x="0" y="3219"/>
                    <a:pt x="1492" y="7125"/>
                    <a:pt x="4665" y="7206"/>
                  </a:cubicBezTo>
                  <a:cubicBezTo>
                    <a:pt x="4699" y="7207"/>
                    <a:pt x="4732" y="7208"/>
                    <a:pt x="4766" y="7208"/>
                  </a:cubicBezTo>
                  <a:cubicBezTo>
                    <a:pt x="7901" y="7208"/>
                    <a:pt x="9525" y="3439"/>
                    <a:pt x="7351" y="1158"/>
                  </a:cubicBezTo>
                  <a:cubicBezTo>
                    <a:pt x="6608" y="387"/>
                    <a:pt x="5685" y="0"/>
                    <a:pt x="47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8"/>
            <p:cNvSpPr/>
            <p:nvPr/>
          </p:nvSpPr>
          <p:spPr>
            <a:xfrm>
              <a:off x="1669616" y="4011172"/>
              <a:ext cx="56841" cy="42888"/>
            </a:xfrm>
            <a:custGeom>
              <a:rect b="b" l="l" r="r" t="t"/>
              <a:pathLst>
                <a:path extrusionOk="0" h="7199" w="9541">
                  <a:moveTo>
                    <a:pt x="4760" y="0"/>
                  </a:moveTo>
                  <a:cubicBezTo>
                    <a:pt x="1582" y="0"/>
                    <a:pt x="1" y="3833"/>
                    <a:pt x="2244" y="6076"/>
                  </a:cubicBezTo>
                  <a:cubicBezTo>
                    <a:pt x="2926" y="6826"/>
                    <a:pt x="3853" y="7198"/>
                    <a:pt x="4780" y="7198"/>
                  </a:cubicBezTo>
                  <a:cubicBezTo>
                    <a:pt x="5697" y="7198"/>
                    <a:pt x="6614" y="6832"/>
                    <a:pt x="7289" y="6103"/>
                  </a:cubicBezTo>
                  <a:cubicBezTo>
                    <a:pt x="9541" y="3852"/>
                    <a:pt x="7967" y="0"/>
                    <a:pt x="4794" y="0"/>
                  </a:cubicBezTo>
                  <a:cubicBezTo>
                    <a:pt x="4783" y="0"/>
                    <a:pt x="4772" y="0"/>
                    <a:pt x="47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8"/>
            <p:cNvSpPr/>
            <p:nvPr/>
          </p:nvSpPr>
          <p:spPr>
            <a:xfrm>
              <a:off x="1819620" y="3861049"/>
              <a:ext cx="56954" cy="42918"/>
            </a:xfrm>
            <a:custGeom>
              <a:rect b="b" l="l" r="r" t="t"/>
              <a:pathLst>
                <a:path extrusionOk="0" h="7204" w="9560">
                  <a:moveTo>
                    <a:pt x="4773" y="1"/>
                  </a:moveTo>
                  <a:cubicBezTo>
                    <a:pt x="1643" y="1"/>
                    <a:pt x="1" y="3788"/>
                    <a:pt x="2209" y="6050"/>
                  </a:cubicBezTo>
                  <a:cubicBezTo>
                    <a:pt x="2892" y="6817"/>
                    <a:pt x="3840" y="7204"/>
                    <a:pt x="4788" y="7204"/>
                  </a:cubicBezTo>
                  <a:cubicBezTo>
                    <a:pt x="5685" y="7204"/>
                    <a:pt x="6582" y="6857"/>
                    <a:pt x="7254" y="6159"/>
                  </a:cubicBezTo>
                  <a:cubicBezTo>
                    <a:pt x="9560" y="3934"/>
                    <a:pt x="8014" y="56"/>
                    <a:pt x="4840" y="1"/>
                  </a:cubicBezTo>
                  <a:cubicBezTo>
                    <a:pt x="4818" y="1"/>
                    <a:pt x="4796" y="1"/>
                    <a:pt x="47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8"/>
            <p:cNvSpPr/>
            <p:nvPr/>
          </p:nvSpPr>
          <p:spPr>
            <a:xfrm>
              <a:off x="1969690" y="3710753"/>
              <a:ext cx="56841" cy="42852"/>
            </a:xfrm>
            <a:custGeom>
              <a:rect b="b" l="l" r="r" t="t"/>
              <a:pathLst>
                <a:path extrusionOk="0" h="7193" w="9541">
                  <a:moveTo>
                    <a:pt x="4768" y="1"/>
                  </a:moveTo>
                  <a:cubicBezTo>
                    <a:pt x="3836" y="1"/>
                    <a:pt x="2905" y="374"/>
                    <a:pt x="2217" y="1116"/>
                  </a:cubicBezTo>
                  <a:cubicBezTo>
                    <a:pt x="1" y="3387"/>
                    <a:pt x="1609" y="7192"/>
                    <a:pt x="4787" y="7192"/>
                  </a:cubicBezTo>
                  <a:cubicBezTo>
                    <a:pt x="4799" y="7192"/>
                    <a:pt x="4810" y="7192"/>
                    <a:pt x="4821" y="7192"/>
                  </a:cubicBezTo>
                  <a:cubicBezTo>
                    <a:pt x="7995" y="7165"/>
                    <a:pt x="9541" y="3286"/>
                    <a:pt x="7262" y="1062"/>
                  </a:cubicBezTo>
                  <a:cubicBezTo>
                    <a:pt x="6580" y="353"/>
                    <a:pt x="5674" y="1"/>
                    <a:pt x="47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8"/>
            <p:cNvSpPr/>
            <p:nvPr/>
          </p:nvSpPr>
          <p:spPr>
            <a:xfrm>
              <a:off x="2124287" y="3560624"/>
              <a:ext cx="48321" cy="43740"/>
            </a:xfrm>
            <a:custGeom>
              <a:rect b="b" l="l" r="r" t="t"/>
              <a:pathLst>
                <a:path extrusionOk="0" h="7342" w="8111">
                  <a:moveTo>
                    <a:pt x="4006" y="0"/>
                  </a:moveTo>
                  <a:cubicBezTo>
                    <a:pt x="3156" y="0"/>
                    <a:pt x="2308" y="327"/>
                    <a:pt x="1601" y="983"/>
                  </a:cubicBezTo>
                  <a:cubicBezTo>
                    <a:pt x="82" y="2393"/>
                    <a:pt x="1" y="4536"/>
                    <a:pt x="1384" y="6028"/>
                  </a:cubicBezTo>
                  <a:cubicBezTo>
                    <a:pt x="2090" y="6896"/>
                    <a:pt x="3109" y="7341"/>
                    <a:pt x="4135" y="7341"/>
                  </a:cubicBezTo>
                  <a:cubicBezTo>
                    <a:pt x="5000" y="7341"/>
                    <a:pt x="5870" y="7025"/>
                    <a:pt x="6565" y="6380"/>
                  </a:cubicBezTo>
                  <a:cubicBezTo>
                    <a:pt x="8084" y="4997"/>
                    <a:pt x="8111" y="2637"/>
                    <a:pt x="6646" y="1200"/>
                  </a:cubicBezTo>
                  <a:cubicBezTo>
                    <a:pt x="5890" y="401"/>
                    <a:pt x="4947" y="0"/>
                    <a:pt x="40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8"/>
            <p:cNvSpPr/>
            <p:nvPr/>
          </p:nvSpPr>
          <p:spPr>
            <a:xfrm>
              <a:off x="2269721" y="3410596"/>
              <a:ext cx="56954" cy="42936"/>
            </a:xfrm>
            <a:custGeom>
              <a:rect b="b" l="l" r="r" t="t"/>
              <a:pathLst>
                <a:path extrusionOk="0" h="7207" w="9560">
                  <a:moveTo>
                    <a:pt x="4794" y="1"/>
                  </a:moveTo>
                  <a:cubicBezTo>
                    <a:pt x="3897" y="1"/>
                    <a:pt x="2994" y="347"/>
                    <a:pt x="2306" y="1049"/>
                  </a:cubicBezTo>
                  <a:cubicBezTo>
                    <a:pt x="0" y="3246"/>
                    <a:pt x="1546" y="7152"/>
                    <a:pt x="4720" y="7206"/>
                  </a:cubicBezTo>
                  <a:cubicBezTo>
                    <a:pt x="4742" y="7207"/>
                    <a:pt x="4765" y="7207"/>
                    <a:pt x="4787" y="7207"/>
                  </a:cubicBezTo>
                  <a:cubicBezTo>
                    <a:pt x="7943" y="7207"/>
                    <a:pt x="9559" y="3420"/>
                    <a:pt x="7351" y="1131"/>
                  </a:cubicBezTo>
                  <a:cubicBezTo>
                    <a:pt x="6671" y="381"/>
                    <a:pt x="5735" y="1"/>
                    <a:pt x="47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8"/>
            <p:cNvSpPr/>
            <p:nvPr/>
          </p:nvSpPr>
          <p:spPr>
            <a:xfrm>
              <a:off x="1819692" y="4011011"/>
              <a:ext cx="56882" cy="42989"/>
            </a:xfrm>
            <a:custGeom>
              <a:rect b="b" l="l" r="r" t="t"/>
              <a:pathLst>
                <a:path extrusionOk="0" h="7216" w="9548">
                  <a:moveTo>
                    <a:pt x="4747" y="0"/>
                  </a:moveTo>
                  <a:cubicBezTo>
                    <a:pt x="1573" y="27"/>
                    <a:pt x="0" y="3879"/>
                    <a:pt x="2251" y="6130"/>
                  </a:cubicBezTo>
                  <a:cubicBezTo>
                    <a:pt x="2937" y="6856"/>
                    <a:pt x="3848" y="7215"/>
                    <a:pt x="4759" y="7215"/>
                  </a:cubicBezTo>
                  <a:cubicBezTo>
                    <a:pt x="5686" y="7215"/>
                    <a:pt x="6612" y="6842"/>
                    <a:pt x="7296" y="6103"/>
                  </a:cubicBezTo>
                  <a:cubicBezTo>
                    <a:pt x="9548" y="3852"/>
                    <a:pt x="7947" y="0"/>
                    <a:pt x="47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8"/>
            <p:cNvSpPr/>
            <p:nvPr/>
          </p:nvSpPr>
          <p:spPr>
            <a:xfrm>
              <a:off x="1974009" y="3860739"/>
              <a:ext cx="48160" cy="43132"/>
            </a:xfrm>
            <a:custGeom>
              <a:rect b="b" l="l" r="r" t="t"/>
              <a:pathLst>
                <a:path extrusionOk="0" h="7240" w="8084">
                  <a:moveTo>
                    <a:pt x="4012" y="1"/>
                  </a:moveTo>
                  <a:cubicBezTo>
                    <a:pt x="3198" y="1"/>
                    <a:pt x="2389" y="303"/>
                    <a:pt x="1709" y="921"/>
                  </a:cubicBezTo>
                  <a:cubicBezTo>
                    <a:pt x="163" y="2305"/>
                    <a:pt x="0" y="4448"/>
                    <a:pt x="1357" y="5966"/>
                  </a:cubicBezTo>
                  <a:cubicBezTo>
                    <a:pt x="2110" y="6808"/>
                    <a:pt x="3087" y="7240"/>
                    <a:pt x="4067" y="7240"/>
                  </a:cubicBezTo>
                  <a:cubicBezTo>
                    <a:pt x="4888" y="7240"/>
                    <a:pt x="5709" y="6937"/>
                    <a:pt x="6402" y="6319"/>
                  </a:cubicBezTo>
                  <a:cubicBezTo>
                    <a:pt x="7893" y="4990"/>
                    <a:pt x="8083" y="2793"/>
                    <a:pt x="6727" y="1274"/>
                  </a:cubicBezTo>
                  <a:cubicBezTo>
                    <a:pt x="5959" y="433"/>
                    <a:pt x="4983" y="1"/>
                    <a:pt x="40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8"/>
            <p:cNvSpPr/>
            <p:nvPr/>
          </p:nvSpPr>
          <p:spPr>
            <a:xfrm>
              <a:off x="2124287" y="3710676"/>
              <a:ext cx="47839" cy="43067"/>
            </a:xfrm>
            <a:custGeom>
              <a:rect b="b" l="l" r="r" t="t"/>
              <a:pathLst>
                <a:path extrusionOk="0" h="7229" w="8030">
                  <a:moveTo>
                    <a:pt x="3995" y="0"/>
                  </a:moveTo>
                  <a:cubicBezTo>
                    <a:pt x="3149" y="0"/>
                    <a:pt x="2305" y="328"/>
                    <a:pt x="1601" y="994"/>
                  </a:cubicBezTo>
                  <a:cubicBezTo>
                    <a:pt x="82" y="2431"/>
                    <a:pt x="1" y="4547"/>
                    <a:pt x="1384" y="6039"/>
                  </a:cubicBezTo>
                  <a:cubicBezTo>
                    <a:pt x="2129" y="6827"/>
                    <a:pt x="3086" y="7229"/>
                    <a:pt x="4043" y="7229"/>
                  </a:cubicBezTo>
                  <a:cubicBezTo>
                    <a:pt x="4898" y="7229"/>
                    <a:pt x="5752" y="6908"/>
                    <a:pt x="6456" y="6256"/>
                  </a:cubicBezTo>
                  <a:cubicBezTo>
                    <a:pt x="7948" y="4954"/>
                    <a:pt x="8029" y="2648"/>
                    <a:pt x="6646" y="1211"/>
                  </a:cubicBezTo>
                  <a:cubicBezTo>
                    <a:pt x="5887" y="409"/>
                    <a:pt x="4940" y="0"/>
                    <a:pt x="39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8"/>
            <p:cNvSpPr/>
            <p:nvPr/>
          </p:nvSpPr>
          <p:spPr>
            <a:xfrm>
              <a:off x="2269811" y="3560654"/>
              <a:ext cx="56954" cy="42834"/>
            </a:xfrm>
            <a:custGeom>
              <a:rect b="b" l="l" r="r" t="t"/>
              <a:pathLst>
                <a:path extrusionOk="0" h="7190" w="9560">
                  <a:moveTo>
                    <a:pt x="4773" y="1"/>
                  </a:moveTo>
                  <a:cubicBezTo>
                    <a:pt x="3837" y="1"/>
                    <a:pt x="2900" y="381"/>
                    <a:pt x="2209" y="1141"/>
                  </a:cubicBezTo>
                  <a:cubicBezTo>
                    <a:pt x="1" y="3403"/>
                    <a:pt x="1617" y="7190"/>
                    <a:pt x="4773" y="7190"/>
                  </a:cubicBezTo>
                  <a:cubicBezTo>
                    <a:pt x="4795" y="7190"/>
                    <a:pt x="4818" y="7190"/>
                    <a:pt x="4840" y="7189"/>
                  </a:cubicBezTo>
                  <a:cubicBezTo>
                    <a:pt x="8014" y="7135"/>
                    <a:pt x="9560" y="3256"/>
                    <a:pt x="7254" y="1059"/>
                  </a:cubicBezTo>
                  <a:cubicBezTo>
                    <a:pt x="6575" y="354"/>
                    <a:pt x="5675" y="1"/>
                    <a:pt x="47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8"/>
            <p:cNvSpPr/>
            <p:nvPr/>
          </p:nvSpPr>
          <p:spPr>
            <a:xfrm>
              <a:off x="1969648" y="4011172"/>
              <a:ext cx="56882" cy="42906"/>
            </a:xfrm>
            <a:custGeom>
              <a:rect b="b" l="l" r="r" t="t"/>
              <a:pathLst>
                <a:path extrusionOk="0" h="7202" w="9548">
                  <a:moveTo>
                    <a:pt x="4774" y="0"/>
                  </a:moveTo>
                  <a:cubicBezTo>
                    <a:pt x="1600" y="0"/>
                    <a:pt x="0" y="3852"/>
                    <a:pt x="2251" y="6103"/>
                  </a:cubicBezTo>
                  <a:cubicBezTo>
                    <a:pt x="2929" y="6836"/>
                    <a:pt x="3852" y="7202"/>
                    <a:pt x="4774" y="7202"/>
                  </a:cubicBezTo>
                  <a:cubicBezTo>
                    <a:pt x="5696" y="7202"/>
                    <a:pt x="6618" y="6836"/>
                    <a:pt x="7296" y="6103"/>
                  </a:cubicBezTo>
                  <a:cubicBezTo>
                    <a:pt x="9548" y="3852"/>
                    <a:pt x="7974" y="0"/>
                    <a:pt x="47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8"/>
            <p:cNvSpPr/>
            <p:nvPr/>
          </p:nvSpPr>
          <p:spPr>
            <a:xfrm>
              <a:off x="2119854" y="3860787"/>
              <a:ext cx="56793" cy="42936"/>
            </a:xfrm>
            <a:custGeom>
              <a:rect b="b" l="l" r="r" t="t"/>
              <a:pathLst>
                <a:path extrusionOk="0" h="7207" w="9533">
                  <a:moveTo>
                    <a:pt x="4749" y="1"/>
                  </a:moveTo>
                  <a:cubicBezTo>
                    <a:pt x="3805" y="1"/>
                    <a:pt x="2862" y="381"/>
                    <a:pt x="2182" y="1130"/>
                  </a:cubicBezTo>
                  <a:cubicBezTo>
                    <a:pt x="1" y="3420"/>
                    <a:pt x="1617" y="7207"/>
                    <a:pt x="4773" y="7207"/>
                  </a:cubicBezTo>
                  <a:cubicBezTo>
                    <a:pt x="4795" y="7207"/>
                    <a:pt x="4818" y="7207"/>
                    <a:pt x="4840" y="7206"/>
                  </a:cubicBezTo>
                  <a:cubicBezTo>
                    <a:pt x="8014" y="7125"/>
                    <a:pt x="9533" y="3246"/>
                    <a:pt x="7227" y="1049"/>
                  </a:cubicBezTo>
                  <a:cubicBezTo>
                    <a:pt x="6552" y="347"/>
                    <a:pt x="5650" y="1"/>
                    <a:pt x="47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8"/>
            <p:cNvSpPr/>
            <p:nvPr/>
          </p:nvSpPr>
          <p:spPr>
            <a:xfrm>
              <a:off x="2269882" y="3860721"/>
              <a:ext cx="56745" cy="43007"/>
            </a:xfrm>
            <a:custGeom>
              <a:rect b="b" l="l" r="r" t="t"/>
              <a:pathLst>
                <a:path extrusionOk="0" h="7219" w="9525">
                  <a:moveTo>
                    <a:pt x="4739" y="1"/>
                  </a:moveTo>
                  <a:cubicBezTo>
                    <a:pt x="3881" y="1"/>
                    <a:pt x="3024" y="341"/>
                    <a:pt x="2306" y="1033"/>
                  </a:cubicBezTo>
                  <a:cubicBezTo>
                    <a:pt x="0" y="3230"/>
                    <a:pt x="1492" y="7136"/>
                    <a:pt x="4666" y="7217"/>
                  </a:cubicBezTo>
                  <a:cubicBezTo>
                    <a:pt x="4699" y="7218"/>
                    <a:pt x="4732" y="7218"/>
                    <a:pt x="4765" y="7218"/>
                  </a:cubicBezTo>
                  <a:cubicBezTo>
                    <a:pt x="7874" y="7218"/>
                    <a:pt x="9525" y="3450"/>
                    <a:pt x="7351" y="1169"/>
                  </a:cubicBezTo>
                  <a:cubicBezTo>
                    <a:pt x="6591" y="395"/>
                    <a:pt x="5664" y="1"/>
                    <a:pt x="4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8"/>
            <p:cNvSpPr/>
            <p:nvPr/>
          </p:nvSpPr>
          <p:spPr>
            <a:xfrm>
              <a:off x="1673935" y="3410549"/>
              <a:ext cx="48160" cy="43079"/>
            </a:xfrm>
            <a:custGeom>
              <a:rect b="b" l="l" r="r" t="t"/>
              <a:pathLst>
                <a:path extrusionOk="0" h="7231" w="8084">
                  <a:moveTo>
                    <a:pt x="4023" y="1"/>
                  </a:moveTo>
                  <a:cubicBezTo>
                    <a:pt x="3204" y="1"/>
                    <a:pt x="2389" y="304"/>
                    <a:pt x="1709" y="922"/>
                  </a:cubicBezTo>
                  <a:cubicBezTo>
                    <a:pt x="190" y="2278"/>
                    <a:pt x="0" y="4448"/>
                    <a:pt x="1329" y="5967"/>
                  </a:cubicBezTo>
                  <a:cubicBezTo>
                    <a:pt x="2056" y="6797"/>
                    <a:pt x="3051" y="7231"/>
                    <a:pt x="4052" y="7231"/>
                  </a:cubicBezTo>
                  <a:cubicBezTo>
                    <a:pt x="4881" y="7231"/>
                    <a:pt x="5714" y="6934"/>
                    <a:pt x="6402" y="6319"/>
                  </a:cubicBezTo>
                  <a:cubicBezTo>
                    <a:pt x="7893" y="4990"/>
                    <a:pt x="8083" y="2766"/>
                    <a:pt x="6754" y="1274"/>
                  </a:cubicBezTo>
                  <a:cubicBezTo>
                    <a:pt x="5987" y="433"/>
                    <a:pt x="5002" y="1"/>
                    <a:pt x="40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8"/>
            <p:cNvSpPr/>
            <p:nvPr/>
          </p:nvSpPr>
          <p:spPr>
            <a:xfrm>
              <a:off x="1669575" y="3560654"/>
              <a:ext cx="56745" cy="42840"/>
            </a:xfrm>
            <a:custGeom>
              <a:rect b="b" l="l" r="r" t="t"/>
              <a:pathLst>
                <a:path extrusionOk="0" h="7191" w="9525">
                  <a:moveTo>
                    <a:pt x="4787" y="1"/>
                  </a:moveTo>
                  <a:cubicBezTo>
                    <a:pt x="3885" y="1"/>
                    <a:pt x="2984" y="354"/>
                    <a:pt x="2306" y="1059"/>
                  </a:cubicBezTo>
                  <a:cubicBezTo>
                    <a:pt x="0" y="3256"/>
                    <a:pt x="1519" y="7135"/>
                    <a:pt x="4692" y="7189"/>
                  </a:cubicBezTo>
                  <a:cubicBezTo>
                    <a:pt x="4726" y="7190"/>
                    <a:pt x="4759" y="7190"/>
                    <a:pt x="4792" y="7190"/>
                  </a:cubicBezTo>
                  <a:cubicBezTo>
                    <a:pt x="7927" y="7190"/>
                    <a:pt x="9525" y="3395"/>
                    <a:pt x="7351" y="1141"/>
                  </a:cubicBezTo>
                  <a:cubicBezTo>
                    <a:pt x="6660" y="381"/>
                    <a:pt x="5723" y="1"/>
                    <a:pt x="47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8"/>
            <p:cNvSpPr/>
            <p:nvPr/>
          </p:nvSpPr>
          <p:spPr>
            <a:xfrm>
              <a:off x="1819525" y="3410561"/>
              <a:ext cx="57001" cy="42971"/>
            </a:xfrm>
            <a:custGeom>
              <a:rect b="b" l="l" r="r" t="t"/>
              <a:pathLst>
                <a:path extrusionOk="0" h="7213" w="9568">
                  <a:moveTo>
                    <a:pt x="4791" y="1"/>
                  </a:moveTo>
                  <a:cubicBezTo>
                    <a:pt x="3881" y="1"/>
                    <a:pt x="2975" y="360"/>
                    <a:pt x="2307" y="1082"/>
                  </a:cubicBezTo>
                  <a:cubicBezTo>
                    <a:pt x="1" y="3306"/>
                    <a:pt x="1574" y="7185"/>
                    <a:pt x="4748" y="7212"/>
                  </a:cubicBezTo>
                  <a:cubicBezTo>
                    <a:pt x="4759" y="7212"/>
                    <a:pt x="4770" y="7212"/>
                    <a:pt x="4781" y="7212"/>
                  </a:cubicBezTo>
                  <a:cubicBezTo>
                    <a:pt x="7960" y="7212"/>
                    <a:pt x="9568" y="3407"/>
                    <a:pt x="7352" y="1137"/>
                  </a:cubicBezTo>
                  <a:cubicBezTo>
                    <a:pt x="6664" y="380"/>
                    <a:pt x="5726" y="1"/>
                    <a:pt x="47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8"/>
            <p:cNvSpPr/>
            <p:nvPr/>
          </p:nvSpPr>
          <p:spPr>
            <a:xfrm>
              <a:off x="1669616" y="3710938"/>
              <a:ext cx="56841" cy="42971"/>
            </a:xfrm>
            <a:custGeom>
              <a:rect b="b" l="l" r="r" t="t"/>
              <a:pathLst>
                <a:path extrusionOk="0" h="7213" w="9541">
                  <a:moveTo>
                    <a:pt x="4787" y="0"/>
                  </a:moveTo>
                  <a:cubicBezTo>
                    <a:pt x="1609" y="0"/>
                    <a:pt x="1" y="3806"/>
                    <a:pt x="2217" y="6076"/>
                  </a:cubicBezTo>
                  <a:cubicBezTo>
                    <a:pt x="2905" y="6832"/>
                    <a:pt x="3836" y="7212"/>
                    <a:pt x="4767" y="7212"/>
                  </a:cubicBezTo>
                  <a:cubicBezTo>
                    <a:pt x="5674" y="7212"/>
                    <a:pt x="6580" y="6853"/>
                    <a:pt x="7262" y="6130"/>
                  </a:cubicBezTo>
                  <a:cubicBezTo>
                    <a:pt x="9541" y="3906"/>
                    <a:pt x="7995" y="28"/>
                    <a:pt x="4821" y="0"/>
                  </a:cubicBezTo>
                  <a:cubicBezTo>
                    <a:pt x="4810" y="0"/>
                    <a:pt x="4798" y="0"/>
                    <a:pt x="4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8"/>
            <p:cNvSpPr/>
            <p:nvPr/>
          </p:nvSpPr>
          <p:spPr>
            <a:xfrm>
              <a:off x="1824053" y="3560624"/>
              <a:ext cx="48000" cy="43114"/>
            </a:xfrm>
            <a:custGeom>
              <a:rect b="b" l="l" r="r" t="t"/>
              <a:pathLst>
                <a:path extrusionOk="0" h="7237" w="8057">
                  <a:moveTo>
                    <a:pt x="4023" y="0"/>
                  </a:moveTo>
                  <a:cubicBezTo>
                    <a:pt x="3177" y="0"/>
                    <a:pt x="2335" y="327"/>
                    <a:pt x="1628" y="983"/>
                  </a:cubicBezTo>
                  <a:cubicBezTo>
                    <a:pt x="109" y="2393"/>
                    <a:pt x="0" y="4536"/>
                    <a:pt x="1411" y="6028"/>
                  </a:cubicBezTo>
                  <a:cubicBezTo>
                    <a:pt x="2123" y="6827"/>
                    <a:pt x="3107" y="7237"/>
                    <a:pt x="4097" y="7237"/>
                  </a:cubicBezTo>
                  <a:cubicBezTo>
                    <a:pt x="4955" y="7237"/>
                    <a:pt x="5817" y="6929"/>
                    <a:pt x="6510" y="6299"/>
                  </a:cubicBezTo>
                  <a:cubicBezTo>
                    <a:pt x="7975" y="4943"/>
                    <a:pt x="8056" y="2637"/>
                    <a:pt x="6673" y="1200"/>
                  </a:cubicBezTo>
                  <a:cubicBezTo>
                    <a:pt x="5903" y="401"/>
                    <a:pt x="4961" y="0"/>
                    <a:pt x="40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8"/>
            <p:cNvSpPr/>
            <p:nvPr/>
          </p:nvSpPr>
          <p:spPr>
            <a:xfrm>
              <a:off x="1969648" y="3410543"/>
              <a:ext cx="56835" cy="42828"/>
            </a:xfrm>
            <a:custGeom>
              <a:rect b="b" l="l" r="r" t="t"/>
              <a:pathLst>
                <a:path extrusionOk="0" h="7189" w="9540">
                  <a:moveTo>
                    <a:pt x="4765" y="0"/>
                  </a:moveTo>
                  <a:cubicBezTo>
                    <a:pt x="3855" y="0"/>
                    <a:pt x="2950" y="360"/>
                    <a:pt x="2278" y="1085"/>
                  </a:cubicBezTo>
                  <a:cubicBezTo>
                    <a:pt x="0" y="3309"/>
                    <a:pt x="1573" y="7188"/>
                    <a:pt x="4774" y="7188"/>
                  </a:cubicBezTo>
                  <a:cubicBezTo>
                    <a:pt x="4785" y="7188"/>
                    <a:pt x="4796" y="7188"/>
                    <a:pt x="4807" y="7188"/>
                  </a:cubicBezTo>
                  <a:cubicBezTo>
                    <a:pt x="7959" y="7188"/>
                    <a:pt x="9540" y="3356"/>
                    <a:pt x="7324" y="1112"/>
                  </a:cubicBezTo>
                  <a:cubicBezTo>
                    <a:pt x="6625" y="373"/>
                    <a:pt x="5693" y="0"/>
                    <a:pt x="47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8"/>
            <p:cNvSpPr/>
            <p:nvPr/>
          </p:nvSpPr>
          <p:spPr>
            <a:xfrm>
              <a:off x="1674096" y="3860733"/>
              <a:ext cx="48000" cy="43186"/>
            </a:xfrm>
            <a:custGeom>
              <a:rect b="b" l="l" r="r" t="t"/>
              <a:pathLst>
                <a:path extrusionOk="0" h="7249" w="8057">
                  <a:moveTo>
                    <a:pt x="4008" y="1"/>
                  </a:moveTo>
                  <a:cubicBezTo>
                    <a:pt x="3158" y="1"/>
                    <a:pt x="2309" y="334"/>
                    <a:pt x="1601" y="1004"/>
                  </a:cubicBezTo>
                  <a:cubicBezTo>
                    <a:pt x="109" y="2387"/>
                    <a:pt x="0" y="4557"/>
                    <a:pt x="1384" y="6049"/>
                  </a:cubicBezTo>
                  <a:cubicBezTo>
                    <a:pt x="2082" y="6847"/>
                    <a:pt x="3051" y="7249"/>
                    <a:pt x="4021" y="7249"/>
                  </a:cubicBezTo>
                  <a:cubicBezTo>
                    <a:pt x="4897" y="7249"/>
                    <a:pt x="5774" y="6922"/>
                    <a:pt x="6456" y="6266"/>
                  </a:cubicBezTo>
                  <a:cubicBezTo>
                    <a:pt x="7948" y="4937"/>
                    <a:pt x="8056" y="2631"/>
                    <a:pt x="6646" y="1221"/>
                  </a:cubicBezTo>
                  <a:cubicBezTo>
                    <a:pt x="5891" y="409"/>
                    <a:pt x="4949" y="1"/>
                    <a:pt x="40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8"/>
            <p:cNvSpPr/>
            <p:nvPr/>
          </p:nvSpPr>
          <p:spPr>
            <a:xfrm>
              <a:off x="1819692" y="3710735"/>
              <a:ext cx="56793" cy="42870"/>
            </a:xfrm>
            <a:custGeom>
              <a:rect b="b" l="l" r="r" t="t"/>
              <a:pathLst>
                <a:path extrusionOk="0" h="7196" w="9533">
                  <a:moveTo>
                    <a:pt x="4759" y="0"/>
                  </a:moveTo>
                  <a:cubicBezTo>
                    <a:pt x="3858" y="0"/>
                    <a:pt x="2957" y="346"/>
                    <a:pt x="2279" y="1038"/>
                  </a:cubicBezTo>
                  <a:cubicBezTo>
                    <a:pt x="0" y="3262"/>
                    <a:pt x="1519" y="7141"/>
                    <a:pt x="4693" y="7195"/>
                  </a:cubicBezTo>
                  <a:cubicBezTo>
                    <a:pt x="4715" y="7196"/>
                    <a:pt x="4737" y="7196"/>
                    <a:pt x="4760" y="7196"/>
                  </a:cubicBezTo>
                  <a:cubicBezTo>
                    <a:pt x="7916" y="7196"/>
                    <a:pt x="9532" y="3409"/>
                    <a:pt x="7324" y="1119"/>
                  </a:cubicBezTo>
                  <a:cubicBezTo>
                    <a:pt x="6633" y="373"/>
                    <a:pt x="5695" y="0"/>
                    <a:pt x="47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8"/>
            <p:cNvSpPr/>
            <p:nvPr/>
          </p:nvSpPr>
          <p:spPr>
            <a:xfrm>
              <a:off x="2421131" y="3260104"/>
              <a:ext cx="56882" cy="42906"/>
            </a:xfrm>
            <a:custGeom>
              <a:rect b="b" l="l" r="r" t="t"/>
              <a:pathLst>
                <a:path extrusionOk="0" h="7202" w="9548">
                  <a:moveTo>
                    <a:pt x="4774" y="0"/>
                  </a:moveTo>
                  <a:cubicBezTo>
                    <a:pt x="1600" y="0"/>
                    <a:pt x="0" y="3825"/>
                    <a:pt x="2224" y="6103"/>
                  </a:cubicBezTo>
                  <a:cubicBezTo>
                    <a:pt x="2902" y="6835"/>
                    <a:pt x="3825" y="7201"/>
                    <a:pt x="4750" y="7201"/>
                  </a:cubicBezTo>
                  <a:cubicBezTo>
                    <a:pt x="5676" y="7201"/>
                    <a:pt x="6605" y="6835"/>
                    <a:pt x="7296" y="6103"/>
                  </a:cubicBezTo>
                  <a:cubicBezTo>
                    <a:pt x="9548" y="3879"/>
                    <a:pt x="7975" y="27"/>
                    <a:pt x="47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8"/>
            <p:cNvSpPr/>
            <p:nvPr/>
          </p:nvSpPr>
          <p:spPr>
            <a:xfrm>
              <a:off x="2421131" y="3560654"/>
              <a:ext cx="56745" cy="42840"/>
            </a:xfrm>
            <a:custGeom>
              <a:rect b="b" l="l" r="r" t="t"/>
              <a:pathLst>
                <a:path extrusionOk="0" h="7191" w="9525">
                  <a:moveTo>
                    <a:pt x="4781" y="1"/>
                  </a:moveTo>
                  <a:cubicBezTo>
                    <a:pt x="3878" y="1"/>
                    <a:pt x="2971" y="354"/>
                    <a:pt x="2279" y="1059"/>
                  </a:cubicBezTo>
                  <a:cubicBezTo>
                    <a:pt x="0" y="3256"/>
                    <a:pt x="1519" y="7135"/>
                    <a:pt x="4693" y="7189"/>
                  </a:cubicBezTo>
                  <a:cubicBezTo>
                    <a:pt x="4726" y="7190"/>
                    <a:pt x="4759" y="7190"/>
                    <a:pt x="4792" y="7190"/>
                  </a:cubicBezTo>
                  <a:cubicBezTo>
                    <a:pt x="7927" y="7190"/>
                    <a:pt x="9525" y="3395"/>
                    <a:pt x="7324" y="1141"/>
                  </a:cubicBezTo>
                  <a:cubicBezTo>
                    <a:pt x="6647" y="381"/>
                    <a:pt x="5717" y="1"/>
                    <a:pt x="47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731" name="Shape 1731"/>
        <p:cNvGrpSpPr/>
        <p:nvPr/>
      </p:nvGrpSpPr>
      <p:grpSpPr>
        <a:xfrm>
          <a:off x="0" y="0"/>
          <a:ext cx="0" cy="0"/>
          <a:chOff x="0" y="0"/>
          <a:chExt cx="0" cy="0"/>
        </a:xfrm>
      </p:grpSpPr>
      <p:pic>
        <p:nvPicPr>
          <p:cNvPr id="1732" name="Google Shape;1732;p39"/>
          <p:cNvPicPr preferRelativeResize="0"/>
          <p:nvPr/>
        </p:nvPicPr>
        <p:blipFill rotWithShape="1">
          <a:blip r:embed="rId3">
            <a:alphaModFix/>
          </a:blip>
          <a:srcRect b="0" l="2574" r="8044" t="9288"/>
          <a:stretch/>
        </p:blipFill>
        <p:spPr>
          <a:xfrm>
            <a:off x="1584100" y="0"/>
            <a:ext cx="7601899" cy="5143500"/>
          </a:xfrm>
          <a:prstGeom prst="rect">
            <a:avLst/>
          </a:prstGeom>
          <a:noFill/>
          <a:ln>
            <a:noFill/>
          </a:ln>
        </p:spPr>
      </p:pic>
      <p:sp>
        <p:nvSpPr>
          <p:cNvPr id="1733" name="Google Shape;1733;p39"/>
          <p:cNvSpPr/>
          <p:nvPr/>
        </p:nvSpPr>
        <p:spPr>
          <a:xfrm>
            <a:off x="-714375" y="-194675"/>
            <a:ext cx="5960037" cy="5363059"/>
          </a:xfrm>
          <a:custGeom>
            <a:rect b="b" l="l" r="r" t="t"/>
            <a:pathLst>
              <a:path extrusionOk="0" h="76169" w="81463">
                <a:moveTo>
                  <a:pt x="33387" y="0"/>
                </a:moveTo>
                <a:cubicBezTo>
                  <a:pt x="33051" y="0"/>
                  <a:pt x="32715" y="2"/>
                  <a:pt x="32380" y="3"/>
                </a:cubicBezTo>
                <a:cubicBezTo>
                  <a:pt x="24267" y="41"/>
                  <a:pt x="16132" y="83"/>
                  <a:pt x="8082" y="1090"/>
                </a:cubicBezTo>
                <a:cubicBezTo>
                  <a:pt x="5981" y="1353"/>
                  <a:pt x="3756" y="1743"/>
                  <a:pt x="2192" y="3170"/>
                </a:cubicBezTo>
                <a:cubicBezTo>
                  <a:pt x="586" y="4637"/>
                  <a:pt x="0" y="6948"/>
                  <a:pt x="35" y="9123"/>
                </a:cubicBezTo>
                <a:cubicBezTo>
                  <a:pt x="69" y="11298"/>
                  <a:pt x="638" y="13425"/>
                  <a:pt x="976" y="15574"/>
                </a:cubicBezTo>
                <a:cubicBezTo>
                  <a:pt x="1963" y="21854"/>
                  <a:pt x="968" y="28277"/>
                  <a:pt x="1387" y="34620"/>
                </a:cubicBezTo>
                <a:cubicBezTo>
                  <a:pt x="1705" y="39413"/>
                  <a:pt x="2825" y="44113"/>
                  <a:pt x="3367" y="48885"/>
                </a:cubicBezTo>
                <a:cubicBezTo>
                  <a:pt x="4395" y="57910"/>
                  <a:pt x="3416" y="67035"/>
                  <a:pt x="2367" y="76056"/>
                </a:cubicBezTo>
                <a:lnTo>
                  <a:pt x="80631" y="76056"/>
                </a:lnTo>
                <a:cubicBezTo>
                  <a:pt x="80911" y="76056"/>
                  <a:pt x="81186" y="76130"/>
                  <a:pt x="81462" y="76168"/>
                </a:cubicBezTo>
                <a:cubicBezTo>
                  <a:pt x="78778" y="72449"/>
                  <a:pt x="76072" y="68707"/>
                  <a:pt x="72761" y="65532"/>
                </a:cubicBezTo>
                <a:cubicBezTo>
                  <a:pt x="70454" y="63322"/>
                  <a:pt x="67873" y="61405"/>
                  <a:pt x="65686" y="59078"/>
                </a:cubicBezTo>
                <a:cubicBezTo>
                  <a:pt x="63501" y="56749"/>
                  <a:pt x="61687" y="53890"/>
                  <a:pt x="61397" y="50709"/>
                </a:cubicBezTo>
                <a:cubicBezTo>
                  <a:pt x="61194" y="48493"/>
                  <a:pt x="61740" y="46285"/>
                  <a:pt x="62281" y="44125"/>
                </a:cubicBezTo>
                <a:lnTo>
                  <a:pt x="64622" y="34802"/>
                </a:lnTo>
                <a:cubicBezTo>
                  <a:pt x="65310" y="32062"/>
                  <a:pt x="66002" y="29280"/>
                  <a:pt x="65914" y="26456"/>
                </a:cubicBezTo>
                <a:cubicBezTo>
                  <a:pt x="65729" y="20546"/>
                  <a:pt x="62046" y="15137"/>
                  <a:pt x="57233" y="11701"/>
                </a:cubicBezTo>
                <a:cubicBezTo>
                  <a:pt x="54225" y="9552"/>
                  <a:pt x="50822" y="8073"/>
                  <a:pt x="47635" y="6228"/>
                </a:cubicBezTo>
                <a:cubicBezTo>
                  <a:pt x="44667" y="4514"/>
                  <a:pt x="42148" y="1016"/>
                  <a:pt x="38862" y="389"/>
                </a:cubicBezTo>
                <a:cubicBezTo>
                  <a:pt x="37061" y="47"/>
                  <a:pt x="35222" y="0"/>
                  <a:pt x="3338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9"/>
          <p:cNvSpPr/>
          <p:nvPr/>
        </p:nvSpPr>
        <p:spPr>
          <a:xfrm>
            <a:off x="7181226" y="-258458"/>
            <a:ext cx="2195365" cy="5541290"/>
          </a:xfrm>
          <a:custGeom>
            <a:rect b="b" l="l" r="r" t="t"/>
            <a:pathLst>
              <a:path extrusionOk="0" h="78572" w="31130">
                <a:moveTo>
                  <a:pt x="15263" y="0"/>
                </a:moveTo>
                <a:cubicBezTo>
                  <a:pt x="13282" y="0"/>
                  <a:pt x="11579" y="373"/>
                  <a:pt x="11221" y="1657"/>
                </a:cubicBezTo>
                <a:cubicBezTo>
                  <a:pt x="10796" y="3183"/>
                  <a:pt x="12038" y="5085"/>
                  <a:pt x="12634" y="6384"/>
                </a:cubicBezTo>
                <a:cubicBezTo>
                  <a:pt x="13529" y="8341"/>
                  <a:pt x="14386" y="10318"/>
                  <a:pt x="15160" y="12327"/>
                </a:cubicBezTo>
                <a:cubicBezTo>
                  <a:pt x="16226" y="15087"/>
                  <a:pt x="17145" y="17946"/>
                  <a:pt x="17316" y="20901"/>
                </a:cubicBezTo>
                <a:cubicBezTo>
                  <a:pt x="17632" y="26405"/>
                  <a:pt x="15319" y="31748"/>
                  <a:pt x="12330" y="36381"/>
                </a:cubicBezTo>
                <a:cubicBezTo>
                  <a:pt x="9343" y="41016"/>
                  <a:pt x="5653" y="45169"/>
                  <a:pt x="2725" y="49841"/>
                </a:cubicBezTo>
                <a:cubicBezTo>
                  <a:pt x="1286" y="52135"/>
                  <a:pt x="1" y="54707"/>
                  <a:pt x="173" y="57408"/>
                </a:cubicBezTo>
                <a:cubicBezTo>
                  <a:pt x="268" y="58881"/>
                  <a:pt x="795" y="60294"/>
                  <a:pt x="1457" y="61614"/>
                </a:cubicBezTo>
                <a:cubicBezTo>
                  <a:pt x="4366" y="67431"/>
                  <a:pt x="9996" y="72109"/>
                  <a:pt x="10724" y="78572"/>
                </a:cubicBezTo>
                <a:cubicBezTo>
                  <a:pt x="14256" y="77368"/>
                  <a:pt x="17979" y="77093"/>
                  <a:pt x="21733" y="77093"/>
                </a:cubicBezTo>
                <a:cubicBezTo>
                  <a:pt x="23984" y="77093"/>
                  <a:pt x="26245" y="77192"/>
                  <a:pt x="28483" y="77249"/>
                </a:cubicBezTo>
                <a:cubicBezTo>
                  <a:pt x="28553" y="77251"/>
                  <a:pt x="28624" y="77252"/>
                  <a:pt x="28695" y="77252"/>
                </a:cubicBezTo>
                <a:cubicBezTo>
                  <a:pt x="29068" y="77252"/>
                  <a:pt x="29449" y="77211"/>
                  <a:pt x="29730" y="76979"/>
                </a:cubicBezTo>
                <a:cubicBezTo>
                  <a:pt x="30095" y="76680"/>
                  <a:pt x="30173" y="76162"/>
                  <a:pt x="30209" y="75692"/>
                </a:cubicBezTo>
                <a:cubicBezTo>
                  <a:pt x="30548" y="71397"/>
                  <a:pt x="29582" y="67122"/>
                  <a:pt x="29117" y="62839"/>
                </a:cubicBezTo>
                <a:cubicBezTo>
                  <a:pt x="27662" y="49426"/>
                  <a:pt x="31130" y="35791"/>
                  <a:pt x="29221" y="22435"/>
                </a:cubicBezTo>
                <a:cubicBezTo>
                  <a:pt x="28602" y="18107"/>
                  <a:pt x="27422" y="13842"/>
                  <a:pt x="27333" y="9471"/>
                </a:cubicBezTo>
                <a:cubicBezTo>
                  <a:pt x="27301" y="7984"/>
                  <a:pt x="27398" y="6481"/>
                  <a:pt x="27108" y="5021"/>
                </a:cubicBezTo>
                <a:cubicBezTo>
                  <a:pt x="26819" y="3561"/>
                  <a:pt x="26073" y="2108"/>
                  <a:pt x="24772" y="1384"/>
                </a:cubicBezTo>
                <a:cubicBezTo>
                  <a:pt x="23910" y="904"/>
                  <a:pt x="22898" y="792"/>
                  <a:pt x="21917" y="700"/>
                </a:cubicBezTo>
                <a:cubicBezTo>
                  <a:pt x="20651" y="583"/>
                  <a:pt x="17739" y="0"/>
                  <a:pt x="1526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9"/>
          <p:cNvSpPr txBox="1"/>
          <p:nvPr>
            <p:ph type="ctrTitle"/>
          </p:nvPr>
        </p:nvSpPr>
        <p:spPr>
          <a:xfrm flipH="1">
            <a:off x="624900" y="3113500"/>
            <a:ext cx="2539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A </a:t>
            </a:r>
            <a:r>
              <a:rPr lang="es"/>
              <a:t>PICTURE</a:t>
            </a:r>
            <a:r>
              <a:rPr lang="es"/>
              <a:t> ALWAYS REINFORCES THE CONCEPT</a:t>
            </a:r>
            <a:endParaRPr/>
          </a:p>
        </p:txBody>
      </p:sp>
      <p:sp>
        <p:nvSpPr>
          <p:cNvPr id="1736" name="Google Shape;1736;p39"/>
          <p:cNvSpPr txBox="1"/>
          <p:nvPr>
            <p:ph idx="1" type="subTitle"/>
          </p:nvPr>
        </p:nvSpPr>
        <p:spPr>
          <a:xfrm flipH="1">
            <a:off x="624758" y="3568510"/>
            <a:ext cx="21954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200"/>
              <a:t>Images reveal large amounts of data, so remember: use an image instead of long texts. </a:t>
            </a:r>
            <a:endParaRPr sz="1200"/>
          </a:p>
        </p:txBody>
      </p:sp>
      <p:grpSp>
        <p:nvGrpSpPr>
          <p:cNvPr id="1737" name="Google Shape;1737;p39"/>
          <p:cNvGrpSpPr/>
          <p:nvPr/>
        </p:nvGrpSpPr>
        <p:grpSpPr>
          <a:xfrm rot="-9189047">
            <a:off x="6385383" y="-495149"/>
            <a:ext cx="3758591" cy="2161350"/>
            <a:chOff x="235075" y="777725"/>
            <a:chExt cx="7186900" cy="4132775"/>
          </a:xfrm>
        </p:grpSpPr>
        <p:sp>
          <p:nvSpPr>
            <p:cNvPr id="1738" name="Google Shape;1738;p39"/>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9"/>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0" name="Google Shape;1740;p39"/>
          <p:cNvSpPr/>
          <p:nvPr/>
        </p:nvSpPr>
        <p:spPr>
          <a:xfrm rot="-1315937">
            <a:off x="3853100" y="2805789"/>
            <a:ext cx="2513930" cy="5100132"/>
          </a:xfrm>
          <a:custGeom>
            <a:rect b="b" l="l" r="r" t="t"/>
            <a:pathLst>
              <a:path extrusionOk="0" h="204011" w="100560">
                <a:moveTo>
                  <a:pt x="27470" y="0"/>
                </a:moveTo>
                <a:cubicBezTo>
                  <a:pt x="18421" y="0"/>
                  <a:pt x="13970" y="7972"/>
                  <a:pt x="6343" y="17362"/>
                </a:cubicBezTo>
                <a:cubicBezTo>
                  <a:pt x="4073" y="20177"/>
                  <a:pt x="2192" y="23368"/>
                  <a:pt x="1375" y="26896"/>
                </a:cubicBezTo>
                <a:cubicBezTo>
                  <a:pt x="0" y="32849"/>
                  <a:pt x="1803" y="39166"/>
                  <a:pt x="4877" y="44457"/>
                </a:cubicBezTo>
                <a:cubicBezTo>
                  <a:pt x="9456" y="52305"/>
                  <a:pt x="16628" y="58271"/>
                  <a:pt x="22270" y="65418"/>
                </a:cubicBezTo>
                <a:cubicBezTo>
                  <a:pt x="35163" y="81760"/>
                  <a:pt x="39275" y="104640"/>
                  <a:pt x="32893" y="124446"/>
                </a:cubicBezTo>
                <a:cubicBezTo>
                  <a:pt x="30766" y="131035"/>
                  <a:pt x="27588" y="137248"/>
                  <a:pt x="25824" y="143928"/>
                </a:cubicBezTo>
                <a:cubicBezTo>
                  <a:pt x="21868" y="158934"/>
                  <a:pt x="25785" y="175783"/>
                  <a:pt x="35941" y="187508"/>
                </a:cubicBezTo>
                <a:cubicBezTo>
                  <a:pt x="44959" y="197906"/>
                  <a:pt x="58670" y="204010"/>
                  <a:pt x="72404" y="204010"/>
                </a:cubicBezTo>
                <a:cubicBezTo>
                  <a:pt x="74157" y="204010"/>
                  <a:pt x="75910" y="203911"/>
                  <a:pt x="77654" y="203708"/>
                </a:cubicBezTo>
                <a:cubicBezTo>
                  <a:pt x="82635" y="203125"/>
                  <a:pt x="87667" y="201685"/>
                  <a:pt x="91558" y="198520"/>
                </a:cubicBezTo>
                <a:cubicBezTo>
                  <a:pt x="99146" y="192333"/>
                  <a:pt x="100560" y="180971"/>
                  <a:pt x="98005" y="171529"/>
                </a:cubicBezTo>
                <a:cubicBezTo>
                  <a:pt x="95463" y="162086"/>
                  <a:pt x="89743" y="153876"/>
                  <a:pt x="84969" y="145328"/>
                </a:cubicBezTo>
                <a:cubicBezTo>
                  <a:pt x="80196" y="136794"/>
                  <a:pt x="76214" y="127131"/>
                  <a:pt x="77667" y="117455"/>
                </a:cubicBezTo>
                <a:cubicBezTo>
                  <a:pt x="79146" y="107636"/>
                  <a:pt x="86111" y="98272"/>
                  <a:pt x="83595" y="88661"/>
                </a:cubicBezTo>
                <a:cubicBezTo>
                  <a:pt x="79885" y="74549"/>
                  <a:pt x="59236" y="71799"/>
                  <a:pt x="53062" y="58582"/>
                </a:cubicBezTo>
                <a:cubicBezTo>
                  <a:pt x="50248" y="52538"/>
                  <a:pt x="51272" y="44898"/>
                  <a:pt x="55579" y="39801"/>
                </a:cubicBezTo>
                <a:cubicBezTo>
                  <a:pt x="57745" y="37246"/>
                  <a:pt x="60624" y="35339"/>
                  <a:pt x="62596" y="32628"/>
                </a:cubicBezTo>
                <a:cubicBezTo>
                  <a:pt x="67421" y="26001"/>
                  <a:pt x="65267" y="15974"/>
                  <a:pt x="59301" y="10358"/>
                </a:cubicBezTo>
                <a:cubicBezTo>
                  <a:pt x="53322" y="4742"/>
                  <a:pt x="34229" y="1240"/>
                  <a:pt x="34229" y="1240"/>
                </a:cubicBezTo>
                <a:cubicBezTo>
                  <a:pt x="31695" y="390"/>
                  <a:pt x="29470" y="0"/>
                  <a:pt x="274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1" name="Google Shape;1741;p39"/>
          <p:cNvGrpSpPr/>
          <p:nvPr/>
        </p:nvGrpSpPr>
        <p:grpSpPr>
          <a:xfrm rot="-2350664">
            <a:off x="2111819" y="-810863"/>
            <a:ext cx="1644173" cy="3168531"/>
            <a:chOff x="2453450" y="238025"/>
            <a:chExt cx="2711225" cy="5224875"/>
          </a:xfrm>
        </p:grpSpPr>
        <p:sp>
          <p:nvSpPr>
            <p:cNvPr id="1742" name="Google Shape;1742;p39"/>
            <p:cNvSpPr/>
            <p:nvPr/>
          </p:nvSpPr>
          <p:spPr>
            <a:xfrm>
              <a:off x="3780075" y="238025"/>
              <a:ext cx="589375" cy="333825"/>
            </a:xfrm>
            <a:custGeom>
              <a:rect b="b" l="l" r="r" t="t"/>
              <a:pathLst>
                <a:path extrusionOk="0" h="13353" w="23575">
                  <a:moveTo>
                    <a:pt x="2035" y="0"/>
                  </a:moveTo>
                  <a:cubicBezTo>
                    <a:pt x="513" y="0"/>
                    <a:pt x="0" y="2468"/>
                    <a:pt x="1685" y="2966"/>
                  </a:cubicBezTo>
                  <a:cubicBezTo>
                    <a:pt x="5112" y="3975"/>
                    <a:pt x="8202" y="5977"/>
                    <a:pt x="11213" y="7818"/>
                  </a:cubicBezTo>
                  <a:cubicBezTo>
                    <a:pt x="14527" y="9852"/>
                    <a:pt x="17842" y="11870"/>
                    <a:pt x="21477" y="13279"/>
                  </a:cubicBezTo>
                  <a:cubicBezTo>
                    <a:pt x="21611" y="13329"/>
                    <a:pt x="21747" y="13352"/>
                    <a:pt x="21884" y="13352"/>
                  </a:cubicBezTo>
                  <a:cubicBezTo>
                    <a:pt x="22531" y="13352"/>
                    <a:pt x="23163" y="12831"/>
                    <a:pt x="23335" y="12222"/>
                  </a:cubicBezTo>
                  <a:cubicBezTo>
                    <a:pt x="23575" y="11389"/>
                    <a:pt x="23030" y="10669"/>
                    <a:pt x="22278" y="10381"/>
                  </a:cubicBezTo>
                  <a:cubicBezTo>
                    <a:pt x="15328" y="7690"/>
                    <a:pt x="9691" y="2182"/>
                    <a:pt x="2486" y="68"/>
                  </a:cubicBezTo>
                  <a:cubicBezTo>
                    <a:pt x="2327" y="22"/>
                    <a:pt x="2177" y="0"/>
                    <a:pt x="20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9"/>
            <p:cNvSpPr/>
            <p:nvPr/>
          </p:nvSpPr>
          <p:spPr>
            <a:xfrm>
              <a:off x="3618425" y="420475"/>
              <a:ext cx="288650" cy="195450"/>
            </a:xfrm>
            <a:custGeom>
              <a:rect b="b" l="l" r="r" t="t"/>
              <a:pathLst>
                <a:path extrusionOk="0" h="7818" w="11546">
                  <a:moveTo>
                    <a:pt x="1823" y="1"/>
                  </a:moveTo>
                  <a:cubicBezTo>
                    <a:pt x="1281" y="1"/>
                    <a:pt x="713" y="320"/>
                    <a:pt x="449" y="761"/>
                  </a:cubicBezTo>
                  <a:cubicBezTo>
                    <a:pt x="0" y="1513"/>
                    <a:pt x="352" y="2330"/>
                    <a:pt x="993" y="2810"/>
                  </a:cubicBezTo>
                  <a:cubicBezTo>
                    <a:pt x="3411" y="4620"/>
                    <a:pt x="6437" y="5485"/>
                    <a:pt x="8791" y="7390"/>
                  </a:cubicBezTo>
                  <a:cubicBezTo>
                    <a:pt x="9123" y="7664"/>
                    <a:pt x="9514" y="7817"/>
                    <a:pt x="9902" y="7817"/>
                  </a:cubicBezTo>
                  <a:cubicBezTo>
                    <a:pt x="10263" y="7817"/>
                    <a:pt x="10620" y="7684"/>
                    <a:pt x="10921" y="7390"/>
                  </a:cubicBezTo>
                  <a:cubicBezTo>
                    <a:pt x="11450" y="6878"/>
                    <a:pt x="11546" y="5789"/>
                    <a:pt x="10921" y="5276"/>
                  </a:cubicBezTo>
                  <a:cubicBezTo>
                    <a:pt x="8343" y="3179"/>
                    <a:pt x="5156" y="2186"/>
                    <a:pt x="2514" y="216"/>
                  </a:cubicBezTo>
                  <a:cubicBezTo>
                    <a:pt x="2309" y="66"/>
                    <a:pt x="2069" y="1"/>
                    <a:pt x="18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9"/>
            <p:cNvSpPr/>
            <p:nvPr/>
          </p:nvSpPr>
          <p:spPr>
            <a:xfrm>
              <a:off x="3868825" y="736950"/>
              <a:ext cx="389075" cy="188675"/>
            </a:xfrm>
            <a:custGeom>
              <a:rect b="b" l="l" r="r" t="t"/>
              <a:pathLst>
                <a:path extrusionOk="0" h="7547" w="15563">
                  <a:moveTo>
                    <a:pt x="1979" y="0"/>
                  </a:moveTo>
                  <a:cubicBezTo>
                    <a:pt x="495" y="0"/>
                    <a:pt x="0" y="2440"/>
                    <a:pt x="1658" y="2978"/>
                  </a:cubicBezTo>
                  <a:lnTo>
                    <a:pt x="1674" y="2978"/>
                  </a:lnTo>
                  <a:cubicBezTo>
                    <a:pt x="5245" y="4147"/>
                    <a:pt x="9376" y="4579"/>
                    <a:pt x="12307" y="7158"/>
                  </a:cubicBezTo>
                  <a:cubicBezTo>
                    <a:pt x="12618" y="7431"/>
                    <a:pt x="12963" y="7547"/>
                    <a:pt x="13296" y="7547"/>
                  </a:cubicBezTo>
                  <a:cubicBezTo>
                    <a:pt x="14501" y="7547"/>
                    <a:pt x="15562" y="6032"/>
                    <a:pt x="14420" y="5028"/>
                  </a:cubicBezTo>
                  <a:cubicBezTo>
                    <a:pt x="11026" y="2049"/>
                    <a:pt x="6622" y="1441"/>
                    <a:pt x="2458" y="80"/>
                  </a:cubicBezTo>
                  <a:cubicBezTo>
                    <a:pt x="2289" y="25"/>
                    <a:pt x="2129" y="0"/>
                    <a:pt x="19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9"/>
            <p:cNvSpPr/>
            <p:nvPr/>
          </p:nvSpPr>
          <p:spPr>
            <a:xfrm>
              <a:off x="3505675" y="629025"/>
              <a:ext cx="237275" cy="152275"/>
            </a:xfrm>
            <a:custGeom>
              <a:rect b="b" l="l" r="r" t="t"/>
              <a:pathLst>
                <a:path extrusionOk="0" h="6091" w="9491">
                  <a:moveTo>
                    <a:pt x="2089" y="1"/>
                  </a:moveTo>
                  <a:cubicBezTo>
                    <a:pt x="834" y="1"/>
                    <a:pt x="0" y="1962"/>
                    <a:pt x="1340" y="2859"/>
                  </a:cubicBezTo>
                  <a:lnTo>
                    <a:pt x="1340" y="2843"/>
                  </a:lnTo>
                  <a:cubicBezTo>
                    <a:pt x="3149" y="4028"/>
                    <a:pt x="5071" y="5053"/>
                    <a:pt x="7056" y="5918"/>
                  </a:cubicBezTo>
                  <a:cubicBezTo>
                    <a:pt x="7319" y="6030"/>
                    <a:pt x="7594" y="6091"/>
                    <a:pt x="7859" y="6091"/>
                  </a:cubicBezTo>
                  <a:cubicBezTo>
                    <a:pt x="8353" y="6091"/>
                    <a:pt x="8814" y="5879"/>
                    <a:pt x="9106" y="5389"/>
                  </a:cubicBezTo>
                  <a:cubicBezTo>
                    <a:pt x="9490" y="4749"/>
                    <a:pt x="9314" y="3644"/>
                    <a:pt x="8578" y="3324"/>
                  </a:cubicBezTo>
                  <a:cubicBezTo>
                    <a:pt x="6576" y="2475"/>
                    <a:pt x="4670" y="1434"/>
                    <a:pt x="2861" y="249"/>
                  </a:cubicBezTo>
                  <a:cubicBezTo>
                    <a:pt x="2596" y="76"/>
                    <a:pt x="2334" y="1"/>
                    <a:pt x="20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9"/>
            <p:cNvSpPr/>
            <p:nvPr/>
          </p:nvSpPr>
          <p:spPr>
            <a:xfrm>
              <a:off x="3598425" y="879250"/>
              <a:ext cx="356875" cy="217575"/>
            </a:xfrm>
            <a:custGeom>
              <a:rect b="b" l="l" r="r" t="t"/>
              <a:pathLst>
                <a:path extrusionOk="0" h="8703" w="14275">
                  <a:moveTo>
                    <a:pt x="2024" y="1"/>
                  </a:moveTo>
                  <a:cubicBezTo>
                    <a:pt x="520" y="1"/>
                    <a:pt x="0" y="2459"/>
                    <a:pt x="1681" y="2971"/>
                  </a:cubicBezTo>
                  <a:cubicBezTo>
                    <a:pt x="5284" y="4076"/>
                    <a:pt x="8326" y="6382"/>
                    <a:pt x="11417" y="8447"/>
                  </a:cubicBezTo>
                  <a:cubicBezTo>
                    <a:pt x="11682" y="8625"/>
                    <a:pt x="11945" y="8702"/>
                    <a:pt x="12193" y="8702"/>
                  </a:cubicBezTo>
                  <a:cubicBezTo>
                    <a:pt x="13437" y="8702"/>
                    <a:pt x="14274" y="6748"/>
                    <a:pt x="12938" y="5853"/>
                  </a:cubicBezTo>
                  <a:cubicBezTo>
                    <a:pt x="9607" y="3611"/>
                    <a:pt x="6357" y="1257"/>
                    <a:pt x="2482" y="72"/>
                  </a:cubicBezTo>
                  <a:cubicBezTo>
                    <a:pt x="2321" y="23"/>
                    <a:pt x="2168" y="1"/>
                    <a:pt x="20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9"/>
            <p:cNvSpPr/>
            <p:nvPr/>
          </p:nvSpPr>
          <p:spPr>
            <a:xfrm>
              <a:off x="4021625" y="1166800"/>
              <a:ext cx="293275" cy="189975"/>
            </a:xfrm>
            <a:custGeom>
              <a:rect b="b" l="l" r="r" t="t"/>
              <a:pathLst>
                <a:path extrusionOk="0" h="7599" w="11731">
                  <a:moveTo>
                    <a:pt x="2150" y="0"/>
                  </a:moveTo>
                  <a:cubicBezTo>
                    <a:pt x="851" y="0"/>
                    <a:pt x="1" y="1986"/>
                    <a:pt x="1391" y="2822"/>
                  </a:cubicBezTo>
                  <a:cubicBezTo>
                    <a:pt x="3889" y="4311"/>
                    <a:pt x="6355" y="5865"/>
                    <a:pt x="8837" y="7370"/>
                  </a:cubicBezTo>
                  <a:cubicBezTo>
                    <a:pt x="9097" y="7529"/>
                    <a:pt x="9354" y="7599"/>
                    <a:pt x="9596" y="7599"/>
                  </a:cubicBezTo>
                  <a:cubicBezTo>
                    <a:pt x="10883" y="7599"/>
                    <a:pt x="11731" y="5625"/>
                    <a:pt x="10342" y="4776"/>
                  </a:cubicBezTo>
                  <a:cubicBezTo>
                    <a:pt x="7860" y="3255"/>
                    <a:pt x="5410" y="1717"/>
                    <a:pt x="2912" y="228"/>
                  </a:cubicBezTo>
                  <a:cubicBezTo>
                    <a:pt x="2650" y="69"/>
                    <a:pt x="2392" y="0"/>
                    <a:pt x="21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9"/>
            <p:cNvSpPr/>
            <p:nvPr/>
          </p:nvSpPr>
          <p:spPr>
            <a:xfrm>
              <a:off x="3241825" y="892575"/>
              <a:ext cx="314975" cy="194075"/>
            </a:xfrm>
            <a:custGeom>
              <a:rect b="b" l="l" r="r" t="t"/>
              <a:pathLst>
                <a:path extrusionOk="0" h="7763" w="12599">
                  <a:moveTo>
                    <a:pt x="2292" y="0"/>
                  </a:moveTo>
                  <a:cubicBezTo>
                    <a:pt x="911" y="0"/>
                    <a:pt x="1" y="2018"/>
                    <a:pt x="1485" y="2774"/>
                  </a:cubicBezTo>
                  <a:cubicBezTo>
                    <a:pt x="4287" y="4215"/>
                    <a:pt x="6753" y="6217"/>
                    <a:pt x="9588" y="7594"/>
                  </a:cubicBezTo>
                  <a:cubicBezTo>
                    <a:pt x="9825" y="7711"/>
                    <a:pt x="10059" y="7762"/>
                    <a:pt x="10281" y="7762"/>
                  </a:cubicBezTo>
                  <a:cubicBezTo>
                    <a:pt x="11674" y="7762"/>
                    <a:pt x="12598" y="5732"/>
                    <a:pt x="11093" y="5000"/>
                  </a:cubicBezTo>
                  <a:cubicBezTo>
                    <a:pt x="8259" y="3623"/>
                    <a:pt x="5809" y="1605"/>
                    <a:pt x="3006" y="180"/>
                  </a:cubicBezTo>
                  <a:cubicBezTo>
                    <a:pt x="2761" y="55"/>
                    <a:pt x="2520" y="0"/>
                    <a:pt x="22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9"/>
            <p:cNvSpPr/>
            <p:nvPr/>
          </p:nvSpPr>
          <p:spPr>
            <a:xfrm>
              <a:off x="3580375" y="1235000"/>
              <a:ext cx="317100" cy="170450"/>
            </a:xfrm>
            <a:custGeom>
              <a:rect b="b" l="l" r="r" t="t"/>
              <a:pathLst>
                <a:path extrusionOk="0" h="6818" w="12684">
                  <a:moveTo>
                    <a:pt x="1689" y="1"/>
                  </a:moveTo>
                  <a:cubicBezTo>
                    <a:pt x="1042" y="1"/>
                    <a:pt x="413" y="541"/>
                    <a:pt x="241" y="1135"/>
                  </a:cubicBezTo>
                  <a:cubicBezTo>
                    <a:pt x="1" y="1984"/>
                    <a:pt x="545" y="2672"/>
                    <a:pt x="1298" y="2977"/>
                  </a:cubicBezTo>
                  <a:lnTo>
                    <a:pt x="10602" y="6740"/>
                  </a:lnTo>
                  <a:cubicBezTo>
                    <a:pt x="10734" y="6793"/>
                    <a:pt x="10870" y="6817"/>
                    <a:pt x="11005" y="6817"/>
                  </a:cubicBezTo>
                  <a:cubicBezTo>
                    <a:pt x="11642" y="6817"/>
                    <a:pt x="12272" y="6280"/>
                    <a:pt x="12443" y="5699"/>
                  </a:cubicBezTo>
                  <a:cubicBezTo>
                    <a:pt x="12683" y="4834"/>
                    <a:pt x="12139" y="4146"/>
                    <a:pt x="11402" y="3841"/>
                  </a:cubicBezTo>
                  <a:lnTo>
                    <a:pt x="2099" y="78"/>
                  </a:lnTo>
                  <a:cubicBezTo>
                    <a:pt x="1964" y="25"/>
                    <a:pt x="1826" y="1"/>
                    <a:pt x="16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9"/>
            <p:cNvSpPr/>
            <p:nvPr/>
          </p:nvSpPr>
          <p:spPr>
            <a:xfrm>
              <a:off x="3086225" y="999650"/>
              <a:ext cx="258000" cy="200750"/>
            </a:xfrm>
            <a:custGeom>
              <a:rect b="b" l="l" r="r" t="t"/>
              <a:pathLst>
                <a:path extrusionOk="0" h="8030" w="10320">
                  <a:moveTo>
                    <a:pt x="2041" y="0"/>
                  </a:moveTo>
                  <a:cubicBezTo>
                    <a:pt x="818" y="0"/>
                    <a:pt x="0" y="1948"/>
                    <a:pt x="1304" y="2879"/>
                  </a:cubicBezTo>
                  <a:lnTo>
                    <a:pt x="1304" y="2863"/>
                  </a:lnTo>
                  <a:cubicBezTo>
                    <a:pt x="3530" y="4448"/>
                    <a:pt x="5611" y="6209"/>
                    <a:pt x="7805" y="7811"/>
                  </a:cubicBezTo>
                  <a:cubicBezTo>
                    <a:pt x="8018" y="7963"/>
                    <a:pt x="8262" y="8030"/>
                    <a:pt x="8510" y="8030"/>
                  </a:cubicBezTo>
                  <a:cubicBezTo>
                    <a:pt x="9046" y="8030"/>
                    <a:pt x="9597" y="7715"/>
                    <a:pt x="9871" y="7266"/>
                  </a:cubicBezTo>
                  <a:cubicBezTo>
                    <a:pt x="10319" y="6514"/>
                    <a:pt x="9983" y="5697"/>
                    <a:pt x="9326" y="5217"/>
                  </a:cubicBezTo>
                  <a:cubicBezTo>
                    <a:pt x="7117" y="3615"/>
                    <a:pt x="5051" y="1854"/>
                    <a:pt x="2825" y="269"/>
                  </a:cubicBezTo>
                  <a:cubicBezTo>
                    <a:pt x="2556" y="81"/>
                    <a:pt x="2290" y="0"/>
                    <a:pt x="20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9"/>
            <p:cNvSpPr/>
            <p:nvPr/>
          </p:nvSpPr>
          <p:spPr>
            <a:xfrm>
              <a:off x="3181250" y="1267025"/>
              <a:ext cx="263000" cy="183500"/>
            </a:xfrm>
            <a:custGeom>
              <a:rect b="b" l="l" r="r" t="t"/>
              <a:pathLst>
                <a:path extrusionOk="0" h="7340" w="10520">
                  <a:moveTo>
                    <a:pt x="1680" y="1"/>
                  </a:moveTo>
                  <a:cubicBezTo>
                    <a:pt x="1042" y="1"/>
                    <a:pt x="413" y="541"/>
                    <a:pt x="241" y="1135"/>
                  </a:cubicBezTo>
                  <a:cubicBezTo>
                    <a:pt x="1" y="2000"/>
                    <a:pt x="545" y="2672"/>
                    <a:pt x="1282" y="2977"/>
                  </a:cubicBezTo>
                  <a:cubicBezTo>
                    <a:pt x="3556" y="3905"/>
                    <a:pt x="5718" y="5058"/>
                    <a:pt x="7399" y="6868"/>
                  </a:cubicBezTo>
                  <a:cubicBezTo>
                    <a:pt x="7705" y="7200"/>
                    <a:pt x="8055" y="7339"/>
                    <a:pt x="8394" y="7339"/>
                  </a:cubicBezTo>
                  <a:cubicBezTo>
                    <a:pt x="9511" y="7339"/>
                    <a:pt x="10520" y="5835"/>
                    <a:pt x="9513" y="4754"/>
                  </a:cubicBezTo>
                  <a:cubicBezTo>
                    <a:pt x="7479" y="2544"/>
                    <a:pt x="4821" y="1215"/>
                    <a:pt x="2083" y="78"/>
                  </a:cubicBezTo>
                  <a:cubicBezTo>
                    <a:pt x="1951" y="25"/>
                    <a:pt x="1815" y="1"/>
                    <a:pt x="16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9"/>
            <p:cNvSpPr/>
            <p:nvPr/>
          </p:nvSpPr>
          <p:spPr>
            <a:xfrm>
              <a:off x="3441725" y="1510250"/>
              <a:ext cx="281725" cy="165600"/>
            </a:xfrm>
            <a:custGeom>
              <a:rect b="b" l="l" r="r" t="t"/>
              <a:pathLst>
                <a:path extrusionOk="0" h="6624" w="11269">
                  <a:moveTo>
                    <a:pt x="1900" y="1"/>
                  </a:moveTo>
                  <a:cubicBezTo>
                    <a:pt x="478" y="1"/>
                    <a:pt x="0" y="2396"/>
                    <a:pt x="1624" y="3000"/>
                  </a:cubicBezTo>
                  <a:lnTo>
                    <a:pt x="1608" y="3000"/>
                  </a:lnTo>
                  <a:cubicBezTo>
                    <a:pt x="3834" y="3832"/>
                    <a:pt x="6171" y="4649"/>
                    <a:pt x="7997" y="6234"/>
                  </a:cubicBezTo>
                  <a:cubicBezTo>
                    <a:pt x="8312" y="6508"/>
                    <a:pt x="8659" y="6624"/>
                    <a:pt x="8994" y="6624"/>
                  </a:cubicBezTo>
                  <a:cubicBezTo>
                    <a:pt x="10208" y="6624"/>
                    <a:pt x="11269" y="5109"/>
                    <a:pt x="10127" y="4105"/>
                  </a:cubicBezTo>
                  <a:cubicBezTo>
                    <a:pt x="7885" y="2151"/>
                    <a:pt x="5163" y="1126"/>
                    <a:pt x="2424" y="101"/>
                  </a:cubicBezTo>
                  <a:cubicBezTo>
                    <a:pt x="2238" y="32"/>
                    <a:pt x="2063" y="1"/>
                    <a:pt x="19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9"/>
            <p:cNvSpPr/>
            <p:nvPr/>
          </p:nvSpPr>
          <p:spPr>
            <a:xfrm>
              <a:off x="3034450" y="1463250"/>
              <a:ext cx="313375" cy="202200"/>
            </a:xfrm>
            <a:custGeom>
              <a:rect b="b" l="l" r="r" t="t"/>
              <a:pathLst>
                <a:path extrusionOk="0" h="8088" w="12535">
                  <a:moveTo>
                    <a:pt x="2005" y="0"/>
                  </a:moveTo>
                  <a:cubicBezTo>
                    <a:pt x="501" y="0"/>
                    <a:pt x="1" y="2448"/>
                    <a:pt x="1677" y="2958"/>
                  </a:cubicBezTo>
                  <a:cubicBezTo>
                    <a:pt x="4704" y="3903"/>
                    <a:pt x="7314" y="5712"/>
                    <a:pt x="9780" y="7666"/>
                  </a:cubicBezTo>
                  <a:cubicBezTo>
                    <a:pt x="10114" y="7933"/>
                    <a:pt x="10504" y="8087"/>
                    <a:pt x="10893" y="8087"/>
                  </a:cubicBezTo>
                  <a:cubicBezTo>
                    <a:pt x="11249" y="8087"/>
                    <a:pt x="11603" y="7957"/>
                    <a:pt x="11910" y="7666"/>
                  </a:cubicBezTo>
                  <a:cubicBezTo>
                    <a:pt x="12438" y="7154"/>
                    <a:pt x="12534" y="6049"/>
                    <a:pt x="11910" y="5536"/>
                  </a:cubicBezTo>
                  <a:cubicBezTo>
                    <a:pt x="9027" y="3262"/>
                    <a:pt x="6017" y="1165"/>
                    <a:pt x="2478" y="76"/>
                  </a:cubicBezTo>
                  <a:cubicBezTo>
                    <a:pt x="2311" y="24"/>
                    <a:pt x="2153" y="0"/>
                    <a:pt x="20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9"/>
            <p:cNvSpPr/>
            <p:nvPr/>
          </p:nvSpPr>
          <p:spPr>
            <a:xfrm>
              <a:off x="3111350" y="1705725"/>
              <a:ext cx="320550" cy="187175"/>
            </a:xfrm>
            <a:custGeom>
              <a:rect b="b" l="l" r="r" t="t"/>
              <a:pathLst>
                <a:path extrusionOk="0" h="7487" w="12822">
                  <a:moveTo>
                    <a:pt x="1911" y="1"/>
                  </a:moveTo>
                  <a:cubicBezTo>
                    <a:pt x="471" y="1"/>
                    <a:pt x="0" y="2405"/>
                    <a:pt x="1628" y="2995"/>
                  </a:cubicBezTo>
                  <a:cubicBezTo>
                    <a:pt x="4686" y="4100"/>
                    <a:pt x="7681" y="5317"/>
                    <a:pt x="10307" y="7271"/>
                  </a:cubicBezTo>
                  <a:cubicBezTo>
                    <a:pt x="10512" y="7421"/>
                    <a:pt x="10751" y="7486"/>
                    <a:pt x="10995" y="7486"/>
                  </a:cubicBezTo>
                  <a:cubicBezTo>
                    <a:pt x="11532" y="7486"/>
                    <a:pt x="12092" y="7167"/>
                    <a:pt x="12357" y="6726"/>
                  </a:cubicBezTo>
                  <a:cubicBezTo>
                    <a:pt x="12821" y="5974"/>
                    <a:pt x="12469" y="5157"/>
                    <a:pt x="11828" y="4677"/>
                  </a:cubicBezTo>
                  <a:cubicBezTo>
                    <a:pt x="8994" y="2595"/>
                    <a:pt x="5711" y="1298"/>
                    <a:pt x="2429" y="97"/>
                  </a:cubicBezTo>
                  <a:cubicBezTo>
                    <a:pt x="2245" y="31"/>
                    <a:pt x="2072" y="1"/>
                    <a:pt x="19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9"/>
            <p:cNvSpPr/>
            <p:nvPr/>
          </p:nvSpPr>
          <p:spPr>
            <a:xfrm>
              <a:off x="2850000" y="1720425"/>
              <a:ext cx="264400" cy="173425"/>
            </a:xfrm>
            <a:custGeom>
              <a:rect b="b" l="l" r="r" t="t"/>
              <a:pathLst>
                <a:path extrusionOk="0" h="6937" w="10576">
                  <a:moveTo>
                    <a:pt x="2303" y="0"/>
                  </a:moveTo>
                  <a:cubicBezTo>
                    <a:pt x="1075" y="0"/>
                    <a:pt x="1" y="1520"/>
                    <a:pt x="1161" y="2503"/>
                  </a:cubicBezTo>
                  <a:lnTo>
                    <a:pt x="1177" y="2519"/>
                  </a:lnTo>
                  <a:cubicBezTo>
                    <a:pt x="3130" y="4169"/>
                    <a:pt x="5292" y="5594"/>
                    <a:pt x="7582" y="6763"/>
                  </a:cubicBezTo>
                  <a:cubicBezTo>
                    <a:pt x="7821" y="6884"/>
                    <a:pt x="8057" y="6937"/>
                    <a:pt x="8280" y="6937"/>
                  </a:cubicBezTo>
                  <a:cubicBezTo>
                    <a:pt x="9657" y="6937"/>
                    <a:pt x="10575" y="4910"/>
                    <a:pt x="9087" y="4153"/>
                  </a:cubicBezTo>
                  <a:cubicBezTo>
                    <a:pt x="7022" y="3128"/>
                    <a:pt x="5068" y="1863"/>
                    <a:pt x="3291" y="374"/>
                  </a:cubicBezTo>
                  <a:cubicBezTo>
                    <a:pt x="2977" y="111"/>
                    <a:pt x="2634" y="0"/>
                    <a:pt x="23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9"/>
            <p:cNvSpPr/>
            <p:nvPr/>
          </p:nvSpPr>
          <p:spPr>
            <a:xfrm>
              <a:off x="2733875" y="1920725"/>
              <a:ext cx="327375" cy="202250"/>
            </a:xfrm>
            <a:custGeom>
              <a:rect b="b" l="l" r="r" t="t"/>
              <a:pathLst>
                <a:path extrusionOk="0" h="8090" w="13095">
                  <a:moveTo>
                    <a:pt x="1980" y="1"/>
                  </a:moveTo>
                  <a:cubicBezTo>
                    <a:pt x="495" y="1"/>
                    <a:pt x="1" y="2440"/>
                    <a:pt x="1658" y="2978"/>
                  </a:cubicBezTo>
                  <a:lnTo>
                    <a:pt x="1658" y="2994"/>
                  </a:lnTo>
                  <a:cubicBezTo>
                    <a:pt x="4797" y="4003"/>
                    <a:pt x="7135" y="6501"/>
                    <a:pt x="10065" y="7926"/>
                  </a:cubicBezTo>
                  <a:cubicBezTo>
                    <a:pt x="10303" y="8040"/>
                    <a:pt x="10536" y="8090"/>
                    <a:pt x="10757" y="8090"/>
                  </a:cubicBezTo>
                  <a:cubicBezTo>
                    <a:pt x="12164" y="8090"/>
                    <a:pt x="13095" y="6063"/>
                    <a:pt x="11587" y="5316"/>
                  </a:cubicBezTo>
                  <a:cubicBezTo>
                    <a:pt x="8400" y="3779"/>
                    <a:pt x="5886" y="1201"/>
                    <a:pt x="2459" y="80"/>
                  </a:cubicBezTo>
                  <a:cubicBezTo>
                    <a:pt x="2290" y="26"/>
                    <a:pt x="2130" y="1"/>
                    <a:pt x="19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9"/>
            <p:cNvSpPr/>
            <p:nvPr/>
          </p:nvSpPr>
          <p:spPr>
            <a:xfrm>
              <a:off x="2681800" y="2149525"/>
              <a:ext cx="228900" cy="227425"/>
            </a:xfrm>
            <a:custGeom>
              <a:rect b="b" l="l" r="r" t="t"/>
              <a:pathLst>
                <a:path extrusionOk="0" h="9097" w="9156">
                  <a:moveTo>
                    <a:pt x="2077" y="0"/>
                  </a:moveTo>
                  <a:cubicBezTo>
                    <a:pt x="1002" y="0"/>
                    <a:pt x="0" y="1512"/>
                    <a:pt x="939" y="2634"/>
                  </a:cubicBezTo>
                  <a:lnTo>
                    <a:pt x="923" y="2634"/>
                  </a:lnTo>
                  <a:cubicBezTo>
                    <a:pt x="2540" y="4571"/>
                    <a:pt x="4878" y="5996"/>
                    <a:pt x="5999" y="8334"/>
                  </a:cubicBezTo>
                  <a:cubicBezTo>
                    <a:pt x="6259" y="8873"/>
                    <a:pt x="6687" y="9096"/>
                    <a:pt x="7130" y="9096"/>
                  </a:cubicBezTo>
                  <a:cubicBezTo>
                    <a:pt x="8108" y="9096"/>
                    <a:pt x="9156" y="8004"/>
                    <a:pt x="8593" y="6813"/>
                  </a:cubicBezTo>
                  <a:cubicBezTo>
                    <a:pt x="7360" y="4235"/>
                    <a:pt x="4846" y="2650"/>
                    <a:pt x="3053" y="504"/>
                  </a:cubicBezTo>
                  <a:cubicBezTo>
                    <a:pt x="2759" y="149"/>
                    <a:pt x="2414" y="0"/>
                    <a:pt x="20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9"/>
            <p:cNvSpPr/>
            <p:nvPr/>
          </p:nvSpPr>
          <p:spPr>
            <a:xfrm>
              <a:off x="2453450" y="2210875"/>
              <a:ext cx="195000" cy="138400"/>
            </a:xfrm>
            <a:custGeom>
              <a:rect b="b" l="l" r="r" t="t"/>
              <a:pathLst>
                <a:path extrusionOk="0" h="5536" w="7800">
                  <a:moveTo>
                    <a:pt x="1625" y="0"/>
                  </a:moveTo>
                  <a:cubicBezTo>
                    <a:pt x="1125" y="0"/>
                    <a:pt x="651" y="222"/>
                    <a:pt x="369" y="724"/>
                  </a:cubicBezTo>
                  <a:cubicBezTo>
                    <a:pt x="1" y="1349"/>
                    <a:pt x="177" y="2438"/>
                    <a:pt x="914" y="2774"/>
                  </a:cubicBezTo>
                  <a:cubicBezTo>
                    <a:pt x="2451" y="3446"/>
                    <a:pt x="3924" y="4311"/>
                    <a:pt x="5285" y="5320"/>
                  </a:cubicBezTo>
                  <a:cubicBezTo>
                    <a:pt x="5490" y="5470"/>
                    <a:pt x="5731" y="5536"/>
                    <a:pt x="5977" y="5536"/>
                  </a:cubicBezTo>
                  <a:cubicBezTo>
                    <a:pt x="6519" y="5536"/>
                    <a:pt x="7087" y="5216"/>
                    <a:pt x="7351" y="4775"/>
                  </a:cubicBezTo>
                  <a:cubicBezTo>
                    <a:pt x="7799" y="4007"/>
                    <a:pt x="7463" y="3206"/>
                    <a:pt x="6806" y="2726"/>
                  </a:cubicBezTo>
                  <a:cubicBezTo>
                    <a:pt x="5445" y="1717"/>
                    <a:pt x="3972" y="868"/>
                    <a:pt x="2419" y="180"/>
                  </a:cubicBezTo>
                  <a:cubicBezTo>
                    <a:pt x="2163" y="63"/>
                    <a:pt x="1890" y="0"/>
                    <a:pt x="162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9"/>
            <p:cNvSpPr/>
            <p:nvPr/>
          </p:nvSpPr>
          <p:spPr>
            <a:xfrm>
              <a:off x="3960550" y="1468625"/>
              <a:ext cx="345450" cy="195025"/>
            </a:xfrm>
            <a:custGeom>
              <a:rect b="b" l="l" r="r" t="t"/>
              <a:pathLst>
                <a:path extrusionOk="0" h="7801" w="13818">
                  <a:moveTo>
                    <a:pt x="1900" y="0"/>
                  </a:moveTo>
                  <a:cubicBezTo>
                    <a:pt x="478" y="0"/>
                    <a:pt x="0" y="2396"/>
                    <a:pt x="1624" y="2999"/>
                  </a:cubicBezTo>
                  <a:cubicBezTo>
                    <a:pt x="4890" y="4200"/>
                    <a:pt x="8061" y="5610"/>
                    <a:pt x="10959" y="7547"/>
                  </a:cubicBezTo>
                  <a:cubicBezTo>
                    <a:pt x="11226" y="7724"/>
                    <a:pt x="11490" y="7801"/>
                    <a:pt x="11737" y="7801"/>
                  </a:cubicBezTo>
                  <a:cubicBezTo>
                    <a:pt x="12989" y="7801"/>
                    <a:pt x="13818" y="5833"/>
                    <a:pt x="12481" y="4937"/>
                  </a:cubicBezTo>
                  <a:cubicBezTo>
                    <a:pt x="9358" y="2871"/>
                    <a:pt x="5915" y="1398"/>
                    <a:pt x="2424" y="101"/>
                  </a:cubicBezTo>
                  <a:cubicBezTo>
                    <a:pt x="2239" y="32"/>
                    <a:pt x="2063" y="0"/>
                    <a:pt x="19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9"/>
            <p:cNvSpPr/>
            <p:nvPr/>
          </p:nvSpPr>
          <p:spPr>
            <a:xfrm>
              <a:off x="3971900" y="2514075"/>
              <a:ext cx="251050" cy="143200"/>
            </a:xfrm>
            <a:custGeom>
              <a:rect b="b" l="l" r="r" t="t"/>
              <a:pathLst>
                <a:path extrusionOk="0" h="5728" w="10042">
                  <a:moveTo>
                    <a:pt x="1695" y="0"/>
                  </a:moveTo>
                  <a:cubicBezTo>
                    <a:pt x="1058" y="0"/>
                    <a:pt x="429" y="537"/>
                    <a:pt x="257" y="1119"/>
                  </a:cubicBezTo>
                  <a:cubicBezTo>
                    <a:pt x="1" y="1983"/>
                    <a:pt x="561" y="2672"/>
                    <a:pt x="1298" y="2976"/>
                  </a:cubicBezTo>
                  <a:lnTo>
                    <a:pt x="7943" y="5650"/>
                  </a:lnTo>
                  <a:cubicBezTo>
                    <a:pt x="8078" y="5704"/>
                    <a:pt x="8216" y="5728"/>
                    <a:pt x="8354" y="5728"/>
                  </a:cubicBezTo>
                  <a:cubicBezTo>
                    <a:pt x="9000" y="5728"/>
                    <a:pt x="9629" y="5190"/>
                    <a:pt x="9801" y="4609"/>
                  </a:cubicBezTo>
                  <a:cubicBezTo>
                    <a:pt x="10041" y="3745"/>
                    <a:pt x="9497" y="3056"/>
                    <a:pt x="8744" y="2752"/>
                  </a:cubicBezTo>
                  <a:lnTo>
                    <a:pt x="2099" y="78"/>
                  </a:lnTo>
                  <a:cubicBezTo>
                    <a:pt x="1967" y="24"/>
                    <a:pt x="1831" y="0"/>
                    <a:pt x="16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9"/>
            <p:cNvSpPr/>
            <p:nvPr/>
          </p:nvSpPr>
          <p:spPr>
            <a:xfrm>
              <a:off x="4308875" y="2807225"/>
              <a:ext cx="316075" cy="179275"/>
            </a:xfrm>
            <a:custGeom>
              <a:rect b="b" l="l" r="r" t="t"/>
              <a:pathLst>
                <a:path extrusionOk="0" h="7171" w="12643">
                  <a:moveTo>
                    <a:pt x="1877" y="0"/>
                  </a:moveTo>
                  <a:cubicBezTo>
                    <a:pt x="474" y="0"/>
                    <a:pt x="1" y="2386"/>
                    <a:pt x="1606" y="2988"/>
                  </a:cubicBezTo>
                  <a:lnTo>
                    <a:pt x="1622" y="3004"/>
                  </a:lnTo>
                  <a:cubicBezTo>
                    <a:pt x="4425" y="4061"/>
                    <a:pt x="6939" y="5694"/>
                    <a:pt x="9629" y="7007"/>
                  </a:cubicBezTo>
                  <a:cubicBezTo>
                    <a:pt x="9864" y="7120"/>
                    <a:pt x="10095" y="7171"/>
                    <a:pt x="10315" y="7171"/>
                  </a:cubicBezTo>
                  <a:cubicBezTo>
                    <a:pt x="11712" y="7171"/>
                    <a:pt x="12642" y="5144"/>
                    <a:pt x="11134" y="4397"/>
                  </a:cubicBezTo>
                  <a:cubicBezTo>
                    <a:pt x="8220" y="2988"/>
                    <a:pt x="5465" y="1242"/>
                    <a:pt x="2407" y="105"/>
                  </a:cubicBezTo>
                  <a:cubicBezTo>
                    <a:pt x="2219" y="33"/>
                    <a:pt x="2042" y="0"/>
                    <a:pt x="18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9"/>
            <p:cNvSpPr/>
            <p:nvPr/>
          </p:nvSpPr>
          <p:spPr>
            <a:xfrm>
              <a:off x="4822200" y="2992450"/>
              <a:ext cx="307125" cy="178250"/>
            </a:xfrm>
            <a:custGeom>
              <a:rect b="b" l="l" r="r" t="t"/>
              <a:pathLst>
                <a:path extrusionOk="0" h="7130" w="12285">
                  <a:moveTo>
                    <a:pt x="1696" y="1"/>
                  </a:moveTo>
                  <a:cubicBezTo>
                    <a:pt x="1058" y="1"/>
                    <a:pt x="429" y="541"/>
                    <a:pt x="257" y="1135"/>
                  </a:cubicBezTo>
                  <a:cubicBezTo>
                    <a:pt x="1" y="1984"/>
                    <a:pt x="561" y="2673"/>
                    <a:pt x="1298" y="2977"/>
                  </a:cubicBezTo>
                  <a:cubicBezTo>
                    <a:pt x="3924" y="4050"/>
                    <a:pt x="6822" y="4851"/>
                    <a:pt x="9016" y="6740"/>
                  </a:cubicBezTo>
                  <a:cubicBezTo>
                    <a:pt x="9328" y="7014"/>
                    <a:pt x="9673" y="7130"/>
                    <a:pt x="10008" y="7130"/>
                  </a:cubicBezTo>
                  <a:cubicBezTo>
                    <a:pt x="11217" y="7130"/>
                    <a:pt x="12284" y="5617"/>
                    <a:pt x="11130" y="4626"/>
                  </a:cubicBezTo>
                  <a:cubicBezTo>
                    <a:pt x="8504" y="2352"/>
                    <a:pt x="5253" y="1376"/>
                    <a:pt x="2099" y="79"/>
                  </a:cubicBezTo>
                  <a:cubicBezTo>
                    <a:pt x="1967" y="25"/>
                    <a:pt x="1831" y="1"/>
                    <a:pt x="16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9"/>
            <p:cNvSpPr/>
            <p:nvPr/>
          </p:nvSpPr>
          <p:spPr>
            <a:xfrm>
              <a:off x="3851725" y="2738850"/>
              <a:ext cx="240000" cy="171800"/>
            </a:xfrm>
            <a:custGeom>
              <a:rect b="b" l="l" r="r" t="t"/>
              <a:pathLst>
                <a:path extrusionOk="0" h="6872" w="9600">
                  <a:moveTo>
                    <a:pt x="2055" y="1"/>
                  </a:moveTo>
                  <a:cubicBezTo>
                    <a:pt x="820" y="1"/>
                    <a:pt x="0" y="1950"/>
                    <a:pt x="1333" y="2856"/>
                  </a:cubicBezTo>
                  <a:cubicBezTo>
                    <a:pt x="3158" y="4089"/>
                    <a:pt x="4968" y="5338"/>
                    <a:pt x="6777" y="6604"/>
                  </a:cubicBezTo>
                  <a:cubicBezTo>
                    <a:pt x="7046" y="6791"/>
                    <a:pt x="7313" y="6872"/>
                    <a:pt x="7562" y="6872"/>
                  </a:cubicBezTo>
                  <a:cubicBezTo>
                    <a:pt x="8784" y="6872"/>
                    <a:pt x="9599" y="4927"/>
                    <a:pt x="8283" y="4009"/>
                  </a:cubicBezTo>
                  <a:cubicBezTo>
                    <a:pt x="6489" y="2744"/>
                    <a:pt x="4664" y="1495"/>
                    <a:pt x="2838" y="262"/>
                  </a:cubicBezTo>
                  <a:cubicBezTo>
                    <a:pt x="2570" y="80"/>
                    <a:pt x="2304" y="1"/>
                    <a:pt x="205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9"/>
            <p:cNvSpPr/>
            <p:nvPr/>
          </p:nvSpPr>
          <p:spPr>
            <a:xfrm>
              <a:off x="4394125" y="3073475"/>
              <a:ext cx="301650" cy="213475"/>
            </a:xfrm>
            <a:custGeom>
              <a:rect b="b" l="l" r="r" t="t"/>
              <a:pathLst>
                <a:path extrusionOk="0" h="8539" w="12066">
                  <a:moveTo>
                    <a:pt x="2104" y="0"/>
                  </a:moveTo>
                  <a:cubicBezTo>
                    <a:pt x="1005" y="0"/>
                    <a:pt x="0" y="1505"/>
                    <a:pt x="967" y="2618"/>
                  </a:cubicBezTo>
                  <a:lnTo>
                    <a:pt x="983" y="2618"/>
                  </a:lnTo>
                  <a:cubicBezTo>
                    <a:pt x="3208" y="5148"/>
                    <a:pt x="6203" y="6702"/>
                    <a:pt x="9117" y="8335"/>
                  </a:cubicBezTo>
                  <a:cubicBezTo>
                    <a:pt x="9369" y="8477"/>
                    <a:pt x="9618" y="8539"/>
                    <a:pt x="9853" y="8539"/>
                  </a:cubicBezTo>
                  <a:cubicBezTo>
                    <a:pt x="11183" y="8539"/>
                    <a:pt x="12065" y="6544"/>
                    <a:pt x="10622" y="5741"/>
                  </a:cubicBezTo>
                  <a:cubicBezTo>
                    <a:pt x="7948" y="4220"/>
                    <a:pt x="5178" y="2843"/>
                    <a:pt x="3096" y="489"/>
                  </a:cubicBezTo>
                  <a:cubicBezTo>
                    <a:pt x="2794" y="144"/>
                    <a:pt x="2444" y="0"/>
                    <a:pt x="21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9"/>
            <p:cNvSpPr/>
            <p:nvPr/>
          </p:nvSpPr>
          <p:spPr>
            <a:xfrm>
              <a:off x="4827825" y="3385350"/>
              <a:ext cx="270225" cy="165400"/>
            </a:xfrm>
            <a:custGeom>
              <a:rect b="b" l="l" r="r" t="t"/>
              <a:pathLst>
                <a:path extrusionOk="0" h="6616" w="10809">
                  <a:moveTo>
                    <a:pt x="2021" y="0"/>
                  </a:moveTo>
                  <a:cubicBezTo>
                    <a:pt x="507" y="0"/>
                    <a:pt x="1" y="2459"/>
                    <a:pt x="1681" y="2970"/>
                  </a:cubicBezTo>
                  <a:cubicBezTo>
                    <a:pt x="3971" y="3659"/>
                    <a:pt x="6181" y="4683"/>
                    <a:pt x="8055" y="6189"/>
                  </a:cubicBezTo>
                  <a:cubicBezTo>
                    <a:pt x="8386" y="6462"/>
                    <a:pt x="8778" y="6616"/>
                    <a:pt x="9165" y="6616"/>
                  </a:cubicBezTo>
                  <a:cubicBezTo>
                    <a:pt x="9526" y="6616"/>
                    <a:pt x="9883" y="6482"/>
                    <a:pt x="10184" y="6189"/>
                  </a:cubicBezTo>
                  <a:cubicBezTo>
                    <a:pt x="10713" y="5676"/>
                    <a:pt x="10809" y="4587"/>
                    <a:pt x="10184" y="4075"/>
                  </a:cubicBezTo>
                  <a:cubicBezTo>
                    <a:pt x="7895" y="2249"/>
                    <a:pt x="5284" y="888"/>
                    <a:pt x="2482" y="72"/>
                  </a:cubicBezTo>
                  <a:cubicBezTo>
                    <a:pt x="2320" y="23"/>
                    <a:pt x="2165" y="0"/>
                    <a:pt x="20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9"/>
            <p:cNvSpPr/>
            <p:nvPr/>
          </p:nvSpPr>
          <p:spPr>
            <a:xfrm>
              <a:off x="3807200" y="2992200"/>
              <a:ext cx="482275" cy="342650"/>
            </a:xfrm>
            <a:custGeom>
              <a:rect b="b" l="l" r="r" t="t"/>
              <a:pathLst>
                <a:path extrusionOk="0" h="13706" w="19291">
                  <a:moveTo>
                    <a:pt x="2095" y="0"/>
                  </a:moveTo>
                  <a:cubicBezTo>
                    <a:pt x="831" y="0"/>
                    <a:pt x="0" y="1959"/>
                    <a:pt x="1353" y="2843"/>
                  </a:cubicBezTo>
                  <a:cubicBezTo>
                    <a:pt x="6397" y="6110"/>
                    <a:pt x="11569" y="9264"/>
                    <a:pt x="16053" y="13300"/>
                  </a:cubicBezTo>
                  <a:cubicBezTo>
                    <a:pt x="16366" y="13585"/>
                    <a:pt x="16714" y="13705"/>
                    <a:pt x="17051" y="13705"/>
                  </a:cubicBezTo>
                  <a:cubicBezTo>
                    <a:pt x="18243" y="13705"/>
                    <a:pt x="19290" y="12197"/>
                    <a:pt x="18166" y="11186"/>
                  </a:cubicBezTo>
                  <a:cubicBezTo>
                    <a:pt x="13507" y="6958"/>
                    <a:pt x="8126" y="3644"/>
                    <a:pt x="2874" y="249"/>
                  </a:cubicBezTo>
                  <a:cubicBezTo>
                    <a:pt x="2606" y="76"/>
                    <a:pt x="2342" y="0"/>
                    <a:pt x="20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9"/>
            <p:cNvSpPr/>
            <p:nvPr/>
          </p:nvSpPr>
          <p:spPr>
            <a:xfrm>
              <a:off x="4383325" y="3436175"/>
              <a:ext cx="287000" cy="205400"/>
            </a:xfrm>
            <a:custGeom>
              <a:rect b="b" l="l" r="r" t="t"/>
              <a:pathLst>
                <a:path extrusionOk="0" h="8216" w="11480">
                  <a:moveTo>
                    <a:pt x="2096" y="0"/>
                  </a:moveTo>
                  <a:cubicBezTo>
                    <a:pt x="1004" y="0"/>
                    <a:pt x="0" y="1502"/>
                    <a:pt x="966" y="2602"/>
                  </a:cubicBezTo>
                  <a:lnTo>
                    <a:pt x="966" y="2618"/>
                  </a:lnTo>
                  <a:cubicBezTo>
                    <a:pt x="3016" y="4972"/>
                    <a:pt x="5610" y="6750"/>
                    <a:pt x="8428" y="8063"/>
                  </a:cubicBezTo>
                  <a:cubicBezTo>
                    <a:pt x="8658" y="8168"/>
                    <a:pt x="8884" y="8215"/>
                    <a:pt x="9100" y="8215"/>
                  </a:cubicBezTo>
                  <a:cubicBezTo>
                    <a:pt x="10521" y="8215"/>
                    <a:pt x="11479" y="6178"/>
                    <a:pt x="9950" y="5469"/>
                  </a:cubicBezTo>
                  <a:cubicBezTo>
                    <a:pt x="7323" y="4252"/>
                    <a:pt x="5001" y="2666"/>
                    <a:pt x="3080" y="489"/>
                  </a:cubicBezTo>
                  <a:cubicBezTo>
                    <a:pt x="2781" y="144"/>
                    <a:pt x="2434" y="0"/>
                    <a:pt x="20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9"/>
            <p:cNvSpPr/>
            <p:nvPr/>
          </p:nvSpPr>
          <p:spPr>
            <a:xfrm>
              <a:off x="4773600" y="3656425"/>
              <a:ext cx="233350" cy="144650"/>
            </a:xfrm>
            <a:custGeom>
              <a:rect b="b" l="l" r="r" t="t"/>
              <a:pathLst>
                <a:path extrusionOk="0" h="5786" w="9334">
                  <a:moveTo>
                    <a:pt x="2302" y="1"/>
                  </a:moveTo>
                  <a:cubicBezTo>
                    <a:pt x="1074" y="1"/>
                    <a:pt x="0" y="1520"/>
                    <a:pt x="1160" y="2504"/>
                  </a:cubicBezTo>
                  <a:cubicBezTo>
                    <a:pt x="2826" y="3929"/>
                    <a:pt x="4779" y="5018"/>
                    <a:pt x="6861" y="5706"/>
                  </a:cubicBezTo>
                  <a:cubicBezTo>
                    <a:pt x="7030" y="5761"/>
                    <a:pt x="7190" y="5786"/>
                    <a:pt x="7341" y="5786"/>
                  </a:cubicBezTo>
                  <a:cubicBezTo>
                    <a:pt x="8827" y="5786"/>
                    <a:pt x="9334" y="3346"/>
                    <a:pt x="7662" y="2808"/>
                  </a:cubicBezTo>
                  <a:cubicBezTo>
                    <a:pt x="6060" y="2295"/>
                    <a:pt x="4571" y="1463"/>
                    <a:pt x="3290" y="374"/>
                  </a:cubicBezTo>
                  <a:cubicBezTo>
                    <a:pt x="2977" y="112"/>
                    <a:pt x="2634" y="1"/>
                    <a:pt x="23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9"/>
            <p:cNvSpPr/>
            <p:nvPr/>
          </p:nvSpPr>
          <p:spPr>
            <a:xfrm>
              <a:off x="3635225" y="3152400"/>
              <a:ext cx="223150" cy="199875"/>
            </a:xfrm>
            <a:custGeom>
              <a:rect b="b" l="l" r="r" t="t"/>
              <a:pathLst>
                <a:path extrusionOk="0" h="7995" w="8926">
                  <a:moveTo>
                    <a:pt x="1743" y="0"/>
                  </a:moveTo>
                  <a:cubicBezTo>
                    <a:pt x="1506" y="0"/>
                    <a:pt x="1262" y="62"/>
                    <a:pt x="1026" y="198"/>
                  </a:cubicBezTo>
                  <a:cubicBezTo>
                    <a:pt x="369" y="566"/>
                    <a:pt x="1" y="1591"/>
                    <a:pt x="481" y="2248"/>
                  </a:cubicBezTo>
                  <a:cubicBezTo>
                    <a:pt x="1970" y="4249"/>
                    <a:pt x="3700" y="6043"/>
                    <a:pt x="5621" y="7628"/>
                  </a:cubicBezTo>
                  <a:cubicBezTo>
                    <a:pt x="5933" y="7886"/>
                    <a:pt x="6275" y="7995"/>
                    <a:pt x="6607" y="7995"/>
                  </a:cubicBezTo>
                  <a:cubicBezTo>
                    <a:pt x="7840" y="7995"/>
                    <a:pt x="8925" y="6483"/>
                    <a:pt x="7751" y="5498"/>
                  </a:cubicBezTo>
                  <a:cubicBezTo>
                    <a:pt x="6054" y="4105"/>
                    <a:pt x="4388" y="2504"/>
                    <a:pt x="3075" y="742"/>
                  </a:cubicBezTo>
                  <a:cubicBezTo>
                    <a:pt x="2746" y="292"/>
                    <a:pt x="2259" y="0"/>
                    <a:pt x="17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9"/>
            <p:cNvSpPr/>
            <p:nvPr/>
          </p:nvSpPr>
          <p:spPr>
            <a:xfrm>
              <a:off x="3921300" y="3426000"/>
              <a:ext cx="286250" cy="206025"/>
            </a:xfrm>
            <a:custGeom>
              <a:rect b="b" l="l" r="r" t="t"/>
              <a:pathLst>
                <a:path extrusionOk="0" h="8241" w="11450">
                  <a:moveTo>
                    <a:pt x="2204" y="1"/>
                  </a:moveTo>
                  <a:cubicBezTo>
                    <a:pt x="1036" y="1"/>
                    <a:pt x="1" y="1507"/>
                    <a:pt x="1080" y="2561"/>
                  </a:cubicBezTo>
                  <a:cubicBezTo>
                    <a:pt x="3306" y="4739"/>
                    <a:pt x="5916" y="6388"/>
                    <a:pt x="8558" y="8006"/>
                  </a:cubicBezTo>
                  <a:cubicBezTo>
                    <a:pt x="8822" y="8169"/>
                    <a:pt x="9082" y="8241"/>
                    <a:pt x="9326" y="8241"/>
                  </a:cubicBezTo>
                  <a:cubicBezTo>
                    <a:pt x="10608" y="8241"/>
                    <a:pt x="11449" y="6272"/>
                    <a:pt x="10063" y="5411"/>
                  </a:cubicBezTo>
                  <a:cubicBezTo>
                    <a:pt x="7645" y="3922"/>
                    <a:pt x="5243" y="2433"/>
                    <a:pt x="3210" y="431"/>
                  </a:cubicBezTo>
                  <a:cubicBezTo>
                    <a:pt x="2896" y="128"/>
                    <a:pt x="2544" y="1"/>
                    <a:pt x="22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9"/>
            <p:cNvSpPr/>
            <p:nvPr/>
          </p:nvSpPr>
          <p:spPr>
            <a:xfrm>
              <a:off x="4286975" y="3742900"/>
              <a:ext cx="176550" cy="165675"/>
            </a:xfrm>
            <a:custGeom>
              <a:rect b="b" l="l" r="r" t="t"/>
              <a:pathLst>
                <a:path extrusionOk="0" h="6627" w="7062">
                  <a:moveTo>
                    <a:pt x="1701" y="0"/>
                  </a:moveTo>
                  <a:cubicBezTo>
                    <a:pt x="1574" y="0"/>
                    <a:pt x="1444" y="17"/>
                    <a:pt x="1313" y="53"/>
                  </a:cubicBezTo>
                  <a:cubicBezTo>
                    <a:pt x="561" y="262"/>
                    <a:pt x="0" y="1126"/>
                    <a:pt x="256" y="1911"/>
                  </a:cubicBezTo>
                  <a:lnTo>
                    <a:pt x="272" y="1911"/>
                  </a:lnTo>
                  <a:cubicBezTo>
                    <a:pt x="945" y="3865"/>
                    <a:pt x="2370" y="5386"/>
                    <a:pt x="4132" y="6411"/>
                  </a:cubicBezTo>
                  <a:cubicBezTo>
                    <a:pt x="4391" y="6561"/>
                    <a:pt x="4645" y="6627"/>
                    <a:pt x="4885" y="6627"/>
                  </a:cubicBezTo>
                  <a:cubicBezTo>
                    <a:pt x="6201" y="6627"/>
                    <a:pt x="7062" y="4643"/>
                    <a:pt x="5653" y="3817"/>
                  </a:cubicBezTo>
                  <a:cubicBezTo>
                    <a:pt x="4596" y="3192"/>
                    <a:pt x="3571" y="2295"/>
                    <a:pt x="3155" y="1110"/>
                  </a:cubicBezTo>
                  <a:cubicBezTo>
                    <a:pt x="2940" y="465"/>
                    <a:pt x="2364" y="0"/>
                    <a:pt x="17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9"/>
            <p:cNvSpPr/>
            <p:nvPr/>
          </p:nvSpPr>
          <p:spPr>
            <a:xfrm>
              <a:off x="4466350" y="3992700"/>
              <a:ext cx="230575" cy="169975"/>
            </a:xfrm>
            <a:custGeom>
              <a:rect b="b" l="l" r="r" t="t"/>
              <a:pathLst>
                <a:path extrusionOk="0" h="6799" w="9223">
                  <a:moveTo>
                    <a:pt x="2157" y="0"/>
                  </a:moveTo>
                  <a:cubicBezTo>
                    <a:pt x="1019" y="0"/>
                    <a:pt x="0" y="1511"/>
                    <a:pt x="1024" y="2584"/>
                  </a:cubicBezTo>
                  <a:cubicBezTo>
                    <a:pt x="2753" y="4377"/>
                    <a:pt x="4835" y="5787"/>
                    <a:pt x="7125" y="6715"/>
                  </a:cubicBezTo>
                  <a:cubicBezTo>
                    <a:pt x="7260" y="6773"/>
                    <a:pt x="7399" y="6799"/>
                    <a:pt x="7539" y="6799"/>
                  </a:cubicBezTo>
                  <a:cubicBezTo>
                    <a:pt x="8177" y="6799"/>
                    <a:pt x="8812" y="6253"/>
                    <a:pt x="8983" y="5674"/>
                  </a:cubicBezTo>
                  <a:cubicBezTo>
                    <a:pt x="9223" y="4810"/>
                    <a:pt x="8678" y="4137"/>
                    <a:pt x="7926" y="3817"/>
                  </a:cubicBezTo>
                  <a:cubicBezTo>
                    <a:pt x="6116" y="3048"/>
                    <a:pt x="4499" y="1895"/>
                    <a:pt x="3154" y="454"/>
                  </a:cubicBezTo>
                  <a:cubicBezTo>
                    <a:pt x="2845" y="134"/>
                    <a:pt x="2496" y="0"/>
                    <a:pt x="2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9"/>
            <p:cNvSpPr/>
            <p:nvPr/>
          </p:nvSpPr>
          <p:spPr>
            <a:xfrm>
              <a:off x="4897875" y="4241475"/>
              <a:ext cx="219350" cy="146000"/>
            </a:xfrm>
            <a:custGeom>
              <a:rect b="b" l="l" r="r" t="t"/>
              <a:pathLst>
                <a:path extrusionOk="0" h="5840" w="8774">
                  <a:moveTo>
                    <a:pt x="1657" y="0"/>
                  </a:moveTo>
                  <a:cubicBezTo>
                    <a:pt x="1299" y="0"/>
                    <a:pt x="942" y="130"/>
                    <a:pt x="641" y="415"/>
                  </a:cubicBezTo>
                  <a:cubicBezTo>
                    <a:pt x="96" y="944"/>
                    <a:pt x="0" y="2033"/>
                    <a:pt x="641" y="2545"/>
                  </a:cubicBezTo>
                  <a:cubicBezTo>
                    <a:pt x="2338" y="3922"/>
                    <a:pt x="4276" y="5011"/>
                    <a:pt x="6342" y="5748"/>
                  </a:cubicBezTo>
                  <a:cubicBezTo>
                    <a:pt x="6521" y="5811"/>
                    <a:pt x="6691" y="5840"/>
                    <a:pt x="6849" y="5840"/>
                  </a:cubicBezTo>
                  <a:cubicBezTo>
                    <a:pt x="8296" y="5840"/>
                    <a:pt x="8774" y="3427"/>
                    <a:pt x="7142" y="2849"/>
                  </a:cubicBezTo>
                  <a:cubicBezTo>
                    <a:pt x="5557" y="2289"/>
                    <a:pt x="4068" y="1472"/>
                    <a:pt x="2755" y="415"/>
                  </a:cubicBezTo>
                  <a:cubicBezTo>
                    <a:pt x="2431" y="150"/>
                    <a:pt x="2043" y="0"/>
                    <a:pt x="16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9"/>
            <p:cNvSpPr/>
            <p:nvPr/>
          </p:nvSpPr>
          <p:spPr>
            <a:xfrm>
              <a:off x="4936700" y="4067900"/>
              <a:ext cx="227975" cy="161275"/>
            </a:xfrm>
            <a:custGeom>
              <a:rect b="b" l="l" r="r" t="t"/>
              <a:pathLst>
                <a:path extrusionOk="0" h="6451" w="9119">
                  <a:moveTo>
                    <a:pt x="2178" y="0"/>
                  </a:moveTo>
                  <a:cubicBezTo>
                    <a:pt x="861" y="0"/>
                    <a:pt x="1" y="1984"/>
                    <a:pt x="1410" y="2811"/>
                  </a:cubicBezTo>
                  <a:cubicBezTo>
                    <a:pt x="3011" y="3723"/>
                    <a:pt x="4516" y="4812"/>
                    <a:pt x="5877" y="6045"/>
                  </a:cubicBezTo>
                  <a:cubicBezTo>
                    <a:pt x="6191" y="6331"/>
                    <a:pt x="6539" y="6451"/>
                    <a:pt x="6875" y="6451"/>
                  </a:cubicBezTo>
                  <a:cubicBezTo>
                    <a:pt x="8068" y="6451"/>
                    <a:pt x="9119" y="4940"/>
                    <a:pt x="8007" y="3915"/>
                  </a:cubicBezTo>
                  <a:cubicBezTo>
                    <a:pt x="6454" y="2506"/>
                    <a:pt x="4740" y="1257"/>
                    <a:pt x="2931" y="216"/>
                  </a:cubicBezTo>
                  <a:cubicBezTo>
                    <a:pt x="2672" y="66"/>
                    <a:pt x="2417" y="0"/>
                    <a:pt x="21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9"/>
            <p:cNvSpPr/>
            <p:nvPr/>
          </p:nvSpPr>
          <p:spPr>
            <a:xfrm>
              <a:off x="3563625" y="3453825"/>
              <a:ext cx="286875" cy="246150"/>
            </a:xfrm>
            <a:custGeom>
              <a:rect b="b" l="l" r="r" t="t"/>
              <a:pathLst>
                <a:path extrusionOk="0" h="9846" w="11475">
                  <a:moveTo>
                    <a:pt x="2126" y="0"/>
                  </a:moveTo>
                  <a:cubicBezTo>
                    <a:pt x="1009" y="0"/>
                    <a:pt x="0" y="1508"/>
                    <a:pt x="1007" y="2601"/>
                  </a:cubicBezTo>
                  <a:cubicBezTo>
                    <a:pt x="3265" y="5051"/>
                    <a:pt x="5939" y="7053"/>
                    <a:pt x="8293" y="9407"/>
                  </a:cubicBezTo>
                  <a:cubicBezTo>
                    <a:pt x="8606" y="9716"/>
                    <a:pt x="8957" y="9846"/>
                    <a:pt x="9296" y="9846"/>
                  </a:cubicBezTo>
                  <a:cubicBezTo>
                    <a:pt x="10451" y="9846"/>
                    <a:pt x="11475" y="8341"/>
                    <a:pt x="10423" y="7277"/>
                  </a:cubicBezTo>
                  <a:cubicBezTo>
                    <a:pt x="8069" y="4923"/>
                    <a:pt x="5395" y="2921"/>
                    <a:pt x="3121" y="471"/>
                  </a:cubicBezTo>
                  <a:cubicBezTo>
                    <a:pt x="2815" y="139"/>
                    <a:pt x="2466" y="0"/>
                    <a:pt x="21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9"/>
            <p:cNvSpPr/>
            <p:nvPr/>
          </p:nvSpPr>
          <p:spPr>
            <a:xfrm>
              <a:off x="3996625" y="3917350"/>
              <a:ext cx="324875" cy="201725"/>
            </a:xfrm>
            <a:custGeom>
              <a:rect b="b" l="l" r="r" t="t"/>
              <a:pathLst>
                <a:path extrusionOk="0" h="8069" w="12995">
                  <a:moveTo>
                    <a:pt x="1873" y="0"/>
                  </a:moveTo>
                  <a:cubicBezTo>
                    <a:pt x="461" y="0"/>
                    <a:pt x="1" y="2387"/>
                    <a:pt x="1606" y="3004"/>
                  </a:cubicBezTo>
                  <a:lnTo>
                    <a:pt x="1590" y="3004"/>
                  </a:lnTo>
                  <a:cubicBezTo>
                    <a:pt x="4536" y="4109"/>
                    <a:pt x="7275" y="5694"/>
                    <a:pt x="9709" y="7696"/>
                  </a:cubicBezTo>
                  <a:cubicBezTo>
                    <a:pt x="10022" y="7958"/>
                    <a:pt x="10365" y="8069"/>
                    <a:pt x="10697" y="8069"/>
                  </a:cubicBezTo>
                  <a:cubicBezTo>
                    <a:pt x="11924" y="8069"/>
                    <a:pt x="12995" y="6552"/>
                    <a:pt x="11822" y="5582"/>
                  </a:cubicBezTo>
                  <a:cubicBezTo>
                    <a:pt x="9020" y="3228"/>
                    <a:pt x="5833" y="1386"/>
                    <a:pt x="2407" y="105"/>
                  </a:cubicBezTo>
                  <a:cubicBezTo>
                    <a:pt x="2217" y="33"/>
                    <a:pt x="2038" y="0"/>
                    <a:pt x="1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9"/>
            <p:cNvSpPr/>
            <p:nvPr/>
          </p:nvSpPr>
          <p:spPr>
            <a:xfrm>
              <a:off x="3755250" y="3937100"/>
              <a:ext cx="215475" cy="162475"/>
            </a:xfrm>
            <a:custGeom>
              <a:rect b="b" l="l" r="r" t="t"/>
              <a:pathLst>
                <a:path extrusionOk="0" h="6499" w="8619">
                  <a:moveTo>
                    <a:pt x="1979" y="0"/>
                  </a:moveTo>
                  <a:cubicBezTo>
                    <a:pt x="501" y="0"/>
                    <a:pt x="1" y="2430"/>
                    <a:pt x="1669" y="2966"/>
                  </a:cubicBezTo>
                  <a:lnTo>
                    <a:pt x="1669" y="2982"/>
                  </a:lnTo>
                  <a:cubicBezTo>
                    <a:pt x="3222" y="3463"/>
                    <a:pt x="4583" y="4440"/>
                    <a:pt x="5544" y="5769"/>
                  </a:cubicBezTo>
                  <a:cubicBezTo>
                    <a:pt x="5871" y="6215"/>
                    <a:pt x="6360" y="6498"/>
                    <a:pt x="6877" y="6498"/>
                  </a:cubicBezTo>
                  <a:cubicBezTo>
                    <a:pt x="7120" y="6498"/>
                    <a:pt x="7369" y="6436"/>
                    <a:pt x="7610" y="6297"/>
                  </a:cubicBezTo>
                  <a:cubicBezTo>
                    <a:pt x="8250" y="5913"/>
                    <a:pt x="8619" y="4904"/>
                    <a:pt x="8138" y="4247"/>
                  </a:cubicBezTo>
                  <a:cubicBezTo>
                    <a:pt x="6745" y="2278"/>
                    <a:pt x="4760" y="821"/>
                    <a:pt x="2470" y="84"/>
                  </a:cubicBezTo>
                  <a:cubicBezTo>
                    <a:pt x="2296" y="27"/>
                    <a:pt x="2132" y="0"/>
                    <a:pt x="19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9"/>
            <p:cNvSpPr/>
            <p:nvPr/>
          </p:nvSpPr>
          <p:spPr>
            <a:xfrm>
              <a:off x="3886050" y="4279675"/>
              <a:ext cx="390525" cy="254150"/>
            </a:xfrm>
            <a:custGeom>
              <a:rect b="b" l="l" r="r" t="t"/>
              <a:pathLst>
                <a:path extrusionOk="0" h="10166" w="15621">
                  <a:moveTo>
                    <a:pt x="2096" y="0"/>
                  </a:moveTo>
                  <a:cubicBezTo>
                    <a:pt x="832" y="0"/>
                    <a:pt x="1" y="1961"/>
                    <a:pt x="1353" y="2859"/>
                  </a:cubicBezTo>
                  <a:lnTo>
                    <a:pt x="1353" y="2843"/>
                  </a:lnTo>
                  <a:cubicBezTo>
                    <a:pt x="5324" y="5453"/>
                    <a:pt x="9104" y="8303"/>
                    <a:pt x="13523" y="10081"/>
                  </a:cubicBezTo>
                  <a:cubicBezTo>
                    <a:pt x="13663" y="10139"/>
                    <a:pt x="13806" y="10165"/>
                    <a:pt x="13949" y="10165"/>
                  </a:cubicBezTo>
                  <a:cubicBezTo>
                    <a:pt x="14590" y="10165"/>
                    <a:pt x="15210" y="9629"/>
                    <a:pt x="15381" y="9040"/>
                  </a:cubicBezTo>
                  <a:cubicBezTo>
                    <a:pt x="15621" y="8191"/>
                    <a:pt x="15076" y="7486"/>
                    <a:pt x="14324" y="7198"/>
                  </a:cubicBezTo>
                  <a:cubicBezTo>
                    <a:pt x="10176" y="5517"/>
                    <a:pt x="6589" y="2682"/>
                    <a:pt x="2874" y="248"/>
                  </a:cubicBezTo>
                  <a:cubicBezTo>
                    <a:pt x="2607" y="75"/>
                    <a:pt x="2343" y="0"/>
                    <a:pt x="20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9"/>
            <p:cNvSpPr/>
            <p:nvPr/>
          </p:nvSpPr>
          <p:spPr>
            <a:xfrm>
              <a:off x="4271650" y="4226550"/>
              <a:ext cx="314125" cy="194400"/>
            </a:xfrm>
            <a:custGeom>
              <a:rect b="b" l="l" r="r" t="t"/>
              <a:pathLst>
                <a:path extrusionOk="0" h="7776" w="12565">
                  <a:moveTo>
                    <a:pt x="2332" y="1"/>
                  </a:moveTo>
                  <a:cubicBezTo>
                    <a:pt x="934" y="1"/>
                    <a:pt x="1" y="2038"/>
                    <a:pt x="1510" y="2758"/>
                  </a:cubicBezTo>
                  <a:cubicBezTo>
                    <a:pt x="4360" y="4103"/>
                    <a:pt x="6858" y="6057"/>
                    <a:pt x="9613" y="7578"/>
                  </a:cubicBezTo>
                  <a:cubicBezTo>
                    <a:pt x="9864" y="7715"/>
                    <a:pt x="10111" y="7775"/>
                    <a:pt x="10344" y="7775"/>
                  </a:cubicBezTo>
                  <a:cubicBezTo>
                    <a:pt x="11685" y="7775"/>
                    <a:pt x="12564" y="5775"/>
                    <a:pt x="11118" y="4984"/>
                  </a:cubicBezTo>
                  <a:cubicBezTo>
                    <a:pt x="8364" y="3462"/>
                    <a:pt x="5866" y="1509"/>
                    <a:pt x="3015" y="164"/>
                  </a:cubicBezTo>
                  <a:cubicBezTo>
                    <a:pt x="2781" y="51"/>
                    <a:pt x="2551" y="1"/>
                    <a:pt x="23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9"/>
            <p:cNvSpPr/>
            <p:nvPr/>
          </p:nvSpPr>
          <p:spPr>
            <a:xfrm>
              <a:off x="4558675" y="4532000"/>
              <a:ext cx="277600" cy="125950"/>
            </a:xfrm>
            <a:custGeom>
              <a:rect b="b" l="l" r="r" t="t"/>
              <a:pathLst>
                <a:path extrusionOk="0" h="5038" w="11104">
                  <a:moveTo>
                    <a:pt x="1965" y="0"/>
                  </a:moveTo>
                  <a:cubicBezTo>
                    <a:pt x="489" y="0"/>
                    <a:pt x="1" y="2429"/>
                    <a:pt x="1655" y="2966"/>
                  </a:cubicBezTo>
                  <a:cubicBezTo>
                    <a:pt x="3928" y="3719"/>
                    <a:pt x="6234" y="4391"/>
                    <a:pt x="8572" y="4984"/>
                  </a:cubicBezTo>
                  <a:cubicBezTo>
                    <a:pt x="8715" y="5020"/>
                    <a:pt x="8852" y="5038"/>
                    <a:pt x="8982" y="5038"/>
                  </a:cubicBezTo>
                  <a:cubicBezTo>
                    <a:pt x="10553" y="5038"/>
                    <a:pt x="11103" y="2545"/>
                    <a:pt x="9373" y="2101"/>
                  </a:cubicBezTo>
                  <a:cubicBezTo>
                    <a:pt x="7035" y="1493"/>
                    <a:pt x="4729" y="820"/>
                    <a:pt x="2455" y="84"/>
                  </a:cubicBezTo>
                  <a:cubicBezTo>
                    <a:pt x="2282" y="26"/>
                    <a:pt x="2118" y="0"/>
                    <a:pt x="1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9"/>
            <p:cNvSpPr/>
            <p:nvPr/>
          </p:nvSpPr>
          <p:spPr>
            <a:xfrm>
              <a:off x="4843025" y="4759125"/>
              <a:ext cx="217400" cy="130000"/>
            </a:xfrm>
            <a:custGeom>
              <a:rect b="b" l="l" r="r" t="t"/>
              <a:pathLst>
                <a:path extrusionOk="0" h="5200" w="8696">
                  <a:moveTo>
                    <a:pt x="1688" y="1"/>
                  </a:moveTo>
                  <a:cubicBezTo>
                    <a:pt x="1041" y="1"/>
                    <a:pt x="412" y="538"/>
                    <a:pt x="241" y="1119"/>
                  </a:cubicBezTo>
                  <a:cubicBezTo>
                    <a:pt x="1" y="1984"/>
                    <a:pt x="545" y="2672"/>
                    <a:pt x="1298" y="2977"/>
                  </a:cubicBezTo>
                  <a:lnTo>
                    <a:pt x="6614" y="5122"/>
                  </a:lnTo>
                  <a:cubicBezTo>
                    <a:pt x="6746" y="5176"/>
                    <a:pt x="6881" y="5200"/>
                    <a:pt x="7017" y="5200"/>
                  </a:cubicBezTo>
                  <a:cubicBezTo>
                    <a:pt x="7654" y="5200"/>
                    <a:pt x="8284" y="4660"/>
                    <a:pt x="8455" y="4066"/>
                  </a:cubicBezTo>
                  <a:cubicBezTo>
                    <a:pt x="8696" y="3217"/>
                    <a:pt x="8151" y="2528"/>
                    <a:pt x="7415" y="2224"/>
                  </a:cubicBezTo>
                  <a:lnTo>
                    <a:pt x="2098" y="78"/>
                  </a:lnTo>
                  <a:cubicBezTo>
                    <a:pt x="1963" y="25"/>
                    <a:pt x="1825" y="1"/>
                    <a:pt x="16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9"/>
            <p:cNvSpPr/>
            <p:nvPr/>
          </p:nvSpPr>
          <p:spPr>
            <a:xfrm>
              <a:off x="4450700" y="4677850"/>
              <a:ext cx="250625" cy="143625"/>
            </a:xfrm>
            <a:custGeom>
              <a:rect b="b" l="l" r="r" t="t"/>
              <a:pathLst>
                <a:path extrusionOk="0" h="5745" w="10025">
                  <a:moveTo>
                    <a:pt x="1688" y="1"/>
                  </a:moveTo>
                  <a:cubicBezTo>
                    <a:pt x="1042" y="1"/>
                    <a:pt x="412" y="538"/>
                    <a:pt x="241" y="1119"/>
                  </a:cubicBezTo>
                  <a:cubicBezTo>
                    <a:pt x="1" y="1984"/>
                    <a:pt x="545" y="2673"/>
                    <a:pt x="1298" y="2977"/>
                  </a:cubicBezTo>
                  <a:lnTo>
                    <a:pt x="7943" y="5667"/>
                  </a:lnTo>
                  <a:cubicBezTo>
                    <a:pt x="8075" y="5720"/>
                    <a:pt x="8211" y="5745"/>
                    <a:pt x="8346" y="5745"/>
                  </a:cubicBezTo>
                  <a:cubicBezTo>
                    <a:pt x="8983" y="5745"/>
                    <a:pt x="9613" y="5205"/>
                    <a:pt x="9785" y="4610"/>
                  </a:cubicBezTo>
                  <a:cubicBezTo>
                    <a:pt x="10025" y="3762"/>
                    <a:pt x="9480" y="3073"/>
                    <a:pt x="8744" y="2769"/>
                  </a:cubicBezTo>
                  <a:lnTo>
                    <a:pt x="2098" y="79"/>
                  </a:lnTo>
                  <a:cubicBezTo>
                    <a:pt x="1964" y="25"/>
                    <a:pt x="1825" y="1"/>
                    <a:pt x="16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9"/>
            <p:cNvSpPr/>
            <p:nvPr/>
          </p:nvSpPr>
          <p:spPr>
            <a:xfrm>
              <a:off x="4070375" y="4724825"/>
              <a:ext cx="261000" cy="118125"/>
            </a:xfrm>
            <a:custGeom>
              <a:rect b="b" l="l" r="r" t="t"/>
              <a:pathLst>
                <a:path extrusionOk="0" h="4725" w="10440">
                  <a:moveTo>
                    <a:pt x="2333" y="1"/>
                  </a:moveTo>
                  <a:cubicBezTo>
                    <a:pt x="938" y="1"/>
                    <a:pt x="1" y="2033"/>
                    <a:pt x="1506" y="2779"/>
                  </a:cubicBezTo>
                  <a:lnTo>
                    <a:pt x="1506" y="2763"/>
                  </a:lnTo>
                  <a:cubicBezTo>
                    <a:pt x="3700" y="3836"/>
                    <a:pt x="6070" y="4493"/>
                    <a:pt x="8504" y="4717"/>
                  </a:cubicBezTo>
                  <a:cubicBezTo>
                    <a:pt x="8559" y="4722"/>
                    <a:pt x="8613" y="4724"/>
                    <a:pt x="8665" y="4724"/>
                  </a:cubicBezTo>
                  <a:cubicBezTo>
                    <a:pt x="10439" y="4724"/>
                    <a:pt x="10371" y="1894"/>
                    <a:pt x="8504" y="1722"/>
                  </a:cubicBezTo>
                  <a:cubicBezTo>
                    <a:pt x="6599" y="1530"/>
                    <a:pt x="4741" y="1018"/>
                    <a:pt x="3028" y="169"/>
                  </a:cubicBezTo>
                  <a:cubicBezTo>
                    <a:pt x="2790" y="53"/>
                    <a:pt x="2556" y="1"/>
                    <a:pt x="23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9"/>
            <p:cNvSpPr/>
            <p:nvPr/>
          </p:nvSpPr>
          <p:spPr>
            <a:xfrm>
              <a:off x="4419875" y="4993725"/>
              <a:ext cx="367125" cy="190450"/>
            </a:xfrm>
            <a:custGeom>
              <a:rect b="b" l="l" r="r" t="t"/>
              <a:pathLst>
                <a:path extrusionOk="0" h="7618" w="14685">
                  <a:moveTo>
                    <a:pt x="1694" y="0"/>
                  </a:moveTo>
                  <a:cubicBezTo>
                    <a:pt x="1053" y="0"/>
                    <a:pt x="413" y="540"/>
                    <a:pt x="241" y="1135"/>
                  </a:cubicBezTo>
                  <a:cubicBezTo>
                    <a:pt x="1" y="1984"/>
                    <a:pt x="545" y="2672"/>
                    <a:pt x="1298" y="2976"/>
                  </a:cubicBezTo>
                  <a:lnTo>
                    <a:pt x="1282" y="2976"/>
                  </a:lnTo>
                  <a:lnTo>
                    <a:pt x="12587" y="7540"/>
                  </a:lnTo>
                  <a:cubicBezTo>
                    <a:pt x="12722" y="7594"/>
                    <a:pt x="12860" y="7618"/>
                    <a:pt x="12997" y="7618"/>
                  </a:cubicBezTo>
                  <a:cubicBezTo>
                    <a:pt x="13644" y="7618"/>
                    <a:pt x="14273" y="7080"/>
                    <a:pt x="14444" y="6499"/>
                  </a:cubicBezTo>
                  <a:cubicBezTo>
                    <a:pt x="14685" y="5635"/>
                    <a:pt x="14140" y="4946"/>
                    <a:pt x="13388" y="4642"/>
                  </a:cubicBezTo>
                  <a:lnTo>
                    <a:pt x="2098" y="78"/>
                  </a:lnTo>
                  <a:cubicBezTo>
                    <a:pt x="1967" y="25"/>
                    <a:pt x="1830" y="0"/>
                    <a:pt x="16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9"/>
            <p:cNvSpPr/>
            <p:nvPr/>
          </p:nvSpPr>
          <p:spPr>
            <a:xfrm>
              <a:off x="4060975" y="4990475"/>
              <a:ext cx="250425" cy="174525"/>
            </a:xfrm>
            <a:custGeom>
              <a:rect b="b" l="l" r="r" t="t"/>
              <a:pathLst>
                <a:path extrusionOk="0" h="6981" w="10017">
                  <a:moveTo>
                    <a:pt x="2249" y="0"/>
                  </a:moveTo>
                  <a:cubicBezTo>
                    <a:pt x="898" y="0"/>
                    <a:pt x="0" y="2007"/>
                    <a:pt x="1450" y="2786"/>
                  </a:cubicBezTo>
                  <a:cubicBezTo>
                    <a:pt x="3484" y="3859"/>
                    <a:pt x="5437" y="5124"/>
                    <a:pt x="7247" y="6565"/>
                  </a:cubicBezTo>
                  <a:cubicBezTo>
                    <a:pt x="7583" y="6826"/>
                    <a:pt x="7981" y="6981"/>
                    <a:pt x="8374" y="6981"/>
                  </a:cubicBezTo>
                  <a:cubicBezTo>
                    <a:pt x="8729" y="6981"/>
                    <a:pt x="9080" y="6854"/>
                    <a:pt x="9376" y="6565"/>
                  </a:cubicBezTo>
                  <a:cubicBezTo>
                    <a:pt x="9905" y="6037"/>
                    <a:pt x="10017" y="4932"/>
                    <a:pt x="9376" y="4436"/>
                  </a:cubicBezTo>
                  <a:cubicBezTo>
                    <a:pt x="7375" y="2834"/>
                    <a:pt x="5229" y="1409"/>
                    <a:pt x="2971" y="192"/>
                  </a:cubicBezTo>
                  <a:cubicBezTo>
                    <a:pt x="2724" y="59"/>
                    <a:pt x="2480" y="0"/>
                    <a:pt x="22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9"/>
            <p:cNvSpPr/>
            <p:nvPr/>
          </p:nvSpPr>
          <p:spPr>
            <a:xfrm>
              <a:off x="4459350" y="5344200"/>
              <a:ext cx="259200" cy="118700"/>
            </a:xfrm>
            <a:custGeom>
              <a:rect b="b" l="l" r="r" t="t"/>
              <a:pathLst>
                <a:path extrusionOk="0" h="4748" w="10368">
                  <a:moveTo>
                    <a:pt x="2219" y="0"/>
                  </a:moveTo>
                  <a:cubicBezTo>
                    <a:pt x="879" y="0"/>
                    <a:pt x="1" y="1989"/>
                    <a:pt x="1432" y="2793"/>
                  </a:cubicBezTo>
                  <a:cubicBezTo>
                    <a:pt x="3578" y="3994"/>
                    <a:pt x="5980" y="4666"/>
                    <a:pt x="8446" y="4747"/>
                  </a:cubicBezTo>
                  <a:cubicBezTo>
                    <a:pt x="8461" y="4747"/>
                    <a:pt x="8476" y="4747"/>
                    <a:pt x="8491" y="4747"/>
                  </a:cubicBezTo>
                  <a:cubicBezTo>
                    <a:pt x="10367" y="4747"/>
                    <a:pt x="10352" y="1800"/>
                    <a:pt x="8446" y="1736"/>
                  </a:cubicBezTo>
                  <a:cubicBezTo>
                    <a:pt x="6508" y="1672"/>
                    <a:pt x="4635" y="1144"/>
                    <a:pt x="2953" y="199"/>
                  </a:cubicBezTo>
                  <a:cubicBezTo>
                    <a:pt x="2701" y="61"/>
                    <a:pt x="2453" y="0"/>
                    <a:pt x="22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9"/>
            <p:cNvSpPr/>
            <p:nvPr/>
          </p:nvSpPr>
          <p:spPr>
            <a:xfrm>
              <a:off x="3821225" y="1673650"/>
              <a:ext cx="306650" cy="160200"/>
            </a:xfrm>
            <a:custGeom>
              <a:rect b="b" l="l" r="r" t="t"/>
              <a:pathLst>
                <a:path extrusionOk="0" h="6408" w="12266">
                  <a:moveTo>
                    <a:pt x="2141" y="1"/>
                  </a:moveTo>
                  <a:cubicBezTo>
                    <a:pt x="560" y="1"/>
                    <a:pt x="1" y="2519"/>
                    <a:pt x="1736" y="2949"/>
                  </a:cubicBezTo>
                  <a:cubicBezTo>
                    <a:pt x="4443" y="3606"/>
                    <a:pt x="6861" y="4903"/>
                    <a:pt x="9295" y="6216"/>
                  </a:cubicBezTo>
                  <a:cubicBezTo>
                    <a:pt x="9542" y="6349"/>
                    <a:pt x="9786" y="6407"/>
                    <a:pt x="10016" y="6407"/>
                  </a:cubicBezTo>
                  <a:cubicBezTo>
                    <a:pt x="11367" y="6407"/>
                    <a:pt x="12266" y="4399"/>
                    <a:pt x="10816" y="3606"/>
                  </a:cubicBezTo>
                  <a:lnTo>
                    <a:pt x="10816" y="3606"/>
                  </a:lnTo>
                  <a:lnTo>
                    <a:pt x="10816" y="3622"/>
                  </a:lnTo>
                  <a:cubicBezTo>
                    <a:pt x="8174" y="2197"/>
                    <a:pt x="5483" y="771"/>
                    <a:pt x="2537" y="51"/>
                  </a:cubicBezTo>
                  <a:cubicBezTo>
                    <a:pt x="2399" y="16"/>
                    <a:pt x="2267" y="1"/>
                    <a:pt x="21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9"/>
            <p:cNvSpPr/>
            <p:nvPr/>
          </p:nvSpPr>
          <p:spPr>
            <a:xfrm>
              <a:off x="3561600" y="1830850"/>
              <a:ext cx="303625" cy="160650"/>
            </a:xfrm>
            <a:custGeom>
              <a:rect b="b" l="l" r="r" t="t"/>
              <a:pathLst>
                <a:path extrusionOk="0" h="6426" w="12145">
                  <a:moveTo>
                    <a:pt x="2023" y="0"/>
                  </a:moveTo>
                  <a:cubicBezTo>
                    <a:pt x="520" y="0"/>
                    <a:pt x="0" y="2459"/>
                    <a:pt x="1681" y="2970"/>
                  </a:cubicBezTo>
                  <a:cubicBezTo>
                    <a:pt x="3186" y="3419"/>
                    <a:pt x="4659" y="3963"/>
                    <a:pt x="6084" y="4556"/>
                  </a:cubicBezTo>
                  <a:cubicBezTo>
                    <a:pt x="6693" y="4812"/>
                    <a:pt x="7269" y="5068"/>
                    <a:pt x="7846" y="5356"/>
                  </a:cubicBezTo>
                  <a:cubicBezTo>
                    <a:pt x="8118" y="5500"/>
                    <a:pt x="8374" y="5629"/>
                    <a:pt x="8630" y="5789"/>
                  </a:cubicBezTo>
                  <a:cubicBezTo>
                    <a:pt x="8727" y="5853"/>
                    <a:pt x="8823" y="5901"/>
                    <a:pt x="8903" y="5965"/>
                  </a:cubicBezTo>
                  <a:cubicBezTo>
                    <a:pt x="8903" y="5965"/>
                    <a:pt x="8904" y="5966"/>
                    <a:pt x="8904" y="5966"/>
                  </a:cubicBezTo>
                  <a:lnTo>
                    <a:pt x="8904" y="5966"/>
                  </a:lnTo>
                  <a:cubicBezTo>
                    <a:pt x="8913" y="5975"/>
                    <a:pt x="8923" y="5985"/>
                    <a:pt x="8935" y="5997"/>
                  </a:cubicBezTo>
                  <a:cubicBezTo>
                    <a:pt x="9251" y="6299"/>
                    <a:pt x="9603" y="6426"/>
                    <a:pt x="9943" y="6426"/>
                  </a:cubicBezTo>
                  <a:cubicBezTo>
                    <a:pt x="11116" y="6426"/>
                    <a:pt x="12145" y="4914"/>
                    <a:pt x="11064" y="3883"/>
                  </a:cubicBezTo>
                  <a:cubicBezTo>
                    <a:pt x="10104" y="2954"/>
                    <a:pt x="8727" y="2442"/>
                    <a:pt x="7510" y="1930"/>
                  </a:cubicBezTo>
                  <a:cubicBezTo>
                    <a:pt x="5876" y="1225"/>
                    <a:pt x="4195" y="600"/>
                    <a:pt x="2481" y="72"/>
                  </a:cubicBezTo>
                  <a:cubicBezTo>
                    <a:pt x="2320" y="23"/>
                    <a:pt x="2167" y="0"/>
                    <a:pt x="20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9"/>
            <p:cNvSpPr/>
            <p:nvPr/>
          </p:nvSpPr>
          <p:spPr>
            <a:xfrm>
              <a:off x="3624625" y="2153200"/>
              <a:ext cx="311800" cy="185575"/>
            </a:xfrm>
            <a:custGeom>
              <a:rect b="b" l="l" r="r" t="t"/>
              <a:pathLst>
                <a:path extrusionOk="0" h="7423" w="12472">
                  <a:moveTo>
                    <a:pt x="1887" y="0"/>
                  </a:moveTo>
                  <a:cubicBezTo>
                    <a:pt x="467" y="0"/>
                    <a:pt x="1" y="2396"/>
                    <a:pt x="1610" y="2999"/>
                  </a:cubicBezTo>
                  <a:cubicBezTo>
                    <a:pt x="4428" y="4072"/>
                    <a:pt x="7118" y="5465"/>
                    <a:pt x="9616" y="7163"/>
                  </a:cubicBezTo>
                  <a:cubicBezTo>
                    <a:pt x="9886" y="7344"/>
                    <a:pt x="10153" y="7423"/>
                    <a:pt x="10403" y="7423"/>
                  </a:cubicBezTo>
                  <a:cubicBezTo>
                    <a:pt x="11650" y="7423"/>
                    <a:pt x="12472" y="5462"/>
                    <a:pt x="11138" y="4568"/>
                  </a:cubicBezTo>
                  <a:lnTo>
                    <a:pt x="11138" y="4568"/>
                  </a:lnTo>
                  <a:lnTo>
                    <a:pt x="11154" y="4584"/>
                  </a:lnTo>
                  <a:cubicBezTo>
                    <a:pt x="8415" y="2759"/>
                    <a:pt x="5485" y="1254"/>
                    <a:pt x="2410" y="101"/>
                  </a:cubicBezTo>
                  <a:cubicBezTo>
                    <a:pt x="2224" y="32"/>
                    <a:pt x="2049" y="0"/>
                    <a:pt x="18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9"/>
            <p:cNvSpPr/>
            <p:nvPr/>
          </p:nvSpPr>
          <p:spPr>
            <a:xfrm>
              <a:off x="3210725" y="2033525"/>
              <a:ext cx="289250" cy="139600"/>
            </a:xfrm>
            <a:custGeom>
              <a:rect b="b" l="l" r="r" t="t"/>
              <a:pathLst>
                <a:path extrusionOk="0" h="5584" w="11570">
                  <a:moveTo>
                    <a:pt x="1955" y="0"/>
                  </a:moveTo>
                  <a:cubicBezTo>
                    <a:pt x="491" y="0"/>
                    <a:pt x="1" y="2431"/>
                    <a:pt x="1640" y="2982"/>
                  </a:cubicBezTo>
                  <a:lnTo>
                    <a:pt x="9118" y="5496"/>
                  </a:lnTo>
                  <a:cubicBezTo>
                    <a:pt x="9293" y="5556"/>
                    <a:pt x="9459" y="5583"/>
                    <a:pt x="9613" y="5583"/>
                  </a:cubicBezTo>
                  <a:cubicBezTo>
                    <a:pt x="11073" y="5583"/>
                    <a:pt x="11570" y="3148"/>
                    <a:pt x="9919" y="2598"/>
                  </a:cubicBezTo>
                  <a:lnTo>
                    <a:pt x="2441" y="84"/>
                  </a:lnTo>
                  <a:cubicBezTo>
                    <a:pt x="2269" y="26"/>
                    <a:pt x="2107" y="0"/>
                    <a:pt x="195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9"/>
            <p:cNvSpPr/>
            <p:nvPr/>
          </p:nvSpPr>
          <p:spPr>
            <a:xfrm>
              <a:off x="3427050" y="2391850"/>
              <a:ext cx="323350" cy="166575"/>
            </a:xfrm>
            <a:custGeom>
              <a:rect b="b" l="l" r="r" t="t"/>
              <a:pathLst>
                <a:path extrusionOk="0" h="6663" w="12934">
                  <a:moveTo>
                    <a:pt x="2197" y="1"/>
                  </a:moveTo>
                  <a:cubicBezTo>
                    <a:pt x="866" y="1"/>
                    <a:pt x="0" y="1990"/>
                    <a:pt x="1426" y="2805"/>
                  </a:cubicBezTo>
                  <a:cubicBezTo>
                    <a:pt x="4260" y="4390"/>
                    <a:pt x="7223" y="5847"/>
                    <a:pt x="10393" y="6616"/>
                  </a:cubicBezTo>
                  <a:cubicBezTo>
                    <a:pt x="10527" y="6648"/>
                    <a:pt x="10656" y="6663"/>
                    <a:pt x="10778" y="6663"/>
                  </a:cubicBezTo>
                  <a:cubicBezTo>
                    <a:pt x="12368" y="6663"/>
                    <a:pt x="12934" y="4134"/>
                    <a:pt x="11194" y="3718"/>
                  </a:cubicBezTo>
                  <a:lnTo>
                    <a:pt x="11178" y="3702"/>
                  </a:lnTo>
                  <a:cubicBezTo>
                    <a:pt x="8248" y="2997"/>
                    <a:pt x="5557" y="1684"/>
                    <a:pt x="2947" y="211"/>
                  </a:cubicBezTo>
                  <a:cubicBezTo>
                    <a:pt x="2689" y="65"/>
                    <a:pt x="2436" y="1"/>
                    <a:pt x="21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9"/>
            <p:cNvSpPr/>
            <p:nvPr/>
          </p:nvSpPr>
          <p:spPr>
            <a:xfrm>
              <a:off x="3039900" y="2372900"/>
              <a:ext cx="289125" cy="139325"/>
            </a:xfrm>
            <a:custGeom>
              <a:rect b="b" l="l" r="r" t="t"/>
              <a:pathLst>
                <a:path extrusionOk="0" h="5573" w="11565">
                  <a:moveTo>
                    <a:pt x="1939" y="0"/>
                  </a:moveTo>
                  <a:cubicBezTo>
                    <a:pt x="484" y="0"/>
                    <a:pt x="0" y="2420"/>
                    <a:pt x="1636" y="2970"/>
                  </a:cubicBezTo>
                  <a:lnTo>
                    <a:pt x="9114" y="5484"/>
                  </a:lnTo>
                  <a:cubicBezTo>
                    <a:pt x="9289" y="5545"/>
                    <a:pt x="9456" y="5572"/>
                    <a:pt x="9611" y="5572"/>
                  </a:cubicBezTo>
                  <a:cubicBezTo>
                    <a:pt x="11069" y="5572"/>
                    <a:pt x="11564" y="3152"/>
                    <a:pt x="9914" y="2602"/>
                  </a:cubicBezTo>
                  <a:lnTo>
                    <a:pt x="2436" y="88"/>
                  </a:lnTo>
                  <a:cubicBezTo>
                    <a:pt x="2260" y="28"/>
                    <a:pt x="2094" y="0"/>
                    <a:pt x="19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9"/>
            <p:cNvSpPr/>
            <p:nvPr/>
          </p:nvSpPr>
          <p:spPr>
            <a:xfrm>
              <a:off x="3370650" y="2675025"/>
              <a:ext cx="370300" cy="238500"/>
            </a:xfrm>
            <a:custGeom>
              <a:rect b="b" l="l" r="r" t="t"/>
              <a:pathLst>
                <a:path extrusionOk="0" h="9540" w="14812">
                  <a:moveTo>
                    <a:pt x="2171" y="1"/>
                  </a:moveTo>
                  <a:cubicBezTo>
                    <a:pt x="573" y="1"/>
                    <a:pt x="1" y="2526"/>
                    <a:pt x="1744" y="2943"/>
                  </a:cubicBezTo>
                  <a:cubicBezTo>
                    <a:pt x="5331" y="3792"/>
                    <a:pt x="9383" y="5682"/>
                    <a:pt x="11480" y="8852"/>
                  </a:cubicBezTo>
                  <a:cubicBezTo>
                    <a:pt x="11801" y="9338"/>
                    <a:pt x="12262" y="9539"/>
                    <a:pt x="12721" y="9539"/>
                  </a:cubicBezTo>
                  <a:cubicBezTo>
                    <a:pt x="13775" y="9539"/>
                    <a:pt x="14811" y="8474"/>
                    <a:pt x="14075" y="7347"/>
                  </a:cubicBezTo>
                  <a:cubicBezTo>
                    <a:pt x="11545" y="3504"/>
                    <a:pt x="6933" y="1086"/>
                    <a:pt x="2545" y="45"/>
                  </a:cubicBezTo>
                  <a:cubicBezTo>
                    <a:pt x="2415" y="15"/>
                    <a:pt x="2290" y="1"/>
                    <a:pt x="21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797" name="Shape 1797"/>
        <p:cNvGrpSpPr/>
        <p:nvPr/>
      </p:nvGrpSpPr>
      <p:grpSpPr>
        <a:xfrm>
          <a:off x="0" y="0"/>
          <a:ext cx="0" cy="0"/>
          <a:chOff x="0" y="0"/>
          <a:chExt cx="0" cy="0"/>
        </a:xfrm>
      </p:grpSpPr>
      <p:grpSp>
        <p:nvGrpSpPr>
          <p:cNvPr id="1798" name="Google Shape;1798;p40"/>
          <p:cNvGrpSpPr/>
          <p:nvPr/>
        </p:nvGrpSpPr>
        <p:grpSpPr>
          <a:xfrm>
            <a:off x="7705382" y="3342085"/>
            <a:ext cx="2070956" cy="1326285"/>
            <a:chOff x="209625" y="551300"/>
            <a:chExt cx="7170900" cy="4592400"/>
          </a:xfrm>
        </p:grpSpPr>
        <p:sp>
          <p:nvSpPr>
            <p:cNvPr id="1799" name="Google Shape;1799;p40"/>
            <p:cNvSpPr/>
            <p:nvPr/>
          </p:nvSpPr>
          <p:spPr>
            <a:xfrm>
              <a:off x="838900" y="1811875"/>
              <a:ext cx="238725" cy="180050"/>
            </a:xfrm>
            <a:custGeom>
              <a:rect b="b" l="l" r="r" t="t"/>
              <a:pathLst>
                <a:path extrusionOk="0" h="7202" w="9549">
                  <a:moveTo>
                    <a:pt x="4802" y="0"/>
                  </a:moveTo>
                  <a:cubicBezTo>
                    <a:pt x="1601" y="0"/>
                    <a:pt x="1" y="3825"/>
                    <a:pt x="2252" y="6103"/>
                  </a:cubicBezTo>
                  <a:cubicBezTo>
                    <a:pt x="2930" y="6835"/>
                    <a:pt x="3852" y="7201"/>
                    <a:pt x="4775" y="7201"/>
                  </a:cubicBezTo>
                  <a:cubicBezTo>
                    <a:pt x="5697" y="7201"/>
                    <a:pt x="6619" y="6835"/>
                    <a:pt x="7297" y="6103"/>
                  </a:cubicBezTo>
                  <a:cubicBezTo>
                    <a:pt x="9548" y="3879"/>
                    <a:pt x="7975" y="27"/>
                    <a:pt x="48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0"/>
            <p:cNvSpPr/>
            <p:nvPr/>
          </p:nvSpPr>
          <p:spPr>
            <a:xfrm>
              <a:off x="1469250" y="1182575"/>
              <a:ext cx="238325" cy="179750"/>
            </a:xfrm>
            <a:custGeom>
              <a:rect b="b" l="l" r="r" t="t"/>
              <a:pathLst>
                <a:path extrusionOk="0" h="7190" w="9533">
                  <a:moveTo>
                    <a:pt x="4746" y="1"/>
                  </a:moveTo>
                  <a:cubicBezTo>
                    <a:pt x="1616" y="1"/>
                    <a:pt x="0" y="3761"/>
                    <a:pt x="2182" y="6050"/>
                  </a:cubicBezTo>
                  <a:cubicBezTo>
                    <a:pt x="2859" y="6810"/>
                    <a:pt x="3796" y="7189"/>
                    <a:pt x="4739" y="7189"/>
                  </a:cubicBezTo>
                  <a:cubicBezTo>
                    <a:pt x="5648" y="7189"/>
                    <a:pt x="6562" y="6837"/>
                    <a:pt x="7254" y="6131"/>
                  </a:cubicBezTo>
                  <a:cubicBezTo>
                    <a:pt x="9532" y="3934"/>
                    <a:pt x="8013" y="55"/>
                    <a:pt x="4813" y="1"/>
                  </a:cubicBezTo>
                  <a:cubicBezTo>
                    <a:pt x="4790" y="1"/>
                    <a:pt x="4768" y="1"/>
                    <a:pt x="47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0"/>
            <p:cNvSpPr/>
            <p:nvPr/>
          </p:nvSpPr>
          <p:spPr>
            <a:xfrm>
              <a:off x="2098325" y="551550"/>
              <a:ext cx="239200" cy="180150"/>
            </a:xfrm>
            <a:custGeom>
              <a:rect b="b" l="l" r="r" t="t"/>
              <a:pathLst>
                <a:path extrusionOk="0" h="7206" w="9568">
                  <a:moveTo>
                    <a:pt x="4746" y="0"/>
                  </a:moveTo>
                  <a:cubicBezTo>
                    <a:pt x="3826" y="0"/>
                    <a:pt x="2912" y="366"/>
                    <a:pt x="2244" y="1102"/>
                  </a:cubicBezTo>
                  <a:cubicBezTo>
                    <a:pt x="1" y="3372"/>
                    <a:pt x="1609" y="7205"/>
                    <a:pt x="4787" y="7205"/>
                  </a:cubicBezTo>
                  <a:cubicBezTo>
                    <a:pt x="4798" y="7205"/>
                    <a:pt x="4810" y="7205"/>
                    <a:pt x="4821" y="7205"/>
                  </a:cubicBezTo>
                  <a:cubicBezTo>
                    <a:pt x="7994" y="7151"/>
                    <a:pt x="9568" y="3299"/>
                    <a:pt x="7262" y="1075"/>
                  </a:cubicBezTo>
                  <a:cubicBezTo>
                    <a:pt x="6574" y="360"/>
                    <a:pt x="5657" y="0"/>
                    <a:pt x="47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0"/>
            <p:cNvSpPr/>
            <p:nvPr/>
          </p:nvSpPr>
          <p:spPr>
            <a:xfrm>
              <a:off x="1468850" y="1811875"/>
              <a:ext cx="238725" cy="180050"/>
            </a:xfrm>
            <a:custGeom>
              <a:rect b="b" l="l" r="r" t="t"/>
              <a:pathLst>
                <a:path extrusionOk="0" h="7202" w="9549">
                  <a:moveTo>
                    <a:pt x="4748" y="0"/>
                  </a:moveTo>
                  <a:cubicBezTo>
                    <a:pt x="1574" y="27"/>
                    <a:pt x="1" y="3879"/>
                    <a:pt x="2252" y="6103"/>
                  </a:cubicBezTo>
                  <a:cubicBezTo>
                    <a:pt x="2944" y="6835"/>
                    <a:pt x="3866" y="7201"/>
                    <a:pt x="4788" y="7201"/>
                  </a:cubicBezTo>
                  <a:cubicBezTo>
                    <a:pt x="5710" y="7201"/>
                    <a:pt x="6633" y="6835"/>
                    <a:pt x="7324" y="6103"/>
                  </a:cubicBezTo>
                  <a:cubicBezTo>
                    <a:pt x="9548" y="3825"/>
                    <a:pt x="7948" y="0"/>
                    <a:pt x="47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0"/>
            <p:cNvSpPr/>
            <p:nvPr/>
          </p:nvSpPr>
          <p:spPr>
            <a:xfrm>
              <a:off x="2116450" y="1181050"/>
              <a:ext cx="202775" cy="181225"/>
            </a:xfrm>
            <a:custGeom>
              <a:rect b="b" l="l" r="r" t="t"/>
              <a:pathLst>
                <a:path extrusionOk="0" h="7249" w="8111">
                  <a:moveTo>
                    <a:pt x="4037" y="0"/>
                  </a:moveTo>
                  <a:cubicBezTo>
                    <a:pt x="3213" y="0"/>
                    <a:pt x="2393" y="309"/>
                    <a:pt x="1709" y="930"/>
                  </a:cubicBezTo>
                  <a:cubicBezTo>
                    <a:pt x="163" y="2314"/>
                    <a:pt x="0" y="4429"/>
                    <a:pt x="1356" y="5975"/>
                  </a:cubicBezTo>
                  <a:cubicBezTo>
                    <a:pt x="2109" y="6817"/>
                    <a:pt x="3087" y="7248"/>
                    <a:pt x="4067" y="7248"/>
                  </a:cubicBezTo>
                  <a:cubicBezTo>
                    <a:pt x="4887" y="7248"/>
                    <a:pt x="5709" y="6946"/>
                    <a:pt x="6401" y="6328"/>
                  </a:cubicBezTo>
                  <a:cubicBezTo>
                    <a:pt x="7920" y="4972"/>
                    <a:pt x="8110" y="2775"/>
                    <a:pt x="6754" y="1283"/>
                  </a:cubicBezTo>
                  <a:cubicBezTo>
                    <a:pt x="5990" y="431"/>
                    <a:pt x="5011" y="0"/>
                    <a:pt x="40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0"/>
            <p:cNvSpPr/>
            <p:nvPr/>
          </p:nvSpPr>
          <p:spPr>
            <a:xfrm>
              <a:off x="2747075" y="551300"/>
              <a:ext cx="201425" cy="180975"/>
            </a:xfrm>
            <a:custGeom>
              <a:rect b="b" l="l" r="r" t="t"/>
              <a:pathLst>
                <a:path extrusionOk="0" h="7239" w="8057">
                  <a:moveTo>
                    <a:pt x="4008" y="1"/>
                  </a:moveTo>
                  <a:cubicBezTo>
                    <a:pt x="3158" y="1"/>
                    <a:pt x="2309" y="334"/>
                    <a:pt x="1601" y="1004"/>
                  </a:cubicBezTo>
                  <a:cubicBezTo>
                    <a:pt x="82" y="2414"/>
                    <a:pt x="0" y="4557"/>
                    <a:pt x="1384" y="6049"/>
                  </a:cubicBezTo>
                  <a:cubicBezTo>
                    <a:pt x="2129" y="6837"/>
                    <a:pt x="3086" y="7239"/>
                    <a:pt x="4043" y="7239"/>
                  </a:cubicBezTo>
                  <a:cubicBezTo>
                    <a:pt x="4897" y="7239"/>
                    <a:pt x="5752" y="6918"/>
                    <a:pt x="6456" y="6266"/>
                  </a:cubicBezTo>
                  <a:cubicBezTo>
                    <a:pt x="7948" y="4937"/>
                    <a:pt x="8056" y="2631"/>
                    <a:pt x="6646" y="1221"/>
                  </a:cubicBezTo>
                  <a:cubicBezTo>
                    <a:pt x="5891" y="409"/>
                    <a:pt x="4949" y="1"/>
                    <a:pt x="40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0"/>
            <p:cNvSpPr/>
            <p:nvPr/>
          </p:nvSpPr>
          <p:spPr>
            <a:xfrm>
              <a:off x="2098125" y="1811875"/>
              <a:ext cx="238725" cy="180550"/>
            </a:xfrm>
            <a:custGeom>
              <a:rect b="b" l="l" r="r" t="t"/>
              <a:pathLst>
                <a:path extrusionOk="0" h="7222" w="9549">
                  <a:moveTo>
                    <a:pt x="4775" y="0"/>
                  </a:moveTo>
                  <a:cubicBezTo>
                    <a:pt x="1601" y="0"/>
                    <a:pt x="1" y="3852"/>
                    <a:pt x="2252" y="6103"/>
                  </a:cubicBezTo>
                  <a:cubicBezTo>
                    <a:pt x="2930" y="6849"/>
                    <a:pt x="3852" y="7222"/>
                    <a:pt x="4775" y="7222"/>
                  </a:cubicBezTo>
                  <a:cubicBezTo>
                    <a:pt x="5697" y="7222"/>
                    <a:pt x="6619" y="6849"/>
                    <a:pt x="7297" y="6103"/>
                  </a:cubicBezTo>
                  <a:cubicBezTo>
                    <a:pt x="9548" y="3852"/>
                    <a:pt x="7975" y="0"/>
                    <a:pt x="47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0"/>
            <p:cNvSpPr/>
            <p:nvPr/>
          </p:nvSpPr>
          <p:spPr>
            <a:xfrm>
              <a:off x="2728000" y="1181375"/>
              <a:ext cx="238800" cy="179625"/>
            </a:xfrm>
            <a:custGeom>
              <a:rect b="b" l="l" r="r" t="t"/>
              <a:pathLst>
                <a:path extrusionOk="0" h="7185" w="9552">
                  <a:moveTo>
                    <a:pt x="4771" y="1"/>
                  </a:moveTo>
                  <a:cubicBezTo>
                    <a:pt x="3826" y="1"/>
                    <a:pt x="2884" y="381"/>
                    <a:pt x="2201" y="1134"/>
                  </a:cubicBezTo>
                  <a:cubicBezTo>
                    <a:pt x="0" y="3416"/>
                    <a:pt x="1624" y="7184"/>
                    <a:pt x="4759" y="7184"/>
                  </a:cubicBezTo>
                  <a:cubicBezTo>
                    <a:pt x="4792" y="7184"/>
                    <a:pt x="4825" y="7184"/>
                    <a:pt x="4859" y="7183"/>
                  </a:cubicBezTo>
                  <a:cubicBezTo>
                    <a:pt x="8033" y="7129"/>
                    <a:pt x="9551" y="3223"/>
                    <a:pt x="7246" y="1026"/>
                  </a:cubicBezTo>
                  <a:cubicBezTo>
                    <a:pt x="6561" y="340"/>
                    <a:pt x="5664" y="1"/>
                    <a:pt x="4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0"/>
            <p:cNvSpPr/>
            <p:nvPr/>
          </p:nvSpPr>
          <p:spPr>
            <a:xfrm>
              <a:off x="3358025" y="551525"/>
              <a:ext cx="238325" cy="180175"/>
            </a:xfrm>
            <a:custGeom>
              <a:rect b="b" l="l" r="r" t="t"/>
              <a:pathLst>
                <a:path extrusionOk="0" h="7207" w="9533">
                  <a:moveTo>
                    <a:pt x="4768" y="1"/>
                  </a:moveTo>
                  <a:cubicBezTo>
                    <a:pt x="3870" y="1"/>
                    <a:pt x="2968" y="347"/>
                    <a:pt x="2279" y="1049"/>
                  </a:cubicBezTo>
                  <a:cubicBezTo>
                    <a:pt x="1" y="3246"/>
                    <a:pt x="1520" y="7152"/>
                    <a:pt x="4693" y="7206"/>
                  </a:cubicBezTo>
                  <a:cubicBezTo>
                    <a:pt x="4716" y="7206"/>
                    <a:pt x="4738" y="7206"/>
                    <a:pt x="4761" y="7206"/>
                  </a:cubicBezTo>
                  <a:cubicBezTo>
                    <a:pt x="7917" y="7206"/>
                    <a:pt x="9533" y="3420"/>
                    <a:pt x="7324" y="1130"/>
                  </a:cubicBezTo>
                  <a:cubicBezTo>
                    <a:pt x="6644" y="381"/>
                    <a:pt x="5709" y="1"/>
                    <a:pt x="4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0"/>
            <p:cNvSpPr/>
            <p:nvPr/>
          </p:nvSpPr>
          <p:spPr>
            <a:xfrm>
              <a:off x="2747075" y="1810525"/>
              <a:ext cx="201425" cy="180975"/>
            </a:xfrm>
            <a:custGeom>
              <a:rect b="b" l="l" r="r" t="t"/>
              <a:pathLst>
                <a:path extrusionOk="0" h="7239" w="8057">
                  <a:moveTo>
                    <a:pt x="4008" y="0"/>
                  </a:moveTo>
                  <a:cubicBezTo>
                    <a:pt x="3158" y="0"/>
                    <a:pt x="2309" y="334"/>
                    <a:pt x="1601" y="1003"/>
                  </a:cubicBezTo>
                  <a:cubicBezTo>
                    <a:pt x="109" y="2414"/>
                    <a:pt x="0" y="4584"/>
                    <a:pt x="1384" y="6048"/>
                  </a:cubicBezTo>
                  <a:cubicBezTo>
                    <a:pt x="2086" y="6837"/>
                    <a:pt x="3060" y="7239"/>
                    <a:pt x="4036" y="7239"/>
                  </a:cubicBezTo>
                  <a:cubicBezTo>
                    <a:pt x="4906" y="7239"/>
                    <a:pt x="5778" y="6918"/>
                    <a:pt x="6456" y="6265"/>
                  </a:cubicBezTo>
                  <a:cubicBezTo>
                    <a:pt x="7948" y="4964"/>
                    <a:pt x="8056" y="2631"/>
                    <a:pt x="6646" y="1220"/>
                  </a:cubicBezTo>
                  <a:cubicBezTo>
                    <a:pt x="5891" y="408"/>
                    <a:pt x="4949" y="0"/>
                    <a:pt x="40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0"/>
            <p:cNvSpPr/>
            <p:nvPr/>
          </p:nvSpPr>
          <p:spPr>
            <a:xfrm>
              <a:off x="3358025" y="1180950"/>
              <a:ext cx="238150" cy="180725"/>
            </a:xfrm>
            <a:custGeom>
              <a:rect b="b" l="l" r="r" t="t"/>
              <a:pathLst>
                <a:path extrusionOk="0" h="7229" w="9526">
                  <a:moveTo>
                    <a:pt x="4763" y="1"/>
                  </a:moveTo>
                  <a:cubicBezTo>
                    <a:pt x="3897" y="1"/>
                    <a:pt x="3028" y="347"/>
                    <a:pt x="2306" y="1043"/>
                  </a:cubicBezTo>
                  <a:cubicBezTo>
                    <a:pt x="1" y="3240"/>
                    <a:pt x="1493" y="7146"/>
                    <a:pt x="4666" y="7227"/>
                  </a:cubicBezTo>
                  <a:cubicBezTo>
                    <a:pt x="4700" y="7228"/>
                    <a:pt x="4733" y="7228"/>
                    <a:pt x="4767" y="7228"/>
                  </a:cubicBezTo>
                  <a:cubicBezTo>
                    <a:pt x="7902" y="7228"/>
                    <a:pt x="9525" y="3460"/>
                    <a:pt x="7352" y="1178"/>
                  </a:cubicBezTo>
                  <a:cubicBezTo>
                    <a:pt x="6610" y="394"/>
                    <a:pt x="5687" y="1"/>
                    <a:pt x="47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0"/>
            <p:cNvSpPr/>
            <p:nvPr/>
          </p:nvSpPr>
          <p:spPr>
            <a:xfrm>
              <a:off x="3357750" y="1811100"/>
              <a:ext cx="239000" cy="179825"/>
            </a:xfrm>
            <a:custGeom>
              <a:rect b="b" l="l" r="r" t="t"/>
              <a:pathLst>
                <a:path extrusionOk="0" h="7193" w="9560">
                  <a:moveTo>
                    <a:pt x="4786" y="0"/>
                  </a:moveTo>
                  <a:cubicBezTo>
                    <a:pt x="3845" y="0"/>
                    <a:pt x="2903" y="380"/>
                    <a:pt x="2209" y="1143"/>
                  </a:cubicBezTo>
                  <a:cubicBezTo>
                    <a:pt x="0" y="3406"/>
                    <a:pt x="1616" y="7192"/>
                    <a:pt x="4773" y="7192"/>
                  </a:cubicBezTo>
                  <a:cubicBezTo>
                    <a:pt x="4795" y="7192"/>
                    <a:pt x="4818" y="7192"/>
                    <a:pt x="4840" y="7192"/>
                  </a:cubicBezTo>
                  <a:cubicBezTo>
                    <a:pt x="8013" y="7138"/>
                    <a:pt x="9560" y="3259"/>
                    <a:pt x="7254" y="1035"/>
                  </a:cubicBezTo>
                  <a:cubicBezTo>
                    <a:pt x="6579" y="346"/>
                    <a:pt x="5683" y="0"/>
                    <a:pt x="47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0"/>
            <p:cNvSpPr/>
            <p:nvPr/>
          </p:nvSpPr>
          <p:spPr>
            <a:xfrm>
              <a:off x="209625" y="552625"/>
              <a:ext cx="238325" cy="180000"/>
            </a:xfrm>
            <a:custGeom>
              <a:rect b="b" l="l" r="r" t="t"/>
              <a:pathLst>
                <a:path extrusionOk="0" h="7200" w="9533">
                  <a:moveTo>
                    <a:pt x="4760" y="1"/>
                  </a:moveTo>
                  <a:cubicBezTo>
                    <a:pt x="4738" y="1"/>
                    <a:pt x="4716" y="1"/>
                    <a:pt x="4693" y="1"/>
                  </a:cubicBezTo>
                  <a:cubicBezTo>
                    <a:pt x="1520" y="55"/>
                    <a:pt x="1" y="3934"/>
                    <a:pt x="2279" y="6131"/>
                  </a:cubicBezTo>
                  <a:cubicBezTo>
                    <a:pt x="2955" y="6847"/>
                    <a:pt x="3857" y="7200"/>
                    <a:pt x="4759" y="7200"/>
                  </a:cubicBezTo>
                  <a:cubicBezTo>
                    <a:pt x="5702" y="7200"/>
                    <a:pt x="6644" y="6813"/>
                    <a:pt x="7324" y="6050"/>
                  </a:cubicBezTo>
                  <a:cubicBezTo>
                    <a:pt x="9533" y="3787"/>
                    <a:pt x="7917" y="1"/>
                    <a:pt x="47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0"/>
            <p:cNvSpPr/>
            <p:nvPr/>
          </p:nvSpPr>
          <p:spPr>
            <a:xfrm>
              <a:off x="210025" y="1182575"/>
              <a:ext cx="238325" cy="179650"/>
            </a:xfrm>
            <a:custGeom>
              <a:rect b="b" l="l" r="r" t="t"/>
              <a:pathLst>
                <a:path extrusionOk="0" h="7186" w="9533">
                  <a:moveTo>
                    <a:pt x="4719" y="1"/>
                  </a:moveTo>
                  <a:cubicBezTo>
                    <a:pt x="1590" y="1"/>
                    <a:pt x="0" y="3787"/>
                    <a:pt x="2209" y="6050"/>
                  </a:cubicBezTo>
                  <a:cubicBezTo>
                    <a:pt x="2896" y="6806"/>
                    <a:pt x="3828" y="7186"/>
                    <a:pt x="4759" y="7186"/>
                  </a:cubicBezTo>
                  <a:cubicBezTo>
                    <a:pt x="5665" y="7186"/>
                    <a:pt x="6572" y="6826"/>
                    <a:pt x="7254" y="6104"/>
                  </a:cubicBezTo>
                  <a:cubicBezTo>
                    <a:pt x="9532" y="3880"/>
                    <a:pt x="7986" y="28"/>
                    <a:pt x="4786" y="1"/>
                  </a:cubicBezTo>
                  <a:cubicBezTo>
                    <a:pt x="4763" y="1"/>
                    <a:pt x="4741" y="1"/>
                    <a:pt x="47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0"/>
            <p:cNvSpPr/>
            <p:nvPr/>
          </p:nvSpPr>
          <p:spPr>
            <a:xfrm>
              <a:off x="839100" y="552650"/>
              <a:ext cx="238525" cy="179800"/>
            </a:xfrm>
            <a:custGeom>
              <a:rect b="b" l="l" r="r" t="t"/>
              <a:pathLst>
                <a:path extrusionOk="0" h="7192" w="9541">
                  <a:moveTo>
                    <a:pt x="4787" y="0"/>
                  </a:moveTo>
                  <a:cubicBezTo>
                    <a:pt x="1609" y="0"/>
                    <a:pt x="1" y="3806"/>
                    <a:pt x="2217" y="6076"/>
                  </a:cubicBezTo>
                  <a:cubicBezTo>
                    <a:pt x="2905" y="6819"/>
                    <a:pt x="3843" y="7192"/>
                    <a:pt x="4778" y="7192"/>
                  </a:cubicBezTo>
                  <a:cubicBezTo>
                    <a:pt x="5687" y="7192"/>
                    <a:pt x="6593" y="6839"/>
                    <a:pt x="7262" y="6130"/>
                  </a:cubicBezTo>
                  <a:cubicBezTo>
                    <a:pt x="9540" y="3906"/>
                    <a:pt x="7994" y="27"/>
                    <a:pt x="4821" y="0"/>
                  </a:cubicBezTo>
                  <a:cubicBezTo>
                    <a:pt x="4810" y="0"/>
                    <a:pt x="4798" y="0"/>
                    <a:pt x="47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0"/>
            <p:cNvSpPr/>
            <p:nvPr/>
          </p:nvSpPr>
          <p:spPr>
            <a:xfrm>
              <a:off x="209825" y="1811850"/>
              <a:ext cx="238525" cy="180325"/>
            </a:xfrm>
            <a:custGeom>
              <a:rect b="b" l="l" r="r" t="t"/>
              <a:pathLst>
                <a:path extrusionOk="0" h="7213" w="9541">
                  <a:moveTo>
                    <a:pt x="4760" y="1"/>
                  </a:moveTo>
                  <a:cubicBezTo>
                    <a:pt x="1609" y="1"/>
                    <a:pt x="1" y="3806"/>
                    <a:pt x="2217" y="6077"/>
                  </a:cubicBezTo>
                  <a:cubicBezTo>
                    <a:pt x="2904" y="6833"/>
                    <a:pt x="3836" y="7213"/>
                    <a:pt x="4767" y="7213"/>
                  </a:cubicBezTo>
                  <a:cubicBezTo>
                    <a:pt x="5673" y="7213"/>
                    <a:pt x="6580" y="6853"/>
                    <a:pt x="7262" y="6131"/>
                  </a:cubicBezTo>
                  <a:cubicBezTo>
                    <a:pt x="9540" y="3907"/>
                    <a:pt x="7994" y="28"/>
                    <a:pt x="4794" y="1"/>
                  </a:cubicBezTo>
                  <a:cubicBezTo>
                    <a:pt x="4783" y="1"/>
                    <a:pt x="4771" y="1"/>
                    <a:pt x="47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0"/>
            <p:cNvSpPr/>
            <p:nvPr/>
          </p:nvSpPr>
          <p:spPr>
            <a:xfrm>
              <a:off x="857225" y="1181075"/>
              <a:ext cx="201400" cy="181050"/>
            </a:xfrm>
            <a:custGeom>
              <a:rect b="b" l="l" r="r" t="t"/>
              <a:pathLst>
                <a:path extrusionOk="0" h="7242" w="8056">
                  <a:moveTo>
                    <a:pt x="4032" y="1"/>
                  </a:moveTo>
                  <a:cubicBezTo>
                    <a:pt x="3183" y="1"/>
                    <a:pt x="2335" y="327"/>
                    <a:pt x="1628" y="983"/>
                  </a:cubicBezTo>
                  <a:cubicBezTo>
                    <a:pt x="136" y="2394"/>
                    <a:pt x="0" y="4564"/>
                    <a:pt x="1411" y="6056"/>
                  </a:cubicBezTo>
                  <a:cubicBezTo>
                    <a:pt x="2095" y="6840"/>
                    <a:pt x="3057" y="7242"/>
                    <a:pt x="4024" y="7242"/>
                  </a:cubicBezTo>
                  <a:cubicBezTo>
                    <a:pt x="4897" y="7242"/>
                    <a:pt x="5774" y="6914"/>
                    <a:pt x="6456" y="6245"/>
                  </a:cubicBezTo>
                  <a:cubicBezTo>
                    <a:pt x="7975" y="4944"/>
                    <a:pt x="8056" y="2638"/>
                    <a:pt x="6673" y="1200"/>
                  </a:cubicBezTo>
                  <a:cubicBezTo>
                    <a:pt x="5917" y="402"/>
                    <a:pt x="4974" y="1"/>
                    <a:pt x="40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0"/>
            <p:cNvSpPr/>
            <p:nvPr/>
          </p:nvSpPr>
          <p:spPr>
            <a:xfrm>
              <a:off x="1468850" y="551525"/>
              <a:ext cx="238325" cy="180175"/>
            </a:xfrm>
            <a:custGeom>
              <a:rect b="b" l="l" r="r" t="t"/>
              <a:pathLst>
                <a:path extrusionOk="0" h="7207" w="9533">
                  <a:moveTo>
                    <a:pt x="4768" y="1"/>
                  </a:moveTo>
                  <a:cubicBezTo>
                    <a:pt x="3870" y="1"/>
                    <a:pt x="2968" y="347"/>
                    <a:pt x="2279" y="1049"/>
                  </a:cubicBezTo>
                  <a:cubicBezTo>
                    <a:pt x="1" y="3273"/>
                    <a:pt x="1520" y="7152"/>
                    <a:pt x="4720" y="7206"/>
                  </a:cubicBezTo>
                  <a:cubicBezTo>
                    <a:pt x="4743" y="7206"/>
                    <a:pt x="4765" y="7206"/>
                    <a:pt x="4787" y="7206"/>
                  </a:cubicBezTo>
                  <a:cubicBezTo>
                    <a:pt x="7917" y="7206"/>
                    <a:pt x="9533" y="3393"/>
                    <a:pt x="7324" y="1130"/>
                  </a:cubicBezTo>
                  <a:cubicBezTo>
                    <a:pt x="6644" y="381"/>
                    <a:pt x="5709" y="1"/>
                    <a:pt x="4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0"/>
            <p:cNvSpPr/>
            <p:nvPr/>
          </p:nvSpPr>
          <p:spPr>
            <a:xfrm>
              <a:off x="3988000" y="1811875"/>
              <a:ext cx="238700" cy="180050"/>
            </a:xfrm>
            <a:custGeom>
              <a:rect b="b" l="l" r="r" t="t"/>
              <a:pathLst>
                <a:path extrusionOk="0" h="7202" w="9548">
                  <a:moveTo>
                    <a:pt x="4801" y="0"/>
                  </a:moveTo>
                  <a:cubicBezTo>
                    <a:pt x="1600" y="0"/>
                    <a:pt x="0" y="3825"/>
                    <a:pt x="2251" y="6103"/>
                  </a:cubicBezTo>
                  <a:cubicBezTo>
                    <a:pt x="2929" y="6835"/>
                    <a:pt x="3852" y="7201"/>
                    <a:pt x="4774" y="7201"/>
                  </a:cubicBezTo>
                  <a:cubicBezTo>
                    <a:pt x="5696" y="7201"/>
                    <a:pt x="6618" y="6835"/>
                    <a:pt x="7296" y="6103"/>
                  </a:cubicBezTo>
                  <a:cubicBezTo>
                    <a:pt x="9548" y="3879"/>
                    <a:pt x="7974" y="27"/>
                    <a:pt x="48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0"/>
            <p:cNvSpPr/>
            <p:nvPr/>
          </p:nvSpPr>
          <p:spPr>
            <a:xfrm>
              <a:off x="4617650" y="1182575"/>
              <a:ext cx="239000" cy="179750"/>
            </a:xfrm>
            <a:custGeom>
              <a:rect b="b" l="l" r="r" t="t"/>
              <a:pathLst>
                <a:path extrusionOk="0" h="7190" w="9560">
                  <a:moveTo>
                    <a:pt x="4773" y="1"/>
                  </a:moveTo>
                  <a:cubicBezTo>
                    <a:pt x="1643" y="1"/>
                    <a:pt x="1" y="3761"/>
                    <a:pt x="2209" y="6050"/>
                  </a:cubicBezTo>
                  <a:cubicBezTo>
                    <a:pt x="2886" y="6810"/>
                    <a:pt x="3823" y="7189"/>
                    <a:pt x="4763" y="7189"/>
                  </a:cubicBezTo>
                  <a:cubicBezTo>
                    <a:pt x="5668" y="7189"/>
                    <a:pt x="6575" y="6837"/>
                    <a:pt x="7254" y="6131"/>
                  </a:cubicBezTo>
                  <a:cubicBezTo>
                    <a:pt x="9560" y="3934"/>
                    <a:pt x="8014" y="55"/>
                    <a:pt x="4840" y="1"/>
                  </a:cubicBezTo>
                  <a:cubicBezTo>
                    <a:pt x="4818" y="1"/>
                    <a:pt x="4795" y="1"/>
                    <a:pt x="4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0"/>
            <p:cNvSpPr/>
            <p:nvPr/>
          </p:nvSpPr>
          <p:spPr>
            <a:xfrm>
              <a:off x="5247400" y="551550"/>
              <a:ext cx="238525" cy="180150"/>
            </a:xfrm>
            <a:custGeom>
              <a:rect b="b" l="l" r="r" t="t"/>
              <a:pathLst>
                <a:path extrusionOk="0" h="7206" w="9541">
                  <a:moveTo>
                    <a:pt x="4742" y="0"/>
                  </a:moveTo>
                  <a:cubicBezTo>
                    <a:pt x="3819" y="0"/>
                    <a:pt x="2898" y="366"/>
                    <a:pt x="2217" y="1102"/>
                  </a:cubicBezTo>
                  <a:cubicBezTo>
                    <a:pt x="1" y="3372"/>
                    <a:pt x="1609" y="7205"/>
                    <a:pt x="4788" y="7205"/>
                  </a:cubicBezTo>
                  <a:cubicBezTo>
                    <a:pt x="4799" y="7205"/>
                    <a:pt x="4810" y="7205"/>
                    <a:pt x="4821" y="7205"/>
                  </a:cubicBezTo>
                  <a:cubicBezTo>
                    <a:pt x="7995" y="7151"/>
                    <a:pt x="9541" y="3299"/>
                    <a:pt x="7262" y="1075"/>
                  </a:cubicBezTo>
                  <a:cubicBezTo>
                    <a:pt x="6574" y="360"/>
                    <a:pt x="5657" y="0"/>
                    <a:pt x="4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0"/>
            <p:cNvSpPr/>
            <p:nvPr/>
          </p:nvSpPr>
          <p:spPr>
            <a:xfrm>
              <a:off x="4617950" y="1811875"/>
              <a:ext cx="238700" cy="180050"/>
            </a:xfrm>
            <a:custGeom>
              <a:rect b="b" l="l" r="r" t="t"/>
              <a:pathLst>
                <a:path extrusionOk="0" h="7202" w="9548">
                  <a:moveTo>
                    <a:pt x="4747" y="0"/>
                  </a:moveTo>
                  <a:cubicBezTo>
                    <a:pt x="1573" y="27"/>
                    <a:pt x="0" y="3879"/>
                    <a:pt x="2251" y="6103"/>
                  </a:cubicBezTo>
                  <a:cubicBezTo>
                    <a:pt x="2943" y="6835"/>
                    <a:pt x="3865" y="7201"/>
                    <a:pt x="4784" y="7201"/>
                  </a:cubicBezTo>
                  <a:cubicBezTo>
                    <a:pt x="5703" y="7201"/>
                    <a:pt x="6618" y="6835"/>
                    <a:pt x="7296" y="6103"/>
                  </a:cubicBezTo>
                  <a:cubicBezTo>
                    <a:pt x="9548" y="3825"/>
                    <a:pt x="7947" y="0"/>
                    <a:pt x="47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0"/>
            <p:cNvSpPr/>
            <p:nvPr/>
          </p:nvSpPr>
          <p:spPr>
            <a:xfrm>
              <a:off x="5265525" y="1181050"/>
              <a:ext cx="202100" cy="181225"/>
            </a:xfrm>
            <a:custGeom>
              <a:rect b="b" l="l" r="r" t="t"/>
              <a:pathLst>
                <a:path extrusionOk="0" h="7249" w="8084">
                  <a:moveTo>
                    <a:pt x="4026" y="0"/>
                  </a:moveTo>
                  <a:cubicBezTo>
                    <a:pt x="3208" y="0"/>
                    <a:pt x="2393" y="309"/>
                    <a:pt x="1709" y="930"/>
                  </a:cubicBezTo>
                  <a:cubicBezTo>
                    <a:pt x="163" y="2314"/>
                    <a:pt x="0" y="4429"/>
                    <a:pt x="1357" y="5975"/>
                  </a:cubicBezTo>
                  <a:cubicBezTo>
                    <a:pt x="2110" y="6817"/>
                    <a:pt x="3087" y="7248"/>
                    <a:pt x="4067" y="7248"/>
                  </a:cubicBezTo>
                  <a:cubicBezTo>
                    <a:pt x="4888" y="7248"/>
                    <a:pt x="5709" y="6946"/>
                    <a:pt x="6402" y="6328"/>
                  </a:cubicBezTo>
                  <a:cubicBezTo>
                    <a:pt x="7893" y="4972"/>
                    <a:pt x="8083" y="2775"/>
                    <a:pt x="6727" y="1283"/>
                  </a:cubicBezTo>
                  <a:cubicBezTo>
                    <a:pt x="5963" y="431"/>
                    <a:pt x="4992" y="0"/>
                    <a:pt x="40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0"/>
            <p:cNvSpPr/>
            <p:nvPr/>
          </p:nvSpPr>
          <p:spPr>
            <a:xfrm>
              <a:off x="5896150" y="551300"/>
              <a:ext cx="200750" cy="180975"/>
            </a:xfrm>
            <a:custGeom>
              <a:rect b="b" l="l" r="r" t="t"/>
              <a:pathLst>
                <a:path extrusionOk="0" h="7239" w="8030">
                  <a:moveTo>
                    <a:pt x="4008" y="1"/>
                  </a:moveTo>
                  <a:cubicBezTo>
                    <a:pt x="3158" y="1"/>
                    <a:pt x="2309" y="334"/>
                    <a:pt x="1601" y="1004"/>
                  </a:cubicBezTo>
                  <a:cubicBezTo>
                    <a:pt x="82" y="2414"/>
                    <a:pt x="1" y="4557"/>
                    <a:pt x="1384" y="6049"/>
                  </a:cubicBezTo>
                  <a:cubicBezTo>
                    <a:pt x="2129" y="6837"/>
                    <a:pt x="3086" y="7239"/>
                    <a:pt x="4043" y="7239"/>
                  </a:cubicBezTo>
                  <a:cubicBezTo>
                    <a:pt x="4898" y="7239"/>
                    <a:pt x="5752" y="6918"/>
                    <a:pt x="6456" y="6266"/>
                  </a:cubicBezTo>
                  <a:cubicBezTo>
                    <a:pt x="7948" y="4937"/>
                    <a:pt x="8029" y="2631"/>
                    <a:pt x="6646" y="1221"/>
                  </a:cubicBezTo>
                  <a:cubicBezTo>
                    <a:pt x="5891" y="409"/>
                    <a:pt x="4949" y="1"/>
                    <a:pt x="40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0"/>
            <p:cNvSpPr/>
            <p:nvPr/>
          </p:nvSpPr>
          <p:spPr>
            <a:xfrm>
              <a:off x="5247225" y="1811875"/>
              <a:ext cx="238700" cy="180550"/>
            </a:xfrm>
            <a:custGeom>
              <a:rect b="b" l="l" r="r" t="t"/>
              <a:pathLst>
                <a:path extrusionOk="0" h="7222" w="9548">
                  <a:moveTo>
                    <a:pt x="4774" y="0"/>
                  </a:moveTo>
                  <a:cubicBezTo>
                    <a:pt x="1600" y="0"/>
                    <a:pt x="0" y="3852"/>
                    <a:pt x="2251" y="6103"/>
                  </a:cubicBezTo>
                  <a:cubicBezTo>
                    <a:pt x="2929" y="6849"/>
                    <a:pt x="3852" y="7222"/>
                    <a:pt x="4774" y="7222"/>
                  </a:cubicBezTo>
                  <a:cubicBezTo>
                    <a:pt x="5696" y="7222"/>
                    <a:pt x="6618" y="6849"/>
                    <a:pt x="7296" y="6103"/>
                  </a:cubicBezTo>
                  <a:cubicBezTo>
                    <a:pt x="9548" y="3852"/>
                    <a:pt x="7974" y="0"/>
                    <a:pt x="47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0"/>
            <p:cNvSpPr/>
            <p:nvPr/>
          </p:nvSpPr>
          <p:spPr>
            <a:xfrm>
              <a:off x="5877750" y="1181150"/>
              <a:ext cx="238125" cy="179850"/>
            </a:xfrm>
            <a:custGeom>
              <a:rect b="b" l="l" r="r" t="t"/>
              <a:pathLst>
                <a:path extrusionOk="0" h="7194" w="9525">
                  <a:moveTo>
                    <a:pt x="4741" y="0"/>
                  </a:moveTo>
                  <a:cubicBezTo>
                    <a:pt x="3797" y="0"/>
                    <a:pt x="2854" y="380"/>
                    <a:pt x="2174" y="1143"/>
                  </a:cubicBezTo>
                  <a:cubicBezTo>
                    <a:pt x="0" y="3425"/>
                    <a:pt x="1597" y="7193"/>
                    <a:pt x="4732" y="7193"/>
                  </a:cubicBezTo>
                  <a:cubicBezTo>
                    <a:pt x="4765" y="7193"/>
                    <a:pt x="4799" y="7193"/>
                    <a:pt x="4832" y="7192"/>
                  </a:cubicBezTo>
                  <a:cubicBezTo>
                    <a:pt x="8006" y="7138"/>
                    <a:pt x="9525" y="3259"/>
                    <a:pt x="7219" y="1035"/>
                  </a:cubicBezTo>
                  <a:cubicBezTo>
                    <a:pt x="6544" y="346"/>
                    <a:pt x="5642" y="0"/>
                    <a:pt x="47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0"/>
            <p:cNvSpPr/>
            <p:nvPr/>
          </p:nvSpPr>
          <p:spPr>
            <a:xfrm>
              <a:off x="6506450" y="551525"/>
              <a:ext cx="239000" cy="180175"/>
            </a:xfrm>
            <a:custGeom>
              <a:rect b="b" l="l" r="r" t="t"/>
              <a:pathLst>
                <a:path extrusionOk="0" h="7207" w="9560">
                  <a:moveTo>
                    <a:pt x="4794" y="1"/>
                  </a:moveTo>
                  <a:cubicBezTo>
                    <a:pt x="3897" y="1"/>
                    <a:pt x="2994" y="347"/>
                    <a:pt x="2306" y="1049"/>
                  </a:cubicBezTo>
                  <a:cubicBezTo>
                    <a:pt x="0" y="3246"/>
                    <a:pt x="1546" y="7152"/>
                    <a:pt x="4720" y="7206"/>
                  </a:cubicBezTo>
                  <a:cubicBezTo>
                    <a:pt x="4742" y="7206"/>
                    <a:pt x="4765" y="7206"/>
                    <a:pt x="4787" y="7206"/>
                  </a:cubicBezTo>
                  <a:cubicBezTo>
                    <a:pt x="7943" y="7206"/>
                    <a:pt x="9559" y="3420"/>
                    <a:pt x="7351" y="1130"/>
                  </a:cubicBezTo>
                  <a:cubicBezTo>
                    <a:pt x="6671" y="381"/>
                    <a:pt x="5735" y="1"/>
                    <a:pt x="47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0"/>
            <p:cNvSpPr/>
            <p:nvPr/>
          </p:nvSpPr>
          <p:spPr>
            <a:xfrm>
              <a:off x="5896150" y="1810525"/>
              <a:ext cx="201425" cy="181225"/>
            </a:xfrm>
            <a:custGeom>
              <a:rect b="b" l="l" r="r" t="t"/>
              <a:pathLst>
                <a:path extrusionOk="0" h="7249" w="8057">
                  <a:moveTo>
                    <a:pt x="4008" y="0"/>
                  </a:moveTo>
                  <a:cubicBezTo>
                    <a:pt x="3158" y="0"/>
                    <a:pt x="2309" y="334"/>
                    <a:pt x="1601" y="1003"/>
                  </a:cubicBezTo>
                  <a:cubicBezTo>
                    <a:pt x="109" y="2414"/>
                    <a:pt x="1" y="4584"/>
                    <a:pt x="1384" y="6048"/>
                  </a:cubicBezTo>
                  <a:cubicBezTo>
                    <a:pt x="2083" y="6847"/>
                    <a:pt x="3051" y="7248"/>
                    <a:pt x="4022" y="7248"/>
                  </a:cubicBezTo>
                  <a:cubicBezTo>
                    <a:pt x="4897" y="7248"/>
                    <a:pt x="5774" y="6922"/>
                    <a:pt x="6456" y="6265"/>
                  </a:cubicBezTo>
                  <a:cubicBezTo>
                    <a:pt x="7948" y="4964"/>
                    <a:pt x="8056" y="2631"/>
                    <a:pt x="6646" y="1220"/>
                  </a:cubicBezTo>
                  <a:cubicBezTo>
                    <a:pt x="5891" y="408"/>
                    <a:pt x="4949" y="0"/>
                    <a:pt x="40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0"/>
            <p:cNvSpPr/>
            <p:nvPr/>
          </p:nvSpPr>
          <p:spPr>
            <a:xfrm>
              <a:off x="6507125" y="1180950"/>
              <a:ext cx="238125" cy="180725"/>
            </a:xfrm>
            <a:custGeom>
              <a:rect b="b" l="l" r="r" t="t"/>
              <a:pathLst>
                <a:path extrusionOk="0" h="7229" w="9525">
                  <a:moveTo>
                    <a:pt x="4753" y="1"/>
                  </a:moveTo>
                  <a:cubicBezTo>
                    <a:pt x="3889" y="1"/>
                    <a:pt x="3028" y="347"/>
                    <a:pt x="2306" y="1043"/>
                  </a:cubicBezTo>
                  <a:cubicBezTo>
                    <a:pt x="0" y="3240"/>
                    <a:pt x="1492" y="7146"/>
                    <a:pt x="4666" y="7227"/>
                  </a:cubicBezTo>
                  <a:cubicBezTo>
                    <a:pt x="4699" y="7228"/>
                    <a:pt x="4732" y="7228"/>
                    <a:pt x="4765" y="7228"/>
                  </a:cubicBezTo>
                  <a:cubicBezTo>
                    <a:pt x="7874" y="7228"/>
                    <a:pt x="9525" y="3460"/>
                    <a:pt x="7351" y="1178"/>
                  </a:cubicBezTo>
                  <a:cubicBezTo>
                    <a:pt x="6595" y="394"/>
                    <a:pt x="5673" y="1"/>
                    <a:pt x="47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0"/>
            <p:cNvSpPr/>
            <p:nvPr/>
          </p:nvSpPr>
          <p:spPr>
            <a:xfrm>
              <a:off x="6506825" y="1811100"/>
              <a:ext cx="239000" cy="179825"/>
            </a:xfrm>
            <a:custGeom>
              <a:rect b="b" l="l" r="r" t="t"/>
              <a:pathLst>
                <a:path extrusionOk="0" h="7193" w="9560">
                  <a:moveTo>
                    <a:pt x="4786" y="0"/>
                  </a:moveTo>
                  <a:cubicBezTo>
                    <a:pt x="3846" y="0"/>
                    <a:pt x="2903" y="380"/>
                    <a:pt x="2209" y="1143"/>
                  </a:cubicBezTo>
                  <a:cubicBezTo>
                    <a:pt x="1" y="3406"/>
                    <a:pt x="1617" y="7192"/>
                    <a:pt x="4773" y="7192"/>
                  </a:cubicBezTo>
                  <a:cubicBezTo>
                    <a:pt x="4795" y="7192"/>
                    <a:pt x="4818" y="7192"/>
                    <a:pt x="4840" y="7192"/>
                  </a:cubicBezTo>
                  <a:cubicBezTo>
                    <a:pt x="8014" y="7138"/>
                    <a:pt x="9560" y="3259"/>
                    <a:pt x="7254" y="1035"/>
                  </a:cubicBezTo>
                  <a:cubicBezTo>
                    <a:pt x="6579" y="346"/>
                    <a:pt x="5683" y="0"/>
                    <a:pt x="47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0"/>
            <p:cNvSpPr/>
            <p:nvPr/>
          </p:nvSpPr>
          <p:spPr>
            <a:xfrm>
              <a:off x="3988175" y="552650"/>
              <a:ext cx="238525" cy="179800"/>
            </a:xfrm>
            <a:custGeom>
              <a:rect b="b" l="l" r="r" t="t"/>
              <a:pathLst>
                <a:path extrusionOk="0" h="7192" w="9541">
                  <a:moveTo>
                    <a:pt x="4787" y="0"/>
                  </a:moveTo>
                  <a:cubicBezTo>
                    <a:pt x="1609" y="0"/>
                    <a:pt x="1" y="3806"/>
                    <a:pt x="2217" y="6076"/>
                  </a:cubicBezTo>
                  <a:cubicBezTo>
                    <a:pt x="2905" y="6819"/>
                    <a:pt x="3836" y="7192"/>
                    <a:pt x="4768" y="7192"/>
                  </a:cubicBezTo>
                  <a:cubicBezTo>
                    <a:pt x="5674" y="7192"/>
                    <a:pt x="6580" y="6839"/>
                    <a:pt x="7262" y="6130"/>
                  </a:cubicBezTo>
                  <a:cubicBezTo>
                    <a:pt x="9541" y="3906"/>
                    <a:pt x="7995" y="27"/>
                    <a:pt x="4821" y="0"/>
                  </a:cubicBezTo>
                  <a:cubicBezTo>
                    <a:pt x="4810" y="0"/>
                    <a:pt x="4798" y="0"/>
                    <a:pt x="47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0"/>
            <p:cNvSpPr/>
            <p:nvPr/>
          </p:nvSpPr>
          <p:spPr>
            <a:xfrm>
              <a:off x="4006975" y="1181075"/>
              <a:ext cx="201425" cy="181050"/>
            </a:xfrm>
            <a:custGeom>
              <a:rect b="b" l="l" r="r" t="t"/>
              <a:pathLst>
                <a:path extrusionOk="0" h="7242" w="8057">
                  <a:moveTo>
                    <a:pt x="4006" y="1"/>
                  </a:moveTo>
                  <a:cubicBezTo>
                    <a:pt x="3156" y="1"/>
                    <a:pt x="2308" y="327"/>
                    <a:pt x="1601" y="983"/>
                  </a:cubicBezTo>
                  <a:cubicBezTo>
                    <a:pt x="109" y="2394"/>
                    <a:pt x="0" y="4564"/>
                    <a:pt x="1384" y="6056"/>
                  </a:cubicBezTo>
                  <a:cubicBezTo>
                    <a:pt x="2082" y="6840"/>
                    <a:pt x="3051" y="7242"/>
                    <a:pt x="4021" y="7242"/>
                  </a:cubicBezTo>
                  <a:cubicBezTo>
                    <a:pt x="4897" y="7242"/>
                    <a:pt x="5774" y="6914"/>
                    <a:pt x="6456" y="6245"/>
                  </a:cubicBezTo>
                  <a:cubicBezTo>
                    <a:pt x="7948" y="4944"/>
                    <a:pt x="8056" y="2638"/>
                    <a:pt x="6646" y="1200"/>
                  </a:cubicBezTo>
                  <a:cubicBezTo>
                    <a:pt x="5890" y="402"/>
                    <a:pt x="4947" y="1"/>
                    <a:pt x="40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0"/>
            <p:cNvSpPr/>
            <p:nvPr/>
          </p:nvSpPr>
          <p:spPr>
            <a:xfrm>
              <a:off x="4617950" y="551525"/>
              <a:ext cx="238325" cy="180175"/>
            </a:xfrm>
            <a:custGeom>
              <a:rect b="b" l="l" r="r" t="t"/>
              <a:pathLst>
                <a:path extrusionOk="0" h="7207" w="9533">
                  <a:moveTo>
                    <a:pt x="4747" y="1"/>
                  </a:moveTo>
                  <a:cubicBezTo>
                    <a:pt x="3849" y="1"/>
                    <a:pt x="2954" y="347"/>
                    <a:pt x="2279" y="1049"/>
                  </a:cubicBezTo>
                  <a:cubicBezTo>
                    <a:pt x="0" y="3273"/>
                    <a:pt x="1519" y="7152"/>
                    <a:pt x="4693" y="7206"/>
                  </a:cubicBezTo>
                  <a:cubicBezTo>
                    <a:pt x="4715" y="7206"/>
                    <a:pt x="4737" y="7206"/>
                    <a:pt x="4759" y="7206"/>
                  </a:cubicBezTo>
                  <a:cubicBezTo>
                    <a:pt x="7916" y="7206"/>
                    <a:pt x="9532" y="3393"/>
                    <a:pt x="7324" y="1130"/>
                  </a:cubicBezTo>
                  <a:cubicBezTo>
                    <a:pt x="6630" y="381"/>
                    <a:pt x="5687" y="1"/>
                    <a:pt x="47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0"/>
            <p:cNvSpPr/>
            <p:nvPr/>
          </p:nvSpPr>
          <p:spPr>
            <a:xfrm>
              <a:off x="2098125" y="3073125"/>
              <a:ext cx="238525" cy="179725"/>
            </a:xfrm>
            <a:custGeom>
              <a:rect b="b" l="l" r="r" t="t"/>
              <a:pathLst>
                <a:path extrusionOk="0" h="7189" w="9541">
                  <a:moveTo>
                    <a:pt x="4759" y="0"/>
                  </a:moveTo>
                  <a:cubicBezTo>
                    <a:pt x="3849" y="0"/>
                    <a:pt x="2937" y="360"/>
                    <a:pt x="2252" y="1085"/>
                  </a:cubicBezTo>
                  <a:cubicBezTo>
                    <a:pt x="1" y="3337"/>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0"/>
            <p:cNvSpPr/>
            <p:nvPr/>
          </p:nvSpPr>
          <p:spPr>
            <a:xfrm>
              <a:off x="2728075" y="2443400"/>
              <a:ext cx="238150" cy="180200"/>
            </a:xfrm>
            <a:custGeom>
              <a:rect b="b" l="l" r="r" t="t"/>
              <a:pathLst>
                <a:path extrusionOk="0" h="7208" w="9526">
                  <a:moveTo>
                    <a:pt x="4761" y="0"/>
                  </a:moveTo>
                  <a:cubicBezTo>
                    <a:pt x="3895" y="0"/>
                    <a:pt x="3028" y="340"/>
                    <a:pt x="2306" y="1022"/>
                  </a:cubicBezTo>
                  <a:cubicBezTo>
                    <a:pt x="1" y="3219"/>
                    <a:pt x="1493" y="7125"/>
                    <a:pt x="4693" y="7206"/>
                  </a:cubicBezTo>
                  <a:cubicBezTo>
                    <a:pt x="4727" y="7207"/>
                    <a:pt x="4760" y="7208"/>
                    <a:pt x="4793" y="7208"/>
                  </a:cubicBezTo>
                  <a:cubicBezTo>
                    <a:pt x="7902" y="7208"/>
                    <a:pt x="9525" y="3439"/>
                    <a:pt x="7351" y="1158"/>
                  </a:cubicBezTo>
                  <a:cubicBezTo>
                    <a:pt x="6609" y="387"/>
                    <a:pt x="5686" y="0"/>
                    <a:pt x="4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0"/>
            <p:cNvSpPr/>
            <p:nvPr/>
          </p:nvSpPr>
          <p:spPr>
            <a:xfrm>
              <a:off x="839100" y="4963650"/>
              <a:ext cx="238525" cy="179975"/>
            </a:xfrm>
            <a:custGeom>
              <a:rect b="b" l="l" r="r" t="t"/>
              <a:pathLst>
                <a:path extrusionOk="0" h="7199" w="9541">
                  <a:moveTo>
                    <a:pt x="4760" y="0"/>
                  </a:moveTo>
                  <a:cubicBezTo>
                    <a:pt x="1582" y="0"/>
                    <a:pt x="1" y="3833"/>
                    <a:pt x="2244" y="6076"/>
                  </a:cubicBezTo>
                  <a:cubicBezTo>
                    <a:pt x="2925" y="6826"/>
                    <a:pt x="3853" y="7198"/>
                    <a:pt x="4779" y="7198"/>
                  </a:cubicBezTo>
                  <a:cubicBezTo>
                    <a:pt x="5697" y="7198"/>
                    <a:pt x="6614" y="6832"/>
                    <a:pt x="7289" y="6103"/>
                  </a:cubicBezTo>
                  <a:cubicBezTo>
                    <a:pt x="9540" y="3852"/>
                    <a:pt x="7967" y="0"/>
                    <a:pt x="4794" y="0"/>
                  </a:cubicBezTo>
                  <a:cubicBezTo>
                    <a:pt x="4782" y="0"/>
                    <a:pt x="4771" y="0"/>
                    <a:pt x="4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0"/>
            <p:cNvSpPr/>
            <p:nvPr/>
          </p:nvSpPr>
          <p:spPr>
            <a:xfrm>
              <a:off x="1469250" y="4333675"/>
              <a:ext cx="238325" cy="180100"/>
            </a:xfrm>
            <a:custGeom>
              <a:rect b="b" l="l" r="r" t="t"/>
              <a:pathLst>
                <a:path extrusionOk="0" h="7204" w="9533">
                  <a:moveTo>
                    <a:pt x="4746" y="1"/>
                  </a:moveTo>
                  <a:cubicBezTo>
                    <a:pt x="1616" y="1"/>
                    <a:pt x="0" y="3788"/>
                    <a:pt x="2182" y="6050"/>
                  </a:cubicBezTo>
                  <a:cubicBezTo>
                    <a:pt x="2865" y="6817"/>
                    <a:pt x="3813" y="7204"/>
                    <a:pt x="4765" y="7204"/>
                  </a:cubicBezTo>
                  <a:cubicBezTo>
                    <a:pt x="5665" y="7204"/>
                    <a:pt x="6568" y="6857"/>
                    <a:pt x="7254" y="6159"/>
                  </a:cubicBezTo>
                  <a:cubicBezTo>
                    <a:pt x="9532" y="3934"/>
                    <a:pt x="8013" y="56"/>
                    <a:pt x="4813" y="1"/>
                  </a:cubicBezTo>
                  <a:cubicBezTo>
                    <a:pt x="4791" y="1"/>
                    <a:pt x="4768" y="1"/>
                    <a:pt x="47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0"/>
            <p:cNvSpPr/>
            <p:nvPr/>
          </p:nvSpPr>
          <p:spPr>
            <a:xfrm>
              <a:off x="2098325" y="3702975"/>
              <a:ext cx="239200" cy="179825"/>
            </a:xfrm>
            <a:custGeom>
              <a:rect b="b" l="l" r="r" t="t"/>
              <a:pathLst>
                <a:path extrusionOk="0" h="7193" w="9568">
                  <a:moveTo>
                    <a:pt x="4771" y="1"/>
                  </a:moveTo>
                  <a:cubicBezTo>
                    <a:pt x="3843" y="1"/>
                    <a:pt x="2918" y="374"/>
                    <a:pt x="2244" y="1116"/>
                  </a:cubicBezTo>
                  <a:cubicBezTo>
                    <a:pt x="1" y="3387"/>
                    <a:pt x="1609" y="7192"/>
                    <a:pt x="4787" y="7192"/>
                  </a:cubicBezTo>
                  <a:cubicBezTo>
                    <a:pt x="4798" y="7192"/>
                    <a:pt x="4810" y="7192"/>
                    <a:pt x="4821" y="7192"/>
                  </a:cubicBezTo>
                  <a:cubicBezTo>
                    <a:pt x="7994" y="7165"/>
                    <a:pt x="9568" y="3286"/>
                    <a:pt x="7262" y="1062"/>
                  </a:cubicBezTo>
                  <a:cubicBezTo>
                    <a:pt x="6580" y="353"/>
                    <a:pt x="5674" y="1"/>
                    <a:pt x="4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0"/>
            <p:cNvSpPr/>
            <p:nvPr/>
          </p:nvSpPr>
          <p:spPr>
            <a:xfrm>
              <a:off x="2747075" y="3072975"/>
              <a:ext cx="201425" cy="182050"/>
            </a:xfrm>
            <a:custGeom>
              <a:rect b="b" l="l" r="r" t="t"/>
              <a:pathLst>
                <a:path extrusionOk="0" h="7282" w="8057">
                  <a:moveTo>
                    <a:pt x="4005" y="0"/>
                  </a:moveTo>
                  <a:cubicBezTo>
                    <a:pt x="3156" y="0"/>
                    <a:pt x="2308" y="327"/>
                    <a:pt x="1601" y="983"/>
                  </a:cubicBezTo>
                  <a:cubicBezTo>
                    <a:pt x="82" y="2393"/>
                    <a:pt x="0" y="4536"/>
                    <a:pt x="1384" y="6028"/>
                  </a:cubicBezTo>
                  <a:cubicBezTo>
                    <a:pt x="2097" y="6858"/>
                    <a:pt x="3093" y="7282"/>
                    <a:pt x="4092" y="7282"/>
                  </a:cubicBezTo>
                  <a:cubicBezTo>
                    <a:pt x="4954" y="7282"/>
                    <a:pt x="5819" y="6967"/>
                    <a:pt x="6510" y="6326"/>
                  </a:cubicBezTo>
                  <a:cubicBezTo>
                    <a:pt x="8002" y="4970"/>
                    <a:pt x="8056" y="2637"/>
                    <a:pt x="6646" y="1200"/>
                  </a:cubicBezTo>
                  <a:cubicBezTo>
                    <a:pt x="5890" y="401"/>
                    <a:pt x="4947" y="0"/>
                    <a:pt x="40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0"/>
            <p:cNvSpPr/>
            <p:nvPr/>
          </p:nvSpPr>
          <p:spPr>
            <a:xfrm>
              <a:off x="3358025" y="2443400"/>
              <a:ext cx="238325" cy="180175"/>
            </a:xfrm>
            <a:custGeom>
              <a:rect b="b" l="l" r="r" t="t"/>
              <a:pathLst>
                <a:path extrusionOk="0" h="7207" w="9533">
                  <a:moveTo>
                    <a:pt x="4768" y="1"/>
                  </a:moveTo>
                  <a:cubicBezTo>
                    <a:pt x="3870" y="1"/>
                    <a:pt x="2968" y="347"/>
                    <a:pt x="2279" y="1049"/>
                  </a:cubicBezTo>
                  <a:cubicBezTo>
                    <a:pt x="1" y="3246"/>
                    <a:pt x="1520" y="7152"/>
                    <a:pt x="4693" y="7206"/>
                  </a:cubicBezTo>
                  <a:cubicBezTo>
                    <a:pt x="4716" y="7207"/>
                    <a:pt x="4738" y="7207"/>
                    <a:pt x="4761" y="7207"/>
                  </a:cubicBezTo>
                  <a:cubicBezTo>
                    <a:pt x="7917" y="7207"/>
                    <a:pt x="9533" y="3420"/>
                    <a:pt x="7324" y="1131"/>
                  </a:cubicBezTo>
                  <a:cubicBezTo>
                    <a:pt x="6644" y="381"/>
                    <a:pt x="5709" y="1"/>
                    <a:pt x="4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0"/>
            <p:cNvSpPr/>
            <p:nvPr/>
          </p:nvSpPr>
          <p:spPr>
            <a:xfrm>
              <a:off x="1468850" y="4962975"/>
              <a:ext cx="238725" cy="180400"/>
            </a:xfrm>
            <a:custGeom>
              <a:rect b="b" l="l" r="r" t="t"/>
              <a:pathLst>
                <a:path extrusionOk="0" h="7216" w="9549">
                  <a:moveTo>
                    <a:pt x="4748" y="0"/>
                  </a:moveTo>
                  <a:cubicBezTo>
                    <a:pt x="1574" y="27"/>
                    <a:pt x="1" y="3879"/>
                    <a:pt x="2252" y="6130"/>
                  </a:cubicBezTo>
                  <a:cubicBezTo>
                    <a:pt x="2937" y="6856"/>
                    <a:pt x="3849" y="7215"/>
                    <a:pt x="4763" y="7215"/>
                  </a:cubicBezTo>
                  <a:cubicBezTo>
                    <a:pt x="5693" y="7215"/>
                    <a:pt x="6626" y="6842"/>
                    <a:pt x="7324" y="6103"/>
                  </a:cubicBezTo>
                  <a:cubicBezTo>
                    <a:pt x="9548" y="3852"/>
                    <a:pt x="7948" y="0"/>
                    <a:pt x="47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0"/>
            <p:cNvSpPr/>
            <p:nvPr/>
          </p:nvSpPr>
          <p:spPr>
            <a:xfrm>
              <a:off x="2116450" y="4332375"/>
              <a:ext cx="202775" cy="181000"/>
            </a:xfrm>
            <a:custGeom>
              <a:rect b="b" l="l" r="r" t="t"/>
              <a:pathLst>
                <a:path extrusionOk="0" h="7240" w="8111">
                  <a:moveTo>
                    <a:pt x="4023" y="1"/>
                  </a:moveTo>
                  <a:cubicBezTo>
                    <a:pt x="3204" y="1"/>
                    <a:pt x="2389" y="303"/>
                    <a:pt x="1709" y="921"/>
                  </a:cubicBezTo>
                  <a:cubicBezTo>
                    <a:pt x="163" y="2305"/>
                    <a:pt x="0" y="4448"/>
                    <a:pt x="1356" y="5966"/>
                  </a:cubicBezTo>
                  <a:cubicBezTo>
                    <a:pt x="2109" y="6808"/>
                    <a:pt x="3087" y="7240"/>
                    <a:pt x="4067" y="7240"/>
                  </a:cubicBezTo>
                  <a:cubicBezTo>
                    <a:pt x="4887" y="7240"/>
                    <a:pt x="5709" y="6937"/>
                    <a:pt x="6401" y="6319"/>
                  </a:cubicBezTo>
                  <a:cubicBezTo>
                    <a:pt x="7920" y="4990"/>
                    <a:pt x="8110" y="2793"/>
                    <a:pt x="6754" y="1274"/>
                  </a:cubicBezTo>
                  <a:cubicBezTo>
                    <a:pt x="5986" y="433"/>
                    <a:pt x="5002" y="1"/>
                    <a:pt x="40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0"/>
            <p:cNvSpPr/>
            <p:nvPr/>
          </p:nvSpPr>
          <p:spPr>
            <a:xfrm>
              <a:off x="2747075" y="3702650"/>
              <a:ext cx="201425" cy="180725"/>
            </a:xfrm>
            <a:custGeom>
              <a:rect b="b" l="l" r="r" t="t"/>
              <a:pathLst>
                <a:path extrusionOk="0" h="7229" w="8057">
                  <a:moveTo>
                    <a:pt x="3994" y="0"/>
                  </a:moveTo>
                  <a:cubicBezTo>
                    <a:pt x="3149" y="0"/>
                    <a:pt x="2305" y="328"/>
                    <a:pt x="1601" y="994"/>
                  </a:cubicBezTo>
                  <a:cubicBezTo>
                    <a:pt x="82" y="2431"/>
                    <a:pt x="0" y="4547"/>
                    <a:pt x="1384" y="6039"/>
                  </a:cubicBezTo>
                  <a:cubicBezTo>
                    <a:pt x="2129" y="6827"/>
                    <a:pt x="3086" y="7229"/>
                    <a:pt x="4043" y="7229"/>
                  </a:cubicBezTo>
                  <a:cubicBezTo>
                    <a:pt x="4897" y="7229"/>
                    <a:pt x="5752" y="6908"/>
                    <a:pt x="6456" y="6256"/>
                  </a:cubicBezTo>
                  <a:cubicBezTo>
                    <a:pt x="7948" y="4954"/>
                    <a:pt x="8056" y="2621"/>
                    <a:pt x="6646" y="1211"/>
                  </a:cubicBezTo>
                  <a:cubicBezTo>
                    <a:pt x="5887" y="409"/>
                    <a:pt x="4939" y="0"/>
                    <a:pt x="39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0"/>
            <p:cNvSpPr/>
            <p:nvPr/>
          </p:nvSpPr>
          <p:spPr>
            <a:xfrm>
              <a:off x="3357750" y="3073100"/>
              <a:ext cx="239000" cy="179750"/>
            </a:xfrm>
            <a:custGeom>
              <a:rect b="b" l="l" r="r" t="t"/>
              <a:pathLst>
                <a:path extrusionOk="0" h="7190" w="9560">
                  <a:moveTo>
                    <a:pt x="4772" y="1"/>
                  </a:moveTo>
                  <a:cubicBezTo>
                    <a:pt x="3836" y="1"/>
                    <a:pt x="2900" y="381"/>
                    <a:pt x="2209" y="1141"/>
                  </a:cubicBezTo>
                  <a:cubicBezTo>
                    <a:pt x="0" y="3403"/>
                    <a:pt x="1616" y="7190"/>
                    <a:pt x="4773" y="7190"/>
                  </a:cubicBezTo>
                  <a:cubicBezTo>
                    <a:pt x="4795" y="7190"/>
                    <a:pt x="4818" y="7190"/>
                    <a:pt x="4840" y="7189"/>
                  </a:cubicBezTo>
                  <a:cubicBezTo>
                    <a:pt x="8013" y="7135"/>
                    <a:pt x="9560" y="3256"/>
                    <a:pt x="7254" y="1059"/>
                  </a:cubicBezTo>
                  <a:cubicBezTo>
                    <a:pt x="6575" y="354"/>
                    <a:pt x="5674" y="1"/>
                    <a:pt x="47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0"/>
            <p:cNvSpPr/>
            <p:nvPr/>
          </p:nvSpPr>
          <p:spPr>
            <a:xfrm>
              <a:off x="2098125" y="4963650"/>
              <a:ext cx="238725" cy="180050"/>
            </a:xfrm>
            <a:custGeom>
              <a:rect b="b" l="l" r="r" t="t"/>
              <a:pathLst>
                <a:path extrusionOk="0" h="7202" w="9549">
                  <a:moveTo>
                    <a:pt x="4775" y="0"/>
                  </a:moveTo>
                  <a:cubicBezTo>
                    <a:pt x="1601" y="0"/>
                    <a:pt x="1" y="3852"/>
                    <a:pt x="2252" y="6103"/>
                  </a:cubicBezTo>
                  <a:cubicBezTo>
                    <a:pt x="2930" y="6836"/>
                    <a:pt x="3852" y="7202"/>
                    <a:pt x="4775" y="7202"/>
                  </a:cubicBezTo>
                  <a:cubicBezTo>
                    <a:pt x="5697" y="7202"/>
                    <a:pt x="6619" y="6836"/>
                    <a:pt x="7297" y="6103"/>
                  </a:cubicBezTo>
                  <a:cubicBezTo>
                    <a:pt x="9548" y="3852"/>
                    <a:pt x="7975" y="0"/>
                    <a:pt x="47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0"/>
            <p:cNvSpPr/>
            <p:nvPr/>
          </p:nvSpPr>
          <p:spPr>
            <a:xfrm>
              <a:off x="2728475" y="4332575"/>
              <a:ext cx="238325" cy="180175"/>
            </a:xfrm>
            <a:custGeom>
              <a:rect b="b" l="l" r="r" t="t"/>
              <a:pathLst>
                <a:path extrusionOk="0" h="7207" w="9533">
                  <a:moveTo>
                    <a:pt x="4749" y="1"/>
                  </a:moveTo>
                  <a:cubicBezTo>
                    <a:pt x="3805" y="1"/>
                    <a:pt x="2862" y="381"/>
                    <a:pt x="2182" y="1130"/>
                  </a:cubicBezTo>
                  <a:cubicBezTo>
                    <a:pt x="0" y="3420"/>
                    <a:pt x="1616" y="7207"/>
                    <a:pt x="4773" y="7207"/>
                  </a:cubicBezTo>
                  <a:cubicBezTo>
                    <a:pt x="4795" y="7207"/>
                    <a:pt x="4818" y="7207"/>
                    <a:pt x="4840" y="7206"/>
                  </a:cubicBezTo>
                  <a:cubicBezTo>
                    <a:pt x="8014" y="7125"/>
                    <a:pt x="9532" y="3246"/>
                    <a:pt x="7227" y="1049"/>
                  </a:cubicBezTo>
                  <a:cubicBezTo>
                    <a:pt x="6551" y="347"/>
                    <a:pt x="5650" y="1"/>
                    <a:pt x="47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0"/>
            <p:cNvSpPr/>
            <p:nvPr/>
          </p:nvSpPr>
          <p:spPr>
            <a:xfrm>
              <a:off x="3358025" y="3702975"/>
              <a:ext cx="238325" cy="179825"/>
            </a:xfrm>
            <a:custGeom>
              <a:rect b="b" l="l" r="r" t="t"/>
              <a:pathLst>
                <a:path extrusionOk="0" h="7193" w="9533">
                  <a:moveTo>
                    <a:pt x="4768" y="0"/>
                  </a:moveTo>
                  <a:cubicBezTo>
                    <a:pt x="3870" y="0"/>
                    <a:pt x="2968" y="346"/>
                    <a:pt x="2279" y="1035"/>
                  </a:cubicBezTo>
                  <a:cubicBezTo>
                    <a:pt x="1" y="3259"/>
                    <a:pt x="1520" y="7138"/>
                    <a:pt x="4693" y="7192"/>
                  </a:cubicBezTo>
                  <a:cubicBezTo>
                    <a:pt x="4716" y="7193"/>
                    <a:pt x="4738" y="7193"/>
                    <a:pt x="4761" y="7193"/>
                  </a:cubicBezTo>
                  <a:cubicBezTo>
                    <a:pt x="7917" y="7193"/>
                    <a:pt x="9533" y="3406"/>
                    <a:pt x="7324" y="1144"/>
                  </a:cubicBezTo>
                  <a:cubicBezTo>
                    <a:pt x="6644" y="380"/>
                    <a:pt x="5709" y="0"/>
                    <a:pt x="47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0"/>
            <p:cNvSpPr/>
            <p:nvPr/>
          </p:nvSpPr>
          <p:spPr>
            <a:xfrm>
              <a:off x="2747075" y="4962125"/>
              <a:ext cx="201425" cy="181050"/>
            </a:xfrm>
            <a:custGeom>
              <a:rect b="b" l="l" r="r" t="t"/>
              <a:pathLst>
                <a:path extrusionOk="0" h="7242" w="8057">
                  <a:moveTo>
                    <a:pt x="4005" y="1"/>
                  </a:moveTo>
                  <a:cubicBezTo>
                    <a:pt x="3156" y="1"/>
                    <a:pt x="2308" y="328"/>
                    <a:pt x="1601" y="984"/>
                  </a:cubicBezTo>
                  <a:cubicBezTo>
                    <a:pt x="109" y="2394"/>
                    <a:pt x="0" y="4564"/>
                    <a:pt x="1384" y="6056"/>
                  </a:cubicBezTo>
                  <a:cubicBezTo>
                    <a:pt x="2082" y="6840"/>
                    <a:pt x="3051" y="7242"/>
                    <a:pt x="4021" y="7242"/>
                  </a:cubicBezTo>
                  <a:cubicBezTo>
                    <a:pt x="4897" y="7242"/>
                    <a:pt x="5774" y="6915"/>
                    <a:pt x="6456" y="6246"/>
                  </a:cubicBezTo>
                  <a:cubicBezTo>
                    <a:pt x="7948" y="4944"/>
                    <a:pt x="8056" y="2638"/>
                    <a:pt x="6646" y="1201"/>
                  </a:cubicBezTo>
                  <a:cubicBezTo>
                    <a:pt x="5890" y="402"/>
                    <a:pt x="4947" y="1"/>
                    <a:pt x="40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0"/>
            <p:cNvSpPr/>
            <p:nvPr/>
          </p:nvSpPr>
          <p:spPr>
            <a:xfrm>
              <a:off x="3358025" y="4332300"/>
              <a:ext cx="238150" cy="180475"/>
            </a:xfrm>
            <a:custGeom>
              <a:rect b="b" l="l" r="r" t="t"/>
              <a:pathLst>
                <a:path extrusionOk="0" h="7219" w="9526">
                  <a:moveTo>
                    <a:pt x="4750" y="1"/>
                  </a:moveTo>
                  <a:cubicBezTo>
                    <a:pt x="3888" y="1"/>
                    <a:pt x="3025" y="341"/>
                    <a:pt x="2306" y="1033"/>
                  </a:cubicBezTo>
                  <a:cubicBezTo>
                    <a:pt x="1" y="3230"/>
                    <a:pt x="1493" y="7136"/>
                    <a:pt x="4666" y="7217"/>
                  </a:cubicBezTo>
                  <a:cubicBezTo>
                    <a:pt x="4700" y="7218"/>
                    <a:pt x="4733" y="7218"/>
                    <a:pt x="4767" y="7218"/>
                  </a:cubicBezTo>
                  <a:cubicBezTo>
                    <a:pt x="7902" y="7218"/>
                    <a:pt x="9525" y="3450"/>
                    <a:pt x="7352" y="1169"/>
                  </a:cubicBezTo>
                  <a:cubicBezTo>
                    <a:pt x="6606" y="395"/>
                    <a:pt x="5678" y="1"/>
                    <a:pt x="4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0"/>
            <p:cNvSpPr/>
            <p:nvPr/>
          </p:nvSpPr>
          <p:spPr>
            <a:xfrm>
              <a:off x="3357750" y="4962275"/>
              <a:ext cx="239000" cy="179750"/>
            </a:xfrm>
            <a:custGeom>
              <a:rect b="b" l="l" r="r" t="t"/>
              <a:pathLst>
                <a:path extrusionOk="0" h="7190" w="9560">
                  <a:moveTo>
                    <a:pt x="4772" y="1"/>
                  </a:moveTo>
                  <a:cubicBezTo>
                    <a:pt x="3836" y="1"/>
                    <a:pt x="2900" y="381"/>
                    <a:pt x="2209" y="1140"/>
                  </a:cubicBezTo>
                  <a:cubicBezTo>
                    <a:pt x="0" y="3403"/>
                    <a:pt x="1616" y="7190"/>
                    <a:pt x="4773" y="7190"/>
                  </a:cubicBezTo>
                  <a:cubicBezTo>
                    <a:pt x="4795" y="7190"/>
                    <a:pt x="4818" y="7189"/>
                    <a:pt x="4840" y="7189"/>
                  </a:cubicBezTo>
                  <a:cubicBezTo>
                    <a:pt x="8013" y="7135"/>
                    <a:pt x="9560" y="3256"/>
                    <a:pt x="7254" y="1059"/>
                  </a:cubicBezTo>
                  <a:cubicBezTo>
                    <a:pt x="6575" y="354"/>
                    <a:pt x="5674" y="1"/>
                    <a:pt x="47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0"/>
            <p:cNvSpPr/>
            <p:nvPr/>
          </p:nvSpPr>
          <p:spPr>
            <a:xfrm>
              <a:off x="229975" y="2443400"/>
              <a:ext cx="198700" cy="179600"/>
            </a:xfrm>
            <a:custGeom>
              <a:rect b="b" l="l" r="r" t="t"/>
              <a:pathLst>
                <a:path extrusionOk="0" h="7184" w="7948">
                  <a:moveTo>
                    <a:pt x="3927" y="0"/>
                  </a:moveTo>
                  <a:cubicBezTo>
                    <a:pt x="3061" y="0"/>
                    <a:pt x="2201" y="340"/>
                    <a:pt x="1492" y="1022"/>
                  </a:cubicBezTo>
                  <a:cubicBezTo>
                    <a:pt x="55" y="2378"/>
                    <a:pt x="1" y="4657"/>
                    <a:pt x="1357" y="6067"/>
                  </a:cubicBezTo>
                  <a:cubicBezTo>
                    <a:pt x="2058" y="6810"/>
                    <a:pt x="3005" y="7184"/>
                    <a:pt x="3956" y="7184"/>
                  </a:cubicBezTo>
                  <a:cubicBezTo>
                    <a:pt x="4844" y="7184"/>
                    <a:pt x="5735" y="6858"/>
                    <a:pt x="6429" y="6203"/>
                  </a:cubicBezTo>
                  <a:lnTo>
                    <a:pt x="6402" y="6203"/>
                  </a:lnTo>
                  <a:cubicBezTo>
                    <a:pt x="7894" y="4874"/>
                    <a:pt x="7948" y="2541"/>
                    <a:pt x="6537" y="1158"/>
                  </a:cubicBezTo>
                  <a:cubicBezTo>
                    <a:pt x="5781" y="387"/>
                    <a:pt x="4851" y="0"/>
                    <a:pt x="39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0"/>
            <p:cNvSpPr/>
            <p:nvPr/>
          </p:nvSpPr>
          <p:spPr>
            <a:xfrm>
              <a:off x="209625" y="3073800"/>
              <a:ext cx="238725" cy="180050"/>
            </a:xfrm>
            <a:custGeom>
              <a:rect b="b" l="l" r="r" t="t"/>
              <a:pathLst>
                <a:path extrusionOk="0" h="7202" w="9549">
                  <a:moveTo>
                    <a:pt x="4775" y="0"/>
                  </a:moveTo>
                  <a:cubicBezTo>
                    <a:pt x="1574" y="0"/>
                    <a:pt x="1" y="3852"/>
                    <a:pt x="2252" y="6103"/>
                  </a:cubicBezTo>
                  <a:cubicBezTo>
                    <a:pt x="2930" y="6836"/>
                    <a:pt x="3852" y="7202"/>
                    <a:pt x="4775" y="7202"/>
                  </a:cubicBezTo>
                  <a:cubicBezTo>
                    <a:pt x="5697" y="7202"/>
                    <a:pt x="6619" y="6836"/>
                    <a:pt x="7297" y="6103"/>
                  </a:cubicBezTo>
                  <a:cubicBezTo>
                    <a:pt x="9548" y="3852"/>
                    <a:pt x="7948" y="0"/>
                    <a:pt x="47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0"/>
            <p:cNvSpPr/>
            <p:nvPr/>
          </p:nvSpPr>
          <p:spPr>
            <a:xfrm>
              <a:off x="857225" y="2443200"/>
              <a:ext cx="202100" cy="180775"/>
            </a:xfrm>
            <a:custGeom>
              <a:rect b="b" l="l" r="r" t="t"/>
              <a:pathLst>
                <a:path extrusionOk="0" h="7231" w="8084">
                  <a:moveTo>
                    <a:pt x="4034" y="1"/>
                  </a:moveTo>
                  <a:cubicBezTo>
                    <a:pt x="3217" y="1"/>
                    <a:pt x="2401" y="304"/>
                    <a:pt x="1709" y="922"/>
                  </a:cubicBezTo>
                  <a:cubicBezTo>
                    <a:pt x="190" y="2278"/>
                    <a:pt x="0" y="4448"/>
                    <a:pt x="1356" y="5967"/>
                  </a:cubicBezTo>
                  <a:cubicBezTo>
                    <a:pt x="2083" y="6797"/>
                    <a:pt x="3070" y="7231"/>
                    <a:pt x="4063" y="7231"/>
                  </a:cubicBezTo>
                  <a:cubicBezTo>
                    <a:pt x="4886" y="7231"/>
                    <a:pt x="5713" y="6934"/>
                    <a:pt x="6401" y="6319"/>
                  </a:cubicBezTo>
                  <a:cubicBezTo>
                    <a:pt x="7893" y="4990"/>
                    <a:pt x="8083" y="2766"/>
                    <a:pt x="6754" y="1274"/>
                  </a:cubicBezTo>
                  <a:cubicBezTo>
                    <a:pt x="5986" y="433"/>
                    <a:pt x="5010" y="1"/>
                    <a:pt x="40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0"/>
            <p:cNvSpPr/>
            <p:nvPr/>
          </p:nvSpPr>
          <p:spPr>
            <a:xfrm>
              <a:off x="209625" y="3703725"/>
              <a:ext cx="238325" cy="180100"/>
            </a:xfrm>
            <a:custGeom>
              <a:rect b="b" l="l" r="r" t="t"/>
              <a:pathLst>
                <a:path extrusionOk="0" h="7204" w="9533">
                  <a:moveTo>
                    <a:pt x="4760" y="1"/>
                  </a:moveTo>
                  <a:cubicBezTo>
                    <a:pt x="4738" y="1"/>
                    <a:pt x="4716" y="1"/>
                    <a:pt x="4693" y="1"/>
                  </a:cubicBezTo>
                  <a:cubicBezTo>
                    <a:pt x="1520" y="56"/>
                    <a:pt x="1" y="3934"/>
                    <a:pt x="2279" y="6159"/>
                  </a:cubicBezTo>
                  <a:cubicBezTo>
                    <a:pt x="2952" y="6857"/>
                    <a:pt x="3848" y="7204"/>
                    <a:pt x="4745" y="7204"/>
                  </a:cubicBezTo>
                  <a:cubicBezTo>
                    <a:pt x="5693" y="7204"/>
                    <a:pt x="6641" y="6817"/>
                    <a:pt x="7324" y="6050"/>
                  </a:cubicBezTo>
                  <a:cubicBezTo>
                    <a:pt x="9533" y="3788"/>
                    <a:pt x="7917" y="1"/>
                    <a:pt x="47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0"/>
            <p:cNvSpPr/>
            <p:nvPr/>
          </p:nvSpPr>
          <p:spPr>
            <a:xfrm>
              <a:off x="838900" y="3073100"/>
              <a:ext cx="238150" cy="179775"/>
            </a:xfrm>
            <a:custGeom>
              <a:rect b="b" l="l" r="r" t="t"/>
              <a:pathLst>
                <a:path extrusionOk="0" h="7191" w="9526">
                  <a:moveTo>
                    <a:pt x="4788" y="1"/>
                  </a:moveTo>
                  <a:cubicBezTo>
                    <a:pt x="3886" y="1"/>
                    <a:pt x="2985" y="354"/>
                    <a:pt x="2306" y="1059"/>
                  </a:cubicBezTo>
                  <a:cubicBezTo>
                    <a:pt x="1" y="3256"/>
                    <a:pt x="1520" y="7135"/>
                    <a:pt x="4693" y="7189"/>
                  </a:cubicBezTo>
                  <a:cubicBezTo>
                    <a:pt x="4727" y="7190"/>
                    <a:pt x="4760" y="7190"/>
                    <a:pt x="4793" y="7190"/>
                  </a:cubicBezTo>
                  <a:cubicBezTo>
                    <a:pt x="7928" y="7190"/>
                    <a:pt x="9525" y="3395"/>
                    <a:pt x="7351" y="1141"/>
                  </a:cubicBezTo>
                  <a:cubicBezTo>
                    <a:pt x="6661" y="381"/>
                    <a:pt x="5724" y="1"/>
                    <a:pt x="47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0"/>
            <p:cNvSpPr/>
            <p:nvPr/>
          </p:nvSpPr>
          <p:spPr>
            <a:xfrm>
              <a:off x="1468175" y="2443250"/>
              <a:ext cx="239200" cy="180325"/>
            </a:xfrm>
            <a:custGeom>
              <a:rect b="b" l="l" r="r" t="t"/>
              <a:pathLst>
                <a:path extrusionOk="0" h="7213" w="9568">
                  <a:moveTo>
                    <a:pt x="4787" y="1"/>
                  </a:moveTo>
                  <a:cubicBezTo>
                    <a:pt x="3881" y="1"/>
                    <a:pt x="2975" y="360"/>
                    <a:pt x="2306" y="1082"/>
                  </a:cubicBezTo>
                  <a:cubicBezTo>
                    <a:pt x="1" y="3306"/>
                    <a:pt x="1574" y="7185"/>
                    <a:pt x="4747" y="7212"/>
                  </a:cubicBezTo>
                  <a:cubicBezTo>
                    <a:pt x="4759" y="7212"/>
                    <a:pt x="4770" y="7212"/>
                    <a:pt x="4781" y="7212"/>
                  </a:cubicBezTo>
                  <a:cubicBezTo>
                    <a:pt x="7959" y="7212"/>
                    <a:pt x="9567" y="3407"/>
                    <a:pt x="7324" y="1137"/>
                  </a:cubicBezTo>
                  <a:cubicBezTo>
                    <a:pt x="6650" y="380"/>
                    <a:pt x="5719" y="1"/>
                    <a:pt x="47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0"/>
            <p:cNvSpPr/>
            <p:nvPr/>
          </p:nvSpPr>
          <p:spPr>
            <a:xfrm>
              <a:off x="209825" y="4333700"/>
              <a:ext cx="238525" cy="179800"/>
            </a:xfrm>
            <a:custGeom>
              <a:rect b="b" l="l" r="r" t="t"/>
              <a:pathLst>
                <a:path extrusionOk="0" h="7192" w="9541">
                  <a:moveTo>
                    <a:pt x="4760" y="0"/>
                  </a:moveTo>
                  <a:cubicBezTo>
                    <a:pt x="1609" y="0"/>
                    <a:pt x="1" y="3806"/>
                    <a:pt x="2217" y="6076"/>
                  </a:cubicBezTo>
                  <a:cubicBezTo>
                    <a:pt x="2905" y="6819"/>
                    <a:pt x="3836" y="7192"/>
                    <a:pt x="4768" y="7192"/>
                  </a:cubicBezTo>
                  <a:cubicBezTo>
                    <a:pt x="5674" y="7192"/>
                    <a:pt x="6580" y="6839"/>
                    <a:pt x="7262" y="6130"/>
                  </a:cubicBezTo>
                  <a:cubicBezTo>
                    <a:pt x="9540" y="3906"/>
                    <a:pt x="7994" y="28"/>
                    <a:pt x="4794" y="0"/>
                  </a:cubicBezTo>
                  <a:cubicBezTo>
                    <a:pt x="4783" y="0"/>
                    <a:pt x="4771" y="0"/>
                    <a:pt x="4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0"/>
            <p:cNvSpPr/>
            <p:nvPr/>
          </p:nvSpPr>
          <p:spPr>
            <a:xfrm>
              <a:off x="839100" y="3703750"/>
              <a:ext cx="238525" cy="180325"/>
            </a:xfrm>
            <a:custGeom>
              <a:rect b="b" l="l" r="r" t="t"/>
              <a:pathLst>
                <a:path extrusionOk="0" h="7213" w="9541">
                  <a:moveTo>
                    <a:pt x="4787" y="0"/>
                  </a:moveTo>
                  <a:cubicBezTo>
                    <a:pt x="1609" y="0"/>
                    <a:pt x="1" y="3806"/>
                    <a:pt x="2217" y="6076"/>
                  </a:cubicBezTo>
                  <a:cubicBezTo>
                    <a:pt x="2904" y="6832"/>
                    <a:pt x="3843" y="7212"/>
                    <a:pt x="4778" y="7212"/>
                  </a:cubicBezTo>
                  <a:cubicBezTo>
                    <a:pt x="5687" y="7212"/>
                    <a:pt x="6593" y="6853"/>
                    <a:pt x="7262" y="6130"/>
                  </a:cubicBezTo>
                  <a:cubicBezTo>
                    <a:pt x="9540" y="3906"/>
                    <a:pt x="7994" y="28"/>
                    <a:pt x="4821" y="0"/>
                  </a:cubicBezTo>
                  <a:cubicBezTo>
                    <a:pt x="4810" y="0"/>
                    <a:pt x="4798" y="0"/>
                    <a:pt x="47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0"/>
            <p:cNvSpPr/>
            <p:nvPr/>
          </p:nvSpPr>
          <p:spPr>
            <a:xfrm>
              <a:off x="1487175" y="3072975"/>
              <a:ext cx="200725" cy="180925"/>
            </a:xfrm>
            <a:custGeom>
              <a:rect b="b" l="l" r="r" t="t"/>
              <a:pathLst>
                <a:path extrusionOk="0" h="7237" w="8029">
                  <a:moveTo>
                    <a:pt x="4026" y="0"/>
                  </a:moveTo>
                  <a:cubicBezTo>
                    <a:pt x="3176" y="0"/>
                    <a:pt x="2321" y="327"/>
                    <a:pt x="1600" y="983"/>
                  </a:cubicBezTo>
                  <a:cubicBezTo>
                    <a:pt x="82" y="2393"/>
                    <a:pt x="0" y="4536"/>
                    <a:pt x="1383" y="6028"/>
                  </a:cubicBezTo>
                  <a:cubicBezTo>
                    <a:pt x="2095" y="6827"/>
                    <a:pt x="3088" y="7237"/>
                    <a:pt x="4085" y="7237"/>
                  </a:cubicBezTo>
                  <a:cubicBezTo>
                    <a:pt x="4949" y="7237"/>
                    <a:pt x="5817" y="6929"/>
                    <a:pt x="6510" y="6299"/>
                  </a:cubicBezTo>
                  <a:cubicBezTo>
                    <a:pt x="7975" y="4943"/>
                    <a:pt x="8029" y="2637"/>
                    <a:pt x="6646" y="1200"/>
                  </a:cubicBezTo>
                  <a:cubicBezTo>
                    <a:pt x="5904" y="401"/>
                    <a:pt x="4968" y="0"/>
                    <a:pt x="40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0"/>
            <p:cNvSpPr/>
            <p:nvPr/>
          </p:nvSpPr>
          <p:spPr>
            <a:xfrm>
              <a:off x="2098125" y="2443175"/>
              <a:ext cx="238525" cy="179725"/>
            </a:xfrm>
            <a:custGeom>
              <a:rect b="b" l="l" r="r" t="t"/>
              <a:pathLst>
                <a:path extrusionOk="0" h="7189" w="9541">
                  <a:moveTo>
                    <a:pt x="4759" y="0"/>
                  </a:moveTo>
                  <a:cubicBezTo>
                    <a:pt x="3849" y="0"/>
                    <a:pt x="2937" y="360"/>
                    <a:pt x="2252" y="1085"/>
                  </a:cubicBezTo>
                  <a:cubicBezTo>
                    <a:pt x="1" y="3309"/>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0"/>
            <p:cNvSpPr/>
            <p:nvPr/>
          </p:nvSpPr>
          <p:spPr>
            <a:xfrm>
              <a:off x="209825" y="4962975"/>
              <a:ext cx="238525" cy="180325"/>
            </a:xfrm>
            <a:custGeom>
              <a:rect b="b" l="l" r="r" t="t"/>
              <a:pathLst>
                <a:path extrusionOk="0" h="7213" w="9541">
                  <a:moveTo>
                    <a:pt x="4760" y="0"/>
                  </a:moveTo>
                  <a:cubicBezTo>
                    <a:pt x="1609" y="0"/>
                    <a:pt x="1" y="3833"/>
                    <a:pt x="2217" y="6076"/>
                  </a:cubicBezTo>
                  <a:cubicBezTo>
                    <a:pt x="2904" y="6832"/>
                    <a:pt x="3836" y="7212"/>
                    <a:pt x="4767" y="7212"/>
                  </a:cubicBezTo>
                  <a:cubicBezTo>
                    <a:pt x="5673" y="7212"/>
                    <a:pt x="6580" y="6853"/>
                    <a:pt x="7262" y="6130"/>
                  </a:cubicBezTo>
                  <a:cubicBezTo>
                    <a:pt x="9540" y="3906"/>
                    <a:pt x="7994" y="55"/>
                    <a:pt x="4794" y="0"/>
                  </a:cubicBezTo>
                  <a:cubicBezTo>
                    <a:pt x="4783" y="0"/>
                    <a:pt x="4771" y="0"/>
                    <a:pt x="4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0"/>
            <p:cNvSpPr/>
            <p:nvPr/>
          </p:nvSpPr>
          <p:spPr>
            <a:xfrm>
              <a:off x="857225" y="4332350"/>
              <a:ext cx="201400" cy="180975"/>
            </a:xfrm>
            <a:custGeom>
              <a:rect b="b" l="l" r="r" t="t"/>
              <a:pathLst>
                <a:path extrusionOk="0" h="7239" w="8056">
                  <a:moveTo>
                    <a:pt x="4035" y="1"/>
                  </a:moveTo>
                  <a:cubicBezTo>
                    <a:pt x="3185" y="1"/>
                    <a:pt x="2336" y="334"/>
                    <a:pt x="1628" y="1004"/>
                  </a:cubicBezTo>
                  <a:cubicBezTo>
                    <a:pt x="136" y="2387"/>
                    <a:pt x="0" y="4557"/>
                    <a:pt x="1411" y="6049"/>
                  </a:cubicBezTo>
                  <a:cubicBezTo>
                    <a:pt x="2098" y="6837"/>
                    <a:pt x="3066" y="7239"/>
                    <a:pt x="4038" y="7239"/>
                  </a:cubicBezTo>
                  <a:cubicBezTo>
                    <a:pt x="4906" y="7239"/>
                    <a:pt x="5777" y="6918"/>
                    <a:pt x="6456" y="6266"/>
                  </a:cubicBezTo>
                  <a:cubicBezTo>
                    <a:pt x="7975" y="4937"/>
                    <a:pt x="8056" y="2631"/>
                    <a:pt x="6673" y="1221"/>
                  </a:cubicBezTo>
                  <a:cubicBezTo>
                    <a:pt x="5918" y="409"/>
                    <a:pt x="4975" y="1"/>
                    <a:pt x="40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0"/>
            <p:cNvSpPr/>
            <p:nvPr/>
          </p:nvSpPr>
          <p:spPr>
            <a:xfrm>
              <a:off x="1468850" y="3702900"/>
              <a:ext cx="238325" cy="179900"/>
            </a:xfrm>
            <a:custGeom>
              <a:rect b="b" l="l" r="r" t="t"/>
              <a:pathLst>
                <a:path extrusionOk="0" h="7196" w="9533">
                  <a:moveTo>
                    <a:pt x="4780" y="0"/>
                  </a:moveTo>
                  <a:cubicBezTo>
                    <a:pt x="3878" y="0"/>
                    <a:pt x="2971" y="346"/>
                    <a:pt x="2279" y="1038"/>
                  </a:cubicBezTo>
                  <a:cubicBezTo>
                    <a:pt x="1" y="3262"/>
                    <a:pt x="1520" y="7141"/>
                    <a:pt x="4720" y="7195"/>
                  </a:cubicBezTo>
                  <a:cubicBezTo>
                    <a:pt x="4743" y="7196"/>
                    <a:pt x="4765" y="7196"/>
                    <a:pt x="4787" y="7196"/>
                  </a:cubicBezTo>
                  <a:cubicBezTo>
                    <a:pt x="7917" y="7196"/>
                    <a:pt x="9533" y="3409"/>
                    <a:pt x="7324" y="1119"/>
                  </a:cubicBezTo>
                  <a:cubicBezTo>
                    <a:pt x="6647" y="373"/>
                    <a:pt x="5717" y="0"/>
                    <a:pt x="47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0"/>
            <p:cNvSpPr/>
            <p:nvPr/>
          </p:nvSpPr>
          <p:spPr>
            <a:xfrm>
              <a:off x="5247225" y="3073125"/>
              <a:ext cx="239175" cy="179725"/>
            </a:xfrm>
            <a:custGeom>
              <a:rect b="b" l="l" r="r" t="t"/>
              <a:pathLst>
                <a:path extrusionOk="0" h="7189" w="9567">
                  <a:moveTo>
                    <a:pt x="4765" y="0"/>
                  </a:moveTo>
                  <a:cubicBezTo>
                    <a:pt x="3855" y="0"/>
                    <a:pt x="2950" y="360"/>
                    <a:pt x="2278" y="1085"/>
                  </a:cubicBezTo>
                  <a:cubicBezTo>
                    <a:pt x="0" y="3337"/>
                    <a:pt x="1573" y="7188"/>
                    <a:pt x="4774" y="7188"/>
                  </a:cubicBezTo>
                  <a:cubicBezTo>
                    <a:pt x="4785" y="7188"/>
                    <a:pt x="4796" y="7188"/>
                    <a:pt x="4807" y="7188"/>
                  </a:cubicBezTo>
                  <a:cubicBezTo>
                    <a:pt x="7959" y="7188"/>
                    <a:pt x="9567" y="3356"/>
                    <a:pt x="7324" y="1112"/>
                  </a:cubicBezTo>
                  <a:cubicBezTo>
                    <a:pt x="6625" y="373"/>
                    <a:pt x="5693" y="0"/>
                    <a:pt x="4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0"/>
            <p:cNvSpPr/>
            <p:nvPr/>
          </p:nvSpPr>
          <p:spPr>
            <a:xfrm>
              <a:off x="5877175" y="2443400"/>
              <a:ext cx="238125" cy="180200"/>
            </a:xfrm>
            <a:custGeom>
              <a:rect b="b" l="l" r="r" t="t"/>
              <a:pathLst>
                <a:path extrusionOk="0" h="7208" w="9525">
                  <a:moveTo>
                    <a:pt x="4761" y="0"/>
                  </a:moveTo>
                  <a:cubicBezTo>
                    <a:pt x="3895" y="0"/>
                    <a:pt x="3027" y="340"/>
                    <a:pt x="2306" y="1022"/>
                  </a:cubicBezTo>
                  <a:cubicBezTo>
                    <a:pt x="0" y="3219"/>
                    <a:pt x="1492" y="7125"/>
                    <a:pt x="4665" y="7206"/>
                  </a:cubicBezTo>
                  <a:cubicBezTo>
                    <a:pt x="4699" y="7207"/>
                    <a:pt x="4732" y="7208"/>
                    <a:pt x="4766" y="7208"/>
                  </a:cubicBezTo>
                  <a:cubicBezTo>
                    <a:pt x="7901" y="7208"/>
                    <a:pt x="9525" y="3439"/>
                    <a:pt x="7351" y="1158"/>
                  </a:cubicBezTo>
                  <a:cubicBezTo>
                    <a:pt x="6608" y="387"/>
                    <a:pt x="5685" y="0"/>
                    <a:pt x="4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0"/>
            <p:cNvSpPr/>
            <p:nvPr/>
          </p:nvSpPr>
          <p:spPr>
            <a:xfrm>
              <a:off x="3988175" y="4963650"/>
              <a:ext cx="238525" cy="179975"/>
            </a:xfrm>
            <a:custGeom>
              <a:rect b="b" l="l" r="r" t="t"/>
              <a:pathLst>
                <a:path extrusionOk="0" h="7199" w="9541">
                  <a:moveTo>
                    <a:pt x="4760" y="0"/>
                  </a:moveTo>
                  <a:cubicBezTo>
                    <a:pt x="1582" y="0"/>
                    <a:pt x="1" y="3833"/>
                    <a:pt x="2244" y="6076"/>
                  </a:cubicBezTo>
                  <a:cubicBezTo>
                    <a:pt x="2926" y="6826"/>
                    <a:pt x="3853" y="7198"/>
                    <a:pt x="4780" y="7198"/>
                  </a:cubicBezTo>
                  <a:cubicBezTo>
                    <a:pt x="5697" y="7198"/>
                    <a:pt x="6614" y="6832"/>
                    <a:pt x="7289" y="6103"/>
                  </a:cubicBezTo>
                  <a:cubicBezTo>
                    <a:pt x="9541" y="3852"/>
                    <a:pt x="7967" y="0"/>
                    <a:pt x="4794" y="0"/>
                  </a:cubicBezTo>
                  <a:cubicBezTo>
                    <a:pt x="4783" y="0"/>
                    <a:pt x="4772" y="0"/>
                    <a:pt x="4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0"/>
            <p:cNvSpPr/>
            <p:nvPr/>
          </p:nvSpPr>
          <p:spPr>
            <a:xfrm>
              <a:off x="4617650" y="4333675"/>
              <a:ext cx="239000" cy="180100"/>
            </a:xfrm>
            <a:custGeom>
              <a:rect b="b" l="l" r="r" t="t"/>
              <a:pathLst>
                <a:path extrusionOk="0" h="7204" w="9560">
                  <a:moveTo>
                    <a:pt x="4773" y="1"/>
                  </a:moveTo>
                  <a:cubicBezTo>
                    <a:pt x="1643" y="1"/>
                    <a:pt x="1" y="3788"/>
                    <a:pt x="2209" y="6050"/>
                  </a:cubicBezTo>
                  <a:cubicBezTo>
                    <a:pt x="2892" y="6817"/>
                    <a:pt x="3840" y="7204"/>
                    <a:pt x="4788" y="7204"/>
                  </a:cubicBezTo>
                  <a:cubicBezTo>
                    <a:pt x="5685" y="7204"/>
                    <a:pt x="6582" y="6857"/>
                    <a:pt x="7254" y="6159"/>
                  </a:cubicBezTo>
                  <a:cubicBezTo>
                    <a:pt x="9560" y="3934"/>
                    <a:pt x="8014" y="56"/>
                    <a:pt x="4840" y="1"/>
                  </a:cubicBezTo>
                  <a:cubicBezTo>
                    <a:pt x="4818" y="1"/>
                    <a:pt x="4796" y="1"/>
                    <a:pt x="4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0"/>
            <p:cNvSpPr/>
            <p:nvPr/>
          </p:nvSpPr>
          <p:spPr>
            <a:xfrm>
              <a:off x="5247400" y="3702975"/>
              <a:ext cx="238525" cy="179825"/>
            </a:xfrm>
            <a:custGeom>
              <a:rect b="b" l="l" r="r" t="t"/>
              <a:pathLst>
                <a:path extrusionOk="0" h="7193" w="9541">
                  <a:moveTo>
                    <a:pt x="4768" y="1"/>
                  </a:moveTo>
                  <a:cubicBezTo>
                    <a:pt x="3836" y="1"/>
                    <a:pt x="2905" y="374"/>
                    <a:pt x="2217" y="1116"/>
                  </a:cubicBezTo>
                  <a:cubicBezTo>
                    <a:pt x="1" y="3387"/>
                    <a:pt x="1609" y="7192"/>
                    <a:pt x="4787" y="7192"/>
                  </a:cubicBezTo>
                  <a:cubicBezTo>
                    <a:pt x="4799" y="7192"/>
                    <a:pt x="4810" y="7192"/>
                    <a:pt x="4821" y="7192"/>
                  </a:cubicBezTo>
                  <a:cubicBezTo>
                    <a:pt x="7995" y="7165"/>
                    <a:pt x="9541" y="3286"/>
                    <a:pt x="7262" y="1062"/>
                  </a:cubicBezTo>
                  <a:cubicBezTo>
                    <a:pt x="6580" y="353"/>
                    <a:pt x="5674" y="1"/>
                    <a:pt x="4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0"/>
            <p:cNvSpPr/>
            <p:nvPr/>
          </p:nvSpPr>
          <p:spPr>
            <a:xfrm>
              <a:off x="5896150" y="3072975"/>
              <a:ext cx="202775" cy="183550"/>
            </a:xfrm>
            <a:custGeom>
              <a:rect b="b" l="l" r="r" t="t"/>
              <a:pathLst>
                <a:path extrusionOk="0" h="7342" w="8111">
                  <a:moveTo>
                    <a:pt x="4006" y="0"/>
                  </a:moveTo>
                  <a:cubicBezTo>
                    <a:pt x="3156" y="0"/>
                    <a:pt x="2308" y="327"/>
                    <a:pt x="1601" y="983"/>
                  </a:cubicBezTo>
                  <a:cubicBezTo>
                    <a:pt x="82" y="2393"/>
                    <a:pt x="1" y="4536"/>
                    <a:pt x="1384" y="6028"/>
                  </a:cubicBezTo>
                  <a:cubicBezTo>
                    <a:pt x="2090" y="6896"/>
                    <a:pt x="3109" y="7341"/>
                    <a:pt x="4135" y="7341"/>
                  </a:cubicBezTo>
                  <a:cubicBezTo>
                    <a:pt x="5000" y="7341"/>
                    <a:pt x="5870" y="7025"/>
                    <a:pt x="6565" y="6380"/>
                  </a:cubicBezTo>
                  <a:cubicBezTo>
                    <a:pt x="8084" y="4997"/>
                    <a:pt x="8111" y="2637"/>
                    <a:pt x="6646" y="1200"/>
                  </a:cubicBezTo>
                  <a:cubicBezTo>
                    <a:pt x="5890" y="401"/>
                    <a:pt x="4947" y="0"/>
                    <a:pt x="40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0"/>
            <p:cNvSpPr/>
            <p:nvPr/>
          </p:nvSpPr>
          <p:spPr>
            <a:xfrm>
              <a:off x="6506450" y="2443400"/>
              <a:ext cx="239000" cy="180175"/>
            </a:xfrm>
            <a:custGeom>
              <a:rect b="b" l="l" r="r" t="t"/>
              <a:pathLst>
                <a:path extrusionOk="0" h="7207" w="9560">
                  <a:moveTo>
                    <a:pt x="4794" y="1"/>
                  </a:moveTo>
                  <a:cubicBezTo>
                    <a:pt x="3897" y="1"/>
                    <a:pt x="2994" y="347"/>
                    <a:pt x="2306" y="1049"/>
                  </a:cubicBezTo>
                  <a:cubicBezTo>
                    <a:pt x="0" y="3246"/>
                    <a:pt x="1546" y="7152"/>
                    <a:pt x="4720" y="7206"/>
                  </a:cubicBezTo>
                  <a:cubicBezTo>
                    <a:pt x="4742" y="7207"/>
                    <a:pt x="4765" y="7207"/>
                    <a:pt x="4787" y="7207"/>
                  </a:cubicBezTo>
                  <a:cubicBezTo>
                    <a:pt x="7943" y="7207"/>
                    <a:pt x="9559" y="3420"/>
                    <a:pt x="7351" y="1131"/>
                  </a:cubicBezTo>
                  <a:cubicBezTo>
                    <a:pt x="6671" y="381"/>
                    <a:pt x="5735" y="1"/>
                    <a:pt x="47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0"/>
            <p:cNvSpPr/>
            <p:nvPr/>
          </p:nvSpPr>
          <p:spPr>
            <a:xfrm>
              <a:off x="4617950" y="4962975"/>
              <a:ext cx="238700" cy="180400"/>
            </a:xfrm>
            <a:custGeom>
              <a:rect b="b" l="l" r="r" t="t"/>
              <a:pathLst>
                <a:path extrusionOk="0" h="7216" w="9548">
                  <a:moveTo>
                    <a:pt x="4747" y="0"/>
                  </a:moveTo>
                  <a:cubicBezTo>
                    <a:pt x="1573" y="27"/>
                    <a:pt x="0" y="3879"/>
                    <a:pt x="2251" y="6130"/>
                  </a:cubicBezTo>
                  <a:cubicBezTo>
                    <a:pt x="2937" y="6856"/>
                    <a:pt x="3848" y="7215"/>
                    <a:pt x="4759" y="7215"/>
                  </a:cubicBezTo>
                  <a:cubicBezTo>
                    <a:pt x="5686" y="7215"/>
                    <a:pt x="6612" y="6842"/>
                    <a:pt x="7296" y="6103"/>
                  </a:cubicBezTo>
                  <a:cubicBezTo>
                    <a:pt x="9548" y="3852"/>
                    <a:pt x="7947" y="0"/>
                    <a:pt x="47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0"/>
            <p:cNvSpPr/>
            <p:nvPr/>
          </p:nvSpPr>
          <p:spPr>
            <a:xfrm>
              <a:off x="5265525" y="4332375"/>
              <a:ext cx="202100" cy="181000"/>
            </a:xfrm>
            <a:custGeom>
              <a:rect b="b" l="l" r="r" t="t"/>
              <a:pathLst>
                <a:path extrusionOk="0" h="7240" w="8084">
                  <a:moveTo>
                    <a:pt x="4012" y="1"/>
                  </a:moveTo>
                  <a:cubicBezTo>
                    <a:pt x="3198" y="1"/>
                    <a:pt x="2389" y="303"/>
                    <a:pt x="1709" y="921"/>
                  </a:cubicBezTo>
                  <a:cubicBezTo>
                    <a:pt x="163" y="2305"/>
                    <a:pt x="0" y="4448"/>
                    <a:pt x="1357" y="5966"/>
                  </a:cubicBezTo>
                  <a:cubicBezTo>
                    <a:pt x="2110" y="6808"/>
                    <a:pt x="3087" y="7240"/>
                    <a:pt x="4067" y="7240"/>
                  </a:cubicBezTo>
                  <a:cubicBezTo>
                    <a:pt x="4888" y="7240"/>
                    <a:pt x="5709" y="6937"/>
                    <a:pt x="6402" y="6319"/>
                  </a:cubicBezTo>
                  <a:cubicBezTo>
                    <a:pt x="7893" y="4990"/>
                    <a:pt x="8083" y="2793"/>
                    <a:pt x="6727" y="1274"/>
                  </a:cubicBezTo>
                  <a:cubicBezTo>
                    <a:pt x="5959" y="433"/>
                    <a:pt x="4983" y="1"/>
                    <a:pt x="40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0"/>
            <p:cNvSpPr/>
            <p:nvPr/>
          </p:nvSpPr>
          <p:spPr>
            <a:xfrm>
              <a:off x="5896150" y="3702650"/>
              <a:ext cx="200750" cy="180725"/>
            </a:xfrm>
            <a:custGeom>
              <a:rect b="b" l="l" r="r" t="t"/>
              <a:pathLst>
                <a:path extrusionOk="0" h="7229" w="8030">
                  <a:moveTo>
                    <a:pt x="3995" y="0"/>
                  </a:moveTo>
                  <a:cubicBezTo>
                    <a:pt x="3149" y="0"/>
                    <a:pt x="2305" y="328"/>
                    <a:pt x="1601" y="994"/>
                  </a:cubicBezTo>
                  <a:cubicBezTo>
                    <a:pt x="82" y="2431"/>
                    <a:pt x="1" y="4547"/>
                    <a:pt x="1384" y="6039"/>
                  </a:cubicBezTo>
                  <a:cubicBezTo>
                    <a:pt x="2129" y="6827"/>
                    <a:pt x="3086" y="7229"/>
                    <a:pt x="4043" y="7229"/>
                  </a:cubicBezTo>
                  <a:cubicBezTo>
                    <a:pt x="4898" y="7229"/>
                    <a:pt x="5752" y="6908"/>
                    <a:pt x="6456" y="6256"/>
                  </a:cubicBezTo>
                  <a:cubicBezTo>
                    <a:pt x="7948" y="4954"/>
                    <a:pt x="8029" y="2648"/>
                    <a:pt x="6646" y="1211"/>
                  </a:cubicBezTo>
                  <a:cubicBezTo>
                    <a:pt x="5887" y="409"/>
                    <a:pt x="4940" y="0"/>
                    <a:pt x="39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0"/>
            <p:cNvSpPr/>
            <p:nvPr/>
          </p:nvSpPr>
          <p:spPr>
            <a:xfrm>
              <a:off x="6506825" y="3073100"/>
              <a:ext cx="239000" cy="179750"/>
            </a:xfrm>
            <a:custGeom>
              <a:rect b="b" l="l" r="r" t="t"/>
              <a:pathLst>
                <a:path extrusionOk="0" h="7190" w="9560">
                  <a:moveTo>
                    <a:pt x="4773" y="1"/>
                  </a:moveTo>
                  <a:cubicBezTo>
                    <a:pt x="3837" y="1"/>
                    <a:pt x="2900" y="381"/>
                    <a:pt x="2209" y="1141"/>
                  </a:cubicBezTo>
                  <a:cubicBezTo>
                    <a:pt x="1" y="3403"/>
                    <a:pt x="1617" y="7190"/>
                    <a:pt x="4773" y="7190"/>
                  </a:cubicBezTo>
                  <a:cubicBezTo>
                    <a:pt x="4795" y="7190"/>
                    <a:pt x="4818" y="7190"/>
                    <a:pt x="4840" y="7189"/>
                  </a:cubicBezTo>
                  <a:cubicBezTo>
                    <a:pt x="8014" y="7135"/>
                    <a:pt x="9560" y="3256"/>
                    <a:pt x="7254" y="1059"/>
                  </a:cubicBezTo>
                  <a:cubicBezTo>
                    <a:pt x="6575" y="354"/>
                    <a:pt x="5675" y="1"/>
                    <a:pt x="4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0"/>
            <p:cNvSpPr/>
            <p:nvPr/>
          </p:nvSpPr>
          <p:spPr>
            <a:xfrm>
              <a:off x="5247225" y="4963650"/>
              <a:ext cx="238700" cy="180050"/>
            </a:xfrm>
            <a:custGeom>
              <a:rect b="b" l="l" r="r" t="t"/>
              <a:pathLst>
                <a:path extrusionOk="0" h="7202" w="9548">
                  <a:moveTo>
                    <a:pt x="4774" y="0"/>
                  </a:moveTo>
                  <a:cubicBezTo>
                    <a:pt x="1600" y="0"/>
                    <a:pt x="0" y="3852"/>
                    <a:pt x="2251" y="6103"/>
                  </a:cubicBezTo>
                  <a:cubicBezTo>
                    <a:pt x="2929" y="6836"/>
                    <a:pt x="3852" y="7202"/>
                    <a:pt x="4774" y="7202"/>
                  </a:cubicBezTo>
                  <a:cubicBezTo>
                    <a:pt x="5696" y="7202"/>
                    <a:pt x="6618" y="6836"/>
                    <a:pt x="7296" y="6103"/>
                  </a:cubicBezTo>
                  <a:cubicBezTo>
                    <a:pt x="9548" y="3852"/>
                    <a:pt x="7974" y="0"/>
                    <a:pt x="47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0"/>
            <p:cNvSpPr/>
            <p:nvPr/>
          </p:nvSpPr>
          <p:spPr>
            <a:xfrm>
              <a:off x="5877550" y="4332575"/>
              <a:ext cx="238325" cy="180175"/>
            </a:xfrm>
            <a:custGeom>
              <a:rect b="b" l="l" r="r" t="t"/>
              <a:pathLst>
                <a:path extrusionOk="0" h="7207" w="9533">
                  <a:moveTo>
                    <a:pt x="4749" y="1"/>
                  </a:moveTo>
                  <a:cubicBezTo>
                    <a:pt x="3805" y="1"/>
                    <a:pt x="2862" y="381"/>
                    <a:pt x="2182" y="1130"/>
                  </a:cubicBezTo>
                  <a:cubicBezTo>
                    <a:pt x="1" y="3420"/>
                    <a:pt x="1617" y="7207"/>
                    <a:pt x="4773" y="7207"/>
                  </a:cubicBezTo>
                  <a:cubicBezTo>
                    <a:pt x="4795" y="7207"/>
                    <a:pt x="4818" y="7207"/>
                    <a:pt x="4840" y="7206"/>
                  </a:cubicBezTo>
                  <a:cubicBezTo>
                    <a:pt x="8014" y="7125"/>
                    <a:pt x="9533" y="3246"/>
                    <a:pt x="7227" y="1049"/>
                  </a:cubicBezTo>
                  <a:cubicBezTo>
                    <a:pt x="6552" y="347"/>
                    <a:pt x="5650" y="1"/>
                    <a:pt x="47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0"/>
            <p:cNvSpPr/>
            <p:nvPr/>
          </p:nvSpPr>
          <p:spPr>
            <a:xfrm>
              <a:off x="6506450" y="3702975"/>
              <a:ext cx="239000" cy="179825"/>
            </a:xfrm>
            <a:custGeom>
              <a:rect b="b" l="l" r="r" t="t"/>
              <a:pathLst>
                <a:path extrusionOk="0" h="7193" w="9560">
                  <a:moveTo>
                    <a:pt x="4794" y="0"/>
                  </a:moveTo>
                  <a:cubicBezTo>
                    <a:pt x="3897" y="0"/>
                    <a:pt x="2994" y="346"/>
                    <a:pt x="2306" y="1035"/>
                  </a:cubicBezTo>
                  <a:cubicBezTo>
                    <a:pt x="0" y="3259"/>
                    <a:pt x="1546" y="7138"/>
                    <a:pt x="4720" y="7192"/>
                  </a:cubicBezTo>
                  <a:cubicBezTo>
                    <a:pt x="4742" y="7193"/>
                    <a:pt x="4765" y="7193"/>
                    <a:pt x="4787" y="7193"/>
                  </a:cubicBezTo>
                  <a:cubicBezTo>
                    <a:pt x="7943" y="7193"/>
                    <a:pt x="9559" y="3406"/>
                    <a:pt x="7351" y="1144"/>
                  </a:cubicBezTo>
                  <a:cubicBezTo>
                    <a:pt x="6671" y="380"/>
                    <a:pt x="5735" y="0"/>
                    <a:pt x="47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0"/>
            <p:cNvSpPr/>
            <p:nvPr/>
          </p:nvSpPr>
          <p:spPr>
            <a:xfrm>
              <a:off x="5896150" y="4962125"/>
              <a:ext cx="201425" cy="181050"/>
            </a:xfrm>
            <a:custGeom>
              <a:rect b="b" l="l" r="r" t="t"/>
              <a:pathLst>
                <a:path extrusionOk="0" h="7242" w="8057">
                  <a:moveTo>
                    <a:pt x="4006" y="1"/>
                  </a:moveTo>
                  <a:cubicBezTo>
                    <a:pt x="3156" y="1"/>
                    <a:pt x="2308" y="328"/>
                    <a:pt x="1601" y="984"/>
                  </a:cubicBezTo>
                  <a:cubicBezTo>
                    <a:pt x="109" y="2394"/>
                    <a:pt x="1" y="4564"/>
                    <a:pt x="1384" y="6056"/>
                  </a:cubicBezTo>
                  <a:cubicBezTo>
                    <a:pt x="2083" y="6840"/>
                    <a:pt x="3051" y="7242"/>
                    <a:pt x="4021" y="7242"/>
                  </a:cubicBezTo>
                  <a:cubicBezTo>
                    <a:pt x="4897" y="7242"/>
                    <a:pt x="5774" y="6915"/>
                    <a:pt x="6456" y="6246"/>
                  </a:cubicBezTo>
                  <a:cubicBezTo>
                    <a:pt x="7948" y="4944"/>
                    <a:pt x="8056" y="2638"/>
                    <a:pt x="6646" y="1201"/>
                  </a:cubicBezTo>
                  <a:cubicBezTo>
                    <a:pt x="5890" y="402"/>
                    <a:pt x="4947" y="1"/>
                    <a:pt x="40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0"/>
            <p:cNvSpPr/>
            <p:nvPr/>
          </p:nvSpPr>
          <p:spPr>
            <a:xfrm>
              <a:off x="6507125" y="4332300"/>
              <a:ext cx="238125" cy="180475"/>
            </a:xfrm>
            <a:custGeom>
              <a:rect b="b" l="l" r="r" t="t"/>
              <a:pathLst>
                <a:path extrusionOk="0" h="7219" w="9525">
                  <a:moveTo>
                    <a:pt x="4739" y="1"/>
                  </a:moveTo>
                  <a:cubicBezTo>
                    <a:pt x="3881" y="1"/>
                    <a:pt x="3024" y="341"/>
                    <a:pt x="2306" y="1033"/>
                  </a:cubicBezTo>
                  <a:cubicBezTo>
                    <a:pt x="0" y="3230"/>
                    <a:pt x="1492" y="7136"/>
                    <a:pt x="4666" y="7217"/>
                  </a:cubicBezTo>
                  <a:cubicBezTo>
                    <a:pt x="4699" y="7218"/>
                    <a:pt x="4732" y="7218"/>
                    <a:pt x="4765" y="7218"/>
                  </a:cubicBezTo>
                  <a:cubicBezTo>
                    <a:pt x="7874" y="7218"/>
                    <a:pt x="9525" y="3450"/>
                    <a:pt x="7351" y="1169"/>
                  </a:cubicBezTo>
                  <a:cubicBezTo>
                    <a:pt x="6591" y="395"/>
                    <a:pt x="5664" y="1"/>
                    <a:pt x="47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0"/>
            <p:cNvSpPr/>
            <p:nvPr/>
          </p:nvSpPr>
          <p:spPr>
            <a:xfrm>
              <a:off x="6506825" y="4962275"/>
              <a:ext cx="239000" cy="179750"/>
            </a:xfrm>
            <a:custGeom>
              <a:rect b="b" l="l" r="r" t="t"/>
              <a:pathLst>
                <a:path extrusionOk="0" h="7190" w="9560">
                  <a:moveTo>
                    <a:pt x="4773" y="1"/>
                  </a:moveTo>
                  <a:cubicBezTo>
                    <a:pt x="3837" y="1"/>
                    <a:pt x="2900" y="381"/>
                    <a:pt x="2209" y="1140"/>
                  </a:cubicBezTo>
                  <a:cubicBezTo>
                    <a:pt x="1" y="3403"/>
                    <a:pt x="1617" y="7190"/>
                    <a:pt x="4773" y="7190"/>
                  </a:cubicBezTo>
                  <a:cubicBezTo>
                    <a:pt x="4795" y="7190"/>
                    <a:pt x="4818" y="7189"/>
                    <a:pt x="4840" y="7189"/>
                  </a:cubicBezTo>
                  <a:cubicBezTo>
                    <a:pt x="8014" y="7135"/>
                    <a:pt x="9560" y="3256"/>
                    <a:pt x="7254" y="1059"/>
                  </a:cubicBezTo>
                  <a:cubicBezTo>
                    <a:pt x="6575" y="354"/>
                    <a:pt x="5675" y="1"/>
                    <a:pt x="4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0"/>
            <p:cNvSpPr/>
            <p:nvPr/>
          </p:nvSpPr>
          <p:spPr>
            <a:xfrm>
              <a:off x="4006300" y="2443200"/>
              <a:ext cx="202100" cy="180775"/>
            </a:xfrm>
            <a:custGeom>
              <a:rect b="b" l="l" r="r" t="t"/>
              <a:pathLst>
                <a:path extrusionOk="0" h="7231" w="8084">
                  <a:moveTo>
                    <a:pt x="4023" y="1"/>
                  </a:moveTo>
                  <a:cubicBezTo>
                    <a:pt x="3204" y="1"/>
                    <a:pt x="2389" y="304"/>
                    <a:pt x="1709" y="922"/>
                  </a:cubicBezTo>
                  <a:cubicBezTo>
                    <a:pt x="190" y="2278"/>
                    <a:pt x="0" y="4448"/>
                    <a:pt x="1329" y="5967"/>
                  </a:cubicBezTo>
                  <a:cubicBezTo>
                    <a:pt x="2056" y="6797"/>
                    <a:pt x="3051" y="7231"/>
                    <a:pt x="4052" y="7231"/>
                  </a:cubicBezTo>
                  <a:cubicBezTo>
                    <a:pt x="4881" y="7231"/>
                    <a:pt x="5714" y="6934"/>
                    <a:pt x="6402" y="6319"/>
                  </a:cubicBezTo>
                  <a:cubicBezTo>
                    <a:pt x="7893" y="4990"/>
                    <a:pt x="8083" y="2766"/>
                    <a:pt x="6754" y="1274"/>
                  </a:cubicBezTo>
                  <a:cubicBezTo>
                    <a:pt x="5987" y="433"/>
                    <a:pt x="5002" y="1"/>
                    <a:pt x="40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0"/>
            <p:cNvSpPr/>
            <p:nvPr/>
          </p:nvSpPr>
          <p:spPr>
            <a:xfrm>
              <a:off x="3988000" y="3073100"/>
              <a:ext cx="238125" cy="179775"/>
            </a:xfrm>
            <a:custGeom>
              <a:rect b="b" l="l" r="r" t="t"/>
              <a:pathLst>
                <a:path extrusionOk="0" h="7191" w="9525">
                  <a:moveTo>
                    <a:pt x="4787" y="1"/>
                  </a:moveTo>
                  <a:cubicBezTo>
                    <a:pt x="3885" y="1"/>
                    <a:pt x="2984" y="354"/>
                    <a:pt x="2306" y="1059"/>
                  </a:cubicBezTo>
                  <a:cubicBezTo>
                    <a:pt x="0" y="3256"/>
                    <a:pt x="1519" y="7135"/>
                    <a:pt x="4692" y="7189"/>
                  </a:cubicBezTo>
                  <a:cubicBezTo>
                    <a:pt x="4726" y="7190"/>
                    <a:pt x="4759" y="7190"/>
                    <a:pt x="4792" y="7190"/>
                  </a:cubicBezTo>
                  <a:cubicBezTo>
                    <a:pt x="7927" y="7190"/>
                    <a:pt x="9525" y="3395"/>
                    <a:pt x="7351" y="1141"/>
                  </a:cubicBezTo>
                  <a:cubicBezTo>
                    <a:pt x="6660" y="381"/>
                    <a:pt x="5723" y="1"/>
                    <a:pt x="47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0"/>
            <p:cNvSpPr/>
            <p:nvPr/>
          </p:nvSpPr>
          <p:spPr>
            <a:xfrm>
              <a:off x="4617250" y="2443250"/>
              <a:ext cx="239200" cy="180325"/>
            </a:xfrm>
            <a:custGeom>
              <a:rect b="b" l="l" r="r" t="t"/>
              <a:pathLst>
                <a:path extrusionOk="0" h="7213" w="9568">
                  <a:moveTo>
                    <a:pt x="4791" y="1"/>
                  </a:moveTo>
                  <a:cubicBezTo>
                    <a:pt x="3881" y="1"/>
                    <a:pt x="2975" y="360"/>
                    <a:pt x="2307" y="1082"/>
                  </a:cubicBezTo>
                  <a:cubicBezTo>
                    <a:pt x="1" y="3306"/>
                    <a:pt x="1574" y="7185"/>
                    <a:pt x="4748" y="7212"/>
                  </a:cubicBezTo>
                  <a:cubicBezTo>
                    <a:pt x="4759" y="7212"/>
                    <a:pt x="4770" y="7212"/>
                    <a:pt x="4781" y="7212"/>
                  </a:cubicBezTo>
                  <a:cubicBezTo>
                    <a:pt x="7960" y="7212"/>
                    <a:pt x="9568" y="3407"/>
                    <a:pt x="7352" y="1137"/>
                  </a:cubicBezTo>
                  <a:cubicBezTo>
                    <a:pt x="6664" y="380"/>
                    <a:pt x="5726" y="1"/>
                    <a:pt x="47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0"/>
            <p:cNvSpPr/>
            <p:nvPr/>
          </p:nvSpPr>
          <p:spPr>
            <a:xfrm>
              <a:off x="3988175" y="3703750"/>
              <a:ext cx="238525" cy="180325"/>
            </a:xfrm>
            <a:custGeom>
              <a:rect b="b" l="l" r="r" t="t"/>
              <a:pathLst>
                <a:path extrusionOk="0" h="7213" w="9541">
                  <a:moveTo>
                    <a:pt x="4787" y="0"/>
                  </a:moveTo>
                  <a:cubicBezTo>
                    <a:pt x="1609" y="0"/>
                    <a:pt x="1" y="3806"/>
                    <a:pt x="2217" y="6076"/>
                  </a:cubicBezTo>
                  <a:cubicBezTo>
                    <a:pt x="2905" y="6832"/>
                    <a:pt x="3836" y="7212"/>
                    <a:pt x="4767" y="7212"/>
                  </a:cubicBezTo>
                  <a:cubicBezTo>
                    <a:pt x="5674" y="7212"/>
                    <a:pt x="6580" y="6853"/>
                    <a:pt x="7262" y="6130"/>
                  </a:cubicBezTo>
                  <a:cubicBezTo>
                    <a:pt x="9541" y="3906"/>
                    <a:pt x="7995" y="28"/>
                    <a:pt x="4821" y="0"/>
                  </a:cubicBezTo>
                  <a:cubicBezTo>
                    <a:pt x="4810" y="0"/>
                    <a:pt x="4798" y="0"/>
                    <a:pt x="47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0"/>
            <p:cNvSpPr/>
            <p:nvPr/>
          </p:nvSpPr>
          <p:spPr>
            <a:xfrm>
              <a:off x="4636250" y="3072975"/>
              <a:ext cx="201425" cy="180925"/>
            </a:xfrm>
            <a:custGeom>
              <a:rect b="b" l="l" r="r" t="t"/>
              <a:pathLst>
                <a:path extrusionOk="0" h="7237" w="8057">
                  <a:moveTo>
                    <a:pt x="4023" y="0"/>
                  </a:moveTo>
                  <a:cubicBezTo>
                    <a:pt x="3177" y="0"/>
                    <a:pt x="2335" y="327"/>
                    <a:pt x="1628" y="983"/>
                  </a:cubicBezTo>
                  <a:cubicBezTo>
                    <a:pt x="109" y="2393"/>
                    <a:pt x="0" y="4536"/>
                    <a:pt x="1411" y="6028"/>
                  </a:cubicBezTo>
                  <a:cubicBezTo>
                    <a:pt x="2123" y="6827"/>
                    <a:pt x="3107" y="7237"/>
                    <a:pt x="4097" y="7237"/>
                  </a:cubicBezTo>
                  <a:cubicBezTo>
                    <a:pt x="4955" y="7237"/>
                    <a:pt x="5817" y="6929"/>
                    <a:pt x="6510" y="6299"/>
                  </a:cubicBezTo>
                  <a:cubicBezTo>
                    <a:pt x="7975" y="4943"/>
                    <a:pt x="8056" y="2637"/>
                    <a:pt x="6673" y="1200"/>
                  </a:cubicBezTo>
                  <a:cubicBezTo>
                    <a:pt x="5903" y="401"/>
                    <a:pt x="4961" y="0"/>
                    <a:pt x="40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0"/>
            <p:cNvSpPr/>
            <p:nvPr/>
          </p:nvSpPr>
          <p:spPr>
            <a:xfrm>
              <a:off x="5247225" y="2443175"/>
              <a:ext cx="238500" cy="179725"/>
            </a:xfrm>
            <a:custGeom>
              <a:rect b="b" l="l" r="r" t="t"/>
              <a:pathLst>
                <a:path extrusionOk="0" h="7189" w="9540">
                  <a:moveTo>
                    <a:pt x="4765" y="0"/>
                  </a:moveTo>
                  <a:cubicBezTo>
                    <a:pt x="3855" y="0"/>
                    <a:pt x="2950" y="360"/>
                    <a:pt x="2278" y="1085"/>
                  </a:cubicBezTo>
                  <a:cubicBezTo>
                    <a:pt x="0" y="3309"/>
                    <a:pt x="1573" y="7188"/>
                    <a:pt x="4774" y="7188"/>
                  </a:cubicBezTo>
                  <a:cubicBezTo>
                    <a:pt x="4785" y="7188"/>
                    <a:pt x="4796" y="7188"/>
                    <a:pt x="4807" y="7188"/>
                  </a:cubicBezTo>
                  <a:cubicBezTo>
                    <a:pt x="7959" y="7188"/>
                    <a:pt x="9540" y="3356"/>
                    <a:pt x="7324" y="1112"/>
                  </a:cubicBezTo>
                  <a:cubicBezTo>
                    <a:pt x="6625" y="373"/>
                    <a:pt x="5693" y="0"/>
                    <a:pt x="4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0"/>
            <p:cNvSpPr/>
            <p:nvPr/>
          </p:nvSpPr>
          <p:spPr>
            <a:xfrm>
              <a:off x="4006975" y="4332350"/>
              <a:ext cx="201425" cy="181225"/>
            </a:xfrm>
            <a:custGeom>
              <a:rect b="b" l="l" r="r" t="t"/>
              <a:pathLst>
                <a:path extrusionOk="0" h="7249" w="8057">
                  <a:moveTo>
                    <a:pt x="4008" y="1"/>
                  </a:moveTo>
                  <a:cubicBezTo>
                    <a:pt x="3158" y="1"/>
                    <a:pt x="2309" y="334"/>
                    <a:pt x="1601" y="1004"/>
                  </a:cubicBezTo>
                  <a:cubicBezTo>
                    <a:pt x="109" y="2387"/>
                    <a:pt x="0" y="4557"/>
                    <a:pt x="1384" y="6049"/>
                  </a:cubicBezTo>
                  <a:cubicBezTo>
                    <a:pt x="2082" y="6847"/>
                    <a:pt x="3051" y="7249"/>
                    <a:pt x="4021" y="7249"/>
                  </a:cubicBezTo>
                  <a:cubicBezTo>
                    <a:pt x="4897" y="7249"/>
                    <a:pt x="5774" y="6922"/>
                    <a:pt x="6456" y="6266"/>
                  </a:cubicBezTo>
                  <a:cubicBezTo>
                    <a:pt x="7948" y="4937"/>
                    <a:pt x="8056" y="2631"/>
                    <a:pt x="6646" y="1221"/>
                  </a:cubicBezTo>
                  <a:cubicBezTo>
                    <a:pt x="5891" y="409"/>
                    <a:pt x="4949" y="1"/>
                    <a:pt x="40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0"/>
            <p:cNvSpPr/>
            <p:nvPr/>
          </p:nvSpPr>
          <p:spPr>
            <a:xfrm>
              <a:off x="4617950" y="3702900"/>
              <a:ext cx="238325" cy="179900"/>
            </a:xfrm>
            <a:custGeom>
              <a:rect b="b" l="l" r="r" t="t"/>
              <a:pathLst>
                <a:path extrusionOk="0" h="7196" w="9533">
                  <a:moveTo>
                    <a:pt x="4759" y="0"/>
                  </a:moveTo>
                  <a:cubicBezTo>
                    <a:pt x="3858" y="0"/>
                    <a:pt x="2957" y="346"/>
                    <a:pt x="2279" y="1038"/>
                  </a:cubicBezTo>
                  <a:cubicBezTo>
                    <a:pt x="0" y="3262"/>
                    <a:pt x="1519" y="7141"/>
                    <a:pt x="4693" y="7195"/>
                  </a:cubicBezTo>
                  <a:cubicBezTo>
                    <a:pt x="4715" y="7196"/>
                    <a:pt x="4737" y="7196"/>
                    <a:pt x="4760" y="7196"/>
                  </a:cubicBezTo>
                  <a:cubicBezTo>
                    <a:pt x="7916" y="7196"/>
                    <a:pt x="9532" y="3409"/>
                    <a:pt x="7324" y="1119"/>
                  </a:cubicBezTo>
                  <a:cubicBezTo>
                    <a:pt x="6633" y="373"/>
                    <a:pt x="5695" y="0"/>
                    <a:pt x="47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0"/>
            <p:cNvSpPr/>
            <p:nvPr/>
          </p:nvSpPr>
          <p:spPr>
            <a:xfrm>
              <a:off x="7141825" y="1811875"/>
              <a:ext cx="238700" cy="180050"/>
            </a:xfrm>
            <a:custGeom>
              <a:rect b="b" l="l" r="r" t="t"/>
              <a:pathLst>
                <a:path extrusionOk="0" h="7202" w="9548">
                  <a:moveTo>
                    <a:pt x="4774" y="0"/>
                  </a:moveTo>
                  <a:cubicBezTo>
                    <a:pt x="1600" y="0"/>
                    <a:pt x="0" y="3825"/>
                    <a:pt x="2224" y="6103"/>
                  </a:cubicBezTo>
                  <a:cubicBezTo>
                    <a:pt x="2902" y="6835"/>
                    <a:pt x="3825" y="7201"/>
                    <a:pt x="4750" y="7201"/>
                  </a:cubicBezTo>
                  <a:cubicBezTo>
                    <a:pt x="5676" y="7201"/>
                    <a:pt x="6605" y="6835"/>
                    <a:pt x="7296" y="6103"/>
                  </a:cubicBezTo>
                  <a:cubicBezTo>
                    <a:pt x="9548" y="3879"/>
                    <a:pt x="7975" y="27"/>
                    <a:pt x="47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0"/>
            <p:cNvSpPr/>
            <p:nvPr/>
          </p:nvSpPr>
          <p:spPr>
            <a:xfrm>
              <a:off x="7142025" y="552650"/>
              <a:ext cx="238500" cy="179800"/>
            </a:xfrm>
            <a:custGeom>
              <a:rect b="b" l="l" r="r" t="t"/>
              <a:pathLst>
                <a:path extrusionOk="0" h="7192" w="9540">
                  <a:moveTo>
                    <a:pt x="4760" y="0"/>
                  </a:moveTo>
                  <a:cubicBezTo>
                    <a:pt x="1608" y="0"/>
                    <a:pt x="0" y="3806"/>
                    <a:pt x="2216" y="6076"/>
                  </a:cubicBezTo>
                  <a:cubicBezTo>
                    <a:pt x="2904" y="6819"/>
                    <a:pt x="3836" y="7192"/>
                    <a:pt x="4767" y="7192"/>
                  </a:cubicBezTo>
                  <a:cubicBezTo>
                    <a:pt x="5673" y="7192"/>
                    <a:pt x="6579" y="6839"/>
                    <a:pt x="7261" y="6130"/>
                  </a:cubicBezTo>
                  <a:cubicBezTo>
                    <a:pt x="9540" y="3906"/>
                    <a:pt x="7994" y="27"/>
                    <a:pt x="4793" y="0"/>
                  </a:cubicBezTo>
                  <a:cubicBezTo>
                    <a:pt x="4782" y="0"/>
                    <a:pt x="4771" y="0"/>
                    <a:pt x="4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0"/>
            <p:cNvSpPr/>
            <p:nvPr/>
          </p:nvSpPr>
          <p:spPr>
            <a:xfrm>
              <a:off x="7160125" y="1181075"/>
              <a:ext cx="201425" cy="181050"/>
            </a:xfrm>
            <a:custGeom>
              <a:rect b="b" l="l" r="r" t="t"/>
              <a:pathLst>
                <a:path extrusionOk="0" h="7242" w="8057">
                  <a:moveTo>
                    <a:pt x="4033" y="1"/>
                  </a:moveTo>
                  <a:cubicBezTo>
                    <a:pt x="3183" y="1"/>
                    <a:pt x="2336" y="327"/>
                    <a:pt x="1628" y="983"/>
                  </a:cubicBezTo>
                  <a:cubicBezTo>
                    <a:pt x="136" y="2394"/>
                    <a:pt x="1" y="4564"/>
                    <a:pt x="1411" y="6056"/>
                  </a:cubicBezTo>
                  <a:cubicBezTo>
                    <a:pt x="2095" y="6840"/>
                    <a:pt x="3065" y="7242"/>
                    <a:pt x="4035" y="7242"/>
                  </a:cubicBezTo>
                  <a:cubicBezTo>
                    <a:pt x="4910" y="7242"/>
                    <a:pt x="5787" y="6914"/>
                    <a:pt x="6456" y="6245"/>
                  </a:cubicBezTo>
                  <a:cubicBezTo>
                    <a:pt x="7975" y="4944"/>
                    <a:pt x="8056" y="2638"/>
                    <a:pt x="6673" y="1200"/>
                  </a:cubicBezTo>
                  <a:cubicBezTo>
                    <a:pt x="5917" y="402"/>
                    <a:pt x="4974" y="1"/>
                    <a:pt x="40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0"/>
            <p:cNvSpPr/>
            <p:nvPr/>
          </p:nvSpPr>
          <p:spPr>
            <a:xfrm>
              <a:off x="7141825" y="4962975"/>
              <a:ext cx="238700" cy="180150"/>
            </a:xfrm>
            <a:custGeom>
              <a:rect b="b" l="l" r="r" t="t"/>
              <a:pathLst>
                <a:path extrusionOk="0" h="7206" w="9548">
                  <a:moveTo>
                    <a:pt x="4801" y="0"/>
                  </a:moveTo>
                  <a:cubicBezTo>
                    <a:pt x="1600" y="0"/>
                    <a:pt x="0" y="3852"/>
                    <a:pt x="2251" y="6103"/>
                  </a:cubicBezTo>
                  <a:cubicBezTo>
                    <a:pt x="2933" y="6839"/>
                    <a:pt x="3854" y="7205"/>
                    <a:pt x="4777" y="7205"/>
                  </a:cubicBezTo>
                  <a:cubicBezTo>
                    <a:pt x="5691" y="7205"/>
                    <a:pt x="6608" y="6846"/>
                    <a:pt x="7296" y="6130"/>
                  </a:cubicBezTo>
                  <a:cubicBezTo>
                    <a:pt x="9548" y="3879"/>
                    <a:pt x="7975" y="27"/>
                    <a:pt x="48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0"/>
            <p:cNvSpPr/>
            <p:nvPr/>
          </p:nvSpPr>
          <p:spPr>
            <a:xfrm>
              <a:off x="7160125" y="2443200"/>
              <a:ext cx="202100" cy="180775"/>
            </a:xfrm>
            <a:custGeom>
              <a:rect b="b" l="l" r="r" t="t"/>
              <a:pathLst>
                <a:path extrusionOk="0" h="7231" w="8084">
                  <a:moveTo>
                    <a:pt x="4012" y="1"/>
                  </a:moveTo>
                  <a:cubicBezTo>
                    <a:pt x="3198" y="1"/>
                    <a:pt x="2389" y="304"/>
                    <a:pt x="1709" y="922"/>
                  </a:cubicBezTo>
                  <a:cubicBezTo>
                    <a:pt x="190" y="2278"/>
                    <a:pt x="1" y="4448"/>
                    <a:pt x="1330" y="5967"/>
                  </a:cubicBezTo>
                  <a:cubicBezTo>
                    <a:pt x="2057" y="6797"/>
                    <a:pt x="3051" y="7231"/>
                    <a:pt x="4048" y="7231"/>
                  </a:cubicBezTo>
                  <a:cubicBezTo>
                    <a:pt x="4873" y="7231"/>
                    <a:pt x="5699" y="6934"/>
                    <a:pt x="6375" y="6319"/>
                  </a:cubicBezTo>
                  <a:cubicBezTo>
                    <a:pt x="7894" y="4990"/>
                    <a:pt x="8083" y="2766"/>
                    <a:pt x="6727" y="1274"/>
                  </a:cubicBezTo>
                  <a:cubicBezTo>
                    <a:pt x="5960" y="433"/>
                    <a:pt x="4983" y="1"/>
                    <a:pt x="40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0"/>
            <p:cNvSpPr/>
            <p:nvPr/>
          </p:nvSpPr>
          <p:spPr>
            <a:xfrm>
              <a:off x="7141825" y="3073100"/>
              <a:ext cx="238125" cy="179775"/>
            </a:xfrm>
            <a:custGeom>
              <a:rect b="b" l="l" r="r" t="t"/>
              <a:pathLst>
                <a:path extrusionOk="0" h="7191" w="9525">
                  <a:moveTo>
                    <a:pt x="4781" y="1"/>
                  </a:moveTo>
                  <a:cubicBezTo>
                    <a:pt x="3878" y="1"/>
                    <a:pt x="2971" y="354"/>
                    <a:pt x="2279" y="1059"/>
                  </a:cubicBezTo>
                  <a:cubicBezTo>
                    <a:pt x="0" y="3256"/>
                    <a:pt x="1519" y="7135"/>
                    <a:pt x="4693" y="7189"/>
                  </a:cubicBezTo>
                  <a:cubicBezTo>
                    <a:pt x="4726" y="7190"/>
                    <a:pt x="4759" y="7190"/>
                    <a:pt x="4792" y="7190"/>
                  </a:cubicBezTo>
                  <a:cubicBezTo>
                    <a:pt x="7927" y="7190"/>
                    <a:pt x="9525" y="3395"/>
                    <a:pt x="7324" y="1141"/>
                  </a:cubicBezTo>
                  <a:cubicBezTo>
                    <a:pt x="6647" y="381"/>
                    <a:pt x="5717" y="1"/>
                    <a:pt x="47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0"/>
            <p:cNvSpPr/>
            <p:nvPr/>
          </p:nvSpPr>
          <p:spPr>
            <a:xfrm>
              <a:off x="7142025" y="3703750"/>
              <a:ext cx="238500" cy="180325"/>
            </a:xfrm>
            <a:custGeom>
              <a:rect b="b" l="l" r="r" t="t"/>
              <a:pathLst>
                <a:path extrusionOk="0" h="7213" w="9540">
                  <a:moveTo>
                    <a:pt x="4760" y="0"/>
                  </a:moveTo>
                  <a:cubicBezTo>
                    <a:pt x="1608" y="0"/>
                    <a:pt x="0" y="3806"/>
                    <a:pt x="2216" y="6076"/>
                  </a:cubicBezTo>
                  <a:cubicBezTo>
                    <a:pt x="2904" y="6832"/>
                    <a:pt x="3835" y="7212"/>
                    <a:pt x="4767" y="7212"/>
                  </a:cubicBezTo>
                  <a:cubicBezTo>
                    <a:pt x="5673" y="7212"/>
                    <a:pt x="6579" y="6853"/>
                    <a:pt x="7261" y="6130"/>
                  </a:cubicBezTo>
                  <a:cubicBezTo>
                    <a:pt x="9540" y="3906"/>
                    <a:pt x="7994" y="28"/>
                    <a:pt x="4793" y="0"/>
                  </a:cubicBezTo>
                  <a:cubicBezTo>
                    <a:pt x="4782" y="0"/>
                    <a:pt x="4771" y="0"/>
                    <a:pt x="4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0"/>
            <p:cNvSpPr/>
            <p:nvPr/>
          </p:nvSpPr>
          <p:spPr>
            <a:xfrm>
              <a:off x="7160125" y="4332350"/>
              <a:ext cx="201425" cy="181225"/>
            </a:xfrm>
            <a:custGeom>
              <a:rect b="b" l="l" r="r" t="t"/>
              <a:pathLst>
                <a:path extrusionOk="0" h="7249" w="8057">
                  <a:moveTo>
                    <a:pt x="4035" y="1"/>
                  </a:moveTo>
                  <a:cubicBezTo>
                    <a:pt x="3185" y="1"/>
                    <a:pt x="2336" y="334"/>
                    <a:pt x="1628" y="1004"/>
                  </a:cubicBezTo>
                  <a:cubicBezTo>
                    <a:pt x="136" y="2387"/>
                    <a:pt x="1" y="4557"/>
                    <a:pt x="1411" y="6049"/>
                  </a:cubicBezTo>
                  <a:cubicBezTo>
                    <a:pt x="2095" y="6847"/>
                    <a:pt x="3065" y="7249"/>
                    <a:pt x="4035" y="7249"/>
                  </a:cubicBezTo>
                  <a:cubicBezTo>
                    <a:pt x="4911" y="7249"/>
                    <a:pt x="5787" y="6922"/>
                    <a:pt x="6456" y="6266"/>
                  </a:cubicBezTo>
                  <a:cubicBezTo>
                    <a:pt x="7975" y="4937"/>
                    <a:pt x="8056" y="2631"/>
                    <a:pt x="6673" y="1221"/>
                  </a:cubicBezTo>
                  <a:cubicBezTo>
                    <a:pt x="5918" y="409"/>
                    <a:pt x="4976" y="1"/>
                    <a:pt x="40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 name="Google Shape;1895;p40"/>
          <p:cNvGrpSpPr/>
          <p:nvPr/>
        </p:nvGrpSpPr>
        <p:grpSpPr>
          <a:xfrm>
            <a:off x="7900125" y="-1282600"/>
            <a:ext cx="2300750" cy="5232700"/>
            <a:chOff x="2650500" y="238500"/>
            <a:chExt cx="2300750" cy="5232700"/>
          </a:xfrm>
        </p:grpSpPr>
        <p:sp>
          <p:nvSpPr>
            <p:cNvPr id="1896" name="Google Shape;1896;p40"/>
            <p:cNvSpPr/>
            <p:nvPr/>
          </p:nvSpPr>
          <p:spPr>
            <a:xfrm>
              <a:off x="2650500" y="238500"/>
              <a:ext cx="2300750" cy="5232700"/>
            </a:xfrm>
            <a:custGeom>
              <a:rect b="b" l="l" r="r" t="t"/>
              <a:pathLst>
                <a:path extrusionOk="0" h="209308" w="92030">
                  <a:moveTo>
                    <a:pt x="7597" y="138060"/>
                  </a:moveTo>
                  <a:lnTo>
                    <a:pt x="7597" y="138060"/>
                  </a:lnTo>
                  <a:cubicBezTo>
                    <a:pt x="7278" y="139366"/>
                    <a:pt x="6928" y="140703"/>
                    <a:pt x="6670" y="142024"/>
                  </a:cubicBezTo>
                  <a:lnTo>
                    <a:pt x="6260" y="144030"/>
                  </a:lnTo>
                  <a:lnTo>
                    <a:pt x="5895" y="146020"/>
                  </a:lnTo>
                  <a:lnTo>
                    <a:pt x="5728" y="147022"/>
                  </a:lnTo>
                  <a:cubicBezTo>
                    <a:pt x="5667" y="147357"/>
                    <a:pt x="5622" y="147691"/>
                    <a:pt x="5576" y="148025"/>
                  </a:cubicBezTo>
                  <a:lnTo>
                    <a:pt x="5303" y="150030"/>
                  </a:lnTo>
                  <a:cubicBezTo>
                    <a:pt x="5211" y="150699"/>
                    <a:pt x="5151" y="151367"/>
                    <a:pt x="5075" y="152036"/>
                  </a:cubicBezTo>
                  <a:lnTo>
                    <a:pt x="4968" y="153053"/>
                  </a:lnTo>
                  <a:lnTo>
                    <a:pt x="4892" y="154056"/>
                  </a:lnTo>
                  <a:cubicBezTo>
                    <a:pt x="4680" y="156745"/>
                    <a:pt x="4634" y="159434"/>
                    <a:pt x="4771" y="162123"/>
                  </a:cubicBezTo>
                  <a:cubicBezTo>
                    <a:pt x="4877" y="164781"/>
                    <a:pt x="5211" y="167440"/>
                    <a:pt x="5789" y="170053"/>
                  </a:cubicBezTo>
                  <a:cubicBezTo>
                    <a:pt x="6336" y="172650"/>
                    <a:pt x="7171" y="175172"/>
                    <a:pt x="8250" y="177588"/>
                  </a:cubicBezTo>
                  <a:cubicBezTo>
                    <a:pt x="9328" y="180003"/>
                    <a:pt x="10696" y="182282"/>
                    <a:pt x="12306" y="184363"/>
                  </a:cubicBezTo>
                  <a:cubicBezTo>
                    <a:pt x="13947" y="186459"/>
                    <a:pt x="15800" y="188358"/>
                    <a:pt x="17866" y="190014"/>
                  </a:cubicBezTo>
                  <a:cubicBezTo>
                    <a:pt x="19947" y="191700"/>
                    <a:pt x="22180" y="193189"/>
                    <a:pt x="24535" y="194450"/>
                  </a:cubicBezTo>
                  <a:cubicBezTo>
                    <a:pt x="22135" y="193174"/>
                    <a:pt x="19856" y="191670"/>
                    <a:pt x="17744" y="189969"/>
                  </a:cubicBezTo>
                  <a:cubicBezTo>
                    <a:pt x="17608" y="189862"/>
                    <a:pt x="17486" y="189756"/>
                    <a:pt x="17349" y="189649"/>
                  </a:cubicBezTo>
                  <a:lnTo>
                    <a:pt x="16970" y="189315"/>
                  </a:lnTo>
                  <a:lnTo>
                    <a:pt x="16210" y="188647"/>
                  </a:lnTo>
                  <a:cubicBezTo>
                    <a:pt x="16088" y="188541"/>
                    <a:pt x="15967" y="188419"/>
                    <a:pt x="15845" y="188297"/>
                  </a:cubicBezTo>
                  <a:lnTo>
                    <a:pt x="15481" y="187948"/>
                  </a:lnTo>
                  <a:lnTo>
                    <a:pt x="14767" y="187249"/>
                  </a:lnTo>
                  <a:cubicBezTo>
                    <a:pt x="14311" y="186748"/>
                    <a:pt x="13840" y="186262"/>
                    <a:pt x="13400" y="185760"/>
                  </a:cubicBezTo>
                  <a:lnTo>
                    <a:pt x="12762" y="185001"/>
                  </a:lnTo>
                  <a:cubicBezTo>
                    <a:pt x="12549" y="184743"/>
                    <a:pt x="12321" y="184484"/>
                    <a:pt x="12139" y="184211"/>
                  </a:cubicBezTo>
                  <a:cubicBezTo>
                    <a:pt x="10513" y="182099"/>
                    <a:pt x="9146" y="179790"/>
                    <a:pt x="8067" y="177360"/>
                  </a:cubicBezTo>
                  <a:cubicBezTo>
                    <a:pt x="6989" y="174914"/>
                    <a:pt x="6184" y="172377"/>
                    <a:pt x="5637" y="169764"/>
                  </a:cubicBezTo>
                  <a:lnTo>
                    <a:pt x="5455" y="168792"/>
                  </a:lnTo>
                  <a:lnTo>
                    <a:pt x="5348" y="168290"/>
                  </a:lnTo>
                  <a:cubicBezTo>
                    <a:pt x="5318" y="168123"/>
                    <a:pt x="5303" y="167971"/>
                    <a:pt x="5272" y="167804"/>
                  </a:cubicBezTo>
                  <a:cubicBezTo>
                    <a:pt x="5181" y="167136"/>
                    <a:pt x="5075" y="166483"/>
                    <a:pt x="4984" y="165814"/>
                  </a:cubicBezTo>
                  <a:lnTo>
                    <a:pt x="4801" y="163824"/>
                  </a:lnTo>
                  <a:cubicBezTo>
                    <a:pt x="4741" y="163156"/>
                    <a:pt x="4725" y="162502"/>
                    <a:pt x="4680" y="161819"/>
                  </a:cubicBezTo>
                  <a:cubicBezTo>
                    <a:pt x="4634" y="161150"/>
                    <a:pt x="4634" y="160497"/>
                    <a:pt x="4634" y="159829"/>
                  </a:cubicBezTo>
                  <a:cubicBezTo>
                    <a:pt x="4619" y="159145"/>
                    <a:pt x="4604" y="158492"/>
                    <a:pt x="4634" y="157824"/>
                  </a:cubicBezTo>
                  <a:lnTo>
                    <a:pt x="4710" y="155818"/>
                  </a:lnTo>
                  <a:lnTo>
                    <a:pt x="4847" y="153813"/>
                  </a:lnTo>
                  <a:cubicBezTo>
                    <a:pt x="4892" y="153145"/>
                    <a:pt x="4968" y="152476"/>
                    <a:pt x="5044" y="151823"/>
                  </a:cubicBezTo>
                  <a:lnTo>
                    <a:pt x="5151" y="150820"/>
                  </a:lnTo>
                  <a:cubicBezTo>
                    <a:pt x="5181" y="150486"/>
                    <a:pt x="5211" y="150152"/>
                    <a:pt x="5272" y="149818"/>
                  </a:cubicBezTo>
                  <a:cubicBezTo>
                    <a:pt x="5470" y="148496"/>
                    <a:pt x="5637" y="147174"/>
                    <a:pt x="5895" y="145868"/>
                  </a:cubicBezTo>
                  <a:cubicBezTo>
                    <a:pt x="6017" y="145215"/>
                    <a:pt x="6123" y="144561"/>
                    <a:pt x="6260" y="143893"/>
                  </a:cubicBezTo>
                  <a:lnTo>
                    <a:pt x="6670" y="141949"/>
                  </a:lnTo>
                  <a:lnTo>
                    <a:pt x="6883" y="140961"/>
                  </a:lnTo>
                  <a:cubicBezTo>
                    <a:pt x="6958" y="140642"/>
                    <a:pt x="7034" y="140323"/>
                    <a:pt x="7110" y="139989"/>
                  </a:cubicBezTo>
                  <a:lnTo>
                    <a:pt x="7597" y="138060"/>
                  </a:lnTo>
                  <a:close/>
                  <a:moveTo>
                    <a:pt x="71628" y="0"/>
                  </a:moveTo>
                  <a:lnTo>
                    <a:pt x="71628" y="0"/>
                  </a:lnTo>
                  <a:cubicBezTo>
                    <a:pt x="66098" y="562"/>
                    <a:pt x="60478" y="1124"/>
                    <a:pt x="54872" y="2127"/>
                  </a:cubicBezTo>
                  <a:cubicBezTo>
                    <a:pt x="49266" y="3130"/>
                    <a:pt x="43630" y="4527"/>
                    <a:pt x="38207" y="6836"/>
                  </a:cubicBezTo>
                  <a:cubicBezTo>
                    <a:pt x="37539" y="7171"/>
                    <a:pt x="36703" y="7535"/>
                    <a:pt x="35807" y="8036"/>
                  </a:cubicBezTo>
                  <a:cubicBezTo>
                    <a:pt x="35366" y="8279"/>
                    <a:pt x="34895" y="8538"/>
                    <a:pt x="34409" y="8796"/>
                  </a:cubicBezTo>
                  <a:lnTo>
                    <a:pt x="32996" y="9662"/>
                  </a:lnTo>
                  <a:cubicBezTo>
                    <a:pt x="32769" y="9814"/>
                    <a:pt x="32526" y="9951"/>
                    <a:pt x="32298" y="10118"/>
                  </a:cubicBezTo>
                  <a:lnTo>
                    <a:pt x="31614" y="10589"/>
                  </a:lnTo>
                  <a:cubicBezTo>
                    <a:pt x="31158" y="10892"/>
                    <a:pt x="30718" y="11181"/>
                    <a:pt x="30308" y="11500"/>
                  </a:cubicBezTo>
                  <a:lnTo>
                    <a:pt x="29153" y="12381"/>
                  </a:lnTo>
                  <a:cubicBezTo>
                    <a:pt x="28788" y="12655"/>
                    <a:pt x="28454" y="12913"/>
                    <a:pt x="28181" y="13156"/>
                  </a:cubicBezTo>
                  <a:cubicBezTo>
                    <a:pt x="24839" y="15997"/>
                    <a:pt x="21983" y="19369"/>
                    <a:pt x="19734" y="23152"/>
                  </a:cubicBezTo>
                  <a:lnTo>
                    <a:pt x="18929" y="24565"/>
                  </a:lnTo>
                  <a:lnTo>
                    <a:pt x="18732" y="24914"/>
                  </a:lnTo>
                  <a:lnTo>
                    <a:pt x="18534" y="25279"/>
                  </a:lnTo>
                  <a:lnTo>
                    <a:pt x="18185" y="25993"/>
                  </a:lnTo>
                  <a:lnTo>
                    <a:pt x="17456" y="27451"/>
                  </a:lnTo>
                  <a:lnTo>
                    <a:pt x="16833" y="28940"/>
                  </a:lnTo>
                  <a:lnTo>
                    <a:pt x="16529" y="29684"/>
                  </a:lnTo>
                  <a:cubicBezTo>
                    <a:pt x="16423" y="29927"/>
                    <a:pt x="16316" y="30170"/>
                    <a:pt x="16225" y="30429"/>
                  </a:cubicBezTo>
                  <a:lnTo>
                    <a:pt x="15709" y="31948"/>
                  </a:lnTo>
                  <a:lnTo>
                    <a:pt x="15435" y="32707"/>
                  </a:lnTo>
                  <a:lnTo>
                    <a:pt x="15359" y="32920"/>
                  </a:lnTo>
                  <a:lnTo>
                    <a:pt x="15314" y="33057"/>
                  </a:lnTo>
                  <a:cubicBezTo>
                    <a:pt x="15299" y="33102"/>
                    <a:pt x="15268" y="33163"/>
                    <a:pt x="15268" y="33224"/>
                  </a:cubicBezTo>
                  <a:lnTo>
                    <a:pt x="15162" y="33740"/>
                  </a:lnTo>
                  <a:lnTo>
                    <a:pt x="15010" y="34561"/>
                  </a:lnTo>
                  <a:cubicBezTo>
                    <a:pt x="14964" y="34819"/>
                    <a:pt x="14904" y="35092"/>
                    <a:pt x="14873" y="35366"/>
                  </a:cubicBezTo>
                  <a:cubicBezTo>
                    <a:pt x="14539" y="37508"/>
                    <a:pt x="14387" y="39665"/>
                    <a:pt x="14417" y="41837"/>
                  </a:cubicBezTo>
                  <a:cubicBezTo>
                    <a:pt x="14448" y="43949"/>
                    <a:pt x="14600" y="46076"/>
                    <a:pt x="14904" y="48172"/>
                  </a:cubicBezTo>
                  <a:cubicBezTo>
                    <a:pt x="15435" y="52319"/>
                    <a:pt x="16362" y="56315"/>
                    <a:pt x="17319" y="60204"/>
                  </a:cubicBezTo>
                  <a:cubicBezTo>
                    <a:pt x="18276" y="64108"/>
                    <a:pt x="19263" y="67906"/>
                    <a:pt x="20008" y="71673"/>
                  </a:cubicBezTo>
                  <a:cubicBezTo>
                    <a:pt x="20737" y="75456"/>
                    <a:pt x="21223" y="79193"/>
                    <a:pt x="21162" y="82869"/>
                  </a:cubicBezTo>
                  <a:lnTo>
                    <a:pt x="21102" y="84236"/>
                  </a:lnTo>
                  <a:cubicBezTo>
                    <a:pt x="21071" y="84692"/>
                    <a:pt x="21026" y="85163"/>
                    <a:pt x="20995" y="85619"/>
                  </a:cubicBezTo>
                  <a:cubicBezTo>
                    <a:pt x="20950" y="86090"/>
                    <a:pt x="20904" y="86591"/>
                    <a:pt x="20859" y="87062"/>
                  </a:cubicBezTo>
                  <a:lnTo>
                    <a:pt x="20783" y="87791"/>
                  </a:lnTo>
                  <a:cubicBezTo>
                    <a:pt x="20767" y="88019"/>
                    <a:pt x="20737" y="88262"/>
                    <a:pt x="20707" y="88490"/>
                  </a:cubicBezTo>
                  <a:cubicBezTo>
                    <a:pt x="20494" y="90374"/>
                    <a:pt x="20175" y="92242"/>
                    <a:pt x="19795" y="94080"/>
                  </a:cubicBezTo>
                  <a:cubicBezTo>
                    <a:pt x="19036" y="97757"/>
                    <a:pt x="17896" y="101342"/>
                    <a:pt x="16392" y="104775"/>
                  </a:cubicBezTo>
                  <a:cubicBezTo>
                    <a:pt x="14904" y="108224"/>
                    <a:pt x="13050" y="111611"/>
                    <a:pt x="11212" y="115136"/>
                  </a:cubicBezTo>
                  <a:cubicBezTo>
                    <a:pt x="10301" y="116898"/>
                    <a:pt x="9404" y="118691"/>
                    <a:pt x="8554" y="120529"/>
                  </a:cubicBezTo>
                  <a:cubicBezTo>
                    <a:pt x="7718" y="122367"/>
                    <a:pt x="6913" y="124235"/>
                    <a:pt x="6199" y="126134"/>
                  </a:cubicBezTo>
                  <a:cubicBezTo>
                    <a:pt x="5834" y="127091"/>
                    <a:pt x="5500" y="128048"/>
                    <a:pt x="5166" y="129005"/>
                  </a:cubicBezTo>
                  <a:lnTo>
                    <a:pt x="4695" y="130464"/>
                  </a:lnTo>
                  <a:cubicBezTo>
                    <a:pt x="4543" y="130935"/>
                    <a:pt x="4406" y="131436"/>
                    <a:pt x="4254" y="131922"/>
                  </a:cubicBezTo>
                  <a:lnTo>
                    <a:pt x="4027" y="132667"/>
                  </a:lnTo>
                  <a:lnTo>
                    <a:pt x="3844" y="133396"/>
                  </a:lnTo>
                  <a:lnTo>
                    <a:pt x="3464" y="134854"/>
                  </a:lnTo>
                  <a:lnTo>
                    <a:pt x="3085" y="136313"/>
                  </a:lnTo>
                  <a:lnTo>
                    <a:pt x="2750" y="137786"/>
                  </a:lnTo>
                  <a:cubicBezTo>
                    <a:pt x="1824" y="141705"/>
                    <a:pt x="1125" y="145686"/>
                    <a:pt x="639" y="149696"/>
                  </a:cubicBezTo>
                  <a:cubicBezTo>
                    <a:pt x="153" y="153752"/>
                    <a:pt x="1" y="157854"/>
                    <a:pt x="198" y="161940"/>
                  </a:cubicBezTo>
                  <a:cubicBezTo>
                    <a:pt x="259" y="162973"/>
                    <a:pt x="305" y="163991"/>
                    <a:pt x="426" y="165024"/>
                  </a:cubicBezTo>
                  <a:lnTo>
                    <a:pt x="609" y="166574"/>
                  </a:lnTo>
                  <a:lnTo>
                    <a:pt x="836" y="168123"/>
                  </a:lnTo>
                  <a:lnTo>
                    <a:pt x="958" y="168898"/>
                  </a:lnTo>
                  <a:cubicBezTo>
                    <a:pt x="1003" y="169141"/>
                    <a:pt x="1064" y="169399"/>
                    <a:pt x="1110" y="169658"/>
                  </a:cubicBezTo>
                  <a:lnTo>
                    <a:pt x="1429" y="171207"/>
                  </a:lnTo>
                  <a:cubicBezTo>
                    <a:pt x="1535" y="171708"/>
                    <a:pt x="1687" y="172210"/>
                    <a:pt x="1809" y="172726"/>
                  </a:cubicBezTo>
                  <a:lnTo>
                    <a:pt x="2006" y="173486"/>
                  </a:lnTo>
                  <a:cubicBezTo>
                    <a:pt x="2067" y="173744"/>
                    <a:pt x="2158" y="173987"/>
                    <a:pt x="2234" y="174245"/>
                  </a:cubicBezTo>
                  <a:lnTo>
                    <a:pt x="2705" y="175765"/>
                  </a:lnTo>
                  <a:cubicBezTo>
                    <a:pt x="2887" y="176251"/>
                    <a:pt x="3070" y="176752"/>
                    <a:pt x="3267" y="177253"/>
                  </a:cubicBezTo>
                  <a:lnTo>
                    <a:pt x="3556" y="177998"/>
                  </a:lnTo>
                  <a:lnTo>
                    <a:pt x="3875" y="178727"/>
                  </a:lnTo>
                  <a:cubicBezTo>
                    <a:pt x="4087" y="179213"/>
                    <a:pt x="4285" y="179699"/>
                    <a:pt x="4528" y="180185"/>
                  </a:cubicBezTo>
                  <a:cubicBezTo>
                    <a:pt x="5470" y="182099"/>
                    <a:pt x="6548" y="183953"/>
                    <a:pt x="7794" y="185700"/>
                  </a:cubicBezTo>
                  <a:cubicBezTo>
                    <a:pt x="9040" y="187447"/>
                    <a:pt x="10422" y="189087"/>
                    <a:pt x="11941" y="190591"/>
                  </a:cubicBezTo>
                  <a:lnTo>
                    <a:pt x="13096" y="191716"/>
                  </a:lnTo>
                  <a:lnTo>
                    <a:pt x="14296" y="192764"/>
                  </a:lnTo>
                  <a:lnTo>
                    <a:pt x="14600" y="193037"/>
                  </a:lnTo>
                  <a:lnTo>
                    <a:pt x="14904" y="193280"/>
                  </a:lnTo>
                  <a:lnTo>
                    <a:pt x="15526" y="193782"/>
                  </a:lnTo>
                  <a:lnTo>
                    <a:pt x="16164" y="194268"/>
                  </a:lnTo>
                  <a:cubicBezTo>
                    <a:pt x="16377" y="194435"/>
                    <a:pt x="16590" y="194587"/>
                    <a:pt x="16802" y="194739"/>
                  </a:cubicBezTo>
                  <a:cubicBezTo>
                    <a:pt x="14585" y="193128"/>
                    <a:pt x="12534" y="191275"/>
                    <a:pt x="10680" y="189255"/>
                  </a:cubicBezTo>
                  <a:cubicBezTo>
                    <a:pt x="8842" y="187219"/>
                    <a:pt x="7232" y="185001"/>
                    <a:pt x="5865" y="182616"/>
                  </a:cubicBezTo>
                  <a:cubicBezTo>
                    <a:pt x="4528" y="180261"/>
                    <a:pt x="3434" y="177785"/>
                    <a:pt x="2599" y="175218"/>
                  </a:cubicBezTo>
                  <a:lnTo>
                    <a:pt x="2295" y="174245"/>
                  </a:lnTo>
                  <a:cubicBezTo>
                    <a:pt x="2204" y="173926"/>
                    <a:pt x="2082" y="173607"/>
                    <a:pt x="2006" y="173288"/>
                  </a:cubicBezTo>
                  <a:lnTo>
                    <a:pt x="1520" y="171329"/>
                  </a:lnTo>
                  <a:lnTo>
                    <a:pt x="1125" y="169384"/>
                  </a:lnTo>
                  <a:cubicBezTo>
                    <a:pt x="1049" y="169050"/>
                    <a:pt x="1003" y="168731"/>
                    <a:pt x="958" y="168397"/>
                  </a:cubicBezTo>
                  <a:lnTo>
                    <a:pt x="806" y="167424"/>
                  </a:lnTo>
                  <a:cubicBezTo>
                    <a:pt x="426" y="164827"/>
                    <a:pt x="229" y="162214"/>
                    <a:pt x="214" y="159601"/>
                  </a:cubicBezTo>
                  <a:lnTo>
                    <a:pt x="198" y="158629"/>
                  </a:lnTo>
                  <a:cubicBezTo>
                    <a:pt x="198" y="158294"/>
                    <a:pt x="214" y="157975"/>
                    <a:pt x="214" y="157656"/>
                  </a:cubicBezTo>
                  <a:lnTo>
                    <a:pt x="274" y="155712"/>
                  </a:lnTo>
                  <a:lnTo>
                    <a:pt x="396" y="153783"/>
                  </a:lnTo>
                  <a:lnTo>
                    <a:pt x="457" y="152826"/>
                  </a:lnTo>
                  <a:cubicBezTo>
                    <a:pt x="472" y="152507"/>
                    <a:pt x="517" y="152188"/>
                    <a:pt x="548" y="151869"/>
                  </a:cubicBezTo>
                  <a:cubicBezTo>
                    <a:pt x="1049" y="146810"/>
                    <a:pt x="1900" y="141781"/>
                    <a:pt x="3115" y="136829"/>
                  </a:cubicBezTo>
                  <a:cubicBezTo>
                    <a:pt x="3252" y="136206"/>
                    <a:pt x="3434" y="135599"/>
                    <a:pt x="3586" y="134976"/>
                  </a:cubicBezTo>
                  <a:lnTo>
                    <a:pt x="4057" y="133138"/>
                  </a:lnTo>
                  <a:lnTo>
                    <a:pt x="4178" y="132682"/>
                  </a:lnTo>
                  <a:lnTo>
                    <a:pt x="4315" y="132211"/>
                  </a:lnTo>
                  <a:lnTo>
                    <a:pt x="4589" y="131284"/>
                  </a:lnTo>
                  <a:cubicBezTo>
                    <a:pt x="4771" y="130661"/>
                    <a:pt x="4999" y="130054"/>
                    <a:pt x="5181" y="129446"/>
                  </a:cubicBezTo>
                  <a:cubicBezTo>
                    <a:pt x="5986" y="127015"/>
                    <a:pt x="6913" y="124615"/>
                    <a:pt x="7961" y="122260"/>
                  </a:cubicBezTo>
                  <a:cubicBezTo>
                    <a:pt x="8994" y="119921"/>
                    <a:pt x="10133" y="117642"/>
                    <a:pt x="11288" y="115394"/>
                  </a:cubicBezTo>
                  <a:cubicBezTo>
                    <a:pt x="12443" y="113161"/>
                    <a:pt x="13627" y="110973"/>
                    <a:pt x="14721" y="108786"/>
                  </a:cubicBezTo>
                  <a:cubicBezTo>
                    <a:pt x="15815" y="106629"/>
                    <a:pt x="16802" y="104411"/>
                    <a:pt x="17668" y="102147"/>
                  </a:cubicBezTo>
                  <a:cubicBezTo>
                    <a:pt x="18519" y="99899"/>
                    <a:pt x="19203" y="97590"/>
                    <a:pt x="19750" y="95250"/>
                  </a:cubicBezTo>
                  <a:cubicBezTo>
                    <a:pt x="20281" y="92865"/>
                    <a:pt x="20691" y="90450"/>
                    <a:pt x="20950" y="88034"/>
                  </a:cubicBezTo>
                  <a:lnTo>
                    <a:pt x="21132" y="86166"/>
                  </a:lnTo>
                  <a:lnTo>
                    <a:pt x="21284" y="84343"/>
                  </a:lnTo>
                  <a:lnTo>
                    <a:pt x="21314" y="83462"/>
                  </a:lnTo>
                  <a:cubicBezTo>
                    <a:pt x="21329" y="83158"/>
                    <a:pt x="21329" y="82869"/>
                    <a:pt x="21329" y="82565"/>
                  </a:cubicBezTo>
                  <a:cubicBezTo>
                    <a:pt x="21329" y="81964"/>
                    <a:pt x="21344" y="81377"/>
                    <a:pt x="21315" y="80775"/>
                  </a:cubicBezTo>
                  <a:lnTo>
                    <a:pt x="21315" y="80775"/>
                  </a:lnTo>
                  <a:cubicBezTo>
                    <a:pt x="21367" y="80933"/>
                    <a:pt x="21434" y="81271"/>
                    <a:pt x="21484" y="81271"/>
                  </a:cubicBezTo>
                  <a:cubicBezTo>
                    <a:pt x="21522" y="81271"/>
                    <a:pt x="21551" y="81081"/>
                    <a:pt x="21557" y="80484"/>
                  </a:cubicBezTo>
                  <a:cubicBezTo>
                    <a:pt x="21573" y="80788"/>
                    <a:pt x="21588" y="81107"/>
                    <a:pt x="21603" y="81411"/>
                  </a:cubicBezTo>
                  <a:lnTo>
                    <a:pt x="21618" y="82322"/>
                  </a:lnTo>
                  <a:cubicBezTo>
                    <a:pt x="21633" y="82945"/>
                    <a:pt x="21603" y="83553"/>
                    <a:pt x="21588" y="84160"/>
                  </a:cubicBezTo>
                  <a:cubicBezTo>
                    <a:pt x="21588" y="84464"/>
                    <a:pt x="21542" y="84768"/>
                    <a:pt x="21527" y="85087"/>
                  </a:cubicBezTo>
                  <a:lnTo>
                    <a:pt x="21466" y="86014"/>
                  </a:lnTo>
                  <a:lnTo>
                    <a:pt x="21299" y="87913"/>
                  </a:lnTo>
                  <a:cubicBezTo>
                    <a:pt x="21056" y="90389"/>
                    <a:pt x="20676" y="92850"/>
                    <a:pt x="20129" y="95281"/>
                  </a:cubicBezTo>
                  <a:cubicBezTo>
                    <a:pt x="19598" y="97696"/>
                    <a:pt x="18899" y="100051"/>
                    <a:pt x="18033" y="102360"/>
                  </a:cubicBezTo>
                  <a:cubicBezTo>
                    <a:pt x="17152" y="104669"/>
                    <a:pt x="16149" y="106932"/>
                    <a:pt x="15010" y="109135"/>
                  </a:cubicBezTo>
                  <a:cubicBezTo>
                    <a:pt x="13901" y="111383"/>
                    <a:pt x="12686" y="113601"/>
                    <a:pt x="11516" y="115865"/>
                  </a:cubicBezTo>
                  <a:cubicBezTo>
                    <a:pt x="10331" y="118144"/>
                    <a:pt x="9176" y="120453"/>
                    <a:pt x="8143" y="122838"/>
                  </a:cubicBezTo>
                  <a:cubicBezTo>
                    <a:pt x="7110" y="125208"/>
                    <a:pt x="6169" y="127638"/>
                    <a:pt x="5363" y="130099"/>
                  </a:cubicBezTo>
                  <a:lnTo>
                    <a:pt x="5060" y="131026"/>
                  </a:lnTo>
                  <a:lnTo>
                    <a:pt x="4771" y="131968"/>
                  </a:lnTo>
                  <a:cubicBezTo>
                    <a:pt x="4680" y="132272"/>
                    <a:pt x="4573" y="132591"/>
                    <a:pt x="4497" y="132894"/>
                  </a:cubicBezTo>
                  <a:lnTo>
                    <a:pt x="4239" y="133836"/>
                  </a:lnTo>
                  <a:cubicBezTo>
                    <a:pt x="3920" y="135082"/>
                    <a:pt x="3571" y="136313"/>
                    <a:pt x="3297" y="137573"/>
                  </a:cubicBezTo>
                  <a:cubicBezTo>
                    <a:pt x="2067" y="142587"/>
                    <a:pt x="1216" y="147691"/>
                    <a:pt x="745" y="152826"/>
                  </a:cubicBezTo>
                  <a:lnTo>
                    <a:pt x="609" y="154785"/>
                  </a:lnTo>
                  <a:lnTo>
                    <a:pt x="548" y="155757"/>
                  </a:lnTo>
                  <a:lnTo>
                    <a:pt x="533" y="156730"/>
                  </a:lnTo>
                  <a:cubicBezTo>
                    <a:pt x="517" y="157383"/>
                    <a:pt x="487" y="158051"/>
                    <a:pt x="487" y="158705"/>
                  </a:cubicBezTo>
                  <a:lnTo>
                    <a:pt x="502" y="160664"/>
                  </a:lnTo>
                  <a:cubicBezTo>
                    <a:pt x="502" y="161333"/>
                    <a:pt x="563" y="162001"/>
                    <a:pt x="593" y="162654"/>
                  </a:cubicBezTo>
                  <a:cubicBezTo>
                    <a:pt x="639" y="163292"/>
                    <a:pt x="669" y="163976"/>
                    <a:pt x="745" y="164629"/>
                  </a:cubicBezTo>
                  <a:cubicBezTo>
                    <a:pt x="821" y="165282"/>
                    <a:pt x="882" y="165951"/>
                    <a:pt x="958" y="166604"/>
                  </a:cubicBezTo>
                  <a:lnTo>
                    <a:pt x="1262" y="168579"/>
                  </a:lnTo>
                  <a:cubicBezTo>
                    <a:pt x="1717" y="171238"/>
                    <a:pt x="2416" y="173850"/>
                    <a:pt x="3328" y="176387"/>
                  </a:cubicBezTo>
                  <a:cubicBezTo>
                    <a:pt x="4270" y="178970"/>
                    <a:pt x="5470" y="181431"/>
                    <a:pt x="6943" y="183740"/>
                  </a:cubicBezTo>
                  <a:cubicBezTo>
                    <a:pt x="8417" y="186080"/>
                    <a:pt x="10164" y="188237"/>
                    <a:pt x="12124" y="190166"/>
                  </a:cubicBezTo>
                  <a:cubicBezTo>
                    <a:pt x="14083" y="192110"/>
                    <a:pt x="16240" y="193842"/>
                    <a:pt x="18549" y="195346"/>
                  </a:cubicBezTo>
                  <a:lnTo>
                    <a:pt x="18276" y="195772"/>
                  </a:lnTo>
                  <a:lnTo>
                    <a:pt x="19507" y="196577"/>
                  </a:lnTo>
                  <a:cubicBezTo>
                    <a:pt x="19917" y="196835"/>
                    <a:pt x="20327" y="197078"/>
                    <a:pt x="20752" y="197336"/>
                  </a:cubicBezTo>
                  <a:lnTo>
                    <a:pt x="21375" y="197716"/>
                  </a:lnTo>
                  <a:lnTo>
                    <a:pt x="22013" y="198066"/>
                  </a:lnTo>
                  <a:cubicBezTo>
                    <a:pt x="22454" y="198293"/>
                    <a:pt x="22864" y="198536"/>
                    <a:pt x="23304" y="198749"/>
                  </a:cubicBezTo>
                  <a:cubicBezTo>
                    <a:pt x="24170" y="199190"/>
                    <a:pt x="25036" y="199615"/>
                    <a:pt x="25917" y="200025"/>
                  </a:cubicBezTo>
                  <a:cubicBezTo>
                    <a:pt x="26798" y="200420"/>
                    <a:pt x="27679" y="200785"/>
                    <a:pt x="28576" y="201165"/>
                  </a:cubicBezTo>
                  <a:cubicBezTo>
                    <a:pt x="30368" y="201863"/>
                    <a:pt x="32176" y="202532"/>
                    <a:pt x="33999" y="203109"/>
                  </a:cubicBezTo>
                  <a:cubicBezTo>
                    <a:pt x="34911" y="203413"/>
                    <a:pt x="35837" y="203656"/>
                    <a:pt x="36749" y="203929"/>
                  </a:cubicBezTo>
                  <a:lnTo>
                    <a:pt x="38131" y="204309"/>
                  </a:lnTo>
                  <a:cubicBezTo>
                    <a:pt x="38587" y="204446"/>
                    <a:pt x="39058" y="204567"/>
                    <a:pt x="39514" y="204674"/>
                  </a:cubicBezTo>
                  <a:lnTo>
                    <a:pt x="40911" y="205023"/>
                  </a:lnTo>
                  <a:lnTo>
                    <a:pt x="42309" y="205327"/>
                  </a:lnTo>
                  <a:cubicBezTo>
                    <a:pt x="43235" y="205555"/>
                    <a:pt x="44162" y="205737"/>
                    <a:pt x="45089" y="205935"/>
                  </a:cubicBezTo>
                  <a:cubicBezTo>
                    <a:pt x="46957" y="206299"/>
                    <a:pt x="48826" y="206633"/>
                    <a:pt x="50710" y="206937"/>
                  </a:cubicBezTo>
                  <a:cubicBezTo>
                    <a:pt x="54462" y="207545"/>
                    <a:pt x="58229" y="208016"/>
                    <a:pt x="61997" y="208426"/>
                  </a:cubicBezTo>
                  <a:cubicBezTo>
                    <a:pt x="68256" y="209049"/>
                    <a:pt x="73633" y="209186"/>
                    <a:pt x="78115" y="209246"/>
                  </a:cubicBezTo>
                  <a:cubicBezTo>
                    <a:pt x="72615" y="208684"/>
                    <a:pt x="67010" y="208183"/>
                    <a:pt x="61343" y="207515"/>
                  </a:cubicBezTo>
                  <a:cubicBezTo>
                    <a:pt x="55677" y="206846"/>
                    <a:pt x="49935" y="206026"/>
                    <a:pt x="44223" y="204810"/>
                  </a:cubicBezTo>
                  <a:cubicBezTo>
                    <a:pt x="38496" y="203580"/>
                    <a:pt x="32769" y="201970"/>
                    <a:pt x="27269" y="199554"/>
                  </a:cubicBezTo>
                  <a:cubicBezTo>
                    <a:pt x="24489" y="198339"/>
                    <a:pt x="21816" y="196911"/>
                    <a:pt x="19294" y="195255"/>
                  </a:cubicBezTo>
                  <a:cubicBezTo>
                    <a:pt x="16727" y="193569"/>
                    <a:pt x="14341" y="191624"/>
                    <a:pt x="12215" y="189422"/>
                  </a:cubicBezTo>
                  <a:cubicBezTo>
                    <a:pt x="10058" y="187204"/>
                    <a:pt x="8204" y="184712"/>
                    <a:pt x="6670" y="182023"/>
                  </a:cubicBezTo>
                  <a:cubicBezTo>
                    <a:pt x="5151" y="179350"/>
                    <a:pt x="3951" y="176509"/>
                    <a:pt x="3100" y="173547"/>
                  </a:cubicBezTo>
                  <a:cubicBezTo>
                    <a:pt x="2249" y="170615"/>
                    <a:pt x="1687" y="167607"/>
                    <a:pt x="1429" y="164569"/>
                  </a:cubicBezTo>
                  <a:cubicBezTo>
                    <a:pt x="1155" y="161561"/>
                    <a:pt x="1095" y="158538"/>
                    <a:pt x="1231" y="155530"/>
                  </a:cubicBezTo>
                  <a:cubicBezTo>
                    <a:pt x="1383" y="152537"/>
                    <a:pt x="1717" y="149559"/>
                    <a:pt x="2143" y="146612"/>
                  </a:cubicBezTo>
                  <a:lnTo>
                    <a:pt x="2523" y="144425"/>
                  </a:lnTo>
                  <a:lnTo>
                    <a:pt x="2705" y="143316"/>
                  </a:lnTo>
                  <a:lnTo>
                    <a:pt x="2933" y="142237"/>
                  </a:lnTo>
                  <a:lnTo>
                    <a:pt x="3373" y="140050"/>
                  </a:lnTo>
                  <a:lnTo>
                    <a:pt x="3859" y="137908"/>
                  </a:lnTo>
                  <a:cubicBezTo>
                    <a:pt x="4178" y="136464"/>
                    <a:pt x="4573" y="135036"/>
                    <a:pt x="4938" y="133608"/>
                  </a:cubicBezTo>
                  <a:cubicBezTo>
                    <a:pt x="5120" y="132894"/>
                    <a:pt x="5348" y="132180"/>
                    <a:pt x="5561" y="131466"/>
                  </a:cubicBezTo>
                  <a:cubicBezTo>
                    <a:pt x="5774" y="130752"/>
                    <a:pt x="6017" y="130054"/>
                    <a:pt x="6244" y="129355"/>
                  </a:cubicBezTo>
                  <a:cubicBezTo>
                    <a:pt x="7217" y="126560"/>
                    <a:pt x="8326" y="123825"/>
                    <a:pt x="9571" y="121152"/>
                  </a:cubicBezTo>
                  <a:lnTo>
                    <a:pt x="9571" y="121152"/>
                  </a:lnTo>
                  <a:cubicBezTo>
                    <a:pt x="8538" y="123415"/>
                    <a:pt x="7581" y="125739"/>
                    <a:pt x="6731" y="128155"/>
                  </a:cubicBezTo>
                  <a:cubicBezTo>
                    <a:pt x="6518" y="128762"/>
                    <a:pt x="6305" y="129370"/>
                    <a:pt x="6108" y="129978"/>
                  </a:cubicBezTo>
                  <a:cubicBezTo>
                    <a:pt x="5910" y="130585"/>
                    <a:pt x="5713" y="131208"/>
                    <a:pt x="5531" y="131831"/>
                  </a:cubicBezTo>
                  <a:cubicBezTo>
                    <a:pt x="5136" y="133077"/>
                    <a:pt x="4847" y="134338"/>
                    <a:pt x="4513" y="135599"/>
                  </a:cubicBezTo>
                  <a:lnTo>
                    <a:pt x="4270" y="136540"/>
                  </a:lnTo>
                  <a:lnTo>
                    <a:pt x="4057" y="137497"/>
                  </a:lnTo>
                  <a:lnTo>
                    <a:pt x="3632" y="139396"/>
                  </a:lnTo>
                  <a:cubicBezTo>
                    <a:pt x="3480" y="140034"/>
                    <a:pt x="3358" y="140688"/>
                    <a:pt x="3221" y="141326"/>
                  </a:cubicBezTo>
                  <a:lnTo>
                    <a:pt x="2842" y="143270"/>
                  </a:lnTo>
                  <a:cubicBezTo>
                    <a:pt x="2735" y="143908"/>
                    <a:pt x="2629" y="144561"/>
                    <a:pt x="2523" y="145215"/>
                  </a:cubicBezTo>
                  <a:lnTo>
                    <a:pt x="2356" y="146187"/>
                  </a:lnTo>
                  <a:lnTo>
                    <a:pt x="2280" y="146688"/>
                  </a:lnTo>
                  <a:lnTo>
                    <a:pt x="2219" y="147174"/>
                  </a:lnTo>
                  <a:cubicBezTo>
                    <a:pt x="2052" y="148481"/>
                    <a:pt x="1854" y="149787"/>
                    <a:pt x="1748" y="151124"/>
                  </a:cubicBezTo>
                  <a:cubicBezTo>
                    <a:pt x="1201" y="156396"/>
                    <a:pt x="1171" y="161773"/>
                    <a:pt x="1900" y="167014"/>
                  </a:cubicBezTo>
                  <a:cubicBezTo>
                    <a:pt x="2249" y="169642"/>
                    <a:pt x="2826" y="172225"/>
                    <a:pt x="3616" y="174732"/>
                  </a:cubicBezTo>
                  <a:cubicBezTo>
                    <a:pt x="4406" y="177193"/>
                    <a:pt x="5424" y="179578"/>
                    <a:pt x="6655" y="181841"/>
                  </a:cubicBezTo>
                  <a:lnTo>
                    <a:pt x="7338" y="183026"/>
                  </a:lnTo>
                  <a:cubicBezTo>
                    <a:pt x="7566" y="183406"/>
                    <a:pt x="7840" y="183786"/>
                    <a:pt x="8083" y="184165"/>
                  </a:cubicBezTo>
                  <a:cubicBezTo>
                    <a:pt x="8554" y="184940"/>
                    <a:pt x="9116" y="185654"/>
                    <a:pt x="9647" y="186383"/>
                  </a:cubicBezTo>
                  <a:cubicBezTo>
                    <a:pt x="10741" y="187796"/>
                    <a:pt x="11941" y="189133"/>
                    <a:pt x="13233" y="190363"/>
                  </a:cubicBezTo>
                  <a:lnTo>
                    <a:pt x="13719" y="190834"/>
                  </a:lnTo>
                  <a:cubicBezTo>
                    <a:pt x="13871" y="190986"/>
                    <a:pt x="14053" y="191138"/>
                    <a:pt x="14205" y="191275"/>
                  </a:cubicBezTo>
                  <a:lnTo>
                    <a:pt x="15207" y="192156"/>
                  </a:lnTo>
                  <a:cubicBezTo>
                    <a:pt x="15542" y="192445"/>
                    <a:pt x="15891" y="192718"/>
                    <a:pt x="16240" y="192992"/>
                  </a:cubicBezTo>
                  <a:lnTo>
                    <a:pt x="16757" y="193402"/>
                  </a:lnTo>
                  <a:cubicBezTo>
                    <a:pt x="16924" y="193538"/>
                    <a:pt x="17106" y="193660"/>
                    <a:pt x="17289" y="193782"/>
                  </a:cubicBezTo>
                  <a:lnTo>
                    <a:pt x="18352" y="194556"/>
                  </a:lnTo>
                  <a:cubicBezTo>
                    <a:pt x="18701" y="194799"/>
                    <a:pt x="19066" y="195042"/>
                    <a:pt x="19431" y="195285"/>
                  </a:cubicBezTo>
                  <a:cubicBezTo>
                    <a:pt x="20160" y="195772"/>
                    <a:pt x="20904" y="196197"/>
                    <a:pt x="21649" y="196638"/>
                  </a:cubicBezTo>
                  <a:cubicBezTo>
                    <a:pt x="24596" y="198324"/>
                    <a:pt x="27695" y="199767"/>
                    <a:pt x="30885" y="200921"/>
                  </a:cubicBezTo>
                  <a:cubicBezTo>
                    <a:pt x="33999" y="202061"/>
                    <a:pt x="37174" y="203003"/>
                    <a:pt x="40395" y="203777"/>
                  </a:cubicBezTo>
                  <a:cubicBezTo>
                    <a:pt x="46760" y="205312"/>
                    <a:pt x="53125" y="206254"/>
                    <a:pt x="59429" y="206998"/>
                  </a:cubicBezTo>
                  <a:cubicBezTo>
                    <a:pt x="65749" y="207742"/>
                    <a:pt x="72023" y="208259"/>
                    <a:pt x="78236" y="208867"/>
                  </a:cubicBezTo>
                  <a:lnTo>
                    <a:pt x="82277" y="209277"/>
                  </a:lnTo>
                  <a:cubicBezTo>
                    <a:pt x="84055" y="209292"/>
                    <a:pt x="85634" y="209292"/>
                    <a:pt x="87047" y="209307"/>
                  </a:cubicBezTo>
                  <a:cubicBezTo>
                    <a:pt x="89827" y="209277"/>
                    <a:pt x="91924" y="209170"/>
                    <a:pt x="91969" y="208806"/>
                  </a:cubicBezTo>
                  <a:cubicBezTo>
                    <a:pt x="92030" y="208441"/>
                    <a:pt x="90025" y="207712"/>
                    <a:pt x="84510" y="206861"/>
                  </a:cubicBezTo>
                  <a:cubicBezTo>
                    <a:pt x="83113" y="206740"/>
                    <a:pt x="81047" y="206557"/>
                    <a:pt x="79300" y="206421"/>
                  </a:cubicBezTo>
                  <a:lnTo>
                    <a:pt x="76185" y="206163"/>
                  </a:lnTo>
                  <a:cubicBezTo>
                    <a:pt x="75107" y="205828"/>
                    <a:pt x="75760" y="205600"/>
                    <a:pt x="76444" y="205403"/>
                  </a:cubicBezTo>
                  <a:cubicBezTo>
                    <a:pt x="67481" y="204613"/>
                    <a:pt x="58533" y="203884"/>
                    <a:pt x="49737" y="202380"/>
                  </a:cubicBezTo>
                  <a:cubicBezTo>
                    <a:pt x="47535" y="202000"/>
                    <a:pt x="45347" y="201575"/>
                    <a:pt x="43175" y="201089"/>
                  </a:cubicBezTo>
                  <a:cubicBezTo>
                    <a:pt x="42096" y="200846"/>
                    <a:pt x="41017" y="200572"/>
                    <a:pt x="39939" y="200299"/>
                  </a:cubicBezTo>
                  <a:lnTo>
                    <a:pt x="38329" y="199873"/>
                  </a:lnTo>
                  <a:cubicBezTo>
                    <a:pt x="37797" y="199737"/>
                    <a:pt x="37265" y="199554"/>
                    <a:pt x="36734" y="199402"/>
                  </a:cubicBezTo>
                  <a:cubicBezTo>
                    <a:pt x="34622" y="198764"/>
                    <a:pt x="32526" y="198066"/>
                    <a:pt x="30490" y="197245"/>
                  </a:cubicBezTo>
                  <a:cubicBezTo>
                    <a:pt x="28454" y="196425"/>
                    <a:pt x="26464" y="195498"/>
                    <a:pt x="24535" y="194450"/>
                  </a:cubicBezTo>
                  <a:lnTo>
                    <a:pt x="24535" y="194450"/>
                  </a:lnTo>
                  <a:cubicBezTo>
                    <a:pt x="26479" y="195483"/>
                    <a:pt x="28469" y="196410"/>
                    <a:pt x="30520" y="197230"/>
                  </a:cubicBezTo>
                  <a:cubicBezTo>
                    <a:pt x="32571" y="198050"/>
                    <a:pt x="34683" y="198749"/>
                    <a:pt x="36825" y="199372"/>
                  </a:cubicBezTo>
                  <a:cubicBezTo>
                    <a:pt x="38951" y="200010"/>
                    <a:pt x="41109" y="200557"/>
                    <a:pt x="43296" y="201043"/>
                  </a:cubicBezTo>
                  <a:cubicBezTo>
                    <a:pt x="45499" y="201529"/>
                    <a:pt x="47702" y="201939"/>
                    <a:pt x="49920" y="202304"/>
                  </a:cubicBezTo>
                  <a:cubicBezTo>
                    <a:pt x="58822" y="203777"/>
                    <a:pt x="67906" y="204461"/>
                    <a:pt x="77021" y="205205"/>
                  </a:cubicBezTo>
                  <a:cubicBezTo>
                    <a:pt x="77659" y="204947"/>
                    <a:pt x="77522" y="204674"/>
                    <a:pt x="73542" y="204172"/>
                  </a:cubicBezTo>
                  <a:cubicBezTo>
                    <a:pt x="70792" y="203747"/>
                    <a:pt x="64564" y="203307"/>
                    <a:pt x="57728" y="202517"/>
                  </a:cubicBezTo>
                  <a:cubicBezTo>
                    <a:pt x="54310" y="202137"/>
                    <a:pt x="50725" y="201651"/>
                    <a:pt x="47367" y="201043"/>
                  </a:cubicBezTo>
                  <a:cubicBezTo>
                    <a:pt x="44284" y="200496"/>
                    <a:pt x="41230" y="199797"/>
                    <a:pt x="38222" y="198947"/>
                  </a:cubicBezTo>
                  <a:lnTo>
                    <a:pt x="36901" y="198536"/>
                  </a:lnTo>
                  <a:lnTo>
                    <a:pt x="36232" y="198324"/>
                  </a:lnTo>
                  <a:lnTo>
                    <a:pt x="35564" y="198111"/>
                  </a:lnTo>
                  <a:cubicBezTo>
                    <a:pt x="35123" y="197959"/>
                    <a:pt x="34683" y="197822"/>
                    <a:pt x="34242" y="197655"/>
                  </a:cubicBezTo>
                  <a:lnTo>
                    <a:pt x="32920" y="197184"/>
                  </a:lnTo>
                  <a:cubicBezTo>
                    <a:pt x="32480" y="197032"/>
                    <a:pt x="32039" y="196850"/>
                    <a:pt x="31614" y="196683"/>
                  </a:cubicBezTo>
                  <a:cubicBezTo>
                    <a:pt x="31173" y="196501"/>
                    <a:pt x="30733" y="196349"/>
                    <a:pt x="30308" y="196151"/>
                  </a:cubicBezTo>
                  <a:lnTo>
                    <a:pt x="29016" y="195605"/>
                  </a:lnTo>
                  <a:lnTo>
                    <a:pt x="27755" y="195012"/>
                  </a:lnTo>
                  <a:cubicBezTo>
                    <a:pt x="24368" y="193432"/>
                    <a:pt x="21193" y="191457"/>
                    <a:pt x="18306" y="189103"/>
                  </a:cubicBezTo>
                  <a:cubicBezTo>
                    <a:pt x="16894" y="187918"/>
                    <a:pt x="15557" y="186626"/>
                    <a:pt x="14326" y="185244"/>
                  </a:cubicBezTo>
                  <a:cubicBezTo>
                    <a:pt x="13126" y="183846"/>
                    <a:pt x="12017" y="182358"/>
                    <a:pt x="11045" y="180778"/>
                  </a:cubicBezTo>
                  <a:cubicBezTo>
                    <a:pt x="10088" y="179198"/>
                    <a:pt x="9268" y="177542"/>
                    <a:pt x="8554" y="175825"/>
                  </a:cubicBezTo>
                  <a:cubicBezTo>
                    <a:pt x="8235" y="174959"/>
                    <a:pt x="7885" y="174094"/>
                    <a:pt x="7627" y="173197"/>
                  </a:cubicBezTo>
                  <a:lnTo>
                    <a:pt x="7414" y="172529"/>
                  </a:lnTo>
                  <a:cubicBezTo>
                    <a:pt x="7353" y="172301"/>
                    <a:pt x="7278" y="172088"/>
                    <a:pt x="7232" y="171860"/>
                  </a:cubicBezTo>
                  <a:lnTo>
                    <a:pt x="6883" y="170493"/>
                  </a:lnTo>
                  <a:lnTo>
                    <a:pt x="6791" y="170159"/>
                  </a:lnTo>
                  <a:cubicBezTo>
                    <a:pt x="6761" y="170037"/>
                    <a:pt x="6746" y="169931"/>
                    <a:pt x="6715" y="169810"/>
                  </a:cubicBezTo>
                  <a:lnTo>
                    <a:pt x="6579" y="169111"/>
                  </a:lnTo>
                  <a:lnTo>
                    <a:pt x="6442" y="168427"/>
                  </a:lnTo>
                  <a:cubicBezTo>
                    <a:pt x="6396" y="168199"/>
                    <a:pt x="6336" y="167971"/>
                    <a:pt x="6305" y="167728"/>
                  </a:cubicBezTo>
                  <a:cubicBezTo>
                    <a:pt x="6184" y="166802"/>
                    <a:pt x="6001" y="165875"/>
                    <a:pt x="5925" y="164918"/>
                  </a:cubicBezTo>
                  <a:lnTo>
                    <a:pt x="5789" y="163505"/>
                  </a:lnTo>
                  <a:lnTo>
                    <a:pt x="5698" y="162077"/>
                  </a:lnTo>
                  <a:cubicBezTo>
                    <a:pt x="5637" y="161150"/>
                    <a:pt x="5637" y="160178"/>
                    <a:pt x="5622" y="159236"/>
                  </a:cubicBezTo>
                  <a:cubicBezTo>
                    <a:pt x="5622" y="155408"/>
                    <a:pt x="5910" y="151580"/>
                    <a:pt x="6503" y="147797"/>
                  </a:cubicBezTo>
                  <a:cubicBezTo>
                    <a:pt x="7095" y="144015"/>
                    <a:pt x="7870" y="140262"/>
                    <a:pt x="8857" y="136556"/>
                  </a:cubicBezTo>
                  <a:lnTo>
                    <a:pt x="9222" y="135173"/>
                  </a:lnTo>
                  <a:cubicBezTo>
                    <a:pt x="9344" y="134717"/>
                    <a:pt x="9450" y="134246"/>
                    <a:pt x="9602" y="133821"/>
                  </a:cubicBezTo>
                  <a:lnTo>
                    <a:pt x="10012" y="132484"/>
                  </a:lnTo>
                  <a:lnTo>
                    <a:pt x="10452" y="131163"/>
                  </a:lnTo>
                  <a:cubicBezTo>
                    <a:pt x="11060" y="129400"/>
                    <a:pt x="11729" y="127669"/>
                    <a:pt x="12458" y="125982"/>
                  </a:cubicBezTo>
                  <a:cubicBezTo>
                    <a:pt x="13506" y="123537"/>
                    <a:pt x="14691" y="121121"/>
                    <a:pt x="15952" y="118706"/>
                  </a:cubicBezTo>
                  <a:cubicBezTo>
                    <a:pt x="17228" y="116275"/>
                    <a:pt x="18580" y="113829"/>
                    <a:pt x="19856" y="111277"/>
                  </a:cubicBezTo>
                  <a:cubicBezTo>
                    <a:pt x="21193" y="108695"/>
                    <a:pt x="22347" y="106036"/>
                    <a:pt x="23350" y="103302"/>
                  </a:cubicBezTo>
                  <a:cubicBezTo>
                    <a:pt x="24353" y="100537"/>
                    <a:pt x="25143" y="97711"/>
                    <a:pt x="25705" y="94825"/>
                  </a:cubicBezTo>
                  <a:cubicBezTo>
                    <a:pt x="25796" y="94475"/>
                    <a:pt x="25857" y="94111"/>
                    <a:pt x="25917" y="93761"/>
                  </a:cubicBezTo>
                  <a:lnTo>
                    <a:pt x="26100" y="92683"/>
                  </a:lnTo>
                  <a:cubicBezTo>
                    <a:pt x="26221" y="91954"/>
                    <a:pt x="26343" y="91240"/>
                    <a:pt x="26434" y="90526"/>
                  </a:cubicBezTo>
                  <a:cubicBezTo>
                    <a:pt x="26510" y="89796"/>
                    <a:pt x="26616" y="89082"/>
                    <a:pt x="26692" y="88368"/>
                  </a:cubicBezTo>
                  <a:lnTo>
                    <a:pt x="26874" y="86242"/>
                  </a:lnTo>
                  <a:cubicBezTo>
                    <a:pt x="26935" y="85497"/>
                    <a:pt x="27011" y="84768"/>
                    <a:pt x="27026" y="84009"/>
                  </a:cubicBezTo>
                  <a:cubicBezTo>
                    <a:pt x="27041" y="83644"/>
                    <a:pt x="27072" y="83264"/>
                    <a:pt x="27072" y="82884"/>
                  </a:cubicBezTo>
                  <a:lnTo>
                    <a:pt x="27072" y="81760"/>
                  </a:lnTo>
                  <a:lnTo>
                    <a:pt x="27072" y="81183"/>
                  </a:lnTo>
                  <a:lnTo>
                    <a:pt x="27041" y="80636"/>
                  </a:lnTo>
                  <a:lnTo>
                    <a:pt x="26996" y="79512"/>
                  </a:lnTo>
                  <a:lnTo>
                    <a:pt x="26920" y="78403"/>
                  </a:lnTo>
                  <a:cubicBezTo>
                    <a:pt x="26890" y="78038"/>
                    <a:pt x="26859" y="77674"/>
                    <a:pt x="26814" y="77309"/>
                  </a:cubicBezTo>
                  <a:cubicBezTo>
                    <a:pt x="26495" y="74423"/>
                    <a:pt x="26024" y="71567"/>
                    <a:pt x="25386" y="68741"/>
                  </a:cubicBezTo>
                  <a:cubicBezTo>
                    <a:pt x="24778" y="65946"/>
                    <a:pt x="24079" y="63227"/>
                    <a:pt x="23411" y="60523"/>
                  </a:cubicBezTo>
                  <a:cubicBezTo>
                    <a:pt x="22454" y="56831"/>
                    <a:pt x="21557" y="53140"/>
                    <a:pt x="20935" y="49463"/>
                  </a:cubicBezTo>
                  <a:cubicBezTo>
                    <a:pt x="20312" y="45787"/>
                    <a:pt x="20038" y="42096"/>
                    <a:pt x="20342" y="38510"/>
                  </a:cubicBezTo>
                  <a:cubicBezTo>
                    <a:pt x="20403" y="37614"/>
                    <a:pt x="20540" y="36733"/>
                    <a:pt x="20676" y="35852"/>
                  </a:cubicBezTo>
                  <a:lnTo>
                    <a:pt x="20904" y="34697"/>
                  </a:lnTo>
                  <a:lnTo>
                    <a:pt x="21314" y="33512"/>
                  </a:lnTo>
                  <a:cubicBezTo>
                    <a:pt x="21466" y="33087"/>
                    <a:pt x="21618" y="32646"/>
                    <a:pt x="21770" y="32221"/>
                  </a:cubicBezTo>
                  <a:lnTo>
                    <a:pt x="22302" y="30960"/>
                  </a:lnTo>
                  <a:lnTo>
                    <a:pt x="22575" y="30322"/>
                  </a:lnTo>
                  <a:cubicBezTo>
                    <a:pt x="22666" y="30125"/>
                    <a:pt x="22742" y="29897"/>
                    <a:pt x="22849" y="29699"/>
                  </a:cubicBezTo>
                  <a:lnTo>
                    <a:pt x="23456" y="28484"/>
                  </a:lnTo>
                  <a:cubicBezTo>
                    <a:pt x="24261" y="26889"/>
                    <a:pt x="25188" y="25355"/>
                    <a:pt x="26221" y="23881"/>
                  </a:cubicBezTo>
                  <a:cubicBezTo>
                    <a:pt x="26343" y="23699"/>
                    <a:pt x="26495" y="23532"/>
                    <a:pt x="26616" y="23349"/>
                  </a:cubicBezTo>
                  <a:lnTo>
                    <a:pt x="27026" y="22818"/>
                  </a:lnTo>
                  <a:lnTo>
                    <a:pt x="27436" y="22301"/>
                  </a:lnTo>
                  <a:cubicBezTo>
                    <a:pt x="27573" y="22119"/>
                    <a:pt x="27695" y="21937"/>
                    <a:pt x="27847" y="21785"/>
                  </a:cubicBezTo>
                  <a:lnTo>
                    <a:pt x="28728" y="20797"/>
                  </a:lnTo>
                  <a:cubicBezTo>
                    <a:pt x="28864" y="20630"/>
                    <a:pt x="29016" y="20463"/>
                    <a:pt x="29168" y="20296"/>
                  </a:cubicBezTo>
                  <a:lnTo>
                    <a:pt x="29624" y="19825"/>
                  </a:lnTo>
                  <a:cubicBezTo>
                    <a:pt x="32085" y="17349"/>
                    <a:pt x="34880" y="15237"/>
                    <a:pt x="37949" y="13551"/>
                  </a:cubicBezTo>
                  <a:cubicBezTo>
                    <a:pt x="40972" y="11910"/>
                    <a:pt x="44147" y="10558"/>
                    <a:pt x="47443" y="9556"/>
                  </a:cubicBezTo>
                  <a:cubicBezTo>
                    <a:pt x="50649" y="8568"/>
                    <a:pt x="53900" y="7778"/>
                    <a:pt x="57196" y="7171"/>
                  </a:cubicBezTo>
                  <a:cubicBezTo>
                    <a:pt x="60417" y="6563"/>
                    <a:pt x="63592" y="6092"/>
                    <a:pt x="66660" y="5682"/>
                  </a:cubicBezTo>
                  <a:cubicBezTo>
                    <a:pt x="69380" y="5302"/>
                    <a:pt x="71658" y="4998"/>
                    <a:pt x="73497" y="4710"/>
                  </a:cubicBezTo>
                  <a:cubicBezTo>
                    <a:pt x="75350" y="4421"/>
                    <a:pt x="76747" y="4147"/>
                    <a:pt x="77735" y="3920"/>
                  </a:cubicBezTo>
                  <a:cubicBezTo>
                    <a:pt x="79710" y="3433"/>
                    <a:pt x="80029" y="3099"/>
                    <a:pt x="78950" y="2932"/>
                  </a:cubicBezTo>
                  <a:cubicBezTo>
                    <a:pt x="78267" y="2826"/>
                    <a:pt x="77029" y="2775"/>
                    <a:pt x="75306" y="2775"/>
                  </a:cubicBezTo>
                  <a:cubicBezTo>
                    <a:pt x="74309" y="2775"/>
                    <a:pt x="73149" y="2792"/>
                    <a:pt x="71841" y="2826"/>
                  </a:cubicBezTo>
                  <a:cubicBezTo>
                    <a:pt x="70048" y="2871"/>
                    <a:pt x="67982" y="2978"/>
                    <a:pt x="65673" y="3130"/>
                  </a:cubicBezTo>
                  <a:cubicBezTo>
                    <a:pt x="63364" y="3266"/>
                    <a:pt x="60812" y="3509"/>
                    <a:pt x="58047" y="3889"/>
                  </a:cubicBezTo>
                  <a:lnTo>
                    <a:pt x="57956" y="3373"/>
                  </a:lnTo>
                  <a:cubicBezTo>
                    <a:pt x="59338" y="3160"/>
                    <a:pt x="60599" y="2993"/>
                    <a:pt x="61738" y="2841"/>
                  </a:cubicBezTo>
                  <a:lnTo>
                    <a:pt x="64792" y="2461"/>
                  </a:lnTo>
                  <a:lnTo>
                    <a:pt x="67223" y="2142"/>
                  </a:lnTo>
                  <a:cubicBezTo>
                    <a:pt x="67921" y="2051"/>
                    <a:pt x="68544" y="1960"/>
                    <a:pt x="69061" y="1884"/>
                  </a:cubicBezTo>
                  <a:cubicBezTo>
                    <a:pt x="71187" y="1550"/>
                    <a:pt x="71947" y="1322"/>
                    <a:pt x="72099" y="1124"/>
                  </a:cubicBezTo>
                  <a:cubicBezTo>
                    <a:pt x="72403" y="714"/>
                    <a:pt x="70276" y="456"/>
                    <a:pt x="716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0"/>
            <p:cNvSpPr/>
            <p:nvPr/>
          </p:nvSpPr>
          <p:spPr>
            <a:xfrm>
              <a:off x="3006375" y="586000"/>
              <a:ext cx="1597775" cy="4547625"/>
            </a:xfrm>
            <a:custGeom>
              <a:rect b="b" l="l" r="r" t="t"/>
              <a:pathLst>
                <a:path extrusionOk="0" h="181905" w="63911">
                  <a:moveTo>
                    <a:pt x="20747" y="68568"/>
                  </a:moveTo>
                  <a:cubicBezTo>
                    <a:pt x="20761" y="68568"/>
                    <a:pt x="20778" y="68596"/>
                    <a:pt x="20797" y="68635"/>
                  </a:cubicBezTo>
                  <a:cubicBezTo>
                    <a:pt x="20778" y="68597"/>
                    <a:pt x="20762" y="68573"/>
                    <a:pt x="20748" y="68573"/>
                  </a:cubicBezTo>
                  <a:cubicBezTo>
                    <a:pt x="20729" y="68573"/>
                    <a:pt x="20715" y="68623"/>
                    <a:pt x="20706" y="68757"/>
                  </a:cubicBezTo>
                  <a:cubicBezTo>
                    <a:pt x="20715" y="68618"/>
                    <a:pt x="20728" y="68568"/>
                    <a:pt x="20747" y="68568"/>
                  </a:cubicBezTo>
                  <a:close/>
                  <a:moveTo>
                    <a:pt x="20676" y="69334"/>
                  </a:moveTo>
                  <a:cubicBezTo>
                    <a:pt x="20660" y="69607"/>
                    <a:pt x="20645" y="69972"/>
                    <a:pt x="20630" y="70443"/>
                  </a:cubicBezTo>
                  <a:cubicBezTo>
                    <a:pt x="20645" y="69972"/>
                    <a:pt x="20660" y="69592"/>
                    <a:pt x="20676" y="69334"/>
                  </a:cubicBezTo>
                  <a:close/>
                  <a:moveTo>
                    <a:pt x="9326" y="114976"/>
                  </a:moveTo>
                  <a:cubicBezTo>
                    <a:pt x="9246" y="115164"/>
                    <a:pt x="9170" y="115354"/>
                    <a:pt x="9100" y="115546"/>
                  </a:cubicBezTo>
                  <a:lnTo>
                    <a:pt x="8507" y="117035"/>
                  </a:lnTo>
                  <a:cubicBezTo>
                    <a:pt x="8128" y="118022"/>
                    <a:pt x="7748" y="119025"/>
                    <a:pt x="7429" y="120027"/>
                  </a:cubicBezTo>
                  <a:lnTo>
                    <a:pt x="7170" y="120787"/>
                  </a:lnTo>
                  <a:lnTo>
                    <a:pt x="6927" y="121547"/>
                  </a:lnTo>
                  <a:cubicBezTo>
                    <a:pt x="6791" y="122048"/>
                    <a:pt x="6608" y="122549"/>
                    <a:pt x="6487" y="123066"/>
                  </a:cubicBezTo>
                  <a:lnTo>
                    <a:pt x="6077" y="124600"/>
                  </a:lnTo>
                  <a:lnTo>
                    <a:pt x="5727" y="126150"/>
                  </a:lnTo>
                  <a:cubicBezTo>
                    <a:pt x="5272" y="128216"/>
                    <a:pt x="4968" y="130312"/>
                    <a:pt x="4785" y="132408"/>
                  </a:cubicBezTo>
                  <a:cubicBezTo>
                    <a:pt x="4725" y="132940"/>
                    <a:pt x="4694" y="133472"/>
                    <a:pt x="4679" y="133988"/>
                  </a:cubicBezTo>
                  <a:cubicBezTo>
                    <a:pt x="4664" y="134520"/>
                    <a:pt x="4603" y="135052"/>
                    <a:pt x="4603" y="135583"/>
                  </a:cubicBezTo>
                  <a:cubicBezTo>
                    <a:pt x="4603" y="136632"/>
                    <a:pt x="4573" y="137695"/>
                    <a:pt x="4649" y="138743"/>
                  </a:cubicBezTo>
                  <a:lnTo>
                    <a:pt x="4679" y="139533"/>
                  </a:lnTo>
                  <a:lnTo>
                    <a:pt x="4694" y="139928"/>
                  </a:lnTo>
                  <a:lnTo>
                    <a:pt x="4740" y="140323"/>
                  </a:lnTo>
                  <a:lnTo>
                    <a:pt x="4892" y="141888"/>
                  </a:lnTo>
                  <a:cubicBezTo>
                    <a:pt x="4953" y="142404"/>
                    <a:pt x="5028" y="142921"/>
                    <a:pt x="5104" y="143453"/>
                  </a:cubicBezTo>
                  <a:cubicBezTo>
                    <a:pt x="5150" y="143711"/>
                    <a:pt x="5180" y="143969"/>
                    <a:pt x="5226" y="144227"/>
                  </a:cubicBezTo>
                  <a:lnTo>
                    <a:pt x="5393" y="144987"/>
                  </a:lnTo>
                  <a:cubicBezTo>
                    <a:pt x="5575" y="146020"/>
                    <a:pt x="5864" y="147023"/>
                    <a:pt x="6122" y="148040"/>
                  </a:cubicBezTo>
                  <a:lnTo>
                    <a:pt x="6608" y="149529"/>
                  </a:lnTo>
                  <a:cubicBezTo>
                    <a:pt x="6684" y="149787"/>
                    <a:pt x="6791" y="150030"/>
                    <a:pt x="6882" y="150274"/>
                  </a:cubicBezTo>
                  <a:lnTo>
                    <a:pt x="7155" y="150988"/>
                  </a:lnTo>
                  <a:cubicBezTo>
                    <a:pt x="7930" y="152932"/>
                    <a:pt x="8887" y="154801"/>
                    <a:pt x="10011" y="156563"/>
                  </a:cubicBezTo>
                  <a:cubicBezTo>
                    <a:pt x="11135" y="158325"/>
                    <a:pt x="12442" y="159981"/>
                    <a:pt x="13885" y="161500"/>
                  </a:cubicBezTo>
                  <a:cubicBezTo>
                    <a:pt x="10938" y="158431"/>
                    <a:pt x="8614" y="154816"/>
                    <a:pt x="7049" y="150851"/>
                  </a:cubicBezTo>
                  <a:cubicBezTo>
                    <a:pt x="6654" y="149879"/>
                    <a:pt x="6335" y="148861"/>
                    <a:pt x="6016" y="147858"/>
                  </a:cubicBezTo>
                  <a:lnTo>
                    <a:pt x="5621" y="146324"/>
                  </a:lnTo>
                  <a:cubicBezTo>
                    <a:pt x="5545" y="146081"/>
                    <a:pt x="5499" y="145807"/>
                    <a:pt x="5454" y="145549"/>
                  </a:cubicBezTo>
                  <a:lnTo>
                    <a:pt x="5287" y="144774"/>
                  </a:lnTo>
                  <a:cubicBezTo>
                    <a:pt x="4877" y="142708"/>
                    <a:pt x="4633" y="140597"/>
                    <a:pt x="4573" y="138485"/>
                  </a:cubicBezTo>
                  <a:lnTo>
                    <a:pt x="4527" y="137710"/>
                  </a:lnTo>
                  <a:lnTo>
                    <a:pt x="4527" y="136905"/>
                  </a:lnTo>
                  <a:lnTo>
                    <a:pt x="4542" y="135325"/>
                  </a:lnTo>
                  <a:lnTo>
                    <a:pt x="4633" y="133730"/>
                  </a:lnTo>
                  <a:lnTo>
                    <a:pt x="4679" y="132940"/>
                  </a:lnTo>
                  <a:lnTo>
                    <a:pt x="4755" y="132150"/>
                  </a:lnTo>
                  <a:lnTo>
                    <a:pt x="4907" y="130585"/>
                  </a:lnTo>
                  <a:cubicBezTo>
                    <a:pt x="4983" y="130069"/>
                    <a:pt x="5074" y="129552"/>
                    <a:pt x="5135" y="129021"/>
                  </a:cubicBezTo>
                  <a:cubicBezTo>
                    <a:pt x="5196" y="128504"/>
                    <a:pt x="5302" y="128003"/>
                    <a:pt x="5408" y="127486"/>
                  </a:cubicBezTo>
                  <a:cubicBezTo>
                    <a:pt x="5499" y="126970"/>
                    <a:pt x="5591" y="126453"/>
                    <a:pt x="5727" y="125937"/>
                  </a:cubicBezTo>
                  <a:cubicBezTo>
                    <a:pt x="6168" y="123901"/>
                    <a:pt x="6745" y="121881"/>
                    <a:pt x="7429" y="119906"/>
                  </a:cubicBezTo>
                  <a:cubicBezTo>
                    <a:pt x="7748" y="118919"/>
                    <a:pt x="8128" y="117946"/>
                    <a:pt x="8507" y="116959"/>
                  </a:cubicBezTo>
                  <a:lnTo>
                    <a:pt x="9100" y="115516"/>
                  </a:lnTo>
                  <a:cubicBezTo>
                    <a:pt x="9172" y="115332"/>
                    <a:pt x="9248" y="115153"/>
                    <a:pt x="9326" y="114976"/>
                  </a:cubicBezTo>
                  <a:close/>
                  <a:moveTo>
                    <a:pt x="53155" y="0"/>
                  </a:moveTo>
                  <a:lnTo>
                    <a:pt x="53155" y="0"/>
                  </a:lnTo>
                  <a:cubicBezTo>
                    <a:pt x="48825" y="456"/>
                    <a:pt x="44359" y="775"/>
                    <a:pt x="39832" y="1595"/>
                  </a:cubicBezTo>
                  <a:cubicBezTo>
                    <a:pt x="38692" y="1793"/>
                    <a:pt x="37568" y="2021"/>
                    <a:pt x="36429" y="2309"/>
                  </a:cubicBezTo>
                  <a:cubicBezTo>
                    <a:pt x="35305" y="2598"/>
                    <a:pt x="34165" y="2917"/>
                    <a:pt x="33041" y="3297"/>
                  </a:cubicBezTo>
                  <a:cubicBezTo>
                    <a:pt x="30763" y="4041"/>
                    <a:pt x="28560" y="5044"/>
                    <a:pt x="26494" y="6259"/>
                  </a:cubicBezTo>
                  <a:cubicBezTo>
                    <a:pt x="25127" y="7155"/>
                    <a:pt x="23835" y="8158"/>
                    <a:pt x="22635" y="9267"/>
                  </a:cubicBezTo>
                  <a:cubicBezTo>
                    <a:pt x="22301" y="9586"/>
                    <a:pt x="21967" y="9890"/>
                    <a:pt x="21648" y="10209"/>
                  </a:cubicBezTo>
                  <a:lnTo>
                    <a:pt x="20752" y="11166"/>
                  </a:lnTo>
                  <a:cubicBezTo>
                    <a:pt x="20478" y="11470"/>
                    <a:pt x="20220" y="11789"/>
                    <a:pt x="19992" y="12062"/>
                  </a:cubicBezTo>
                  <a:lnTo>
                    <a:pt x="19794" y="12275"/>
                  </a:lnTo>
                  <a:lnTo>
                    <a:pt x="19673" y="12427"/>
                  </a:lnTo>
                  <a:lnTo>
                    <a:pt x="19597" y="12503"/>
                  </a:lnTo>
                  <a:lnTo>
                    <a:pt x="19551" y="12594"/>
                  </a:lnTo>
                  <a:lnTo>
                    <a:pt x="19248" y="13050"/>
                  </a:lnTo>
                  <a:lnTo>
                    <a:pt x="18518" y="14204"/>
                  </a:lnTo>
                  <a:lnTo>
                    <a:pt x="17865" y="15404"/>
                  </a:lnTo>
                  <a:cubicBezTo>
                    <a:pt x="17759" y="15602"/>
                    <a:pt x="17637" y="15799"/>
                    <a:pt x="17546" y="16012"/>
                  </a:cubicBezTo>
                  <a:lnTo>
                    <a:pt x="17273" y="16620"/>
                  </a:lnTo>
                  <a:lnTo>
                    <a:pt x="16999" y="17243"/>
                  </a:lnTo>
                  <a:cubicBezTo>
                    <a:pt x="16908" y="17455"/>
                    <a:pt x="16817" y="17653"/>
                    <a:pt x="16741" y="17865"/>
                  </a:cubicBezTo>
                  <a:lnTo>
                    <a:pt x="16270" y="19141"/>
                  </a:lnTo>
                  <a:cubicBezTo>
                    <a:pt x="16194" y="19354"/>
                    <a:pt x="16133" y="19567"/>
                    <a:pt x="16073" y="19779"/>
                  </a:cubicBezTo>
                  <a:lnTo>
                    <a:pt x="15890" y="20433"/>
                  </a:lnTo>
                  <a:lnTo>
                    <a:pt x="15693" y="21071"/>
                  </a:lnTo>
                  <a:cubicBezTo>
                    <a:pt x="15632" y="21283"/>
                    <a:pt x="15602" y="21496"/>
                    <a:pt x="15541" y="21724"/>
                  </a:cubicBezTo>
                  <a:cubicBezTo>
                    <a:pt x="15450" y="22149"/>
                    <a:pt x="15359" y="22590"/>
                    <a:pt x="15267" y="23015"/>
                  </a:cubicBezTo>
                  <a:cubicBezTo>
                    <a:pt x="15131" y="23881"/>
                    <a:pt x="14964" y="24747"/>
                    <a:pt x="14888" y="25613"/>
                  </a:cubicBezTo>
                  <a:lnTo>
                    <a:pt x="14827" y="26266"/>
                  </a:lnTo>
                  <a:cubicBezTo>
                    <a:pt x="14797" y="26479"/>
                    <a:pt x="14781" y="26692"/>
                    <a:pt x="14781" y="26919"/>
                  </a:cubicBezTo>
                  <a:lnTo>
                    <a:pt x="14705" y="28196"/>
                  </a:lnTo>
                  <a:cubicBezTo>
                    <a:pt x="14645" y="29897"/>
                    <a:pt x="14675" y="31598"/>
                    <a:pt x="14797" y="33285"/>
                  </a:cubicBezTo>
                  <a:cubicBezTo>
                    <a:pt x="15024" y="36627"/>
                    <a:pt x="15541" y="39878"/>
                    <a:pt x="16149" y="43053"/>
                  </a:cubicBezTo>
                  <a:cubicBezTo>
                    <a:pt x="16741" y="46228"/>
                    <a:pt x="17440" y="49327"/>
                    <a:pt x="18108" y="52395"/>
                  </a:cubicBezTo>
                  <a:cubicBezTo>
                    <a:pt x="18777" y="55449"/>
                    <a:pt x="19415" y="58487"/>
                    <a:pt x="19901" y="61480"/>
                  </a:cubicBezTo>
                  <a:cubicBezTo>
                    <a:pt x="20007" y="62224"/>
                    <a:pt x="20129" y="62969"/>
                    <a:pt x="20205" y="63713"/>
                  </a:cubicBezTo>
                  <a:cubicBezTo>
                    <a:pt x="20250" y="64078"/>
                    <a:pt x="20311" y="64457"/>
                    <a:pt x="20341" y="64822"/>
                  </a:cubicBezTo>
                  <a:lnTo>
                    <a:pt x="20448" y="65931"/>
                  </a:lnTo>
                  <a:cubicBezTo>
                    <a:pt x="20493" y="66296"/>
                    <a:pt x="20508" y="66660"/>
                    <a:pt x="20524" y="67040"/>
                  </a:cubicBezTo>
                  <a:cubicBezTo>
                    <a:pt x="20554" y="67405"/>
                    <a:pt x="20584" y="67769"/>
                    <a:pt x="20584" y="68118"/>
                  </a:cubicBezTo>
                  <a:lnTo>
                    <a:pt x="20615" y="69182"/>
                  </a:lnTo>
                  <a:cubicBezTo>
                    <a:pt x="20600" y="69546"/>
                    <a:pt x="20584" y="69911"/>
                    <a:pt x="20569" y="70276"/>
                  </a:cubicBezTo>
                  <a:cubicBezTo>
                    <a:pt x="20539" y="70640"/>
                    <a:pt x="20539" y="70990"/>
                    <a:pt x="20508" y="71354"/>
                  </a:cubicBezTo>
                  <a:lnTo>
                    <a:pt x="20417" y="72463"/>
                  </a:lnTo>
                  <a:cubicBezTo>
                    <a:pt x="20372" y="73192"/>
                    <a:pt x="20250" y="73922"/>
                    <a:pt x="20159" y="74651"/>
                  </a:cubicBezTo>
                  <a:lnTo>
                    <a:pt x="20098" y="75198"/>
                  </a:lnTo>
                  <a:lnTo>
                    <a:pt x="19992" y="75745"/>
                  </a:lnTo>
                  <a:lnTo>
                    <a:pt x="19810" y="76823"/>
                  </a:lnTo>
                  <a:cubicBezTo>
                    <a:pt x="19749" y="77188"/>
                    <a:pt x="19658" y="77552"/>
                    <a:pt x="19582" y="77917"/>
                  </a:cubicBezTo>
                  <a:lnTo>
                    <a:pt x="19354" y="78996"/>
                  </a:lnTo>
                  <a:cubicBezTo>
                    <a:pt x="18655" y="81897"/>
                    <a:pt x="17774" y="84738"/>
                    <a:pt x="16680" y="87518"/>
                  </a:cubicBezTo>
                  <a:cubicBezTo>
                    <a:pt x="15602" y="90328"/>
                    <a:pt x="14341" y="93093"/>
                    <a:pt x="13019" y="95858"/>
                  </a:cubicBezTo>
                  <a:cubicBezTo>
                    <a:pt x="11697" y="98623"/>
                    <a:pt x="10300" y="101403"/>
                    <a:pt x="8933" y="104213"/>
                  </a:cubicBezTo>
                  <a:cubicBezTo>
                    <a:pt x="7581" y="107039"/>
                    <a:pt x="6244" y="109910"/>
                    <a:pt x="5044" y="112872"/>
                  </a:cubicBezTo>
                  <a:cubicBezTo>
                    <a:pt x="4725" y="113617"/>
                    <a:pt x="4451" y="114361"/>
                    <a:pt x="4163" y="115121"/>
                  </a:cubicBezTo>
                  <a:cubicBezTo>
                    <a:pt x="3874" y="115880"/>
                    <a:pt x="3585" y="116625"/>
                    <a:pt x="3342" y="117399"/>
                  </a:cubicBezTo>
                  <a:cubicBezTo>
                    <a:pt x="3099" y="118159"/>
                    <a:pt x="2826" y="118934"/>
                    <a:pt x="2598" y="119708"/>
                  </a:cubicBezTo>
                  <a:lnTo>
                    <a:pt x="2264" y="120878"/>
                  </a:lnTo>
                  <a:lnTo>
                    <a:pt x="2097" y="121455"/>
                  </a:lnTo>
                  <a:lnTo>
                    <a:pt x="1945" y="122048"/>
                  </a:lnTo>
                  <a:lnTo>
                    <a:pt x="1641" y="123233"/>
                  </a:lnTo>
                  <a:cubicBezTo>
                    <a:pt x="1534" y="123628"/>
                    <a:pt x="1459" y="124038"/>
                    <a:pt x="1367" y="124433"/>
                  </a:cubicBezTo>
                  <a:lnTo>
                    <a:pt x="1109" y="125633"/>
                  </a:lnTo>
                  <a:lnTo>
                    <a:pt x="896" y="126833"/>
                  </a:lnTo>
                  <a:cubicBezTo>
                    <a:pt x="836" y="127243"/>
                    <a:pt x="745" y="127638"/>
                    <a:pt x="699" y="128049"/>
                  </a:cubicBezTo>
                  <a:lnTo>
                    <a:pt x="532" y="129279"/>
                  </a:lnTo>
                  <a:lnTo>
                    <a:pt x="441" y="129887"/>
                  </a:lnTo>
                  <a:cubicBezTo>
                    <a:pt x="410" y="130099"/>
                    <a:pt x="410" y="130297"/>
                    <a:pt x="380" y="130494"/>
                  </a:cubicBezTo>
                  <a:lnTo>
                    <a:pt x="274" y="131725"/>
                  </a:lnTo>
                  <a:cubicBezTo>
                    <a:pt x="0" y="135006"/>
                    <a:pt x="15" y="138318"/>
                    <a:pt x="350" y="141599"/>
                  </a:cubicBezTo>
                  <a:cubicBezTo>
                    <a:pt x="699" y="144941"/>
                    <a:pt x="1443" y="148223"/>
                    <a:pt x="2567" y="151398"/>
                  </a:cubicBezTo>
                  <a:cubicBezTo>
                    <a:pt x="3737" y="154588"/>
                    <a:pt x="5332" y="157611"/>
                    <a:pt x="7307" y="160391"/>
                  </a:cubicBezTo>
                  <a:cubicBezTo>
                    <a:pt x="6046" y="158614"/>
                    <a:pt x="4937" y="156715"/>
                    <a:pt x="3995" y="154740"/>
                  </a:cubicBezTo>
                  <a:lnTo>
                    <a:pt x="3327" y="153251"/>
                  </a:lnTo>
                  <a:lnTo>
                    <a:pt x="2735" y="151732"/>
                  </a:lnTo>
                  <a:lnTo>
                    <a:pt x="2583" y="151352"/>
                  </a:lnTo>
                  <a:cubicBezTo>
                    <a:pt x="2537" y="151231"/>
                    <a:pt x="2507" y="151094"/>
                    <a:pt x="2461" y="150972"/>
                  </a:cubicBezTo>
                  <a:lnTo>
                    <a:pt x="2203" y="150198"/>
                  </a:lnTo>
                  <a:lnTo>
                    <a:pt x="1960" y="149438"/>
                  </a:lnTo>
                  <a:cubicBezTo>
                    <a:pt x="1869" y="149180"/>
                    <a:pt x="1808" y="148921"/>
                    <a:pt x="1747" y="148663"/>
                  </a:cubicBezTo>
                  <a:lnTo>
                    <a:pt x="1322" y="147114"/>
                  </a:lnTo>
                  <a:lnTo>
                    <a:pt x="1003" y="145549"/>
                  </a:lnTo>
                  <a:cubicBezTo>
                    <a:pt x="942" y="145276"/>
                    <a:pt x="881" y="145017"/>
                    <a:pt x="851" y="144759"/>
                  </a:cubicBezTo>
                  <a:lnTo>
                    <a:pt x="729" y="143969"/>
                  </a:lnTo>
                  <a:lnTo>
                    <a:pt x="608" y="143179"/>
                  </a:lnTo>
                  <a:cubicBezTo>
                    <a:pt x="562" y="142921"/>
                    <a:pt x="517" y="142663"/>
                    <a:pt x="501" y="142389"/>
                  </a:cubicBezTo>
                  <a:cubicBezTo>
                    <a:pt x="395" y="141341"/>
                    <a:pt x="274" y="140293"/>
                    <a:pt x="243" y="139245"/>
                  </a:cubicBezTo>
                  <a:cubicBezTo>
                    <a:pt x="213" y="138713"/>
                    <a:pt x="182" y="138196"/>
                    <a:pt x="167" y="137665"/>
                  </a:cubicBezTo>
                  <a:lnTo>
                    <a:pt x="167" y="135325"/>
                  </a:lnTo>
                  <a:lnTo>
                    <a:pt x="198" y="134550"/>
                  </a:lnTo>
                  <a:lnTo>
                    <a:pt x="274" y="132986"/>
                  </a:lnTo>
                  <a:cubicBezTo>
                    <a:pt x="289" y="132727"/>
                    <a:pt x="304" y="132469"/>
                    <a:pt x="334" y="132211"/>
                  </a:cubicBezTo>
                  <a:lnTo>
                    <a:pt x="410" y="131436"/>
                  </a:lnTo>
                  <a:cubicBezTo>
                    <a:pt x="456" y="130920"/>
                    <a:pt x="486" y="130418"/>
                    <a:pt x="547" y="129902"/>
                  </a:cubicBezTo>
                  <a:cubicBezTo>
                    <a:pt x="699" y="128869"/>
                    <a:pt x="820" y="127836"/>
                    <a:pt x="1018" y="126818"/>
                  </a:cubicBezTo>
                  <a:lnTo>
                    <a:pt x="1155" y="126058"/>
                  </a:lnTo>
                  <a:lnTo>
                    <a:pt x="1215" y="125679"/>
                  </a:lnTo>
                  <a:lnTo>
                    <a:pt x="1307" y="125299"/>
                  </a:lnTo>
                  <a:lnTo>
                    <a:pt x="1641" y="123780"/>
                  </a:lnTo>
                  <a:cubicBezTo>
                    <a:pt x="2598" y="119815"/>
                    <a:pt x="3889" y="115941"/>
                    <a:pt x="5499" y="112189"/>
                  </a:cubicBezTo>
                  <a:cubicBezTo>
                    <a:pt x="8598" y="104760"/>
                    <a:pt x="12487" y="97894"/>
                    <a:pt x="15556" y="90784"/>
                  </a:cubicBezTo>
                  <a:cubicBezTo>
                    <a:pt x="15951" y="89903"/>
                    <a:pt x="16331" y="89022"/>
                    <a:pt x="16665" y="88110"/>
                  </a:cubicBezTo>
                  <a:cubicBezTo>
                    <a:pt x="17014" y="87214"/>
                    <a:pt x="17364" y="86318"/>
                    <a:pt x="17683" y="85421"/>
                  </a:cubicBezTo>
                  <a:cubicBezTo>
                    <a:pt x="17850" y="84966"/>
                    <a:pt x="18002" y="84510"/>
                    <a:pt x="18154" y="84054"/>
                  </a:cubicBezTo>
                  <a:lnTo>
                    <a:pt x="18579" y="82687"/>
                  </a:lnTo>
                  <a:cubicBezTo>
                    <a:pt x="18853" y="81776"/>
                    <a:pt x="19126" y="80849"/>
                    <a:pt x="19339" y="79922"/>
                  </a:cubicBezTo>
                  <a:cubicBezTo>
                    <a:pt x="19597" y="79011"/>
                    <a:pt x="19764" y="78069"/>
                    <a:pt x="19977" y="77142"/>
                  </a:cubicBezTo>
                  <a:cubicBezTo>
                    <a:pt x="20129" y="76200"/>
                    <a:pt x="20311" y="75258"/>
                    <a:pt x="20417" y="74317"/>
                  </a:cubicBezTo>
                  <a:lnTo>
                    <a:pt x="20508" y="73603"/>
                  </a:lnTo>
                  <a:lnTo>
                    <a:pt x="20554" y="73238"/>
                  </a:lnTo>
                  <a:lnTo>
                    <a:pt x="20584" y="72889"/>
                  </a:lnTo>
                  <a:lnTo>
                    <a:pt x="20706" y="71461"/>
                  </a:lnTo>
                  <a:cubicBezTo>
                    <a:pt x="20752" y="70990"/>
                    <a:pt x="20752" y="70519"/>
                    <a:pt x="20767" y="70048"/>
                  </a:cubicBezTo>
                  <a:lnTo>
                    <a:pt x="20797" y="69334"/>
                  </a:lnTo>
                  <a:cubicBezTo>
                    <a:pt x="20812" y="69106"/>
                    <a:pt x="20797" y="68878"/>
                    <a:pt x="20797" y="68635"/>
                  </a:cubicBezTo>
                  <a:lnTo>
                    <a:pt x="20797" y="68635"/>
                  </a:lnTo>
                  <a:cubicBezTo>
                    <a:pt x="20841" y="68766"/>
                    <a:pt x="20899" y="69031"/>
                    <a:pt x="20950" y="69031"/>
                  </a:cubicBezTo>
                  <a:cubicBezTo>
                    <a:pt x="20987" y="69031"/>
                    <a:pt x="21021" y="68883"/>
                    <a:pt x="21040" y="68422"/>
                  </a:cubicBezTo>
                  <a:lnTo>
                    <a:pt x="21071" y="69136"/>
                  </a:lnTo>
                  <a:cubicBezTo>
                    <a:pt x="21086" y="69379"/>
                    <a:pt x="21055" y="69622"/>
                    <a:pt x="21055" y="69866"/>
                  </a:cubicBezTo>
                  <a:lnTo>
                    <a:pt x="21025" y="71309"/>
                  </a:lnTo>
                  <a:cubicBezTo>
                    <a:pt x="20949" y="72281"/>
                    <a:pt x="20903" y="73253"/>
                    <a:pt x="20767" y="74225"/>
                  </a:cubicBezTo>
                  <a:cubicBezTo>
                    <a:pt x="20676" y="75198"/>
                    <a:pt x="20493" y="76155"/>
                    <a:pt x="20341" y="77127"/>
                  </a:cubicBezTo>
                  <a:cubicBezTo>
                    <a:pt x="20250" y="77613"/>
                    <a:pt x="20159" y="78084"/>
                    <a:pt x="20053" y="78555"/>
                  </a:cubicBezTo>
                  <a:cubicBezTo>
                    <a:pt x="20007" y="78798"/>
                    <a:pt x="19962" y="79041"/>
                    <a:pt x="19901" y="79269"/>
                  </a:cubicBezTo>
                  <a:lnTo>
                    <a:pt x="19734" y="79983"/>
                  </a:lnTo>
                  <a:cubicBezTo>
                    <a:pt x="19521" y="80940"/>
                    <a:pt x="19232" y="81867"/>
                    <a:pt x="18974" y="82824"/>
                  </a:cubicBezTo>
                  <a:cubicBezTo>
                    <a:pt x="18670" y="83750"/>
                    <a:pt x="18366" y="84677"/>
                    <a:pt x="18047" y="85604"/>
                  </a:cubicBezTo>
                  <a:cubicBezTo>
                    <a:pt x="17744" y="86530"/>
                    <a:pt x="17409" y="87457"/>
                    <a:pt x="17030" y="88369"/>
                  </a:cubicBezTo>
                  <a:cubicBezTo>
                    <a:pt x="16650" y="89280"/>
                    <a:pt x="16285" y="90192"/>
                    <a:pt x="15890" y="91088"/>
                  </a:cubicBezTo>
                  <a:cubicBezTo>
                    <a:pt x="12746" y="98334"/>
                    <a:pt x="8750" y="105292"/>
                    <a:pt x="5591" y="112827"/>
                  </a:cubicBezTo>
                  <a:cubicBezTo>
                    <a:pt x="5196" y="113753"/>
                    <a:pt x="4801" y="114710"/>
                    <a:pt x="4451" y="115668"/>
                  </a:cubicBezTo>
                  <a:cubicBezTo>
                    <a:pt x="4102" y="116640"/>
                    <a:pt x="3768" y="117612"/>
                    <a:pt x="3418" y="118584"/>
                  </a:cubicBezTo>
                  <a:cubicBezTo>
                    <a:pt x="3069" y="119557"/>
                    <a:pt x="2811" y="120559"/>
                    <a:pt x="2507" y="121547"/>
                  </a:cubicBezTo>
                  <a:cubicBezTo>
                    <a:pt x="2248" y="122549"/>
                    <a:pt x="1960" y="123552"/>
                    <a:pt x="1747" y="124570"/>
                  </a:cubicBezTo>
                  <a:lnTo>
                    <a:pt x="1580" y="125329"/>
                  </a:lnTo>
                  <a:lnTo>
                    <a:pt x="1489" y="125709"/>
                  </a:lnTo>
                  <a:lnTo>
                    <a:pt x="1428" y="126089"/>
                  </a:lnTo>
                  <a:lnTo>
                    <a:pt x="1139" y="127638"/>
                  </a:lnTo>
                  <a:cubicBezTo>
                    <a:pt x="1048" y="128155"/>
                    <a:pt x="988" y="128671"/>
                    <a:pt x="912" y="129203"/>
                  </a:cubicBezTo>
                  <a:lnTo>
                    <a:pt x="805" y="129978"/>
                  </a:lnTo>
                  <a:cubicBezTo>
                    <a:pt x="775" y="130236"/>
                    <a:pt x="760" y="130494"/>
                    <a:pt x="729" y="130753"/>
                  </a:cubicBezTo>
                  <a:lnTo>
                    <a:pt x="593" y="132317"/>
                  </a:lnTo>
                  <a:lnTo>
                    <a:pt x="547" y="132712"/>
                  </a:lnTo>
                  <a:lnTo>
                    <a:pt x="532" y="133107"/>
                  </a:lnTo>
                  <a:lnTo>
                    <a:pt x="501" y="133897"/>
                  </a:lnTo>
                  <a:cubicBezTo>
                    <a:pt x="471" y="134414"/>
                    <a:pt x="425" y="134945"/>
                    <a:pt x="425" y="135462"/>
                  </a:cubicBezTo>
                  <a:lnTo>
                    <a:pt x="425" y="137042"/>
                  </a:lnTo>
                  <a:lnTo>
                    <a:pt x="425" y="137832"/>
                  </a:lnTo>
                  <a:lnTo>
                    <a:pt x="471" y="138637"/>
                  </a:lnTo>
                  <a:lnTo>
                    <a:pt x="562" y="140217"/>
                  </a:lnTo>
                  <a:lnTo>
                    <a:pt x="714" y="141812"/>
                  </a:lnTo>
                  <a:lnTo>
                    <a:pt x="805" y="142602"/>
                  </a:lnTo>
                  <a:lnTo>
                    <a:pt x="927" y="143407"/>
                  </a:lnTo>
                  <a:cubicBezTo>
                    <a:pt x="1018" y="143924"/>
                    <a:pt x="1094" y="144455"/>
                    <a:pt x="1185" y="144987"/>
                  </a:cubicBezTo>
                  <a:lnTo>
                    <a:pt x="1534" y="146567"/>
                  </a:lnTo>
                  <a:cubicBezTo>
                    <a:pt x="1626" y="147099"/>
                    <a:pt x="1793" y="147615"/>
                    <a:pt x="1929" y="148132"/>
                  </a:cubicBezTo>
                  <a:cubicBezTo>
                    <a:pt x="2081" y="148663"/>
                    <a:pt x="2218" y="149180"/>
                    <a:pt x="2400" y="149696"/>
                  </a:cubicBezTo>
                  <a:cubicBezTo>
                    <a:pt x="2567" y="150213"/>
                    <a:pt x="2735" y="150729"/>
                    <a:pt x="2917" y="151231"/>
                  </a:cubicBezTo>
                  <a:lnTo>
                    <a:pt x="3525" y="152750"/>
                  </a:lnTo>
                  <a:lnTo>
                    <a:pt x="3676" y="153130"/>
                  </a:lnTo>
                  <a:lnTo>
                    <a:pt x="3859" y="153509"/>
                  </a:lnTo>
                  <a:lnTo>
                    <a:pt x="4208" y="154254"/>
                  </a:lnTo>
                  <a:lnTo>
                    <a:pt x="4542" y="154998"/>
                  </a:lnTo>
                  <a:lnTo>
                    <a:pt x="4937" y="155712"/>
                  </a:lnTo>
                  <a:lnTo>
                    <a:pt x="5317" y="156441"/>
                  </a:lnTo>
                  <a:lnTo>
                    <a:pt x="5515" y="156806"/>
                  </a:lnTo>
                  <a:lnTo>
                    <a:pt x="5727" y="157155"/>
                  </a:lnTo>
                  <a:cubicBezTo>
                    <a:pt x="6016" y="157626"/>
                    <a:pt x="6305" y="158097"/>
                    <a:pt x="6593" y="158553"/>
                  </a:cubicBezTo>
                  <a:lnTo>
                    <a:pt x="7550" y="159905"/>
                  </a:lnTo>
                  <a:cubicBezTo>
                    <a:pt x="7702" y="160133"/>
                    <a:pt x="7884" y="160345"/>
                    <a:pt x="8052" y="160573"/>
                  </a:cubicBezTo>
                  <a:lnTo>
                    <a:pt x="8553" y="161227"/>
                  </a:lnTo>
                  <a:lnTo>
                    <a:pt x="8158" y="161530"/>
                  </a:lnTo>
                  <a:cubicBezTo>
                    <a:pt x="10072" y="164022"/>
                    <a:pt x="12290" y="166255"/>
                    <a:pt x="14751" y="168215"/>
                  </a:cubicBezTo>
                  <a:cubicBezTo>
                    <a:pt x="15966" y="169217"/>
                    <a:pt x="17257" y="170098"/>
                    <a:pt x="18549" y="170964"/>
                  </a:cubicBezTo>
                  <a:lnTo>
                    <a:pt x="19536" y="171602"/>
                  </a:lnTo>
                  <a:cubicBezTo>
                    <a:pt x="19855" y="171800"/>
                    <a:pt x="20189" y="172012"/>
                    <a:pt x="20524" y="172195"/>
                  </a:cubicBezTo>
                  <a:cubicBezTo>
                    <a:pt x="21207" y="172590"/>
                    <a:pt x="21876" y="172985"/>
                    <a:pt x="22574" y="173334"/>
                  </a:cubicBezTo>
                  <a:cubicBezTo>
                    <a:pt x="25309" y="174762"/>
                    <a:pt x="28180" y="175993"/>
                    <a:pt x="31112" y="176980"/>
                  </a:cubicBezTo>
                  <a:lnTo>
                    <a:pt x="32221" y="177345"/>
                  </a:lnTo>
                  <a:lnTo>
                    <a:pt x="33315" y="177694"/>
                  </a:lnTo>
                  <a:cubicBezTo>
                    <a:pt x="34074" y="177922"/>
                    <a:pt x="34788" y="178119"/>
                    <a:pt x="35502" y="178317"/>
                  </a:cubicBezTo>
                  <a:cubicBezTo>
                    <a:pt x="36216" y="178514"/>
                    <a:pt x="36885" y="178727"/>
                    <a:pt x="37614" y="178940"/>
                  </a:cubicBezTo>
                  <a:cubicBezTo>
                    <a:pt x="38328" y="179152"/>
                    <a:pt x="39057" y="179365"/>
                    <a:pt x="39786" y="179563"/>
                  </a:cubicBezTo>
                  <a:cubicBezTo>
                    <a:pt x="43979" y="180732"/>
                    <a:pt x="48293" y="181477"/>
                    <a:pt x="52638" y="181796"/>
                  </a:cubicBezTo>
                  <a:cubicBezTo>
                    <a:pt x="48187" y="180991"/>
                    <a:pt x="43766" y="179927"/>
                    <a:pt x="39437" y="178605"/>
                  </a:cubicBezTo>
                  <a:lnTo>
                    <a:pt x="37796" y="178119"/>
                  </a:lnTo>
                  <a:lnTo>
                    <a:pt x="36201" y="177633"/>
                  </a:lnTo>
                  <a:cubicBezTo>
                    <a:pt x="35669" y="177466"/>
                    <a:pt x="35123" y="177314"/>
                    <a:pt x="34576" y="177162"/>
                  </a:cubicBezTo>
                  <a:cubicBezTo>
                    <a:pt x="34029" y="177010"/>
                    <a:pt x="33467" y="176813"/>
                    <a:pt x="32920" y="176646"/>
                  </a:cubicBezTo>
                  <a:cubicBezTo>
                    <a:pt x="30671" y="175932"/>
                    <a:pt x="28484" y="175081"/>
                    <a:pt x="26342" y="174124"/>
                  </a:cubicBezTo>
                  <a:cubicBezTo>
                    <a:pt x="22028" y="172195"/>
                    <a:pt x="17896" y="169703"/>
                    <a:pt x="14250" y="166528"/>
                  </a:cubicBezTo>
                  <a:cubicBezTo>
                    <a:pt x="12411" y="164933"/>
                    <a:pt x="10725" y="163186"/>
                    <a:pt x="9221" y="161287"/>
                  </a:cubicBezTo>
                  <a:cubicBezTo>
                    <a:pt x="7702" y="159373"/>
                    <a:pt x="6380" y="157307"/>
                    <a:pt x="5287" y="155135"/>
                  </a:cubicBezTo>
                  <a:cubicBezTo>
                    <a:pt x="4193" y="152947"/>
                    <a:pt x="3312" y="150669"/>
                    <a:pt x="2659" y="148314"/>
                  </a:cubicBezTo>
                  <a:lnTo>
                    <a:pt x="2416" y="147433"/>
                  </a:lnTo>
                  <a:cubicBezTo>
                    <a:pt x="2340" y="147144"/>
                    <a:pt x="2264" y="146840"/>
                    <a:pt x="2203" y="146552"/>
                  </a:cubicBezTo>
                  <a:lnTo>
                    <a:pt x="1823" y="144759"/>
                  </a:lnTo>
                  <a:lnTo>
                    <a:pt x="1550" y="142966"/>
                  </a:lnTo>
                  <a:lnTo>
                    <a:pt x="1474" y="142526"/>
                  </a:lnTo>
                  <a:lnTo>
                    <a:pt x="1428" y="142070"/>
                  </a:lnTo>
                  <a:lnTo>
                    <a:pt x="1337" y="141159"/>
                  </a:lnTo>
                  <a:lnTo>
                    <a:pt x="1246" y="140262"/>
                  </a:lnTo>
                  <a:cubicBezTo>
                    <a:pt x="1231" y="139959"/>
                    <a:pt x="1215" y="139655"/>
                    <a:pt x="1200" y="139366"/>
                  </a:cubicBezTo>
                  <a:lnTo>
                    <a:pt x="1155" y="138455"/>
                  </a:lnTo>
                  <a:cubicBezTo>
                    <a:pt x="1139" y="138151"/>
                    <a:pt x="1124" y="137847"/>
                    <a:pt x="1124" y="137558"/>
                  </a:cubicBezTo>
                  <a:lnTo>
                    <a:pt x="1124" y="135751"/>
                  </a:lnTo>
                  <a:lnTo>
                    <a:pt x="1124" y="135295"/>
                  </a:lnTo>
                  <a:lnTo>
                    <a:pt x="1139" y="134854"/>
                  </a:lnTo>
                  <a:lnTo>
                    <a:pt x="1185" y="133958"/>
                  </a:lnTo>
                  <a:cubicBezTo>
                    <a:pt x="1215" y="132758"/>
                    <a:pt x="1352" y="131558"/>
                    <a:pt x="1459" y="130373"/>
                  </a:cubicBezTo>
                  <a:cubicBezTo>
                    <a:pt x="1519" y="129780"/>
                    <a:pt x="1626" y="129188"/>
                    <a:pt x="1686" y="128580"/>
                  </a:cubicBezTo>
                  <a:cubicBezTo>
                    <a:pt x="1762" y="127988"/>
                    <a:pt x="1884" y="127395"/>
                    <a:pt x="1975" y="126818"/>
                  </a:cubicBezTo>
                  <a:cubicBezTo>
                    <a:pt x="2416" y="124463"/>
                    <a:pt x="2978" y="122139"/>
                    <a:pt x="3692" y="119860"/>
                  </a:cubicBezTo>
                  <a:cubicBezTo>
                    <a:pt x="4406" y="117612"/>
                    <a:pt x="5226" y="115394"/>
                    <a:pt x="6107" y="113222"/>
                  </a:cubicBezTo>
                  <a:cubicBezTo>
                    <a:pt x="7900" y="108877"/>
                    <a:pt x="9981" y="104745"/>
                    <a:pt x="12032" y="100658"/>
                  </a:cubicBezTo>
                  <a:lnTo>
                    <a:pt x="12032" y="100658"/>
                  </a:lnTo>
                  <a:cubicBezTo>
                    <a:pt x="10330" y="104122"/>
                    <a:pt x="8553" y="107722"/>
                    <a:pt x="6927" y="111505"/>
                  </a:cubicBezTo>
                  <a:cubicBezTo>
                    <a:pt x="5317" y="115273"/>
                    <a:pt x="3874" y="119253"/>
                    <a:pt x="2871" y="123370"/>
                  </a:cubicBezTo>
                  <a:cubicBezTo>
                    <a:pt x="2735" y="123886"/>
                    <a:pt x="2643" y="124403"/>
                    <a:pt x="2522" y="124919"/>
                  </a:cubicBezTo>
                  <a:cubicBezTo>
                    <a:pt x="2416" y="125451"/>
                    <a:pt x="2294" y="125967"/>
                    <a:pt x="2218" y="126484"/>
                  </a:cubicBezTo>
                  <a:lnTo>
                    <a:pt x="1945" y="128049"/>
                  </a:lnTo>
                  <a:lnTo>
                    <a:pt x="1732" y="129628"/>
                  </a:lnTo>
                  <a:cubicBezTo>
                    <a:pt x="1641" y="130145"/>
                    <a:pt x="1610" y="130677"/>
                    <a:pt x="1565" y="131208"/>
                  </a:cubicBezTo>
                  <a:lnTo>
                    <a:pt x="1413" y="132773"/>
                  </a:lnTo>
                  <a:lnTo>
                    <a:pt x="1352" y="134338"/>
                  </a:lnTo>
                  <a:cubicBezTo>
                    <a:pt x="1322" y="134869"/>
                    <a:pt x="1291" y="135386"/>
                    <a:pt x="1307" y="135918"/>
                  </a:cubicBezTo>
                  <a:lnTo>
                    <a:pt x="1307" y="137482"/>
                  </a:lnTo>
                  <a:cubicBezTo>
                    <a:pt x="1291" y="137741"/>
                    <a:pt x="1307" y="137999"/>
                    <a:pt x="1322" y="138257"/>
                  </a:cubicBezTo>
                  <a:lnTo>
                    <a:pt x="1352" y="139032"/>
                  </a:lnTo>
                  <a:lnTo>
                    <a:pt x="1398" y="139822"/>
                  </a:lnTo>
                  <a:lnTo>
                    <a:pt x="1413" y="140202"/>
                  </a:lnTo>
                  <a:lnTo>
                    <a:pt x="1443" y="140581"/>
                  </a:lnTo>
                  <a:lnTo>
                    <a:pt x="1595" y="142116"/>
                  </a:lnTo>
                  <a:cubicBezTo>
                    <a:pt x="1823" y="144136"/>
                    <a:pt x="2203" y="146157"/>
                    <a:pt x="2719" y="148132"/>
                  </a:cubicBezTo>
                  <a:cubicBezTo>
                    <a:pt x="3449" y="150881"/>
                    <a:pt x="4512" y="153540"/>
                    <a:pt x="5864" y="156061"/>
                  </a:cubicBezTo>
                  <a:cubicBezTo>
                    <a:pt x="7186" y="158522"/>
                    <a:pt x="8811" y="160816"/>
                    <a:pt x="10680" y="162898"/>
                  </a:cubicBezTo>
                  <a:cubicBezTo>
                    <a:pt x="12503" y="164933"/>
                    <a:pt x="14538" y="166771"/>
                    <a:pt x="16741" y="168397"/>
                  </a:cubicBezTo>
                  <a:cubicBezTo>
                    <a:pt x="18883" y="169977"/>
                    <a:pt x="21162" y="171374"/>
                    <a:pt x="23532" y="172590"/>
                  </a:cubicBezTo>
                  <a:cubicBezTo>
                    <a:pt x="25871" y="173775"/>
                    <a:pt x="28286" y="174808"/>
                    <a:pt x="30747" y="175674"/>
                  </a:cubicBezTo>
                  <a:lnTo>
                    <a:pt x="32586" y="176281"/>
                  </a:lnTo>
                  <a:lnTo>
                    <a:pt x="34439" y="176858"/>
                  </a:lnTo>
                  <a:cubicBezTo>
                    <a:pt x="35047" y="177026"/>
                    <a:pt x="35669" y="177193"/>
                    <a:pt x="36262" y="177360"/>
                  </a:cubicBezTo>
                  <a:lnTo>
                    <a:pt x="38039" y="177891"/>
                  </a:lnTo>
                  <a:cubicBezTo>
                    <a:pt x="42870" y="179304"/>
                    <a:pt x="47762" y="180565"/>
                    <a:pt x="52775" y="181401"/>
                  </a:cubicBezTo>
                  <a:cubicBezTo>
                    <a:pt x="53869" y="181598"/>
                    <a:pt x="54962" y="181765"/>
                    <a:pt x="56056" y="181902"/>
                  </a:cubicBezTo>
                  <a:cubicBezTo>
                    <a:pt x="56212" y="181904"/>
                    <a:pt x="56365" y="181904"/>
                    <a:pt x="56517" y="181904"/>
                  </a:cubicBezTo>
                  <a:cubicBezTo>
                    <a:pt x="57801" y="181904"/>
                    <a:pt x="58943" y="181850"/>
                    <a:pt x="59976" y="181796"/>
                  </a:cubicBezTo>
                  <a:cubicBezTo>
                    <a:pt x="62239" y="181598"/>
                    <a:pt x="63910" y="181203"/>
                    <a:pt x="63910" y="180823"/>
                  </a:cubicBezTo>
                  <a:cubicBezTo>
                    <a:pt x="63910" y="180626"/>
                    <a:pt x="63500" y="180428"/>
                    <a:pt x="62543" y="180231"/>
                  </a:cubicBezTo>
                  <a:cubicBezTo>
                    <a:pt x="61571" y="180049"/>
                    <a:pt x="60067" y="179821"/>
                    <a:pt x="57894" y="179471"/>
                  </a:cubicBezTo>
                  <a:lnTo>
                    <a:pt x="56983" y="179395"/>
                  </a:lnTo>
                  <a:lnTo>
                    <a:pt x="55950" y="179289"/>
                  </a:lnTo>
                  <a:cubicBezTo>
                    <a:pt x="55236" y="179198"/>
                    <a:pt x="54491" y="179107"/>
                    <a:pt x="53823" y="179016"/>
                  </a:cubicBezTo>
                  <a:cubicBezTo>
                    <a:pt x="53139" y="178924"/>
                    <a:pt x="52532" y="178818"/>
                    <a:pt x="52091" y="178757"/>
                  </a:cubicBezTo>
                  <a:cubicBezTo>
                    <a:pt x="51863" y="178727"/>
                    <a:pt x="51696" y="178697"/>
                    <a:pt x="51575" y="178666"/>
                  </a:cubicBezTo>
                  <a:lnTo>
                    <a:pt x="51377" y="178636"/>
                  </a:lnTo>
                  <a:cubicBezTo>
                    <a:pt x="50572" y="178226"/>
                    <a:pt x="51119" y="178043"/>
                    <a:pt x="51666" y="177876"/>
                  </a:cubicBezTo>
                  <a:cubicBezTo>
                    <a:pt x="48217" y="177253"/>
                    <a:pt x="44784" y="176433"/>
                    <a:pt x="41381" y="175491"/>
                  </a:cubicBezTo>
                  <a:cubicBezTo>
                    <a:pt x="40531" y="175248"/>
                    <a:pt x="39680" y="175005"/>
                    <a:pt x="38829" y="174762"/>
                  </a:cubicBezTo>
                  <a:cubicBezTo>
                    <a:pt x="37963" y="174504"/>
                    <a:pt x="37113" y="174230"/>
                    <a:pt x="36262" y="174002"/>
                  </a:cubicBezTo>
                  <a:cubicBezTo>
                    <a:pt x="35837" y="173881"/>
                    <a:pt x="35396" y="173775"/>
                    <a:pt x="34986" y="173638"/>
                  </a:cubicBezTo>
                  <a:lnTo>
                    <a:pt x="33725" y="173258"/>
                  </a:lnTo>
                  <a:cubicBezTo>
                    <a:pt x="33315" y="173137"/>
                    <a:pt x="32905" y="172985"/>
                    <a:pt x="32494" y="172848"/>
                  </a:cubicBezTo>
                  <a:lnTo>
                    <a:pt x="31872" y="172635"/>
                  </a:lnTo>
                  <a:lnTo>
                    <a:pt x="31264" y="172407"/>
                  </a:lnTo>
                  <a:cubicBezTo>
                    <a:pt x="29623" y="171830"/>
                    <a:pt x="28013" y="171146"/>
                    <a:pt x="26448" y="170402"/>
                  </a:cubicBezTo>
                  <a:cubicBezTo>
                    <a:pt x="24884" y="169658"/>
                    <a:pt x="23364" y="168837"/>
                    <a:pt x="21891" y="167926"/>
                  </a:cubicBezTo>
                  <a:cubicBezTo>
                    <a:pt x="20432" y="167030"/>
                    <a:pt x="19020" y="166042"/>
                    <a:pt x="17668" y="164964"/>
                  </a:cubicBezTo>
                  <a:cubicBezTo>
                    <a:pt x="16331" y="163900"/>
                    <a:pt x="15070" y="162746"/>
                    <a:pt x="13885" y="161500"/>
                  </a:cubicBezTo>
                  <a:lnTo>
                    <a:pt x="13885" y="161500"/>
                  </a:lnTo>
                  <a:cubicBezTo>
                    <a:pt x="15070" y="162730"/>
                    <a:pt x="16346" y="163900"/>
                    <a:pt x="17698" y="164948"/>
                  </a:cubicBezTo>
                  <a:cubicBezTo>
                    <a:pt x="19050" y="166027"/>
                    <a:pt x="20478" y="167014"/>
                    <a:pt x="21967" y="167911"/>
                  </a:cubicBezTo>
                  <a:cubicBezTo>
                    <a:pt x="23456" y="168807"/>
                    <a:pt x="24990" y="169627"/>
                    <a:pt x="26570" y="170372"/>
                  </a:cubicBezTo>
                  <a:cubicBezTo>
                    <a:pt x="28165" y="171101"/>
                    <a:pt x="29775" y="171785"/>
                    <a:pt x="31431" y="172362"/>
                  </a:cubicBezTo>
                  <a:cubicBezTo>
                    <a:pt x="31856" y="172514"/>
                    <a:pt x="32267" y="172650"/>
                    <a:pt x="32692" y="172787"/>
                  </a:cubicBezTo>
                  <a:cubicBezTo>
                    <a:pt x="33102" y="172924"/>
                    <a:pt x="33512" y="173061"/>
                    <a:pt x="33938" y="173182"/>
                  </a:cubicBezTo>
                  <a:lnTo>
                    <a:pt x="35214" y="173562"/>
                  </a:lnTo>
                  <a:lnTo>
                    <a:pt x="36505" y="173927"/>
                  </a:lnTo>
                  <a:cubicBezTo>
                    <a:pt x="37371" y="174154"/>
                    <a:pt x="38252" y="174428"/>
                    <a:pt x="39118" y="174671"/>
                  </a:cubicBezTo>
                  <a:lnTo>
                    <a:pt x="40409" y="175035"/>
                  </a:lnTo>
                  <a:lnTo>
                    <a:pt x="41700" y="175385"/>
                  </a:lnTo>
                  <a:cubicBezTo>
                    <a:pt x="43432" y="175841"/>
                    <a:pt x="45164" y="176281"/>
                    <a:pt x="46896" y="176676"/>
                  </a:cubicBezTo>
                  <a:cubicBezTo>
                    <a:pt x="48643" y="177071"/>
                    <a:pt x="50390" y="177405"/>
                    <a:pt x="52152" y="177709"/>
                  </a:cubicBezTo>
                  <a:cubicBezTo>
                    <a:pt x="52669" y="177466"/>
                    <a:pt x="52577" y="177223"/>
                    <a:pt x="49569" y="176463"/>
                  </a:cubicBezTo>
                  <a:cubicBezTo>
                    <a:pt x="48536" y="176175"/>
                    <a:pt x="46820" y="175765"/>
                    <a:pt x="44739" y="175233"/>
                  </a:cubicBezTo>
                  <a:cubicBezTo>
                    <a:pt x="44207" y="175096"/>
                    <a:pt x="43660" y="174960"/>
                    <a:pt x="43098" y="174808"/>
                  </a:cubicBezTo>
                  <a:cubicBezTo>
                    <a:pt x="42521" y="174671"/>
                    <a:pt x="41943" y="174504"/>
                    <a:pt x="41336" y="174337"/>
                  </a:cubicBezTo>
                  <a:cubicBezTo>
                    <a:pt x="40120" y="174018"/>
                    <a:pt x="38860" y="173653"/>
                    <a:pt x="37508" y="173273"/>
                  </a:cubicBezTo>
                  <a:cubicBezTo>
                    <a:pt x="36824" y="173091"/>
                    <a:pt x="36140" y="172939"/>
                    <a:pt x="35502" y="172757"/>
                  </a:cubicBezTo>
                  <a:cubicBezTo>
                    <a:pt x="34849" y="172559"/>
                    <a:pt x="34196" y="172392"/>
                    <a:pt x="33543" y="172180"/>
                  </a:cubicBezTo>
                  <a:cubicBezTo>
                    <a:pt x="32905" y="171967"/>
                    <a:pt x="32251" y="171769"/>
                    <a:pt x="31613" y="171541"/>
                  </a:cubicBezTo>
                  <a:lnTo>
                    <a:pt x="30671" y="171207"/>
                  </a:lnTo>
                  <a:cubicBezTo>
                    <a:pt x="30352" y="171086"/>
                    <a:pt x="30049" y="170964"/>
                    <a:pt x="29730" y="170843"/>
                  </a:cubicBezTo>
                  <a:cubicBezTo>
                    <a:pt x="27481" y="169977"/>
                    <a:pt x="25294" y="168929"/>
                    <a:pt x="23213" y="167713"/>
                  </a:cubicBezTo>
                  <a:cubicBezTo>
                    <a:pt x="22893" y="167531"/>
                    <a:pt x="22590" y="167333"/>
                    <a:pt x="22286" y="167136"/>
                  </a:cubicBezTo>
                  <a:lnTo>
                    <a:pt x="21374" y="166559"/>
                  </a:lnTo>
                  <a:lnTo>
                    <a:pt x="20493" y="165936"/>
                  </a:lnTo>
                  <a:lnTo>
                    <a:pt x="20053" y="165617"/>
                  </a:lnTo>
                  <a:cubicBezTo>
                    <a:pt x="19901" y="165510"/>
                    <a:pt x="19764" y="165404"/>
                    <a:pt x="19612" y="165298"/>
                  </a:cubicBezTo>
                  <a:lnTo>
                    <a:pt x="18746" y="164645"/>
                  </a:lnTo>
                  <a:cubicBezTo>
                    <a:pt x="18473" y="164417"/>
                    <a:pt x="18199" y="164174"/>
                    <a:pt x="17911" y="163946"/>
                  </a:cubicBezTo>
                  <a:cubicBezTo>
                    <a:pt x="17349" y="163505"/>
                    <a:pt x="16817" y="163004"/>
                    <a:pt x="16285" y="162518"/>
                  </a:cubicBezTo>
                  <a:lnTo>
                    <a:pt x="16088" y="162335"/>
                  </a:lnTo>
                  <a:lnTo>
                    <a:pt x="15890" y="162138"/>
                  </a:lnTo>
                  <a:lnTo>
                    <a:pt x="15510" y="161758"/>
                  </a:lnTo>
                  <a:lnTo>
                    <a:pt x="15131" y="161378"/>
                  </a:lnTo>
                  <a:cubicBezTo>
                    <a:pt x="14994" y="161257"/>
                    <a:pt x="14872" y="161135"/>
                    <a:pt x="14751" y="160999"/>
                  </a:cubicBezTo>
                  <a:cubicBezTo>
                    <a:pt x="14265" y="160452"/>
                    <a:pt x="13763" y="159935"/>
                    <a:pt x="13323" y="159373"/>
                  </a:cubicBezTo>
                  <a:cubicBezTo>
                    <a:pt x="13080" y="159085"/>
                    <a:pt x="12852" y="158811"/>
                    <a:pt x="12624" y="158522"/>
                  </a:cubicBezTo>
                  <a:lnTo>
                    <a:pt x="11986" y="157657"/>
                  </a:lnTo>
                  <a:lnTo>
                    <a:pt x="11652" y="157216"/>
                  </a:lnTo>
                  <a:lnTo>
                    <a:pt x="11348" y="156775"/>
                  </a:lnTo>
                  <a:lnTo>
                    <a:pt x="10756" y="155864"/>
                  </a:lnTo>
                  <a:cubicBezTo>
                    <a:pt x="9206" y="153388"/>
                    <a:pt x="8006" y="150729"/>
                    <a:pt x="7155" y="147934"/>
                  </a:cubicBezTo>
                  <a:lnTo>
                    <a:pt x="7079" y="147676"/>
                  </a:lnTo>
                  <a:lnTo>
                    <a:pt x="7003" y="147418"/>
                  </a:lnTo>
                  <a:lnTo>
                    <a:pt x="6867" y="146886"/>
                  </a:lnTo>
                  <a:lnTo>
                    <a:pt x="6578" y="145822"/>
                  </a:lnTo>
                  <a:lnTo>
                    <a:pt x="6365" y="144729"/>
                  </a:lnTo>
                  <a:lnTo>
                    <a:pt x="6244" y="144197"/>
                  </a:lnTo>
                  <a:lnTo>
                    <a:pt x="6183" y="143924"/>
                  </a:lnTo>
                  <a:lnTo>
                    <a:pt x="6153" y="143650"/>
                  </a:lnTo>
                  <a:lnTo>
                    <a:pt x="5986" y="142556"/>
                  </a:lnTo>
                  <a:lnTo>
                    <a:pt x="5894" y="142009"/>
                  </a:lnTo>
                  <a:cubicBezTo>
                    <a:pt x="5864" y="141827"/>
                    <a:pt x="5864" y="141645"/>
                    <a:pt x="5834" y="141447"/>
                  </a:cubicBezTo>
                  <a:lnTo>
                    <a:pt x="5727" y="140338"/>
                  </a:lnTo>
                  <a:cubicBezTo>
                    <a:pt x="5712" y="140156"/>
                    <a:pt x="5697" y="139974"/>
                    <a:pt x="5667" y="139791"/>
                  </a:cubicBezTo>
                  <a:lnTo>
                    <a:pt x="5651" y="139229"/>
                  </a:lnTo>
                  <a:cubicBezTo>
                    <a:pt x="5484" y="136237"/>
                    <a:pt x="5591" y="133244"/>
                    <a:pt x="5955" y="130266"/>
                  </a:cubicBezTo>
                  <a:cubicBezTo>
                    <a:pt x="6350" y="127304"/>
                    <a:pt x="6988" y="124387"/>
                    <a:pt x="7869" y="121531"/>
                  </a:cubicBezTo>
                  <a:cubicBezTo>
                    <a:pt x="8766" y="118660"/>
                    <a:pt x="9829" y="115865"/>
                    <a:pt x="11059" y="113131"/>
                  </a:cubicBezTo>
                  <a:cubicBezTo>
                    <a:pt x="12290" y="110381"/>
                    <a:pt x="13627" y="107692"/>
                    <a:pt x="14994" y="105003"/>
                  </a:cubicBezTo>
                  <a:cubicBezTo>
                    <a:pt x="16969" y="101099"/>
                    <a:pt x="19020" y="97149"/>
                    <a:pt x="20827" y="93002"/>
                  </a:cubicBezTo>
                  <a:cubicBezTo>
                    <a:pt x="21739" y="90936"/>
                    <a:pt x="22590" y="88809"/>
                    <a:pt x="23349" y="86637"/>
                  </a:cubicBezTo>
                  <a:cubicBezTo>
                    <a:pt x="24109" y="84464"/>
                    <a:pt x="24747" y="82231"/>
                    <a:pt x="25263" y="79983"/>
                  </a:cubicBezTo>
                  <a:lnTo>
                    <a:pt x="25628" y="78282"/>
                  </a:lnTo>
                  <a:lnTo>
                    <a:pt x="25932" y="76550"/>
                  </a:lnTo>
                  <a:lnTo>
                    <a:pt x="26008" y="76124"/>
                  </a:lnTo>
                  <a:lnTo>
                    <a:pt x="26068" y="75684"/>
                  </a:lnTo>
                  <a:lnTo>
                    <a:pt x="26175" y="74818"/>
                  </a:lnTo>
                  <a:lnTo>
                    <a:pt x="26281" y="73937"/>
                  </a:lnTo>
                  <a:lnTo>
                    <a:pt x="26357" y="73071"/>
                  </a:lnTo>
                  <a:lnTo>
                    <a:pt x="26433" y="72190"/>
                  </a:lnTo>
                  <a:cubicBezTo>
                    <a:pt x="26463" y="71901"/>
                    <a:pt x="26494" y="71613"/>
                    <a:pt x="26494" y="71309"/>
                  </a:cubicBezTo>
                  <a:lnTo>
                    <a:pt x="26570" y="69531"/>
                  </a:lnTo>
                  <a:lnTo>
                    <a:pt x="26570" y="69076"/>
                  </a:lnTo>
                  <a:lnTo>
                    <a:pt x="26555" y="68620"/>
                  </a:lnTo>
                  <a:lnTo>
                    <a:pt x="26524" y="67724"/>
                  </a:lnTo>
                  <a:cubicBezTo>
                    <a:pt x="26509" y="67116"/>
                    <a:pt x="26463" y="66539"/>
                    <a:pt x="26418" y="65961"/>
                  </a:cubicBezTo>
                  <a:cubicBezTo>
                    <a:pt x="26236" y="63622"/>
                    <a:pt x="25901" y="61343"/>
                    <a:pt x="25506" y="59125"/>
                  </a:cubicBezTo>
                  <a:cubicBezTo>
                    <a:pt x="25111" y="56892"/>
                    <a:pt x="24640" y="54689"/>
                    <a:pt x="24170" y="52532"/>
                  </a:cubicBezTo>
                  <a:cubicBezTo>
                    <a:pt x="23501" y="49555"/>
                    <a:pt x="22802" y="46577"/>
                    <a:pt x="22195" y="43615"/>
                  </a:cubicBezTo>
                  <a:cubicBezTo>
                    <a:pt x="21572" y="40698"/>
                    <a:pt x="21101" y="37736"/>
                    <a:pt x="20782" y="34758"/>
                  </a:cubicBezTo>
                  <a:lnTo>
                    <a:pt x="20676" y="33649"/>
                  </a:lnTo>
                  <a:lnTo>
                    <a:pt x="20600" y="32555"/>
                  </a:lnTo>
                  <a:cubicBezTo>
                    <a:pt x="20539" y="31826"/>
                    <a:pt x="20539" y="31112"/>
                    <a:pt x="20524" y="30383"/>
                  </a:cubicBezTo>
                  <a:cubicBezTo>
                    <a:pt x="20508" y="30018"/>
                    <a:pt x="20524" y="29669"/>
                    <a:pt x="20524" y="29304"/>
                  </a:cubicBezTo>
                  <a:cubicBezTo>
                    <a:pt x="20524" y="28955"/>
                    <a:pt x="20524" y="28591"/>
                    <a:pt x="20554" y="28241"/>
                  </a:cubicBezTo>
                  <a:lnTo>
                    <a:pt x="20615" y="27178"/>
                  </a:lnTo>
                  <a:cubicBezTo>
                    <a:pt x="20645" y="26828"/>
                    <a:pt x="20691" y="26479"/>
                    <a:pt x="20721" y="26129"/>
                  </a:cubicBezTo>
                  <a:lnTo>
                    <a:pt x="20782" y="25613"/>
                  </a:lnTo>
                  <a:cubicBezTo>
                    <a:pt x="20797" y="25431"/>
                    <a:pt x="20827" y="25264"/>
                    <a:pt x="20858" y="25096"/>
                  </a:cubicBezTo>
                  <a:lnTo>
                    <a:pt x="21025" y="24079"/>
                  </a:lnTo>
                  <a:lnTo>
                    <a:pt x="21253" y="23076"/>
                  </a:lnTo>
                  <a:cubicBezTo>
                    <a:pt x="21283" y="22909"/>
                    <a:pt x="21314" y="22742"/>
                    <a:pt x="21359" y="22575"/>
                  </a:cubicBezTo>
                  <a:lnTo>
                    <a:pt x="21511" y="22089"/>
                  </a:lnTo>
                  <a:cubicBezTo>
                    <a:pt x="21602" y="21770"/>
                    <a:pt x="21678" y="21435"/>
                    <a:pt x="21785" y="21116"/>
                  </a:cubicBezTo>
                  <a:lnTo>
                    <a:pt x="22134" y="20190"/>
                  </a:lnTo>
                  <a:cubicBezTo>
                    <a:pt x="22240" y="19871"/>
                    <a:pt x="22377" y="19567"/>
                    <a:pt x="22514" y="19263"/>
                  </a:cubicBezTo>
                  <a:lnTo>
                    <a:pt x="22711" y="18822"/>
                  </a:lnTo>
                  <a:cubicBezTo>
                    <a:pt x="22787" y="18671"/>
                    <a:pt x="22848" y="18519"/>
                    <a:pt x="22924" y="18367"/>
                  </a:cubicBezTo>
                  <a:cubicBezTo>
                    <a:pt x="23228" y="17789"/>
                    <a:pt x="23562" y="17212"/>
                    <a:pt x="23911" y="16665"/>
                  </a:cubicBezTo>
                  <a:lnTo>
                    <a:pt x="24185" y="16255"/>
                  </a:lnTo>
                  <a:lnTo>
                    <a:pt x="24291" y="16073"/>
                  </a:lnTo>
                  <a:cubicBezTo>
                    <a:pt x="24306" y="16042"/>
                    <a:pt x="24321" y="16012"/>
                    <a:pt x="24352" y="15997"/>
                  </a:cubicBezTo>
                  <a:lnTo>
                    <a:pt x="24975" y="15252"/>
                  </a:lnTo>
                  <a:cubicBezTo>
                    <a:pt x="25856" y="14280"/>
                    <a:pt x="26813" y="13369"/>
                    <a:pt x="27831" y="12548"/>
                  </a:cubicBezTo>
                  <a:cubicBezTo>
                    <a:pt x="29851" y="10938"/>
                    <a:pt x="32115" y="9662"/>
                    <a:pt x="34515" y="8751"/>
                  </a:cubicBezTo>
                  <a:cubicBezTo>
                    <a:pt x="36915" y="7839"/>
                    <a:pt x="39391" y="7155"/>
                    <a:pt x="41913" y="6685"/>
                  </a:cubicBezTo>
                  <a:cubicBezTo>
                    <a:pt x="44404" y="6198"/>
                    <a:pt x="46896" y="5864"/>
                    <a:pt x="49326" y="5545"/>
                  </a:cubicBezTo>
                  <a:cubicBezTo>
                    <a:pt x="51484" y="5257"/>
                    <a:pt x="53307" y="4998"/>
                    <a:pt x="54780" y="4725"/>
                  </a:cubicBezTo>
                  <a:cubicBezTo>
                    <a:pt x="55919" y="4543"/>
                    <a:pt x="57059" y="4284"/>
                    <a:pt x="58168" y="3965"/>
                  </a:cubicBezTo>
                  <a:cubicBezTo>
                    <a:pt x="58487" y="3859"/>
                    <a:pt x="58791" y="3753"/>
                    <a:pt x="59094" y="3616"/>
                  </a:cubicBezTo>
                  <a:cubicBezTo>
                    <a:pt x="59262" y="3555"/>
                    <a:pt x="59413" y="3464"/>
                    <a:pt x="59535" y="3342"/>
                  </a:cubicBezTo>
                  <a:cubicBezTo>
                    <a:pt x="59672" y="3175"/>
                    <a:pt x="59520" y="3054"/>
                    <a:pt x="59079" y="2963"/>
                  </a:cubicBezTo>
                  <a:cubicBezTo>
                    <a:pt x="58410" y="2847"/>
                    <a:pt x="57109" y="2819"/>
                    <a:pt x="55277" y="2819"/>
                  </a:cubicBezTo>
                  <a:cubicBezTo>
                    <a:pt x="54698" y="2819"/>
                    <a:pt x="54065" y="2822"/>
                    <a:pt x="53382" y="2826"/>
                  </a:cubicBezTo>
                  <a:cubicBezTo>
                    <a:pt x="51970" y="2841"/>
                    <a:pt x="50329" y="2887"/>
                    <a:pt x="48506" y="2963"/>
                  </a:cubicBezTo>
                  <a:cubicBezTo>
                    <a:pt x="46668" y="3054"/>
                    <a:pt x="44647" y="3175"/>
                    <a:pt x="42445" y="3449"/>
                  </a:cubicBezTo>
                  <a:lnTo>
                    <a:pt x="42369" y="2947"/>
                  </a:lnTo>
                  <a:cubicBezTo>
                    <a:pt x="44572" y="2628"/>
                    <a:pt x="46349" y="2431"/>
                    <a:pt x="47792" y="2264"/>
                  </a:cubicBezTo>
                  <a:cubicBezTo>
                    <a:pt x="49235" y="2097"/>
                    <a:pt x="50344" y="1945"/>
                    <a:pt x="51180" y="1823"/>
                  </a:cubicBezTo>
                  <a:cubicBezTo>
                    <a:pt x="52836" y="1550"/>
                    <a:pt x="53443" y="1322"/>
                    <a:pt x="53550" y="1140"/>
                  </a:cubicBezTo>
                  <a:cubicBezTo>
                    <a:pt x="53777" y="729"/>
                    <a:pt x="52106" y="426"/>
                    <a:pt x="5315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0"/>
            <p:cNvSpPr/>
            <p:nvPr/>
          </p:nvSpPr>
          <p:spPr>
            <a:xfrm>
              <a:off x="3402850" y="931550"/>
              <a:ext cx="1365350" cy="3835150"/>
            </a:xfrm>
            <a:custGeom>
              <a:rect b="b" l="l" r="r" t="t"/>
              <a:pathLst>
                <a:path extrusionOk="0" h="153406" w="54614">
                  <a:moveTo>
                    <a:pt x="17606" y="59543"/>
                  </a:moveTo>
                  <a:cubicBezTo>
                    <a:pt x="17621" y="59543"/>
                    <a:pt x="17631" y="59572"/>
                    <a:pt x="17638" y="59613"/>
                  </a:cubicBezTo>
                  <a:lnTo>
                    <a:pt x="17638" y="59613"/>
                  </a:lnTo>
                  <a:cubicBezTo>
                    <a:pt x="17631" y="59573"/>
                    <a:pt x="17622" y="59548"/>
                    <a:pt x="17608" y="59548"/>
                  </a:cubicBezTo>
                  <a:cubicBezTo>
                    <a:pt x="17590" y="59548"/>
                    <a:pt x="17566" y="59588"/>
                    <a:pt x="17532" y="59689"/>
                  </a:cubicBezTo>
                  <a:cubicBezTo>
                    <a:pt x="17565" y="59583"/>
                    <a:pt x="17589" y="59543"/>
                    <a:pt x="17606" y="59543"/>
                  </a:cubicBezTo>
                  <a:close/>
                  <a:moveTo>
                    <a:pt x="17410" y="60176"/>
                  </a:moveTo>
                  <a:cubicBezTo>
                    <a:pt x="17380" y="60403"/>
                    <a:pt x="17319" y="60707"/>
                    <a:pt x="17228" y="61087"/>
                  </a:cubicBezTo>
                  <a:cubicBezTo>
                    <a:pt x="17319" y="60692"/>
                    <a:pt x="17365" y="60403"/>
                    <a:pt x="17410" y="60176"/>
                  </a:cubicBezTo>
                  <a:close/>
                  <a:moveTo>
                    <a:pt x="7840" y="97774"/>
                  </a:moveTo>
                  <a:cubicBezTo>
                    <a:pt x="7536" y="98610"/>
                    <a:pt x="7247" y="99460"/>
                    <a:pt x="6989" y="100296"/>
                  </a:cubicBezTo>
                  <a:cubicBezTo>
                    <a:pt x="6746" y="101147"/>
                    <a:pt x="6488" y="101997"/>
                    <a:pt x="6275" y="102848"/>
                  </a:cubicBezTo>
                  <a:cubicBezTo>
                    <a:pt x="5819" y="104550"/>
                    <a:pt x="5455" y="106281"/>
                    <a:pt x="5166" y="108028"/>
                  </a:cubicBezTo>
                  <a:cubicBezTo>
                    <a:pt x="4877" y="109760"/>
                    <a:pt x="4695" y="111507"/>
                    <a:pt x="4604" y="113269"/>
                  </a:cubicBezTo>
                  <a:lnTo>
                    <a:pt x="4573" y="113923"/>
                  </a:lnTo>
                  <a:cubicBezTo>
                    <a:pt x="4558" y="114151"/>
                    <a:pt x="4558" y="114363"/>
                    <a:pt x="4558" y="114591"/>
                  </a:cubicBezTo>
                  <a:lnTo>
                    <a:pt x="4543" y="115913"/>
                  </a:lnTo>
                  <a:cubicBezTo>
                    <a:pt x="4573" y="116779"/>
                    <a:pt x="4558" y="117675"/>
                    <a:pt x="4634" y="118541"/>
                  </a:cubicBezTo>
                  <a:lnTo>
                    <a:pt x="4665" y="119209"/>
                  </a:lnTo>
                  <a:cubicBezTo>
                    <a:pt x="4680" y="119422"/>
                    <a:pt x="4695" y="119650"/>
                    <a:pt x="4725" y="119863"/>
                  </a:cubicBezTo>
                  <a:cubicBezTo>
                    <a:pt x="4771" y="120288"/>
                    <a:pt x="4817" y="120713"/>
                    <a:pt x="4877" y="121154"/>
                  </a:cubicBezTo>
                  <a:cubicBezTo>
                    <a:pt x="4999" y="122005"/>
                    <a:pt x="5136" y="122870"/>
                    <a:pt x="5333" y="123721"/>
                  </a:cubicBezTo>
                  <a:cubicBezTo>
                    <a:pt x="5698" y="125407"/>
                    <a:pt x="6214" y="127063"/>
                    <a:pt x="6867" y="128658"/>
                  </a:cubicBezTo>
                  <a:cubicBezTo>
                    <a:pt x="8189" y="131864"/>
                    <a:pt x="10134" y="134765"/>
                    <a:pt x="12579" y="137211"/>
                  </a:cubicBezTo>
                  <a:cubicBezTo>
                    <a:pt x="11334" y="135965"/>
                    <a:pt x="10209" y="134613"/>
                    <a:pt x="9222" y="133155"/>
                  </a:cubicBezTo>
                  <a:cubicBezTo>
                    <a:pt x="8250" y="131697"/>
                    <a:pt x="7429" y="130162"/>
                    <a:pt x="6761" y="128537"/>
                  </a:cubicBezTo>
                  <a:cubicBezTo>
                    <a:pt x="6093" y="126927"/>
                    <a:pt x="5576" y="125255"/>
                    <a:pt x="5212" y="123539"/>
                  </a:cubicBezTo>
                  <a:cubicBezTo>
                    <a:pt x="5120" y="123113"/>
                    <a:pt x="5029" y="122688"/>
                    <a:pt x="4968" y="122248"/>
                  </a:cubicBezTo>
                  <a:cubicBezTo>
                    <a:pt x="4908" y="121822"/>
                    <a:pt x="4847" y="121382"/>
                    <a:pt x="4771" y="120956"/>
                  </a:cubicBezTo>
                  <a:lnTo>
                    <a:pt x="4634" y="119665"/>
                  </a:lnTo>
                  <a:lnTo>
                    <a:pt x="4543" y="118343"/>
                  </a:lnTo>
                  <a:cubicBezTo>
                    <a:pt x="4528" y="118116"/>
                    <a:pt x="4513" y="117903"/>
                    <a:pt x="4513" y="117690"/>
                  </a:cubicBezTo>
                  <a:lnTo>
                    <a:pt x="4498" y="117022"/>
                  </a:lnTo>
                  <a:cubicBezTo>
                    <a:pt x="4482" y="116566"/>
                    <a:pt x="4467" y="116141"/>
                    <a:pt x="4467" y="115700"/>
                  </a:cubicBezTo>
                  <a:cubicBezTo>
                    <a:pt x="4482" y="114819"/>
                    <a:pt x="4482" y="113938"/>
                    <a:pt x="4543" y="113057"/>
                  </a:cubicBezTo>
                  <a:cubicBezTo>
                    <a:pt x="4573" y="112191"/>
                    <a:pt x="4680" y="111310"/>
                    <a:pt x="4756" y="110444"/>
                  </a:cubicBezTo>
                  <a:cubicBezTo>
                    <a:pt x="4893" y="109578"/>
                    <a:pt x="5014" y="108712"/>
                    <a:pt x="5136" y="107846"/>
                  </a:cubicBezTo>
                  <a:cubicBezTo>
                    <a:pt x="5272" y="106995"/>
                    <a:pt x="5455" y="106130"/>
                    <a:pt x="5637" y="105279"/>
                  </a:cubicBezTo>
                  <a:cubicBezTo>
                    <a:pt x="5834" y="104428"/>
                    <a:pt x="6047" y="103593"/>
                    <a:pt x="6260" y="102742"/>
                  </a:cubicBezTo>
                  <a:cubicBezTo>
                    <a:pt x="6488" y="101906"/>
                    <a:pt x="6715" y="101071"/>
                    <a:pt x="6989" y="100235"/>
                  </a:cubicBezTo>
                  <a:cubicBezTo>
                    <a:pt x="7262" y="99415"/>
                    <a:pt x="7536" y="98595"/>
                    <a:pt x="7840" y="97774"/>
                  </a:cubicBezTo>
                  <a:close/>
                  <a:moveTo>
                    <a:pt x="33342" y="1"/>
                  </a:moveTo>
                  <a:cubicBezTo>
                    <a:pt x="32111" y="1"/>
                    <a:pt x="30877" y="68"/>
                    <a:pt x="29654" y="200"/>
                  </a:cubicBezTo>
                  <a:lnTo>
                    <a:pt x="28895" y="306"/>
                  </a:lnTo>
                  <a:cubicBezTo>
                    <a:pt x="28652" y="337"/>
                    <a:pt x="28394" y="397"/>
                    <a:pt x="28135" y="443"/>
                  </a:cubicBezTo>
                  <a:cubicBezTo>
                    <a:pt x="27877" y="504"/>
                    <a:pt x="27619" y="534"/>
                    <a:pt x="27360" y="610"/>
                  </a:cubicBezTo>
                  <a:lnTo>
                    <a:pt x="26601" y="792"/>
                  </a:lnTo>
                  <a:cubicBezTo>
                    <a:pt x="26343" y="853"/>
                    <a:pt x="26084" y="944"/>
                    <a:pt x="25841" y="1035"/>
                  </a:cubicBezTo>
                  <a:cubicBezTo>
                    <a:pt x="25583" y="1111"/>
                    <a:pt x="25325" y="1187"/>
                    <a:pt x="25082" y="1279"/>
                  </a:cubicBezTo>
                  <a:lnTo>
                    <a:pt x="24322" y="1598"/>
                  </a:lnTo>
                  <a:cubicBezTo>
                    <a:pt x="24186" y="1643"/>
                    <a:pt x="24064" y="1689"/>
                    <a:pt x="23942" y="1749"/>
                  </a:cubicBezTo>
                  <a:lnTo>
                    <a:pt x="23563" y="1947"/>
                  </a:lnTo>
                  <a:lnTo>
                    <a:pt x="22818" y="2327"/>
                  </a:lnTo>
                  <a:lnTo>
                    <a:pt x="22104" y="2752"/>
                  </a:lnTo>
                  <a:lnTo>
                    <a:pt x="21740" y="2965"/>
                  </a:lnTo>
                  <a:cubicBezTo>
                    <a:pt x="21618" y="3041"/>
                    <a:pt x="21512" y="3132"/>
                    <a:pt x="21405" y="3208"/>
                  </a:cubicBezTo>
                  <a:lnTo>
                    <a:pt x="20722" y="3709"/>
                  </a:lnTo>
                  <a:cubicBezTo>
                    <a:pt x="20494" y="3876"/>
                    <a:pt x="20297" y="4059"/>
                    <a:pt x="20084" y="4256"/>
                  </a:cubicBezTo>
                  <a:lnTo>
                    <a:pt x="19765" y="4530"/>
                  </a:lnTo>
                  <a:cubicBezTo>
                    <a:pt x="19658" y="4621"/>
                    <a:pt x="19552" y="4712"/>
                    <a:pt x="19461" y="4818"/>
                  </a:cubicBezTo>
                  <a:lnTo>
                    <a:pt x="18869" y="5426"/>
                  </a:lnTo>
                  <a:lnTo>
                    <a:pt x="18580" y="5730"/>
                  </a:lnTo>
                  <a:lnTo>
                    <a:pt x="18322" y="6049"/>
                  </a:lnTo>
                  <a:lnTo>
                    <a:pt x="17775" y="6793"/>
                  </a:lnTo>
                  <a:cubicBezTo>
                    <a:pt x="17577" y="7066"/>
                    <a:pt x="17395" y="7385"/>
                    <a:pt x="17197" y="7705"/>
                  </a:cubicBezTo>
                  <a:cubicBezTo>
                    <a:pt x="17091" y="7856"/>
                    <a:pt x="17000" y="8024"/>
                    <a:pt x="16909" y="8191"/>
                  </a:cubicBezTo>
                  <a:lnTo>
                    <a:pt x="16635" y="8722"/>
                  </a:lnTo>
                  <a:lnTo>
                    <a:pt x="16362" y="9254"/>
                  </a:lnTo>
                  <a:lnTo>
                    <a:pt x="16225" y="9512"/>
                  </a:lnTo>
                  <a:lnTo>
                    <a:pt x="16119" y="9786"/>
                  </a:lnTo>
                  <a:lnTo>
                    <a:pt x="15663" y="10880"/>
                  </a:lnTo>
                  <a:cubicBezTo>
                    <a:pt x="15526" y="11244"/>
                    <a:pt x="15420" y="11594"/>
                    <a:pt x="15299" y="11943"/>
                  </a:cubicBezTo>
                  <a:cubicBezTo>
                    <a:pt x="15056" y="12611"/>
                    <a:pt x="14919" y="13234"/>
                    <a:pt x="14782" y="13720"/>
                  </a:cubicBezTo>
                  <a:lnTo>
                    <a:pt x="14630" y="14267"/>
                  </a:lnTo>
                  <a:lnTo>
                    <a:pt x="14524" y="14814"/>
                  </a:lnTo>
                  <a:lnTo>
                    <a:pt x="14311" y="15893"/>
                  </a:lnTo>
                  <a:cubicBezTo>
                    <a:pt x="14266" y="16075"/>
                    <a:pt x="14235" y="16257"/>
                    <a:pt x="14220" y="16440"/>
                  </a:cubicBezTo>
                  <a:lnTo>
                    <a:pt x="14129" y="16971"/>
                  </a:lnTo>
                  <a:lnTo>
                    <a:pt x="13977" y="18050"/>
                  </a:lnTo>
                  <a:cubicBezTo>
                    <a:pt x="13916" y="18779"/>
                    <a:pt x="13840" y="19493"/>
                    <a:pt x="13795" y="20207"/>
                  </a:cubicBezTo>
                  <a:lnTo>
                    <a:pt x="13749" y="21301"/>
                  </a:lnTo>
                  <a:lnTo>
                    <a:pt x="13719" y="21832"/>
                  </a:lnTo>
                  <a:lnTo>
                    <a:pt x="13719" y="22364"/>
                  </a:lnTo>
                  <a:lnTo>
                    <a:pt x="13719" y="23428"/>
                  </a:lnTo>
                  <a:lnTo>
                    <a:pt x="13749" y="24491"/>
                  </a:lnTo>
                  <a:cubicBezTo>
                    <a:pt x="13764" y="24856"/>
                    <a:pt x="13779" y="25205"/>
                    <a:pt x="13795" y="25554"/>
                  </a:cubicBezTo>
                  <a:cubicBezTo>
                    <a:pt x="13825" y="25904"/>
                    <a:pt x="13840" y="26253"/>
                    <a:pt x="13871" y="26618"/>
                  </a:cubicBezTo>
                  <a:cubicBezTo>
                    <a:pt x="13977" y="28015"/>
                    <a:pt x="14129" y="29413"/>
                    <a:pt x="14311" y="30780"/>
                  </a:cubicBezTo>
                  <a:cubicBezTo>
                    <a:pt x="15116" y="36264"/>
                    <a:pt x="16544" y="41384"/>
                    <a:pt x="17319" y="46351"/>
                  </a:cubicBezTo>
                  <a:cubicBezTo>
                    <a:pt x="17729" y="48797"/>
                    <a:pt x="17942" y="51258"/>
                    <a:pt x="17957" y="53734"/>
                  </a:cubicBezTo>
                  <a:lnTo>
                    <a:pt x="17942" y="54631"/>
                  </a:lnTo>
                  <a:cubicBezTo>
                    <a:pt x="17927" y="54783"/>
                    <a:pt x="17927" y="54935"/>
                    <a:pt x="17927" y="55086"/>
                  </a:cubicBezTo>
                  <a:lnTo>
                    <a:pt x="17896" y="55542"/>
                  </a:lnTo>
                  <a:lnTo>
                    <a:pt x="17836" y="56454"/>
                  </a:lnTo>
                  <a:lnTo>
                    <a:pt x="17760" y="57350"/>
                  </a:lnTo>
                  <a:lnTo>
                    <a:pt x="17714" y="57791"/>
                  </a:lnTo>
                  <a:lnTo>
                    <a:pt x="17653" y="58246"/>
                  </a:lnTo>
                  <a:lnTo>
                    <a:pt x="17517" y="59143"/>
                  </a:lnTo>
                  <a:lnTo>
                    <a:pt x="17365" y="60039"/>
                  </a:lnTo>
                  <a:cubicBezTo>
                    <a:pt x="17304" y="60327"/>
                    <a:pt x="17258" y="60631"/>
                    <a:pt x="17182" y="60920"/>
                  </a:cubicBezTo>
                  <a:cubicBezTo>
                    <a:pt x="17046" y="61512"/>
                    <a:pt x="16924" y="62105"/>
                    <a:pt x="16757" y="62682"/>
                  </a:cubicBezTo>
                  <a:lnTo>
                    <a:pt x="16529" y="63563"/>
                  </a:lnTo>
                  <a:cubicBezTo>
                    <a:pt x="16438" y="63852"/>
                    <a:pt x="16347" y="64156"/>
                    <a:pt x="16256" y="64444"/>
                  </a:cubicBezTo>
                  <a:lnTo>
                    <a:pt x="15967" y="65325"/>
                  </a:lnTo>
                  <a:lnTo>
                    <a:pt x="15663" y="66222"/>
                  </a:lnTo>
                  <a:cubicBezTo>
                    <a:pt x="15481" y="66829"/>
                    <a:pt x="15253" y="67422"/>
                    <a:pt x="15040" y="68014"/>
                  </a:cubicBezTo>
                  <a:cubicBezTo>
                    <a:pt x="14205" y="70369"/>
                    <a:pt x="13217" y="72724"/>
                    <a:pt x="12200" y="75063"/>
                  </a:cubicBezTo>
                  <a:cubicBezTo>
                    <a:pt x="10149" y="79757"/>
                    <a:pt x="7885" y="84451"/>
                    <a:pt x="5865" y="89328"/>
                  </a:cubicBezTo>
                  <a:cubicBezTo>
                    <a:pt x="3859" y="94219"/>
                    <a:pt x="2067" y="99309"/>
                    <a:pt x="1034" y="104656"/>
                  </a:cubicBezTo>
                  <a:cubicBezTo>
                    <a:pt x="502" y="107345"/>
                    <a:pt x="183" y="110064"/>
                    <a:pt x="46" y="112799"/>
                  </a:cubicBezTo>
                  <a:lnTo>
                    <a:pt x="1" y="113816"/>
                  </a:lnTo>
                  <a:lnTo>
                    <a:pt x="1" y="114849"/>
                  </a:lnTo>
                  <a:lnTo>
                    <a:pt x="1" y="115882"/>
                  </a:lnTo>
                  <a:lnTo>
                    <a:pt x="31" y="116915"/>
                  </a:lnTo>
                  <a:lnTo>
                    <a:pt x="77" y="117948"/>
                  </a:lnTo>
                  <a:lnTo>
                    <a:pt x="153" y="118981"/>
                  </a:lnTo>
                  <a:lnTo>
                    <a:pt x="229" y="120014"/>
                  </a:lnTo>
                  <a:cubicBezTo>
                    <a:pt x="259" y="120364"/>
                    <a:pt x="305" y="120713"/>
                    <a:pt x="350" y="121063"/>
                  </a:cubicBezTo>
                  <a:cubicBezTo>
                    <a:pt x="685" y="123888"/>
                    <a:pt x="1368" y="126653"/>
                    <a:pt x="2356" y="129312"/>
                  </a:cubicBezTo>
                  <a:cubicBezTo>
                    <a:pt x="3389" y="132016"/>
                    <a:pt x="4786" y="134553"/>
                    <a:pt x="6533" y="136877"/>
                  </a:cubicBezTo>
                  <a:cubicBezTo>
                    <a:pt x="4330" y="133899"/>
                    <a:pt x="2659" y="130557"/>
                    <a:pt x="1626" y="127002"/>
                  </a:cubicBezTo>
                  <a:cubicBezTo>
                    <a:pt x="1125" y="125271"/>
                    <a:pt x="745" y="123508"/>
                    <a:pt x="487" y="121731"/>
                  </a:cubicBezTo>
                  <a:cubicBezTo>
                    <a:pt x="426" y="121291"/>
                    <a:pt x="381" y="120850"/>
                    <a:pt x="335" y="120394"/>
                  </a:cubicBezTo>
                  <a:lnTo>
                    <a:pt x="290" y="120060"/>
                  </a:lnTo>
                  <a:lnTo>
                    <a:pt x="274" y="119741"/>
                  </a:lnTo>
                  <a:lnTo>
                    <a:pt x="214" y="119073"/>
                  </a:lnTo>
                  <a:cubicBezTo>
                    <a:pt x="183" y="118632"/>
                    <a:pt x="138" y="118191"/>
                    <a:pt x="138" y="117766"/>
                  </a:cubicBezTo>
                  <a:lnTo>
                    <a:pt x="92" y="116460"/>
                  </a:lnTo>
                  <a:cubicBezTo>
                    <a:pt x="77" y="116019"/>
                    <a:pt x="92" y="115594"/>
                    <a:pt x="92" y="115153"/>
                  </a:cubicBezTo>
                  <a:lnTo>
                    <a:pt x="107" y="113847"/>
                  </a:lnTo>
                  <a:lnTo>
                    <a:pt x="168" y="112555"/>
                  </a:lnTo>
                  <a:lnTo>
                    <a:pt x="198" y="111902"/>
                  </a:lnTo>
                  <a:lnTo>
                    <a:pt x="259" y="111249"/>
                  </a:lnTo>
                  <a:lnTo>
                    <a:pt x="365" y="109958"/>
                  </a:lnTo>
                  <a:lnTo>
                    <a:pt x="517" y="108682"/>
                  </a:lnTo>
                  <a:lnTo>
                    <a:pt x="609" y="108028"/>
                  </a:lnTo>
                  <a:lnTo>
                    <a:pt x="700" y="107390"/>
                  </a:lnTo>
                  <a:lnTo>
                    <a:pt x="897" y="106114"/>
                  </a:lnTo>
                  <a:cubicBezTo>
                    <a:pt x="1490" y="102757"/>
                    <a:pt x="2356" y="99460"/>
                    <a:pt x="3449" y="96225"/>
                  </a:cubicBezTo>
                  <a:cubicBezTo>
                    <a:pt x="5606" y="89814"/>
                    <a:pt x="8508" y="83798"/>
                    <a:pt x="11197" y="77828"/>
                  </a:cubicBezTo>
                  <a:cubicBezTo>
                    <a:pt x="12549" y="74835"/>
                    <a:pt x="13855" y="71843"/>
                    <a:pt x="14995" y="68804"/>
                  </a:cubicBezTo>
                  <a:cubicBezTo>
                    <a:pt x="15131" y="68424"/>
                    <a:pt x="15268" y="68060"/>
                    <a:pt x="15405" y="67665"/>
                  </a:cubicBezTo>
                  <a:cubicBezTo>
                    <a:pt x="15542" y="67270"/>
                    <a:pt x="15678" y="66905"/>
                    <a:pt x="15800" y="66510"/>
                  </a:cubicBezTo>
                  <a:lnTo>
                    <a:pt x="16180" y="65341"/>
                  </a:lnTo>
                  <a:lnTo>
                    <a:pt x="16544" y="64201"/>
                  </a:lnTo>
                  <a:cubicBezTo>
                    <a:pt x="17015" y="62697"/>
                    <a:pt x="17380" y="61163"/>
                    <a:pt x="17638" y="59613"/>
                  </a:cubicBezTo>
                  <a:cubicBezTo>
                    <a:pt x="17665" y="59729"/>
                    <a:pt x="17676" y="59963"/>
                    <a:pt x="17729" y="59963"/>
                  </a:cubicBezTo>
                  <a:cubicBezTo>
                    <a:pt x="17766" y="59963"/>
                    <a:pt x="17825" y="59844"/>
                    <a:pt x="17927" y="59477"/>
                  </a:cubicBezTo>
                  <a:lnTo>
                    <a:pt x="17927" y="59477"/>
                  </a:lnTo>
                  <a:cubicBezTo>
                    <a:pt x="17684" y="61072"/>
                    <a:pt x="17349" y="62652"/>
                    <a:pt x="16894" y="64201"/>
                  </a:cubicBezTo>
                  <a:lnTo>
                    <a:pt x="16544" y="65371"/>
                  </a:lnTo>
                  <a:lnTo>
                    <a:pt x="16164" y="66571"/>
                  </a:lnTo>
                  <a:cubicBezTo>
                    <a:pt x="16043" y="66966"/>
                    <a:pt x="15906" y="67361"/>
                    <a:pt x="15770" y="67741"/>
                  </a:cubicBezTo>
                  <a:cubicBezTo>
                    <a:pt x="15633" y="68136"/>
                    <a:pt x="15511" y="68531"/>
                    <a:pt x="15359" y="68911"/>
                  </a:cubicBezTo>
                  <a:cubicBezTo>
                    <a:pt x="14220" y="72025"/>
                    <a:pt x="12898" y="75078"/>
                    <a:pt x="11531" y="78117"/>
                  </a:cubicBezTo>
                  <a:cubicBezTo>
                    <a:pt x="8781" y="84208"/>
                    <a:pt x="5819" y="90270"/>
                    <a:pt x="3632" y="96772"/>
                  </a:cubicBezTo>
                  <a:lnTo>
                    <a:pt x="3419" y="97379"/>
                  </a:lnTo>
                  <a:lnTo>
                    <a:pt x="3237" y="97987"/>
                  </a:lnTo>
                  <a:cubicBezTo>
                    <a:pt x="3100" y="98397"/>
                    <a:pt x="2978" y="98807"/>
                    <a:pt x="2857" y="99217"/>
                  </a:cubicBezTo>
                  <a:cubicBezTo>
                    <a:pt x="2614" y="100038"/>
                    <a:pt x="2386" y="100873"/>
                    <a:pt x="2158" y="101709"/>
                  </a:cubicBezTo>
                  <a:cubicBezTo>
                    <a:pt x="1945" y="102544"/>
                    <a:pt x="1748" y="103380"/>
                    <a:pt x="1566" y="104231"/>
                  </a:cubicBezTo>
                  <a:cubicBezTo>
                    <a:pt x="1459" y="104656"/>
                    <a:pt x="1383" y="105081"/>
                    <a:pt x="1307" y="105507"/>
                  </a:cubicBezTo>
                  <a:cubicBezTo>
                    <a:pt x="1216" y="105932"/>
                    <a:pt x="1140" y="106357"/>
                    <a:pt x="1079" y="106798"/>
                  </a:cubicBezTo>
                  <a:lnTo>
                    <a:pt x="867" y="108074"/>
                  </a:lnTo>
                  <a:lnTo>
                    <a:pt x="715" y="109380"/>
                  </a:lnTo>
                  <a:lnTo>
                    <a:pt x="624" y="110034"/>
                  </a:lnTo>
                  <a:lnTo>
                    <a:pt x="578" y="110687"/>
                  </a:lnTo>
                  <a:lnTo>
                    <a:pt x="457" y="111993"/>
                  </a:lnTo>
                  <a:lnTo>
                    <a:pt x="396" y="113300"/>
                  </a:lnTo>
                  <a:lnTo>
                    <a:pt x="365" y="113968"/>
                  </a:lnTo>
                  <a:lnTo>
                    <a:pt x="365" y="114622"/>
                  </a:lnTo>
                  <a:lnTo>
                    <a:pt x="350" y="115943"/>
                  </a:lnTo>
                  <a:lnTo>
                    <a:pt x="396" y="117265"/>
                  </a:lnTo>
                  <a:lnTo>
                    <a:pt x="411" y="117918"/>
                  </a:lnTo>
                  <a:lnTo>
                    <a:pt x="457" y="118586"/>
                  </a:lnTo>
                  <a:lnTo>
                    <a:pt x="563" y="119908"/>
                  </a:lnTo>
                  <a:cubicBezTo>
                    <a:pt x="593" y="120349"/>
                    <a:pt x="654" y="120820"/>
                    <a:pt x="715" y="121260"/>
                  </a:cubicBezTo>
                  <a:cubicBezTo>
                    <a:pt x="776" y="121701"/>
                    <a:pt x="852" y="122141"/>
                    <a:pt x="912" y="122582"/>
                  </a:cubicBezTo>
                  <a:cubicBezTo>
                    <a:pt x="1216" y="124374"/>
                    <a:pt x="1672" y="126152"/>
                    <a:pt x="2249" y="127868"/>
                  </a:cubicBezTo>
                  <a:cubicBezTo>
                    <a:pt x="3434" y="131393"/>
                    <a:pt x="5272" y="134659"/>
                    <a:pt x="7673" y="137515"/>
                  </a:cubicBezTo>
                  <a:lnTo>
                    <a:pt x="7278" y="137834"/>
                  </a:lnTo>
                  <a:cubicBezTo>
                    <a:pt x="8964" y="139900"/>
                    <a:pt x="10893" y="141753"/>
                    <a:pt x="13035" y="143348"/>
                  </a:cubicBezTo>
                  <a:cubicBezTo>
                    <a:pt x="15131" y="144913"/>
                    <a:pt x="17395" y="146296"/>
                    <a:pt x="19765" y="147435"/>
                  </a:cubicBezTo>
                  <a:cubicBezTo>
                    <a:pt x="24459" y="149729"/>
                    <a:pt x="29427" y="151233"/>
                    <a:pt x="34440" y="152327"/>
                  </a:cubicBezTo>
                  <a:cubicBezTo>
                    <a:pt x="38010" y="153025"/>
                    <a:pt x="41625" y="153390"/>
                    <a:pt x="45271" y="153405"/>
                  </a:cubicBezTo>
                  <a:cubicBezTo>
                    <a:pt x="41580" y="152904"/>
                    <a:pt x="37843" y="152266"/>
                    <a:pt x="34105" y="151400"/>
                  </a:cubicBezTo>
                  <a:cubicBezTo>
                    <a:pt x="30308" y="150534"/>
                    <a:pt x="26586" y="149364"/>
                    <a:pt x="22985" y="147875"/>
                  </a:cubicBezTo>
                  <a:cubicBezTo>
                    <a:pt x="19339" y="146341"/>
                    <a:pt x="15800" y="144381"/>
                    <a:pt x="12640" y="141799"/>
                  </a:cubicBezTo>
                  <a:cubicBezTo>
                    <a:pt x="9435" y="139216"/>
                    <a:pt x="6776" y="135996"/>
                    <a:pt x="4847" y="132365"/>
                  </a:cubicBezTo>
                  <a:cubicBezTo>
                    <a:pt x="3890" y="130527"/>
                    <a:pt x="3130" y="128628"/>
                    <a:pt x="2553" y="126653"/>
                  </a:cubicBezTo>
                  <a:cubicBezTo>
                    <a:pt x="1976" y="124693"/>
                    <a:pt x="1581" y="122688"/>
                    <a:pt x="1353" y="120652"/>
                  </a:cubicBezTo>
                  <a:cubicBezTo>
                    <a:pt x="1125" y="118662"/>
                    <a:pt x="1034" y="116642"/>
                    <a:pt x="1064" y="114637"/>
                  </a:cubicBezTo>
                  <a:cubicBezTo>
                    <a:pt x="1095" y="112631"/>
                    <a:pt x="1231" y="110626"/>
                    <a:pt x="1490" y="108636"/>
                  </a:cubicBezTo>
                  <a:cubicBezTo>
                    <a:pt x="1748" y="106661"/>
                    <a:pt x="2112" y="104702"/>
                    <a:pt x="2568" y="102772"/>
                  </a:cubicBezTo>
                  <a:cubicBezTo>
                    <a:pt x="3039" y="100843"/>
                    <a:pt x="3586" y="98944"/>
                    <a:pt x="4209" y="97075"/>
                  </a:cubicBezTo>
                  <a:cubicBezTo>
                    <a:pt x="4817" y="95207"/>
                    <a:pt x="5500" y="93384"/>
                    <a:pt x="6229" y="91576"/>
                  </a:cubicBezTo>
                  <a:cubicBezTo>
                    <a:pt x="6959" y="89784"/>
                    <a:pt x="7718" y="88006"/>
                    <a:pt x="8508" y="86259"/>
                  </a:cubicBezTo>
                  <a:lnTo>
                    <a:pt x="8508" y="86259"/>
                  </a:lnTo>
                  <a:cubicBezTo>
                    <a:pt x="7855" y="87748"/>
                    <a:pt x="7202" y="89267"/>
                    <a:pt x="6579" y="90817"/>
                  </a:cubicBezTo>
                  <a:cubicBezTo>
                    <a:pt x="5956" y="92366"/>
                    <a:pt x="5348" y="93961"/>
                    <a:pt x="4801" y="95602"/>
                  </a:cubicBezTo>
                  <a:cubicBezTo>
                    <a:pt x="3632" y="98898"/>
                    <a:pt x="2735" y="102301"/>
                    <a:pt x="2112" y="105735"/>
                  </a:cubicBezTo>
                  <a:lnTo>
                    <a:pt x="1991" y="106388"/>
                  </a:lnTo>
                  <a:lnTo>
                    <a:pt x="1885" y="107056"/>
                  </a:lnTo>
                  <a:cubicBezTo>
                    <a:pt x="1824" y="107482"/>
                    <a:pt x="1763" y="107922"/>
                    <a:pt x="1702" y="108363"/>
                  </a:cubicBezTo>
                  <a:cubicBezTo>
                    <a:pt x="1596" y="109244"/>
                    <a:pt x="1474" y="110110"/>
                    <a:pt x="1429" y="110991"/>
                  </a:cubicBezTo>
                  <a:cubicBezTo>
                    <a:pt x="1383" y="111447"/>
                    <a:pt x="1338" y="111872"/>
                    <a:pt x="1323" y="112312"/>
                  </a:cubicBezTo>
                  <a:lnTo>
                    <a:pt x="1262" y="113634"/>
                  </a:lnTo>
                  <a:cubicBezTo>
                    <a:pt x="1247" y="114075"/>
                    <a:pt x="1247" y="114515"/>
                    <a:pt x="1247" y="114956"/>
                  </a:cubicBezTo>
                  <a:cubicBezTo>
                    <a:pt x="1247" y="115396"/>
                    <a:pt x="1216" y="115822"/>
                    <a:pt x="1247" y="116262"/>
                  </a:cubicBezTo>
                  <a:cubicBezTo>
                    <a:pt x="1262" y="117143"/>
                    <a:pt x="1277" y="118009"/>
                    <a:pt x="1353" y="118875"/>
                  </a:cubicBezTo>
                  <a:cubicBezTo>
                    <a:pt x="1383" y="119300"/>
                    <a:pt x="1398" y="119741"/>
                    <a:pt x="1444" y="120166"/>
                  </a:cubicBezTo>
                  <a:cubicBezTo>
                    <a:pt x="1490" y="120607"/>
                    <a:pt x="1535" y="121032"/>
                    <a:pt x="1596" y="121473"/>
                  </a:cubicBezTo>
                  <a:cubicBezTo>
                    <a:pt x="1824" y="123159"/>
                    <a:pt x="2158" y="124845"/>
                    <a:pt x="2614" y="126501"/>
                  </a:cubicBezTo>
                  <a:cubicBezTo>
                    <a:pt x="2948" y="127656"/>
                    <a:pt x="3343" y="128795"/>
                    <a:pt x="3799" y="129919"/>
                  </a:cubicBezTo>
                  <a:cubicBezTo>
                    <a:pt x="4270" y="131028"/>
                    <a:pt x="4786" y="132107"/>
                    <a:pt x="5363" y="133140"/>
                  </a:cubicBezTo>
                  <a:cubicBezTo>
                    <a:pt x="5956" y="134173"/>
                    <a:pt x="6609" y="135175"/>
                    <a:pt x="7308" y="136133"/>
                  </a:cubicBezTo>
                  <a:cubicBezTo>
                    <a:pt x="8706" y="138001"/>
                    <a:pt x="10301" y="139718"/>
                    <a:pt x="12093" y="141222"/>
                  </a:cubicBezTo>
                  <a:cubicBezTo>
                    <a:pt x="12959" y="141966"/>
                    <a:pt x="13855" y="142665"/>
                    <a:pt x="14812" y="143303"/>
                  </a:cubicBezTo>
                  <a:cubicBezTo>
                    <a:pt x="15739" y="143956"/>
                    <a:pt x="16696" y="144549"/>
                    <a:pt x="17668" y="145111"/>
                  </a:cubicBezTo>
                  <a:cubicBezTo>
                    <a:pt x="18641" y="145658"/>
                    <a:pt x="19628" y="146174"/>
                    <a:pt x="20631" y="146645"/>
                  </a:cubicBezTo>
                  <a:cubicBezTo>
                    <a:pt x="24626" y="148544"/>
                    <a:pt x="28773" y="149835"/>
                    <a:pt x="32921" y="150823"/>
                  </a:cubicBezTo>
                  <a:cubicBezTo>
                    <a:pt x="37037" y="151780"/>
                    <a:pt x="41185" y="152509"/>
                    <a:pt x="45377" y="153025"/>
                  </a:cubicBezTo>
                  <a:cubicBezTo>
                    <a:pt x="46274" y="153147"/>
                    <a:pt x="47185" y="153268"/>
                    <a:pt x="48081" y="153375"/>
                  </a:cubicBezTo>
                  <a:cubicBezTo>
                    <a:pt x="49282" y="153344"/>
                    <a:pt x="50345" y="153284"/>
                    <a:pt x="51287" y="153223"/>
                  </a:cubicBezTo>
                  <a:cubicBezTo>
                    <a:pt x="53140" y="153056"/>
                    <a:pt x="54538" y="152782"/>
                    <a:pt x="54568" y="152387"/>
                  </a:cubicBezTo>
                  <a:cubicBezTo>
                    <a:pt x="54614" y="152008"/>
                    <a:pt x="53262" y="151537"/>
                    <a:pt x="49631" y="150899"/>
                  </a:cubicBezTo>
                  <a:cubicBezTo>
                    <a:pt x="48720" y="150823"/>
                    <a:pt x="47352" y="150701"/>
                    <a:pt x="46213" y="150580"/>
                  </a:cubicBezTo>
                  <a:cubicBezTo>
                    <a:pt x="45074" y="150458"/>
                    <a:pt x="44162" y="150352"/>
                    <a:pt x="44162" y="150352"/>
                  </a:cubicBezTo>
                  <a:cubicBezTo>
                    <a:pt x="43478" y="150017"/>
                    <a:pt x="43934" y="149805"/>
                    <a:pt x="44390" y="149592"/>
                  </a:cubicBezTo>
                  <a:cubicBezTo>
                    <a:pt x="38557" y="148848"/>
                    <a:pt x="32753" y="147754"/>
                    <a:pt x="27269" y="145855"/>
                  </a:cubicBezTo>
                  <a:cubicBezTo>
                    <a:pt x="24520" y="144928"/>
                    <a:pt x="21892" y="143743"/>
                    <a:pt x="19370" y="142331"/>
                  </a:cubicBezTo>
                  <a:cubicBezTo>
                    <a:pt x="16894" y="140933"/>
                    <a:pt x="14615" y="139201"/>
                    <a:pt x="12579" y="137211"/>
                  </a:cubicBezTo>
                  <a:lnTo>
                    <a:pt x="12579" y="137211"/>
                  </a:lnTo>
                  <a:cubicBezTo>
                    <a:pt x="14630" y="139201"/>
                    <a:pt x="16939" y="140918"/>
                    <a:pt x="19431" y="142300"/>
                  </a:cubicBezTo>
                  <a:cubicBezTo>
                    <a:pt x="21983" y="143698"/>
                    <a:pt x="24656" y="144868"/>
                    <a:pt x="27406" y="145779"/>
                  </a:cubicBezTo>
                  <a:cubicBezTo>
                    <a:pt x="32981" y="147632"/>
                    <a:pt x="38860" y="148681"/>
                    <a:pt x="44785" y="149379"/>
                  </a:cubicBezTo>
                  <a:cubicBezTo>
                    <a:pt x="44998" y="149258"/>
                    <a:pt x="45089" y="149121"/>
                    <a:pt x="44800" y="148954"/>
                  </a:cubicBezTo>
                  <a:cubicBezTo>
                    <a:pt x="44527" y="148802"/>
                    <a:pt x="43858" y="148605"/>
                    <a:pt x="42582" y="148346"/>
                  </a:cubicBezTo>
                  <a:cubicBezTo>
                    <a:pt x="40820" y="147921"/>
                    <a:pt x="36810" y="147374"/>
                    <a:pt x="32480" y="146341"/>
                  </a:cubicBezTo>
                  <a:cubicBezTo>
                    <a:pt x="30292" y="145825"/>
                    <a:pt x="28135" y="145187"/>
                    <a:pt x="26008" y="144427"/>
                  </a:cubicBezTo>
                  <a:cubicBezTo>
                    <a:pt x="24975" y="144047"/>
                    <a:pt x="23988" y="143652"/>
                    <a:pt x="23061" y="143227"/>
                  </a:cubicBezTo>
                  <a:cubicBezTo>
                    <a:pt x="22135" y="142817"/>
                    <a:pt x="21284" y="142391"/>
                    <a:pt x="20524" y="141966"/>
                  </a:cubicBezTo>
                  <a:cubicBezTo>
                    <a:pt x="18443" y="140811"/>
                    <a:pt x="16499" y="139429"/>
                    <a:pt x="14706" y="137864"/>
                  </a:cubicBezTo>
                  <a:cubicBezTo>
                    <a:pt x="12914" y="136300"/>
                    <a:pt x="11364" y="134492"/>
                    <a:pt x="10058" y="132517"/>
                  </a:cubicBezTo>
                  <a:cubicBezTo>
                    <a:pt x="8736" y="130512"/>
                    <a:pt x="7718" y="128339"/>
                    <a:pt x="7004" y="126061"/>
                  </a:cubicBezTo>
                  <a:cubicBezTo>
                    <a:pt x="6640" y="124906"/>
                    <a:pt x="6336" y="123736"/>
                    <a:pt x="6123" y="122536"/>
                  </a:cubicBezTo>
                  <a:cubicBezTo>
                    <a:pt x="6001" y="121944"/>
                    <a:pt x="5910" y="121336"/>
                    <a:pt x="5819" y="120728"/>
                  </a:cubicBezTo>
                  <a:cubicBezTo>
                    <a:pt x="5743" y="120136"/>
                    <a:pt x="5667" y="119544"/>
                    <a:pt x="5637" y="118905"/>
                  </a:cubicBezTo>
                  <a:cubicBezTo>
                    <a:pt x="5439" y="116429"/>
                    <a:pt x="5455" y="113938"/>
                    <a:pt x="5667" y="111447"/>
                  </a:cubicBezTo>
                  <a:cubicBezTo>
                    <a:pt x="5895" y="108970"/>
                    <a:pt x="6290" y="106509"/>
                    <a:pt x="6867" y="104094"/>
                  </a:cubicBezTo>
                  <a:cubicBezTo>
                    <a:pt x="8007" y="99248"/>
                    <a:pt x="9814" y="94584"/>
                    <a:pt x="11850" y="90057"/>
                  </a:cubicBezTo>
                  <a:cubicBezTo>
                    <a:pt x="13324" y="86776"/>
                    <a:pt x="14904" y="83479"/>
                    <a:pt x="16438" y="80122"/>
                  </a:cubicBezTo>
                  <a:cubicBezTo>
                    <a:pt x="17987" y="76780"/>
                    <a:pt x="19491" y="73331"/>
                    <a:pt x="20767" y="69746"/>
                  </a:cubicBezTo>
                  <a:cubicBezTo>
                    <a:pt x="21102" y="68850"/>
                    <a:pt x="21390" y="67954"/>
                    <a:pt x="21694" y="67057"/>
                  </a:cubicBezTo>
                  <a:cubicBezTo>
                    <a:pt x="21983" y="66131"/>
                    <a:pt x="22287" y="65204"/>
                    <a:pt x="22530" y="64247"/>
                  </a:cubicBezTo>
                  <a:cubicBezTo>
                    <a:pt x="23031" y="62333"/>
                    <a:pt x="23396" y="60373"/>
                    <a:pt x="23623" y="58398"/>
                  </a:cubicBezTo>
                  <a:cubicBezTo>
                    <a:pt x="23836" y="56423"/>
                    <a:pt x="23912" y="54448"/>
                    <a:pt x="23836" y="52458"/>
                  </a:cubicBezTo>
                  <a:cubicBezTo>
                    <a:pt x="23775" y="50514"/>
                    <a:pt x="23593" y="48569"/>
                    <a:pt x="23304" y="46640"/>
                  </a:cubicBezTo>
                  <a:cubicBezTo>
                    <a:pt x="22514" y="41384"/>
                    <a:pt x="21132" y="36371"/>
                    <a:pt x="20312" y="31464"/>
                  </a:cubicBezTo>
                  <a:cubicBezTo>
                    <a:pt x="19902" y="29064"/>
                    <a:pt x="19643" y="26633"/>
                    <a:pt x="19567" y="24187"/>
                  </a:cubicBezTo>
                  <a:lnTo>
                    <a:pt x="19552" y="23291"/>
                  </a:lnTo>
                  <a:lnTo>
                    <a:pt x="19552" y="22395"/>
                  </a:lnTo>
                  <a:lnTo>
                    <a:pt x="19552" y="21939"/>
                  </a:lnTo>
                  <a:lnTo>
                    <a:pt x="19583" y="21498"/>
                  </a:lnTo>
                  <a:lnTo>
                    <a:pt x="19613" y="20632"/>
                  </a:lnTo>
                  <a:cubicBezTo>
                    <a:pt x="19658" y="20040"/>
                    <a:pt x="19719" y="19447"/>
                    <a:pt x="19780" y="18885"/>
                  </a:cubicBezTo>
                  <a:cubicBezTo>
                    <a:pt x="19856" y="18308"/>
                    <a:pt x="19947" y="17746"/>
                    <a:pt x="20023" y="17169"/>
                  </a:cubicBezTo>
                  <a:cubicBezTo>
                    <a:pt x="20418" y="14920"/>
                    <a:pt x="21086" y="12824"/>
                    <a:pt x="22028" y="11062"/>
                  </a:cubicBezTo>
                  <a:cubicBezTo>
                    <a:pt x="22499" y="10226"/>
                    <a:pt x="23061" y="9452"/>
                    <a:pt x="23715" y="8753"/>
                  </a:cubicBezTo>
                  <a:cubicBezTo>
                    <a:pt x="24353" y="8099"/>
                    <a:pt x="25067" y="7537"/>
                    <a:pt x="25857" y="7082"/>
                  </a:cubicBezTo>
                  <a:cubicBezTo>
                    <a:pt x="26646" y="6611"/>
                    <a:pt x="27497" y="6261"/>
                    <a:pt x="28394" y="6003"/>
                  </a:cubicBezTo>
                  <a:cubicBezTo>
                    <a:pt x="28834" y="5866"/>
                    <a:pt x="29305" y="5775"/>
                    <a:pt x="29776" y="5654"/>
                  </a:cubicBezTo>
                  <a:cubicBezTo>
                    <a:pt x="30262" y="5578"/>
                    <a:pt x="30733" y="5517"/>
                    <a:pt x="31204" y="5441"/>
                  </a:cubicBezTo>
                  <a:cubicBezTo>
                    <a:pt x="31690" y="5365"/>
                    <a:pt x="32176" y="5350"/>
                    <a:pt x="32662" y="5304"/>
                  </a:cubicBezTo>
                  <a:lnTo>
                    <a:pt x="33407" y="5274"/>
                  </a:lnTo>
                  <a:cubicBezTo>
                    <a:pt x="33650" y="5259"/>
                    <a:pt x="33893" y="5259"/>
                    <a:pt x="34151" y="5259"/>
                  </a:cubicBezTo>
                  <a:cubicBezTo>
                    <a:pt x="34281" y="5257"/>
                    <a:pt x="34412" y="5256"/>
                    <a:pt x="34543" y="5256"/>
                  </a:cubicBezTo>
                  <a:cubicBezTo>
                    <a:pt x="35391" y="5256"/>
                    <a:pt x="36256" y="5295"/>
                    <a:pt x="37098" y="5335"/>
                  </a:cubicBezTo>
                  <a:cubicBezTo>
                    <a:pt x="38830" y="5426"/>
                    <a:pt x="40304" y="5547"/>
                    <a:pt x="41519" y="5623"/>
                  </a:cubicBezTo>
                  <a:cubicBezTo>
                    <a:pt x="42524" y="5700"/>
                    <a:pt x="43338" y="5733"/>
                    <a:pt x="43968" y="5733"/>
                  </a:cubicBezTo>
                  <a:cubicBezTo>
                    <a:pt x="44090" y="5733"/>
                    <a:pt x="44206" y="5732"/>
                    <a:pt x="44314" y="5730"/>
                  </a:cubicBezTo>
                  <a:cubicBezTo>
                    <a:pt x="45651" y="5699"/>
                    <a:pt x="45939" y="5441"/>
                    <a:pt x="45301" y="5046"/>
                  </a:cubicBezTo>
                  <a:cubicBezTo>
                    <a:pt x="44663" y="4636"/>
                    <a:pt x="43144" y="4074"/>
                    <a:pt x="40866" y="3466"/>
                  </a:cubicBezTo>
                  <a:cubicBezTo>
                    <a:pt x="39726" y="3177"/>
                    <a:pt x="38389" y="2874"/>
                    <a:pt x="36870" y="2646"/>
                  </a:cubicBezTo>
                  <a:cubicBezTo>
                    <a:pt x="35292" y="2402"/>
                    <a:pt x="33700" y="2280"/>
                    <a:pt x="32095" y="2280"/>
                  </a:cubicBezTo>
                  <a:cubicBezTo>
                    <a:pt x="32001" y="2280"/>
                    <a:pt x="31906" y="2280"/>
                    <a:pt x="31812" y="2281"/>
                  </a:cubicBezTo>
                  <a:lnTo>
                    <a:pt x="31781" y="1765"/>
                  </a:lnTo>
                  <a:cubicBezTo>
                    <a:pt x="32316" y="1749"/>
                    <a:pt x="32849" y="1740"/>
                    <a:pt x="33382" y="1740"/>
                  </a:cubicBezTo>
                  <a:cubicBezTo>
                    <a:pt x="34392" y="1740"/>
                    <a:pt x="35400" y="1771"/>
                    <a:pt x="36415" y="1841"/>
                  </a:cubicBezTo>
                  <a:lnTo>
                    <a:pt x="39286" y="2023"/>
                  </a:lnTo>
                  <a:cubicBezTo>
                    <a:pt x="39691" y="2045"/>
                    <a:pt x="40024" y="2055"/>
                    <a:pt x="40296" y="2055"/>
                  </a:cubicBezTo>
                  <a:cubicBezTo>
                    <a:pt x="40972" y="2055"/>
                    <a:pt x="41274" y="1990"/>
                    <a:pt x="41382" y="1871"/>
                  </a:cubicBezTo>
                  <a:cubicBezTo>
                    <a:pt x="41519" y="1704"/>
                    <a:pt x="41261" y="1446"/>
                    <a:pt x="41093" y="1218"/>
                  </a:cubicBezTo>
                  <a:cubicBezTo>
                    <a:pt x="40911" y="990"/>
                    <a:pt x="40820" y="762"/>
                    <a:pt x="41306" y="671"/>
                  </a:cubicBezTo>
                  <a:cubicBezTo>
                    <a:pt x="39453" y="413"/>
                    <a:pt x="37554" y="185"/>
                    <a:pt x="35609" y="78"/>
                  </a:cubicBezTo>
                  <a:cubicBezTo>
                    <a:pt x="34857" y="26"/>
                    <a:pt x="34100" y="1"/>
                    <a:pt x="333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0"/>
            <p:cNvSpPr/>
            <p:nvPr/>
          </p:nvSpPr>
          <p:spPr>
            <a:xfrm>
              <a:off x="3787200" y="1437825"/>
              <a:ext cx="916825" cy="2928200"/>
            </a:xfrm>
            <a:custGeom>
              <a:rect b="b" l="l" r="r" t="t"/>
              <a:pathLst>
                <a:path extrusionOk="0" h="117128" w="36673">
                  <a:moveTo>
                    <a:pt x="7156" y="74333"/>
                  </a:moveTo>
                  <a:cubicBezTo>
                    <a:pt x="6183" y="76536"/>
                    <a:pt x="5454" y="78845"/>
                    <a:pt x="4983" y="81200"/>
                  </a:cubicBezTo>
                  <a:cubicBezTo>
                    <a:pt x="4771" y="82369"/>
                    <a:pt x="4634" y="83554"/>
                    <a:pt x="4588" y="84754"/>
                  </a:cubicBezTo>
                  <a:cubicBezTo>
                    <a:pt x="4573" y="85347"/>
                    <a:pt x="4528" y="85954"/>
                    <a:pt x="4528" y="86562"/>
                  </a:cubicBezTo>
                  <a:lnTo>
                    <a:pt x="4588" y="88370"/>
                  </a:lnTo>
                  <a:cubicBezTo>
                    <a:pt x="4710" y="90755"/>
                    <a:pt x="5181" y="93125"/>
                    <a:pt x="5986" y="95388"/>
                  </a:cubicBezTo>
                  <a:cubicBezTo>
                    <a:pt x="6634" y="97199"/>
                    <a:pt x="7509" y="98911"/>
                    <a:pt x="8587" y="100500"/>
                  </a:cubicBezTo>
                  <a:lnTo>
                    <a:pt x="8587" y="100500"/>
                  </a:lnTo>
                  <a:cubicBezTo>
                    <a:pt x="7477" y="98887"/>
                    <a:pt x="6574" y="97142"/>
                    <a:pt x="5910" y="95297"/>
                  </a:cubicBezTo>
                  <a:cubicBezTo>
                    <a:pt x="5105" y="93003"/>
                    <a:pt x="4634" y="90633"/>
                    <a:pt x="4512" y="88218"/>
                  </a:cubicBezTo>
                  <a:lnTo>
                    <a:pt x="4467" y="86410"/>
                  </a:lnTo>
                  <a:lnTo>
                    <a:pt x="4528" y="84587"/>
                  </a:lnTo>
                  <a:cubicBezTo>
                    <a:pt x="4604" y="83402"/>
                    <a:pt x="4740" y="82233"/>
                    <a:pt x="4968" y="81063"/>
                  </a:cubicBezTo>
                  <a:cubicBezTo>
                    <a:pt x="5454" y="78754"/>
                    <a:pt x="6183" y="76490"/>
                    <a:pt x="7156" y="74333"/>
                  </a:cubicBezTo>
                  <a:close/>
                  <a:moveTo>
                    <a:pt x="22713" y="0"/>
                  </a:moveTo>
                  <a:cubicBezTo>
                    <a:pt x="21519" y="0"/>
                    <a:pt x="20320" y="110"/>
                    <a:pt x="19142" y="321"/>
                  </a:cubicBezTo>
                  <a:cubicBezTo>
                    <a:pt x="18352" y="473"/>
                    <a:pt x="17592" y="685"/>
                    <a:pt x="16863" y="974"/>
                  </a:cubicBezTo>
                  <a:cubicBezTo>
                    <a:pt x="16088" y="1262"/>
                    <a:pt x="15344" y="1642"/>
                    <a:pt x="14660" y="2113"/>
                  </a:cubicBezTo>
                  <a:lnTo>
                    <a:pt x="14128" y="2478"/>
                  </a:lnTo>
                  <a:cubicBezTo>
                    <a:pt x="13961" y="2615"/>
                    <a:pt x="13809" y="2751"/>
                    <a:pt x="13642" y="2888"/>
                  </a:cubicBezTo>
                  <a:lnTo>
                    <a:pt x="13399" y="3101"/>
                  </a:lnTo>
                  <a:lnTo>
                    <a:pt x="13171" y="3329"/>
                  </a:lnTo>
                  <a:cubicBezTo>
                    <a:pt x="13035" y="3480"/>
                    <a:pt x="12868" y="3617"/>
                    <a:pt x="12731" y="3784"/>
                  </a:cubicBezTo>
                  <a:cubicBezTo>
                    <a:pt x="12184" y="4407"/>
                    <a:pt x="11698" y="5091"/>
                    <a:pt x="11272" y="5820"/>
                  </a:cubicBezTo>
                  <a:cubicBezTo>
                    <a:pt x="10528" y="7172"/>
                    <a:pt x="9966" y="8645"/>
                    <a:pt x="9601" y="10149"/>
                  </a:cubicBezTo>
                  <a:cubicBezTo>
                    <a:pt x="9434" y="11107"/>
                    <a:pt x="9328" y="12064"/>
                    <a:pt x="9267" y="13021"/>
                  </a:cubicBezTo>
                  <a:cubicBezTo>
                    <a:pt x="9206" y="14099"/>
                    <a:pt x="9191" y="15117"/>
                    <a:pt x="9206" y="15801"/>
                  </a:cubicBezTo>
                  <a:cubicBezTo>
                    <a:pt x="9237" y="17806"/>
                    <a:pt x="9389" y="19750"/>
                    <a:pt x="9586" y="21649"/>
                  </a:cubicBezTo>
                  <a:cubicBezTo>
                    <a:pt x="9784" y="23563"/>
                    <a:pt x="10027" y="25432"/>
                    <a:pt x="10285" y="27270"/>
                  </a:cubicBezTo>
                  <a:cubicBezTo>
                    <a:pt x="10802" y="30962"/>
                    <a:pt x="11348" y="34577"/>
                    <a:pt x="11728" y="38117"/>
                  </a:cubicBezTo>
                  <a:cubicBezTo>
                    <a:pt x="12093" y="41656"/>
                    <a:pt x="12290" y="45166"/>
                    <a:pt x="11986" y="48477"/>
                  </a:cubicBezTo>
                  <a:cubicBezTo>
                    <a:pt x="11956" y="48887"/>
                    <a:pt x="11895" y="49298"/>
                    <a:pt x="11850" y="49708"/>
                  </a:cubicBezTo>
                  <a:cubicBezTo>
                    <a:pt x="11819" y="49905"/>
                    <a:pt x="11774" y="50118"/>
                    <a:pt x="11743" y="50315"/>
                  </a:cubicBezTo>
                  <a:cubicBezTo>
                    <a:pt x="11713" y="50513"/>
                    <a:pt x="11683" y="50726"/>
                    <a:pt x="11637" y="50938"/>
                  </a:cubicBezTo>
                  <a:lnTo>
                    <a:pt x="11531" y="51546"/>
                  </a:lnTo>
                  <a:cubicBezTo>
                    <a:pt x="11485" y="51759"/>
                    <a:pt x="11440" y="51956"/>
                    <a:pt x="11394" y="52154"/>
                  </a:cubicBezTo>
                  <a:cubicBezTo>
                    <a:pt x="11348" y="52351"/>
                    <a:pt x="11303" y="52564"/>
                    <a:pt x="11257" y="52761"/>
                  </a:cubicBezTo>
                  <a:lnTo>
                    <a:pt x="11090" y="53354"/>
                  </a:lnTo>
                  <a:cubicBezTo>
                    <a:pt x="10650" y="54979"/>
                    <a:pt x="10103" y="56574"/>
                    <a:pt x="9434" y="58139"/>
                  </a:cubicBezTo>
                  <a:cubicBezTo>
                    <a:pt x="8128" y="61314"/>
                    <a:pt x="6442" y="64443"/>
                    <a:pt x="4831" y="67770"/>
                  </a:cubicBezTo>
                  <a:cubicBezTo>
                    <a:pt x="4026" y="69441"/>
                    <a:pt x="3251" y="71143"/>
                    <a:pt x="2553" y="72935"/>
                  </a:cubicBezTo>
                  <a:cubicBezTo>
                    <a:pt x="2203" y="73817"/>
                    <a:pt x="1869" y="74728"/>
                    <a:pt x="1580" y="75655"/>
                  </a:cubicBezTo>
                  <a:cubicBezTo>
                    <a:pt x="1307" y="76597"/>
                    <a:pt x="1034" y="77523"/>
                    <a:pt x="821" y="78496"/>
                  </a:cubicBezTo>
                  <a:lnTo>
                    <a:pt x="654" y="79209"/>
                  </a:lnTo>
                  <a:lnTo>
                    <a:pt x="517" y="79939"/>
                  </a:lnTo>
                  <a:cubicBezTo>
                    <a:pt x="426" y="80425"/>
                    <a:pt x="350" y="80911"/>
                    <a:pt x="289" y="81412"/>
                  </a:cubicBezTo>
                  <a:cubicBezTo>
                    <a:pt x="213" y="81898"/>
                    <a:pt x="152" y="82400"/>
                    <a:pt x="122" y="82886"/>
                  </a:cubicBezTo>
                  <a:cubicBezTo>
                    <a:pt x="92" y="83387"/>
                    <a:pt x="46" y="83888"/>
                    <a:pt x="31" y="84375"/>
                  </a:cubicBezTo>
                  <a:lnTo>
                    <a:pt x="1" y="85833"/>
                  </a:lnTo>
                  <a:lnTo>
                    <a:pt x="1" y="86577"/>
                  </a:lnTo>
                  <a:lnTo>
                    <a:pt x="31" y="87307"/>
                  </a:lnTo>
                  <a:cubicBezTo>
                    <a:pt x="61" y="87808"/>
                    <a:pt x="76" y="88294"/>
                    <a:pt x="107" y="88780"/>
                  </a:cubicBezTo>
                  <a:lnTo>
                    <a:pt x="274" y="90269"/>
                  </a:lnTo>
                  <a:cubicBezTo>
                    <a:pt x="502" y="92259"/>
                    <a:pt x="942" y="94219"/>
                    <a:pt x="1580" y="96133"/>
                  </a:cubicBezTo>
                  <a:cubicBezTo>
                    <a:pt x="2234" y="98062"/>
                    <a:pt x="3084" y="99931"/>
                    <a:pt x="4148" y="101678"/>
                  </a:cubicBezTo>
                  <a:cubicBezTo>
                    <a:pt x="2796" y="99429"/>
                    <a:pt x="1778" y="97014"/>
                    <a:pt x="1125" y="94492"/>
                  </a:cubicBezTo>
                  <a:lnTo>
                    <a:pt x="897" y="93550"/>
                  </a:lnTo>
                  <a:lnTo>
                    <a:pt x="790" y="93079"/>
                  </a:lnTo>
                  <a:cubicBezTo>
                    <a:pt x="745" y="92927"/>
                    <a:pt x="715" y="92775"/>
                    <a:pt x="699" y="92608"/>
                  </a:cubicBezTo>
                  <a:cubicBezTo>
                    <a:pt x="593" y="91985"/>
                    <a:pt x="471" y="91363"/>
                    <a:pt x="380" y="90740"/>
                  </a:cubicBezTo>
                  <a:lnTo>
                    <a:pt x="198" y="88856"/>
                  </a:lnTo>
                  <a:cubicBezTo>
                    <a:pt x="137" y="88233"/>
                    <a:pt x="137" y="87610"/>
                    <a:pt x="107" y="86987"/>
                  </a:cubicBezTo>
                  <a:lnTo>
                    <a:pt x="92" y="86517"/>
                  </a:lnTo>
                  <a:cubicBezTo>
                    <a:pt x="76" y="86365"/>
                    <a:pt x="92" y="86213"/>
                    <a:pt x="92" y="86046"/>
                  </a:cubicBezTo>
                  <a:lnTo>
                    <a:pt x="107" y="85134"/>
                  </a:lnTo>
                  <a:lnTo>
                    <a:pt x="137" y="84207"/>
                  </a:lnTo>
                  <a:lnTo>
                    <a:pt x="198" y="83266"/>
                  </a:lnTo>
                  <a:cubicBezTo>
                    <a:pt x="289" y="82020"/>
                    <a:pt x="471" y="80774"/>
                    <a:pt x="715" y="79544"/>
                  </a:cubicBezTo>
                  <a:cubicBezTo>
                    <a:pt x="1216" y="77159"/>
                    <a:pt x="1945" y="74804"/>
                    <a:pt x="2887" y="72556"/>
                  </a:cubicBezTo>
                  <a:cubicBezTo>
                    <a:pt x="4695" y="68089"/>
                    <a:pt x="7004" y="64094"/>
                    <a:pt x="8842" y="60038"/>
                  </a:cubicBezTo>
                  <a:cubicBezTo>
                    <a:pt x="9769" y="58063"/>
                    <a:pt x="10543" y="56012"/>
                    <a:pt x="11166" y="53916"/>
                  </a:cubicBezTo>
                  <a:cubicBezTo>
                    <a:pt x="11455" y="52868"/>
                    <a:pt x="11683" y="51789"/>
                    <a:pt x="11865" y="50710"/>
                  </a:cubicBezTo>
                  <a:cubicBezTo>
                    <a:pt x="12047" y="49647"/>
                    <a:pt x="12184" y="48584"/>
                    <a:pt x="12245" y="47505"/>
                  </a:cubicBezTo>
                  <a:cubicBezTo>
                    <a:pt x="12289" y="47584"/>
                    <a:pt x="12333" y="47745"/>
                    <a:pt x="12383" y="47745"/>
                  </a:cubicBezTo>
                  <a:cubicBezTo>
                    <a:pt x="12419" y="47745"/>
                    <a:pt x="12458" y="47661"/>
                    <a:pt x="12503" y="47399"/>
                  </a:cubicBezTo>
                  <a:lnTo>
                    <a:pt x="12503" y="47399"/>
                  </a:lnTo>
                  <a:cubicBezTo>
                    <a:pt x="12488" y="47961"/>
                    <a:pt x="12457" y="48508"/>
                    <a:pt x="12412" y="49055"/>
                  </a:cubicBezTo>
                  <a:lnTo>
                    <a:pt x="12336" y="49875"/>
                  </a:lnTo>
                  <a:lnTo>
                    <a:pt x="12214" y="50710"/>
                  </a:lnTo>
                  <a:cubicBezTo>
                    <a:pt x="12047" y="51804"/>
                    <a:pt x="11819" y="52883"/>
                    <a:pt x="11531" y="53961"/>
                  </a:cubicBezTo>
                  <a:cubicBezTo>
                    <a:pt x="11257" y="55025"/>
                    <a:pt x="10893" y="56073"/>
                    <a:pt x="10498" y="57121"/>
                  </a:cubicBezTo>
                  <a:cubicBezTo>
                    <a:pt x="10103" y="58169"/>
                    <a:pt x="9647" y="59218"/>
                    <a:pt x="9176" y="60251"/>
                  </a:cubicBezTo>
                  <a:cubicBezTo>
                    <a:pt x="7292" y="64383"/>
                    <a:pt x="4907" y="68424"/>
                    <a:pt x="3069" y="72935"/>
                  </a:cubicBezTo>
                  <a:cubicBezTo>
                    <a:pt x="2598" y="74060"/>
                    <a:pt x="2188" y="75199"/>
                    <a:pt x="1823" y="76384"/>
                  </a:cubicBezTo>
                  <a:cubicBezTo>
                    <a:pt x="1444" y="77584"/>
                    <a:pt x="1140" y="78784"/>
                    <a:pt x="912" y="80015"/>
                  </a:cubicBezTo>
                  <a:cubicBezTo>
                    <a:pt x="669" y="81245"/>
                    <a:pt x="502" y="82506"/>
                    <a:pt x="426" y="83767"/>
                  </a:cubicBezTo>
                  <a:cubicBezTo>
                    <a:pt x="396" y="84086"/>
                    <a:pt x="380" y="84390"/>
                    <a:pt x="380" y="84709"/>
                  </a:cubicBezTo>
                  <a:lnTo>
                    <a:pt x="365" y="85635"/>
                  </a:lnTo>
                  <a:cubicBezTo>
                    <a:pt x="350" y="85954"/>
                    <a:pt x="335" y="86258"/>
                    <a:pt x="350" y="86577"/>
                  </a:cubicBezTo>
                  <a:lnTo>
                    <a:pt x="380" y="87519"/>
                  </a:lnTo>
                  <a:cubicBezTo>
                    <a:pt x="471" y="90071"/>
                    <a:pt x="897" y="92608"/>
                    <a:pt x="1626" y="95054"/>
                  </a:cubicBezTo>
                  <a:cubicBezTo>
                    <a:pt x="2386" y="97561"/>
                    <a:pt x="3525" y="99931"/>
                    <a:pt x="5014" y="102103"/>
                  </a:cubicBezTo>
                  <a:lnTo>
                    <a:pt x="4588" y="102376"/>
                  </a:lnTo>
                  <a:cubicBezTo>
                    <a:pt x="5090" y="103182"/>
                    <a:pt x="5682" y="103911"/>
                    <a:pt x="6259" y="104670"/>
                  </a:cubicBezTo>
                  <a:lnTo>
                    <a:pt x="7171" y="105749"/>
                  </a:lnTo>
                  <a:cubicBezTo>
                    <a:pt x="7323" y="105931"/>
                    <a:pt x="7490" y="106098"/>
                    <a:pt x="7657" y="106265"/>
                  </a:cubicBezTo>
                  <a:lnTo>
                    <a:pt x="8143" y="106782"/>
                  </a:lnTo>
                  <a:cubicBezTo>
                    <a:pt x="9465" y="108104"/>
                    <a:pt x="10893" y="109334"/>
                    <a:pt x="12427" y="110413"/>
                  </a:cubicBezTo>
                  <a:cubicBezTo>
                    <a:pt x="13946" y="111476"/>
                    <a:pt x="15541" y="112448"/>
                    <a:pt x="17197" y="113284"/>
                  </a:cubicBezTo>
                  <a:cubicBezTo>
                    <a:pt x="18838" y="114134"/>
                    <a:pt x="20539" y="114864"/>
                    <a:pt x="22271" y="115502"/>
                  </a:cubicBezTo>
                  <a:cubicBezTo>
                    <a:pt x="24732" y="116368"/>
                    <a:pt x="27315" y="116884"/>
                    <a:pt x="29912" y="117036"/>
                  </a:cubicBezTo>
                  <a:cubicBezTo>
                    <a:pt x="27299" y="116398"/>
                    <a:pt x="24717" y="115593"/>
                    <a:pt x="22210" y="114605"/>
                  </a:cubicBezTo>
                  <a:cubicBezTo>
                    <a:pt x="21891" y="114484"/>
                    <a:pt x="21572" y="114362"/>
                    <a:pt x="21253" y="114226"/>
                  </a:cubicBezTo>
                  <a:lnTo>
                    <a:pt x="20311" y="113815"/>
                  </a:lnTo>
                  <a:lnTo>
                    <a:pt x="19369" y="113390"/>
                  </a:lnTo>
                  <a:cubicBezTo>
                    <a:pt x="19050" y="113238"/>
                    <a:pt x="18747" y="113101"/>
                    <a:pt x="18443" y="112934"/>
                  </a:cubicBezTo>
                  <a:lnTo>
                    <a:pt x="17516" y="112463"/>
                  </a:lnTo>
                  <a:cubicBezTo>
                    <a:pt x="17197" y="112312"/>
                    <a:pt x="16893" y="112129"/>
                    <a:pt x="16589" y="111962"/>
                  </a:cubicBezTo>
                  <a:cubicBezTo>
                    <a:pt x="16301" y="111780"/>
                    <a:pt x="15982" y="111628"/>
                    <a:pt x="15693" y="111430"/>
                  </a:cubicBezTo>
                  <a:lnTo>
                    <a:pt x="14797" y="110884"/>
                  </a:lnTo>
                  <a:cubicBezTo>
                    <a:pt x="14493" y="110701"/>
                    <a:pt x="14204" y="110504"/>
                    <a:pt x="13916" y="110306"/>
                  </a:cubicBezTo>
                  <a:cubicBezTo>
                    <a:pt x="13627" y="110109"/>
                    <a:pt x="13323" y="109911"/>
                    <a:pt x="13035" y="109714"/>
                  </a:cubicBezTo>
                  <a:lnTo>
                    <a:pt x="12184" y="109076"/>
                  </a:lnTo>
                  <a:lnTo>
                    <a:pt x="11774" y="108757"/>
                  </a:lnTo>
                  <a:lnTo>
                    <a:pt x="11364" y="108407"/>
                  </a:lnTo>
                  <a:lnTo>
                    <a:pt x="10543" y="107724"/>
                  </a:lnTo>
                  <a:cubicBezTo>
                    <a:pt x="10270" y="107481"/>
                    <a:pt x="10012" y="107238"/>
                    <a:pt x="9753" y="106995"/>
                  </a:cubicBezTo>
                  <a:cubicBezTo>
                    <a:pt x="9222" y="106524"/>
                    <a:pt x="8736" y="105992"/>
                    <a:pt x="8234" y="105475"/>
                  </a:cubicBezTo>
                  <a:cubicBezTo>
                    <a:pt x="6275" y="103349"/>
                    <a:pt x="4664" y="100903"/>
                    <a:pt x="3479" y="98259"/>
                  </a:cubicBezTo>
                  <a:lnTo>
                    <a:pt x="3373" y="98016"/>
                  </a:lnTo>
                  <a:cubicBezTo>
                    <a:pt x="3327" y="97925"/>
                    <a:pt x="3297" y="97849"/>
                    <a:pt x="3267" y="97758"/>
                  </a:cubicBezTo>
                  <a:lnTo>
                    <a:pt x="3084" y="97257"/>
                  </a:lnTo>
                  <a:cubicBezTo>
                    <a:pt x="2948" y="96923"/>
                    <a:pt x="2811" y="96588"/>
                    <a:pt x="2689" y="96239"/>
                  </a:cubicBezTo>
                  <a:lnTo>
                    <a:pt x="2370" y="95206"/>
                  </a:lnTo>
                  <a:cubicBezTo>
                    <a:pt x="2249" y="94857"/>
                    <a:pt x="2143" y="94522"/>
                    <a:pt x="2067" y="94173"/>
                  </a:cubicBezTo>
                  <a:cubicBezTo>
                    <a:pt x="1702" y="92775"/>
                    <a:pt x="1444" y="91363"/>
                    <a:pt x="1277" y="89935"/>
                  </a:cubicBezTo>
                  <a:lnTo>
                    <a:pt x="1170" y="88871"/>
                  </a:lnTo>
                  <a:lnTo>
                    <a:pt x="1140" y="88598"/>
                  </a:lnTo>
                  <a:cubicBezTo>
                    <a:pt x="1140" y="88507"/>
                    <a:pt x="1140" y="88431"/>
                    <a:pt x="1140" y="88340"/>
                  </a:cubicBezTo>
                  <a:lnTo>
                    <a:pt x="1109" y="87808"/>
                  </a:lnTo>
                  <a:cubicBezTo>
                    <a:pt x="1079" y="87094"/>
                    <a:pt x="1049" y="86380"/>
                    <a:pt x="1079" y="85666"/>
                  </a:cubicBezTo>
                  <a:cubicBezTo>
                    <a:pt x="1079" y="84253"/>
                    <a:pt x="1185" y="82825"/>
                    <a:pt x="1383" y="81412"/>
                  </a:cubicBezTo>
                  <a:cubicBezTo>
                    <a:pt x="1793" y="78617"/>
                    <a:pt x="2553" y="75883"/>
                    <a:pt x="3631" y="73270"/>
                  </a:cubicBezTo>
                  <a:cubicBezTo>
                    <a:pt x="4664" y="70702"/>
                    <a:pt x="5895" y="68272"/>
                    <a:pt x="7110" y="65902"/>
                  </a:cubicBezTo>
                  <a:lnTo>
                    <a:pt x="7110" y="65902"/>
                  </a:lnTo>
                  <a:cubicBezTo>
                    <a:pt x="6107" y="67907"/>
                    <a:pt x="5059" y="70019"/>
                    <a:pt x="4148" y="72267"/>
                  </a:cubicBezTo>
                  <a:cubicBezTo>
                    <a:pt x="3176" y="74561"/>
                    <a:pt x="2431" y="76931"/>
                    <a:pt x="1899" y="79361"/>
                  </a:cubicBezTo>
                  <a:cubicBezTo>
                    <a:pt x="1641" y="80592"/>
                    <a:pt x="1459" y="81838"/>
                    <a:pt x="1337" y="83098"/>
                  </a:cubicBezTo>
                  <a:lnTo>
                    <a:pt x="1277" y="84040"/>
                  </a:lnTo>
                  <a:cubicBezTo>
                    <a:pt x="1246" y="84359"/>
                    <a:pt x="1261" y="84663"/>
                    <a:pt x="1246" y="84982"/>
                  </a:cubicBezTo>
                  <a:lnTo>
                    <a:pt x="1231" y="85909"/>
                  </a:lnTo>
                  <a:lnTo>
                    <a:pt x="1216" y="86365"/>
                  </a:lnTo>
                  <a:cubicBezTo>
                    <a:pt x="1216" y="86517"/>
                    <a:pt x="1231" y="86684"/>
                    <a:pt x="1231" y="86836"/>
                  </a:cubicBezTo>
                  <a:cubicBezTo>
                    <a:pt x="1261" y="89266"/>
                    <a:pt x="1565" y="91697"/>
                    <a:pt x="2127" y="94067"/>
                  </a:cubicBezTo>
                  <a:cubicBezTo>
                    <a:pt x="2218" y="94477"/>
                    <a:pt x="2355" y="94887"/>
                    <a:pt x="2477" y="95297"/>
                  </a:cubicBezTo>
                  <a:lnTo>
                    <a:pt x="2659" y="95905"/>
                  </a:lnTo>
                  <a:cubicBezTo>
                    <a:pt x="2720" y="96102"/>
                    <a:pt x="2781" y="96315"/>
                    <a:pt x="2872" y="96497"/>
                  </a:cubicBezTo>
                  <a:lnTo>
                    <a:pt x="3312" y="97682"/>
                  </a:lnTo>
                  <a:lnTo>
                    <a:pt x="3434" y="97971"/>
                  </a:lnTo>
                  <a:lnTo>
                    <a:pt x="3570" y="98259"/>
                  </a:lnTo>
                  <a:lnTo>
                    <a:pt x="3829" y="98837"/>
                  </a:lnTo>
                  <a:cubicBezTo>
                    <a:pt x="4163" y="99596"/>
                    <a:pt x="4588" y="100326"/>
                    <a:pt x="4998" y="101040"/>
                  </a:cubicBezTo>
                  <a:cubicBezTo>
                    <a:pt x="5211" y="101404"/>
                    <a:pt x="5454" y="101738"/>
                    <a:pt x="5667" y="102088"/>
                  </a:cubicBezTo>
                  <a:lnTo>
                    <a:pt x="6016" y="102604"/>
                  </a:lnTo>
                  <a:lnTo>
                    <a:pt x="6381" y="103106"/>
                  </a:lnTo>
                  <a:cubicBezTo>
                    <a:pt x="8325" y="105764"/>
                    <a:pt x="10741" y="107936"/>
                    <a:pt x="13308" y="109729"/>
                  </a:cubicBezTo>
                  <a:cubicBezTo>
                    <a:pt x="13961" y="110154"/>
                    <a:pt x="14615" y="110565"/>
                    <a:pt x="15283" y="110975"/>
                  </a:cubicBezTo>
                  <a:cubicBezTo>
                    <a:pt x="15936" y="111400"/>
                    <a:pt x="16620" y="111749"/>
                    <a:pt x="17303" y="112114"/>
                  </a:cubicBezTo>
                  <a:cubicBezTo>
                    <a:pt x="17638" y="112296"/>
                    <a:pt x="17987" y="112463"/>
                    <a:pt x="18321" y="112631"/>
                  </a:cubicBezTo>
                  <a:lnTo>
                    <a:pt x="18838" y="112889"/>
                  </a:lnTo>
                  <a:cubicBezTo>
                    <a:pt x="19005" y="112965"/>
                    <a:pt x="19187" y="113041"/>
                    <a:pt x="19354" y="113117"/>
                  </a:cubicBezTo>
                  <a:lnTo>
                    <a:pt x="20402" y="113588"/>
                  </a:lnTo>
                  <a:lnTo>
                    <a:pt x="21466" y="114013"/>
                  </a:lnTo>
                  <a:cubicBezTo>
                    <a:pt x="21815" y="114165"/>
                    <a:pt x="22165" y="114302"/>
                    <a:pt x="22529" y="114423"/>
                  </a:cubicBezTo>
                  <a:cubicBezTo>
                    <a:pt x="22879" y="114560"/>
                    <a:pt x="23228" y="114697"/>
                    <a:pt x="23577" y="114818"/>
                  </a:cubicBezTo>
                  <a:cubicBezTo>
                    <a:pt x="24291" y="115061"/>
                    <a:pt x="25005" y="115289"/>
                    <a:pt x="25719" y="115517"/>
                  </a:cubicBezTo>
                  <a:cubicBezTo>
                    <a:pt x="26433" y="115745"/>
                    <a:pt x="27163" y="115957"/>
                    <a:pt x="27877" y="116140"/>
                  </a:cubicBezTo>
                  <a:cubicBezTo>
                    <a:pt x="28606" y="116337"/>
                    <a:pt x="29320" y="116535"/>
                    <a:pt x="30049" y="116687"/>
                  </a:cubicBezTo>
                  <a:lnTo>
                    <a:pt x="31006" y="116915"/>
                  </a:lnTo>
                  <a:lnTo>
                    <a:pt x="31948" y="117127"/>
                  </a:lnTo>
                  <a:cubicBezTo>
                    <a:pt x="32388" y="117127"/>
                    <a:pt x="32783" y="117112"/>
                    <a:pt x="33178" y="117097"/>
                  </a:cubicBezTo>
                  <a:cubicBezTo>
                    <a:pt x="33558" y="117082"/>
                    <a:pt x="33923" y="117082"/>
                    <a:pt x="34257" y="117036"/>
                  </a:cubicBezTo>
                  <a:cubicBezTo>
                    <a:pt x="34591" y="117006"/>
                    <a:pt x="34910" y="116960"/>
                    <a:pt x="35199" y="116915"/>
                  </a:cubicBezTo>
                  <a:cubicBezTo>
                    <a:pt x="35457" y="116854"/>
                    <a:pt x="35700" y="116793"/>
                    <a:pt x="35958" y="116717"/>
                  </a:cubicBezTo>
                  <a:cubicBezTo>
                    <a:pt x="36384" y="116580"/>
                    <a:pt x="36642" y="116413"/>
                    <a:pt x="36657" y="116231"/>
                  </a:cubicBezTo>
                  <a:cubicBezTo>
                    <a:pt x="36672" y="116033"/>
                    <a:pt x="36460" y="115821"/>
                    <a:pt x="35913" y="115578"/>
                  </a:cubicBezTo>
                  <a:cubicBezTo>
                    <a:pt x="35655" y="115456"/>
                    <a:pt x="35305" y="115319"/>
                    <a:pt x="34865" y="115183"/>
                  </a:cubicBezTo>
                  <a:cubicBezTo>
                    <a:pt x="34652" y="115107"/>
                    <a:pt x="34409" y="115031"/>
                    <a:pt x="34151" y="114955"/>
                  </a:cubicBezTo>
                  <a:cubicBezTo>
                    <a:pt x="33892" y="114879"/>
                    <a:pt x="33604" y="114788"/>
                    <a:pt x="33300" y="114697"/>
                  </a:cubicBezTo>
                  <a:lnTo>
                    <a:pt x="32768" y="114621"/>
                  </a:lnTo>
                  <a:lnTo>
                    <a:pt x="32176" y="114514"/>
                  </a:lnTo>
                  <a:cubicBezTo>
                    <a:pt x="31766" y="114438"/>
                    <a:pt x="31325" y="114378"/>
                    <a:pt x="30945" y="114286"/>
                  </a:cubicBezTo>
                  <a:lnTo>
                    <a:pt x="29943" y="114104"/>
                  </a:lnTo>
                  <a:lnTo>
                    <a:pt x="29548" y="114013"/>
                  </a:lnTo>
                  <a:cubicBezTo>
                    <a:pt x="29107" y="113648"/>
                    <a:pt x="29457" y="113451"/>
                    <a:pt x="29791" y="113253"/>
                  </a:cubicBezTo>
                  <a:cubicBezTo>
                    <a:pt x="25856" y="112312"/>
                    <a:pt x="21998" y="110975"/>
                    <a:pt x="18488" y="109076"/>
                  </a:cubicBezTo>
                  <a:cubicBezTo>
                    <a:pt x="15451" y="107452"/>
                    <a:pt x="12673" y="105389"/>
                    <a:pt x="10437" y="102866"/>
                  </a:cubicBezTo>
                  <a:lnTo>
                    <a:pt x="10437" y="102866"/>
                  </a:lnTo>
                  <a:cubicBezTo>
                    <a:pt x="12694" y="105379"/>
                    <a:pt x="15514" y="107431"/>
                    <a:pt x="18595" y="109030"/>
                  </a:cubicBezTo>
                  <a:cubicBezTo>
                    <a:pt x="22180" y="110899"/>
                    <a:pt x="26084" y="112205"/>
                    <a:pt x="30095" y="113086"/>
                  </a:cubicBezTo>
                  <a:cubicBezTo>
                    <a:pt x="30429" y="112843"/>
                    <a:pt x="30398" y="112570"/>
                    <a:pt x="28727" y="111993"/>
                  </a:cubicBezTo>
                  <a:cubicBezTo>
                    <a:pt x="28439" y="111871"/>
                    <a:pt x="28059" y="111749"/>
                    <a:pt x="27603" y="111598"/>
                  </a:cubicBezTo>
                  <a:cubicBezTo>
                    <a:pt x="27147" y="111430"/>
                    <a:pt x="26616" y="111279"/>
                    <a:pt x="26038" y="111081"/>
                  </a:cubicBezTo>
                  <a:cubicBezTo>
                    <a:pt x="24869" y="110701"/>
                    <a:pt x="23502" y="110246"/>
                    <a:pt x="22089" y="109699"/>
                  </a:cubicBezTo>
                  <a:cubicBezTo>
                    <a:pt x="20661" y="109121"/>
                    <a:pt x="19278" y="108468"/>
                    <a:pt x="17926" y="107739"/>
                  </a:cubicBezTo>
                  <a:cubicBezTo>
                    <a:pt x="16726" y="107086"/>
                    <a:pt x="15587" y="106341"/>
                    <a:pt x="14508" y="105491"/>
                  </a:cubicBezTo>
                  <a:cubicBezTo>
                    <a:pt x="13247" y="104458"/>
                    <a:pt x="12078" y="103318"/>
                    <a:pt x="11014" y="102073"/>
                  </a:cubicBezTo>
                  <a:lnTo>
                    <a:pt x="10634" y="101602"/>
                  </a:lnTo>
                  <a:cubicBezTo>
                    <a:pt x="10513" y="101450"/>
                    <a:pt x="10361" y="101298"/>
                    <a:pt x="10255" y="101131"/>
                  </a:cubicBezTo>
                  <a:lnTo>
                    <a:pt x="9541" y="100143"/>
                  </a:lnTo>
                  <a:lnTo>
                    <a:pt x="8887" y="99110"/>
                  </a:lnTo>
                  <a:cubicBezTo>
                    <a:pt x="8827" y="99019"/>
                    <a:pt x="8766" y="98943"/>
                    <a:pt x="8720" y="98852"/>
                  </a:cubicBezTo>
                  <a:lnTo>
                    <a:pt x="8568" y="98594"/>
                  </a:lnTo>
                  <a:lnTo>
                    <a:pt x="8280" y="98047"/>
                  </a:lnTo>
                  <a:cubicBezTo>
                    <a:pt x="8173" y="97880"/>
                    <a:pt x="8082" y="97697"/>
                    <a:pt x="7991" y="97515"/>
                  </a:cubicBezTo>
                  <a:lnTo>
                    <a:pt x="7733" y="96953"/>
                  </a:lnTo>
                  <a:cubicBezTo>
                    <a:pt x="7566" y="96588"/>
                    <a:pt x="7384" y="96224"/>
                    <a:pt x="7247" y="95829"/>
                  </a:cubicBezTo>
                  <a:cubicBezTo>
                    <a:pt x="7110" y="95449"/>
                    <a:pt x="6943" y="95069"/>
                    <a:pt x="6821" y="94690"/>
                  </a:cubicBezTo>
                  <a:lnTo>
                    <a:pt x="6457" y="93505"/>
                  </a:lnTo>
                  <a:cubicBezTo>
                    <a:pt x="6396" y="93307"/>
                    <a:pt x="6335" y="93110"/>
                    <a:pt x="6305" y="92897"/>
                  </a:cubicBezTo>
                  <a:lnTo>
                    <a:pt x="6153" y="92304"/>
                  </a:lnTo>
                  <a:lnTo>
                    <a:pt x="6016" y="91697"/>
                  </a:lnTo>
                  <a:lnTo>
                    <a:pt x="5925" y="91074"/>
                  </a:lnTo>
                  <a:lnTo>
                    <a:pt x="5819" y="90466"/>
                  </a:lnTo>
                  <a:cubicBezTo>
                    <a:pt x="5788" y="90254"/>
                    <a:pt x="5743" y="90056"/>
                    <a:pt x="5728" y="89843"/>
                  </a:cubicBezTo>
                  <a:lnTo>
                    <a:pt x="5606" y="88598"/>
                  </a:lnTo>
                  <a:lnTo>
                    <a:pt x="5576" y="88279"/>
                  </a:lnTo>
                  <a:cubicBezTo>
                    <a:pt x="5561" y="88172"/>
                    <a:pt x="5561" y="88066"/>
                    <a:pt x="5561" y="87960"/>
                  </a:cubicBezTo>
                  <a:lnTo>
                    <a:pt x="5530" y="87322"/>
                  </a:lnTo>
                  <a:lnTo>
                    <a:pt x="5515" y="86699"/>
                  </a:lnTo>
                  <a:lnTo>
                    <a:pt x="5500" y="86380"/>
                  </a:lnTo>
                  <a:lnTo>
                    <a:pt x="5500" y="86061"/>
                  </a:lnTo>
                  <a:cubicBezTo>
                    <a:pt x="5530" y="85210"/>
                    <a:pt x="5530" y="84359"/>
                    <a:pt x="5606" y="83539"/>
                  </a:cubicBezTo>
                  <a:cubicBezTo>
                    <a:pt x="5758" y="81883"/>
                    <a:pt x="6062" y="80243"/>
                    <a:pt x="6533" y="78647"/>
                  </a:cubicBezTo>
                  <a:cubicBezTo>
                    <a:pt x="6989" y="77037"/>
                    <a:pt x="7566" y="75442"/>
                    <a:pt x="8265" y="73908"/>
                  </a:cubicBezTo>
                  <a:cubicBezTo>
                    <a:pt x="8948" y="72358"/>
                    <a:pt x="9723" y="70824"/>
                    <a:pt x="10528" y="69290"/>
                  </a:cubicBezTo>
                  <a:cubicBezTo>
                    <a:pt x="11698" y="67072"/>
                    <a:pt x="12928" y="64793"/>
                    <a:pt x="14053" y="62393"/>
                  </a:cubicBezTo>
                  <a:cubicBezTo>
                    <a:pt x="14615" y="61177"/>
                    <a:pt x="15146" y="59932"/>
                    <a:pt x="15648" y="58656"/>
                  </a:cubicBezTo>
                  <a:cubicBezTo>
                    <a:pt x="16134" y="57364"/>
                    <a:pt x="16544" y="56043"/>
                    <a:pt x="16893" y="54706"/>
                  </a:cubicBezTo>
                  <a:cubicBezTo>
                    <a:pt x="16984" y="54372"/>
                    <a:pt x="17076" y="54022"/>
                    <a:pt x="17152" y="53688"/>
                  </a:cubicBezTo>
                  <a:cubicBezTo>
                    <a:pt x="17212" y="53339"/>
                    <a:pt x="17303" y="52989"/>
                    <a:pt x="17364" y="52655"/>
                  </a:cubicBezTo>
                  <a:lnTo>
                    <a:pt x="17562" y="51622"/>
                  </a:lnTo>
                  <a:cubicBezTo>
                    <a:pt x="17607" y="51288"/>
                    <a:pt x="17668" y="50938"/>
                    <a:pt x="17714" y="50589"/>
                  </a:cubicBezTo>
                  <a:cubicBezTo>
                    <a:pt x="17896" y="49207"/>
                    <a:pt x="18002" y="47809"/>
                    <a:pt x="18033" y="46411"/>
                  </a:cubicBezTo>
                  <a:cubicBezTo>
                    <a:pt x="18063" y="43722"/>
                    <a:pt x="17926" y="41034"/>
                    <a:pt x="17622" y="38375"/>
                  </a:cubicBezTo>
                  <a:cubicBezTo>
                    <a:pt x="17228" y="34759"/>
                    <a:pt x="16681" y="31159"/>
                    <a:pt x="16194" y="27620"/>
                  </a:cubicBezTo>
                  <a:cubicBezTo>
                    <a:pt x="15693" y="24065"/>
                    <a:pt x="15253" y="20556"/>
                    <a:pt x="15101" y="17229"/>
                  </a:cubicBezTo>
                  <a:cubicBezTo>
                    <a:pt x="15025" y="15649"/>
                    <a:pt x="15055" y="14069"/>
                    <a:pt x="15207" y="12489"/>
                  </a:cubicBezTo>
                  <a:cubicBezTo>
                    <a:pt x="15283" y="11775"/>
                    <a:pt x="15389" y="11076"/>
                    <a:pt x="15556" y="10377"/>
                  </a:cubicBezTo>
                  <a:cubicBezTo>
                    <a:pt x="15693" y="9770"/>
                    <a:pt x="15906" y="9177"/>
                    <a:pt x="16164" y="8615"/>
                  </a:cubicBezTo>
                  <a:cubicBezTo>
                    <a:pt x="16377" y="8114"/>
                    <a:pt x="16665" y="7658"/>
                    <a:pt x="17000" y="7248"/>
                  </a:cubicBezTo>
                  <a:cubicBezTo>
                    <a:pt x="17319" y="6883"/>
                    <a:pt x="17683" y="6549"/>
                    <a:pt x="18109" y="6291"/>
                  </a:cubicBezTo>
                  <a:cubicBezTo>
                    <a:pt x="18534" y="6017"/>
                    <a:pt x="19005" y="5790"/>
                    <a:pt x="19506" y="5622"/>
                  </a:cubicBezTo>
                  <a:cubicBezTo>
                    <a:pt x="20038" y="5440"/>
                    <a:pt x="20600" y="5303"/>
                    <a:pt x="21162" y="5227"/>
                  </a:cubicBezTo>
                  <a:lnTo>
                    <a:pt x="21542" y="5151"/>
                  </a:lnTo>
                  <a:lnTo>
                    <a:pt x="21922" y="5106"/>
                  </a:lnTo>
                  <a:lnTo>
                    <a:pt x="22286" y="5060"/>
                  </a:lnTo>
                  <a:cubicBezTo>
                    <a:pt x="22408" y="5045"/>
                    <a:pt x="22529" y="5030"/>
                    <a:pt x="22636" y="5030"/>
                  </a:cubicBezTo>
                  <a:cubicBezTo>
                    <a:pt x="22879" y="5015"/>
                    <a:pt x="23091" y="4984"/>
                    <a:pt x="23304" y="4969"/>
                  </a:cubicBezTo>
                  <a:cubicBezTo>
                    <a:pt x="23517" y="4954"/>
                    <a:pt x="23714" y="4939"/>
                    <a:pt x="23912" y="4924"/>
                  </a:cubicBezTo>
                  <a:cubicBezTo>
                    <a:pt x="24686" y="4878"/>
                    <a:pt x="25294" y="4832"/>
                    <a:pt x="25735" y="4772"/>
                  </a:cubicBezTo>
                  <a:cubicBezTo>
                    <a:pt x="25917" y="4741"/>
                    <a:pt x="26099" y="4696"/>
                    <a:pt x="26266" y="4650"/>
                  </a:cubicBezTo>
                  <a:cubicBezTo>
                    <a:pt x="26373" y="4620"/>
                    <a:pt x="26479" y="4559"/>
                    <a:pt x="26570" y="4483"/>
                  </a:cubicBezTo>
                  <a:cubicBezTo>
                    <a:pt x="26677" y="4362"/>
                    <a:pt x="26631" y="4210"/>
                    <a:pt x="26418" y="4012"/>
                  </a:cubicBezTo>
                  <a:cubicBezTo>
                    <a:pt x="26084" y="3769"/>
                    <a:pt x="25719" y="3572"/>
                    <a:pt x="25340" y="3420"/>
                  </a:cubicBezTo>
                  <a:cubicBezTo>
                    <a:pt x="25081" y="3329"/>
                    <a:pt x="24793" y="3222"/>
                    <a:pt x="24459" y="3131"/>
                  </a:cubicBezTo>
                  <a:cubicBezTo>
                    <a:pt x="24140" y="3025"/>
                    <a:pt x="23775" y="2949"/>
                    <a:pt x="23380" y="2858"/>
                  </a:cubicBezTo>
                  <a:cubicBezTo>
                    <a:pt x="22520" y="2688"/>
                    <a:pt x="21647" y="2598"/>
                    <a:pt x="20772" y="2598"/>
                  </a:cubicBezTo>
                  <a:cubicBezTo>
                    <a:pt x="20705" y="2598"/>
                    <a:pt x="20637" y="2598"/>
                    <a:pt x="20570" y="2599"/>
                  </a:cubicBezTo>
                  <a:cubicBezTo>
                    <a:pt x="19385" y="2615"/>
                    <a:pt x="18200" y="2858"/>
                    <a:pt x="17106" y="3313"/>
                  </a:cubicBezTo>
                  <a:lnTo>
                    <a:pt x="16878" y="2842"/>
                  </a:lnTo>
                  <a:cubicBezTo>
                    <a:pt x="17896" y="2387"/>
                    <a:pt x="18990" y="2068"/>
                    <a:pt x="20099" y="1901"/>
                  </a:cubicBezTo>
                  <a:cubicBezTo>
                    <a:pt x="20327" y="1855"/>
                    <a:pt x="20524" y="1825"/>
                    <a:pt x="20722" y="1809"/>
                  </a:cubicBezTo>
                  <a:lnTo>
                    <a:pt x="21268" y="1733"/>
                  </a:lnTo>
                  <a:cubicBezTo>
                    <a:pt x="21603" y="1688"/>
                    <a:pt x="21906" y="1657"/>
                    <a:pt x="22149" y="1627"/>
                  </a:cubicBezTo>
                  <a:cubicBezTo>
                    <a:pt x="22529" y="1597"/>
                    <a:pt x="22894" y="1536"/>
                    <a:pt x="23243" y="1430"/>
                  </a:cubicBezTo>
                  <a:cubicBezTo>
                    <a:pt x="23486" y="1369"/>
                    <a:pt x="23608" y="1293"/>
                    <a:pt x="23653" y="1202"/>
                  </a:cubicBezTo>
                  <a:cubicBezTo>
                    <a:pt x="23745" y="1019"/>
                    <a:pt x="23532" y="792"/>
                    <a:pt x="23395" y="579"/>
                  </a:cubicBezTo>
                  <a:cubicBezTo>
                    <a:pt x="23319" y="503"/>
                    <a:pt x="23274" y="397"/>
                    <a:pt x="23274" y="275"/>
                  </a:cubicBezTo>
                  <a:cubicBezTo>
                    <a:pt x="23274" y="184"/>
                    <a:pt x="23350" y="93"/>
                    <a:pt x="23517" y="17"/>
                  </a:cubicBezTo>
                  <a:cubicBezTo>
                    <a:pt x="23249" y="6"/>
                    <a:pt x="22981" y="0"/>
                    <a:pt x="227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 name="Google Shape;1900;p40"/>
          <p:cNvGrpSpPr/>
          <p:nvPr/>
        </p:nvGrpSpPr>
        <p:grpSpPr>
          <a:xfrm>
            <a:off x="1707638" y="1975450"/>
            <a:ext cx="7149425" cy="4059550"/>
            <a:chOff x="236225" y="821275"/>
            <a:chExt cx="7149425" cy="4059550"/>
          </a:xfrm>
        </p:grpSpPr>
        <p:sp>
          <p:nvSpPr>
            <p:cNvPr id="1901" name="Google Shape;1901;p40"/>
            <p:cNvSpPr/>
            <p:nvPr/>
          </p:nvSpPr>
          <p:spPr>
            <a:xfrm>
              <a:off x="280050" y="944225"/>
              <a:ext cx="7020350" cy="3821725"/>
            </a:xfrm>
            <a:custGeom>
              <a:rect b="b" l="l" r="r" t="t"/>
              <a:pathLst>
                <a:path extrusionOk="0" h="152869" w="280814">
                  <a:moveTo>
                    <a:pt x="129208" y="1"/>
                  </a:moveTo>
                  <a:cubicBezTo>
                    <a:pt x="96901" y="1"/>
                    <a:pt x="66152" y="4569"/>
                    <a:pt x="32805" y="11476"/>
                  </a:cubicBezTo>
                  <a:cubicBezTo>
                    <a:pt x="7839" y="16658"/>
                    <a:pt x="6821" y="45129"/>
                    <a:pt x="3448" y="63859"/>
                  </a:cubicBezTo>
                  <a:cubicBezTo>
                    <a:pt x="0" y="82928"/>
                    <a:pt x="2770" y="103183"/>
                    <a:pt x="13435" y="119369"/>
                  </a:cubicBezTo>
                  <a:cubicBezTo>
                    <a:pt x="19144" y="128056"/>
                    <a:pt x="26700" y="135649"/>
                    <a:pt x="35933" y="140435"/>
                  </a:cubicBezTo>
                  <a:cubicBezTo>
                    <a:pt x="46673" y="145994"/>
                    <a:pt x="58997" y="147464"/>
                    <a:pt x="71056" y="148632"/>
                  </a:cubicBezTo>
                  <a:cubicBezTo>
                    <a:pt x="99074" y="151344"/>
                    <a:pt x="127239" y="152869"/>
                    <a:pt x="155390" y="152869"/>
                  </a:cubicBezTo>
                  <a:cubicBezTo>
                    <a:pt x="180440" y="152869"/>
                    <a:pt x="205477" y="151662"/>
                    <a:pt x="230390" y="149009"/>
                  </a:cubicBezTo>
                  <a:cubicBezTo>
                    <a:pt x="240301" y="147954"/>
                    <a:pt x="250401" y="146616"/>
                    <a:pt x="259408" y="142320"/>
                  </a:cubicBezTo>
                  <a:cubicBezTo>
                    <a:pt x="268415" y="138042"/>
                    <a:pt x="276291" y="130298"/>
                    <a:pt x="278326" y="120538"/>
                  </a:cubicBezTo>
                  <a:cubicBezTo>
                    <a:pt x="280813" y="108497"/>
                    <a:pt x="273898" y="96174"/>
                    <a:pt x="264439" y="88335"/>
                  </a:cubicBezTo>
                  <a:cubicBezTo>
                    <a:pt x="254980" y="80497"/>
                    <a:pt x="243260" y="76069"/>
                    <a:pt x="232124" y="70868"/>
                  </a:cubicBezTo>
                  <a:cubicBezTo>
                    <a:pt x="220988" y="65687"/>
                    <a:pt x="209814" y="59205"/>
                    <a:pt x="203238" y="48841"/>
                  </a:cubicBezTo>
                  <a:cubicBezTo>
                    <a:pt x="197170" y="39269"/>
                    <a:pt x="195606" y="27266"/>
                    <a:pt x="188880" y="18184"/>
                  </a:cubicBezTo>
                  <a:cubicBezTo>
                    <a:pt x="178158" y="3713"/>
                    <a:pt x="157959" y="755"/>
                    <a:pt x="139964" y="171"/>
                  </a:cubicBezTo>
                  <a:cubicBezTo>
                    <a:pt x="136356" y="56"/>
                    <a:pt x="132773" y="1"/>
                    <a:pt x="1292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0"/>
            <p:cNvSpPr/>
            <p:nvPr/>
          </p:nvSpPr>
          <p:spPr>
            <a:xfrm>
              <a:off x="236225" y="821275"/>
              <a:ext cx="7149425" cy="4059550"/>
            </a:xfrm>
            <a:custGeom>
              <a:rect b="b" l="l" r="r" t="t"/>
              <a:pathLst>
                <a:path extrusionOk="0" h="162382" w="285977">
                  <a:moveTo>
                    <a:pt x="267022" y="100245"/>
                  </a:moveTo>
                  <a:lnTo>
                    <a:pt x="267022" y="100245"/>
                  </a:lnTo>
                  <a:cubicBezTo>
                    <a:pt x="267531" y="100829"/>
                    <a:pt x="268209" y="101564"/>
                    <a:pt x="269018" y="102581"/>
                  </a:cubicBezTo>
                  <a:cubicBezTo>
                    <a:pt x="268190" y="101564"/>
                    <a:pt x="267531" y="100829"/>
                    <a:pt x="267022" y="100245"/>
                  </a:cubicBezTo>
                  <a:close/>
                  <a:moveTo>
                    <a:pt x="40004" y="149065"/>
                  </a:moveTo>
                  <a:lnTo>
                    <a:pt x="40004" y="149065"/>
                  </a:lnTo>
                  <a:cubicBezTo>
                    <a:pt x="46071" y="151722"/>
                    <a:pt x="52478" y="153267"/>
                    <a:pt x="58828" y="154304"/>
                  </a:cubicBezTo>
                  <a:cubicBezTo>
                    <a:pt x="61993" y="154831"/>
                    <a:pt x="65178" y="155227"/>
                    <a:pt x="68343" y="155566"/>
                  </a:cubicBezTo>
                  <a:cubicBezTo>
                    <a:pt x="71490" y="155924"/>
                    <a:pt x="74637" y="156226"/>
                    <a:pt x="77765" y="156508"/>
                  </a:cubicBezTo>
                  <a:cubicBezTo>
                    <a:pt x="90333" y="157714"/>
                    <a:pt x="102844" y="158675"/>
                    <a:pt x="115318" y="159372"/>
                  </a:cubicBezTo>
                  <a:cubicBezTo>
                    <a:pt x="127811" y="160088"/>
                    <a:pt x="140228" y="160541"/>
                    <a:pt x="152608" y="160710"/>
                  </a:cubicBezTo>
                  <a:cubicBezTo>
                    <a:pt x="156500" y="160764"/>
                    <a:pt x="160384" y="160791"/>
                    <a:pt x="164260" y="160791"/>
                  </a:cubicBezTo>
                  <a:cubicBezTo>
                    <a:pt x="172714" y="160791"/>
                    <a:pt x="181130" y="160661"/>
                    <a:pt x="189502" y="160390"/>
                  </a:cubicBezTo>
                  <a:lnTo>
                    <a:pt x="189502" y="160390"/>
                  </a:lnTo>
                  <a:cubicBezTo>
                    <a:pt x="180523" y="160701"/>
                    <a:pt x="171544" y="160857"/>
                    <a:pt x="162565" y="160857"/>
                  </a:cubicBezTo>
                  <a:cubicBezTo>
                    <a:pt x="159051" y="160857"/>
                    <a:pt x="155537" y="160833"/>
                    <a:pt x="152024" y="160786"/>
                  </a:cubicBezTo>
                  <a:cubicBezTo>
                    <a:pt x="139512" y="160616"/>
                    <a:pt x="127038" y="160164"/>
                    <a:pt x="114564" y="159448"/>
                  </a:cubicBezTo>
                  <a:cubicBezTo>
                    <a:pt x="102091" y="158713"/>
                    <a:pt x="89654" y="157752"/>
                    <a:pt x="77218" y="156546"/>
                  </a:cubicBezTo>
                  <a:lnTo>
                    <a:pt x="72564" y="156094"/>
                  </a:lnTo>
                  <a:cubicBezTo>
                    <a:pt x="71019" y="155924"/>
                    <a:pt x="69455" y="155773"/>
                    <a:pt x="67891" y="155585"/>
                  </a:cubicBezTo>
                  <a:cubicBezTo>
                    <a:pt x="64782" y="155246"/>
                    <a:pt x="61635" y="154831"/>
                    <a:pt x="58507" y="154304"/>
                  </a:cubicBezTo>
                  <a:cubicBezTo>
                    <a:pt x="52252" y="153249"/>
                    <a:pt x="45958" y="151703"/>
                    <a:pt x="40004" y="149065"/>
                  </a:cubicBezTo>
                  <a:close/>
                  <a:moveTo>
                    <a:pt x="131168" y="0"/>
                  </a:moveTo>
                  <a:cubicBezTo>
                    <a:pt x="122947" y="0"/>
                    <a:pt x="114853" y="300"/>
                    <a:pt x="106990" y="830"/>
                  </a:cubicBezTo>
                  <a:cubicBezTo>
                    <a:pt x="98887" y="1377"/>
                    <a:pt x="91030" y="2206"/>
                    <a:pt x="83417" y="3204"/>
                  </a:cubicBezTo>
                  <a:cubicBezTo>
                    <a:pt x="75805" y="4222"/>
                    <a:pt x="68494" y="5390"/>
                    <a:pt x="61522" y="6671"/>
                  </a:cubicBezTo>
                  <a:cubicBezTo>
                    <a:pt x="59958" y="6954"/>
                    <a:pt x="58488" y="7255"/>
                    <a:pt x="57056" y="7538"/>
                  </a:cubicBezTo>
                  <a:cubicBezTo>
                    <a:pt x="55643" y="7802"/>
                    <a:pt x="54305" y="8066"/>
                    <a:pt x="53024" y="8348"/>
                  </a:cubicBezTo>
                  <a:cubicBezTo>
                    <a:pt x="50461" y="8895"/>
                    <a:pt x="48163" y="9385"/>
                    <a:pt x="46109" y="9875"/>
                  </a:cubicBezTo>
                  <a:cubicBezTo>
                    <a:pt x="44036" y="10364"/>
                    <a:pt x="42246" y="10798"/>
                    <a:pt x="40682" y="11194"/>
                  </a:cubicBezTo>
                  <a:cubicBezTo>
                    <a:pt x="39118" y="11608"/>
                    <a:pt x="37818" y="11985"/>
                    <a:pt x="36725" y="12305"/>
                  </a:cubicBezTo>
                  <a:cubicBezTo>
                    <a:pt x="32372" y="13605"/>
                    <a:pt x="31713" y="14265"/>
                    <a:pt x="34125" y="14265"/>
                  </a:cubicBezTo>
                  <a:cubicBezTo>
                    <a:pt x="36066" y="14208"/>
                    <a:pt x="38025" y="14058"/>
                    <a:pt x="39966" y="13813"/>
                  </a:cubicBezTo>
                  <a:cubicBezTo>
                    <a:pt x="41285" y="13662"/>
                    <a:pt x="42792" y="13492"/>
                    <a:pt x="44469" y="13285"/>
                  </a:cubicBezTo>
                  <a:lnTo>
                    <a:pt x="49972" y="12569"/>
                  </a:lnTo>
                  <a:cubicBezTo>
                    <a:pt x="57961" y="11514"/>
                    <a:pt x="68437" y="10082"/>
                    <a:pt x="80892" y="8687"/>
                  </a:cubicBezTo>
                  <a:lnTo>
                    <a:pt x="80987" y="9535"/>
                  </a:lnTo>
                  <a:cubicBezTo>
                    <a:pt x="77896" y="9931"/>
                    <a:pt x="75089" y="10289"/>
                    <a:pt x="72545" y="10666"/>
                  </a:cubicBezTo>
                  <a:lnTo>
                    <a:pt x="68946" y="11212"/>
                  </a:lnTo>
                  <a:lnTo>
                    <a:pt x="65705" y="11740"/>
                  </a:lnTo>
                  <a:cubicBezTo>
                    <a:pt x="61654" y="12399"/>
                    <a:pt x="58564" y="13040"/>
                    <a:pt x="56208" y="13511"/>
                  </a:cubicBezTo>
                  <a:cubicBezTo>
                    <a:pt x="51535" y="14510"/>
                    <a:pt x="49858" y="15094"/>
                    <a:pt x="49519" y="15471"/>
                  </a:cubicBezTo>
                  <a:cubicBezTo>
                    <a:pt x="48879" y="16206"/>
                    <a:pt x="53627" y="16130"/>
                    <a:pt x="50669" y="17223"/>
                  </a:cubicBezTo>
                  <a:lnTo>
                    <a:pt x="55248" y="16375"/>
                  </a:lnTo>
                  <a:cubicBezTo>
                    <a:pt x="56793" y="16093"/>
                    <a:pt x="58319" y="15848"/>
                    <a:pt x="59845" y="15584"/>
                  </a:cubicBezTo>
                  <a:lnTo>
                    <a:pt x="62144" y="15169"/>
                  </a:lnTo>
                  <a:lnTo>
                    <a:pt x="64443" y="14793"/>
                  </a:lnTo>
                  <a:lnTo>
                    <a:pt x="69059" y="14076"/>
                  </a:lnTo>
                  <a:lnTo>
                    <a:pt x="73676" y="13398"/>
                  </a:lnTo>
                  <a:lnTo>
                    <a:pt x="75975" y="13078"/>
                  </a:lnTo>
                  <a:lnTo>
                    <a:pt x="78292" y="12776"/>
                  </a:lnTo>
                  <a:cubicBezTo>
                    <a:pt x="79818" y="12588"/>
                    <a:pt x="81364" y="12381"/>
                    <a:pt x="82909" y="12192"/>
                  </a:cubicBezTo>
                  <a:lnTo>
                    <a:pt x="87525" y="11683"/>
                  </a:lnTo>
                  <a:cubicBezTo>
                    <a:pt x="93706" y="11043"/>
                    <a:pt x="99886" y="10496"/>
                    <a:pt x="106066" y="10195"/>
                  </a:cubicBezTo>
                  <a:lnTo>
                    <a:pt x="108384" y="10082"/>
                  </a:lnTo>
                  <a:lnTo>
                    <a:pt x="110702" y="9988"/>
                  </a:lnTo>
                  <a:cubicBezTo>
                    <a:pt x="112247" y="9931"/>
                    <a:pt x="113792" y="9875"/>
                    <a:pt x="115337" y="9837"/>
                  </a:cubicBezTo>
                  <a:cubicBezTo>
                    <a:pt x="117634" y="9809"/>
                    <a:pt x="119931" y="9760"/>
                    <a:pt x="122229" y="9760"/>
                  </a:cubicBezTo>
                  <a:cubicBezTo>
                    <a:pt x="123022" y="9760"/>
                    <a:pt x="123815" y="9766"/>
                    <a:pt x="124608" y="9780"/>
                  </a:cubicBezTo>
                  <a:cubicBezTo>
                    <a:pt x="125937" y="9764"/>
                    <a:pt x="127559" y="9720"/>
                    <a:pt x="129330" y="9720"/>
                  </a:cubicBezTo>
                  <a:cubicBezTo>
                    <a:pt x="129618" y="9720"/>
                    <a:pt x="129909" y="9721"/>
                    <a:pt x="130204" y="9724"/>
                  </a:cubicBezTo>
                  <a:cubicBezTo>
                    <a:pt x="132333" y="9724"/>
                    <a:pt x="134651" y="9724"/>
                    <a:pt x="136968" y="9780"/>
                  </a:cubicBezTo>
                  <a:cubicBezTo>
                    <a:pt x="139267" y="9837"/>
                    <a:pt x="141604" y="9856"/>
                    <a:pt x="143695" y="9950"/>
                  </a:cubicBezTo>
                  <a:cubicBezTo>
                    <a:pt x="145787" y="10044"/>
                    <a:pt x="147671" y="10157"/>
                    <a:pt x="149179" y="10289"/>
                  </a:cubicBezTo>
                  <a:cubicBezTo>
                    <a:pt x="153531" y="10609"/>
                    <a:pt x="157884" y="11212"/>
                    <a:pt x="162161" y="12098"/>
                  </a:cubicBezTo>
                  <a:cubicBezTo>
                    <a:pt x="166363" y="12984"/>
                    <a:pt x="170414" y="14246"/>
                    <a:pt x="174145" y="15961"/>
                  </a:cubicBezTo>
                  <a:cubicBezTo>
                    <a:pt x="177876" y="17694"/>
                    <a:pt x="181230" y="19918"/>
                    <a:pt x="184000" y="22688"/>
                  </a:cubicBezTo>
                  <a:cubicBezTo>
                    <a:pt x="185375" y="24063"/>
                    <a:pt x="186600" y="25589"/>
                    <a:pt x="187674" y="27210"/>
                  </a:cubicBezTo>
                  <a:cubicBezTo>
                    <a:pt x="188786" y="28925"/>
                    <a:pt x="189747" y="30696"/>
                    <a:pt x="190595" y="32542"/>
                  </a:cubicBezTo>
                  <a:cubicBezTo>
                    <a:pt x="191480" y="34445"/>
                    <a:pt x="192310" y="36462"/>
                    <a:pt x="193101" y="38515"/>
                  </a:cubicBezTo>
                  <a:cubicBezTo>
                    <a:pt x="193873" y="40569"/>
                    <a:pt x="194646" y="42717"/>
                    <a:pt x="195494" y="44884"/>
                  </a:cubicBezTo>
                  <a:cubicBezTo>
                    <a:pt x="195909" y="45977"/>
                    <a:pt x="196361" y="47070"/>
                    <a:pt x="196832" y="48163"/>
                  </a:cubicBezTo>
                  <a:lnTo>
                    <a:pt x="197548" y="49821"/>
                  </a:lnTo>
                  <a:cubicBezTo>
                    <a:pt x="197793" y="50367"/>
                    <a:pt x="198075" y="50914"/>
                    <a:pt x="198339" y="51460"/>
                  </a:cubicBezTo>
                  <a:cubicBezTo>
                    <a:pt x="198471" y="51743"/>
                    <a:pt x="198603" y="52007"/>
                    <a:pt x="198735" y="52289"/>
                  </a:cubicBezTo>
                  <a:lnTo>
                    <a:pt x="199168" y="53100"/>
                  </a:lnTo>
                  <a:cubicBezTo>
                    <a:pt x="199470" y="53646"/>
                    <a:pt x="199752" y="54211"/>
                    <a:pt x="200073" y="54739"/>
                  </a:cubicBezTo>
                  <a:cubicBezTo>
                    <a:pt x="200412" y="55285"/>
                    <a:pt x="200713" y="55832"/>
                    <a:pt x="201053" y="56359"/>
                  </a:cubicBezTo>
                  <a:lnTo>
                    <a:pt x="202108" y="57942"/>
                  </a:lnTo>
                  <a:cubicBezTo>
                    <a:pt x="205010" y="62069"/>
                    <a:pt x="208590" y="65611"/>
                    <a:pt x="212396" y="68607"/>
                  </a:cubicBezTo>
                  <a:cubicBezTo>
                    <a:pt x="214280" y="70096"/>
                    <a:pt x="216259" y="71490"/>
                    <a:pt x="218294" y="72771"/>
                  </a:cubicBezTo>
                  <a:lnTo>
                    <a:pt x="219029" y="73243"/>
                  </a:lnTo>
                  <a:lnTo>
                    <a:pt x="219801" y="73714"/>
                  </a:lnTo>
                  <a:lnTo>
                    <a:pt x="221327" y="74618"/>
                  </a:lnTo>
                  <a:cubicBezTo>
                    <a:pt x="222345" y="75202"/>
                    <a:pt x="223362" y="75786"/>
                    <a:pt x="224399" y="76333"/>
                  </a:cubicBezTo>
                  <a:cubicBezTo>
                    <a:pt x="228506" y="78556"/>
                    <a:pt x="232690" y="80459"/>
                    <a:pt x="236797" y="82287"/>
                  </a:cubicBezTo>
                  <a:cubicBezTo>
                    <a:pt x="240886" y="84134"/>
                    <a:pt x="244918" y="85905"/>
                    <a:pt x="248781" y="87827"/>
                  </a:cubicBezTo>
                  <a:cubicBezTo>
                    <a:pt x="250722" y="88788"/>
                    <a:pt x="252625" y="89786"/>
                    <a:pt x="254434" y="90842"/>
                  </a:cubicBezTo>
                  <a:cubicBezTo>
                    <a:pt x="256262" y="91916"/>
                    <a:pt x="258033" y="93027"/>
                    <a:pt x="259729" y="94196"/>
                  </a:cubicBezTo>
                  <a:cubicBezTo>
                    <a:pt x="260162" y="94497"/>
                    <a:pt x="260558" y="94817"/>
                    <a:pt x="260972" y="95119"/>
                  </a:cubicBezTo>
                  <a:lnTo>
                    <a:pt x="261594" y="95571"/>
                  </a:lnTo>
                  <a:lnTo>
                    <a:pt x="262197" y="96042"/>
                  </a:lnTo>
                  <a:cubicBezTo>
                    <a:pt x="262593" y="96362"/>
                    <a:pt x="263007" y="96683"/>
                    <a:pt x="263384" y="97003"/>
                  </a:cubicBezTo>
                  <a:lnTo>
                    <a:pt x="263968" y="97474"/>
                  </a:lnTo>
                  <a:lnTo>
                    <a:pt x="264515" y="97983"/>
                  </a:lnTo>
                  <a:cubicBezTo>
                    <a:pt x="265250" y="98642"/>
                    <a:pt x="265966" y="99340"/>
                    <a:pt x="266663" y="100056"/>
                  </a:cubicBezTo>
                  <a:cubicBezTo>
                    <a:pt x="267360" y="100772"/>
                    <a:pt x="268020" y="101525"/>
                    <a:pt x="268641" y="102298"/>
                  </a:cubicBezTo>
                  <a:cubicBezTo>
                    <a:pt x="271166" y="105369"/>
                    <a:pt x="273201" y="108799"/>
                    <a:pt x="274502" y="112379"/>
                  </a:cubicBezTo>
                  <a:cubicBezTo>
                    <a:pt x="275783" y="115959"/>
                    <a:pt x="276235" y="119709"/>
                    <a:pt x="275745" y="123270"/>
                  </a:cubicBezTo>
                  <a:cubicBezTo>
                    <a:pt x="275274" y="126831"/>
                    <a:pt x="273729" y="130223"/>
                    <a:pt x="271487" y="133256"/>
                  </a:cubicBezTo>
                  <a:cubicBezTo>
                    <a:pt x="270337" y="134783"/>
                    <a:pt x="269037" y="136196"/>
                    <a:pt x="267605" y="137477"/>
                  </a:cubicBezTo>
                  <a:cubicBezTo>
                    <a:pt x="266154" y="138777"/>
                    <a:pt x="264590" y="139946"/>
                    <a:pt x="262951" y="140982"/>
                  </a:cubicBezTo>
                  <a:cubicBezTo>
                    <a:pt x="262518" y="141246"/>
                    <a:pt x="262122" y="141510"/>
                    <a:pt x="261688" y="141736"/>
                  </a:cubicBezTo>
                  <a:lnTo>
                    <a:pt x="261048" y="142113"/>
                  </a:lnTo>
                  <a:cubicBezTo>
                    <a:pt x="260822" y="142226"/>
                    <a:pt x="260614" y="142339"/>
                    <a:pt x="260388" y="142452"/>
                  </a:cubicBezTo>
                  <a:cubicBezTo>
                    <a:pt x="259955" y="142678"/>
                    <a:pt x="259522" y="142904"/>
                    <a:pt x="259069" y="143111"/>
                  </a:cubicBezTo>
                  <a:lnTo>
                    <a:pt x="257713" y="143733"/>
                  </a:lnTo>
                  <a:cubicBezTo>
                    <a:pt x="255828" y="144543"/>
                    <a:pt x="253925" y="145222"/>
                    <a:pt x="251984" y="145806"/>
                  </a:cubicBezTo>
                  <a:cubicBezTo>
                    <a:pt x="248046" y="146974"/>
                    <a:pt x="243901" y="147765"/>
                    <a:pt x="239661" y="148368"/>
                  </a:cubicBezTo>
                  <a:cubicBezTo>
                    <a:pt x="237551" y="148670"/>
                    <a:pt x="235403" y="148934"/>
                    <a:pt x="233236" y="149179"/>
                  </a:cubicBezTo>
                  <a:lnTo>
                    <a:pt x="231597" y="149348"/>
                  </a:lnTo>
                  <a:lnTo>
                    <a:pt x="229957" y="149518"/>
                  </a:lnTo>
                  <a:lnTo>
                    <a:pt x="226679" y="149838"/>
                  </a:lnTo>
                  <a:lnTo>
                    <a:pt x="223400" y="150158"/>
                  </a:lnTo>
                  <a:lnTo>
                    <a:pt x="221761" y="150328"/>
                  </a:lnTo>
                  <a:lnTo>
                    <a:pt x="220103" y="150460"/>
                  </a:lnTo>
                  <a:lnTo>
                    <a:pt x="213545" y="151006"/>
                  </a:lnTo>
                  <a:lnTo>
                    <a:pt x="211906" y="151138"/>
                  </a:lnTo>
                  <a:lnTo>
                    <a:pt x="210248" y="151251"/>
                  </a:lnTo>
                  <a:lnTo>
                    <a:pt x="206969" y="151496"/>
                  </a:lnTo>
                  <a:lnTo>
                    <a:pt x="203672" y="151722"/>
                  </a:lnTo>
                  <a:lnTo>
                    <a:pt x="202032" y="151835"/>
                  </a:lnTo>
                  <a:lnTo>
                    <a:pt x="200374" y="151930"/>
                  </a:lnTo>
                  <a:lnTo>
                    <a:pt x="193798" y="152288"/>
                  </a:lnTo>
                  <a:lnTo>
                    <a:pt x="192159" y="152382"/>
                  </a:lnTo>
                  <a:lnTo>
                    <a:pt x="190501" y="152438"/>
                  </a:lnTo>
                  <a:lnTo>
                    <a:pt x="187203" y="152570"/>
                  </a:lnTo>
                  <a:lnTo>
                    <a:pt x="183906" y="152702"/>
                  </a:lnTo>
                  <a:lnTo>
                    <a:pt x="182266" y="152777"/>
                  </a:lnTo>
                  <a:lnTo>
                    <a:pt x="180608" y="152815"/>
                  </a:lnTo>
                  <a:lnTo>
                    <a:pt x="174013" y="153004"/>
                  </a:lnTo>
                  <a:lnTo>
                    <a:pt x="172374" y="153041"/>
                  </a:lnTo>
                  <a:lnTo>
                    <a:pt x="170716" y="153060"/>
                  </a:lnTo>
                  <a:lnTo>
                    <a:pt x="167418" y="153098"/>
                  </a:lnTo>
                  <a:lnTo>
                    <a:pt x="164121" y="153154"/>
                  </a:lnTo>
                  <a:lnTo>
                    <a:pt x="162481" y="153173"/>
                  </a:lnTo>
                  <a:lnTo>
                    <a:pt x="152589" y="153173"/>
                  </a:lnTo>
                  <a:lnTo>
                    <a:pt x="150931" y="153154"/>
                  </a:lnTo>
                  <a:lnTo>
                    <a:pt x="147633" y="153117"/>
                  </a:lnTo>
                  <a:lnTo>
                    <a:pt x="144336" y="153060"/>
                  </a:lnTo>
                  <a:lnTo>
                    <a:pt x="142697" y="153041"/>
                  </a:lnTo>
                  <a:lnTo>
                    <a:pt x="141038" y="153004"/>
                  </a:lnTo>
                  <a:lnTo>
                    <a:pt x="134444" y="152834"/>
                  </a:lnTo>
                  <a:lnTo>
                    <a:pt x="132785" y="152796"/>
                  </a:lnTo>
                  <a:lnTo>
                    <a:pt x="131146" y="152740"/>
                  </a:lnTo>
                  <a:lnTo>
                    <a:pt x="127849" y="152608"/>
                  </a:lnTo>
                  <a:lnTo>
                    <a:pt x="124551" y="152495"/>
                  </a:lnTo>
                  <a:cubicBezTo>
                    <a:pt x="123458" y="152457"/>
                    <a:pt x="122346" y="152401"/>
                    <a:pt x="121254" y="152344"/>
                  </a:cubicBezTo>
                  <a:cubicBezTo>
                    <a:pt x="116844" y="152137"/>
                    <a:pt x="112416" y="151930"/>
                    <a:pt x="108007" y="151628"/>
                  </a:cubicBezTo>
                  <a:cubicBezTo>
                    <a:pt x="99170" y="151119"/>
                    <a:pt x="90352" y="150422"/>
                    <a:pt x="81514" y="149631"/>
                  </a:cubicBezTo>
                  <a:cubicBezTo>
                    <a:pt x="77105" y="149216"/>
                    <a:pt x="72639" y="148839"/>
                    <a:pt x="68287" y="148349"/>
                  </a:cubicBezTo>
                  <a:cubicBezTo>
                    <a:pt x="63915" y="147860"/>
                    <a:pt x="59638" y="147257"/>
                    <a:pt x="55455" y="146390"/>
                  </a:cubicBezTo>
                  <a:lnTo>
                    <a:pt x="55455" y="146390"/>
                  </a:lnTo>
                  <a:cubicBezTo>
                    <a:pt x="60825" y="147520"/>
                    <a:pt x="66365" y="148218"/>
                    <a:pt x="72018" y="148764"/>
                  </a:cubicBezTo>
                  <a:cubicBezTo>
                    <a:pt x="77670" y="149329"/>
                    <a:pt x="83342" y="149876"/>
                    <a:pt x="88976" y="150347"/>
                  </a:cubicBezTo>
                  <a:cubicBezTo>
                    <a:pt x="100263" y="151308"/>
                    <a:pt x="111493" y="152043"/>
                    <a:pt x="122686" y="152551"/>
                  </a:cubicBezTo>
                  <a:cubicBezTo>
                    <a:pt x="133878" y="153060"/>
                    <a:pt x="145033" y="153324"/>
                    <a:pt x="156169" y="153380"/>
                  </a:cubicBezTo>
                  <a:lnTo>
                    <a:pt x="162425" y="153380"/>
                  </a:lnTo>
                  <a:lnTo>
                    <a:pt x="164517" y="153343"/>
                  </a:lnTo>
                  <a:lnTo>
                    <a:pt x="172845" y="153249"/>
                  </a:lnTo>
                  <a:lnTo>
                    <a:pt x="181173" y="153041"/>
                  </a:lnTo>
                  <a:cubicBezTo>
                    <a:pt x="182568" y="153022"/>
                    <a:pt x="183962" y="152947"/>
                    <a:pt x="185338" y="152909"/>
                  </a:cubicBezTo>
                  <a:lnTo>
                    <a:pt x="189502" y="152740"/>
                  </a:lnTo>
                  <a:cubicBezTo>
                    <a:pt x="200600" y="152269"/>
                    <a:pt x="211680" y="151534"/>
                    <a:pt x="222759" y="150535"/>
                  </a:cubicBezTo>
                  <a:lnTo>
                    <a:pt x="231088" y="149687"/>
                  </a:lnTo>
                  <a:cubicBezTo>
                    <a:pt x="233858" y="149405"/>
                    <a:pt x="236609" y="149103"/>
                    <a:pt x="239303" y="148726"/>
                  </a:cubicBezTo>
                  <a:cubicBezTo>
                    <a:pt x="244692" y="147973"/>
                    <a:pt x="249968" y="146936"/>
                    <a:pt x="254867" y="145184"/>
                  </a:cubicBezTo>
                  <a:cubicBezTo>
                    <a:pt x="255489" y="144958"/>
                    <a:pt x="256111" y="144751"/>
                    <a:pt x="256695" y="144487"/>
                  </a:cubicBezTo>
                  <a:lnTo>
                    <a:pt x="257600" y="144129"/>
                  </a:lnTo>
                  <a:cubicBezTo>
                    <a:pt x="257901" y="143997"/>
                    <a:pt x="258184" y="143865"/>
                    <a:pt x="258485" y="143733"/>
                  </a:cubicBezTo>
                  <a:lnTo>
                    <a:pt x="259352" y="143337"/>
                  </a:lnTo>
                  <a:lnTo>
                    <a:pt x="260200" y="142904"/>
                  </a:lnTo>
                  <a:cubicBezTo>
                    <a:pt x="260765" y="142640"/>
                    <a:pt x="261330" y="142301"/>
                    <a:pt x="261877" y="141999"/>
                  </a:cubicBezTo>
                  <a:cubicBezTo>
                    <a:pt x="264063" y="140756"/>
                    <a:pt x="266117" y="139267"/>
                    <a:pt x="267982" y="137571"/>
                  </a:cubicBezTo>
                  <a:cubicBezTo>
                    <a:pt x="269810" y="135913"/>
                    <a:pt x="271411" y="134029"/>
                    <a:pt x="272768" y="131975"/>
                  </a:cubicBezTo>
                  <a:cubicBezTo>
                    <a:pt x="274068" y="129978"/>
                    <a:pt x="275048" y="127773"/>
                    <a:pt x="275632" y="125456"/>
                  </a:cubicBezTo>
                  <a:cubicBezTo>
                    <a:pt x="276838" y="120933"/>
                    <a:pt x="276292" y="115978"/>
                    <a:pt x="274445" y="111324"/>
                  </a:cubicBezTo>
                  <a:cubicBezTo>
                    <a:pt x="272598" y="106669"/>
                    <a:pt x="269527" y="102354"/>
                    <a:pt x="265777" y="98718"/>
                  </a:cubicBezTo>
                  <a:lnTo>
                    <a:pt x="265777" y="98718"/>
                  </a:lnTo>
                  <a:cubicBezTo>
                    <a:pt x="266079" y="98925"/>
                    <a:pt x="266380" y="99132"/>
                    <a:pt x="266701" y="99321"/>
                  </a:cubicBezTo>
                  <a:cubicBezTo>
                    <a:pt x="266713" y="99325"/>
                    <a:pt x="266723" y="99328"/>
                    <a:pt x="266730" y="99328"/>
                  </a:cubicBezTo>
                  <a:cubicBezTo>
                    <a:pt x="266822" y="99328"/>
                    <a:pt x="266616" y="99008"/>
                    <a:pt x="265627" y="98002"/>
                  </a:cubicBezTo>
                  <a:lnTo>
                    <a:pt x="265627" y="98002"/>
                  </a:lnTo>
                  <a:cubicBezTo>
                    <a:pt x="269584" y="101620"/>
                    <a:pt x="272825" y="106029"/>
                    <a:pt x="274841" y="110815"/>
                  </a:cubicBezTo>
                  <a:cubicBezTo>
                    <a:pt x="276838" y="115582"/>
                    <a:pt x="277516" y="120783"/>
                    <a:pt x="276292" y="125550"/>
                  </a:cubicBezTo>
                  <a:cubicBezTo>
                    <a:pt x="275689" y="127981"/>
                    <a:pt x="274690" y="130279"/>
                    <a:pt x="273314" y="132371"/>
                  </a:cubicBezTo>
                  <a:cubicBezTo>
                    <a:pt x="271901" y="134519"/>
                    <a:pt x="270243" y="136479"/>
                    <a:pt x="268321" y="138212"/>
                  </a:cubicBezTo>
                  <a:cubicBezTo>
                    <a:pt x="266380" y="139964"/>
                    <a:pt x="264251" y="141491"/>
                    <a:pt x="261971" y="142772"/>
                  </a:cubicBezTo>
                  <a:cubicBezTo>
                    <a:pt x="259653" y="144072"/>
                    <a:pt x="257223" y="145146"/>
                    <a:pt x="254717" y="146013"/>
                  </a:cubicBezTo>
                  <a:cubicBezTo>
                    <a:pt x="249648" y="147784"/>
                    <a:pt x="244240" y="148802"/>
                    <a:pt x="238700" y="149537"/>
                  </a:cubicBezTo>
                  <a:cubicBezTo>
                    <a:pt x="235949" y="149895"/>
                    <a:pt x="233142" y="150215"/>
                    <a:pt x="230315" y="150479"/>
                  </a:cubicBezTo>
                  <a:lnTo>
                    <a:pt x="221874" y="151289"/>
                  </a:lnTo>
                  <a:cubicBezTo>
                    <a:pt x="210606" y="152250"/>
                    <a:pt x="199319" y="152947"/>
                    <a:pt x="188032" y="153362"/>
                  </a:cubicBezTo>
                  <a:cubicBezTo>
                    <a:pt x="178952" y="153710"/>
                    <a:pt x="169866" y="153873"/>
                    <a:pt x="160766" y="153873"/>
                  </a:cubicBezTo>
                  <a:cubicBezTo>
                    <a:pt x="147244" y="153873"/>
                    <a:pt x="133691" y="153514"/>
                    <a:pt x="120085" y="152872"/>
                  </a:cubicBezTo>
                  <a:lnTo>
                    <a:pt x="115827" y="152664"/>
                  </a:lnTo>
                  <a:cubicBezTo>
                    <a:pt x="114395" y="152570"/>
                    <a:pt x="112963" y="152514"/>
                    <a:pt x="111550" y="152419"/>
                  </a:cubicBezTo>
                  <a:lnTo>
                    <a:pt x="102976" y="151911"/>
                  </a:lnTo>
                  <a:lnTo>
                    <a:pt x="94384" y="151289"/>
                  </a:lnTo>
                  <a:cubicBezTo>
                    <a:pt x="92952" y="151195"/>
                    <a:pt x="91520" y="151063"/>
                    <a:pt x="90088" y="150950"/>
                  </a:cubicBezTo>
                  <a:lnTo>
                    <a:pt x="85792" y="150611"/>
                  </a:lnTo>
                  <a:cubicBezTo>
                    <a:pt x="82909" y="150403"/>
                    <a:pt x="80045" y="150121"/>
                    <a:pt x="77162" y="149876"/>
                  </a:cubicBezTo>
                  <a:lnTo>
                    <a:pt x="72847" y="149480"/>
                  </a:lnTo>
                  <a:cubicBezTo>
                    <a:pt x="71396" y="149348"/>
                    <a:pt x="69964" y="149216"/>
                    <a:pt x="68532" y="149065"/>
                  </a:cubicBezTo>
                  <a:cubicBezTo>
                    <a:pt x="62822" y="148463"/>
                    <a:pt x="57188" y="147709"/>
                    <a:pt x="51780" y="146371"/>
                  </a:cubicBezTo>
                  <a:lnTo>
                    <a:pt x="51988" y="145561"/>
                  </a:lnTo>
                  <a:cubicBezTo>
                    <a:pt x="50103" y="145052"/>
                    <a:pt x="48257" y="144524"/>
                    <a:pt x="46467" y="143884"/>
                  </a:cubicBezTo>
                  <a:cubicBezTo>
                    <a:pt x="45544" y="143582"/>
                    <a:pt x="44677" y="143205"/>
                    <a:pt x="43791" y="142866"/>
                  </a:cubicBezTo>
                  <a:cubicBezTo>
                    <a:pt x="43358" y="142697"/>
                    <a:pt x="42924" y="142489"/>
                    <a:pt x="42491" y="142301"/>
                  </a:cubicBezTo>
                  <a:lnTo>
                    <a:pt x="41850" y="142018"/>
                  </a:lnTo>
                  <a:cubicBezTo>
                    <a:pt x="41624" y="141924"/>
                    <a:pt x="41436" y="141811"/>
                    <a:pt x="41210" y="141717"/>
                  </a:cubicBezTo>
                  <a:lnTo>
                    <a:pt x="39947" y="141076"/>
                  </a:lnTo>
                  <a:lnTo>
                    <a:pt x="38722" y="140417"/>
                  </a:lnTo>
                  <a:cubicBezTo>
                    <a:pt x="38308" y="140191"/>
                    <a:pt x="37912" y="139946"/>
                    <a:pt x="37498" y="139701"/>
                  </a:cubicBezTo>
                  <a:lnTo>
                    <a:pt x="36895" y="139324"/>
                  </a:lnTo>
                  <a:cubicBezTo>
                    <a:pt x="36687" y="139211"/>
                    <a:pt x="36499" y="139079"/>
                    <a:pt x="36292" y="138947"/>
                  </a:cubicBezTo>
                  <a:cubicBezTo>
                    <a:pt x="35915" y="138683"/>
                    <a:pt x="35500" y="138438"/>
                    <a:pt x="35123" y="138174"/>
                  </a:cubicBezTo>
                  <a:lnTo>
                    <a:pt x="33974" y="137345"/>
                  </a:lnTo>
                  <a:cubicBezTo>
                    <a:pt x="33220" y="136780"/>
                    <a:pt x="32448" y="136215"/>
                    <a:pt x="31713" y="135612"/>
                  </a:cubicBezTo>
                  <a:cubicBezTo>
                    <a:pt x="28755" y="133162"/>
                    <a:pt x="26041" y="130430"/>
                    <a:pt x="23611" y="127472"/>
                  </a:cubicBezTo>
                  <a:cubicBezTo>
                    <a:pt x="22405" y="125964"/>
                    <a:pt x="21236" y="124400"/>
                    <a:pt x="20144" y="122799"/>
                  </a:cubicBezTo>
                  <a:lnTo>
                    <a:pt x="19333" y="121593"/>
                  </a:lnTo>
                  <a:lnTo>
                    <a:pt x="18580" y="120349"/>
                  </a:lnTo>
                  <a:cubicBezTo>
                    <a:pt x="18071" y="119539"/>
                    <a:pt x="17543" y="118729"/>
                    <a:pt x="17110" y="117862"/>
                  </a:cubicBezTo>
                  <a:lnTo>
                    <a:pt x="16431" y="116600"/>
                  </a:lnTo>
                  <a:cubicBezTo>
                    <a:pt x="16205" y="116166"/>
                    <a:pt x="15960" y="115752"/>
                    <a:pt x="15753" y="115299"/>
                  </a:cubicBezTo>
                  <a:lnTo>
                    <a:pt x="14528" y="112680"/>
                  </a:lnTo>
                  <a:lnTo>
                    <a:pt x="13435" y="109986"/>
                  </a:lnTo>
                  <a:lnTo>
                    <a:pt x="13304" y="109647"/>
                  </a:lnTo>
                  <a:lnTo>
                    <a:pt x="13191" y="109307"/>
                  </a:lnTo>
                  <a:lnTo>
                    <a:pt x="12946" y="108629"/>
                  </a:lnTo>
                  <a:lnTo>
                    <a:pt x="12475" y="107254"/>
                  </a:lnTo>
                  <a:cubicBezTo>
                    <a:pt x="11269" y="103523"/>
                    <a:pt x="10364" y="99716"/>
                    <a:pt x="9780" y="95854"/>
                  </a:cubicBezTo>
                  <a:lnTo>
                    <a:pt x="9573" y="94403"/>
                  </a:lnTo>
                  <a:cubicBezTo>
                    <a:pt x="9516" y="93913"/>
                    <a:pt x="9422" y="93442"/>
                    <a:pt x="9403" y="92952"/>
                  </a:cubicBezTo>
                  <a:lnTo>
                    <a:pt x="9121" y="90013"/>
                  </a:lnTo>
                  <a:lnTo>
                    <a:pt x="8970" y="87073"/>
                  </a:lnTo>
                  <a:lnTo>
                    <a:pt x="8951" y="86696"/>
                  </a:lnTo>
                  <a:lnTo>
                    <a:pt x="8951" y="85584"/>
                  </a:lnTo>
                  <a:lnTo>
                    <a:pt x="8951" y="84096"/>
                  </a:lnTo>
                  <a:cubicBezTo>
                    <a:pt x="8989" y="80139"/>
                    <a:pt x="9309" y="76182"/>
                    <a:pt x="9912" y="72263"/>
                  </a:cubicBezTo>
                  <a:lnTo>
                    <a:pt x="10308" y="69832"/>
                  </a:lnTo>
                  <a:cubicBezTo>
                    <a:pt x="10440" y="68984"/>
                    <a:pt x="10609" y="68080"/>
                    <a:pt x="10722" y="67251"/>
                  </a:cubicBezTo>
                  <a:cubicBezTo>
                    <a:pt x="11005" y="65536"/>
                    <a:pt x="11231" y="63878"/>
                    <a:pt x="11476" y="62257"/>
                  </a:cubicBezTo>
                  <a:cubicBezTo>
                    <a:pt x="11928" y="59016"/>
                    <a:pt x="12343" y="55964"/>
                    <a:pt x="12795" y="53081"/>
                  </a:cubicBezTo>
                  <a:cubicBezTo>
                    <a:pt x="13699" y="47315"/>
                    <a:pt x="14792" y="42190"/>
                    <a:pt x="16300" y="37799"/>
                  </a:cubicBezTo>
                  <a:lnTo>
                    <a:pt x="16300" y="37799"/>
                  </a:lnTo>
                  <a:cubicBezTo>
                    <a:pt x="15169" y="40513"/>
                    <a:pt x="14227" y="43283"/>
                    <a:pt x="13492" y="46128"/>
                  </a:cubicBezTo>
                  <a:cubicBezTo>
                    <a:pt x="12719" y="49011"/>
                    <a:pt x="12079" y="52007"/>
                    <a:pt x="11514" y="55040"/>
                  </a:cubicBezTo>
                  <a:cubicBezTo>
                    <a:pt x="10948" y="58093"/>
                    <a:pt x="10440" y="61183"/>
                    <a:pt x="9912" y="64330"/>
                  </a:cubicBezTo>
                  <a:cubicBezTo>
                    <a:pt x="9648" y="65913"/>
                    <a:pt x="9365" y="67495"/>
                    <a:pt x="9064" y="69097"/>
                  </a:cubicBezTo>
                  <a:cubicBezTo>
                    <a:pt x="8989" y="69512"/>
                    <a:pt x="8932" y="69870"/>
                    <a:pt x="8876" y="70247"/>
                  </a:cubicBezTo>
                  <a:lnTo>
                    <a:pt x="8668" y="71377"/>
                  </a:lnTo>
                  <a:cubicBezTo>
                    <a:pt x="8555" y="72131"/>
                    <a:pt x="8404" y="72866"/>
                    <a:pt x="8329" y="73619"/>
                  </a:cubicBezTo>
                  <a:lnTo>
                    <a:pt x="8028" y="75899"/>
                  </a:lnTo>
                  <a:cubicBezTo>
                    <a:pt x="7971" y="76276"/>
                    <a:pt x="7952" y="76653"/>
                    <a:pt x="7915" y="77030"/>
                  </a:cubicBezTo>
                  <a:lnTo>
                    <a:pt x="7820" y="78179"/>
                  </a:lnTo>
                  <a:cubicBezTo>
                    <a:pt x="7651" y="79687"/>
                    <a:pt x="7613" y="81213"/>
                    <a:pt x="7538" y="82758"/>
                  </a:cubicBezTo>
                  <a:cubicBezTo>
                    <a:pt x="7538" y="82946"/>
                    <a:pt x="7519" y="83135"/>
                    <a:pt x="7519" y="83323"/>
                  </a:cubicBezTo>
                  <a:lnTo>
                    <a:pt x="7519" y="86772"/>
                  </a:lnTo>
                  <a:lnTo>
                    <a:pt x="7538" y="87337"/>
                  </a:lnTo>
                  <a:lnTo>
                    <a:pt x="7651" y="89636"/>
                  </a:lnTo>
                  <a:lnTo>
                    <a:pt x="7670" y="90220"/>
                  </a:lnTo>
                  <a:lnTo>
                    <a:pt x="7726" y="90785"/>
                  </a:lnTo>
                  <a:lnTo>
                    <a:pt x="7820" y="91934"/>
                  </a:lnTo>
                  <a:lnTo>
                    <a:pt x="7933" y="93065"/>
                  </a:lnTo>
                  <a:lnTo>
                    <a:pt x="7990" y="93649"/>
                  </a:lnTo>
                  <a:lnTo>
                    <a:pt x="8065" y="94214"/>
                  </a:lnTo>
                  <a:lnTo>
                    <a:pt x="8386" y="96494"/>
                  </a:lnTo>
                  <a:cubicBezTo>
                    <a:pt x="8404" y="96683"/>
                    <a:pt x="8423" y="96890"/>
                    <a:pt x="8461" y="97079"/>
                  </a:cubicBezTo>
                  <a:lnTo>
                    <a:pt x="8555" y="97644"/>
                  </a:lnTo>
                  <a:lnTo>
                    <a:pt x="8762" y="98774"/>
                  </a:lnTo>
                  <a:lnTo>
                    <a:pt x="8970" y="99886"/>
                  </a:lnTo>
                  <a:cubicBezTo>
                    <a:pt x="9007" y="100075"/>
                    <a:pt x="9045" y="100263"/>
                    <a:pt x="9083" y="100451"/>
                  </a:cubicBezTo>
                  <a:lnTo>
                    <a:pt x="9215" y="101017"/>
                  </a:lnTo>
                  <a:lnTo>
                    <a:pt x="9742" y="103259"/>
                  </a:lnTo>
                  <a:cubicBezTo>
                    <a:pt x="9818" y="103636"/>
                    <a:pt x="9931" y="103994"/>
                    <a:pt x="10044" y="104371"/>
                  </a:cubicBezTo>
                  <a:lnTo>
                    <a:pt x="10345" y="105501"/>
                  </a:lnTo>
                  <a:cubicBezTo>
                    <a:pt x="10722" y="106990"/>
                    <a:pt x="11269" y="108422"/>
                    <a:pt x="11758" y="109892"/>
                  </a:cubicBezTo>
                  <a:cubicBezTo>
                    <a:pt x="11872" y="110250"/>
                    <a:pt x="12041" y="110608"/>
                    <a:pt x="12173" y="110966"/>
                  </a:cubicBezTo>
                  <a:lnTo>
                    <a:pt x="12606" y="112021"/>
                  </a:lnTo>
                  <a:cubicBezTo>
                    <a:pt x="12889" y="112737"/>
                    <a:pt x="13172" y="113453"/>
                    <a:pt x="13511" y="114150"/>
                  </a:cubicBezTo>
                  <a:lnTo>
                    <a:pt x="14491" y="116242"/>
                  </a:lnTo>
                  <a:cubicBezTo>
                    <a:pt x="14566" y="116411"/>
                    <a:pt x="14641" y="116581"/>
                    <a:pt x="14736" y="116750"/>
                  </a:cubicBezTo>
                  <a:lnTo>
                    <a:pt x="15018" y="117259"/>
                  </a:lnTo>
                  <a:lnTo>
                    <a:pt x="15565" y="118277"/>
                  </a:lnTo>
                  <a:lnTo>
                    <a:pt x="16092" y="119313"/>
                  </a:lnTo>
                  <a:cubicBezTo>
                    <a:pt x="16281" y="119652"/>
                    <a:pt x="16507" y="119972"/>
                    <a:pt x="16695" y="120293"/>
                  </a:cubicBezTo>
                  <a:lnTo>
                    <a:pt x="17901" y="122271"/>
                  </a:lnTo>
                  <a:cubicBezTo>
                    <a:pt x="18730" y="123571"/>
                    <a:pt x="19597" y="124853"/>
                    <a:pt x="20539" y="126096"/>
                  </a:cubicBezTo>
                  <a:cubicBezTo>
                    <a:pt x="22386" y="128602"/>
                    <a:pt x="24421" y="130958"/>
                    <a:pt x="26625" y="133162"/>
                  </a:cubicBezTo>
                  <a:lnTo>
                    <a:pt x="27436" y="133972"/>
                  </a:lnTo>
                  <a:lnTo>
                    <a:pt x="28284" y="134764"/>
                  </a:lnTo>
                  <a:lnTo>
                    <a:pt x="28717" y="135160"/>
                  </a:lnTo>
                  <a:lnTo>
                    <a:pt x="29150" y="135555"/>
                  </a:lnTo>
                  <a:lnTo>
                    <a:pt x="30017" y="136309"/>
                  </a:lnTo>
                  <a:cubicBezTo>
                    <a:pt x="31204" y="137289"/>
                    <a:pt x="32429" y="138231"/>
                    <a:pt x="33673" y="139135"/>
                  </a:cubicBezTo>
                  <a:cubicBezTo>
                    <a:pt x="34916" y="140040"/>
                    <a:pt x="36235" y="140850"/>
                    <a:pt x="37554" y="141641"/>
                  </a:cubicBezTo>
                  <a:cubicBezTo>
                    <a:pt x="38892" y="142376"/>
                    <a:pt x="40249" y="143092"/>
                    <a:pt x="41662" y="143733"/>
                  </a:cubicBezTo>
                  <a:cubicBezTo>
                    <a:pt x="44507" y="144995"/>
                    <a:pt x="47447" y="146051"/>
                    <a:pt x="50461" y="146880"/>
                  </a:cubicBezTo>
                  <a:cubicBezTo>
                    <a:pt x="56548" y="148557"/>
                    <a:pt x="62935" y="149442"/>
                    <a:pt x="69436" y="150158"/>
                  </a:cubicBezTo>
                  <a:cubicBezTo>
                    <a:pt x="95571" y="152872"/>
                    <a:pt x="121970" y="154530"/>
                    <a:pt x="148293" y="154907"/>
                  </a:cubicBezTo>
                  <a:cubicBezTo>
                    <a:pt x="151836" y="154955"/>
                    <a:pt x="155377" y="154979"/>
                    <a:pt x="158916" y="154979"/>
                  </a:cubicBezTo>
                  <a:cubicBezTo>
                    <a:pt x="181654" y="154979"/>
                    <a:pt x="204295" y="153976"/>
                    <a:pt x="226584" y="151873"/>
                  </a:cubicBezTo>
                  <a:lnTo>
                    <a:pt x="226584" y="151873"/>
                  </a:lnTo>
                  <a:cubicBezTo>
                    <a:pt x="215731" y="152928"/>
                    <a:pt x="204444" y="153795"/>
                    <a:pt x="192950" y="154360"/>
                  </a:cubicBezTo>
                  <a:cubicBezTo>
                    <a:pt x="181456" y="154926"/>
                    <a:pt x="169755" y="155208"/>
                    <a:pt x="158053" y="155227"/>
                  </a:cubicBezTo>
                  <a:cubicBezTo>
                    <a:pt x="157637" y="155228"/>
                    <a:pt x="157220" y="155228"/>
                    <a:pt x="156803" y="155228"/>
                  </a:cubicBezTo>
                  <a:cubicBezTo>
                    <a:pt x="145519" y="155228"/>
                    <a:pt x="134241" y="154981"/>
                    <a:pt x="123157" y="154454"/>
                  </a:cubicBezTo>
                  <a:cubicBezTo>
                    <a:pt x="111644" y="153927"/>
                    <a:pt x="100357" y="153154"/>
                    <a:pt x="89466" y="152193"/>
                  </a:cubicBezTo>
                  <a:lnTo>
                    <a:pt x="83644" y="151666"/>
                  </a:lnTo>
                  <a:lnTo>
                    <a:pt x="77878" y="151119"/>
                  </a:lnTo>
                  <a:cubicBezTo>
                    <a:pt x="74034" y="150742"/>
                    <a:pt x="70227" y="150384"/>
                    <a:pt x="66478" y="149932"/>
                  </a:cubicBezTo>
                  <a:cubicBezTo>
                    <a:pt x="62728" y="149461"/>
                    <a:pt x="59054" y="148915"/>
                    <a:pt x="55455" y="148180"/>
                  </a:cubicBezTo>
                  <a:cubicBezTo>
                    <a:pt x="51931" y="147464"/>
                    <a:pt x="48445" y="146484"/>
                    <a:pt x="45035" y="145278"/>
                  </a:cubicBezTo>
                  <a:cubicBezTo>
                    <a:pt x="31694" y="140473"/>
                    <a:pt x="21387" y="129676"/>
                    <a:pt x="14886" y="117561"/>
                  </a:cubicBezTo>
                  <a:cubicBezTo>
                    <a:pt x="13285" y="114527"/>
                    <a:pt x="11928" y="111342"/>
                    <a:pt x="10835" y="108083"/>
                  </a:cubicBezTo>
                  <a:cubicBezTo>
                    <a:pt x="9723" y="104823"/>
                    <a:pt x="8876" y="101507"/>
                    <a:pt x="8273" y="98115"/>
                  </a:cubicBezTo>
                  <a:cubicBezTo>
                    <a:pt x="7670" y="94761"/>
                    <a:pt x="7293" y="91350"/>
                    <a:pt x="7161" y="87921"/>
                  </a:cubicBezTo>
                  <a:cubicBezTo>
                    <a:pt x="7142" y="87488"/>
                    <a:pt x="7123" y="87073"/>
                    <a:pt x="7104" y="86640"/>
                  </a:cubicBezTo>
                  <a:lnTo>
                    <a:pt x="7104" y="85358"/>
                  </a:lnTo>
                  <a:lnTo>
                    <a:pt x="7104" y="84077"/>
                  </a:lnTo>
                  <a:cubicBezTo>
                    <a:pt x="7104" y="83644"/>
                    <a:pt x="7104" y="83229"/>
                    <a:pt x="7123" y="82796"/>
                  </a:cubicBezTo>
                  <a:lnTo>
                    <a:pt x="7199" y="80233"/>
                  </a:lnTo>
                  <a:cubicBezTo>
                    <a:pt x="7217" y="79819"/>
                    <a:pt x="7255" y="79385"/>
                    <a:pt x="7293" y="78952"/>
                  </a:cubicBezTo>
                  <a:lnTo>
                    <a:pt x="7387" y="77689"/>
                  </a:lnTo>
                  <a:lnTo>
                    <a:pt x="7500" y="76408"/>
                  </a:lnTo>
                  <a:cubicBezTo>
                    <a:pt x="7538" y="75975"/>
                    <a:pt x="7594" y="75560"/>
                    <a:pt x="7651" y="75146"/>
                  </a:cubicBezTo>
                  <a:cubicBezTo>
                    <a:pt x="7764" y="74298"/>
                    <a:pt x="7839" y="73450"/>
                    <a:pt x="7971" y="72602"/>
                  </a:cubicBezTo>
                  <a:lnTo>
                    <a:pt x="8386" y="70077"/>
                  </a:lnTo>
                  <a:lnTo>
                    <a:pt x="8480" y="69455"/>
                  </a:lnTo>
                  <a:lnTo>
                    <a:pt x="8612" y="68796"/>
                  </a:lnTo>
                  <a:lnTo>
                    <a:pt x="8838" y="67458"/>
                  </a:lnTo>
                  <a:cubicBezTo>
                    <a:pt x="9460" y="63915"/>
                    <a:pt x="9987" y="60429"/>
                    <a:pt x="10590" y="56981"/>
                  </a:cubicBezTo>
                  <a:cubicBezTo>
                    <a:pt x="11174" y="53552"/>
                    <a:pt x="11834" y="50179"/>
                    <a:pt x="12663" y="46882"/>
                  </a:cubicBezTo>
                  <a:cubicBezTo>
                    <a:pt x="13435" y="43641"/>
                    <a:pt x="14491" y="40456"/>
                    <a:pt x="15753" y="37366"/>
                  </a:cubicBezTo>
                  <a:cubicBezTo>
                    <a:pt x="16827" y="34803"/>
                    <a:pt x="18203" y="32373"/>
                    <a:pt x="19842" y="30112"/>
                  </a:cubicBezTo>
                  <a:cubicBezTo>
                    <a:pt x="20294" y="29339"/>
                    <a:pt x="20803" y="28661"/>
                    <a:pt x="21274" y="27964"/>
                  </a:cubicBezTo>
                  <a:lnTo>
                    <a:pt x="22047" y="27003"/>
                  </a:lnTo>
                  <a:cubicBezTo>
                    <a:pt x="22179" y="26852"/>
                    <a:pt x="22292" y="26682"/>
                    <a:pt x="22423" y="26532"/>
                  </a:cubicBezTo>
                  <a:lnTo>
                    <a:pt x="22838" y="26098"/>
                  </a:lnTo>
                  <a:cubicBezTo>
                    <a:pt x="23102" y="25797"/>
                    <a:pt x="23366" y="25514"/>
                    <a:pt x="23629" y="25231"/>
                  </a:cubicBezTo>
                  <a:lnTo>
                    <a:pt x="24458" y="24459"/>
                  </a:lnTo>
                  <a:cubicBezTo>
                    <a:pt x="24590" y="24327"/>
                    <a:pt x="24722" y="24195"/>
                    <a:pt x="24873" y="24063"/>
                  </a:cubicBezTo>
                  <a:lnTo>
                    <a:pt x="25288" y="23724"/>
                  </a:lnTo>
                  <a:lnTo>
                    <a:pt x="26135" y="23046"/>
                  </a:lnTo>
                  <a:cubicBezTo>
                    <a:pt x="28001" y="21595"/>
                    <a:pt x="30036" y="20332"/>
                    <a:pt x="32184" y="19315"/>
                  </a:cubicBezTo>
                  <a:lnTo>
                    <a:pt x="32768" y="19013"/>
                  </a:lnTo>
                  <a:cubicBezTo>
                    <a:pt x="32957" y="18919"/>
                    <a:pt x="33145" y="18844"/>
                    <a:pt x="33296" y="18749"/>
                  </a:cubicBezTo>
                  <a:cubicBezTo>
                    <a:pt x="33635" y="18599"/>
                    <a:pt x="33918" y="18448"/>
                    <a:pt x="34144" y="18316"/>
                  </a:cubicBezTo>
                  <a:cubicBezTo>
                    <a:pt x="34615" y="18033"/>
                    <a:pt x="34860" y="17807"/>
                    <a:pt x="34822" y="17657"/>
                  </a:cubicBezTo>
                  <a:cubicBezTo>
                    <a:pt x="34784" y="17506"/>
                    <a:pt x="34483" y="17412"/>
                    <a:pt x="33842" y="17412"/>
                  </a:cubicBezTo>
                  <a:cubicBezTo>
                    <a:pt x="33522" y="17412"/>
                    <a:pt x="33107" y="17412"/>
                    <a:pt x="32617" y="17468"/>
                  </a:cubicBezTo>
                  <a:cubicBezTo>
                    <a:pt x="32127" y="17506"/>
                    <a:pt x="31562" y="17638"/>
                    <a:pt x="30903" y="17770"/>
                  </a:cubicBezTo>
                  <a:cubicBezTo>
                    <a:pt x="30130" y="17920"/>
                    <a:pt x="29376" y="18128"/>
                    <a:pt x="28623" y="18373"/>
                  </a:cubicBezTo>
                  <a:cubicBezTo>
                    <a:pt x="28189" y="18523"/>
                    <a:pt x="27737" y="18674"/>
                    <a:pt x="27304" y="18863"/>
                  </a:cubicBezTo>
                  <a:lnTo>
                    <a:pt x="26607" y="19164"/>
                  </a:lnTo>
                  <a:lnTo>
                    <a:pt x="26230" y="19315"/>
                  </a:lnTo>
                  <a:lnTo>
                    <a:pt x="25872" y="19503"/>
                  </a:lnTo>
                  <a:cubicBezTo>
                    <a:pt x="23422" y="20653"/>
                    <a:pt x="21199" y="22198"/>
                    <a:pt x="19258" y="24082"/>
                  </a:cubicBezTo>
                  <a:lnTo>
                    <a:pt x="18391" y="25024"/>
                  </a:lnTo>
                  <a:cubicBezTo>
                    <a:pt x="18240" y="25175"/>
                    <a:pt x="18108" y="25344"/>
                    <a:pt x="17958" y="25533"/>
                  </a:cubicBezTo>
                  <a:lnTo>
                    <a:pt x="17506" y="26079"/>
                  </a:lnTo>
                  <a:lnTo>
                    <a:pt x="17034" y="26645"/>
                  </a:lnTo>
                  <a:cubicBezTo>
                    <a:pt x="16884" y="26833"/>
                    <a:pt x="16752" y="27040"/>
                    <a:pt x="16601" y="27248"/>
                  </a:cubicBezTo>
                  <a:cubicBezTo>
                    <a:pt x="16318" y="27662"/>
                    <a:pt x="15998" y="28077"/>
                    <a:pt x="15715" y="28510"/>
                  </a:cubicBezTo>
                  <a:cubicBezTo>
                    <a:pt x="14566" y="30262"/>
                    <a:pt x="13567" y="32071"/>
                    <a:pt x="12701" y="33974"/>
                  </a:cubicBezTo>
                  <a:lnTo>
                    <a:pt x="12117" y="35293"/>
                  </a:lnTo>
                  <a:cubicBezTo>
                    <a:pt x="11928" y="35708"/>
                    <a:pt x="11777" y="36141"/>
                    <a:pt x="11608" y="36537"/>
                  </a:cubicBezTo>
                  <a:cubicBezTo>
                    <a:pt x="11287" y="37328"/>
                    <a:pt x="11042" y="38044"/>
                    <a:pt x="10816" y="38647"/>
                  </a:cubicBezTo>
                  <a:cubicBezTo>
                    <a:pt x="10609" y="39250"/>
                    <a:pt x="10458" y="39740"/>
                    <a:pt x="10345" y="40079"/>
                  </a:cubicBezTo>
                  <a:lnTo>
                    <a:pt x="10176" y="40607"/>
                  </a:lnTo>
                  <a:cubicBezTo>
                    <a:pt x="10006" y="40984"/>
                    <a:pt x="9780" y="41342"/>
                    <a:pt x="9535" y="41662"/>
                  </a:cubicBezTo>
                  <a:cubicBezTo>
                    <a:pt x="9456" y="41733"/>
                    <a:pt x="9393" y="41766"/>
                    <a:pt x="9340" y="41766"/>
                  </a:cubicBezTo>
                  <a:cubicBezTo>
                    <a:pt x="9281" y="41766"/>
                    <a:pt x="9236" y="41723"/>
                    <a:pt x="9196" y="41643"/>
                  </a:cubicBezTo>
                  <a:cubicBezTo>
                    <a:pt x="9102" y="41417"/>
                    <a:pt x="9064" y="41172"/>
                    <a:pt x="9064" y="40908"/>
                  </a:cubicBezTo>
                  <a:cubicBezTo>
                    <a:pt x="9045" y="40588"/>
                    <a:pt x="9064" y="40192"/>
                    <a:pt x="9064" y="39797"/>
                  </a:cubicBezTo>
                  <a:lnTo>
                    <a:pt x="9064" y="39797"/>
                  </a:lnTo>
                  <a:cubicBezTo>
                    <a:pt x="7462" y="44752"/>
                    <a:pt x="6407" y="49802"/>
                    <a:pt x="5522" y="54833"/>
                  </a:cubicBezTo>
                  <a:cubicBezTo>
                    <a:pt x="5088" y="57339"/>
                    <a:pt x="4692" y="59845"/>
                    <a:pt x="4278" y="62351"/>
                  </a:cubicBezTo>
                  <a:cubicBezTo>
                    <a:pt x="4090" y="63595"/>
                    <a:pt x="3882" y="64839"/>
                    <a:pt x="3675" y="66082"/>
                  </a:cubicBezTo>
                  <a:cubicBezTo>
                    <a:pt x="3562" y="66704"/>
                    <a:pt x="3449" y="67326"/>
                    <a:pt x="3336" y="67929"/>
                  </a:cubicBezTo>
                  <a:cubicBezTo>
                    <a:pt x="3223" y="68532"/>
                    <a:pt x="3129" y="69191"/>
                    <a:pt x="3015" y="69813"/>
                  </a:cubicBezTo>
                  <a:cubicBezTo>
                    <a:pt x="1301" y="80026"/>
                    <a:pt x="1301" y="90578"/>
                    <a:pt x="3355" y="100791"/>
                  </a:cubicBezTo>
                  <a:cubicBezTo>
                    <a:pt x="4372" y="105916"/>
                    <a:pt x="5936" y="110909"/>
                    <a:pt x="8009" y="115695"/>
                  </a:cubicBezTo>
                  <a:cubicBezTo>
                    <a:pt x="10119" y="120481"/>
                    <a:pt x="12776" y="125003"/>
                    <a:pt x="15904" y="129205"/>
                  </a:cubicBezTo>
                  <a:cubicBezTo>
                    <a:pt x="19013" y="133426"/>
                    <a:pt x="22593" y="137289"/>
                    <a:pt x="26588" y="140699"/>
                  </a:cubicBezTo>
                  <a:cubicBezTo>
                    <a:pt x="28604" y="142395"/>
                    <a:pt x="30752" y="143959"/>
                    <a:pt x="32975" y="145372"/>
                  </a:cubicBezTo>
                  <a:lnTo>
                    <a:pt x="34690" y="146390"/>
                  </a:lnTo>
                  <a:cubicBezTo>
                    <a:pt x="35255" y="146729"/>
                    <a:pt x="35840" y="147030"/>
                    <a:pt x="36424" y="147351"/>
                  </a:cubicBezTo>
                  <a:cubicBezTo>
                    <a:pt x="37611" y="147954"/>
                    <a:pt x="38798" y="148557"/>
                    <a:pt x="40004" y="149065"/>
                  </a:cubicBezTo>
                  <a:cubicBezTo>
                    <a:pt x="38779" y="148557"/>
                    <a:pt x="37592" y="147954"/>
                    <a:pt x="36405" y="147370"/>
                  </a:cubicBezTo>
                  <a:cubicBezTo>
                    <a:pt x="35840" y="147049"/>
                    <a:pt x="35218" y="146748"/>
                    <a:pt x="34652" y="146390"/>
                  </a:cubicBezTo>
                  <a:cubicBezTo>
                    <a:pt x="34087" y="146051"/>
                    <a:pt x="33503" y="145711"/>
                    <a:pt x="32938" y="145372"/>
                  </a:cubicBezTo>
                  <a:cubicBezTo>
                    <a:pt x="30695" y="143959"/>
                    <a:pt x="28547" y="142395"/>
                    <a:pt x="26512" y="140680"/>
                  </a:cubicBezTo>
                  <a:cubicBezTo>
                    <a:pt x="22480" y="137270"/>
                    <a:pt x="18862" y="133388"/>
                    <a:pt x="15734" y="129130"/>
                  </a:cubicBezTo>
                  <a:cubicBezTo>
                    <a:pt x="12569" y="124909"/>
                    <a:pt x="9893" y="120312"/>
                    <a:pt x="7783" y="115469"/>
                  </a:cubicBezTo>
                  <a:cubicBezTo>
                    <a:pt x="5691" y="110626"/>
                    <a:pt x="4108" y="105558"/>
                    <a:pt x="3091" y="100376"/>
                  </a:cubicBezTo>
                  <a:cubicBezTo>
                    <a:pt x="1037" y="90013"/>
                    <a:pt x="1056" y="79291"/>
                    <a:pt x="2865" y="68928"/>
                  </a:cubicBezTo>
                  <a:lnTo>
                    <a:pt x="3505" y="65159"/>
                  </a:lnTo>
                  <a:lnTo>
                    <a:pt x="4108" y="61372"/>
                  </a:lnTo>
                  <a:cubicBezTo>
                    <a:pt x="4504" y="58828"/>
                    <a:pt x="4919" y="56265"/>
                    <a:pt x="5371" y="53703"/>
                  </a:cubicBezTo>
                  <a:cubicBezTo>
                    <a:pt x="6275" y="48596"/>
                    <a:pt x="7368" y="43452"/>
                    <a:pt x="9102" y="38402"/>
                  </a:cubicBezTo>
                  <a:cubicBezTo>
                    <a:pt x="9102" y="37975"/>
                    <a:pt x="9047" y="37682"/>
                    <a:pt x="8904" y="37682"/>
                  </a:cubicBezTo>
                  <a:cubicBezTo>
                    <a:pt x="8795" y="37682"/>
                    <a:pt x="8633" y="37854"/>
                    <a:pt x="8404" y="38270"/>
                  </a:cubicBezTo>
                  <a:cubicBezTo>
                    <a:pt x="7858" y="39231"/>
                    <a:pt x="6841" y="41511"/>
                    <a:pt x="5635" y="46015"/>
                  </a:cubicBezTo>
                  <a:cubicBezTo>
                    <a:pt x="5408" y="46787"/>
                    <a:pt x="5164" y="47692"/>
                    <a:pt x="4937" y="48709"/>
                  </a:cubicBezTo>
                  <a:cubicBezTo>
                    <a:pt x="4711" y="49727"/>
                    <a:pt x="4448" y="50857"/>
                    <a:pt x="4203" y="52082"/>
                  </a:cubicBezTo>
                  <a:cubicBezTo>
                    <a:pt x="3713" y="54532"/>
                    <a:pt x="3223" y="57377"/>
                    <a:pt x="2733" y="60467"/>
                  </a:cubicBezTo>
                  <a:lnTo>
                    <a:pt x="1960" y="65272"/>
                  </a:lnTo>
                  <a:cubicBezTo>
                    <a:pt x="1828" y="66101"/>
                    <a:pt x="1678" y="66949"/>
                    <a:pt x="1527" y="67778"/>
                  </a:cubicBezTo>
                  <a:lnTo>
                    <a:pt x="1470" y="68098"/>
                  </a:lnTo>
                  <a:lnTo>
                    <a:pt x="1414" y="68438"/>
                  </a:lnTo>
                  <a:lnTo>
                    <a:pt x="1301" y="69135"/>
                  </a:lnTo>
                  <a:lnTo>
                    <a:pt x="1094" y="70529"/>
                  </a:lnTo>
                  <a:cubicBezTo>
                    <a:pt x="1018" y="71000"/>
                    <a:pt x="943" y="71471"/>
                    <a:pt x="867" y="71942"/>
                  </a:cubicBezTo>
                  <a:lnTo>
                    <a:pt x="698" y="73374"/>
                  </a:lnTo>
                  <a:lnTo>
                    <a:pt x="528" y="74825"/>
                  </a:lnTo>
                  <a:lnTo>
                    <a:pt x="453" y="75560"/>
                  </a:lnTo>
                  <a:lnTo>
                    <a:pt x="396" y="76295"/>
                  </a:lnTo>
                  <a:lnTo>
                    <a:pt x="170" y="79272"/>
                  </a:lnTo>
                  <a:cubicBezTo>
                    <a:pt x="133" y="80290"/>
                    <a:pt x="114" y="81307"/>
                    <a:pt x="76" y="82325"/>
                  </a:cubicBezTo>
                  <a:cubicBezTo>
                    <a:pt x="1" y="86489"/>
                    <a:pt x="227" y="90653"/>
                    <a:pt x="754" y="94780"/>
                  </a:cubicBezTo>
                  <a:cubicBezTo>
                    <a:pt x="1282" y="98925"/>
                    <a:pt x="2130" y="103014"/>
                    <a:pt x="3317" y="107027"/>
                  </a:cubicBezTo>
                  <a:lnTo>
                    <a:pt x="3750" y="108497"/>
                  </a:lnTo>
                  <a:lnTo>
                    <a:pt x="3976" y="109232"/>
                  </a:lnTo>
                  <a:lnTo>
                    <a:pt x="4221" y="109948"/>
                  </a:lnTo>
                  <a:lnTo>
                    <a:pt x="5239" y="112793"/>
                  </a:lnTo>
                  <a:lnTo>
                    <a:pt x="6369" y="115544"/>
                  </a:lnTo>
                  <a:lnTo>
                    <a:pt x="6652" y="116223"/>
                  </a:lnTo>
                  <a:lnTo>
                    <a:pt x="6972" y="116882"/>
                  </a:lnTo>
                  <a:lnTo>
                    <a:pt x="7594" y="118182"/>
                  </a:lnTo>
                  <a:lnTo>
                    <a:pt x="8197" y="119482"/>
                  </a:lnTo>
                  <a:cubicBezTo>
                    <a:pt x="8386" y="119897"/>
                    <a:pt x="8631" y="120312"/>
                    <a:pt x="8838" y="120726"/>
                  </a:cubicBezTo>
                  <a:cubicBezTo>
                    <a:pt x="9290" y="121536"/>
                    <a:pt x="9723" y="122347"/>
                    <a:pt x="10157" y="123119"/>
                  </a:cubicBezTo>
                  <a:lnTo>
                    <a:pt x="11532" y="125380"/>
                  </a:lnTo>
                  <a:cubicBezTo>
                    <a:pt x="11758" y="125757"/>
                    <a:pt x="11966" y="126134"/>
                    <a:pt x="12211" y="126473"/>
                  </a:cubicBezTo>
                  <a:lnTo>
                    <a:pt x="12908" y="127509"/>
                  </a:lnTo>
                  <a:cubicBezTo>
                    <a:pt x="14152" y="129394"/>
                    <a:pt x="15489" y="131221"/>
                    <a:pt x="16921" y="133012"/>
                  </a:cubicBezTo>
                  <a:cubicBezTo>
                    <a:pt x="18372" y="134783"/>
                    <a:pt x="19899" y="136497"/>
                    <a:pt x="21519" y="138137"/>
                  </a:cubicBezTo>
                  <a:cubicBezTo>
                    <a:pt x="24798" y="141472"/>
                    <a:pt x="28434" y="144430"/>
                    <a:pt x="32391" y="146917"/>
                  </a:cubicBezTo>
                  <a:cubicBezTo>
                    <a:pt x="36424" y="149405"/>
                    <a:pt x="40739" y="151402"/>
                    <a:pt x="45242" y="152853"/>
                  </a:cubicBezTo>
                  <a:lnTo>
                    <a:pt x="46919" y="153399"/>
                  </a:lnTo>
                  <a:lnTo>
                    <a:pt x="48615" y="153870"/>
                  </a:lnTo>
                  <a:cubicBezTo>
                    <a:pt x="49180" y="154021"/>
                    <a:pt x="49745" y="154172"/>
                    <a:pt x="50311" y="154304"/>
                  </a:cubicBezTo>
                  <a:cubicBezTo>
                    <a:pt x="50876" y="154454"/>
                    <a:pt x="51441" y="154605"/>
                    <a:pt x="52007" y="154718"/>
                  </a:cubicBezTo>
                  <a:cubicBezTo>
                    <a:pt x="54268" y="155246"/>
                    <a:pt x="56529" y="155679"/>
                    <a:pt x="58809" y="156056"/>
                  </a:cubicBezTo>
                  <a:cubicBezTo>
                    <a:pt x="61070" y="156433"/>
                    <a:pt x="63350" y="156753"/>
                    <a:pt x="65592" y="157017"/>
                  </a:cubicBezTo>
                  <a:cubicBezTo>
                    <a:pt x="67853" y="157300"/>
                    <a:pt x="70096" y="157526"/>
                    <a:pt x="72338" y="157771"/>
                  </a:cubicBezTo>
                  <a:lnTo>
                    <a:pt x="79065" y="158411"/>
                  </a:lnTo>
                  <a:lnTo>
                    <a:pt x="82419" y="158732"/>
                  </a:lnTo>
                  <a:lnTo>
                    <a:pt x="85792" y="159033"/>
                  </a:lnTo>
                  <a:lnTo>
                    <a:pt x="92556" y="159617"/>
                  </a:lnTo>
                  <a:lnTo>
                    <a:pt x="99302" y="160126"/>
                  </a:lnTo>
                  <a:lnTo>
                    <a:pt x="102694" y="160371"/>
                  </a:lnTo>
                  <a:lnTo>
                    <a:pt x="106085" y="160578"/>
                  </a:lnTo>
                  <a:lnTo>
                    <a:pt x="112850" y="161012"/>
                  </a:lnTo>
                  <a:cubicBezTo>
                    <a:pt x="128604" y="161883"/>
                    <a:pt x="144416" y="162382"/>
                    <a:pt x="160097" y="162382"/>
                  </a:cubicBezTo>
                  <a:cubicBezTo>
                    <a:pt x="162383" y="162382"/>
                    <a:pt x="164667" y="162371"/>
                    <a:pt x="166947" y="162350"/>
                  </a:cubicBezTo>
                  <a:cubicBezTo>
                    <a:pt x="175898" y="162293"/>
                    <a:pt x="184810" y="162029"/>
                    <a:pt x="193647" y="161690"/>
                  </a:cubicBezTo>
                  <a:cubicBezTo>
                    <a:pt x="198057" y="161464"/>
                    <a:pt x="202466" y="161294"/>
                    <a:pt x="206837" y="160993"/>
                  </a:cubicBezTo>
                  <a:cubicBezTo>
                    <a:pt x="209023" y="160861"/>
                    <a:pt x="211209" y="160748"/>
                    <a:pt x="213376" y="160578"/>
                  </a:cubicBezTo>
                  <a:lnTo>
                    <a:pt x="219895" y="160107"/>
                  </a:lnTo>
                  <a:lnTo>
                    <a:pt x="222251" y="159919"/>
                  </a:lnTo>
                  <a:cubicBezTo>
                    <a:pt x="223023" y="159862"/>
                    <a:pt x="223815" y="159787"/>
                    <a:pt x="224606" y="159712"/>
                  </a:cubicBezTo>
                  <a:lnTo>
                    <a:pt x="229317" y="159278"/>
                  </a:lnTo>
                  <a:cubicBezTo>
                    <a:pt x="232445" y="159014"/>
                    <a:pt x="235591" y="158694"/>
                    <a:pt x="238795" y="158298"/>
                  </a:cubicBezTo>
                  <a:cubicBezTo>
                    <a:pt x="241979" y="157903"/>
                    <a:pt x="245220" y="157432"/>
                    <a:pt x="248461" y="156753"/>
                  </a:cubicBezTo>
                  <a:cubicBezTo>
                    <a:pt x="249271" y="156584"/>
                    <a:pt x="250081" y="156414"/>
                    <a:pt x="250892" y="156207"/>
                  </a:cubicBezTo>
                  <a:cubicBezTo>
                    <a:pt x="251306" y="156113"/>
                    <a:pt x="251721" y="156018"/>
                    <a:pt x="252116" y="155924"/>
                  </a:cubicBezTo>
                  <a:lnTo>
                    <a:pt x="253341" y="155585"/>
                  </a:lnTo>
                  <a:cubicBezTo>
                    <a:pt x="254151" y="155378"/>
                    <a:pt x="254962" y="155114"/>
                    <a:pt x="255772" y="154888"/>
                  </a:cubicBezTo>
                  <a:lnTo>
                    <a:pt x="256997" y="154492"/>
                  </a:lnTo>
                  <a:cubicBezTo>
                    <a:pt x="257392" y="154360"/>
                    <a:pt x="257807" y="154228"/>
                    <a:pt x="258203" y="154078"/>
                  </a:cubicBezTo>
                  <a:lnTo>
                    <a:pt x="259371" y="153644"/>
                  </a:lnTo>
                  <a:cubicBezTo>
                    <a:pt x="259785" y="153494"/>
                    <a:pt x="260181" y="153324"/>
                    <a:pt x="260577" y="153173"/>
                  </a:cubicBezTo>
                  <a:cubicBezTo>
                    <a:pt x="261368" y="152853"/>
                    <a:pt x="262160" y="152495"/>
                    <a:pt x="262951" y="152137"/>
                  </a:cubicBezTo>
                  <a:cubicBezTo>
                    <a:pt x="263347" y="151967"/>
                    <a:pt x="263742" y="151760"/>
                    <a:pt x="264138" y="151572"/>
                  </a:cubicBezTo>
                  <a:cubicBezTo>
                    <a:pt x="264515" y="151364"/>
                    <a:pt x="264911" y="151176"/>
                    <a:pt x="265306" y="150969"/>
                  </a:cubicBezTo>
                  <a:lnTo>
                    <a:pt x="266456" y="150328"/>
                  </a:lnTo>
                  <a:lnTo>
                    <a:pt x="267040" y="149989"/>
                  </a:lnTo>
                  <a:cubicBezTo>
                    <a:pt x="267228" y="149895"/>
                    <a:pt x="267417" y="149763"/>
                    <a:pt x="267605" y="149650"/>
                  </a:cubicBezTo>
                  <a:lnTo>
                    <a:pt x="268736" y="148952"/>
                  </a:lnTo>
                  <a:cubicBezTo>
                    <a:pt x="269094" y="148707"/>
                    <a:pt x="269471" y="148463"/>
                    <a:pt x="269829" y="148199"/>
                  </a:cubicBezTo>
                  <a:cubicBezTo>
                    <a:pt x="270187" y="147935"/>
                    <a:pt x="270563" y="147709"/>
                    <a:pt x="270903" y="147426"/>
                  </a:cubicBezTo>
                  <a:lnTo>
                    <a:pt x="271977" y="146635"/>
                  </a:lnTo>
                  <a:cubicBezTo>
                    <a:pt x="272335" y="146371"/>
                    <a:pt x="272674" y="146069"/>
                    <a:pt x="273013" y="145787"/>
                  </a:cubicBezTo>
                  <a:lnTo>
                    <a:pt x="274030" y="144920"/>
                  </a:lnTo>
                  <a:lnTo>
                    <a:pt x="275010" y="143997"/>
                  </a:lnTo>
                  <a:lnTo>
                    <a:pt x="275500" y="143526"/>
                  </a:lnTo>
                  <a:cubicBezTo>
                    <a:pt x="275651" y="143394"/>
                    <a:pt x="275802" y="143224"/>
                    <a:pt x="275971" y="143055"/>
                  </a:cubicBezTo>
                  <a:lnTo>
                    <a:pt x="276913" y="142094"/>
                  </a:lnTo>
                  <a:cubicBezTo>
                    <a:pt x="277215" y="141773"/>
                    <a:pt x="277498" y="141397"/>
                    <a:pt x="277799" y="141057"/>
                  </a:cubicBezTo>
                  <a:lnTo>
                    <a:pt x="278251" y="140549"/>
                  </a:lnTo>
                  <a:lnTo>
                    <a:pt x="278477" y="140285"/>
                  </a:lnTo>
                  <a:lnTo>
                    <a:pt x="278685" y="140021"/>
                  </a:lnTo>
                  <a:lnTo>
                    <a:pt x="279514" y="138928"/>
                  </a:lnTo>
                  <a:cubicBezTo>
                    <a:pt x="279796" y="138570"/>
                    <a:pt x="280041" y="138174"/>
                    <a:pt x="280305" y="137798"/>
                  </a:cubicBezTo>
                  <a:cubicBezTo>
                    <a:pt x="280550" y="137421"/>
                    <a:pt x="280833" y="137044"/>
                    <a:pt x="281059" y="136648"/>
                  </a:cubicBezTo>
                  <a:lnTo>
                    <a:pt x="281775" y="135442"/>
                  </a:lnTo>
                  <a:lnTo>
                    <a:pt x="282114" y="134839"/>
                  </a:lnTo>
                  <a:lnTo>
                    <a:pt x="282434" y="134217"/>
                  </a:lnTo>
                  <a:lnTo>
                    <a:pt x="283056" y="132955"/>
                  </a:lnTo>
                  <a:cubicBezTo>
                    <a:pt x="283245" y="132540"/>
                    <a:pt x="283414" y="132088"/>
                    <a:pt x="283584" y="131655"/>
                  </a:cubicBezTo>
                  <a:cubicBezTo>
                    <a:pt x="283979" y="130807"/>
                    <a:pt x="284243" y="129884"/>
                    <a:pt x="284526" y="128998"/>
                  </a:cubicBezTo>
                  <a:cubicBezTo>
                    <a:pt x="284620" y="128791"/>
                    <a:pt x="284677" y="128546"/>
                    <a:pt x="284733" y="128320"/>
                  </a:cubicBezTo>
                  <a:lnTo>
                    <a:pt x="284903" y="127623"/>
                  </a:lnTo>
                  <a:lnTo>
                    <a:pt x="285072" y="126925"/>
                  </a:lnTo>
                  <a:cubicBezTo>
                    <a:pt x="285129" y="126699"/>
                    <a:pt x="285185" y="126454"/>
                    <a:pt x="285223" y="126228"/>
                  </a:cubicBezTo>
                  <a:cubicBezTo>
                    <a:pt x="285393" y="125286"/>
                    <a:pt x="285543" y="124344"/>
                    <a:pt x="285638" y="123402"/>
                  </a:cubicBezTo>
                  <a:cubicBezTo>
                    <a:pt x="285977" y="119671"/>
                    <a:pt x="285656" y="115902"/>
                    <a:pt x="284714" y="112285"/>
                  </a:cubicBezTo>
                  <a:cubicBezTo>
                    <a:pt x="283791" y="108799"/>
                    <a:pt x="282397" y="105445"/>
                    <a:pt x="280569" y="102336"/>
                  </a:cubicBezTo>
                  <a:cubicBezTo>
                    <a:pt x="278817" y="99283"/>
                    <a:pt x="276706" y="96457"/>
                    <a:pt x="274313" y="93894"/>
                  </a:cubicBezTo>
                  <a:cubicBezTo>
                    <a:pt x="273126" y="92613"/>
                    <a:pt x="271882" y="91388"/>
                    <a:pt x="270563" y="90239"/>
                  </a:cubicBezTo>
                  <a:cubicBezTo>
                    <a:pt x="270243" y="89956"/>
                    <a:pt x="269904" y="89673"/>
                    <a:pt x="269565" y="89391"/>
                  </a:cubicBezTo>
                  <a:cubicBezTo>
                    <a:pt x="269226" y="89127"/>
                    <a:pt x="268905" y="88863"/>
                    <a:pt x="268566" y="88599"/>
                  </a:cubicBezTo>
                  <a:lnTo>
                    <a:pt x="267549" y="87808"/>
                  </a:lnTo>
                  <a:lnTo>
                    <a:pt x="266531" y="87054"/>
                  </a:lnTo>
                  <a:cubicBezTo>
                    <a:pt x="261048" y="83041"/>
                    <a:pt x="255150" y="80007"/>
                    <a:pt x="249346" y="77294"/>
                  </a:cubicBezTo>
                  <a:cubicBezTo>
                    <a:pt x="246445" y="75956"/>
                    <a:pt x="243543" y="74675"/>
                    <a:pt x="240698" y="73412"/>
                  </a:cubicBezTo>
                  <a:cubicBezTo>
                    <a:pt x="239266" y="72771"/>
                    <a:pt x="237852" y="72131"/>
                    <a:pt x="236458" y="71509"/>
                  </a:cubicBezTo>
                  <a:cubicBezTo>
                    <a:pt x="235064" y="70868"/>
                    <a:pt x="233707" y="70209"/>
                    <a:pt x="232350" y="69549"/>
                  </a:cubicBezTo>
                  <a:cubicBezTo>
                    <a:pt x="230485" y="68626"/>
                    <a:pt x="228638" y="67684"/>
                    <a:pt x="226848" y="66666"/>
                  </a:cubicBezTo>
                  <a:cubicBezTo>
                    <a:pt x="225944" y="66177"/>
                    <a:pt x="225077" y="65649"/>
                    <a:pt x="224210" y="65121"/>
                  </a:cubicBezTo>
                  <a:lnTo>
                    <a:pt x="222910" y="64311"/>
                  </a:lnTo>
                  <a:lnTo>
                    <a:pt x="222269" y="63897"/>
                  </a:lnTo>
                  <a:lnTo>
                    <a:pt x="221648" y="63482"/>
                  </a:lnTo>
                  <a:cubicBezTo>
                    <a:pt x="218331" y="61277"/>
                    <a:pt x="215298" y="58696"/>
                    <a:pt x="212603" y="55775"/>
                  </a:cubicBezTo>
                  <a:lnTo>
                    <a:pt x="211661" y="54682"/>
                  </a:lnTo>
                  <a:lnTo>
                    <a:pt x="211416" y="54400"/>
                  </a:lnTo>
                  <a:lnTo>
                    <a:pt x="211209" y="54117"/>
                  </a:lnTo>
                  <a:lnTo>
                    <a:pt x="210757" y="53533"/>
                  </a:lnTo>
                  <a:cubicBezTo>
                    <a:pt x="210154" y="52779"/>
                    <a:pt x="209664" y="51969"/>
                    <a:pt x="209098" y="51178"/>
                  </a:cubicBezTo>
                  <a:cubicBezTo>
                    <a:pt x="208062" y="49501"/>
                    <a:pt x="207139" y="47767"/>
                    <a:pt x="206310" y="45958"/>
                  </a:cubicBezTo>
                  <a:cubicBezTo>
                    <a:pt x="205481" y="44112"/>
                    <a:pt x="204689" y="42152"/>
                    <a:pt x="203936" y="40155"/>
                  </a:cubicBezTo>
                  <a:cubicBezTo>
                    <a:pt x="203182" y="38139"/>
                    <a:pt x="202409" y="36047"/>
                    <a:pt x="201599" y="33937"/>
                  </a:cubicBezTo>
                  <a:cubicBezTo>
                    <a:pt x="200789" y="31826"/>
                    <a:pt x="199884" y="29659"/>
                    <a:pt x="198848" y="27511"/>
                  </a:cubicBezTo>
                  <a:lnTo>
                    <a:pt x="198452" y="26701"/>
                  </a:lnTo>
                  <a:lnTo>
                    <a:pt x="198264" y="26287"/>
                  </a:lnTo>
                  <a:lnTo>
                    <a:pt x="198038" y="25891"/>
                  </a:lnTo>
                  <a:lnTo>
                    <a:pt x="197171" y="24289"/>
                  </a:lnTo>
                  <a:cubicBezTo>
                    <a:pt x="196530" y="23234"/>
                    <a:pt x="195909" y="22160"/>
                    <a:pt x="195174" y="21142"/>
                  </a:cubicBezTo>
                  <a:cubicBezTo>
                    <a:pt x="193742" y="19070"/>
                    <a:pt x="192102" y="17148"/>
                    <a:pt x="190293" y="15395"/>
                  </a:cubicBezTo>
                  <a:cubicBezTo>
                    <a:pt x="188503" y="13662"/>
                    <a:pt x="186563" y="12098"/>
                    <a:pt x="184490" y="10722"/>
                  </a:cubicBezTo>
                  <a:cubicBezTo>
                    <a:pt x="180401" y="7990"/>
                    <a:pt x="175954" y="6031"/>
                    <a:pt x="171488" y="4561"/>
                  </a:cubicBezTo>
                  <a:cubicBezTo>
                    <a:pt x="167098" y="3167"/>
                    <a:pt x="162613" y="2149"/>
                    <a:pt x="158053" y="1508"/>
                  </a:cubicBezTo>
                  <a:cubicBezTo>
                    <a:pt x="153569" y="849"/>
                    <a:pt x="149141" y="491"/>
                    <a:pt x="144788" y="284"/>
                  </a:cubicBezTo>
                  <a:cubicBezTo>
                    <a:pt x="143695" y="227"/>
                    <a:pt x="142602" y="171"/>
                    <a:pt x="141528" y="152"/>
                  </a:cubicBezTo>
                  <a:lnTo>
                    <a:pt x="138306" y="76"/>
                  </a:lnTo>
                  <a:lnTo>
                    <a:pt x="135103" y="1"/>
                  </a:lnTo>
                  <a:lnTo>
                    <a:pt x="131919" y="1"/>
                  </a:lnTo>
                  <a:cubicBezTo>
                    <a:pt x="131668" y="0"/>
                    <a:pt x="131418" y="0"/>
                    <a:pt x="1311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903" name="Google Shape;1903;p40"/>
          <p:cNvPicPr preferRelativeResize="0"/>
          <p:nvPr/>
        </p:nvPicPr>
        <p:blipFill rotWithShape="1">
          <a:blip r:embed="rId3">
            <a:alphaModFix/>
          </a:blip>
          <a:srcRect b="47590" l="9708" r="71467" t="23857"/>
          <a:stretch/>
        </p:blipFill>
        <p:spPr>
          <a:xfrm>
            <a:off x="2338424" y="1867368"/>
            <a:ext cx="785400" cy="793800"/>
          </a:xfrm>
          <a:prstGeom prst="ellipse">
            <a:avLst/>
          </a:prstGeom>
          <a:noFill/>
          <a:ln>
            <a:noFill/>
          </a:ln>
        </p:spPr>
      </p:pic>
      <p:sp>
        <p:nvSpPr>
          <p:cNvPr id="1904" name="Google Shape;1904;p40"/>
          <p:cNvSpPr txBox="1"/>
          <p:nvPr>
            <p:ph idx="4" type="title"/>
          </p:nvPr>
        </p:nvSpPr>
        <p:spPr>
          <a:xfrm>
            <a:off x="624750" y="513900"/>
            <a:ext cx="4723500" cy="896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accent2"/>
                </a:solidFill>
              </a:rPr>
              <a:t>WHAT ABOUT THESE TWO CONCEPTS?</a:t>
            </a:r>
            <a:endParaRPr>
              <a:solidFill>
                <a:schemeClr val="accent2"/>
              </a:solidFill>
            </a:endParaRPr>
          </a:p>
        </p:txBody>
      </p:sp>
      <p:grpSp>
        <p:nvGrpSpPr>
          <p:cNvPr id="1905" name="Google Shape;1905;p40"/>
          <p:cNvGrpSpPr/>
          <p:nvPr/>
        </p:nvGrpSpPr>
        <p:grpSpPr>
          <a:xfrm>
            <a:off x="-542181" y="1458098"/>
            <a:ext cx="1474995" cy="1417341"/>
            <a:chOff x="720001" y="115874"/>
            <a:chExt cx="1851846" cy="1779461"/>
          </a:xfrm>
        </p:grpSpPr>
        <p:sp>
          <p:nvSpPr>
            <p:cNvPr id="1906" name="Google Shape;1906;p40"/>
            <p:cNvSpPr/>
            <p:nvPr/>
          </p:nvSpPr>
          <p:spPr>
            <a:xfrm>
              <a:off x="1841161" y="798900"/>
              <a:ext cx="610682" cy="583903"/>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0"/>
            <p:cNvSpPr/>
            <p:nvPr/>
          </p:nvSpPr>
          <p:spPr>
            <a:xfrm>
              <a:off x="2300251" y="487599"/>
              <a:ext cx="271596" cy="25968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0"/>
            <p:cNvSpPr/>
            <p:nvPr/>
          </p:nvSpPr>
          <p:spPr>
            <a:xfrm>
              <a:off x="1653900" y="265223"/>
              <a:ext cx="470258" cy="44963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0"/>
            <p:cNvSpPr/>
            <p:nvPr/>
          </p:nvSpPr>
          <p:spPr>
            <a:xfrm>
              <a:off x="1159174" y="265226"/>
              <a:ext cx="365756" cy="349717"/>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0"/>
            <p:cNvSpPr/>
            <p:nvPr/>
          </p:nvSpPr>
          <p:spPr>
            <a:xfrm>
              <a:off x="1289799" y="747275"/>
              <a:ext cx="432158" cy="413208"/>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0"/>
            <p:cNvSpPr/>
            <p:nvPr/>
          </p:nvSpPr>
          <p:spPr>
            <a:xfrm>
              <a:off x="1251700" y="1292798"/>
              <a:ext cx="470258" cy="44963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0"/>
            <p:cNvSpPr/>
            <p:nvPr/>
          </p:nvSpPr>
          <p:spPr>
            <a:xfrm>
              <a:off x="1927951" y="1635649"/>
              <a:ext cx="271596" cy="25968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0"/>
            <p:cNvSpPr/>
            <p:nvPr/>
          </p:nvSpPr>
          <p:spPr>
            <a:xfrm>
              <a:off x="720001" y="115874"/>
              <a:ext cx="271596" cy="25968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4" name="Google Shape;1914;p40"/>
          <p:cNvSpPr/>
          <p:nvPr/>
        </p:nvSpPr>
        <p:spPr>
          <a:xfrm>
            <a:off x="6027313" y="1871575"/>
            <a:ext cx="785400" cy="785400"/>
          </a:xfrm>
          <a:prstGeom prst="ellipse">
            <a:avLst/>
          </a:pr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15" name="Google Shape;1915;p40"/>
          <p:cNvPicPr preferRelativeResize="0"/>
          <p:nvPr/>
        </p:nvPicPr>
        <p:blipFill rotWithShape="1">
          <a:blip r:embed="rId3">
            <a:alphaModFix/>
          </a:blip>
          <a:srcRect b="48326" l="26194" r="55542" t="23972"/>
          <a:stretch/>
        </p:blipFill>
        <p:spPr>
          <a:xfrm>
            <a:off x="6027324" y="1867368"/>
            <a:ext cx="785400" cy="793800"/>
          </a:xfrm>
          <a:prstGeom prst="ellipse">
            <a:avLst/>
          </a:prstGeom>
          <a:noFill/>
          <a:ln>
            <a:noFill/>
          </a:ln>
        </p:spPr>
      </p:pic>
      <p:grpSp>
        <p:nvGrpSpPr>
          <p:cNvPr id="1916" name="Google Shape;1916;p40"/>
          <p:cNvGrpSpPr/>
          <p:nvPr/>
        </p:nvGrpSpPr>
        <p:grpSpPr>
          <a:xfrm rot="2256003">
            <a:off x="-1162269" y="2580024"/>
            <a:ext cx="2070837" cy="1326209"/>
            <a:chOff x="209625" y="551300"/>
            <a:chExt cx="7170900" cy="4592400"/>
          </a:xfrm>
        </p:grpSpPr>
        <p:sp>
          <p:nvSpPr>
            <p:cNvPr id="1917" name="Google Shape;1917;p40"/>
            <p:cNvSpPr/>
            <p:nvPr/>
          </p:nvSpPr>
          <p:spPr>
            <a:xfrm>
              <a:off x="838900" y="1811875"/>
              <a:ext cx="238725" cy="180050"/>
            </a:xfrm>
            <a:custGeom>
              <a:rect b="b" l="l" r="r" t="t"/>
              <a:pathLst>
                <a:path extrusionOk="0" h="7202" w="9549">
                  <a:moveTo>
                    <a:pt x="4802" y="0"/>
                  </a:moveTo>
                  <a:cubicBezTo>
                    <a:pt x="1601" y="0"/>
                    <a:pt x="1" y="3825"/>
                    <a:pt x="2252" y="6103"/>
                  </a:cubicBezTo>
                  <a:cubicBezTo>
                    <a:pt x="2930" y="6835"/>
                    <a:pt x="3852" y="7201"/>
                    <a:pt x="4775" y="7201"/>
                  </a:cubicBezTo>
                  <a:cubicBezTo>
                    <a:pt x="5697" y="7201"/>
                    <a:pt x="6619" y="6835"/>
                    <a:pt x="7297" y="6103"/>
                  </a:cubicBezTo>
                  <a:cubicBezTo>
                    <a:pt x="9548" y="3879"/>
                    <a:pt x="7975" y="27"/>
                    <a:pt x="48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0"/>
            <p:cNvSpPr/>
            <p:nvPr/>
          </p:nvSpPr>
          <p:spPr>
            <a:xfrm>
              <a:off x="1469250" y="1182575"/>
              <a:ext cx="238325" cy="179750"/>
            </a:xfrm>
            <a:custGeom>
              <a:rect b="b" l="l" r="r" t="t"/>
              <a:pathLst>
                <a:path extrusionOk="0" h="7190" w="9533">
                  <a:moveTo>
                    <a:pt x="4746" y="1"/>
                  </a:moveTo>
                  <a:cubicBezTo>
                    <a:pt x="1616" y="1"/>
                    <a:pt x="0" y="3761"/>
                    <a:pt x="2182" y="6050"/>
                  </a:cubicBezTo>
                  <a:cubicBezTo>
                    <a:pt x="2859" y="6810"/>
                    <a:pt x="3796" y="7189"/>
                    <a:pt x="4739" y="7189"/>
                  </a:cubicBezTo>
                  <a:cubicBezTo>
                    <a:pt x="5648" y="7189"/>
                    <a:pt x="6562" y="6837"/>
                    <a:pt x="7254" y="6131"/>
                  </a:cubicBezTo>
                  <a:cubicBezTo>
                    <a:pt x="9532" y="3934"/>
                    <a:pt x="8013" y="55"/>
                    <a:pt x="4813" y="1"/>
                  </a:cubicBezTo>
                  <a:cubicBezTo>
                    <a:pt x="4790" y="1"/>
                    <a:pt x="4768" y="1"/>
                    <a:pt x="47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0"/>
            <p:cNvSpPr/>
            <p:nvPr/>
          </p:nvSpPr>
          <p:spPr>
            <a:xfrm>
              <a:off x="2098325" y="551550"/>
              <a:ext cx="239200" cy="180150"/>
            </a:xfrm>
            <a:custGeom>
              <a:rect b="b" l="l" r="r" t="t"/>
              <a:pathLst>
                <a:path extrusionOk="0" h="7206" w="9568">
                  <a:moveTo>
                    <a:pt x="4746" y="0"/>
                  </a:moveTo>
                  <a:cubicBezTo>
                    <a:pt x="3826" y="0"/>
                    <a:pt x="2912" y="366"/>
                    <a:pt x="2244" y="1102"/>
                  </a:cubicBezTo>
                  <a:cubicBezTo>
                    <a:pt x="1" y="3372"/>
                    <a:pt x="1609" y="7205"/>
                    <a:pt x="4787" y="7205"/>
                  </a:cubicBezTo>
                  <a:cubicBezTo>
                    <a:pt x="4798" y="7205"/>
                    <a:pt x="4810" y="7205"/>
                    <a:pt x="4821" y="7205"/>
                  </a:cubicBezTo>
                  <a:cubicBezTo>
                    <a:pt x="7994" y="7151"/>
                    <a:pt x="9568" y="3299"/>
                    <a:pt x="7262" y="1075"/>
                  </a:cubicBezTo>
                  <a:cubicBezTo>
                    <a:pt x="6574" y="360"/>
                    <a:pt x="5657" y="0"/>
                    <a:pt x="47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0"/>
            <p:cNvSpPr/>
            <p:nvPr/>
          </p:nvSpPr>
          <p:spPr>
            <a:xfrm>
              <a:off x="1468850" y="1811875"/>
              <a:ext cx="238725" cy="180050"/>
            </a:xfrm>
            <a:custGeom>
              <a:rect b="b" l="l" r="r" t="t"/>
              <a:pathLst>
                <a:path extrusionOk="0" h="7202" w="9549">
                  <a:moveTo>
                    <a:pt x="4748" y="0"/>
                  </a:moveTo>
                  <a:cubicBezTo>
                    <a:pt x="1574" y="27"/>
                    <a:pt x="1" y="3879"/>
                    <a:pt x="2252" y="6103"/>
                  </a:cubicBezTo>
                  <a:cubicBezTo>
                    <a:pt x="2944" y="6835"/>
                    <a:pt x="3866" y="7201"/>
                    <a:pt x="4788" y="7201"/>
                  </a:cubicBezTo>
                  <a:cubicBezTo>
                    <a:pt x="5710" y="7201"/>
                    <a:pt x="6633" y="6835"/>
                    <a:pt x="7324" y="6103"/>
                  </a:cubicBezTo>
                  <a:cubicBezTo>
                    <a:pt x="9548" y="3825"/>
                    <a:pt x="7948" y="0"/>
                    <a:pt x="47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0"/>
            <p:cNvSpPr/>
            <p:nvPr/>
          </p:nvSpPr>
          <p:spPr>
            <a:xfrm>
              <a:off x="2116450" y="1181050"/>
              <a:ext cx="202775" cy="181225"/>
            </a:xfrm>
            <a:custGeom>
              <a:rect b="b" l="l" r="r" t="t"/>
              <a:pathLst>
                <a:path extrusionOk="0" h="7249" w="8111">
                  <a:moveTo>
                    <a:pt x="4037" y="0"/>
                  </a:moveTo>
                  <a:cubicBezTo>
                    <a:pt x="3213" y="0"/>
                    <a:pt x="2393" y="309"/>
                    <a:pt x="1709" y="930"/>
                  </a:cubicBezTo>
                  <a:cubicBezTo>
                    <a:pt x="163" y="2314"/>
                    <a:pt x="0" y="4429"/>
                    <a:pt x="1356" y="5975"/>
                  </a:cubicBezTo>
                  <a:cubicBezTo>
                    <a:pt x="2109" y="6817"/>
                    <a:pt x="3087" y="7248"/>
                    <a:pt x="4067" y="7248"/>
                  </a:cubicBezTo>
                  <a:cubicBezTo>
                    <a:pt x="4887" y="7248"/>
                    <a:pt x="5709" y="6946"/>
                    <a:pt x="6401" y="6328"/>
                  </a:cubicBezTo>
                  <a:cubicBezTo>
                    <a:pt x="7920" y="4972"/>
                    <a:pt x="8110" y="2775"/>
                    <a:pt x="6754" y="1283"/>
                  </a:cubicBezTo>
                  <a:cubicBezTo>
                    <a:pt x="5990" y="431"/>
                    <a:pt x="5011" y="0"/>
                    <a:pt x="40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0"/>
            <p:cNvSpPr/>
            <p:nvPr/>
          </p:nvSpPr>
          <p:spPr>
            <a:xfrm>
              <a:off x="2747075" y="551300"/>
              <a:ext cx="201425" cy="180975"/>
            </a:xfrm>
            <a:custGeom>
              <a:rect b="b" l="l" r="r" t="t"/>
              <a:pathLst>
                <a:path extrusionOk="0" h="7239" w="8057">
                  <a:moveTo>
                    <a:pt x="4008" y="1"/>
                  </a:moveTo>
                  <a:cubicBezTo>
                    <a:pt x="3158" y="1"/>
                    <a:pt x="2309" y="334"/>
                    <a:pt x="1601" y="1004"/>
                  </a:cubicBezTo>
                  <a:cubicBezTo>
                    <a:pt x="82" y="2414"/>
                    <a:pt x="0" y="4557"/>
                    <a:pt x="1384" y="6049"/>
                  </a:cubicBezTo>
                  <a:cubicBezTo>
                    <a:pt x="2129" y="6837"/>
                    <a:pt x="3086" y="7239"/>
                    <a:pt x="4043" y="7239"/>
                  </a:cubicBezTo>
                  <a:cubicBezTo>
                    <a:pt x="4897" y="7239"/>
                    <a:pt x="5752" y="6918"/>
                    <a:pt x="6456" y="6266"/>
                  </a:cubicBezTo>
                  <a:cubicBezTo>
                    <a:pt x="7948" y="4937"/>
                    <a:pt x="8056" y="2631"/>
                    <a:pt x="6646" y="1221"/>
                  </a:cubicBezTo>
                  <a:cubicBezTo>
                    <a:pt x="5891" y="409"/>
                    <a:pt x="4949" y="1"/>
                    <a:pt x="40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0"/>
            <p:cNvSpPr/>
            <p:nvPr/>
          </p:nvSpPr>
          <p:spPr>
            <a:xfrm>
              <a:off x="2098125" y="1811875"/>
              <a:ext cx="238725" cy="180550"/>
            </a:xfrm>
            <a:custGeom>
              <a:rect b="b" l="l" r="r" t="t"/>
              <a:pathLst>
                <a:path extrusionOk="0" h="7222" w="9549">
                  <a:moveTo>
                    <a:pt x="4775" y="0"/>
                  </a:moveTo>
                  <a:cubicBezTo>
                    <a:pt x="1601" y="0"/>
                    <a:pt x="1" y="3852"/>
                    <a:pt x="2252" y="6103"/>
                  </a:cubicBezTo>
                  <a:cubicBezTo>
                    <a:pt x="2930" y="6849"/>
                    <a:pt x="3852" y="7222"/>
                    <a:pt x="4775" y="7222"/>
                  </a:cubicBezTo>
                  <a:cubicBezTo>
                    <a:pt x="5697" y="7222"/>
                    <a:pt x="6619" y="6849"/>
                    <a:pt x="7297" y="6103"/>
                  </a:cubicBezTo>
                  <a:cubicBezTo>
                    <a:pt x="9548" y="3852"/>
                    <a:pt x="7975" y="0"/>
                    <a:pt x="4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0"/>
            <p:cNvSpPr/>
            <p:nvPr/>
          </p:nvSpPr>
          <p:spPr>
            <a:xfrm>
              <a:off x="2728000" y="1181375"/>
              <a:ext cx="238800" cy="179625"/>
            </a:xfrm>
            <a:custGeom>
              <a:rect b="b" l="l" r="r" t="t"/>
              <a:pathLst>
                <a:path extrusionOk="0" h="7185" w="9552">
                  <a:moveTo>
                    <a:pt x="4771" y="1"/>
                  </a:moveTo>
                  <a:cubicBezTo>
                    <a:pt x="3826" y="1"/>
                    <a:pt x="2884" y="381"/>
                    <a:pt x="2201" y="1134"/>
                  </a:cubicBezTo>
                  <a:cubicBezTo>
                    <a:pt x="0" y="3416"/>
                    <a:pt x="1624" y="7184"/>
                    <a:pt x="4759" y="7184"/>
                  </a:cubicBezTo>
                  <a:cubicBezTo>
                    <a:pt x="4792" y="7184"/>
                    <a:pt x="4825" y="7184"/>
                    <a:pt x="4859" y="7183"/>
                  </a:cubicBezTo>
                  <a:cubicBezTo>
                    <a:pt x="8033" y="7129"/>
                    <a:pt x="9551" y="3223"/>
                    <a:pt x="7246" y="1026"/>
                  </a:cubicBezTo>
                  <a:cubicBezTo>
                    <a:pt x="6561" y="340"/>
                    <a:pt x="5664" y="1"/>
                    <a:pt x="47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0"/>
            <p:cNvSpPr/>
            <p:nvPr/>
          </p:nvSpPr>
          <p:spPr>
            <a:xfrm>
              <a:off x="3358025" y="551525"/>
              <a:ext cx="238325" cy="180175"/>
            </a:xfrm>
            <a:custGeom>
              <a:rect b="b" l="l" r="r" t="t"/>
              <a:pathLst>
                <a:path extrusionOk="0" h="7207" w="9533">
                  <a:moveTo>
                    <a:pt x="4768" y="1"/>
                  </a:moveTo>
                  <a:cubicBezTo>
                    <a:pt x="3870" y="1"/>
                    <a:pt x="2968" y="347"/>
                    <a:pt x="2279" y="1049"/>
                  </a:cubicBezTo>
                  <a:cubicBezTo>
                    <a:pt x="1" y="3246"/>
                    <a:pt x="1520" y="7152"/>
                    <a:pt x="4693" y="7206"/>
                  </a:cubicBezTo>
                  <a:cubicBezTo>
                    <a:pt x="4716" y="7206"/>
                    <a:pt x="4738" y="7206"/>
                    <a:pt x="4761" y="7206"/>
                  </a:cubicBezTo>
                  <a:cubicBezTo>
                    <a:pt x="7917" y="7206"/>
                    <a:pt x="9533" y="3420"/>
                    <a:pt x="7324" y="1130"/>
                  </a:cubicBezTo>
                  <a:cubicBezTo>
                    <a:pt x="6644" y="381"/>
                    <a:pt x="5709" y="1"/>
                    <a:pt x="47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0"/>
            <p:cNvSpPr/>
            <p:nvPr/>
          </p:nvSpPr>
          <p:spPr>
            <a:xfrm>
              <a:off x="2747075" y="1810525"/>
              <a:ext cx="201425" cy="180975"/>
            </a:xfrm>
            <a:custGeom>
              <a:rect b="b" l="l" r="r" t="t"/>
              <a:pathLst>
                <a:path extrusionOk="0" h="7239" w="8057">
                  <a:moveTo>
                    <a:pt x="4008" y="0"/>
                  </a:moveTo>
                  <a:cubicBezTo>
                    <a:pt x="3158" y="0"/>
                    <a:pt x="2309" y="334"/>
                    <a:pt x="1601" y="1003"/>
                  </a:cubicBezTo>
                  <a:cubicBezTo>
                    <a:pt x="109" y="2414"/>
                    <a:pt x="0" y="4584"/>
                    <a:pt x="1384" y="6048"/>
                  </a:cubicBezTo>
                  <a:cubicBezTo>
                    <a:pt x="2086" y="6837"/>
                    <a:pt x="3060" y="7239"/>
                    <a:pt x="4036" y="7239"/>
                  </a:cubicBezTo>
                  <a:cubicBezTo>
                    <a:pt x="4906" y="7239"/>
                    <a:pt x="5778" y="6918"/>
                    <a:pt x="6456" y="6265"/>
                  </a:cubicBezTo>
                  <a:cubicBezTo>
                    <a:pt x="7948" y="4964"/>
                    <a:pt x="8056" y="2631"/>
                    <a:pt x="6646" y="1220"/>
                  </a:cubicBezTo>
                  <a:cubicBezTo>
                    <a:pt x="5891" y="408"/>
                    <a:pt x="4949" y="0"/>
                    <a:pt x="4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0"/>
            <p:cNvSpPr/>
            <p:nvPr/>
          </p:nvSpPr>
          <p:spPr>
            <a:xfrm>
              <a:off x="3358025" y="1180950"/>
              <a:ext cx="238150" cy="180725"/>
            </a:xfrm>
            <a:custGeom>
              <a:rect b="b" l="l" r="r" t="t"/>
              <a:pathLst>
                <a:path extrusionOk="0" h="7229" w="9526">
                  <a:moveTo>
                    <a:pt x="4763" y="1"/>
                  </a:moveTo>
                  <a:cubicBezTo>
                    <a:pt x="3897" y="1"/>
                    <a:pt x="3028" y="347"/>
                    <a:pt x="2306" y="1043"/>
                  </a:cubicBezTo>
                  <a:cubicBezTo>
                    <a:pt x="1" y="3240"/>
                    <a:pt x="1493" y="7146"/>
                    <a:pt x="4666" y="7227"/>
                  </a:cubicBezTo>
                  <a:cubicBezTo>
                    <a:pt x="4700" y="7228"/>
                    <a:pt x="4733" y="7228"/>
                    <a:pt x="4767" y="7228"/>
                  </a:cubicBezTo>
                  <a:cubicBezTo>
                    <a:pt x="7902" y="7228"/>
                    <a:pt x="9525" y="3460"/>
                    <a:pt x="7352" y="1178"/>
                  </a:cubicBezTo>
                  <a:cubicBezTo>
                    <a:pt x="6610" y="394"/>
                    <a:pt x="5687" y="1"/>
                    <a:pt x="47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0"/>
            <p:cNvSpPr/>
            <p:nvPr/>
          </p:nvSpPr>
          <p:spPr>
            <a:xfrm>
              <a:off x="3357750" y="1811100"/>
              <a:ext cx="239000" cy="179825"/>
            </a:xfrm>
            <a:custGeom>
              <a:rect b="b" l="l" r="r" t="t"/>
              <a:pathLst>
                <a:path extrusionOk="0" h="7193" w="9560">
                  <a:moveTo>
                    <a:pt x="4786" y="0"/>
                  </a:moveTo>
                  <a:cubicBezTo>
                    <a:pt x="3845" y="0"/>
                    <a:pt x="2903" y="380"/>
                    <a:pt x="2209" y="1143"/>
                  </a:cubicBezTo>
                  <a:cubicBezTo>
                    <a:pt x="0" y="3406"/>
                    <a:pt x="1616" y="7192"/>
                    <a:pt x="4773" y="7192"/>
                  </a:cubicBezTo>
                  <a:cubicBezTo>
                    <a:pt x="4795" y="7192"/>
                    <a:pt x="4818" y="7192"/>
                    <a:pt x="4840" y="7192"/>
                  </a:cubicBezTo>
                  <a:cubicBezTo>
                    <a:pt x="8013" y="7138"/>
                    <a:pt x="9560" y="3259"/>
                    <a:pt x="7254" y="1035"/>
                  </a:cubicBezTo>
                  <a:cubicBezTo>
                    <a:pt x="6579" y="346"/>
                    <a:pt x="5683" y="0"/>
                    <a:pt x="47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0"/>
            <p:cNvSpPr/>
            <p:nvPr/>
          </p:nvSpPr>
          <p:spPr>
            <a:xfrm>
              <a:off x="209625" y="552625"/>
              <a:ext cx="238325" cy="180000"/>
            </a:xfrm>
            <a:custGeom>
              <a:rect b="b" l="l" r="r" t="t"/>
              <a:pathLst>
                <a:path extrusionOk="0" h="7200" w="9533">
                  <a:moveTo>
                    <a:pt x="4760" y="1"/>
                  </a:moveTo>
                  <a:cubicBezTo>
                    <a:pt x="4738" y="1"/>
                    <a:pt x="4716" y="1"/>
                    <a:pt x="4693" y="1"/>
                  </a:cubicBezTo>
                  <a:cubicBezTo>
                    <a:pt x="1520" y="55"/>
                    <a:pt x="1" y="3934"/>
                    <a:pt x="2279" y="6131"/>
                  </a:cubicBezTo>
                  <a:cubicBezTo>
                    <a:pt x="2955" y="6847"/>
                    <a:pt x="3857" y="7200"/>
                    <a:pt x="4759" y="7200"/>
                  </a:cubicBezTo>
                  <a:cubicBezTo>
                    <a:pt x="5702" y="7200"/>
                    <a:pt x="6644" y="6813"/>
                    <a:pt x="7324" y="6050"/>
                  </a:cubicBezTo>
                  <a:cubicBezTo>
                    <a:pt x="9533" y="3787"/>
                    <a:pt x="7917" y="1"/>
                    <a:pt x="47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0"/>
            <p:cNvSpPr/>
            <p:nvPr/>
          </p:nvSpPr>
          <p:spPr>
            <a:xfrm>
              <a:off x="210025" y="1182575"/>
              <a:ext cx="238325" cy="179650"/>
            </a:xfrm>
            <a:custGeom>
              <a:rect b="b" l="l" r="r" t="t"/>
              <a:pathLst>
                <a:path extrusionOk="0" h="7186" w="9533">
                  <a:moveTo>
                    <a:pt x="4719" y="1"/>
                  </a:moveTo>
                  <a:cubicBezTo>
                    <a:pt x="1590" y="1"/>
                    <a:pt x="0" y="3787"/>
                    <a:pt x="2209" y="6050"/>
                  </a:cubicBezTo>
                  <a:cubicBezTo>
                    <a:pt x="2896" y="6806"/>
                    <a:pt x="3828" y="7186"/>
                    <a:pt x="4759" y="7186"/>
                  </a:cubicBezTo>
                  <a:cubicBezTo>
                    <a:pt x="5665" y="7186"/>
                    <a:pt x="6572" y="6826"/>
                    <a:pt x="7254" y="6104"/>
                  </a:cubicBezTo>
                  <a:cubicBezTo>
                    <a:pt x="9532" y="3880"/>
                    <a:pt x="7986" y="28"/>
                    <a:pt x="4786" y="1"/>
                  </a:cubicBezTo>
                  <a:cubicBezTo>
                    <a:pt x="4763" y="1"/>
                    <a:pt x="4741" y="1"/>
                    <a:pt x="47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0"/>
            <p:cNvSpPr/>
            <p:nvPr/>
          </p:nvSpPr>
          <p:spPr>
            <a:xfrm>
              <a:off x="839100" y="552650"/>
              <a:ext cx="238525" cy="179800"/>
            </a:xfrm>
            <a:custGeom>
              <a:rect b="b" l="l" r="r" t="t"/>
              <a:pathLst>
                <a:path extrusionOk="0" h="7192" w="9541">
                  <a:moveTo>
                    <a:pt x="4787" y="0"/>
                  </a:moveTo>
                  <a:cubicBezTo>
                    <a:pt x="1609" y="0"/>
                    <a:pt x="1" y="3806"/>
                    <a:pt x="2217" y="6076"/>
                  </a:cubicBezTo>
                  <a:cubicBezTo>
                    <a:pt x="2905" y="6819"/>
                    <a:pt x="3843" y="7192"/>
                    <a:pt x="4778" y="7192"/>
                  </a:cubicBezTo>
                  <a:cubicBezTo>
                    <a:pt x="5687" y="7192"/>
                    <a:pt x="6593" y="6839"/>
                    <a:pt x="7262" y="6130"/>
                  </a:cubicBezTo>
                  <a:cubicBezTo>
                    <a:pt x="9540" y="3906"/>
                    <a:pt x="7994" y="27"/>
                    <a:pt x="4821" y="0"/>
                  </a:cubicBezTo>
                  <a:cubicBezTo>
                    <a:pt x="4810" y="0"/>
                    <a:pt x="4798" y="0"/>
                    <a:pt x="4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0"/>
            <p:cNvSpPr/>
            <p:nvPr/>
          </p:nvSpPr>
          <p:spPr>
            <a:xfrm>
              <a:off x="209825" y="1811850"/>
              <a:ext cx="238525" cy="180325"/>
            </a:xfrm>
            <a:custGeom>
              <a:rect b="b" l="l" r="r" t="t"/>
              <a:pathLst>
                <a:path extrusionOk="0" h="7213" w="9541">
                  <a:moveTo>
                    <a:pt x="4760" y="1"/>
                  </a:moveTo>
                  <a:cubicBezTo>
                    <a:pt x="1609" y="1"/>
                    <a:pt x="1" y="3806"/>
                    <a:pt x="2217" y="6077"/>
                  </a:cubicBezTo>
                  <a:cubicBezTo>
                    <a:pt x="2904" y="6833"/>
                    <a:pt x="3836" y="7213"/>
                    <a:pt x="4767" y="7213"/>
                  </a:cubicBezTo>
                  <a:cubicBezTo>
                    <a:pt x="5673" y="7213"/>
                    <a:pt x="6580" y="6853"/>
                    <a:pt x="7262" y="6131"/>
                  </a:cubicBezTo>
                  <a:cubicBezTo>
                    <a:pt x="9540" y="3907"/>
                    <a:pt x="7994" y="28"/>
                    <a:pt x="4794" y="1"/>
                  </a:cubicBezTo>
                  <a:cubicBezTo>
                    <a:pt x="4783" y="1"/>
                    <a:pt x="4771" y="1"/>
                    <a:pt x="47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0"/>
            <p:cNvSpPr/>
            <p:nvPr/>
          </p:nvSpPr>
          <p:spPr>
            <a:xfrm>
              <a:off x="857225" y="1181075"/>
              <a:ext cx="201400" cy="181050"/>
            </a:xfrm>
            <a:custGeom>
              <a:rect b="b" l="l" r="r" t="t"/>
              <a:pathLst>
                <a:path extrusionOk="0" h="7242" w="8056">
                  <a:moveTo>
                    <a:pt x="4032" y="1"/>
                  </a:moveTo>
                  <a:cubicBezTo>
                    <a:pt x="3183" y="1"/>
                    <a:pt x="2335" y="327"/>
                    <a:pt x="1628" y="983"/>
                  </a:cubicBezTo>
                  <a:cubicBezTo>
                    <a:pt x="136" y="2394"/>
                    <a:pt x="0" y="4564"/>
                    <a:pt x="1411" y="6056"/>
                  </a:cubicBezTo>
                  <a:cubicBezTo>
                    <a:pt x="2095" y="6840"/>
                    <a:pt x="3057" y="7242"/>
                    <a:pt x="4024" y="7242"/>
                  </a:cubicBezTo>
                  <a:cubicBezTo>
                    <a:pt x="4897" y="7242"/>
                    <a:pt x="5774" y="6914"/>
                    <a:pt x="6456" y="6245"/>
                  </a:cubicBezTo>
                  <a:cubicBezTo>
                    <a:pt x="7975" y="4944"/>
                    <a:pt x="8056" y="2638"/>
                    <a:pt x="6673" y="1200"/>
                  </a:cubicBezTo>
                  <a:cubicBezTo>
                    <a:pt x="5917" y="402"/>
                    <a:pt x="4974" y="1"/>
                    <a:pt x="4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0"/>
            <p:cNvSpPr/>
            <p:nvPr/>
          </p:nvSpPr>
          <p:spPr>
            <a:xfrm>
              <a:off x="1468850" y="551525"/>
              <a:ext cx="238325" cy="180175"/>
            </a:xfrm>
            <a:custGeom>
              <a:rect b="b" l="l" r="r" t="t"/>
              <a:pathLst>
                <a:path extrusionOk="0" h="7207" w="9533">
                  <a:moveTo>
                    <a:pt x="4768" y="1"/>
                  </a:moveTo>
                  <a:cubicBezTo>
                    <a:pt x="3870" y="1"/>
                    <a:pt x="2968" y="347"/>
                    <a:pt x="2279" y="1049"/>
                  </a:cubicBezTo>
                  <a:cubicBezTo>
                    <a:pt x="1" y="3273"/>
                    <a:pt x="1520" y="7152"/>
                    <a:pt x="4720" y="7206"/>
                  </a:cubicBezTo>
                  <a:cubicBezTo>
                    <a:pt x="4743" y="7206"/>
                    <a:pt x="4765" y="7206"/>
                    <a:pt x="4787" y="7206"/>
                  </a:cubicBezTo>
                  <a:cubicBezTo>
                    <a:pt x="7917" y="7206"/>
                    <a:pt x="9533" y="3393"/>
                    <a:pt x="7324" y="1130"/>
                  </a:cubicBezTo>
                  <a:cubicBezTo>
                    <a:pt x="6644" y="381"/>
                    <a:pt x="5709" y="1"/>
                    <a:pt x="47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0"/>
            <p:cNvSpPr/>
            <p:nvPr/>
          </p:nvSpPr>
          <p:spPr>
            <a:xfrm>
              <a:off x="3988000" y="1811875"/>
              <a:ext cx="238700" cy="180050"/>
            </a:xfrm>
            <a:custGeom>
              <a:rect b="b" l="l" r="r" t="t"/>
              <a:pathLst>
                <a:path extrusionOk="0" h="7202" w="9548">
                  <a:moveTo>
                    <a:pt x="4801" y="0"/>
                  </a:moveTo>
                  <a:cubicBezTo>
                    <a:pt x="1600" y="0"/>
                    <a:pt x="0" y="3825"/>
                    <a:pt x="2251" y="6103"/>
                  </a:cubicBezTo>
                  <a:cubicBezTo>
                    <a:pt x="2929" y="6835"/>
                    <a:pt x="3852" y="7201"/>
                    <a:pt x="4774" y="7201"/>
                  </a:cubicBezTo>
                  <a:cubicBezTo>
                    <a:pt x="5696" y="7201"/>
                    <a:pt x="6618" y="6835"/>
                    <a:pt x="7296" y="6103"/>
                  </a:cubicBezTo>
                  <a:cubicBezTo>
                    <a:pt x="9548" y="3879"/>
                    <a:pt x="7974" y="27"/>
                    <a:pt x="48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0"/>
            <p:cNvSpPr/>
            <p:nvPr/>
          </p:nvSpPr>
          <p:spPr>
            <a:xfrm>
              <a:off x="4617650" y="1182575"/>
              <a:ext cx="239000" cy="179750"/>
            </a:xfrm>
            <a:custGeom>
              <a:rect b="b" l="l" r="r" t="t"/>
              <a:pathLst>
                <a:path extrusionOk="0" h="7190" w="9560">
                  <a:moveTo>
                    <a:pt x="4773" y="1"/>
                  </a:moveTo>
                  <a:cubicBezTo>
                    <a:pt x="1643" y="1"/>
                    <a:pt x="1" y="3761"/>
                    <a:pt x="2209" y="6050"/>
                  </a:cubicBezTo>
                  <a:cubicBezTo>
                    <a:pt x="2886" y="6810"/>
                    <a:pt x="3823" y="7189"/>
                    <a:pt x="4763" y="7189"/>
                  </a:cubicBezTo>
                  <a:cubicBezTo>
                    <a:pt x="5668" y="7189"/>
                    <a:pt x="6575" y="6837"/>
                    <a:pt x="7254" y="6131"/>
                  </a:cubicBezTo>
                  <a:cubicBezTo>
                    <a:pt x="9560" y="3934"/>
                    <a:pt x="8014" y="55"/>
                    <a:pt x="4840" y="1"/>
                  </a:cubicBezTo>
                  <a:cubicBezTo>
                    <a:pt x="4818" y="1"/>
                    <a:pt x="4795" y="1"/>
                    <a:pt x="47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0"/>
            <p:cNvSpPr/>
            <p:nvPr/>
          </p:nvSpPr>
          <p:spPr>
            <a:xfrm>
              <a:off x="5247400" y="551550"/>
              <a:ext cx="238525" cy="180150"/>
            </a:xfrm>
            <a:custGeom>
              <a:rect b="b" l="l" r="r" t="t"/>
              <a:pathLst>
                <a:path extrusionOk="0" h="7206" w="9541">
                  <a:moveTo>
                    <a:pt x="4742" y="0"/>
                  </a:moveTo>
                  <a:cubicBezTo>
                    <a:pt x="3819" y="0"/>
                    <a:pt x="2898" y="366"/>
                    <a:pt x="2217" y="1102"/>
                  </a:cubicBezTo>
                  <a:cubicBezTo>
                    <a:pt x="1" y="3372"/>
                    <a:pt x="1609" y="7205"/>
                    <a:pt x="4788" y="7205"/>
                  </a:cubicBezTo>
                  <a:cubicBezTo>
                    <a:pt x="4799" y="7205"/>
                    <a:pt x="4810" y="7205"/>
                    <a:pt x="4821" y="7205"/>
                  </a:cubicBezTo>
                  <a:cubicBezTo>
                    <a:pt x="7995" y="7151"/>
                    <a:pt x="9541" y="3299"/>
                    <a:pt x="7262" y="1075"/>
                  </a:cubicBezTo>
                  <a:cubicBezTo>
                    <a:pt x="6574" y="360"/>
                    <a:pt x="5657" y="0"/>
                    <a:pt x="47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0"/>
            <p:cNvSpPr/>
            <p:nvPr/>
          </p:nvSpPr>
          <p:spPr>
            <a:xfrm>
              <a:off x="4617950" y="1811875"/>
              <a:ext cx="238700" cy="180050"/>
            </a:xfrm>
            <a:custGeom>
              <a:rect b="b" l="l" r="r" t="t"/>
              <a:pathLst>
                <a:path extrusionOk="0" h="7202" w="9548">
                  <a:moveTo>
                    <a:pt x="4747" y="0"/>
                  </a:moveTo>
                  <a:cubicBezTo>
                    <a:pt x="1573" y="27"/>
                    <a:pt x="0" y="3879"/>
                    <a:pt x="2251" y="6103"/>
                  </a:cubicBezTo>
                  <a:cubicBezTo>
                    <a:pt x="2943" y="6835"/>
                    <a:pt x="3865" y="7201"/>
                    <a:pt x="4784" y="7201"/>
                  </a:cubicBezTo>
                  <a:cubicBezTo>
                    <a:pt x="5703" y="7201"/>
                    <a:pt x="6618" y="6835"/>
                    <a:pt x="7296" y="6103"/>
                  </a:cubicBezTo>
                  <a:cubicBezTo>
                    <a:pt x="9548" y="3825"/>
                    <a:pt x="7947" y="0"/>
                    <a:pt x="47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0"/>
            <p:cNvSpPr/>
            <p:nvPr/>
          </p:nvSpPr>
          <p:spPr>
            <a:xfrm>
              <a:off x="5265525" y="1181050"/>
              <a:ext cx="202100" cy="181225"/>
            </a:xfrm>
            <a:custGeom>
              <a:rect b="b" l="l" r="r" t="t"/>
              <a:pathLst>
                <a:path extrusionOk="0" h="7249" w="8084">
                  <a:moveTo>
                    <a:pt x="4026" y="0"/>
                  </a:moveTo>
                  <a:cubicBezTo>
                    <a:pt x="3208" y="0"/>
                    <a:pt x="2393" y="309"/>
                    <a:pt x="1709" y="930"/>
                  </a:cubicBezTo>
                  <a:cubicBezTo>
                    <a:pt x="163" y="2314"/>
                    <a:pt x="0" y="4429"/>
                    <a:pt x="1357" y="5975"/>
                  </a:cubicBezTo>
                  <a:cubicBezTo>
                    <a:pt x="2110" y="6817"/>
                    <a:pt x="3087" y="7248"/>
                    <a:pt x="4067" y="7248"/>
                  </a:cubicBezTo>
                  <a:cubicBezTo>
                    <a:pt x="4888" y="7248"/>
                    <a:pt x="5709" y="6946"/>
                    <a:pt x="6402" y="6328"/>
                  </a:cubicBezTo>
                  <a:cubicBezTo>
                    <a:pt x="7893" y="4972"/>
                    <a:pt x="8083" y="2775"/>
                    <a:pt x="6727" y="1283"/>
                  </a:cubicBezTo>
                  <a:cubicBezTo>
                    <a:pt x="5963" y="431"/>
                    <a:pt x="4992" y="0"/>
                    <a:pt x="40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0"/>
            <p:cNvSpPr/>
            <p:nvPr/>
          </p:nvSpPr>
          <p:spPr>
            <a:xfrm>
              <a:off x="5896150" y="551300"/>
              <a:ext cx="200750" cy="180975"/>
            </a:xfrm>
            <a:custGeom>
              <a:rect b="b" l="l" r="r" t="t"/>
              <a:pathLst>
                <a:path extrusionOk="0" h="7239" w="8030">
                  <a:moveTo>
                    <a:pt x="4008" y="1"/>
                  </a:moveTo>
                  <a:cubicBezTo>
                    <a:pt x="3158" y="1"/>
                    <a:pt x="2309" y="334"/>
                    <a:pt x="1601" y="1004"/>
                  </a:cubicBezTo>
                  <a:cubicBezTo>
                    <a:pt x="82" y="2414"/>
                    <a:pt x="1" y="4557"/>
                    <a:pt x="1384" y="6049"/>
                  </a:cubicBezTo>
                  <a:cubicBezTo>
                    <a:pt x="2129" y="6837"/>
                    <a:pt x="3086" y="7239"/>
                    <a:pt x="4043" y="7239"/>
                  </a:cubicBezTo>
                  <a:cubicBezTo>
                    <a:pt x="4898" y="7239"/>
                    <a:pt x="5752" y="6918"/>
                    <a:pt x="6456" y="6266"/>
                  </a:cubicBezTo>
                  <a:cubicBezTo>
                    <a:pt x="7948" y="4937"/>
                    <a:pt x="8029" y="2631"/>
                    <a:pt x="6646" y="1221"/>
                  </a:cubicBezTo>
                  <a:cubicBezTo>
                    <a:pt x="5891" y="409"/>
                    <a:pt x="4949" y="1"/>
                    <a:pt x="40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0"/>
            <p:cNvSpPr/>
            <p:nvPr/>
          </p:nvSpPr>
          <p:spPr>
            <a:xfrm>
              <a:off x="5247225" y="1811875"/>
              <a:ext cx="238700" cy="180550"/>
            </a:xfrm>
            <a:custGeom>
              <a:rect b="b" l="l" r="r" t="t"/>
              <a:pathLst>
                <a:path extrusionOk="0" h="7222" w="9548">
                  <a:moveTo>
                    <a:pt x="4774" y="0"/>
                  </a:moveTo>
                  <a:cubicBezTo>
                    <a:pt x="1600" y="0"/>
                    <a:pt x="0" y="3852"/>
                    <a:pt x="2251" y="6103"/>
                  </a:cubicBezTo>
                  <a:cubicBezTo>
                    <a:pt x="2929" y="6849"/>
                    <a:pt x="3852" y="7222"/>
                    <a:pt x="4774" y="7222"/>
                  </a:cubicBezTo>
                  <a:cubicBezTo>
                    <a:pt x="5696" y="7222"/>
                    <a:pt x="6618" y="6849"/>
                    <a:pt x="7296" y="6103"/>
                  </a:cubicBezTo>
                  <a:cubicBezTo>
                    <a:pt x="9548" y="3852"/>
                    <a:pt x="7974" y="0"/>
                    <a:pt x="47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0"/>
            <p:cNvSpPr/>
            <p:nvPr/>
          </p:nvSpPr>
          <p:spPr>
            <a:xfrm>
              <a:off x="5877750" y="1181150"/>
              <a:ext cx="238125" cy="179850"/>
            </a:xfrm>
            <a:custGeom>
              <a:rect b="b" l="l" r="r" t="t"/>
              <a:pathLst>
                <a:path extrusionOk="0" h="7194" w="9525">
                  <a:moveTo>
                    <a:pt x="4741" y="0"/>
                  </a:moveTo>
                  <a:cubicBezTo>
                    <a:pt x="3797" y="0"/>
                    <a:pt x="2854" y="380"/>
                    <a:pt x="2174" y="1143"/>
                  </a:cubicBezTo>
                  <a:cubicBezTo>
                    <a:pt x="0" y="3425"/>
                    <a:pt x="1597" y="7193"/>
                    <a:pt x="4732" y="7193"/>
                  </a:cubicBezTo>
                  <a:cubicBezTo>
                    <a:pt x="4765" y="7193"/>
                    <a:pt x="4799" y="7193"/>
                    <a:pt x="4832" y="7192"/>
                  </a:cubicBezTo>
                  <a:cubicBezTo>
                    <a:pt x="8006" y="7138"/>
                    <a:pt x="9525" y="3259"/>
                    <a:pt x="7219" y="1035"/>
                  </a:cubicBezTo>
                  <a:cubicBezTo>
                    <a:pt x="6544" y="346"/>
                    <a:pt x="5642" y="0"/>
                    <a:pt x="47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0"/>
            <p:cNvSpPr/>
            <p:nvPr/>
          </p:nvSpPr>
          <p:spPr>
            <a:xfrm>
              <a:off x="6506450" y="551525"/>
              <a:ext cx="239000" cy="180175"/>
            </a:xfrm>
            <a:custGeom>
              <a:rect b="b" l="l" r="r" t="t"/>
              <a:pathLst>
                <a:path extrusionOk="0" h="7207" w="9560">
                  <a:moveTo>
                    <a:pt x="4794" y="1"/>
                  </a:moveTo>
                  <a:cubicBezTo>
                    <a:pt x="3897" y="1"/>
                    <a:pt x="2994" y="347"/>
                    <a:pt x="2306" y="1049"/>
                  </a:cubicBezTo>
                  <a:cubicBezTo>
                    <a:pt x="0" y="3246"/>
                    <a:pt x="1546" y="7152"/>
                    <a:pt x="4720" y="7206"/>
                  </a:cubicBezTo>
                  <a:cubicBezTo>
                    <a:pt x="4742" y="7206"/>
                    <a:pt x="4765" y="7206"/>
                    <a:pt x="4787" y="7206"/>
                  </a:cubicBezTo>
                  <a:cubicBezTo>
                    <a:pt x="7943" y="7206"/>
                    <a:pt x="9559" y="3420"/>
                    <a:pt x="7351" y="1130"/>
                  </a:cubicBezTo>
                  <a:cubicBezTo>
                    <a:pt x="6671" y="381"/>
                    <a:pt x="5735" y="1"/>
                    <a:pt x="47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0"/>
            <p:cNvSpPr/>
            <p:nvPr/>
          </p:nvSpPr>
          <p:spPr>
            <a:xfrm>
              <a:off x="5896150" y="1810525"/>
              <a:ext cx="201425" cy="181225"/>
            </a:xfrm>
            <a:custGeom>
              <a:rect b="b" l="l" r="r" t="t"/>
              <a:pathLst>
                <a:path extrusionOk="0" h="7249" w="8057">
                  <a:moveTo>
                    <a:pt x="4008" y="0"/>
                  </a:moveTo>
                  <a:cubicBezTo>
                    <a:pt x="3158" y="0"/>
                    <a:pt x="2309" y="334"/>
                    <a:pt x="1601" y="1003"/>
                  </a:cubicBezTo>
                  <a:cubicBezTo>
                    <a:pt x="109" y="2414"/>
                    <a:pt x="1" y="4584"/>
                    <a:pt x="1384" y="6048"/>
                  </a:cubicBezTo>
                  <a:cubicBezTo>
                    <a:pt x="2083" y="6847"/>
                    <a:pt x="3051" y="7248"/>
                    <a:pt x="4022" y="7248"/>
                  </a:cubicBezTo>
                  <a:cubicBezTo>
                    <a:pt x="4897" y="7248"/>
                    <a:pt x="5774" y="6922"/>
                    <a:pt x="6456" y="6265"/>
                  </a:cubicBezTo>
                  <a:cubicBezTo>
                    <a:pt x="7948" y="4964"/>
                    <a:pt x="8056" y="2631"/>
                    <a:pt x="6646" y="1220"/>
                  </a:cubicBezTo>
                  <a:cubicBezTo>
                    <a:pt x="5891" y="408"/>
                    <a:pt x="4949" y="0"/>
                    <a:pt x="4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0"/>
            <p:cNvSpPr/>
            <p:nvPr/>
          </p:nvSpPr>
          <p:spPr>
            <a:xfrm>
              <a:off x="6507125" y="1180950"/>
              <a:ext cx="238125" cy="180725"/>
            </a:xfrm>
            <a:custGeom>
              <a:rect b="b" l="l" r="r" t="t"/>
              <a:pathLst>
                <a:path extrusionOk="0" h="7229" w="9525">
                  <a:moveTo>
                    <a:pt x="4753" y="1"/>
                  </a:moveTo>
                  <a:cubicBezTo>
                    <a:pt x="3889" y="1"/>
                    <a:pt x="3028" y="347"/>
                    <a:pt x="2306" y="1043"/>
                  </a:cubicBezTo>
                  <a:cubicBezTo>
                    <a:pt x="0" y="3240"/>
                    <a:pt x="1492" y="7146"/>
                    <a:pt x="4666" y="7227"/>
                  </a:cubicBezTo>
                  <a:cubicBezTo>
                    <a:pt x="4699" y="7228"/>
                    <a:pt x="4732" y="7228"/>
                    <a:pt x="4765" y="7228"/>
                  </a:cubicBezTo>
                  <a:cubicBezTo>
                    <a:pt x="7874" y="7228"/>
                    <a:pt x="9525" y="3460"/>
                    <a:pt x="7351" y="1178"/>
                  </a:cubicBezTo>
                  <a:cubicBezTo>
                    <a:pt x="6595" y="394"/>
                    <a:pt x="5673" y="1"/>
                    <a:pt x="47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0"/>
            <p:cNvSpPr/>
            <p:nvPr/>
          </p:nvSpPr>
          <p:spPr>
            <a:xfrm>
              <a:off x="6506825" y="1811100"/>
              <a:ext cx="239000" cy="179825"/>
            </a:xfrm>
            <a:custGeom>
              <a:rect b="b" l="l" r="r" t="t"/>
              <a:pathLst>
                <a:path extrusionOk="0" h="7193" w="9560">
                  <a:moveTo>
                    <a:pt x="4786" y="0"/>
                  </a:moveTo>
                  <a:cubicBezTo>
                    <a:pt x="3846" y="0"/>
                    <a:pt x="2903" y="380"/>
                    <a:pt x="2209" y="1143"/>
                  </a:cubicBezTo>
                  <a:cubicBezTo>
                    <a:pt x="1" y="3406"/>
                    <a:pt x="1617" y="7192"/>
                    <a:pt x="4773" y="7192"/>
                  </a:cubicBezTo>
                  <a:cubicBezTo>
                    <a:pt x="4795" y="7192"/>
                    <a:pt x="4818" y="7192"/>
                    <a:pt x="4840" y="7192"/>
                  </a:cubicBezTo>
                  <a:cubicBezTo>
                    <a:pt x="8014" y="7138"/>
                    <a:pt x="9560" y="3259"/>
                    <a:pt x="7254" y="1035"/>
                  </a:cubicBezTo>
                  <a:cubicBezTo>
                    <a:pt x="6579" y="346"/>
                    <a:pt x="5683" y="0"/>
                    <a:pt x="47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0"/>
            <p:cNvSpPr/>
            <p:nvPr/>
          </p:nvSpPr>
          <p:spPr>
            <a:xfrm>
              <a:off x="3988175" y="552650"/>
              <a:ext cx="238525" cy="179800"/>
            </a:xfrm>
            <a:custGeom>
              <a:rect b="b" l="l" r="r" t="t"/>
              <a:pathLst>
                <a:path extrusionOk="0" h="7192" w="9541">
                  <a:moveTo>
                    <a:pt x="4787" y="0"/>
                  </a:moveTo>
                  <a:cubicBezTo>
                    <a:pt x="1609" y="0"/>
                    <a:pt x="1" y="3806"/>
                    <a:pt x="2217" y="6076"/>
                  </a:cubicBezTo>
                  <a:cubicBezTo>
                    <a:pt x="2905" y="6819"/>
                    <a:pt x="3836" y="7192"/>
                    <a:pt x="4768" y="7192"/>
                  </a:cubicBezTo>
                  <a:cubicBezTo>
                    <a:pt x="5674" y="7192"/>
                    <a:pt x="6580" y="6839"/>
                    <a:pt x="7262" y="6130"/>
                  </a:cubicBezTo>
                  <a:cubicBezTo>
                    <a:pt x="9541" y="3906"/>
                    <a:pt x="7995" y="27"/>
                    <a:pt x="4821" y="0"/>
                  </a:cubicBezTo>
                  <a:cubicBezTo>
                    <a:pt x="4810" y="0"/>
                    <a:pt x="4798" y="0"/>
                    <a:pt x="4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0"/>
            <p:cNvSpPr/>
            <p:nvPr/>
          </p:nvSpPr>
          <p:spPr>
            <a:xfrm>
              <a:off x="4006975" y="1181075"/>
              <a:ext cx="201425" cy="181050"/>
            </a:xfrm>
            <a:custGeom>
              <a:rect b="b" l="l" r="r" t="t"/>
              <a:pathLst>
                <a:path extrusionOk="0" h="7242" w="8057">
                  <a:moveTo>
                    <a:pt x="4006" y="1"/>
                  </a:moveTo>
                  <a:cubicBezTo>
                    <a:pt x="3156" y="1"/>
                    <a:pt x="2308" y="327"/>
                    <a:pt x="1601" y="983"/>
                  </a:cubicBezTo>
                  <a:cubicBezTo>
                    <a:pt x="109" y="2394"/>
                    <a:pt x="0" y="4564"/>
                    <a:pt x="1384" y="6056"/>
                  </a:cubicBezTo>
                  <a:cubicBezTo>
                    <a:pt x="2082" y="6840"/>
                    <a:pt x="3051" y="7242"/>
                    <a:pt x="4021" y="7242"/>
                  </a:cubicBezTo>
                  <a:cubicBezTo>
                    <a:pt x="4897" y="7242"/>
                    <a:pt x="5774" y="6914"/>
                    <a:pt x="6456" y="6245"/>
                  </a:cubicBezTo>
                  <a:cubicBezTo>
                    <a:pt x="7948" y="4944"/>
                    <a:pt x="8056" y="2638"/>
                    <a:pt x="6646" y="1200"/>
                  </a:cubicBezTo>
                  <a:cubicBezTo>
                    <a:pt x="5890" y="402"/>
                    <a:pt x="4947" y="1"/>
                    <a:pt x="40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0"/>
            <p:cNvSpPr/>
            <p:nvPr/>
          </p:nvSpPr>
          <p:spPr>
            <a:xfrm>
              <a:off x="4617950" y="551525"/>
              <a:ext cx="238325" cy="180175"/>
            </a:xfrm>
            <a:custGeom>
              <a:rect b="b" l="l" r="r" t="t"/>
              <a:pathLst>
                <a:path extrusionOk="0" h="7207" w="9533">
                  <a:moveTo>
                    <a:pt x="4747" y="1"/>
                  </a:moveTo>
                  <a:cubicBezTo>
                    <a:pt x="3849" y="1"/>
                    <a:pt x="2954" y="347"/>
                    <a:pt x="2279" y="1049"/>
                  </a:cubicBezTo>
                  <a:cubicBezTo>
                    <a:pt x="0" y="3273"/>
                    <a:pt x="1519" y="7152"/>
                    <a:pt x="4693" y="7206"/>
                  </a:cubicBezTo>
                  <a:cubicBezTo>
                    <a:pt x="4715" y="7206"/>
                    <a:pt x="4737" y="7206"/>
                    <a:pt x="4759" y="7206"/>
                  </a:cubicBezTo>
                  <a:cubicBezTo>
                    <a:pt x="7916" y="7206"/>
                    <a:pt x="9532" y="3393"/>
                    <a:pt x="7324" y="1130"/>
                  </a:cubicBezTo>
                  <a:cubicBezTo>
                    <a:pt x="6630" y="381"/>
                    <a:pt x="5687" y="1"/>
                    <a:pt x="47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0"/>
            <p:cNvSpPr/>
            <p:nvPr/>
          </p:nvSpPr>
          <p:spPr>
            <a:xfrm>
              <a:off x="2098125" y="3073125"/>
              <a:ext cx="238525" cy="179725"/>
            </a:xfrm>
            <a:custGeom>
              <a:rect b="b" l="l" r="r" t="t"/>
              <a:pathLst>
                <a:path extrusionOk="0" h="7189" w="9541">
                  <a:moveTo>
                    <a:pt x="4759" y="0"/>
                  </a:moveTo>
                  <a:cubicBezTo>
                    <a:pt x="3849" y="0"/>
                    <a:pt x="2937" y="360"/>
                    <a:pt x="2252" y="1085"/>
                  </a:cubicBezTo>
                  <a:cubicBezTo>
                    <a:pt x="1" y="3337"/>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0"/>
            <p:cNvSpPr/>
            <p:nvPr/>
          </p:nvSpPr>
          <p:spPr>
            <a:xfrm>
              <a:off x="2728075" y="2443400"/>
              <a:ext cx="238150" cy="180200"/>
            </a:xfrm>
            <a:custGeom>
              <a:rect b="b" l="l" r="r" t="t"/>
              <a:pathLst>
                <a:path extrusionOk="0" h="7208" w="9526">
                  <a:moveTo>
                    <a:pt x="4761" y="0"/>
                  </a:moveTo>
                  <a:cubicBezTo>
                    <a:pt x="3895" y="0"/>
                    <a:pt x="3028" y="340"/>
                    <a:pt x="2306" y="1022"/>
                  </a:cubicBezTo>
                  <a:cubicBezTo>
                    <a:pt x="1" y="3219"/>
                    <a:pt x="1493" y="7125"/>
                    <a:pt x="4693" y="7206"/>
                  </a:cubicBezTo>
                  <a:cubicBezTo>
                    <a:pt x="4727" y="7207"/>
                    <a:pt x="4760" y="7208"/>
                    <a:pt x="4793" y="7208"/>
                  </a:cubicBezTo>
                  <a:cubicBezTo>
                    <a:pt x="7902" y="7208"/>
                    <a:pt x="9525" y="3439"/>
                    <a:pt x="7351" y="1158"/>
                  </a:cubicBezTo>
                  <a:cubicBezTo>
                    <a:pt x="6609" y="387"/>
                    <a:pt x="5686" y="0"/>
                    <a:pt x="47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0"/>
            <p:cNvSpPr/>
            <p:nvPr/>
          </p:nvSpPr>
          <p:spPr>
            <a:xfrm>
              <a:off x="839100" y="4963650"/>
              <a:ext cx="238525" cy="179975"/>
            </a:xfrm>
            <a:custGeom>
              <a:rect b="b" l="l" r="r" t="t"/>
              <a:pathLst>
                <a:path extrusionOk="0" h="7199" w="9541">
                  <a:moveTo>
                    <a:pt x="4760" y="0"/>
                  </a:moveTo>
                  <a:cubicBezTo>
                    <a:pt x="1582" y="0"/>
                    <a:pt x="1" y="3833"/>
                    <a:pt x="2244" y="6076"/>
                  </a:cubicBezTo>
                  <a:cubicBezTo>
                    <a:pt x="2925" y="6826"/>
                    <a:pt x="3853" y="7198"/>
                    <a:pt x="4779" y="7198"/>
                  </a:cubicBezTo>
                  <a:cubicBezTo>
                    <a:pt x="5697" y="7198"/>
                    <a:pt x="6614" y="6832"/>
                    <a:pt x="7289" y="6103"/>
                  </a:cubicBezTo>
                  <a:cubicBezTo>
                    <a:pt x="9540" y="3852"/>
                    <a:pt x="7967" y="0"/>
                    <a:pt x="4794" y="0"/>
                  </a:cubicBezTo>
                  <a:cubicBezTo>
                    <a:pt x="4782" y="0"/>
                    <a:pt x="4771" y="0"/>
                    <a:pt x="47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0"/>
            <p:cNvSpPr/>
            <p:nvPr/>
          </p:nvSpPr>
          <p:spPr>
            <a:xfrm>
              <a:off x="1469250" y="4333675"/>
              <a:ext cx="238325" cy="180100"/>
            </a:xfrm>
            <a:custGeom>
              <a:rect b="b" l="l" r="r" t="t"/>
              <a:pathLst>
                <a:path extrusionOk="0" h="7204" w="9533">
                  <a:moveTo>
                    <a:pt x="4746" y="1"/>
                  </a:moveTo>
                  <a:cubicBezTo>
                    <a:pt x="1616" y="1"/>
                    <a:pt x="0" y="3788"/>
                    <a:pt x="2182" y="6050"/>
                  </a:cubicBezTo>
                  <a:cubicBezTo>
                    <a:pt x="2865" y="6817"/>
                    <a:pt x="3813" y="7204"/>
                    <a:pt x="4765" y="7204"/>
                  </a:cubicBezTo>
                  <a:cubicBezTo>
                    <a:pt x="5665" y="7204"/>
                    <a:pt x="6568" y="6857"/>
                    <a:pt x="7254" y="6159"/>
                  </a:cubicBezTo>
                  <a:cubicBezTo>
                    <a:pt x="9532" y="3934"/>
                    <a:pt x="8013" y="56"/>
                    <a:pt x="4813" y="1"/>
                  </a:cubicBezTo>
                  <a:cubicBezTo>
                    <a:pt x="4791" y="1"/>
                    <a:pt x="4768" y="1"/>
                    <a:pt x="47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0"/>
            <p:cNvSpPr/>
            <p:nvPr/>
          </p:nvSpPr>
          <p:spPr>
            <a:xfrm>
              <a:off x="2098325" y="3702975"/>
              <a:ext cx="239200" cy="179825"/>
            </a:xfrm>
            <a:custGeom>
              <a:rect b="b" l="l" r="r" t="t"/>
              <a:pathLst>
                <a:path extrusionOk="0" h="7193" w="9568">
                  <a:moveTo>
                    <a:pt x="4771" y="1"/>
                  </a:moveTo>
                  <a:cubicBezTo>
                    <a:pt x="3843" y="1"/>
                    <a:pt x="2918" y="374"/>
                    <a:pt x="2244" y="1116"/>
                  </a:cubicBezTo>
                  <a:cubicBezTo>
                    <a:pt x="1" y="3387"/>
                    <a:pt x="1609" y="7192"/>
                    <a:pt x="4787" y="7192"/>
                  </a:cubicBezTo>
                  <a:cubicBezTo>
                    <a:pt x="4798" y="7192"/>
                    <a:pt x="4810" y="7192"/>
                    <a:pt x="4821" y="7192"/>
                  </a:cubicBezTo>
                  <a:cubicBezTo>
                    <a:pt x="7994" y="7165"/>
                    <a:pt x="9568" y="3286"/>
                    <a:pt x="7262" y="1062"/>
                  </a:cubicBezTo>
                  <a:cubicBezTo>
                    <a:pt x="6580" y="353"/>
                    <a:pt x="5674" y="1"/>
                    <a:pt x="47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0"/>
            <p:cNvSpPr/>
            <p:nvPr/>
          </p:nvSpPr>
          <p:spPr>
            <a:xfrm>
              <a:off x="2747075" y="3072975"/>
              <a:ext cx="201425" cy="182050"/>
            </a:xfrm>
            <a:custGeom>
              <a:rect b="b" l="l" r="r" t="t"/>
              <a:pathLst>
                <a:path extrusionOk="0" h="7282" w="8057">
                  <a:moveTo>
                    <a:pt x="4005" y="0"/>
                  </a:moveTo>
                  <a:cubicBezTo>
                    <a:pt x="3156" y="0"/>
                    <a:pt x="2308" y="327"/>
                    <a:pt x="1601" y="983"/>
                  </a:cubicBezTo>
                  <a:cubicBezTo>
                    <a:pt x="82" y="2393"/>
                    <a:pt x="0" y="4536"/>
                    <a:pt x="1384" y="6028"/>
                  </a:cubicBezTo>
                  <a:cubicBezTo>
                    <a:pt x="2097" y="6858"/>
                    <a:pt x="3093" y="7282"/>
                    <a:pt x="4092" y="7282"/>
                  </a:cubicBezTo>
                  <a:cubicBezTo>
                    <a:pt x="4954" y="7282"/>
                    <a:pt x="5819" y="6967"/>
                    <a:pt x="6510" y="6326"/>
                  </a:cubicBezTo>
                  <a:cubicBezTo>
                    <a:pt x="8002" y="4970"/>
                    <a:pt x="8056" y="2637"/>
                    <a:pt x="6646" y="1200"/>
                  </a:cubicBezTo>
                  <a:cubicBezTo>
                    <a:pt x="5890" y="401"/>
                    <a:pt x="4947" y="0"/>
                    <a:pt x="40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0"/>
            <p:cNvSpPr/>
            <p:nvPr/>
          </p:nvSpPr>
          <p:spPr>
            <a:xfrm>
              <a:off x="3358025" y="2443400"/>
              <a:ext cx="238325" cy="180175"/>
            </a:xfrm>
            <a:custGeom>
              <a:rect b="b" l="l" r="r" t="t"/>
              <a:pathLst>
                <a:path extrusionOk="0" h="7207" w="9533">
                  <a:moveTo>
                    <a:pt x="4768" y="1"/>
                  </a:moveTo>
                  <a:cubicBezTo>
                    <a:pt x="3870" y="1"/>
                    <a:pt x="2968" y="347"/>
                    <a:pt x="2279" y="1049"/>
                  </a:cubicBezTo>
                  <a:cubicBezTo>
                    <a:pt x="1" y="3246"/>
                    <a:pt x="1520" y="7152"/>
                    <a:pt x="4693" y="7206"/>
                  </a:cubicBezTo>
                  <a:cubicBezTo>
                    <a:pt x="4716" y="7207"/>
                    <a:pt x="4738" y="7207"/>
                    <a:pt x="4761" y="7207"/>
                  </a:cubicBezTo>
                  <a:cubicBezTo>
                    <a:pt x="7917" y="7207"/>
                    <a:pt x="9533" y="3420"/>
                    <a:pt x="7324" y="1131"/>
                  </a:cubicBezTo>
                  <a:cubicBezTo>
                    <a:pt x="6644" y="381"/>
                    <a:pt x="5709" y="1"/>
                    <a:pt x="47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0"/>
            <p:cNvSpPr/>
            <p:nvPr/>
          </p:nvSpPr>
          <p:spPr>
            <a:xfrm>
              <a:off x="1468850" y="4962975"/>
              <a:ext cx="238725" cy="180400"/>
            </a:xfrm>
            <a:custGeom>
              <a:rect b="b" l="l" r="r" t="t"/>
              <a:pathLst>
                <a:path extrusionOk="0" h="7216" w="9549">
                  <a:moveTo>
                    <a:pt x="4748" y="0"/>
                  </a:moveTo>
                  <a:cubicBezTo>
                    <a:pt x="1574" y="27"/>
                    <a:pt x="1" y="3879"/>
                    <a:pt x="2252" y="6130"/>
                  </a:cubicBezTo>
                  <a:cubicBezTo>
                    <a:pt x="2937" y="6856"/>
                    <a:pt x="3849" y="7215"/>
                    <a:pt x="4763" y="7215"/>
                  </a:cubicBezTo>
                  <a:cubicBezTo>
                    <a:pt x="5693" y="7215"/>
                    <a:pt x="6626" y="6842"/>
                    <a:pt x="7324" y="6103"/>
                  </a:cubicBezTo>
                  <a:cubicBezTo>
                    <a:pt x="9548" y="3852"/>
                    <a:pt x="7948" y="0"/>
                    <a:pt x="47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0"/>
            <p:cNvSpPr/>
            <p:nvPr/>
          </p:nvSpPr>
          <p:spPr>
            <a:xfrm>
              <a:off x="2116450" y="4332375"/>
              <a:ext cx="202775" cy="181000"/>
            </a:xfrm>
            <a:custGeom>
              <a:rect b="b" l="l" r="r" t="t"/>
              <a:pathLst>
                <a:path extrusionOk="0" h="7240" w="8111">
                  <a:moveTo>
                    <a:pt x="4023" y="1"/>
                  </a:moveTo>
                  <a:cubicBezTo>
                    <a:pt x="3204" y="1"/>
                    <a:pt x="2389" y="303"/>
                    <a:pt x="1709" y="921"/>
                  </a:cubicBezTo>
                  <a:cubicBezTo>
                    <a:pt x="163" y="2305"/>
                    <a:pt x="0" y="4448"/>
                    <a:pt x="1356" y="5966"/>
                  </a:cubicBezTo>
                  <a:cubicBezTo>
                    <a:pt x="2109" y="6808"/>
                    <a:pt x="3087" y="7240"/>
                    <a:pt x="4067" y="7240"/>
                  </a:cubicBezTo>
                  <a:cubicBezTo>
                    <a:pt x="4887" y="7240"/>
                    <a:pt x="5709" y="6937"/>
                    <a:pt x="6401" y="6319"/>
                  </a:cubicBezTo>
                  <a:cubicBezTo>
                    <a:pt x="7920" y="4990"/>
                    <a:pt x="8110" y="2793"/>
                    <a:pt x="6754" y="1274"/>
                  </a:cubicBezTo>
                  <a:cubicBezTo>
                    <a:pt x="5986" y="433"/>
                    <a:pt x="5002" y="1"/>
                    <a:pt x="40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0"/>
            <p:cNvSpPr/>
            <p:nvPr/>
          </p:nvSpPr>
          <p:spPr>
            <a:xfrm>
              <a:off x="2747075" y="3702650"/>
              <a:ext cx="201425" cy="180725"/>
            </a:xfrm>
            <a:custGeom>
              <a:rect b="b" l="l" r="r" t="t"/>
              <a:pathLst>
                <a:path extrusionOk="0" h="7229" w="8057">
                  <a:moveTo>
                    <a:pt x="3994" y="0"/>
                  </a:moveTo>
                  <a:cubicBezTo>
                    <a:pt x="3149" y="0"/>
                    <a:pt x="2305" y="328"/>
                    <a:pt x="1601" y="994"/>
                  </a:cubicBezTo>
                  <a:cubicBezTo>
                    <a:pt x="82" y="2431"/>
                    <a:pt x="0" y="4547"/>
                    <a:pt x="1384" y="6039"/>
                  </a:cubicBezTo>
                  <a:cubicBezTo>
                    <a:pt x="2129" y="6827"/>
                    <a:pt x="3086" y="7229"/>
                    <a:pt x="4043" y="7229"/>
                  </a:cubicBezTo>
                  <a:cubicBezTo>
                    <a:pt x="4897" y="7229"/>
                    <a:pt x="5752" y="6908"/>
                    <a:pt x="6456" y="6256"/>
                  </a:cubicBezTo>
                  <a:cubicBezTo>
                    <a:pt x="7948" y="4954"/>
                    <a:pt x="8056" y="2621"/>
                    <a:pt x="6646" y="1211"/>
                  </a:cubicBezTo>
                  <a:cubicBezTo>
                    <a:pt x="5887" y="409"/>
                    <a:pt x="4939" y="0"/>
                    <a:pt x="3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0"/>
            <p:cNvSpPr/>
            <p:nvPr/>
          </p:nvSpPr>
          <p:spPr>
            <a:xfrm>
              <a:off x="3357750" y="3073100"/>
              <a:ext cx="239000" cy="179750"/>
            </a:xfrm>
            <a:custGeom>
              <a:rect b="b" l="l" r="r" t="t"/>
              <a:pathLst>
                <a:path extrusionOk="0" h="7190" w="9560">
                  <a:moveTo>
                    <a:pt x="4772" y="1"/>
                  </a:moveTo>
                  <a:cubicBezTo>
                    <a:pt x="3836" y="1"/>
                    <a:pt x="2900" y="381"/>
                    <a:pt x="2209" y="1141"/>
                  </a:cubicBezTo>
                  <a:cubicBezTo>
                    <a:pt x="0" y="3403"/>
                    <a:pt x="1616" y="7190"/>
                    <a:pt x="4773" y="7190"/>
                  </a:cubicBezTo>
                  <a:cubicBezTo>
                    <a:pt x="4795" y="7190"/>
                    <a:pt x="4818" y="7190"/>
                    <a:pt x="4840" y="7189"/>
                  </a:cubicBezTo>
                  <a:cubicBezTo>
                    <a:pt x="8013" y="7135"/>
                    <a:pt x="9560" y="3256"/>
                    <a:pt x="7254" y="1059"/>
                  </a:cubicBezTo>
                  <a:cubicBezTo>
                    <a:pt x="6575" y="354"/>
                    <a:pt x="5674" y="1"/>
                    <a:pt x="47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0"/>
            <p:cNvSpPr/>
            <p:nvPr/>
          </p:nvSpPr>
          <p:spPr>
            <a:xfrm>
              <a:off x="2098125" y="4963650"/>
              <a:ext cx="238725" cy="180050"/>
            </a:xfrm>
            <a:custGeom>
              <a:rect b="b" l="l" r="r" t="t"/>
              <a:pathLst>
                <a:path extrusionOk="0" h="7202" w="9549">
                  <a:moveTo>
                    <a:pt x="4775" y="0"/>
                  </a:moveTo>
                  <a:cubicBezTo>
                    <a:pt x="1601" y="0"/>
                    <a:pt x="1" y="3852"/>
                    <a:pt x="2252" y="6103"/>
                  </a:cubicBezTo>
                  <a:cubicBezTo>
                    <a:pt x="2930" y="6836"/>
                    <a:pt x="3852" y="7202"/>
                    <a:pt x="4775" y="7202"/>
                  </a:cubicBezTo>
                  <a:cubicBezTo>
                    <a:pt x="5697" y="7202"/>
                    <a:pt x="6619" y="6836"/>
                    <a:pt x="7297" y="6103"/>
                  </a:cubicBezTo>
                  <a:cubicBezTo>
                    <a:pt x="9548" y="3852"/>
                    <a:pt x="7975" y="0"/>
                    <a:pt x="4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0"/>
            <p:cNvSpPr/>
            <p:nvPr/>
          </p:nvSpPr>
          <p:spPr>
            <a:xfrm>
              <a:off x="2728475" y="4332575"/>
              <a:ext cx="238325" cy="180175"/>
            </a:xfrm>
            <a:custGeom>
              <a:rect b="b" l="l" r="r" t="t"/>
              <a:pathLst>
                <a:path extrusionOk="0" h="7207" w="9533">
                  <a:moveTo>
                    <a:pt x="4749" y="1"/>
                  </a:moveTo>
                  <a:cubicBezTo>
                    <a:pt x="3805" y="1"/>
                    <a:pt x="2862" y="381"/>
                    <a:pt x="2182" y="1130"/>
                  </a:cubicBezTo>
                  <a:cubicBezTo>
                    <a:pt x="0" y="3420"/>
                    <a:pt x="1616" y="7207"/>
                    <a:pt x="4773" y="7207"/>
                  </a:cubicBezTo>
                  <a:cubicBezTo>
                    <a:pt x="4795" y="7207"/>
                    <a:pt x="4818" y="7207"/>
                    <a:pt x="4840" y="7206"/>
                  </a:cubicBezTo>
                  <a:cubicBezTo>
                    <a:pt x="8014" y="7125"/>
                    <a:pt x="9532" y="3246"/>
                    <a:pt x="7227" y="1049"/>
                  </a:cubicBezTo>
                  <a:cubicBezTo>
                    <a:pt x="6551" y="347"/>
                    <a:pt x="5650" y="1"/>
                    <a:pt x="47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0"/>
            <p:cNvSpPr/>
            <p:nvPr/>
          </p:nvSpPr>
          <p:spPr>
            <a:xfrm>
              <a:off x="3358025" y="3702975"/>
              <a:ext cx="238325" cy="179825"/>
            </a:xfrm>
            <a:custGeom>
              <a:rect b="b" l="l" r="r" t="t"/>
              <a:pathLst>
                <a:path extrusionOk="0" h="7193" w="9533">
                  <a:moveTo>
                    <a:pt x="4768" y="0"/>
                  </a:moveTo>
                  <a:cubicBezTo>
                    <a:pt x="3870" y="0"/>
                    <a:pt x="2968" y="346"/>
                    <a:pt x="2279" y="1035"/>
                  </a:cubicBezTo>
                  <a:cubicBezTo>
                    <a:pt x="1" y="3259"/>
                    <a:pt x="1520" y="7138"/>
                    <a:pt x="4693" y="7192"/>
                  </a:cubicBezTo>
                  <a:cubicBezTo>
                    <a:pt x="4716" y="7193"/>
                    <a:pt x="4738" y="7193"/>
                    <a:pt x="4761" y="7193"/>
                  </a:cubicBezTo>
                  <a:cubicBezTo>
                    <a:pt x="7917" y="7193"/>
                    <a:pt x="9533" y="3406"/>
                    <a:pt x="7324" y="1144"/>
                  </a:cubicBezTo>
                  <a:cubicBezTo>
                    <a:pt x="6644" y="380"/>
                    <a:pt x="5709" y="0"/>
                    <a:pt x="47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0"/>
            <p:cNvSpPr/>
            <p:nvPr/>
          </p:nvSpPr>
          <p:spPr>
            <a:xfrm>
              <a:off x="2747075" y="4962125"/>
              <a:ext cx="201425" cy="181050"/>
            </a:xfrm>
            <a:custGeom>
              <a:rect b="b" l="l" r="r" t="t"/>
              <a:pathLst>
                <a:path extrusionOk="0" h="7242" w="8057">
                  <a:moveTo>
                    <a:pt x="4005" y="1"/>
                  </a:moveTo>
                  <a:cubicBezTo>
                    <a:pt x="3156" y="1"/>
                    <a:pt x="2308" y="328"/>
                    <a:pt x="1601" y="984"/>
                  </a:cubicBezTo>
                  <a:cubicBezTo>
                    <a:pt x="109" y="2394"/>
                    <a:pt x="0" y="4564"/>
                    <a:pt x="1384" y="6056"/>
                  </a:cubicBezTo>
                  <a:cubicBezTo>
                    <a:pt x="2082" y="6840"/>
                    <a:pt x="3051" y="7242"/>
                    <a:pt x="4021" y="7242"/>
                  </a:cubicBezTo>
                  <a:cubicBezTo>
                    <a:pt x="4897" y="7242"/>
                    <a:pt x="5774" y="6915"/>
                    <a:pt x="6456" y="6246"/>
                  </a:cubicBezTo>
                  <a:cubicBezTo>
                    <a:pt x="7948" y="4944"/>
                    <a:pt x="8056" y="2638"/>
                    <a:pt x="6646" y="1201"/>
                  </a:cubicBezTo>
                  <a:cubicBezTo>
                    <a:pt x="5890" y="402"/>
                    <a:pt x="4947" y="1"/>
                    <a:pt x="40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0"/>
            <p:cNvSpPr/>
            <p:nvPr/>
          </p:nvSpPr>
          <p:spPr>
            <a:xfrm>
              <a:off x="3358025" y="4332300"/>
              <a:ext cx="238150" cy="180475"/>
            </a:xfrm>
            <a:custGeom>
              <a:rect b="b" l="l" r="r" t="t"/>
              <a:pathLst>
                <a:path extrusionOk="0" h="7219" w="9526">
                  <a:moveTo>
                    <a:pt x="4750" y="1"/>
                  </a:moveTo>
                  <a:cubicBezTo>
                    <a:pt x="3888" y="1"/>
                    <a:pt x="3025" y="341"/>
                    <a:pt x="2306" y="1033"/>
                  </a:cubicBezTo>
                  <a:cubicBezTo>
                    <a:pt x="1" y="3230"/>
                    <a:pt x="1493" y="7136"/>
                    <a:pt x="4666" y="7217"/>
                  </a:cubicBezTo>
                  <a:cubicBezTo>
                    <a:pt x="4700" y="7218"/>
                    <a:pt x="4733" y="7218"/>
                    <a:pt x="4767" y="7218"/>
                  </a:cubicBezTo>
                  <a:cubicBezTo>
                    <a:pt x="7902" y="7218"/>
                    <a:pt x="9525" y="3450"/>
                    <a:pt x="7352" y="1169"/>
                  </a:cubicBezTo>
                  <a:cubicBezTo>
                    <a:pt x="6606" y="395"/>
                    <a:pt x="5678" y="1"/>
                    <a:pt x="4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0"/>
            <p:cNvSpPr/>
            <p:nvPr/>
          </p:nvSpPr>
          <p:spPr>
            <a:xfrm>
              <a:off x="3357750" y="4962275"/>
              <a:ext cx="239000" cy="179750"/>
            </a:xfrm>
            <a:custGeom>
              <a:rect b="b" l="l" r="r" t="t"/>
              <a:pathLst>
                <a:path extrusionOk="0" h="7190" w="9560">
                  <a:moveTo>
                    <a:pt x="4772" y="1"/>
                  </a:moveTo>
                  <a:cubicBezTo>
                    <a:pt x="3836" y="1"/>
                    <a:pt x="2900" y="381"/>
                    <a:pt x="2209" y="1140"/>
                  </a:cubicBezTo>
                  <a:cubicBezTo>
                    <a:pt x="0" y="3403"/>
                    <a:pt x="1616" y="7190"/>
                    <a:pt x="4773" y="7190"/>
                  </a:cubicBezTo>
                  <a:cubicBezTo>
                    <a:pt x="4795" y="7190"/>
                    <a:pt x="4818" y="7189"/>
                    <a:pt x="4840" y="7189"/>
                  </a:cubicBezTo>
                  <a:cubicBezTo>
                    <a:pt x="8013" y="7135"/>
                    <a:pt x="9560" y="3256"/>
                    <a:pt x="7254" y="1059"/>
                  </a:cubicBezTo>
                  <a:cubicBezTo>
                    <a:pt x="6575" y="354"/>
                    <a:pt x="5674" y="1"/>
                    <a:pt x="47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0"/>
            <p:cNvSpPr/>
            <p:nvPr/>
          </p:nvSpPr>
          <p:spPr>
            <a:xfrm>
              <a:off x="229975" y="2443400"/>
              <a:ext cx="198700" cy="179600"/>
            </a:xfrm>
            <a:custGeom>
              <a:rect b="b" l="l" r="r" t="t"/>
              <a:pathLst>
                <a:path extrusionOk="0" h="7184" w="7948">
                  <a:moveTo>
                    <a:pt x="3927" y="0"/>
                  </a:moveTo>
                  <a:cubicBezTo>
                    <a:pt x="3061" y="0"/>
                    <a:pt x="2201" y="340"/>
                    <a:pt x="1492" y="1022"/>
                  </a:cubicBezTo>
                  <a:cubicBezTo>
                    <a:pt x="55" y="2378"/>
                    <a:pt x="1" y="4657"/>
                    <a:pt x="1357" y="6067"/>
                  </a:cubicBezTo>
                  <a:cubicBezTo>
                    <a:pt x="2058" y="6810"/>
                    <a:pt x="3005" y="7184"/>
                    <a:pt x="3956" y="7184"/>
                  </a:cubicBezTo>
                  <a:cubicBezTo>
                    <a:pt x="4844" y="7184"/>
                    <a:pt x="5735" y="6858"/>
                    <a:pt x="6429" y="6203"/>
                  </a:cubicBezTo>
                  <a:lnTo>
                    <a:pt x="6402" y="6203"/>
                  </a:lnTo>
                  <a:cubicBezTo>
                    <a:pt x="7894" y="4874"/>
                    <a:pt x="7948" y="2541"/>
                    <a:pt x="6537" y="1158"/>
                  </a:cubicBezTo>
                  <a:cubicBezTo>
                    <a:pt x="5781" y="387"/>
                    <a:pt x="4851" y="0"/>
                    <a:pt x="39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0"/>
            <p:cNvSpPr/>
            <p:nvPr/>
          </p:nvSpPr>
          <p:spPr>
            <a:xfrm>
              <a:off x="209625" y="3073800"/>
              <a:ext cx="238725" cy="180050"/>
            </a:xfrm>
            <a:custGeom>
              <a:rect b="b" l="l" r="r" t="t"/>
              <a:pathLst>
                <a:path extrusionOk="0" h="7202" w="9549">
                  <a:moveTo>
                    <a:pt x="4775" y="0"/>
                  </a:moveTo>
                  <a:cubicBezTo>
                    <a:pt x="1574" y="0"/>
                    <a:pt x="1" y="3852"/>
                    <a:pt x="2252" y="6103"/>
                  </a:cubicBezTo>
                  <a:cubicBezTo>
                    <a:pt x="2930" y="6836"/>
                    <a:pt x="3852" y="7202"/>
                    <a:pt x="4775" y="7202"/>
                  </a:cubicBezTo>
                  <a:cubicBezTo>
                    <a:pt x="5697" y="7202"/>
                    <a:pt x="6619" y="6836"/>
                    <a:pt x="7297" y="6103"/>
                  </a:cubicBezTo>
                  <a:cubicBezTo>
                    <a:pt x="9548" y="3852"/>
                    <a:pt x="7948" y="0"/>
                    <a:pt x="4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0"/>
            <p:cNvSpPr/>
            <p:nvPr/>
          </p:nvSpPr>
          <p:spPr>
            <a:xfrm>
              <a:off x="857225" y="2443200"/>
              <a:ext cx="202100" cy="180775"/>
            </a:xfrm>
            <a:custGeom>
              <a:rect b="b" l="l" r="r" t="t"/>
              <a:pathLst>
                <a:path extrusionOk="0" h="7231" w="8084">
                  <a:moveTo>
                    <a:pt x="4034" y="1"/>
                  </a:moveTo>
                  <a:cubicBezTo>
                    <a:pt x="3217" y="1"/>
                    <a:pt x="2401" y="304"/>
                    <a:pt x="1709" y="922"/>
                  </a:cubicBezTo>
                  <a:cubicBezTo>
                    <a:pt x="190" y="2278"/>
                    <a:pt x="0" y="4448"/>
                    <a:pt x="1356" y="5967"/>
                  </a:cubicBezTo>
                  <a:cubicBezTo>
                    <a:pt x="2083" y="6797"/>
                    <a:pt x="3070" y="7231"/>
                    <a:pt x="4063" y="7231"/>
                  </a:cubicBezTo>
                  <a:cubicBezTo>
                    <a:pt x="4886" y="7231"/>
                    <a:pt x="5713" y="6934"/>
                    <a:pt x="6401" y="6319"/>
                  </a:cubicBezTo>
                  <a:cubicBezTo>
                    <a:pt x="7893" y="4990"/>
                    <a:pt x="8083" y="2766"/>
                    <a:pt x="6754" y="1274"/>
                  </a:cubicBezTo>
                  <a:cubicBezTo>
                    <a:pt x="5986" y="433"/>
                    <a:pt x="5010" y="1"/>
                    <a:pt x="40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0"/>
            <p:cNvSpPr/>
            <p:nvPr/>
          </p:nvSpPr>
          <p:spPr>
            <a:xfrm>
              <a:off x="209625" y="3703725"/>
              <a:ext cx="238325" cy="180100"/>
            </a:xfrm>
            <a:custGeom>
              <a:rect b="b" l="l" r="r" t="t"/>
              <a:pathLst>
                <a:path extrusionOk="0" h="7204" w="9533">
                  <a:moveTo>
                    <a:pt x="4760" y="1"/>
                  </a:moveTo>
                  <a:cubicBezTo>
                    <a:pt x="4738" y="1"/>
                    <a:pt x="4716" y="1"/>
                    <a:pt x="4693" y="1"/>
                  </a:cubicBezTo>
                  <a:cubicBezTo>
                    <a:pt x="1520" y="56"/>
                    <a:pt x="1" y="3934"/>
                    <a:pt x="2279" y="6159"/>
                  </a:cubicBezTo>
                  <a:cubicBezTo>
                    <a:pt x="2952" y="6857"/>
                    <a:pt x="3848" y="7204"/>
                    <a:pt x="4745" y="7204"/>
                  </a:cubicBezTo>
                  <a:cubicBezTo>
                    <a:pt x="5693" y="7204"/>
                    <a:pt x="6641" y="6817"/>
                    <a:pt x="7324" y="6050"/>
                  </a:cubicBezTo>
                  <a:cubicBezTo>
                    <a:pt x="9533" y="3788"/>
                    <a:pt x="7917" y="1"/>
                    <a:pt x="47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0"/>
            <p:cNvSpPr/>
            <p:nvPr/>
          </p:nvSpPr>
          <p:spPr>
            <a:xfrm>
              <a:off x="838900" y="3073100"/>
              <a:ext cx="238150" cy="179775"/>
            </a:xfrm>
            <a:custGeom>
              <a:rect b="b" l="l" r="r" t="t"/>
              <a:pathLst>
                <a:path extrusionOk="0" h="7191" w="9526">
                  <a:moveTo>
                    <a:pt x="4788" y="1"/>
                  </a:moveTo>
                  <a:cubicBezTo>
                    <a:pt x="3886" y="1"/>
                    <a:pt x="2985" y="354"/>
                    <a:pt x="2306" y="1059"/>
                  </a:cubicBezTo>
                  <a:cubicBezTo>
                    <a:pt x="1" y="3256"/>
                    <a:pt x="1520" y="7135"/>
                    <a:pt x="4693" y="7189"/>
                  </a:cubicBezTo>
                  <a:cubicBezTo>
                    <a:pt x="4727" y="7190"/>
                    <a:pt x="4760" y="7190"/>
                    <a:pt x="4793" y="7190"/>
                  </a:cubicBezTo>
                  <a:cubicBezTo>
                    <a:pt x="7928" y="7190"/>
                    <a:pt x="9525" y="3395"/>
                    <a:pt x="7351" y="1141"/>
                  </a:cubicBezTo>
                  <a:cubicBezTo>
                    <a:pt x="6661" y="381"/>
                    <a:pt x="5724" y="1"/>
                    <a:pt x="47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0"/>
            <p:cNvSpPr/>
            <p:nvPr/>
          </p:nvSpPr>
          <p:spPr>
            <a:xfrm>
              <a:off x="1468175" y="2443250"/>
              <a:ext cx="239200" cy="180325"/>
            </a:xfrm>
            <a:custGeom>
              <a:rect b="b" l="l" r="r" t="t"/>
              <a:pathLst>
                <a:path extrusionOk="0" h="7213" w="9568">
                  <a:moveTo>
                    <a:pt x="4787" y="1"/>
                  </a:moveTo>
                  <a:cubicBezTo>
                    <a:pt x="3881" y="1"/>
                    <a:pt x="2975" y="360"/>
                    <a:pt x="2306" y="1082"/>
                  </a:cubicBezTo>
                  <a:cubicBezTo>
                    <a:pt x="1" y="3306"/>
                    <a:pt x="1574" y="7185"/>
                    <a:pt x="4747" y="7212"/>
                  </a:cubicBezTo>
                  <a:cubicBezTo>
                    <a:pt x="4759" y="7212"/>
                    <a:pt x="4770" y="7212"/>
                    <a:pt x="4781" y="7212"/>
                  </a:cubicBezTo>
                  <a:cubicBezTo>
                    <a:pt x="7959" y="7212"/>
                    <a:pt x="9567" y="3407"/>
                    <a:pt x="7324" y="1137"/>
                  </a:cubicBezTo>
                  <a:cubicBezTo>
                    <a:pt x="6650" y="380"/>
                    <a:pt x="5719" y="1"/>
                    <a:pt x="47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0"/>
            <p:cNvSpPr/>
            <p:nvPr/>
          </p:nvSpPr>
          <p:spPr>
            <a:xfrm>
              <a:off x="209825" y="4333700"/>
              <a:ext cx="238525" cy="179800"/>
            </a:xfrm>
            <a:custGeom>
              <a:rect b="b" l="l" r="r" t="t"/>
              <a:pathLst>
                <a:path extrusionOk="0" h="7192" w="9541">
                  <a:moveTo>
                    <a:pt x="4760" y="0"/>
                  </a:moveTo>
                  <a:cubicBezTo>
                    <a:pt x="1609" y="0"/>
                    <a:pt x="1" y="3806"/>
                    <a:pt x="2217" y="6076"/>
                  </a:cubicBezTo>
                  <a:cubicBezTo>
                    <a:pt x="2905" y="6819"/>
                    <a:pt x="3836" y="7192"/>
                    <a:pt x="4768" y="7192"/>
                  </a:cubicBezTo>
                  <a:cubicBezTo>
                    <a:pt x="5674" y="7192"/>
                    <a:pt x="6580" y="6839"/>
                    <a:pt x="7262" y="6130"/>
                  </a:cubicBezTo>
                  <a:cubicBezTo>
                    <a:pt x="9540" y="3906"/>
                    <a:pt x="7994" y="28"/>
                    <a:pt x="4794" y="0"/>
                  </a:cubicBezTo>
                  <a:cubicBezTo>
                    <a:pt x="4783" y="0"/>
                    <a:pt x="4771" y="0"/>
                    <a:pt x="47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0"/>
            <p:cNvSpPr/>
            <p:nvPr/>
          </p:nvSpPr>
          <p:spPr>
            <a:xfrm>
              <a:off x="839100" y="3703750"/>
              <a:ext cx="238525" cy="180325"/>
            </a:xfrm>
            <a:custGeom>
              <a:rect b="b" l="l" r="r" t="t"/>
              <a:pathLst>
                <a:path extrusionOk="0" h="7213" w="9541">
                  <a:moveTo>
                    <a:pt x="4787" y="0"/>
                  </a:moveTo>
                  <a:cubicBezTo>
                    <a:pt x="1609" y="0"/>
                    <a:pt x="1" y="3806"/>
                    <a:pt x="2217" y="6076"/>
                  </a:cubicBezTo>
                  <a:cubicBezTo>
                    <a:pt x="2904" y="6832"/>
                    <a:pt x="3843" y="7212"/>
                    <a:pt x="4778" y="7212"/>
                  </a:cubicBezTo>
                  <a:cubicBezTo>
                    <a:pt x="5687" y="7212"/>
                    <a:pt x="6593" y="6853"/>
                    <a:pt x="7262" y="6130"/>
                  </a:cubicBezTo>
                  <a:cubicBezTo>
                    <a:pt x="9540" y="3906"/>
                    <a:pt x="7994" y="28"/>
                    <a:pt x="4821" y="0"/>
                  </a:cubicBezTo>
                  <a:cubicBezTo>
                    <a:pt x="4810" y="0"/>
                    <a:pt x="4798" y="0"/>
                    <a:pt x="4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0"/>
            <p:cNvSpPr/>
            <p:nvPr/>
          </p:nvSpPr>
          <p:spPr>
            <a:xfrm>
              <a:off x="1487175" y="3072975"/>
              <a:ext cx="200725" cy="180925"/>
            </a:xfrm>
            <a:custGeom>
              <a:rect b="b" l="l" r="r" t="t"/>
              <a:pathLst>
                <a:path extrusionOk="0" h="7237" w="8029">
                  <a:moveTo>
                    <a:pt x="4026" y="0"/>
                  </a:moveTo>
                  <a:cubicBezTo>
                    <a:pt x="3176" y="0"/>
                    <a:pt x="2321" y="327"/>
                    <a:pt x="1600" y="983"/>
                  </a:cubicBezTo>
                  <a:cubicBezTo>
                    <a:pt x="82" y="2393"/>
                    <a:pt x="0" y="4536"/>
                    <a:pt x="1383" y="6028"/>
                  </a:cubicBezTo>
                  <a:cubicBezTo>
                    <a:pt x="2095" y="6827"/>
                    <a:pt x="3088" y="7237"/>
                    <a:pt x="4085" y="7237"/>
                  </a:cubicBezTo>
                  <a:cubicBezTo>
                    <a:pt x="4949" y="7237"/>
                    <a:pt x="5817" y="6929"/>
                    <a:pt x="6510" y="6299"/>
                  </a:cubicBezTo>
                  <a:cubicBezTo>
                    <a:pt x="7975" y="4943"/>
                    <a:pt x="8029" y="2637"/>
                    <a:pt x="6646" y="1200"/>
                  </a:cubicBezTo>
                  <a:cubicBezTo>
                    <a:pt x="5904" y="401"/>
                    <a:pt x="4968" y="0"/>
                    <a:pt x="40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0"/>
            <p:cNvSpPr/>
            <p:nvPr/>
          </p:nvSpPr>
          <p:spPr>
            <a:xfrm>
              <a:off x="2098125" y="2443175"/>
              <a:ext cx="238525" cy="179725"/>
            </a:xfrm>
            <a:custGeom>
              <a:rect b="b" l="l" r="r" t="t"/>
              <a:pathLst>
                <a:path extrusionOk="0" h="7189" w="9541">
                  <a:moveTo>
                    <a:pt x="4759" y="0"/>
                  </a:moveTo>
                  <a:cubicBezTo>
                    <a:pt x="3849" y="0"/>
                    <a:pt x="2937" y="360"/>
                    <a:pt x="2252" y="1085"/>
                  </a:cubicBezTo>
                  <a:cubicBezTo>
                    <a:pt x="1" y="3309"/>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0"/>
            <p:cNvSpPr/>
            <p:nvPr/>
          </p:nvSpPr>
          <p:spPr>
            <a:xfrm>
              <a:off x="209825" y="4962975"/>
              <a:ext cx="238525" cy="180325"/>
            </a:xfrm>
            <a:custGeom>
              <a:rect b="b" l="l" r="r" t="t"/>
              <a:pathLst>
                <a:path extrusionOk="0" h="7213" w="9541">
                  <a:moveTo>
                    <a:pt x="4760" y="0"/>
                  </a:moveTo>
                  <a:cubicBezTo>
                    <a:pt x="1609" y="0"/>
                    <a:pt x="1" y="3833"/>
                    <a:pt x="2217" y="6076"/>
                  </a:cubicBezTo>
                  <a:cubicBezTo>
                    <a:pt x="2904" y="6832"/>
                    <a:pt x="3836" y="7212"/>
                    <a:pt x="4767" y="7212"/>
                  </a:cubicBezTo>
                  <a:cubicBezTo>
                    <a:pt x="5673" y="7212"/>
                    <a:pt x="6580" y="6853"/>
                    <a:pt x="7262" y="6130"/>
                  </a:cubicBezTo>
                  <a:cubicBezTo>
                    <a:pt x="9540" y="3906"/>
                    <a:pt x="7994" y="55"/>
                    <a:pt x="4794" y="0"/>
                  </a:cubicBezTo>
                  <a:cubicBezTo>
                    <a:pt x="4783" y="0"/>
                    <a:pt x="4771" y="0"/>
                    <a:pt x="47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0"/>
            <p:cNvSpPr/>
            <p:nvPr/>
          </p:nvSpPr>
          <p:spPr>
            <a:xfrm>
              <a:off x="857225" y="4332350"/>
              <a:ext cx="201400" cy="180975"/>
            </a:xfrm>
            <a:custGeom>
              <a:rect b="b" l="l" r="r" t="t"/>
              <a:pathLst>
                <a:path extrusionOk="0" h="7239" w="8056">
                  <a:moveTo>
                    <a:pt x="4035" y="1"/>
                  </a:moveTo>
                  <a:cubicBezTo>
                    <a:pt x="3185" y="1"/>
                    <a:pt x="2336" y="334"/>
                    <a:pt x="1628" y="1004"/>
                  </a:cubicBezTo>
                  <a:cubicBezTo>
                    <a:pt x="136" y="2387"/>
                    <a:pt x="0" y="4557"/>
                    <a:pt x="1411" y="6049"/>
                  </a:cubicBezTo>
                  <a:cubicBezTo>
                    <a:pt x="2098" y="6837"/>
                    <a:pt x="3066" y="7239"/>
                    <a:pt x="4038" y="7239"/>
                  </a:cubicBezTo>
                  <a:cubicBezTo>
                    <a:pt x="4906" y="7239"/>
                    <a:pt x="5777" y="6918"/>
                    <a:pt x="6456" y="6266"/>
                  </a:cubicBezTo>
                  <a:cubicBezTo>
                    <a:pt x="7975" y="4937"/>
                    <a:pt x="8056" y="2631"/>
                    <a:pt x="6673" y="1221"/>
                  </a:cubicBezTo>
                  <a:cubicBezTo>
                    <a:pt x="5918" y="409"/>
                    <a:pt x="4975" y="1"/>
                    <a:pt x="40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0"/>
            <p:cNvSpPr/>
            <p:nvPr/>
          </p:nvSpPr>
          <p:spPr>
            <a:xfrm>
              <a:off x="1468850" y="3702900"/>
              <a:ext cx="238325" cy="179900"/>
            </a:xfrm>
            <a:custGeom>
              <a:rect b="b" l="l" r="r" t="t"/>
              <a:pathLst>
                <a:path extrusionOk="0" h="7196" w="9533">
                  <a:moveTo>
                    <a:pt x="4780" y="0"/>
                  </a:moveTo>
                  <a:cubicBezTo>
                    <a:pt x="3878" y="0"/>
                    <a:pt x="2971" y="346"/>
                    <a:pt x="2279" y="1038"/>
                  </a:cubicBezTo>
                  <a:cubicBezTo>
                    <a:pt x="1" y="3262"/>
                    <a:pt x="1520" y="7141"/>
                    <a:pt x="4720" y="7195"/>
                  </a:cubicBezTo>
                  <a:cubicBezTo>
                    <a:pt x="4743" y="7196"/>
                    <a:pt x="4765" y="7196"/>
                    <a:pt x="4787" y="7196"/>
                  </a:cubicBezTo>
                  <a:cubicBezTo>
                    <a:pt x="7917" y="7196"/>
                    <a:pt x="9533" y="3409"/>
                    <a:pt x="7324" y="1119"/>
                  </a:cubicBezTo>
                  <a:cubicBezTo>
                    <a:pt x="6647" y="373"/>
                    <a:pt x="5717" y="0"/>
                    <a:pt x="47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0"/>
            <p:cNvSpPr/>
            <p:nvPr/>
          </p:nvSpPr>
          <p:spPr>
            <a:xfrm>
              <a:off x="5247225" y="3073125"/>
              <a:ext cx="239175" cy="179725"/>
            </a:xfrm>
            <a:custGeom>
              <a:rect b="b" l="l" r="r" t="t"/>
              <a:pathLst>
                <a:path extrusionOk="0" h="7189" w="9567">
                  <a:moveTo>
                    <a:pt x="4765" y="0"/>
                  </a:moveTo>
                  <a:cubicBezTo>
                    <a:pt x="3855" y="0"/>
                    <a:pt x="2950" y="360"/>
                    <a:pt x="2278" y="1085"/>
                  </a:cubicBezTo>
                  <a:cubicBezTo>
                    <a:pt x="0" y="3337"/>
                    <a:pt x="1573" y="7188"/>
                    <a:pt x="4774" y="7188"/>
                  </a:cubicBezTo>
                  <a:cubicBezTo>
                    <a:pt x="4785" y="7188"/>
                    <a:pt x="4796" y="7188"/>
                    <a:pt x="4807" y="7188"/>
                  </a:cubicBezTo>
                  <a:cubicBezTo>
                    <a:pt x="7959" y="7188"/>
                    <a:pt x="9567" y="3356"/>
                    <a:pt x="7324" y="1112"/>
                  </a:cubicBezTo>
                  <a:cubicBezTo>
                    <a:pt x="6625" y="373"/>
                    <a:pt x="5693" y="0"/>
                    <a:pt x="47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0"/>
            <p:cNvSpPr/>
            <p:nvPr/>
          </p:nvSpPr>
          <p:spPr>
            <a:xfrm>
              <a:off x="5877175" y="2443400"/>
              <a:ext cx="238125" cy="180200"/>
            </a:xfrm>
            <a:custGeom>
              <a:rect b="b" l="l" r="r" t="t"/>
              <a:pathLst>
                <a:path extrusionOk="0" h="7208" w="9525">
                  <a:moveTo>
                    <a:pt x="4761" y="0"/>
                  </a:moveTo>
                  <a:cubicBezTo>
                    <a:pt x="3895" y="0"/>
                    <a:pt x="3027" y="340"/>
                    <a:pt x="2306" y="1022"/>
                  </a:cubicBezTo>
                  <a:cubicBezTo>
                    <a:pt x="0" y="3219"/>
                    <a:pt x="1492" y="7125"/>
                    <a:pt x="4665" y="7206"/>
                  </a:cubicBezTo>
                  <a:cubicBezTo>
                    <a:pt x="4699" y="7207"/>
                    <a:pt x="4732" y="7208"/>
                    <a:pt x="4766" y="7208"/>
                  </a:cubicBezTo>
                  <a:cubicBezTo>
                    <a:pt x="7901" y="7208"/>
                    <a:pt x="9525" y="3439"/>
                    <a:pt x="7351" y="1158"/>
                  </a:cubicBezTo>
                  <a:cubicBezTo>
                    <a:pt x="6608" y="387"/>
                    <a:pt x="5685" y="0"/>
                    <a:pt x="47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0"/>
            <p:cNvSpPr/>
            <p:nvPr/>
          </p:nvSpPr>
          <p:spPr>
            <a:xfrm>
              <a:off x="3988175" y="4963650"/>
              <a:ext cx="238525" cy="179975"/>
            </a:xfrm>
            <a:custGeom>
              <a:rect b="b" l="l" r="r" t="t"/>
              <a:pathLst>
                <a:path extrusionOk="0" h="7199" w="9541">
                  <a:moveTo>
                    <a:pt x="4760" y="0"/>
                  </a:moveTo>
                  <a:cubicBezTo>
                    <a:pt x="1582" y="0"/>
                    <a:pt x="1" y="3833"/>
                    <a:pt x="2244" y="6076"/>
                  </a:cubicBezTo>
                  <a:cubicBezTo>
                    <a:pt x="2926" y="6826"/>
                    <a:pt x="3853" y="7198"/>
                    <a:pt x="4780" y="7198"/>
                  </a:cubicBezTo>
                  <a:cubicBezTo>
                    <a:pt x="5697" y="7198"/>
                    <a:pt x="6614" y="6832"/>
                    <a:pt x="7289" y="6103"/>
                  </a:cubicBezTo>
                  <a:cubicBezTo>
                    <a:pt x="9541" y="3852"/>
                    <a:pt x="7967" y="0"/>
                    <a:pt x="4794" y="0"/>
                  </a:cubicBezTo>
                  <a:cubicBezTo>
                    <a:pt x="4783" y="0"/>
                    <a:pt x="4772" y="0"/>
                    <a:pt x="47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0"/>
            <p:cNvSpPr/>
            <p:nvPr/>
          </p:nvSpPr>
          <p:spPr>
            <a:xfrm>
              <a:off x="4617650" y="4333675"/>
              <a:ext cx="239000" cy="180100"/>
            </a:xfrm>
            <a:custGeom>
              <a:rect b="b" l="l" r="r" t="t"/>
              <a:pathLst>
                <a:path extrusionOk="0" h="7204" w="9560">
                  <a:moveTo>
                    <a:pt x="4773" y="1"/>
                  </a:moveTo>
                  <a:cubicBezTo>
                    <a:pt x="1643" y="1"/>
                    <a:pt x="1" y="3788"/>
                    <a:pt x="2209" y="6050"/>
                  </a:cubicBezTo>
                  <a:cubicBezTo>
                    <a:pt x="2892" y="6817"/>
                    <a:pt x="3840" y="7204"/>
                    <a:pt x="4788" y="7204"/>
                  </a:cubicBezTo>
                  <a:cubicBezTo>
                    <a:pt x="5685" y="7204"/>
                    <a:pt x="6582" y="6857"/>
                    <a:pt x="7254" y="6159"/>
                  </a:cubicBezTo>
                  <a:cubicBezTo>
                    <a:pt x="9560" y="3934"/>
                    <a:pt x="8014" y="56"/>
                    <a:pt x="4840" y="1"/>
                  </a:cubicBezTo>
                  <a:cubicBezTo>
                    <a:pt x="4818" y="1"/>
                    <a:pt x="4796" y="1"/>
                    <a:pt x="47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0"/>
            <p:cNvSpPr/>
            <p:nvPr/>
          </p:nvSpPr>
          <p:spPr>
            <a:xfrm>
              <a:off x="5247400" y="3702975"/>
              <a:ext cx="238525" cy="179825"/>
            </a:xfrm>
            <a:custGeom>
              <a:rect b="b" l="l" r="r" t="t"/>
              <a:pathLst>
                <a:path extrusionOk="0" h="7193" w="9541">
                  <a:moveTo>
                    <a:pt x="4768" y="1"/>
                  </a:moveTo>
                  <a:cubicBezTo>
                    <a:pt x="3836" y="1"/>
                    <a:pt x="2905" y="374"/>
                    <a:pt x="2217" y="1116"/>
                  </a:cubicBezTo>
                  <a:cubicBezTo>
                    <a:pt x="1" y="3387"/>
                    <a:pt x="1609" y="7192"/>
                    <a:pt x="4787" y="7192"/>
                  </a:cubicBezTo>
                  <a:cubicBezTo>
                    <a:pt x="4799" y="7192"/>
                    <a:pt x="4810" y="7192"/>
                    <a:pt x="4821" y="7192"/>
                  </a:cubicBezTo>
                  <a:cubicBezTo>
                    <a:pt x="7995" y="7165"/>
                    <a:pt x="9541" y="3286"/>
                    <a:pt x="7262" y="1062"/>
                  </a:cubicBezTo>
                  <a:cubicBezTo>
                    <a:pt x="6580" y="353"/>
                    <a:pt x="5674" y="1"/>
                    <a:pt x="47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0"/>
            <p:cNvSpPr/>
            <p:nvPr/>
          </p:nvSpPr>
          <p:spPr>
            <a:xfrm>
              <a:off x="5896150" y="3072975"/>
              <a:ext cx="202775" cy="183550"/>
            </a:xfrm>
            <a:custGeom>
              <a:rect b="b" l="l" r="r" t="t"/>
              <a:pathLst>
                <a:path extrusionOk="0" h="7342" w="8111">
                  <a:moveTo>
                    <a:pt x="4006" y="0"/>
                  </a:moveTo>
                  <a:cubicBezTo>
                    <a:pt x="3156" y="0"/>
                    <a:pt x="2308" y="327"/>
                    <a:pt x="1601" y="983"/>
                  </a:cubicBezTo>
                  <a:cubicBezTo>
                    <a:pt x="82" y="2393"/>
                    <a:pt x="1" y="4536"/>
                    <a:pt x="1384" y="6028"/>
                  </a:cubicBezTo>
                  <a:cubicBezTo>
                    <a:pt x="2090" y="6896"/>
                    <a:pt x="3109" y="7341"/>
                    <a:pt x="4135" y="7341"/>
                  </a:cubicBezTo>
                  <a:cubicBezTo>
                    <a:pt x="5000" y="7341"/>
                    <a:pt x="5870" y="7025"/>
                    <a:pt x="6565" y="6380"/>
                  </a:cubicBezTo>
                  <a:cubicBezTo>
                    <a:pt x="8084" y="4997"/>
                    <a:pt x="8111" y="2637"/>
                    <a:pt x="6646" y="1200"/>
                  </a:cubicBezTo>
                  <a:cubicBezTo>
                    <a:pt x="5890" y="401"/>
                    <a:pt x="4947" y="0"/>
                    <a:pt x="40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0"/>
            <p:cNvSpPr/>
            <p:nvPr/>
          </p:nvSpPr>
          <p:spPr>
            <a:xfrm>
              <a:off x="6506450" y="2443400"/>
              <a:ext cx="239000" cy="180175"/>
            </a:xfrm>
            <a:custGeom>
              <a:rect b="b" l="l" r="r" t="t"/>
              <a:pathLst>
                <a:path extrusionOk="0" h="7207" w="9560">
                  <a:moveTo>
                    <a:pt x="4794" y="1"/>
                  </a:moveTo>
                  <a:cubicBezTo>
                    <a:pt x="3897" y="1"/>
                    <a:pt x="2994" y="347"/>
                    <a:pt x="2306" y="1049"/>
                  </a:cubicBezTo>
                  <a:cubicBezTo>
                    <a:pt x="0" y="3246"/>
                    <a:pt x="1546" y="7152"/>
                    <a:pt x="4720" y="7206"/>
                  </a:cubicBezTo>
                  <a:cubicBezTo>
                    <a:pt x="4742" y="7207"/>
                    <a:pt x="4765" y="7207"/>
                    <a:pt x="4787" y="7207"/>
                  </a:cubicBezTo>
                  <a:cubicBezTo>
                    <a:pt x="7943" y="7207"/>
                    <a:pt x="9559" y="3420"/>
                    <a:pt x="7351" y="1131"/>
                  </a:cubicBezTo>
                  <a:cubicBezTo>
                    <a:pt x="6671" y="381"/>
                    <a:pt x="5735" y="1"/>
                    <a:pt x="47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0"/>
            <p:cNvSpPr/>
            <p:nvPr/>
          </p:nvSpPr>
          <p:spPr>
            <a:xfrm>
              <a:off x="4617950" y="4962975"/>
              <a:ext cx="238700" cy="180400"/>
            </a:xfrm>
            <a:custGeom>
              <a:rect b="b" l="l" r="r" t="t"/>
              <a:pathLst>
                <a:path extrusionOk="0" h="7216" w="9548">
                  <a:moveTo>
                    <a:pt x="4747" y="0"/>
                  </a:moveTo>
                  <a:cubicBezTo>
                    <a:pt x="1573" y="27"/>
                    <a:pt x="0" y="3879"/>
                    <a:pt x="2251" y="6130"/>
                  </a:cubicBezTo>
                  <a:cubicBezTo>
                    <a:pt x="2937" y="6856"/>
                    <a:pt x="3848" y="7215"/>
                    <a:pt x="4759" y="7215"/>
                  </a:cubicBezTo>
                  <a:cubicBezTo>
                    <a:pt x="5686" y="7215"/>
                    <a:pt x="6612" y="6842"/>
                    <a:pt x="7296" y="6103"/>
                  </a:cubicBezTo>
                  <a:cubicBezTo>
                    <a:pt x="9548" y="3852"/>
                    <a:pt x="7947" y="0"/>
                    <a:pt x="47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0"/>
            <p:cNvSpPr/>
            <p:nvPr/>
          </p:nvSpPr>
          <p:spPr>
            <a:xfrm>
              <a:off x="5265525" y="4332375"/>
              <a:ext cx="202100" cy="181000"/>
            </a:xfrm>
            <a:custGeom>
              <a:rect b="b" l="l" r="r" t="t"/>
              <a:pathLst>
                <a:path extrusionOk="0" h="7240" w="8084">
                  <a:moveTo>
                    <a:pt x="4012" y="1"/>
                  </a:moveTo>
                  <a:cubicBezTo>
                    <a:pt x="3198" y="1"/>
                    <a:pt x="2389" y="303"/>
                    <a:pt x="1709" y="921"/>
                  </a:cubicBezTo>
                  <a:cubicBezTo>
                    <a:pt x="163" y="2305"/>
                    <a:pt x="0" y="4448"/>
                    <a:pt x="1357" y="5966"/>
                  </a:cubicBezTo>
                  <a:cubicBezTo>
                    <a:pt x="2110" y="6808"/>
                    <a:pt x="3087" y="7240"/>
                    <a:pt x="4067" y="7240"/>
                  </a:cubicBezTo>
                  <a:cubicBezTo>
                    <a:pt x="4888" y="7240"/>
                    <a:pt x="5709" y="6937"/>
                    <a:pt x="6402" y="6319"/>
                  </a:cubicBezTo>
                  <a:cubicBezTo>
                    <a:pt x="7893" y="4990"/>
                    <a:pt x="8083" y="2793"/>
                    <a:pt x="6727" y="1274"/>
                  </a:cubicBezTo>
                  <a:cubicBezTo>
                    <a:pt x="5959" y="433"/>
                    <a:pt x="4983" y="1"/>
                    <a:pt x="40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0"/>
            <p:cNvSpPr/>
            <p:nvPr/>
          </p:nvSpPr>
          <p:spPr>
            <a:xfrm>
              <a:off x="5896150" y="3702650"/>
              <a:ext cx="200750" cy="180725"/>
            </a:xfrm>
            <a:custGeom>
              <a:rect b="b" l="l" r="r" t="t"/>
              <a:pathLst>
                <a:path extrusionOk="0" h="7229" w="8030">
                  <a:moveTo>
                    <a:pt x="3995" y="0"/>
                  </a:moveTo>
                  <a:cubicBezTo>
                    <a:pt x="3149" y="0"/>
                    <a:pt x="2305" y="328"/>
                    <a:pt x="1601" y="994"/>
                  </a:cubicBezTo>
                  <a:cubicBezTo>
                    <a:pt x="82" y="2431"/>
                    <a:pt x="1" y="4547"/>
                    <a:pt x="1384" y="6039"/>
                  </a:cubicBezTo>
                  <a:cubicBezTo>
                    <a:pt x="2129" y="6827"/>
                    <a:pt x="3086" y="7229"/>
                    <a:pt x="4043" y="7229"/>
                  </a:cubicBezTo>
                  <a:cubicBezTo>
                    <a:pt x="4898" y="7229"/>
                    <a:pt x="5752" y="6908"/>
                    <a:pt x="6456" y="6256"/>
                  </a:cubicBezTo>
                  <a:cubicBezTo>
                    <a:pt x="7948" y="4954"/>
                    <a:pt x="8029" y="2648"/>
                    <a:pt x="6646" y="1211"/>
                  </a:cubicBezTo>
                  <a:cubicBezTo>
                    <a:pt x="5887" y="409"/>
                    <a:pt x="4940" y="0"/>
                    <a:pt x="39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0"/>
            <p:cNvSpPr/>
            <p:nvPr/>
          </p:nvSpPr>
          <p:spPr>
            <a:xfrm>
              <a:off x="6506825" y="3073100"/>
              <a:ext cx="239000" cy="179750"/>
            </a:xfrm>
            <a:custGeom>
              <a:rect b="b" l="l" r="r" t="t"/>
              <a:pathLst>
                <a:path extrusionOk="0" h="7190" w="9560">
                  <a:moveTo>
                    <a:pt x="4773" y="1"/>
                  </a:moveTo>
                  <a:cubicBezTo>
                    <a:pt x="3837" y="1"/>
                    <a:pt x="2900" y="381"/>
                    <a:pt x="2209" y="1141"/>
                  </a:cubicBezTo>
                  <a:cubicBezTo>
                    <a:pt x="1" y="3403"/>
                    <a:pt x="1617" y="7190"/>
                    <a:pt x="4773" y="7190"/>
                  </a:cubicBezTo>
                  <a:cubicBezTo>
                    <a:pt x="4795" y="7190"/>
                    <a:pt x="4818" y="7190"/>
                    <a:pt x="4840" y="7189"/>
                  </a:cubicBezTo>
                  <a:cubicBezTo>
                    <a:pt x="8014" y="7135"/>
                    <a:pt x="9560" y="3256"/>
                    <a:pt x="7254" y="1059"/>
                  </a:cubicBezTo>
                  <a:cubicBezTo>
                    <a:pt x="6575" y="354"/>
                    <a:pt x="5675" y="1"/>
                    <a:pt x="47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0"/>
            <p:cNvSpPr/>
            <p:nvPr/>
          </p:nvSpPr>
          <p:spPr>
            <a:xfrm>
              <a:off x="5247225" y="4963650"/>
              <a:ext cx="238700" cy="180050"/>
            </a:xfrm>
            <a:custGeom>
              <a:rect b="b" l="l" r="r" t="t"/>
              <a:pathLst>
                <a:path extrusionOk="0" h="7202" w="9548">
                  <a:moveTo>
                    <a:pt x="4774" y="0"/>
                  </a:moveTo>
                  <a:cubicBezTo>
                    <a:pt x="1600" y="0"/>
                    <a:pt x="0" y="3852"/>
                    <a:pt x="2251" y="6103"/>
                  </a:cubicBezTo>
                  <a:cubicBezTo>
                    <a:pt x="2929" y="6836"/>
                    <a:pt x="3852" y="7202"/>
                    <a:pt x="4774" y="7202"/>
                  </a:cubicBezTo>
                  <a:cubicBezTo>
                    <a:pt x="5696" y="7202"/>
                    <a:pt x="6618" y="6836"/>
                    <a:pt x="7296" y="6103"/>
                  </a:cubicBezTo>
                  <a:cubicBezTo>
                    <a:pt x="9548" y="3852"/>
                    <a:pt x="7974" y="0"/>
                    <a:pt x="47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0"/>
            <p:cNvSpPr/>
            <p:nvPr/>
          </p:nvSpPr>
          <p:spPr>
            <a:xfrm>
              <a:off x="5877550" y="4332575"/>
              <a:ext cx="238325" cy="180175"/>
            </a:xfrm>
            <a:custGeom>
              <a:rect b="b" l="l" r="r" t="t"/>
              <a:pathLst>
                <a:path extrusionOk="0" h="7207" w="9533">
                  <a:moveTo>
                    <a:pt x="4749" y="1"/>
                  </a:moveTo>
                  <a:cubicBezTo>
                    <a:pt x="3805" y="1"/>
                    <a:pt x="2862" y="381"/>
                    <a:pt x="2182" y="1130"/>
                  </a:cubicBezTo>
                  <a:cubicBezTo>
                    <a:pt x="1" y="3420"/>
                    <a:pt x="1617" y="7207"/>
                    <a:pt x="4773" y="7207"/>
                  </a:cubicBezTo>
                  <a:cubicBezTo>
                    <a:pt x="4795" y="7207"/>
                    <a:pt x="4818" y="7207"/>
                    <a:pt x="4840" y="7206"/>
                  </a:cubicBezTo>
                  <a:cubicBezTo>
                    <a:pt x="8014" y="7125"/>
                    <a:pt x="9533" y="3246"/>
                    <a:pt x="7227" y="1049"/>
                  </a:cubicBezTo>
                  <a:cubicBezTo>
                    <a:pt x="6552" y="347"/>
                    <a:pt x="5650" y="1"/>
                    <a:pt x="47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0"/>
            <p:cNvSpPr/>
            <p:nvPr/>
          </p:nvSpPr>
          <p:spPr>
            <a:xfrm>
              <a:off x="6506450" y="3702975"/>
              <a:ext cx="239000" cy="179825"/>
            </a:xfrm>
            <a:custGeom>
              <a:rect b="b" l="l" r="r" t="t"/>
              <a:pathLst>
                <a:path extrusionOk="0" h="7193" w="9560">
                  <a:moveTo>
                    <a:pt x="4794" y="0"/>
                  </a:moveTo>
                  <a:cubicBezTo>
                    <a:pt x="3897" y="0"/>
                    <a:pt x="2994" y="346"/>
                    <a:pt x="2306" y="1035"/>
                  </a:cubicBezTo>
                  <a:cubicBezTo>
                    <a:pt x="0" y="3259"/>
                    <a:pt x="1546" y="7138"/>
                    <a:pt x="4720" y="7192"/>
                  </a:cubicBezTo>
                  <a:cubicBezTo>
                    <a:pt x="4742" y="7193"/>
                    <a:pt x="4765" y="7193"/>
                    <a:pt x="4787" y="7193"/>
                  </a:cubicBezTo>
                  <a:cubicBezTo>
                    <a:pt x="7943" y="7193"/>
                    <a:pt x="9559" y="3406"/>
                    <a:pt x="7351" y="1144"/>
                  </a:cubicBezTo>
                  <a:cubicBezTo>
                    <a:pt x="6671" y="380"/>
                    <a:pt x="5735" y="0"/>
                    <a:pt x="4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0"/>
            <p:cNvSpPr/>
            <p:nvPr/>
          </p:nvSpPr>
          <p:spPr>
            <a:xfrm>
              <a:off x="5896150" y="4962125"/>
              <a:ext cx="201425" cy="181050"/>
            </a:xfrm>
            <a:custGeom>
              <a:rect b="b" l="l" r="r" t="t"/>
              <a:pathLst>
                <a:path extrusionOk="0" h="7242" w="8057">
                  <a:moveTo>
                    <a:pt x="4006" y="1"/>
                  </a:moveTo>
                  <a:cubicBezTo>
                    <a:pt x="3156" y="1"/>
                    <a:pt x="2308" y="328"/>
                    <a:pt x="1601" y="984"/>
                  </a:cubicBezTo>
                  <a:cubicBezTo>
                    <a:pt x="109" y="2394"/>
                    <a:pt x="1" y="4564"/>
                    <a:pt x="1384" y="6056"/>
                  </a:cubicBezTo>
                  <a:cubicBezTo>
                    <a:pt x="2083" y="6840"/>
                    <a:pt x="3051" y="7242"/>
                    <a:pt x="4021" y="7242"/>
                  </a:cubicBezTo>
                  <a:cubicBezTo>
                    <a:pt x="4897" y="7242"/>
                    <a:pt x="5774" y="6915"/>
                    <a:pt x="6456" y="6246"/>
                  </a:cubicBezTo>
                  <a:cubicBezTo>
                    <a:pt x="7948" y="4944"/>
                    <a:pt x="8056" y="2638"/>
                    <a:pt x="6646" y="1201"/>
                  </a:cubicBezTo>
                  <a:cubicBezTo>
                    <a:pt x="5890" y="402"/>
                    <a:pt x="4947" y="1"/>
                    <a:pt x="40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0"/>
            <p:cNvSpPr/>
            <p:nvPr/>
          </p:nvSpPr>
          <p:spPr>
            <a:xfrm>
              <a:off x="6507125" y="4332300"/>
              <a:ext cx="238125" cy="180475"/>
            </a:xfrm>
            <a:custGeom>
              <a:rect b="b" l="l" r="r" t="t"/>
              <a:pathLst>
                <a:path extrusionOk="0" h="7219" w="9525">
                  <a:moveTo>
                    <a:pt x="4739" y="1"/>
                  </a:moveTo>
                  <a:cubicBezTo>
                    <a:pt x="3881" y="1"/>
                    <a:pt x="3024" y="341"/>
                    <a:pt x="2306" y="1033"/>
                  </a:cubicBezTo>
                  <a:cubicBezTo>
                    <a:pt x="0" y="3230"/>
                    <a:pt x="1492" y="7136"/>
                    <a:pt x="4666" y="7217"/>
                  </a:cubicBezTo>
                  <a:cubicBezTo>
                    <a:pt x="4699" y="7218"/>
                    <a:pt x="4732" y="7218"/>
                    <a:pt x="4765" y="7218"/>
                  </a:cubicBezTo>
                  <a:cubicBezTo>
                    <a:pt x="7874" y="7218"/>
                    <a:pt x="9525" y="3450"/>
                    <a:pt x="7351" y="1169"/>
                  </a:cubicBezTo>
                  <a:cubicBezTo>
                    <a:pt x="6591" y="395"/>
                    <a:pt x="5664" y="1"/>
                    <a:pt x="4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0"/>
            <p:cNvSpPr/>
            <p:nvPr/>
          </p:nvSpPr>
          <p:spPr>
            <a:xfrm>
              <a:off x="6506825" y="4962275"/>
              <a:ext cx="239000" cy="179750"/>
            </a:xfrm>
            <a:custGeom>
              <a:rect b="b" l="l" r="r" t="t"/>
              <a:pathLst>
                <a:path extrusionOk="0" h="7190" w="9560">
                  <a:moveTo>
                    <a:pt x="4773" y="1"/>
                  </a:moveTo>
                  <a:cubicBezTo>
                    <a:pt x="3837" y="1"/>
                    <a:pt x="2900" y="381"/>
                    <a:pt x="2209" y="1140"/>
                  </a:cubicBezTo>
                  <a:cubicBezTo>
                    <a:pt x="1" y="3403"/>
                    <a:pt x="1617" y="7190"/>
                    <a:pt x="4773" y="7190"/>
                  </a:cubicBezTo>
                  <a:cubicBezTo>
                    <a:pt x="4795" y="7190"/>
                    <a:pt x="4818" y="7189"/>
                    <a:pt x="4840" y="7189"/>
                  </a:cubicBezTo>
                  <a:cubicBezTo>
                    <a:pt x="8014" y="7135"/>
                    <a:pt x="9560" y="3256"/>
                    <a:pt x="7254" y="1059"/>
                  </a:cubicBezTo>
                  <a:cubicBezTo>
                    <a:pt x="6575" y="354"/>
                    <a:pt x="5675" y="1"/>
                    <a:pt x="47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0"/>
            <p:cNvSpPr/>
            <p:nvPr/>
          </p:nvSpPr>
          <p:spPr>
            <a:xfrm>
              <a:off x="4006300" y="2443200"/>
              <a:ext cx="202100" cy="180775"/>
            </a:xfrm>
            <a:custGeom>
              <a:rect b="b" l="l" r="r" t="t"/>
              <a:pathLst>
                <a:path extrusionOk="0" h="7231" w="8084">
                  <a:moveTo>
                    <a:pt x="4023" y="1"/>
                  </a:moveTo>
                  <a:cubicBezTo>
                    <a:pt x="3204" y="1"/>
                    <a:pt x="2389" y="304"/>
                    <a:pt x="1709" y="922"/>
                  </a:cubicBezTo>
                  <a:cubicBezTo>
                    <a:pt x="190" y="2278"/>
                    <a:pt x="0" y="4448"/>
                    <a:pt x="1329" y="5967"/>
                  </a:cubicBezTo>
                  <a:cubicBezTo>
                    <a:pt x="2056" y="6797"/>
                    <a:pt x="3051" y="7231"/>
                    <a:pt x="4052" y="7231"/>
                  </a:cubicBezTo>
                  <a:cubicBezTo>
                    <a:pt x="4881" y="7231"/>
                    <a:pt x="5714" y="6934"/>
                    <a:pt x="6402" y="6319"/>
                  </a:cubicBezTo>
                  <a:cubicBezTo>
                    <a:pt x="7893" y="4990"/>
                    <a:pt x="8083" y="2766"/>
                    <a:pt x="6754" y="1274"/>
                  </a:cubicBezTo>
                  <a:cubicBezTo>
                    <a:pt x="5987" y="433"/>
                    <a:pt x="5002" y="1"/>
                    <a:pt x="40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0"/>
            <p:cNvSpPr/>
            <p:nvPr/>
          </p:nvSpPr>
          <p:spPr>
            <a:xfrm>
              <a:off x="3988000" y="3073100"/>
              <a:ext cx="238125" cy="179775"/>
            </a:xfrm>
            <a:custGeom>
              <a:rect b="b" l="l" r="r" t="t"/>
              <a:pathLst>
                <a:path extrusionOk="0" h="7191" w="9525">
                  <a:moveTo>
                    <a:pt x="4787" y="1"/>
                  </a:moveTo>
                  <a:cubicBezTo>
                    <a:pt x="3885" y="1"/>
                    <a:pt x="2984" y="354"/>
                    <a:pt x="2306" y="1059"/>
                  </a:cubicBezTo>
                  <a:cubicBezTo>
                    <a:pt x="0" y="3256"/>
                    <a:pt x="1519" y="7135"/>
                    <a:pt x="4692" y="7189"/>
                  </a:cubicBezTo>
                  <a:cubicBezTo>
                    <a:pt x="4726" y="7190"/>
                    <a:pt x="4759" y="7190"/>
                    <a:pt x="4792" y="7190"/>
                  </a:cubicBezTo>
                  <a:cubicBezTo>
                    <a:pt x="7927" y="7190"/>
                    <a:pt x="9525" y="3395"/>
                    <a:pt x="7351" y="1141"/>
                  </a:cubicBezTo>
                  <a:cubicBezTo>
                    <a:pt x="6660" y="381"/>
                    <a:pt x="5723" y="1"/>
                    <a:pt x="47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0"/>
            <p:cNvSpPr/>
            <p:nvPr/>
          </p:nvSpPr>
          <p:spPr>
            <a:xfrm>
              <a:off x="4617250" y="2443250"/>
              <a:ext cx="239200" cy="180325"/>
            </a:xfrm>
            <a:custGeom>
              <a:rect b="b" l="l" r="r" t="t"/>
              <a:pathLst>
                <a:path extrusionOk="0" h="7213" w="9568">
                  <a:moveTo>
                    <a:pt x="4791" y="1"/>
                  </a:moveTo>
                  <a:cubicBezTo>
                    <a:pt x="3881" y="1"/>
                    <a:pt x="2975" y="360"/>
                    <a:pt x="2307" y="1082"/>
                  </a:cubicBezTo>
                  <a:cubicBezTo>
                    <a:pt x="1" y="3306"/>
                    <a:pt x="1574" y="7185"/>
                    <a:pt x="4748" y="7212"/>
                  </a:cubicBezTo>
                  <a:cubicBezTo>
                    <a:pt x="4759" y="7212"/>
                    <a:pt x="4770" y="7212"/>
                    <a:pt x="4781" y="7212"/>
                  </a:cubicBezTo>
                  <a:cubicBezTo>
                    <a:pt x="7960" y="7212"/>
                    <a:pt x="9568" y="3407"/>
                    <a:pt x="7352" y="1137"/>
                  </a:cubicBezTo>
                  <a:cubicBezTo>
                    <a:pt x="6664" y="380"/>
                    <a:pt x="5726" y="1"/>
                    <a:pt x="47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0"/>
            <p:cNvSpPr/>
            <p:nvPr/>
          </p:nvSpPr>
          <p:spPr>
            <a:xfrm>
              <a:off x="3988175" y="3703750"/>
              <a:ext cx="238525" cy="180325"/>
            </a:xfrm>
            <a:custGeom>
              <a:rect b="b" l="l" r="r" t="t"/>
              <a:pathLst>
                <a:path extrusionOk="0" h="7213" w="9541">
                  <a:moveTo>
                    <a:pt x="4787" y="0"/>
                  </a:moveTo>
                  <a:cubicBezTo>
                    <a:pt x="1609" y="0"/>
                    <a:pt x="1" y="3806"/>
                    <a:pt x="2217" y="6076"/>
                  </a:cubicBezTo>
                  <a:cubicBezTo>
                    <a:pt x="2905" y="6832"/>
                    <a:pt x="3836" y="7212"/>
                    <a:pt x="4767" y="7212"/>
                  </a:cubicBezTo>
                  <a:cubicBezTo>
                    <a:pt x="5674" y="7212"/>
                    <a:pt x="6580" y="6853"/>
                    <a:pt x="7262" y="6130"/>
                  </a:cubicBezTo>
                  <a:cubicBezTo>
                    <a:pt x="9541" y="3906"/>
                    <a:pt x="7995" y="28"/>
                    <a:pt x="4821" y="0"/>
                  </a:cubicBezTo>
                  <a:cubicBezTo>
                    <a:pt x="4810" y="0"/>
                    <a:pt x="4798" y="0"/>
                    <a:pt x="4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0"/>
            <p:cNvSpPr/>
            <p:nvPr/>
          </p:nvSpPr>
          <p:spPr>
            <a:xfrm>
              <a:off x="4636250" y="3072975"/>
              <a:ext cx="201425" cy="180925"/>
            </a:xfrm>
            <a:custGeom>
              <a:rect b="b" l="l" r="r" t="t"/>
              <a:pathLst>
                <a:path extrusionOk="0" h="7237" w="8057">
                  <a:moveTo>
                    <a:pt x="4023" y="0"/>
                  </a:moveTo>
                  <a:cubicBezTo>
                    <a:pt x="3177" y="0"/>
                    <a:pt x="2335" y="327"/>
                    <a:pt x="1628" y="983"/>
                  </a:cubicBezTo>
                  <a:cubicBezTo>
                    <a:pt x="109" y="2393"/>
                    <a:pt x="0" y="4536"/>
                    <a:pt x="1411" y="6028"/>
                  </a:cubicBezTo>
                  <a:cubicBezTo>
                    <a:pt x="2123" y="6827"/>
                    <a:pt x="3107" y="7237"/>
                    <a:pt x="4097" y="7237"/>
                  </a:cubicBezTo>
                  <a:cubicBezTo>
                    <a:pt x="4955" y="7237"/>
                    <a:pt x="5817" y="6929"/>
                    <a:pt x="6510" y="6299"/>
                  </a:cubicBezTo>
                  <a:cubicBezTo>
                    <a:pt x="7975" y="4943"/>
                    <a:pt x="8056" y="2637"/>
                    <a:pt x="6673" y="1200"/>
                  </a:cubicBezTo>
                  <a:cubicBezTo>
                    <a:pt x="5903" y="401"/>
                    <a:pt x="4961" y="0"/>
                    <a:pt x="40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0"/>
            <p:cNvSpPr/>
            <p:nvPr/>
          </p:nvSpPr>
          <p:spPr>
            <a:xfrm>
              <a:off x="5247225" y="2443175"/>
              <a:ext cx="238500" cy="179725"/>
            </a:xfrm>
            <a:custGeom>
              <a:rect b="b" l="l" r="r" t="t"/>
              <a:pathLst>
                <a:path extrusionOk="0" h="7189" w="9540">
                  <a:moveTo>
                    <a:pt x="4765" y="0"/>
                  </a:moveTo>
                  <a:cubicBezTo>
                    <a:pt x="3855" y="0"/>
                    <a:pt x="2950" y="360"/>
                    <a:pt x="2278" y="1085"/>
                  </a:cubicBezTo>
                  <a:cubicBezTo>
                    <a:pt x="0" y="3309"/>
                    <a:pt x="1573" y="7188"/>
                    <a:pt x="4774" y="7188"/>
                  </a:cubicBezTo>
                  <a:cubicBezTo>
                    <a:pt x="4785" y="7188"/>
                    <a:pt x="4796" y="7188"/>
                    <a:pt x="4807" y="7188"/>
                  </a:cubicBezTo>
                  <a:cubicBezTo>
                    <a:pt x="7959" y="7188"/>
                    <a:pt x="9540" y="3356"/>
                    <a:pt x="7324" y="1112"/>
                  </a:cubicBezTo>
                  <a:cubicBezTo>
                    <a:pt x="6625" y="373"/>
                    <a:pt x="5693" y="0"/>
                    <a:pt x="47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0"/>
            <p:cNvSpPr/>
            <p:nvPr/>
          </p:nvSpPr>
          <p:spPr>
            <a:xfrm>
              <a:off x="4006975" y="4332350"/>
              <a:ext cx="201425" cy="181225"/>
            </a:xfrm>
            <a:custGeom>
              <a:rect b="b" l="l" r="r" t="t"/>
              <a:pathLst>
                <a:path extrusionOk="0" h="7249" w="8057">
                  <a:moveTo>
                    <a:pt x="4008" y="1"/>
                  </a:moveTo>
                  <a:cubicBezTo>
                    <a:pt x="3158" y="1"/>
                    <a:pt x="2309" y="334"/>
                    <a:pt x="1601" y="1004"/>
                  </a:cubicBezTo>
                  <a:cubicBezTo>
                    <a:pt x="109" y="2387"/>
                    <a:pt x="0" y="4557"/>
                    <a:pt x="1384" y="6049"/>
                  </a:cubicBezTo>
                  <a:cubicBezTo>
                    <a:pt x="2082" y="6847"/>
                    <a:pt x="3051" y="7249"/>
                    <a:pt x="4021" y="7249"/>
                  </a:cubicBezTo>
                  <a:cubicBezTo>
                    <a:pt x="4897" y="7249"/>
                    <a:pt x="5774" y="6922"/>
                    <a:pt x="6456" y="6266"/>
                  </a:cubicBezTo>
                  <a:cubicBezTo>
                    <a:pt x="7948" y="4937"/>
                    <a:pt x="8056" y="2631"/>
                    <a:pt x="6646" y="1221"/>
                  </a:cubicBezTo>
                  <a:cubicBezTo>
                    <a:pt x="5891" y="409"/>
                    <a:pt x="4949" y="1"/>
                    <a:pt x="40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0"/>
            <p:cNvSpPr/>
            <p:nvPr/>
          </p:nvSpPr>
          <p:spPr>
            <a:xfrm>
              <a:off x="4617950" y="3702900"/>
              <a:ext cx="238325" cy="179900"/>
            </a:xfrm>
            <a:custGeom>
              <a:rect b="b" l="l" r="r" t="t"/>
              <a:pathLst>
                <a:path extrusionOk="0" h="7196" w="9533">
                  <a:moveTo>
                    <a:pt x="4759" y="0"/>
                  </a:moveTo>
                  <a:cubicBezTo>
                    <a:pt x="3858" y="0"/>
                    <a:pt x="2957" y="346"/>
                    <a:pt x="2279" y="1038"/>
                  </a:cubicBezTo>
                  <a:cubicBezTo>
                    <a:pt x="0" y="3262"/>
                    <a:pt x="1519" y="7141"/>
                    <a:pt x="4693" y="7195"/>
                  </a:cubicBezTo>
                  <a:cubicBezTo>
                    <a:pt x="4715" y="7196"/>
                    <a:pt x="4737" y="7196"/>
                    <a:pt x="4760" y="7196"/>
                  </a:cubicBezTo>
                  <a:cubicBezTo>
                    <a:pt x="7916" y="7196"/>
                    <a:pt x="9532" y="3409"/>
                    <a:pt x="7324" y="1119"/>
                  </a:cubicBezTo>
                  <a:cubicBezTo>
                    <a:pt x="6633" y="373"/>
                    <a:pt x="5695" y="0"/>
                    <a:pt x="47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0"/>
            <p:cNvSpPr/>
            <p:nvPr/>
          </p:nvSpPr>
          <p:spPr>
            <a:xfrm>
              <a:off x="7141825" y="1811875"/>
              <a:ext cx="238700" cy="180050"/>
            </a:xfrm>
            <a:custGeom>
              <a:rect b="b" l="l" r="r" t="t"/>
              <a:pathLst>
                <a:path extrusionOk="0" h="7202" w="9548">
                  <a:moveTo>
                    <a:pt x="4774" y="0"/>
                  </a:moveTo>
                  <a:cubicBezTo>
                    <a:pt x="1600" y="0"/>
                    <a:pt x="0" y="3825"/>
                    <a:pt x="2224" y="6103"/>
                  </a:cubicBezTo>
                  <a:cubicBezTo>
                    <a:pt x="2902" y="6835"/>
                    <a:pt x="3825" y="7201"/>
                    <a:pt x="4750" y="7201"/>
                  </a:cubicBezTo>
                  <a:cubicBezTo>
                    <a:pt x="5676" y="7201"/>
                    <a:pt x="6605" y="6835"/>
                    <a:pt x="7296" y="6103"/>
                  </a:cubicBezTo>
                  <a:cubicBezTo>
                    <a:pt x="9548" y="3879"/>
                    <a:pt x="7975" y="27"/>
                    <a:pt x="47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0"/>
            <p:cNvSpPr/>
            <p:nvPr/>
          </p:nvSpPr>
          <p:spPr>
            <a:xfrm>
              <a:off x="7142025" y="552650"/>
              <a:ext cx="238500" cy="179800"/>
            </a:xfrm>
            <a:custGeom>
              <a:rect b="b" l="l" r="r" t="t"/>
              <a:pathLst>
                <a:path extrusionOk="0" h="7192" w="9540">
                  <a:moveTo>
                    <a:pt x="4760" y="0"/>
                  </a:moveTo>
                  <a:cubicBezTo>
                    <a:pt x="1608" y="0"/>
                    <a:pt x="0" y="3806"/>
                    <a:pt x="2216" y="6076"/>
                  </a:cubicBezTo>
                  <a:cubicBezTo>
                    <a:pt x="2904" y="6819"/>
                    <a:pt x="3836" y="7192"/>
                    <a:pt x="4767" y="7192"/>
                  </a:cubicBezTo>
                  <a:cubicBezTo>
                    <a:pt x="5673" y="7192"/>
                    <a:pt x="6579" y="6839"/>
                    <a:pt x="7261" y="6130"/>
                  </a:cubicBezTo>
                  <a:cubicBezTo>
                    <a:pt x="9540" y="3906"/>
                    <a:pt x="7994" y="27"/>
                    <a:pt x="4793" y="0"/>
                  </a:cubicBezTo>
                  <a:cubicBezTo>
                    <a:pt x="4782" y="0"/>
                    <a:pt x="4771" y="0"/>
                    <a:pt x="47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0"/>
            <p:cNvSpPr/>
            <p:nvPr/>
          </p:nvSpPr>
          <p:spPr>
            <a:xfrm>
              <a:off x="7160125" y="1181075"/>
              <a:ext cx="201425" cy="181050"/>
            </a:xfrm>
            <a:custGeom>
              <a:rect b="b" l="l" r="r" t="t"/>
              <a:pathLst>
                <a:path extrusionOk="0" h="7242" w="8057">
                  <a:moveTo>
                    <a:pt x="4033" y="1"/>
                  </a:moveTo>
                  <a:cubicBezTo>
                    <a:pt x="3183" y="1"/>
                    <a:pt x="2336" y="327"/>
                    <a:pt x="1628" y="983"/>
                  </a:cubicBezTo>
                  <a:cubicBezTo>
                    <a:pt x="136" y="2394"/>
                    <a:pt x="1" y="4564"/>
                    <a:pt x="1411" y="6056"/>
                  </a:cubicBezTo>
                  <a:cubicBezTo>
                    <a:pt x="2095" y="6840"/>
                    <a:pt x="3065" y="7242"/>
                    <a:pt x="4035" y="7242"/>
                  </a:cubicBezTo>
                  <a:cubicBezTo>
                    <a:pt x="4910" y="7242"/>
                    <a:pt x="5787" y="6914"/>
                    <a:pt x="6456" y="6245"/>
                  </a:cubicBezTo>
                  <a:cubicBezTo>
                    <a:pt x="7975" y="4944"/>
                    <a:pt x="8056" y="2638"/>
                    <a:pt x="6673" y="1200"/>
                  </a:cubicBezTo>
                  <a:cubicBezTo>
                    <a:pt x="5917" y="402"/>
                    <a:pt x="4974" y="1"/>
                    <a:pt x="40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0"/>
            <p:cNvSpPr/>
            <p:nvPr/>
          </p:nvSpPr>
          <p:spPr>
            <a:xfrm>
              <a:off x="7141825" y="4962975"/>
              <a:ext cx="238700" cy="180150"/>
            </a:xfrm>
            <a:custGeom>
              <a:rect b="b" l="l" r="r" t="t"/>
              <a:pathLst>
                <a:path extrusionOk="0" h="7206" w="9548">
                  <a:moveTo>
                    <a:pt x="4801" y="0"/>
                  </a:moveTo>
                  <a:cubicBezTo>
                    <a:pt x="1600" y="0"/>
                    <a:pt x="0" y="3852"/>
                    <a:pt x="2251" y="6103"/>
                  </a:cubicBezTo>
                  <a:cubicBezTo>
                    <a:pt x="2933" y="6839"/>
                    <a:pt x="3854" y="7205"/>
                    <a:pt x="4777" y="7205"/>
                  </a:cubicBezTo>
                  <a:cubicBezTo>
                    <a:pt x="5691" y="7205"/>
                    <a:pt x="6608" y="6846"/>
                    <a:pt x="7296" y="6130"/>
                  </a:cubicBezTo>
                  <a:cubicBezTo>
                    <a:pt x="9548" y="3879"/>
                    <a:pt x="7975" y="27"/>
                    <a:pt x="48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0"/>
            <p:cNvSpPr/>
            <p:nvPr/>
          </p:nvSpPr>
          <p:spPr>
            <a:xfrm>
              <a:off x="7160125" y="2443200"/>
              <a:ext cx="202100" cy="180775"/>
            </a:xfrm>
            <a:custGeom>
              <a:rect b="b" l="l" r="r" t="t"/>
              <a:pathLst>
                <a:path extrusionOk="0" h="7231" w="8084">
                  <a:moveTo>
                    <a:pt x="4012" y="1"/>
                  </a:moveTo>
                  <a:cubicBezTo>
                    <a:pt x="3198" y="1"/>
                    <a:pt x="2389" y="304"/>
                    <a:pt x="1709" y="922"/>
                  </a:cubicBezTo>
                  <a:cubicBezTo>
                    <a:pt x="190" y="2278"/>
                    <a:pt x="1" y="4448"/>
                    <a:pt x="1330" y="5967"/>
                  </a:cubicBezTo>
                  <a:cubicBezTo>
                    <a:pt x="2057" y="6797"/>
                    <a:pt x="3051" y="7231"/>
                    <a:pt x="4048" y="7231"/>
                  </a:cubicBezTo>
                  <a:cubicBezTo>
                    <a:pt x="4873" y="7231"/>
                    <a:pt x="5699" y="6934"/>
                    <a:pt x="6375" y="6319"/>
                  </a:cubicBezTo>
                  <a:cubicBezTo>
                    <a:pt x="7894" y="4990"/>
                    <a:pt x="8083" y="2766"/>
                    <a:pt x="6727" y="1274"/>
                  </a:cubicBezTo>
                  <a:cubicBezTo>
                    <a:pt x="5960" y="433"/>
                    <a:pt x="4983" y="1"/>
                    <a:pt x="40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0"/>
            <p:cNvSpPr/>
            <p:nvPr/>
          </p:nvSpPr>
          <p:spPr>
            <a:xfrm>
              <a:off x="7141825" y="3073100"/>
              <a:ext cx="238125" cy="179775"/>
            </a:xfrm>
            <a:custGeom>
              <a:rect b="b" l="l" r="r" t="t"/>
              <a:pathLst>
                <a:path extrusionOk="0" h="7191" w="9525">
                  <a:moveTo>
                    <a:pt x="4781" y="1"/>
                  </a:moveTo>
                  <a:cubicBezTo>
                    <a:pt x="3878" y="1"/>
                    <a:pt x="2971" y="354"/>
                    <a:pt x="2279" y="1059"/>
                  </a:cubicBezTo>
                  <a:cubicBezTo>
                    <a:pt x="0" y="3256"/>
                    <a:pt x="1519" y="7135"/>
                    <a:pt x="4693" y="7189"/>
                  </a:cubicBezTo>
                  <a:cubicBezTo>
                    <a:pt x="4726" y="7190"/>
                    <a:pt x="4759" y="7190"/>
                    <a:pt x="4792" y="7190"/>
                  </a:cubicBezTo>
                  <a:cubicBezTo>
                    <a:pt x="7927" y="7190"/>
                    <a:pt x="9525" y="3395"/>
                    <a:pt x="7324" y="1141"/>
                  </a:cubicBezTo>
                  <a:cubicBezTo>
                    <a:pt x="6647" y="381"/>
                    <a:pt x="5717" y="1"/>
                    <a:pt x="47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0"/>
            <p:cNvSpPr/>
            <p:nvPr/>
          </p:nvSpPr>
          <p:spPr>
            <a:xfrm>
              <a:off x="7142025" y="3703750"/>
              <a:ext cx="238500" cy="180325"/>
            </a:xfrm>
            <a:custGeom>
              <a:rect b="b" l="l" r="r" t="t"/>
              <a:pathLst>
                <a:path extrusionOk="0" h="7213" w="9540">
                  <a:moveTo>
                    <a:pt x="4760" y="0"/>
                  </a:moveTo>
                  <a:cubicBezTo>
                    <a:pt x="1608" y="0"/>
                    <a:pt x="0" y="3806"/>
                    <a:pt x="2216" y="6076"/>
                  </a:cubicBezTo>
                  <a:cubicBezTo>
                    <a:pt x="2904" y="6832"/>
                    <a:pt x="3835" y="7212"/>
                    <a:pt x="4767" y="7212"/>
                  </a:cubicBezTo>
                  <a:cubicBezTo>
                    <a:pt x="5673" y="7212"/>
                    <a:pt x="6579" y="6853"/>
                    <a:pt x="7261" y="6130"/>
                  </a:cubicBezTo>
                  <a:cubicBezTo>
                    <a:pt x="9540" y="3906"/>
                    <a:pt x="7994" y="28"/>
                    <a:pt x="4793" y="0"/>
                  </a:cubicBezTo>
                  <a:cubicBezTo>
                    <a:pt x="4782" y="0"/>
                    <a:pt x="4771" y="0"/>
                    <a:pt x="47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0"/>
            <p:cNvSpPr/>
            <p:nvPr/>
          </p:nvSpPr>
          <p:spPr>
            <a:xfrm>
              <a:off x="7160125" y="4332350"/>
              <a:ext cx="201425" cy="181225"/>
            </a:xfrm>
            <a:custGeom>
              <a:rect b="b" l="l" r="r" t="t"/>
              <a:pathLst>
                <a:path extrusionOk="0" h="7249" w="8057">
                  <a:moveTo>
                    <a:pt x="4035" y="1"/>
                  </a:moveTo>
                  <a:cubicBezTo>
                    <a:pt x="3185" y="1"/>
                    <a:pt x="2336" y="334"/>
                    <a:pt x="1628" y="1004"/>
                  </a:cubicBezTo>
                  <a:cubicBezTo>
                    <a:pt x="136" y="2387"/>
                    <a:pt x="1" y="4557"/>
                    <a:pt x="1411" y="6049"/>
                  </a:cubicBezTo>
                  <a:cubicBezTo>
                    <a:pt x="2095" y="6847"/>
                    <a:pt x="3065" y="7249"/>
                    <a:pt x="4035" y="7249"/>
                  </a:cubicBezTo>
                  <a:cubicBezTo>
                    <a:pt x="4911" y="7249"/>
                    <a:pt x="5787" y="6922"/>
                    <a:pt x="6456" y="6266"/>
                  </a:cubicBezTo>
                  <a:cubicBezTo>
                    <a:pt x="7975" y="4937"/>
                    <a:pt x="8056" y="2631"/>
                    <a:pt x="6673" y="1221"/>
                  </a:cubicBezTo>
                  <a:cubicBezTo>
                    <a:pt x="5918" y="409"/>
                    <a:pt x="4976" y="1"/>
                    <a:pt x="40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3" name="Google Shape;2013;p40"/>
          <p:cNvSpPr txBox="1"/>
          <p:nvPr>
            <p:ph type="ctrTitle"/>
          </p:nvPr>
        </p:nvSpPr>
        <p:spPr>
          <a:xfrm flipH="1">
            <a:off x="1136781" y="2656963"/>
            <a:ext cx="3188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2"/>
                </a:solidFill>
              </a:rPr>
              <a:t>Mercury</a:t>
            </a:r>
            <a:endParaRPr>
              <a:solidFill>
                <a:schemeClr val="accent2"/>
              </a:solidFill>
            </a:endParaRPr>
          </a:p>
        </p:txBody>
      </p:sp>
      <p:sp>
        <p:nvSpPr>
          <p:cNvPr id="2014" name="Google Shape;2014;p40"/>
          <p:cNvSpPr txBox="1"/>
          <p:nvPr>
            <p:ph idx="1" type="subTitle"/>
          </p:nvPr>
        </p:nvSpPr>
        <p:spPr>
          <a:xfrm flipH="1">
            <a:off x="1445781" y="3137475"/>
            <a:ext cx="25707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solidFill>
                  <a:schemeClr val="accent2"/>
                </a:solidFill>
              </a:rPr>
              <a:t>It’s the closest planet to the Sun and the smallest one in the Solar System—it’s only a bit larger than our Moon. The planet’s name has nothing to do with the liquid metal since it was named after the Roman messenger god, Mercury</a:t>
            </a:r>
            <a:endParaRPr>
              <a:solidFill>
                <a:schemeClr val="accent2"/>
              </a:solidFill>
            </a:endParaRPr>
          </a:p>
          <a:p>
            <a:pPr indent="0" lvl="0" marL="0" rtl="0" algn="ctr">
              <a:spcBef>
                <a:spcPts val="0"/>
              </a:spcBef>
              <a:spcAft>
                <a:spcPts val="0"/>
              </a:spcAft>
              <a:buNone/>
            </a:pPr>
            <a:r>
              <a:t/>
            </a:r>
            <a:endParaRPr>
              <a:solidFill>
                <a:schemeClr val="accent2"/>
              </a:solidFill>
            </a:endParaRPr>
          </a:p>
        </p:txBody>
      </p:sp>
      <p:sp>
        <p:nvSpPr>
          <p:cNvPr id="2015" name="Google Shape;2015;p40"/>
          <p:cNvSpPr txBox="1"/>
          <p:nvPr>
            <p:ph idx="2" type="ctrTitle"/>
          </p:nvPr>
        </p:nvSpPr>
        <p:spPr>
          <a:xfrm flipH="1">
            <a:off x="4818519" y="2656963"/>
            <a:ext cx="3188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solidFill>
                  <a:schemeClr val="accent2"/>
                </a:solidFill>
              </a:rPr>
              <a:t>Venus</a:t>
            </a:r>
            <a:endParaRPr>
              <a:solidFill>
                <a:schemeClr val="accent2"/>
              </a:solidFill>
            </a:endParaRPr>
          </a:p>
        </p:txBody>
      </p:sp>
      <p:sp>
        <p:nvSpPr>
          <p:cNvPr id="2016" name="Google Shape;2016;p40"/>
          <p:cNvSpPr txBox="1"/>
          <p:nvPr>
            <p:ph idx="3" type="subTitle"/>
          </p:nvPr>
        </p:nvSpPr>
        <p:spPr>
          <a:xfrm flipH="1">
            <a:off x="5127519" y="3137475"/>
            <a:ext cx="25707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solidFill>
                  <a:schemeClr val="accent2"/>
                </a:solidFill>
              </a:rPr>
              <a:t>Venus has a beautiful name and is the second planet from the Sun. It’s terribly hot—even hotter than Mercury—and its atmosphere is extremely poisonous. It’s the second-brightest natural object in the night sky after the Moon</a:t>
            </a:r>
            <a:endParaRPr>
              <a:solidFill>
                <a:schemeClr val="accent2"/>
              </a:solidFill>
            </a:endParaRPr>
          </a:p>
          <a:p>
            <a:pPr indent="0" lvl="0" marL="0" rtl="0" algn="ctr">
              <a:spcBef>
                <a:spcPts val="0"/>
              </a:spcBef>
              <a:spcAft>
                <a:spcPts val="0"/>
              </a:spcAft>
              <a:buNone/>
            </a:pPr>
            <a:r>
              <a:t/>
            </a:r>
            <a:endParaRPr>
              <a:solidFill>
                <a:schemeClr val="accent2"/>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2020" name="Shape 2020"/>
        <p:cNvGrpSpPr/>
        <p:nvPr/>
      </p:nvGrpSpPr>
      <p:grpSpPr>
        <a:xfrm>
          <a:off x="0" y="0"/>
          <a:ext cx="0" cy="0"/>
          <a:chOff x="0" y="0"/>
          <a:chExt cx="0" cy="0"/>
        </a:xfrm>
      </p:grpSpPr>
      <p:sp>
        <p:nvSpPr>
          <p:cNvPr id="2021" name="Google Shape;2021;p41"/>
          <p:cNvSpPr/>
          <p:nvPr/>
        </p:nvSpPr>
        <p:spPr>
          <a:xfrm>
            <a:off x="4822699" y="4640374"/>
            <a:ext cx="2981308" cy="750030"/>
          </a:xfrm>
          <a:custGeom>
            <a:rect b="b" l="l" r="r" t="t"/>
            <a:pathLst>
              <a:path extrusionOk="0" h="10606" w="42158">
                <a:moveTo>
                  <a:pt x="35158" y="1"/>
                </a:moveTo>
                <a:cubicBezTo>
                  <a:pt x="33891" y="1"/>
                  <a:pt x="32595" y="206"/>
                  <a:pt x="31401" y="526"/>
                </a:cubicBezTo>
                <a:cubicBezTo>
                  <a:pt x="28650" y="1262"/>
                  <a:pt x="25891" y="2440"/>
                  <a:pt x="23093" y="2440"/>
                </a:cubicBezTo>
                <a:cubicBezTo>
                  <a:pt x="22619" y="2440"/>
                  <a:pt x="22145" y="2406"/>
                  <a:pt x="21670" y="2331"/>
                </a:cubicBezTo>
                <a:cubicBezTo>
                  <a:pt x="19899" y="2050"/>
                  <a:pt x="18273" y="1210"/>
                  <a:pt x="16554" y="705"/>
                </a:cubicBezTo>
                <a:cubicBezTo>
                  <a:pt x="15392" y="365"/>
                  <a:pt x="14193" y="203"/>
                  <a:pt x="12993" y="203"/>
                </a:cubicBezTo>
                <a:cubicBezTo>
                  <a:pt x="7579" y="203"/>
                  <a:pt x="2145" y="3497"/>
                  <a:pt x="1" y="8521"/>
                </a:cubicBezTo>
                <a:cubicBezTo>
                  <a:pt x="2593" y="9630"/>
                  <a:pt x="5424" y="9862"/>
                  <a:pt x="8270" y="9862"/>
                </a:cubicBezTo>
                <a:cubicBezTo>
                  <a:pt x="9466" y="9862"/>
                  <a:pt x="10664" y="9821"/>
                  <a:pt x="11848" y="9787"/>
                </a:cubicBezTo>
                <a:cubicBezTo>
                  <a:pt x="13958" y="9727"/>
                  <a:pt x="16068" y="9697"/>
                  <a:pt x="18178" y="9697"/>
                </a:cubicBezTo>
                <a:cubicBezTo>
                  <a:pt x="21712" y="9697"/>
                  <a:pt x="25247" y="9782"/>
                  <a:pt x="28782" y="9951"/>
                </a:cubicBezTo>
                <a:cubicBezTo>
                  <a:pt x="30707" y="10043"/>
                  <a:pt x="33251" y="10606"/>
                  <a:pt x="35597" y="10606"/>
                </a:cubicBezTo>
                <a:cubicBezTo>
                  <a:pt x="38024" y="10606"/>
                  <a:pt x="40239" y="10004"/>
                  <a:pt x="41340" y="7657"/>
                </a:cubicBezTo>
                <a:cubicBezTo>
                  <a:pt x="42157" y="5914"/>
                  <a:pt x="41889" y="3713"/>
                  <a:pt x="40677" y="2217"/>
                </a:cubicBezTo>
                <a:cubicBezTo>
                  <a:pt x="39360" y="591"/>
                  <a:pt x="37303" y="1"/>
                  <a:pt x="35158"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1"/>
          <p:cNvSpPr/>
          <p:nvPr/>
        </p:nvSpPr>
        <p:spPr>
          <a:xfrm>
            <a:off x="-247052" y="-361200"/>
            <a:ext cx="4799880" cy="1215634"/>
          </a:xfrm>
          <a:custGeom>
            <a:rect b="b" l="l" r="r" t="t"/>
            <a:pathLst>
              <a:path extrusionOk="0" h="17190" w="67874">
                <a:moveTo>
                  <a:pt x="48476" y="1"/>
                </a:moveTo>
                <a:cubicBezTo>
                  <a:pt x="47565" y="1"/>
                  <a:pt x="46655" y="8"/>
                  <a:pt x="45745" y="17"/>
                </a:cubicBezTo>
                <a:lnTo>
                  <a:pt x="16765" y="276"/>
                </a:lnTo>
                <a:cubicBezTo>
                  <a:pt x="12425" y="315"/>
                  <a:pt x="8081" y="353"/>
                  <a:pt x="3755" y="694"/>
                </a:cubicBezTo>
                <a:cubicBezTo>
                  <a:pt x="2996" y="752"/>
                  <a:pt x="2177" y="849"/>
                  <a:pt x="1632" y="1376"/>
                </a:cubicBezTo>
                <a:cubicBezTo>
                  <a:pt x="1198" y="1792"/>
                  <a:pt x="1022" y="2404"/>
                  <a:pt x="887" y="2990"/>
                </a:cubicBezTo>
                <a:cubicBezTo>
                  <a:pt x="1" y="6832"/>
                  <a:pt x="201" y="10919"/>
                  <a:pt x="1455" y="14658"/>
                </a:cubicBezTo>
                <a:cubicBezTo>
                  <a:pt x="1765" y="15578"/>
                  <a:pt x="2210" y="16560"/>
                  <a:pt x="3091" y="16966"/>
                </a:cubicBezTo>
                <a:cubicBezTo>
                  <a:pt x="3483" y="17146"/>
                  <a:pt x="3914" y="17190"/>
                  <a:pt x="4348" y="17190"/>
                </a:cubicBezTo>
                <a:cubicBezTo>
                  <a:pt x="4543" y="17190"/>
                  <a:pt x="4739" y="17181"/>
                  <a:pt x="4933" y="17171"/>
                </a:cubicBezTo>
                <a:cubicBezTo>
                  <a:pt x="7127" y="17064"/>
                  <a:pt x="9349" y="16954"/>
                  <a:pt x="11449" y="16313"/>
                </a:cubicBezTo>
                <a:cubicBezTo>
                  <a:pt x="13702" y="15627"/>
                  <a:pt x="15729" y="14362"/>
                  <a:pt x="17892" y="13431"/>
                </a:cubicBezTo>
                <a:cubicBezTo>
                  <a:pt x="21894" y="11709"/>
                  <a:pt x="26198" y="11183"/>
                  <a:pt x="30575" y="11183"/>
                </a:cubicBezTo>
                <a:cubicBezTo>
                  <a:pt x="34238" y="11183"/>
                  <a:pt x="37952" y="11551"/>
                  <a:pt x="41582" y="11897"/>
                </a:cubicBezTo>
                <a:cubicBezTo>
                  <a:pt x="44562" y="12181"/>
                  <a:pt x="47615" y="12428"/>
                  <a:pt x="50640" y="12428"/>
                </a:cubicBezTo>
                <a:cubicBezTo>
                  <a:pt x="55699" y="12428"/>
                  <a:pt x="60677" y="11737"/>
                  <a:pt x="65092" y="9375"/>
                </a:cubicBezTo>
                <a:cubicBezTo>
                  <a:pt x="67699" y="7981"/>
                  <a:pt x="67874" y="5305"/>
                  <a:pt x="65754" y="3245"/>
                </a:cubicBezTo>
                <a:cubicBezTo>
                  <a:pt x="63940" y="1482"/>
                  <a:pt x="60362" y="1034"/>
                  <a:pt x="57985" y="632"/>
                </a:cubicBezTo>
                <a:cubicBezTo>
                  <a:pt x="54848" y="98"/>
                  <a:pt x="51662" y="1"/>
                  <a:pt x="48476"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1"/>
          <p:cNvSpPr/>
          <p:nvPr/>
        </p:nvSpPr>
        <p:spPr>
          <a:xfrm>
            <a:off x="6910963" y="1917431"/>
            <a:ext cx="3004574" cy="3316156"/>
          </a:xfrm>
          <a:custGeom>
            <a:rect b="b" l="l" r="r" t="t"/>
            <a:pathLst>
              <a:path extrusionOk="0" h="46893" w="42487">
                <a:moveTo>
                  <a:pt x="26030" y="0"/>
                </a:moveTo>
                <a:cubicBezTo>
                  <a:pt x="25282" y="0"/>
                  <a:pt x="24523" y="116"/>
                  <a:pt x="23758" y="368"/>
                </a:cubicBezTo>
                <a:cubicBezTo>
                  <a:pt x="20648" y="1389"/>
                  <a:pt x="21201" y="5815"/>
                  <a:pt x="21334" y="8453"/>
                </a:cubicBezTo>
                <a:cubicBezTo>
                  <a:pt x="21545" y="12666"/>
                  <a:pt x="22416" y="16982"/>
                  <a:pt x="21286" y="21140"/>
                </a:cubicBezTo>
                <a:cubicBezTo>
                  <a:pt x="19408" y="28062"/>
                  <a:pt x="12555" y="32338"/>
                  <a:pt x="5960" y="35159"/>
                </a:cubicBezTo>
                <a:cubicBezTo>
                  <a:pt x="3428" y="36243"/>
                  <a:pt x="444" y="37725"/>
                  <a:pt x="180" y="40466"/>
                </a:cubicBezTo>
                <a:cubicBezTo>
                  <a:pt x="0" y="42337"/>
                  <a:pt x="1298" y="44105"/>
                  <a:pt x="2934" y="45029"/>
                </a:cubicBezTo>
                <a:cubicBezTo>
                  <a:pt x="4571" y="45953"/>
                  <a:pt x="6494" y="46199"/>
                  <a:pt x="8363" y="46380"/>
                </a:cubicBezTo>
                <a:cubicBezTo>
                  <a:pt x="11905" y="46721"/>
                  <a:pt x="15461" y="46892"/>
                  <a:pt x="19017" y="46892"/>
                </a:cubicBezTo>
                <a:cubicBezTo>
                  <a:pt x="20248" y="46892"/>
                  <a:pt x="21478" y="46872"/>
                  <a:pt x="22708" y="46831"/>
                </a:cubicBezTo>
                <a:cubicBezTo>
                  <a:pt x="26702" y="46698"/>
                  <a:pt x="30877" y="46287"/>
                  <a:pt x="34220" y="44098"/>
                </a:cubicBezTo>
                <a:cubicBezTo>
                  <a:pt x="38295" y="41430"/>
                  <a:pt x="40407" y="36562"/>
                  <a:pt x="41293" y="31773"/>
                </a:cubicBezTo>
                <a:cubicBezTo>
                  <a:pt x="42487" y="25307"/>
                  <a:pt x="41816" y="18507"/>
                  <a:pt x="39382" y="12399"/>
                </a:cubicBezTo>
                <a:cubicBezTo>
                  <a:pt x="37505" y="7693"/>
                  <a:pt x="32126" y="0"/>
                  <a:pt x="2603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1"/>
          <p:cNvSpPr/>
          <p:nvPr/>
        </p:nvSpPr>
        <p:spPr>
          <a:xfrm>
            <a:off x="-421510" y="3511667"/>
            <a:ext cx="2010994" cy="1815955"/>
          </a:xfrm>
          <a:custGeom>
            <a:rect b="b" l="l" r="r" t="t"/>
            <a:pathLst>
              <a:path extrusionOk="0" h="25679" w="28437">
                <a:moveTo>
                  <a:pt x="8883" y="1"/>
                </a:moveTo>
                <a:cubicBezTo>
                  <a:pt x="6735" y="1"/>
                  <a:pt x="4686" y="671"/>
                  <a:pt x="3382" y="2378"/>
                </a:cubicBezTo>
                <a:cubicBezTo>
                  <a:pt x="1" y="6797"/>
                  <a:pt x="187" y="15540"/>
                  <a:pt x="1070" y="20725"/>
                </a:cubicBezTo>
                <a:cubicBezTo>
                  <a:pt x="1296" y="22044"/>
                  <a:pt x="1713" y="23451"/>
                  <a:pt x="2796" y="24238"/>
                </a:cubicBezTo>
                <a:cubicBezTo>
                  <a:pt x="3722" y="24912"/>
                  <a:pt x="4938" y="24990"/>
                  <a:pt x="6082" y="25043"/>
                </a:cubicBezTo>
                <a:lnTo>
                  <a:pt x="18232" y="25614"/>
                </a:lnTo>
                <a:cubicBezTo>
                  <a:pt x="18926" y="25647"/>
                  <a:pt x="19625" y="25679"/>
                  <a:pt x="20321" y="25679"/>
                </a:cubicBezTo>
                <a:cubicBezTo>
                  <a:pt x="21268" y="25679"/>
                  <a:pt x="22210" y="25619"/>
                  <a:pt x="23133" y="25420"/>
                </a:cubicBezTo>
                <a:cubicBezTo>
                  <a:pt x="24736" y="25073"/>
                  <a:pt x="26303" y="24249"/>
                  <a:pt x="27198" y="22874"/>
                </a:cubicBezTo>
                <a:cubicBezTo>
                  <a:pt x="28437" y="20973"/>
                  <a:pt x="28038" y="18182"/>
                  <a:pt x="26315" y="16704"/>
                </a:cubicBezTo>
                <a:cubicBezTo>
                  <a:pt x="24624" y="15252"/>
                  <a:pt x="21922" y="14979"/>
                  <a:pt x="20837" y="13032"/>
                </a:cubicBezTo>
                <a:cubicBezTo>
                  <a:pt x="20258" y="11995"/>
                  <a:pt x="20308" y="10743"/>
                  <a:pt x="20175" y="9564"/>
                </a:cubicBezTo>
                <a:cubicBezTo>
                  <a:pt x="19825" y="6501"/>
                  <a:pt x="18049" y="3630"/>
                  <a:pt x="15468" y="1948"/>
                </a:cubicBezTo>
                <a:cubicBezTo>
                  <a:pt x="13724" y="811"/>
                  <a:pt x="11244" y="1"/>
                  <a:pt x="8883"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1"/>
          <p:cNvSpPr/>
          <p:nvPr/>
        </p:nvSpPr>
        <p:spPr>
          <a:xfrm>
            <a:off x="7123891" y="-203290"/>
            <a:ext cx="2458706" cy="2437986"/>
          </a:xfrm>
          <a:custGeom>
            <a:rect b="b" l="l" r="r" t="t"/>
            <a:pathLst>
              <a:path extrusionOk="0" h="34475" w="34768">
                <a:moveTo>
                  <a:pt x="15226" y="0"/>
                </a:moveTo>
                <a:cubicBezTo>
                  <a:pt x="11603" y="0"/>
                  <a:pt x="7652" y="484"/>
                  <a:pt x="5154" y="2341"/>
                </a:cubicBezTo>
                <a:cubicBezTo>
                  <a:pt x="0" y="6167"/>
                  <a:pt x="1797" y="11754"/>
                  <a:pt x="6266" y="15087"/>
                </a:cubicBezTo>
                <a:cubicBezTo>
                  <a:pt x="8573" y="16806"/>
                  <a:pt x="11199" y="18507"/>
                  <a:pt x="12106" y="21237"/>
                </a:cubicBezTo>
                <a:cubicBezTo>
                  <a:pt x="13070" y="24131"/>
                  <a:pt x="11822" y="27503"/>
                  <a:pt x="13133" y="30257"/>
                </a:cubicBezTo>
                <a:cubicBezTo>
                  <a:pt x="14066" y="32216"/>
                  <a:pt x="16126" y="33416"/>
                  <a:pt x="18216" y="34000"/>
                </a:cubicBezTo>
                <a:cubicBezTo>
                  <a:pt x="19351" y="34317"/>
                  <a:pt x="20533" y="34475"/>
                  <a:pt x="21714" y="34475"/>
                </a:cubicBezTo>
                <a:cubicBezTo>
                  <a:pt x="24682" y="34475"/>
                  <a:pt x="27645" y="33479"/>
                  <a:pt x="29850" y="31507"/>
                </a:cubicBezTo>
                <a:cubicBezTo>
                  <a:pt x="32375" y="29249"/>
                  <a:pt x="33761" y="25929"/>
                  <a:pt x="34265" y="22579"/>
                </a:cubicBezTo>
                <a:cubicBezTo>
                  <a:pt x="34768" y="19228"/>
                  <a:pt x="34464" y="15814"/>
                  <a:pt x="34075" y="12449"/>
                </a:cubicBezTo>
                <a:cubicBezTo>
                  <a:pt x="33797" y="10051"/>
                  <a:pt x="33445" y="7572"/>
                  <a:pt x="32133" y="5547"/>
                </a:cubicBezTo>
                <a:cubicBezTo>
                  <a:pt x="29665" y="1734"/>
                  <a:pt x="24632" y="653"/>
                  <a:pt x="20109" y="244"/>
                </a:cubicBezTo>
                <a:cubicBezTo>
                  <a:pt x="18700" y="116"/>
                  <a:pt x="17002" y="0"/>
                  <a:pt x="15226"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1"/>
          <p:cNvSpPr/>
          <p:nvPr/>
        </p:nvSpPr>
        <p:spPr>
          <a:xfrm>
            <a:off x="-470375" y="188905"/>
            <a:ext cx="1477359" cy="3990871"/>
          </a:xfrm>
          <a:custGeom>
            <a:rect b="b" l="l" r="r" t="t"/>
            <a:pathLst>
              <a:path extrusionOk="0" h="56434" w="20891">
                <a:moveTo>
                  <a:pt x="6515" y="1"/>
                </a:moveTo>
                <a:cubicBezTo>
                  <a:pt x="5350" y="1"/>
                  <a:pt x="4238" y="197"/>
                  <a:pt x="3319" y="668"/>
                </a:cubicBezTo>
                <a:cubicBezTo>
                  <a:pt x="1158" y="1777"/>
                  <a:pt x="1511" y="6020"/>
                  <a:pt x="1139" y="8150"/>
                </a:cubicBezTo>
                <a:cubicBezTo>
                  <a:pt x="77" y="14226"/>
                  <a:pt x="58" y="20431"/>
                  <a:pt x="39" y="26601"/>
                </a:cubicBezTo>
                <a:cubicBezTo>
                  <a:pt x="32" y="29149"/>
                  <a:pt x="25" y="31697"/>
                  <a:pt x="18" y="34245"/>
                </a:cubicBezTo>
                <a:cubicBezTo>
                  <a:pt x="9" y="37217"/>
                  <a:pt x="1" y="40190"/>
                  <a:pt x="82" y="43161"/>
                </a:cubicBezTo>
                <a:cubicBezTo>
                  <a:pt x="180" y="46791"/>
                  <a:pt x="441" y="50531"/>
                  <a:pt x="2058" y="53782"/>
                </a:cubicBezTo>
                <a:cubicBezTo>
                  <a:pt x="2404" y="54478"/>
                  <a:pt x="2825" y="55162"/>
                  <a:pt x="3451" y="55624"/>
                </a:cubicBezTo>
                <a:cubicBezTo>
                  <a:pt x="4066" y="56078"/>
                  <a:pt x="4831" y="56280"/>
                  <a:pt x="5589" y="56375"/>
                </a:cubicBezTo>
                <a:cubicBezTo>
                  <a:pt x="5905" y="56414"/>
                  <a:pt x="6221" y="56433"/>
                  <a:pt x="6536" y="56433"/>
                </a:cubicBezTo>
                <a:cubicBezTo>
                  <a:pt x="10720" y="56433"/>
                  <a:pt x="14754" y="53082"/>
                  <a:pt x="15342" y="48904"/>
                </a:cubicBezTo>
                <a:cubicBezTo>
                  <a:pt x="15692" y="46402"/>
                  <a:pt x="15003" y="43634"/>
                  <a:pt x="16316" y="41477"/>
                </a:cubicBezTo>
                <a:cubicBezTo>
                  <a:pt x="17100" y="40184"/>
                  <a:pt x="18477" y="39366"/>
                  <a:pt x="19388" y="38158"/>
                </a:cubicBezTo>
                <a:cubicBezTo>
                  <a:pt x="20732" y="36373"/>
                  <a:pt x="20891" y="33891"/>
                  <a:pt x="20222" y="31757"/>
                </a:cubicBezTo>
                <a:cubicBezTo>
                  <a:pt x="19553" y="29626"/>
                  <a:pt x="18154" y="27796"/>
                  <a:pt x="16599" y="26189"/>
                </a:cubicBezTo>
                <a:cubicBezTo>
                  <a:pt x="15404" y="24954"/>
                  <a:pt x="14094" y="23812"/>
                  <a:pt x="13108" y="22404"/>
                </a:cubicBezTo>
                <a:cubicBezTo>
                  <a:pt x="12123" y="20996"/>
                  <a:pt x="11479" y="19239"/>
                  <a:pt x="11831" y="17557"/>
                </a:cubicBezTo>
                <a:cubicBezTo>
                  <a:pt x="12213" y="15738"/>
                  <a:pt x="13649" y="14364"/>
                  <a:pt x="14782" y="12889"/>
                </a:cubicBezTo>
                <a:cubicBezTo>
                  <a:pt x="16271" y="10949"/>
                  <a:pt x="17335" y="8440"/>
                  <a:pt x="16712" y="6075"/>
                </a:cubicBezTo>
                <a:cubicBezTo>
                  <a:pt x="16200" y="4125"/>
                  <a:pt x="14618" y="2610"/>
                  <a:pt x="12852" y="1637"/>
                </a:cubicBezTo>
                <a:cubicBezTo>
                  <a:pt x="11217" y="735"/>
                  <a:pt x="8767" y="1"/>
                  <a:pt x="651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1"/>
          <p:cNvSpPr txBox="1"/>
          <p:nvPr>
            <p:ph type="ctrTitle"/>
          </p:nvPr>
        </p:nvSpPr>
        <p:spPr>
          <a:xfrm flipH="1">
            <a:off x="6120525" y="711963"/>
            <a:ext cx="2156700" cy="1229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A PICTURE IS WORTH A THOUSAND WORDS</a:t>
            </a:r>
            <a:endParaRPr/>
          </a:p>
        </p:txBody>
      </p:sp>
      <p:grpSp>
        <p:nvGrpSpPr>
          <p:cNvPr id="2028" name="Google Shape;2028;p41"/>
          <p:cNvGrpSpPr/>
          <p:nvPr/>
        </p:nvGrpSpPr>
        <p:grpSpPr>
          <a:xfrm rot="8743653">
            <a:off x="-381389" y="3270052"/>
            <a:ext cx="1098633" cy="2498670"/>
            <a:chOff x="2650500" y="238500"/>
            <a:chExt cx="2300750" cy="5232700"/>
          </a:xfrm>
        </p:grpSpPr>
        <p:sp>
          <p:nvSpPr>
            <p:cNvPr id="2029" name="Google Shape;2029;p41"/>
            <p:cNvSpPr/>
            <p:nvPr/>
          </p:nvSpPr>
          <p:spPr>
            <a:xfrm>
              <a:off x="2650500" y="238500"/>
              <a:ext cx="2300750" cy="5232700"/>
            </a:xfrm>
            <a:custGeom>
              <a:rect b="b" l="l" r="r" t="t"/>
              <a:pathLst>
                <a:path extrusionOk="0" h="209308" w="92030">
                  <a:moveTo>
                    <a:pt x="7597" y="138060"/>
                  </a:moveTo>
                  <a:lnTo>
                    <a:pt x="7597" y="138060"/>
                  </a:lnTo>
                  <a:cubicBezTo>
                    <a:pt x="7278" y="139366"/>
                    <a:pt x="6928" y="140703"/>
                    <a:pt x="6670" y="142024"/>
                  </a:cubicBezTo>
                  <a:lnTo>
                    <a:pt x="6260" y="144030"/>
                  </a:lnTo>
                  <a:lnTo>
                    <a:pt x="5895" y="146020"/>
                  </a:lnTo>
                  <a:lnTo>
                    <a:pt x="5728" y="147022"/>
                  </a:lnTo>
                  <a:cubicBezTo>
                    <a:pt x="5667" y="147357"/>
                    <a:pt x="5622" y="147691"/>
                    <a:pt x="5576" y="148025"/>
                  </a:cubicBezTo>
                  <a:lnTo>
                    <a:pt x="5303" y="150030"/>
                  </a:lnTo>
                  <a:cubicBezTo>
                    <a:pt x="5211" y="150699"/>
                    <a:pt x="5151" y="151367"/>
                    <a:pt x="5075" y="152036"/>
                  </a:cubicBezTo>
                  <a:lnTo>
                    <a:pt x="4968" y="153053"/>
                  </a:lnTo>
                  <a:lnTo>
                    <a:pt x="4892" y="154056"/>
                  </a:lnTo>
                  <a:cubicBezTo>
                    <a:pt x="4680" y="156745"/>
                    <a:pt x="4634" y="159434"/>
                    <a:pt x="4771" y="162123"/>
                  </a:cubicBezTo>
                  <a:cubicBezTo>
                    <a:pt x="4877" y="164781"/>
                    <a:pt x="5211" y="167440"/>
                    <a:pt x="5789" y="170053"/>
                  </a:cubicBezTo>
                  <a:cubicBezTo>
                    <a:pt x="6336" y="172650"/>
                    <a:pt x="7171" y="175172"/>
                    <a:pt x="8250" y="177588"/>
                  </a:cubicBezTo>
                  <a:cubicBezTo>
                    <a:pt x="9328" y="180003"/>
                    <a:pt x="10696" y="182282"/>
                    <a:pt x="12306" y="184363"/>
                  </a:cubicBezTo>
                  <a:cubicBezTo>
                    <a:pt x="13947" y="186459"/>
                    <a:pt x="15800" y="188358"/>
                    <a:pt x="17866" y="190014"/>
                  </a:cubicBezTo>
                  <a:cubicBezTo>
                    <a:pt x="19947" y="191700"/>
                    <a:pt x="22180" y="193189"/>
                    <a:pt x="24535" y="194450"/>
                  </a:cubicBezTo>
                  <a:cubicBezTo>
                    <a:pt x="22135" y="193174"/>
                    <a:pt x="19856" y="191670"/>
                    <a:pt x="17744" y="189969"/>
                  </a:cubicBezTo>
                  <a:cubicBezTo>
                    <a:pt x="17608" y="189862"/>
                    <a:pt x="17486" y="189756"/>
                    <a:pt x="17349" y="189649"/>
                  </a:cubicBezTo>
                  <a:lnTo>
                    <a:pt x="16970" y="189315"/>
                  </a:lnTo>
                  <a:lnTo>
                    <a:pt x="16210" y="188647"/>
                  </a:lnTo>
                  <a:cubicBezTo>
                    <a:pt x="16088" y="188541"/>
                    <a:pt x="15967" y="188419"/>
                    <a:pt x="15845" y="188297"/>
                  </a:cubicBezTo>
                  <a:lnTo>
                    <a:pt x="15481" y="187948"/>
                  </a:lnTo>
                  <a:lnTo>
                    <a:pt x="14767" y="187249"/>
                  </a:lnTo>
                  <a:cubicBezTo>
                    <a:pt x="14311" y="186748"/>
                    <a:pt x="13840" y="186262"/>
                    <a:pt x="13400" y="185760"/>
                  </a:cubicBezTo>
                  <a:lnTo>
                    <a:pt x="12762" y="185001"/>
                  </a:lnTo>
                  <a:cubicBezTo>
                    <a:pt x="12549" y="184743"/>
                    <a:pt x="12321" y="184484"/>
                    <a:pt x="12139" y="184211"/>
                  </a:cubicBezTo>
                  <a:cubicBezTo>
                    <a:pt x="10513" y="182099"/>
                    <a:pt x="9146" y="179790"/>
                    <a:pt x="8067" y="177360"/>
                  </a:cubicBezTo>
                  <a:cubicBezTo>
                    <a:pt x="6989" y="174914"/>
                    <a:pt x="6184" y="172377"/>
                    <a:pt x="5637" y="169764"/>
                  </a:cubicBezTo>
                  <a:lnTo>
                    <a:pt x="5455" y="168792"/>
                  </a:lnTo>
                  <a:lnTo>
                    <a:pt x="5348" y="168290"/>
                  </a:lnTo>
                  <a:cubicBezTo>
                    <a:pt x="5318" y="168123"/>
                    <a:pt x="5303" y="167971"/>
                    <a:pt x="5272" y="167804"/>
                  </a:cubicBezTo>
                  <a:cubicBezTo>
                    <a:pt x="5181" y="167136"/>
                    <a:pt x="5075" y="166483"/>
                    <a:pt x="4984" y="165814"/>
                  </a:cubicBezTo>
                  <a:lnTo>
                    <a:pt x="4801" y="163824"/>
                  </a:lnTo>
                  <a:cubicBezTo>
                    <a:pt x="4741" y="163156"/>
                    <a:pt x="4725" y="162502"/>
                    <a:pt x="4680" y="161819"/>
                  </a:cubicBezTo>
                  <a:cubicBezTo>
                    <a:pt x="4634" y="161150"/>
                    <a:pt x="4634" y="160497"/>
                    <a:pt x="4634" y="159829"/>
                  </a:cubicBezTo>
                  <a:cubicBezTo>
                    <a:pt x="4619" y="159145"/>
                    <a:pt x="4604" y="158492"/>
                    <a:pt x="4634" y="157824"/>
                  </a:cubicBezTo>
                  <a:lnTo>
                    <a:pt x="4710" y="155818"/>
                  </a:lnTo>
                  <a:lnTo>
                    <a:pt x="4847" y="153813"/>
                  </a:lnTo>
                  <a:cubicBezTo>
                    <a:pt x="4892" y="153145"/>
                    <a:pt x="4968" y="152476"/>
                    <a:pt x="5044" y="151823"/>
                  </a:cubicBezTo>
                  <a:lnTo>
                    <a:pt x="5151" y="150820"/>
                  </a:lnTo>
                  <a:cubicBezTo>
                    <a:pt x="5181" y="150486"/>
                    <a:pt x="5211" y="150152"/>
                    <a:pt x="5272" y="149818"/>
                  </a:cubicBezTo>
                  <a:cubicBezTo>
                    <a:pt x="5470" y="148496"/>
                    <a:pt x="5637" y="147174"/>
                    <a:pt x="5895" y="145868"/>
                  </a:cubicBezTo>
                  <a:cubicBezTo>
                    <a:pt x="6017" y="145215"/>
                    <a:pt x="6123" y="144561"/>
                    <a:pt x="6260" y="143893"/>
                  </a:cubicBezTo>
                  <a:lnTo>
                    <a:pt x="6670" y="141949"/>
                  </a:lnTo>
                  <a:lnTo>
                    <a:pt x="6883" y="140961"/>
                  </a:lnTo>
                  <a:cubicBezTo>
                    <a:pt x="6958" y="140642"/>
                    <a:pt x="7034" y="140323"/>
                    <a:pt x="7110" y="139989"/>
                  </a:cubicBezTo>
                  <a:lnTo>
                    <a:pt x="7597" y="138060"/>
                  </a:lnTo>
                  <a:close/>
                  <a:moveTo>
                    <a:pt x="71628" y="0"/>
                  </a:moveTo>
                  <a:lnTo>
                    <a:pt x="71628" y="0"/>
                  </a:lnTo>
                  <a:cubicBezTo>
                    <a:pt x="66098" y="562"/>
                    <a:pt x="60478" y="1124"/>
                    <a:pt x="54872" y="2127"/>
                  </a:cubicBezTo>
                  <a:cubicBezTo>
                    <a:pt x="49266" y="3130"/>
                    <a:pt x="43630" y="4527"/>
                    <a:pt x="38207" y="6836"/>
                  </a:cubicBezTo>
                  <a:cubicBezTo>
                    <a:pt x="37539" y="7171"/>
                    <a:pt x="36703" y="7535"/>
                    <a:pt x="35807" y="8036"/>
                  </a:cubicBezTo>
                  <a:cubicBezTo>
                    <a:pt x="35366" y="8279"/>
                    <a:pt x="34895" y="8538"/>
                    <a:pt x="34409" y="8796"/>
                  </a:cubicBezTo>
                  <a:lnTo>
                    <a:pt x="32996" y="9662"/>
                  </a:lnTo>
                  <a:cubicBezTo>
                    <a:pt x="32769" y="9814"/>
                    <a:pt x="32526" y="9951"/>
                    <a:pt x="32298" y="10118"/>
                  </a:cubicBezTo>
                  <a:lnTo>
                    <a:pt x="31614" y="10589"/>
                  </a:lnTo>
                  <a:cubicBezTo>
                    <a:pt x="31158" y="10892"/>
                    <a:pt x="30718" y="11181"/>
                    <a:pt x="30308" y="11500"/>
                  </a:cubicBezTo>
                  <a:lnTo>
                    <a:pt x="29153" y="12381"/>
                  </a:lnTo>
                  <a:cubicBezTo>
                    <a:pt x="28788" y="12655"/>
                    <a:pt x="28454" y="12913"/>
                    <a:pt x="28181" y="13156"/>
                  </a:cubicBezTo>
                  <a:cubicBezTo>
                    <a:pt x="24839" y="15997"/>
                    <a:pt x="21983" y="19369"/>
                    <a:pt x="19734" y="23152"/>
                  </a:cubicBezTo>
                  <a:lnTo>
                    <a:pt x="18929" y="24565"/>
                  </a:lnTo>
                  <a:lnTo>
                    <a:pt x="18732" y="24914"/>
                  </a:lnTo>
                  <a:lnTo>
                    <a:pt x="18534" y="25279"/>
                  </a:lnTo>
                  <a:lnTo>
                    <a:pt x="18185" y="25993"/>
                  </a:lnTo>
                  <a:lnTo>
                    <a:pt x="17456" y="27451"/>
                  </a:lnTo>
                  <a:lnTo>
                    <a:pt x="16833" y="28940"/>
                  </a:lnTo>
                  <a:lnTo>
                    <a:pt x="16529" y="29684"/>
                  </a:lnTo>
                  <a:cubicBezTo>
                    <a:pt x="16423" y="29927"/>
                    <a:pt x="16316" y="30170"/>
                    <a:pt x="16225" y="30429"/>
                  </a:cubicBezTo>
                  <a:lnTo>
                    <a:pt x="15709" y="31948"/>
                  </a:lnTo>
                  <a:lnTo>
                    <a:pt x="15435" y="32707"/>
                  </a:lnTo>
                  <a:lnTo>
                    <a:pt x="15359" y="32920"/>
                  </a:lnTo>
                  <a:lnTo>
                    <a:pt x="15314" y="33057"/>
                  </a:lnTo>
                  <a:cubicBezTo>
                    <a:pt x="15299" y="33102"/>
                    <a:pt x="15268" y="33163"/>
                    <a:pt x="15268" y="33224"/>
                  </a:cubicBezTo>
                  <a:lnTo>
                    <a:pt x="15162" y="33740"/>
                  </a:lnTo>
                  <a:lnTo>
                    <a:pt x="15010" y="34561"/>
                  </a:lnTo>
                  <a:cubicBezTo>
                    <a:pt x="14964" y="34819"/>
                    <a:pt x="14904" y="35092"/>
                    <a:pt x="14873" y="35366"/>
                  </a:cubicBezTo>
                  <a:cubicBezTo>
                    <a:pt x="14539" y="37508"/>
                    <a:pt x="14387" y="39665"/>
                    <a:pt x="14417" y="41837"/>
                  </a:cubicBezTo>
                  <a:cubicBezTo>
                    <a:pt x="14448" y="43949"/>
                    <a:pt x="14600" y="46076"/>
                    <a:pt x="14904" y="48172"/>
                  </a:cubicBezTo>
                  <a:cubicBezTo>
                    <a:pt x="15435" y="52319"/>
                    <a:pt x="16362" y="56315"/>
                    <a:pt x="17319" y="60204"/>
                  </a:cubicBezTo>
                  <a:cubicBezTo>
                    <a:pt x="18276" y="64108"/>
                    <a:pt x="19263" y="67906"/>
                    <a:pt x="20008" y="71673"/>
                  </a:cubicBezTo>
                  <a:cubicBezTo>
                    <a:pt x="20737" y="75456"/>
                    <a:pt x="21223" y="79193"/>
                    <a:pt x="21162" y="82869"/>
                  </a:cubicBezTo>
                  <a:lnTo>
                    <a:pt x="21102" y="84236"/>
                  </a:lnTo>
                  <a:cubicBezTo>
                    <a:pt x="21071" y="84692"/>
                    <a:pt x="21026" y="85163"/>
                    <a:pt x="20995" y="85619"/>
                  </a:cubicBezTo>
                  <a:cubicBezTo>
                    <a:pt x="20950" y="86090"/>
                    <a:pt x="20904" y="86591"/>
                    <a:pt x="20859" y="87062"/>
                  </a:cubicBezTo>
                  <a:lnTo>
                    <a:pt x="20783" y="87791"/>
                  </a:lnTo>
                  <a:cubicBezTo>
                    <a:pt x="20767" y="88019"/>
                    <a:pt x="20737" y="88262"/>
                    <a:pt x="20707" y="88490"/>
                  </a:cubicBezTo>
                  <a:cubicBezTo>
                    <a:pt x="20494" y="90374"/>
                    <a:pt x="20175" y="92242"/>
                    <a:pt x="19795" y="94080"/>
                  </a:cubicBezTo>
                  <a:cubicBezTo>
                    <a:pt x="19036" y="97757"/>
                    <a:pt x="17896" y="101342"/>
                    <a:pt x="16392" y="104775"/>
                  </a:cubicBezTo>
                  <a:cubicBezTo>
                    <a:pt x="14904" y="108224"/>
                    <a:pt x="13050" y="111611"/>
                    <a:pt x="11212" y="115136"/>
                  </a:cubicBezTo>
                  <a:cubicBezTo>
                    <a:pt x="10301" y="116898"/>
                    <a:pt x="9404" y="118691"/>
                    <a:pt x="8554" y="120529"/>
                  </a:cubicBezTo>
                  <a:cubicBezTo>
                    <a:pt x="7718" y="122367"/>
                    <a:pt x="6913" y="124235"/>
                    <a:pt x="6199" y="126134"/>
                  </a:cubicBezTo>
                  <a:cubicBezTo>
                    <a:pt x="5834" y="127091"/>
                    <a:pt x="5500" y="128048"/>
                    <a:pt x="5166" y="129005"/>
                  </a:cubicBezTo>
                  <a:lnTo>
                    <a:pt x="4695" y="130464"/>
                  </a:lnTo>
                  <a:cubicBezTo>
                    <a:pt x="4543" y="130935"/>
                    <a:pt x="4406" y="131436"/>
                    <a:pt x="4254" y="131922"/>
                  </a:cubicBezTo>
                  <a:lnTo>
                    <a:pt x="4027" y="132667"/>
                  </a:lnTo>
                  <a:lnTo>
                    <a:pt x="3844" y="133396"/>
                  </a:lnTo>
                  <a:lnTo>
                    <a:pt x="3464" y="134854"/>
                  </a:lnTo>
                  <a:lnTo>
                    <a:pt x="3085" y="136313"/>
                  </a:lnTo>
                  <a:lnTo>
                    <a:pt x="2750" y="137786"/>
                  </a:lnTo>
                  <a:cubicBezTo>
                    <a:pt x="1824" y="141705"/>
                    <a:pt x="1125" y="145686"/>
                    <a:pt x="639" y="149696"/>
                  </a:cubicBezTo>
                  <a:cubicBezTo>
                    <a:pt x="153" y="153752"/>
                    <a:pt x="1" y="157854"/>
                    <a:pt x="198" y="161940"/>
                  </a:cubicBezTo>
                  <a:cubicBezTo>
                    <a:pt x="259" y="162973"/>
                    <a:pt x="305" y="163991"/>
                    <a:pt x="426" y="165024"/>
                  </a:cubicBezTo>
                  <a:lnTo>
                    <a:pt x="609" y="166574"/>
                  </a:lnTo>
                  <a:lnTo>
                    <a:pt x="836" y="168123"/>
                  </a:lnTo>
                  <a:lnTo>
                    <a:pt x="958" y="168898"/>
                  </a:lnTo>
                  <a:cubicBezTo>
                    <a:pt x="1003" y="169141"/>
                    <a:pt x="1064" y="169399"/>
                    <a:pt x="1110" y="169658"/>
                  </a:cubicBezTo>
                  <a:lnTo>
                    <a:pt x="1429" y="171207"/>
                  </a:lnTo>
                  <a:cubicBezTo>
                    <a:pt x="1535" y="171708"/>
                    <a:pt x="1687" y="172210"/>
                    <a:pt x="1809" y="172726"/>
                  </a:cubicBezTo>
                  <a:lnTo>
                    <a:pt x="2006" y="173486"/>
                  </a:lnTo>
                  <a:cubicBezTo>
                    <a:pt x="2067" y="173744"/>
                    <a:pt x="2158" y="173987"/>
                    <a:pt x="2234" y="174245"/>
                  </a:cubicBezTo>
                  <a:lnTo>
                    <a:pt x="2705" y="175765"/>
                  </a:lnTo>
                  <a:cubicBezTo>
                    <a:pt x="2887" y="176251"/>
                    <a:pt x="3070" y="176752"/>
                    <a:pt x="3267" y="177253"/>
                  </a:cubicBezTo>
                  <a:lnTo>
                    <a:pt x="3556" y="177998"/>
                  </a:lnTo>
                  <a:lnTo>
                    <a:pt x="3875" y="178727"/>
                  </a:lnTo>
                  <a:cubicBezTo>
                    <a:pt x="4087" y="179213"/>
                    <a:pt x="4285" y="179699"/>
                    <a:pt x="4528" y="180185"/>
                  </a:cubicBezTo>
                  <a:cubicBezTo>
                    <a:pt x="5470" y="182099"/>
                    <a:pt x="6548" y="183953"/>
                    <a:pt x="7794" y="185700"/>
                  </a:cubicBezTo>
                  <a:cubicBezTo>
                    <a:pt x="9040" y="187447"/>
                    <a:pt x="10422" y="189087"/>
                    <a:pt x="11941" y="190591"/>
                  </a:cubicBezTo>
                  <a:lnTo>
                    <a:pt x="13096" y="191716"/>
                  </a:lnTo>
                  <a:lnTo>
                    <a:pt x="14296" y="192764"/>
                  </a:lnTo>
                  <a:lnTo>
                    <a:pt x="14600" y="193037"/>
                  </a:lnTo>
                  <a:lnTo>
                    <a:pt x="14904" y="193280"/>
                  </a:lnTo>
                  <a:lnTo>
                    <a:pt x="15526" y="193782"/>
                  </a:lnTo>
                  <a:lnTo>
                    <a:pt x="16164" y="194268"/>
                  </a:lnTo>
                  <a:cubicBezTo>
                    <a:pt x="16377" y="194435"/>
                    <a:pt x="16590" y="194587"/>
                    <a:pt x="16802" y="194739"/>
                  </a:cubicBezTo>
                  <a:cubicBezTo>
                    <a:pt x="14585" y="193128"/>
                    <a:pt x="12534" y="191275"/>
                    <a:pt x="10680" y="189255"/>
                  </a:cubicBezTo>
                  <a:cubicBezTo>
                    <a:pt x="8842" y="187219"/>
                    <a:pt x="7232" y="185001"/>
                    <a:pt x="5865" y="182616"/>
                  </a:cubicBezTo>
                  <a:cubicBezTo>
                    <a:pt x="4528" y="180261"/>
                    <a:pt x="3434" y="177785"/>
                    <a:pt x="2599" y="175218"/>
                  </a:cubicBezTo>
                  <a:lnTo>
                    <a:pt x="2295" y="174245"/>
                  </a:lnTo>
                  <a:cubicBezTo>
                    <a:pt x="2204" y="173926"/>
                    <a:pt x="2082" y="173607"/>
                    <a:pt x="2006" y="173288"/>
                  </a:cubicBezTo>
                  <a:lnTo>
                    <a:pt x="1520" y="171329"/>
                  </a:lnTo>
                  <a:lnTo>
                    <a:pt x="1125" y="169384"/>
                  </a:lnTo>
                  <a:cubicBezTo>
                    <a:pt x="1049" y="169050"/>
                    <a:pt x="1003" y="168731"/>
                    <a:pt x="958" y="168397"/>
                  </a:cubicBezTo>
                  <a:lnTo>
                    <a:pt x="806" y="167424"/>
                  </a:lnTo>
                  <a:cubicBezTo>
                    <a:pt x="426" y="164827"/>
                    <a:pt x="229" y="162214"/>
                    <a:pt x="214" y="159601"/>
                  </a:cubicBezTo>
                  <a:lnTo>
                    <a:pt x="198" y="158629"/>
                  </a:lnTo>
                  <a:cubicBezTo>
                    <a:pt x="198" y="158294"/>
                    <a:pt x="214" y="157975"/>
                    <a:pt x="214" y="157656"/>
                  </a:cubicBezTo>
                  <a:lnTo>
                    <a:pt x="274" y="155712"/>
                  </a:lnTo>
                  <a:lnTo>
                    <a:pt x="396" y="153783"/>
                  </a:lnTo>
                  <a:lnTo>
                    <a:pt x="457" y="152826"/>
                  </a:lnTo>
                  <a:cubicBezTo>
                    <a:pt x="472" y="152507"/>
                    <a:pt x="517" y="152188"/>
                    <a:pt x="548" y="151869"/>
                  </a:cubicBezTo>
                  <a:cubicBezTo>
                    <a:pt x="1049" y="146810"/>
                    <a:pt x="1900" y="141781"/>
                    <a:pt x="3115" y="136829"/>
                  </a:cubicBezTo>
                  <a:cubicBezTo>
                    <a:pt x="3252" y="136206"/>
                    <a:pt x="3434" y="135599"/>
                    <a:pt x="3586" y="134976"/>
                  </a:cubicBezTo>
                  <a:lnTo>
                    <a:pt x="4057" y="133138"/>
                  </a:lnTo>
                  <a:lnTo>
                    <a:pt x="4178" y="132682"/>
                  </a:lnTo>
                  <a:lnTo>
                    <a:pt x="4315" y="132211"/>
                  </a:lnTo>
                  <a:lnTo>
                    <a:pt x="4589" y="131284"/>
                  </a:lnTo>
                  <a:cubicBezTo>
                    <a:pt x="4771" y="130661"/>
                    <a:pt x="4999" y="130054"/>
                    <a:pt x="5181" y="129446"/>
                  </a:cubicBezTo>
                  <a:cubicBezTo>
                    <a:pt x="5986" y="127015"/>
                    <a:pt x="6913" y="124615"/>
                    <a:pt x="7961" y="122260"/>
                  </a:cubicBezTo>
                  <a:cubicBezTo>
                    <a:pt x="8994" y="119921"/>
                    <a:pt x="10133" y="117642"/>
                    <a:pt x="11288" y="115394"/>
                  </a:cubicBezTo>
                  <a:cubicBezTo>
                    <a:pt x="12443" y="113161"/>
                    <a:pt x="13627" y="110973"/>
                    <a:pt x="14721" y="108786"/>
                  </a:cubicBezTo>
                  <a:cubicBezTo>
                    <a:pt x="15815" y="106629"/>
                    <a:pt x="16802" y="104411"/>
                    <a:pt x="17668" y="102147"/>
                  </a:cubicBezTo>
                  <a:cubicBezTo>
                    <a:pt x="18519" y="99899"/>
                    <a:pt x="19203" y="97590"/>
                    <a:pt x="19750" y="95250"/>
                  </a:cubicBezTo>
                  <a:cubicBezTo>
                    <a:pt x="20281" y="92865"/>
                    <a:pt x="20691" y="90450"/>
                    <a:pt x="20950" y="88034"/>
                  </a:cubicBezTo>
                  <a:lnTo>
                    <a:pt x="21132" y="86166"/>
                  </a:lnTo>
                  <a:lnTo>
                    <a:pt x="21284" y="84343"/>
                  </a:lnTo>
                  <a:lnTo>
                    <a:pt x="21314" y="83462"/>
                  </a:lnTo>
                  <a:cubicBezTo>
                    <a:pt x="21329" y="83158"/>
                    <a:pt x="21329" y="82869"/>
                    <a:pt x="21329" y="82565"/>
                  </a:cubicBezTo>
                  <a:cubicBezTo>
                    <a:pt x="21329" y="81964"/>
                    <a:pt x="21344" y="81377"/>
                    <a:pt x="21315" y="80775"/>
                  </a:cubicBezTo>
                  <a:lnTo>
                    <a:pt x="21315" y="80775"/>
                  </a:lnTo>
                  <a:cubicBezTo>
                    <a:pt x="21367" y="80933"/>
                    <a:pt x="21434" y="81271"/>
                    <a:pt x="21484" y="81271"/>
                  </a:cubicBezTo>
                  <a:cubicBezTo>
                    <a:pt x="21522" y="81271"/>
                    <a:pt x="21551" y="81081"/>
                    <a:pt x="21557" y="80484"/>
                  </a:cubicBezTo>
                  <a:cubicBezTo>
                    <a:pt x="21573" y="80788"/>
                    <a:pt x="21588" y="81107"/>
                    <a:pt x="21603" y="81411"/>
                  </a:cubicBezTo>
                  <a:lnTo>
                    <a:pt x="21618" y="82322"/>
                  </a:lnTo>
                  <a:cubicBezTo>
                    <a:pt x="21633" y="82945"/>
                    <a:pt x="21603" y="83553"/>
                    <a:pt x="21588" y="84160"/>
                  </a:cubicBezTo>
                  <a:cubicBezTo>
                    <a:pt x="21588" y="84464"/>
                    <a:pt x="21542" y="84768"/>
                    <a:pt x="21527" y="85087"/>
                  </a:cubicBezTo>
                  <a:lnTo>
                    <a:pt x="21466" y="86014"/>
                  </a:lnTo>
                  <a:lnTo>
                    <a:pt x="21299" y="87913"/>
                  </a:lnTo>
                  <a:cubicBezTo>
                    <a:pt x="21056" y="90389"/>
                    <a:pt x="20676" y="92850"/>
                    <a:pt x="20129" y="95281"/>
                  </a:cubicBezTo>
                  <a:cubicBezTo>
                    <a:pt x="19598" y="97696"/>
                    <a:pt x="18899" y="100051"/>
                    <a:pt x="18033" y="102360"/>
                  </a:cubicBezTo>
                  <a:cubicBezTo>
                    <a:pt x="17152" y="104669"/>
                    <a:pt x="16149" y="106932"/>
                    <a:pt x="15010" y="109135"/>
                  </a:cubicBezTo>
                  <a:cubicBezTo>
                    <a:pt x="13901" y="111383"/>
                    <a:pt x="12686" y="113601"/>
                    <a:pt x="11516" y="115865"/>
                  </a:cubicBezTo>
                  <a:cubicBezTo>
                    <a:pt x="10331" y="118144"/>
                    <a:pt x="9176" y="120453"/>
                    <a:pt x="8143" y="122838"/>
                  </a:cubicBezTo>
                  <a:cubicBezTo>
                    <a:pt x="7110" y="125208"/>
                    <a:pt x="6169" y="127638"/>
                    <a:pt x="5363" y="130099"/>
                  </a:cubicBezTo>
                  <a:lnTo>
                    <a:pt x="5060" y="131026"/>
                  </a:lnTo>
                  <a:lnTo>
                    <a:pt x="4771" y="131968"/>
                  </a:lnTo>
                  <a:cubicBezTo>
                    <a:pt x="4680" y="132272"/>
                    <a:pt x="4573" y="132591"/>
                    <a:pt x="4497" y="132894"/>
                  </a:cubicBezTo>
                  <a:lnTo>
                    <a:pt x="4239" y="133836"/>
                  </a:lnTo>
                  <a:cubicBezTo>
                    <a:pt x="3920" y="135082"/>
                    <a:pt x="3571" y="136313"/>
                    <a:pt x="3297" y="137573"/>
                  </a:cubicBezTo>
                  <a:cubicBezTo>
                    <a:pt x="2067" y="142587"/>
                    <a:pt x="1216" y="147691"/>
                    <a:pt x="745" y="152826"/>
                  </a:cubicBezTo>
                  <a:lnTo>
                    <a:pt x="609" y="154785"/>
                  </a:lnTo>
                  <a:lnTo>
                    <a:pt x="548" y="155757"/>
                  </a:lnTo>
                  <a:lnTo>
                    <a:pt x="533" y="156730"/>
                  </a:lnTo>
                  <a:cubicBezTo>
                    <a:pt x="517" y="157383"/>
                    <a:pt x="487" y="158051"/>
                    <a:pt x="487" y="158705"/>
                  </a:cubicBezTo>
                  <a:lnTo>
                    <a:pt x="502" y="160664"/>
                  </a:lnTo>
                  <a:cubicBezTo>
                    <a:pt x="502" y="161333"/>
                    <a:pt x="563" y="162001"/>
                    <a:pt x="593" y="162654"/>
                  </a:cubicBezTo>
                  <a:cubicBezTo>
                    <a:pt x="639" y="163292"/>
                    <a:pt x="669" y="163976"/>
                    <a:pt x="745" y="164629"/>
                  </a:cubicBezTo>
                  <a:cubicBezTo>
                    <a:pt x="821" y="165282"/>
                    <a:pt x="882" y="165951"/>
                    <a:pt x="958" y="166604"/>
                  </a:cubicBezTo>
                  <a:lnTo>
                    <a:pt x="1262" y="168579"/>
                  </a:lnTo>
                  <a:cubicBezTo>
                    <a:pt x="1717" y="171238"/>
                    <a:pt x="2416" y="173850"/>
                    <a:pt x="3328" y="176387"/>
                  </a:cubicBezTo>
                  <a:cubicBezTo>
                    <a:pt x="4270" y="178970"/>
                    <a:pt x="5470" y="181431"/>
                    <a:pt x="6943" y="183740"/>
                  </a:cubicBezTo>
                  <a:cubicBezTo>
                    <a:pt x="8417" y="186080"/>
                    <a:pt x="10164" y="188237"/>
                    <a:pt x="12124" y="190166"/>
                  </a:cubicBezTo>
                  <a:cubicBezTo>
                    <a:pt x="14083" y="192110"/>
                    <a:pt x="16240" y="193842"/>
                    <a:pt x="18549" y="195346"/>
                  </a:cubicBezTo>
                  <a:lnTo>
                    <a:pt x="18276" y="195772"/>
                  </a:lnTo>
                  <a:lnTo>
                    <a:pt x="19507" y="196577"/>
                  </a:lnTo>
                  <a:cubicBezTo>
                    <a:pt x="19917" y="196835"/>
                    <a:pt x="20327" y="197078"/>
                    <a:pt x="20752" y="197336"/>
                  </a:cubicBezTo>
                  <a:lnTo>
                    <a:pt x="21375" y="197716"/>
                  </a:lnTo>
                  <a:lnTo>
                    <a:pt x="22013" y="198066"/>
                  </a:lnTo>
                  <a:cubicBezTo>
                    <a:pt x="22454" y="198293"/>
                    <a:pt x="22864" y="198536"/>
                    <a:pt x="23304" y="198749"/>
                  </a:cubicBezTo>
                  <a:cubicBezTo>
                    <a:pt x="24170" y="199190"/>
                    <a:pt x="25036" y="199615"/>
                    <a:pt x="25917" y="200025"/>
                  </a:cubicBezTo>
                  <a:cubicBezTo>
                    <a:pt x="26798" y="200420"/>
                    <a:pt x="27679" y="200785"/>
                    <a:pt x="28576" y="201165"/>
                  </a:cubicBezTo>
                  <a:cubicBezTo>
                    <a:pt x="30368" y="201863"/>
                    <a:pt x="32176" y="202532"/>
                    <a:pt x="33999" y="203109"/>
                  </a:cubicBezTo>
                  <a:cubicBezTo>
                    <a:pt x="34911" y="203413"/>
                    <a:pt x="35837" y="203656"/>
                    <a:pt x="36749" y="203929"/>
                  </a:cubicBezTo>
                  <a:lnTo>
                    <a:pt x="38131" y="204309"/>
                  </a:lnTo>
                  <a:cubicBezTo>
                    <a:pt x="38587" y="204446"/>
                    <a:pt x="39058" y="204567"/>
                    <a:pt x="39514" y="204674"/>
                  </a:cubicBezTo>
                  <a:lnTo>
                    <a:pt x="40911" y="205023"/>
                  </a:lnTo>
                  <a:lnTo>
                    <a:pt x="42309" y="205327"/>
                  </a:lnTo>
                  <a:cubicBezTo>
                    <a:pt x="43235" y="205555"/>
                    <a:pt x="44162" y="205737"/>
                    <a:pt x="45089" y="205935"/>
                  </a:cubicBezTo>
                  <a:cubicBezTo>
                    <a:pt x="46957" y="206299"/>
                    <a:pt x="48826" y="206633"/>
                    <a:pt x="50710" y="206937"/>
                  </a:cubicBezTo>
                  <a:cubicBezTo>
                    <a:pt x="54462" y="207545"/>
                    <a:pt x="58229" y="208016"/>
                    <a:pt x="61997" y="208426"/>
                  </a:cubicBezTo>
                  <a:cubicBezTo>
                    <a:pt x="68256" y="209049"/>
                    <a:pt x="73633" y="209186"/>
                    <a:pt x="78115" y="209246"/>
                  </a:cubicBezTo>
                  <a:cubicBezTo>
                    <a:pt x="72615" y="208684"/>
                    <a:pt x="67010" y="208183"/>
                    <a:pt x="61343" y="207515"/>
                  </a:cubicBezTo>
                  <a:cubicBezTo>
                    <a:pt x="55677" y="206846"/>
                    <a:pt x="49935" y="206026"/>
                    <a:pt x="44223" y="204810"/>
                  </a:cubicBezTo>
                  <a:cubicBezTo>
                    <a:pt x="38496" y="203580"/>
                    <a:pt x="32769" y="201970"/>
                    <a:pt x="27269" y="199554"/>
                  </a:cubicBezTo>
                  <a:cubicBezTo>
                    <a:pt x="24489" y="198339"/>
                    <a:pt x="21816" y="196911"/>
                    <a:pt x="19294" y="195255"/>
                  </a:cubicBezTo>
                  <a:cubicBezTo>
                    <a:pt x="16727" y="193569"/>
                    <a:pt x="14341" y="191624"/>
                    <a:pt x="12215" y="189422"/>
                  </a:cubicBezTo>
                  <a:cubicBezTo>
                    <a:pt x="10058" y="187204"/>
                    <a:pt x="8204" y="184712"/>
                    <a:pt x="6670" y="182023"/>
                  </a:cubicBezTo>
                  <a:cubicBezTo>
                    <a:pt x="5151" y="179350"/>
                    <a:pt x="3951" y="176509"/>
                    <a:pt x="3100" y="173547"/>
                  </a:cubicBezTo>
                  <a:cubicBezTo>
                    <a:pt x="2249" y="170615"/>
                    <a:pt x="1687" y="167607"/>
                    <a:pt x="1429" y="164569"/>
                  </a:cubicBezTo>
                  <a:cubicBezTo>
                    <a:pt x="1155" y="161561"/>
                    <a:pt x="1095" y="158538"/>
                    <a:pt x="1231" y="155530"/>
                  </a:cubicBezTo>
                  <a:cubicBezTo>
                    <a:pt x="1383" y="152537"/>
                    <a:pt x="1717" y="149559"/>
                    <a:pt x="2143" y="146612"/>
                  </a:cubicBezTo>
                  <a:lnTo>
                    <a:pt x="2523" y="144425"/>
                  </a:lnTo>
                  <a:lnTo>
                    <a:pt x="2705" y="143316"/>
                  </a:lnTo>
                  <a:lnTo>
                    <a:pt x="2933" y="142237"/>
                  </a:lnTo>
                  <a:lnTo>
                    <a:pt x="3373" y="140050"/>
                  </a:lnTo>
                  <a:lnTo>
                    <a:pt x="3859" y="137908"/>
                  </a:lnTo>
                  <a:cubicBezTo>
                    <a:pt x="4178" y="136464"/>
                    <a:pt x="4573" y="135036"/>
                    <a:pt x="4938" y="133608"/>
                  </a:cubicBezTo>
                  <a:cubicBezTo>
                    <a:pt x="5120" y="132894"/>
                    <a:pt x="5348" y="132180"/>
                    <a:pt x="5561" y="131466"/>
                  </a:cubicBezTo>
                  <a:cubicBezTo>
                    <a:pt x="5774" y="130752"/>
                    <a:pt x="6017" y="130054"/>
                    <a:pt x="6244" y="129355"/>
                  </a:cubicBezTo>
                  <a:cubicBezTo>
                    <a:pt x="7217" y="126560"/>
                    <a:pt x="8326" y="123825"/>
                    <a:pt x="9571" y="121152"/>
                  </a:cubicBezTo>
                  <a:lnTo>
                    <a:pt x="9571" y="121152"/>
                  </a:lnTo>
                  <a:cubicBezTo>
                    <a:pt x="8538" y="123415"/>
                    <a:pt x="7581" y="125739"/>
                    <a:pt x="6731" y="128155"/>
                  </a:cubicBezTo>
                  <a:cubicBezTo>
                    <a:pt x="6518" y="128762"/>
                    <a:pt x="6305" y="129370"/>
                    <a:pt x="6108" y="129978"/>
                  </a:cubicBezTo>
                  <a:cubicBezTo>
                    <a:pt x="5910" y="130585"/>
                    <a:pt x="5713" y="131208"/>
                    <a:pt x="5531" y="131831"/>
                  </a:cubicBezTo>
                  <a:cubicBezTo>
                    <a:pt x="5136" y="133077"/>
                    <a:pt x="4847" y="134338"/>
                    <a:pt x="4513" y="135599"/>
                  </a:cubicBezTo>
                  <a:lnTo>
                    <a:pt x="4270" y="136540"/>
                  </a:lnTo>
                  <a:lnTo>
                    <a:pt x="4057" y="137497"/>
                  </a:lnTo>
                  <a:lnTo>
                    <a:pt x="3632" y="139396"/>
                  </a:lnTo>
                  <a:cubicBezTo>
                    <a:pt x="3480" y="140034"/>
                    <a:pt x="3358" y="140688"/>
                    <a:pt x="3221" y="141326"/>
                  </a:cubicBezTo>
                  <a:lnTo>
                    <a:pt x="2842" y="143270"/>
                  </a:lnTo>
                  <a:cubicBezTo>
                    <a:pt x="2735" y="143908"/>
                    <a:pt x="2629" y="144561"/>
                    <a:pt x="2523" y="145215"/>
                  </a:cubicBezTo>
                  <a:lnTo>
                    <a:pt x="2356" y="146187"/>
                  </a:lnTo>
                  <a:lnTo>
                    <a:pt x="2280" y="146688"/>
                  </a:lnTo>
                  <a:lnTo>
                    <a:pt x="2219" y="147174"/>
                  </a:lnTo>
                  <a:cubicBezTo>
                    <a:pt x="2052" y="148481"/>
                    <a:pt x="1854" y="149787"/>
                    <a:pt x="1748" y="151124"/>
                  </a:cubicBezTo>
                  <a:cubicBezTo>
                    <a:pt x="1201" y="156396"/>
                    <a:pt x="1171" y="161773"/>
                    <a:pt x="1900" y="167014"/>
                  </a:cubicBezTo>
                  <a:cubicBezTo>
                    <a:pt x="2249" y="169642"/>
                    <a:pt x="2826" y="172225"/>
                    <a:pt x="3616" y="174732"/>
                  </a:cubicBezTo>
                  <a:cubicBezTo>
                    <a:pt x="4406" y="177193"/>
                    <a:pt x="5424" y="179578"/>
                    <a:pt x="6655" y="181841"/>
                  </a:cubicBezTo>
                  <a:lnTo>
                    <a:pt x="7338" y="183026"/>
                  </a:lnTo>
                  <a:cubicBezTo>
                    <a:pt x="7566" y="183406"/>
                    <a:pt x="7840" y="183786"/>
                    <a:pt x="8083" y="184165"/>
                  </a:cubicBezTo>
                  <a:cubicBezTo>
                    <a:pt x="8554" y="184940"/>
                    <a:pt x="9116" y="185654"/>
                    <a:pt x="9647" y="186383"/>
                  </a:cubicBezTo>
                  <a:cubicBezTo>
                    <a:pt x="10741" y="187796"/>
                    <a:pt x="11941" y="189133"/>
                    <a:pt x="13233" y="190363"/>
                  </a:cubicBezTo>
                  <a:lnTo>
                    <a:pt x="13719" y="190834"/>
                  </a:lnTo>
                  <a:cubicBezTo>
                    <a:pt x="13871" y="190986"/>
                    <a:pt x="14053" y="191138"/>
                    <a:pt x="14205" y="191275"/>
                  </a:cubicBezTo>
                  <a:lnTo>
                    <a:pt x="15207" y="192156"/>
                  </a:lnTo>
                  <a:cubicBezTo>
                    <a:pt x="15542" y="192445"/>
                    <a:pt x="15891" y="192718"/>
                    <a:pt x="16240" y="192992"/>
                  </a:cubicBezTo>
                  <a:lnTo>
                    <a:pt x="16757" y="193402"/>
                  </a:lnTo>
                  <a:cubicBezTo>
                    <a:pt x="16924" y="193538"/>
                    <a:pt x="17106" y="193660"/>
                    <a:pt x="17289" y="193782"/>
                  </a:cubicBezTo>
                  <a:lnTo>
                    <a:pt x="18352" y="194556"/>
                  </a:lnTo>
                  <a:cubicBezTo>
                    <a:pt x="18701" y="194799"/>
                    <a:pt x="19066" y="195042"/>
                    <a:pt x="19431" y="195285"/>
                  </a:cubicBezTo>
                  <a:cubicBezTo>
                    <a:pt x="20160" y="195772"/>
                    <a:pt x="20904" y="196197"/>
                    <a:pt x="21649" y="196638"/>
                  </a:cubicBezTo>
                  <a:cubicBezTo>
                    <a:pt x="24596" y="198324"/>
                    <a:pt x="27695" y="199767"/>
                    <a:pt x="30885" y="200921"/>
                  </a:cubicBezTo>
                  <a:cubicBezTo>
                    <a:pt x="33999" y="202061"/>
                    <a:pt x="37174" y="203003"/>
                    <a:pt x="40395" y="203777"/>
                  </a:cubicBezTo>
                  <a:cubicBezTo>
                    <a:pt x="46760" y="205312"/>
                    <a:pt x="53125" y="206254"/>
                    <a:pt x="59429" y="206998"/>
                  </a:cubicBezTo>
                  <a:cubicBezTo>
                    <a:pt x="65749" y="207742"/>
                    <a:pt x="72023" y="208259"/>
                    <a:pt x="78236" y="208867"/>
                  </a:cubicBezTo>
                  <a:lnTo>
                    <a:pt x="82277" y="209277"/>
                  </a:lnTo>
                  <a:cubicBezTo>
                    <a:pt x="84055" y="209292"/>
                    <a:pt x="85634" y="209292"/>
                    <a:pt x="87047" y="209307"/>
                  </a:cubicBezTo>
                  <a:cubicBezTo>
                    <a:pt x="89827" y="209277"/>
                    <a:pt x="91924" y="209170"/>
                    <a:pt x="91969" y="208806"/>
                  </a:cubicBezTo>
                  <a:cubicBezTo>
                    <a:pt x="92030" y="208441"/>
                    <a:pt x="90025" y="207712"/>
                    <a:pt x="84510" y="206861"/>
                  </a:cubicBezTo>
                  <a:cubicBezTo>
                    <a:pt x="83113" y="206740"/>
                    <a:pt x="81047" y="206557"/>
                    <a:pt x="79300" y="206421"/>
                  </a:cubicBezTo>
                  <a:lnTo>
                    <a:pt x="76185" y="206163"/>
                  </a:lnTo>
                  <a:cubicBezTo>
                    <a:pt x="75107" y="205828"/>
                    <a:pt x="75760" y="205600"/>
                    <a:pt x="76444" y="205403"/>
                  </a:cubicBezTo>
                  <a:cubicBezTo>
                    <a:pt x="67481" y="204613"/>
                    <a:pt x="58533" y="203884"/>
                    <a:pt x="49737" y="202380"/>
                  </a:cubicBezTo>
                  <a:cubicBezTo>
                    <a:pt x="47535" y="202000"/>
                    <a:pt x="45347" y="201575"/>
                    <a:pt x="43175" y="201089"/>
                  </a:cubicBezTo>
                  <a:cubicBezTo>
                    <a:pt x="42096" y="200846"/>
                    <a:pt x="41017" y="200572"/>
                    <a:pt x="39939" y="200299"/>
                  </a:cubicBezTo>
                  <a:lnTo>
                    <a:pt x="38329" y="199873"/>
                  </a:lnTo>
                  <a:cubicBezTo>
                    <a:pt x="37797" y="199737"/>
                    <a:pt x="37265" y="199554"/>
                    <a:pt x="36734" y="199402"/>
                  </a:cubicBezTo>
                  <a:cubicBezTo>
                    <a:pt x="34622" y="198764"/>
                    <a:pt x="32526" y="198066"/>
                    <a:pt x="30490" y="197245"/>
                  </a:cubicBezTo>
                  <a:cubicBezTo>
                    <a:pt x="28454" y="196425"/>
                    <a:pt x="26464" y="195498"/>
                    <a:pt x="24535" y="194450"/>
                  </a:cubicBezTo>
                  <a:lnTo>
                    <a:pt x="24535" y="194450"/>
                  </a:lnTo>
                  <a:cubicBezTo>
                    <a:pt x="26479" y="195483"/>
                    <a:pt x="28469" y="196410"/>
                    <a:pt x="30520" y="197230"/>
                  </a:cubicBezTo>
                  <a:cubicBezTo>
                    <a:pt x="32571" y="198050"/>
                    <a:pt x="34683" y="198749"/>
                    <a:pt x="36825" y="199372"/>
                  </a:cubicBezTo>
                  <a:cubicBezTo>
                    <a:pt x="38951" y="200010"/>
                    <a:pt x="41109" y="200557"/>
                    <a:pt x="43296" y="201043"/>
                  </a:cubicBezTo>
                  <a:cubicBezTo>
                    <a:pt x="45499" y="201529"/>
                    <a:pt x="47702" y="201939"/>
                    <a:pt x="49920" y="202304"/>
                  </a:cubicBezTo>
                  <a:cubicBezTo>
                    <a:pt x="58822" y="203777"/>
                    <a:pt x="67906" y="204461"/>
                    <a:pt x="77021" y="205205"/>
                  </a:cubicBezTo>
                  <a:cubicBezTo>
                    <a:pt x="77659" y="204947"/>
                    <a:pt x="77522" y="204674"/>
                    <a:pt x="73542" y="204172"/>
                  </a:cubicBezTo>
                  <a:cubicBezTo>
                    <a:pt x="70792" y="203747"/>
                    <a:pt x="64564" y="203307"/>
                    <a:pt x="57728" y="202517"/>
                  </a:cubicBezTo>
                  <a:cubicBezTo>
                    <a:pt x="54310" y="202137"/>
                    <a:pt x="50725" y="201651"/>
                    <a:pt x="47367" y="201043"/>
                  </a:cubicBezTo>
                  <a:cubicBezTo>
                    <a:pt x="44284" y="200496"/>
                    <a:pt x="41230" y="199797"/>
                    <a:pt x="38222" y="198947"/>
                  </a:cubicBezTo>
                  <a:lnTo>
                    <a:pt x="36901" y="198536"/>
                  </a:lnTo>
                  <a:lnTo>
                    <a:pt x="36232" y="198324"/>
                  </a:lnTo>
                  <a:lnTo>
                    <a:pt x="35564" y="198111"/>
                  </a:lnTo>
                  <a:cubicBezTo>
                    <a:pt x="35123" y="197959"/>
                    <a:pt x="34683" y="197822"/>
                    <a:pt x="34242" y="197655"/>
                  </a:cubicBezTo>
                  <a:lnTo>
                    <a:pt x="32920" y="197184"/>
                  </a:lnTo>
                  <a:cubicBezTo>
                    <a:pt x="32480" y="197032"/>
                    <a:pt x="32039" y="196850"/>
                    <a:pt x="31614" y="196683"/>
                  </a:cubicBezTo>
                  <a:cubicBezTo>
                    <a:pt x="31173" y="196501"/>
                    <a:pt x="30733" y="196349"/>
                    <a:pt x="30308" y="196151"/>
                  </a:cubicBezTo>
                  <a:lnTo>
                    <a:pt x="29016" y="195605"/>
                  </a:lnTo>
                  <a:lnTo>
                    <a:pt x="27755" y="195012"/>
                  </a:lnTo>
                  <a:cubicBezTo>
                    <a:pt x="24368" y="193432"/>
                    <a:pt x="21193" y="191457"/>
                    <a:pt x="18306" y="189103"/>
                  </a:cubicBezTo>
                  <a:cubicBezTo>
                    <a:pt x="16894" y="187918"/>
                    <a:pt x="15557" y="186626"/>
                    <a:pt x="14326" y="185244"/>
                  </a:cubicBezTo>
                  <a:cubicBezTo>
                    <a:pt x="13126" y="183846"/>
                    <a:pt x="12017" y="182358"/>
                    <a:pt x="11045" y="180778"/>
                  </a:cubicBezTo>
                  <a:cubicBezTo>
                    <a:pt x="10088" y="179198"/>
                    <a:pt x="9268" y="177542"/>
                    <a:pt x="8554" y="175825"/>
                  </a:cubicBezTo>
                  <a:cubicBezTo>
                    <a:pt x="8235" y="174959"/>
                    <a:pt x="7885" y="174094"/>
                    <a:pt x="7627" y="173197"/>
                  </a:cubicBezTo>
                  <a:lnTo>
                    <a:pt x="7414" y="172529"/>
                  </a:lnTo>
                  <a:cubicBezTo>
                    <a:pt x="7353" y="172301"/>
                    <a:pt x="7278" y="172088"/>
                    <a:pt x="7232" y="171860"/>
                  </a:cubicBezTo>
                  <a:lnTo>
                    <a:pt x="6883" y="170493"/>
                  </a:lnTo>
                  <a:lnTo>
                    <a:pt x="6791" y="170159"/>
                  </a:lnTo>
                  <a:cubicBezTo>
                    <a:pt x="6761" y="170037"/>
                    <a:pt x="6746" y="169931"/>
                    <a:pt x="6715" y="169810"/>
                  </a:cubicBezTo>
                  <a:lnTo>
                    <a:pt x="6579" y="169111"/>
                  </a:lnTo>
                  <a:lnTo>
                    <a:pt x="6442" y="168427"/>
                  </a:lnTo>
                  <a:cubicBezTo>
                    <a:pt x="6396" y="168199"/>
                    <a:pt x="6336" y="167971"/>
                    <a:pt x="6305" y="167728"/>
                  </a:cubicBezTo>
                  <a:cubicBezTo>
                    <a:pt x="6184" y="166802"/>
                    <a:pt x="6001" y="165875"/>
                    <a:pt x="5925" y="164918"/>
                  </a:cubicBezTo>
                  <a:lnTo>
                    <a:pt x="5789" y="163505"/>
                  </a:lnTo>
                  <a:lnTo>
                    <a:pt x="5698" y="162077"/>
                  </a:lnTo>
                  <a:cubicBezTo>
                    <a:pt x="5637" y="161150"/>
                    <a:pt x="5637" y="160178"/>
                    <a:pt x="5622" y="159236"/>
                  </a:cubicBezTo>
                  <a:cubicBezTo>
                    <a:pt x="5622" y="155408"/>
                    <a:pt x="5910" y="151580"/>
                    <a:pt x="6503" y="147797"/>
                  </a:cubicBezTo>
                  <a:cubicBezTo>
                    <a:pt x="7095" y="144015"/>
                    <a:pt x="7870" y="140262"/>
                    <a:pt x="8857" y="136556"/>
                  </a:cubicBezTo>
                  <a:lnTo>
                    <a:pt x="9222" y="135173"/>
                  </a:lnTo>
                  <a:cubicBezTo>
                    <a:pt x="9344" y="134717"/>
                    <a:pt x="9450" y="134246"/>
                    <a:pt x="9602" y="133821"/>
                  </a:cubicBezTo>
                  <a:lnTo>
                    <a:pt x="10012" y="132484"/>
                  </a:lnTo>
                  <a:lnTo>
                    <a:pt x="10452" y="131163"/>
                  </a:lnTo>
                  <a:cubicBezTo>
                    <a:pt x="11060" y="129400"/>
                    <a:pt x="11729" y="127669"/>
                    <a:pt x="12458" y="125982"/>
                  </a:cubicBezTo>
                  <a:cubicBezTo>
                    <a:pt x="13506" y="123537"/>
                    <a:pt x="14691" y="121121"/>
                    <a:pt x="15952" y="118706"/>
                  </a:cubicBezTo>
                  <a:cubicBezTo>
                    <a:pt x="17228" y="116275"/>
                    <a:pt x="18580" y="113829"/>
                    <a:pt x="19856" y="111277"/>
                  </a:cubicBezTo>
                  <a:cubicBezTo>
                    <a:pt x="21193" y="108695"/>
                    <a:pt x="22347" y="106036"/>
                    <a:pt x="23350" y="103302"/>
                  </a:cubicBezTo>
                  <a:cubicBezTo>
                    <a:pt x="24353" y="100537"/>
                    <a:pt x="25143" y="97711"/>
                    <a:pt x="25705" y="94825"/>
                  </a:cubicBezTo>
                  <a:cubicBezTo>
                    <a:pt x="25796" y="94475"/>
                    <a:pt x="25857" y="94111"/>
                    <a:pt x="25917" y="93761"/>
                  </a:cubicBezTo>
                  <a:lnTo>
                    <a:pt x="26100" y="92683"/>
                  </a:lnTo>
                  <a:cubicBezTo>
                    <a:pt x="26221" y="91954"/>
                    <a:pt x="26343" y="91240"/>
                    <a:pt x="26434" y="90526"/>
                  </a:cubicBezTo>
                  <a:cubicBezTo>
                    <a:pt x="26510" y="89796"/>
                    <a:pt x="26616" y="89082"/>
                    <a:pt x="26692" y="88368"/>
                  </a:cubicBezTo>
                  <a:lnTo>
                    <a:pt x="26874" y="86242"/>
                  </a:lnTo>
                  <a:cubicBezTo>
                    <a:pt x="26935" y="85497"/>
                    <a:pt x="27011" y="84768"/>
                    <a:pt x="27026" y="84009"/>
                  </a:cubicBezTo>
                  <a:cubicBezTo>
                    <a:pt x="27041" y="83644"/>
                    <a:pt x="27072" y="83264"/>
                    <a:pt x="27072" y="82884"/>
                  </a:cubicBezTo>
                  <a:lnTo>
                    <a:pt x="27072" y="81760"/>
                  </a:lnTo>
                  <a:lnTo>
                    <a:pt x="27072" y="81183"/>
                  </a:lnTo>
                  <a:lnTo>
                    <a:pt x="27041" y="80636"/>
                  </a:lnTo>
                  <a:lnTo>
                    <a:pt x="26996" y="79512"/>
                  </a:lnTo>
                  <a:lnTo>
                    <a:pt x="26920" y="78403"/>
                  </a:lnTo>
                  <a:cubicBezTo>
                    <a:pt x="26890" y="78038"/>
                    <a:pt x="26859" y="77674"/>
                    <a:pt x="26814" y="77309"/>
                  </a:cubicBezTo>
                  <a:cubicBezTo>
                    <a:pt x="26495" y="74423"/>
                    <a:pt x="26024" y="71567"/>
                    <a:pt x="25386" y="68741"/>
                  </a:cubicBezTo>
                  <a:cubicBezTo>
                    <a:pt x="24778" y="65946"/>
                    <a:pt x="24079" y="63227"/>
                    <a:pt x="23411" y="60523"/>
                  </a:cubicBezTo>
                  <a:cubicBezTo>
                    <a:pt x="22454" y="56831"/>
                    <a:pt x="21557" y="53140"/>
                    <a:pt x="20935" y="49463"/>
                  </a:cubicBezTo>
                  <a:cubicBezTo>
                    <a:pt x="20312" y="45787"/>
                    <a:pt x="20038" y="42096"/>
                    <a:pt x="20342" y="38510"/>
                  </a:cubicBezTo>
                  <a:cubicBezTo>
                    <a:pt x="20403" y="37614"/>
                    <a:pt x="20540" y="36733"/>
                    <a:pt x="20676" y="35852"/>
                  </a:cubicBezTo>
                  <a:lnTo>
                    <a:pt x="20904" y="34697"/>
                  </a:lnTo>
                  <a:lnTo>
                    <a:pt x="21314" y="33512"/>
                  </a:lnTo>
                  <a:cubicBezTo>
                    <a:pt x="21466" y="33087"/>
                    <a:pt x="21618" y="32646"/>
                    <a:pt x="21770" y="32221"/>
                  </a:cubicBezTo>
                  <a:lnTo>
                    <a:pt x="22302" y="30960"/>
                  </a:lnTo>
                  <a:lnTo>
                    <a:pt x="22575" y="30322"/>
                  </a:lnTo>
                  <a:cubicBezTo>
                    <a:pt x="22666" y="30125"/>
                    <a:pt x="22742" y="29897"/>
                    <a:pt x="22849" y="29699"/>
                  </a:cubicBezTo>
                  <a:lnTo>
                    <a:pt x="23456" y="28484"/>
                  </a:lnTo>
                  <a:cubicBezTo>
                    <a:pt x="24261" y="26889"/>
                    <a:pt x="25188" y="25355"/>
                    <a:pt x="26221" y="23881"/>
                  </a:cubicBezTo>
                  <a:cubicBezTo>
                    <a:pt x="26343" y="23699"/>
                    <a:pt x="26495" y="23532"/>
                    <a:pt x="26616" y="23349"/>
                  </a:cubicBezTo>
                  <a:lnTo>
                    <a:pt x="27026" y="22818"/>
                  </a:lnTo>
                  <a:lnTo>
                    <a:pt x="27436" y="22301"/>
                  </a:lnTo>
                  <a:cubicBezTo>
                    <a:pt x="27573" y="22119"/>
                    <a:pt x="27695" y="21937"/>
                    <a:pt x="27847" y="21785"/>
                  </a:cubicBezTo>
                  <a:lnTo>
                    <a:pt x="28728" y="20797"/>
                  </a:lnTo>
                  <a:cubicBezTo>
                    <a:pt x="28864" y="20630"/>
                    <a:pt x="29016" y="20463"/>
                    <a:pt x="29168" y="20296"/>
                  </a:cubicBezTo>
                  <a:lnTo>
                    <a:pt x="29624" y="19825"/>
                  </a:lnTo>
                  <a:cubicBezTo>
                    <a:pt x="32085" y="17349"/>
                    <a:pt x="34880" y="15237"/>
                    <a:pt x="37949" y="13551"/>
                  </a:cubicBezTo>
                  <a:cubicBezTo>
                    <a:pt x="40972" y="11910"/>
                    <a:pt x="44147" y="10558"/>
                    <a:pt x="47443" y="9556"/>
                  </a:cubicBezTo>
                  <a:cubicBezTo>
                    <a:pt x="50649" y="8568"/>
                    <a:pt x="53900" y="7778"/>
                    <a:pt x="57196" y="7171"/>
                  </a:cubicBezTo>
                  <a:cubicBezTo>
                    <a:pt x="60417" y="6563"/>
                    <a:pt x="63592" y="6092"/>
                    <a:pt x="66660" y="5682"/>
                  </a:cubicBezTo>
                  <a:cubicBezTo>
                    <a:pt x="69380" y="5302"/>
                    <a:pt x="71658" y="4998"/>
                    <a:pt x="73497" y="4710"/>
                  </a:cubicBezTo>
                  <a:cubicBezTo>
                    <a:pt x="75350" y="4421"/>
                    <a:pt x="76747" y="4147"/>
                    <a:pt x="77735" y="3920"/>
                  </a:cubicBezTo>
                  <a:cubicBezTo>
                    <a:pt x="79710" y="3433"/>
                    <a:pt x="80029" y="3099"/>
                    <a:pt x="78950" y="2932"/>
                  </a:cubicBezTo>
                  <a:cubicBezTo>
                    <a:pt x="78267" y="2826"/>
                    <a:pt x="77029" y="2775"/>
                    <a:pt x="75306" y="2775"/>
                  </a:cubicBezTo>
                  <a:cubicBezTo>
                    <a:pt x="74309" y="2775"/>
                    <a:pt x="73149" y="2792"/>
                    <a:pt x="71841" y="2826"/>
                  </a:cubicBezTo>
                  <a:cubicBezTo>
                    <a:pt x="70048" y="2871"/>
                    <a:pt x="67982" y="2978"/>
                    <a:pt x="65673" y="3130"/>
                  </a:cubicBezTo>
                  <a:cubicBezTo>
                    <a:pt x="63364" y="3266"/>
                    <a:pt x="60812" y="3509"/>
                    <a:pt x="58047" y="3889"/>
                  </a:cubicBezTo>
                  <a:lnTo>
                    <a:pt x="57956" y="3373"/>
                  </a:lnTo>
                  <a:cubicBezTo>
                    <a:pt x="59338" y="3160"/>
                    <a:pt x="60599" y="2993"/>
                    <a:pt x="61738" y="2841"/>
                  </a:cubicBezTo>
                  <a:lnTo>
                    <a:pt x="64792" y="2461"/>
                  </a:lnTo>
                  <a:lnTo>
                    <a:pt x="67223" y="2142"/>
                  </a:lnTo>
                  <a:cubicBezTo>
                    <a:pt x="67921" y="2051"/>
                    <a:pt x="68544" y="1960"/>
                    <a:pt x="69061" y="1884"/>
                  </a:cubicBezTo>
                  <a:cubicBezTo>
                    <a:pt x="71187" y="1550"/>
                    <a:pt x="71947" y="1322"/>
                    <a:pt x="72099" y="1124"/>
                  </a:cubicBezTo>
                  <a:cubicBezTo>
                    <a:pt x="72403" y="714"/>
                    <a:pt x="70276" y="456"/>
                    <a:pt x="716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1"/>
            <p:cNvSpPr/>
            <p:nvPr/>
          </p:nvSpPr>
          <p:spPr>
            <a:xfrm>
              <a:off x="3006375" y="586000"/>
              <a:ext cx="1597775" cy="4547625"/>
            </a:xfrm>
            <a:custGeom>
              <a:rect b="b" l="l" r="r" t="t"/>
              <a:pathLst>
                <a:path extrusionOk="0" h="181905" w="63911">
                  <a:moveTo>
                    <a:pt x="20747" y="68568"/>
                  </a:moveTo>
                  <a:cubicBezTo>
                    <a:pt x="20761" y="68568"/>
                    <a:pt x="20778" y="68596"/>
                    <a:pt x="20797" y="68635"/>
                  </a:cubicBezTo>
                  <a:cubicBezTo>
                    <a:pt x="20778" y="68597"/>
                    <a:pt x="20762" y="68573"/>
                    <a:pt x="20748" y="68573"/>
                  </a:cubicBezTo>
                  <a:cubicBezTo>
                    <a:pt x="20729" y="68573"/>
                    <a:pt x="20715" y="68623"/>
                    <a:pt x="20706" y="68757"/>
                  </a:cubicBezTo>
                  <a:cubicBezTo>
                    <a:pt x="20715" y="68618"/>
                    <a:pt x="20728" y="68568"/>
                    <a:pt x="20747" y="68568"/>
                  </a:cubicBezTo>
                  <a:close/>
                  <a:moveTo>
                    <a:pt x="20676" y="69334"/>
                  </a:moveTo>
                  <a:cubicBezTo>
                    <a:pt x="20660" y="69607"/>
                    <a:pt x="20645" y="69972"/>
                    <a:pt x="20630" y="70443"/>
                  </a:cubicBezTo>
                  <a:cubicBezTo>
                    <a:pt x="20645" y="69972"/>
                    <a:pt x="20660" y="69592"/>
                    <a:pt x="20676" y="69334"/>
                  </a:cubicBezTo>
                  <a:close/>
                  <a:moveTo>
                    <a:pt x="9326" y="114976"/>
                  </a:moveTo>
                  <a:cubicBezTo>
                    <a:pt x="9246" y="115164"/>
                    <a:pt x="9170" y="115354"/>
                    <a:pt x="9100" y="115546"/>
                  </a:cubicBezTo>
                  <a:lnTo>
                    <a:pt x="8507" y="117035"/>
                  </a:lnTo>
                  <a:cubicBezTo>
                    <a:pt x="8128" y="118022"/>
                    <a:pt x="7748" y="119025"/>
                    <a:pt x="7429" y="120027"/>
                  </a:cubicBezTo>
                  <a:lnTo>
                    <a:pt x="7170" y="120787"/>
                  </a:lnTo>
                  <a:lnTo>
                    <a:pt x="6927" y="121547"/>
                  </a:lnTo>
                  <a:cubicBezTo>
                    <a:pt x="6791" y="122048"/>
                    <a:pt x="6608" y="122549"/>
                    <a:pt x="6487" y="123066"/>
                  </a:cubicBezTo>
                  <a:lnTo>
                    <a:pt x="6077" y="124600"/>
                  </a:lnTo>
                  <a:lnTo>
                    <a:pt x="5727" y="126150"/>
                  </a:lnTo>
                  <a:cubicBezTo>
                    <a:pt x="5272" y="128216"/>
                    <a:pt x="4968" y="130312"/>
                    <a:pt x="4785" y="132408"/>
                  </a:cubicBezTo>
                  <a:cubicBezTo>
                    <a:pt x="4725" y="132940"/>
                    <a:pt x="4694" y="133472"/>
                    <a:pt x="4679" y="133988"/>
                  </a:cubicBezTo>
                  <a:cubicBezTo>
                    <a:pt x="4664" y="134520"/>
                    <a:pt x="4603" y="135052"/>
                    <a:pt x="4603" y="135583"/>
                  </a:cubicBezTo>
                  <a:cubicBezTo>
                    <a:pt x="4603" y="136632"/>
                    <a:pt x="4573" y="137695"/>
                    <a:pt x="4649" y="138743"/>
                  </a:cubicBezTo>
                  <a:lnTo>
                    <a:pt x="4679" y="139533"/>
                  </a:lnTo>
                  <a:lnTo>
                    <a:pt x="4694" y="139928"/>
                  </a:lnTo>
                  <a:lnTo>
                    <a:pt x="4740" y="140323"/>
                  </a:lnTo>
                  <a:lnTo>
                    <a:pt x="4892" y="141888"/>
                  </a:lnTo>
                  <a:cubicBezTo>
                    <a:pt x="4953" y="142404"/>
                    <a:pt x="5028" y="142921"/>
                    <a:pt x="5104" y="143453"/>
                  </a:cubicBezTo>
                  <a:cubicBezTo>
                    <a:pt x="5150" y="143711"/>
                    <a:pt x="5180" y="143969"/>
                    <a:pt x="5226" y="144227"/>
                  </a:cubicBezTo>
                  <a:lnTo>
                    <a:pt x="5393" y="144987"/>
                  </a:lnTo>
                  <a:cubicBezTo>
                    <a:pt x="5575" y="146020"/>
                    <a:pt x="5864" y="147023"/>
                    <a:pt x="6122" y="148040"/>
                  </a:cubicBezTo>
                  <a:lnTo>
                    <a:pt x="6608" y="149529"/>
                  </a:lnTo>
                  <a:cubicBezTo>
                    <a:pt x="6684" y="149787"/>
                    <a:pt x="6791" y="150030"/>
                    <a:pt x="6882" y="150274"/>
                  </a:cubicBezTo>
                  <a:lnTo>
                    <a:pt x="7155" y="150988"/>
                  </a:lnTo>
                  <a:cubicBezTo>
                    <a:pt x="7930" y="152932"/>
                    <a:pt x="8887" y="154801"/>
                    <a:pt x="10011" y="156563"/>
                  </a:cubicBezTo>
                  <a:cubicBezTo>
                    <a:pt x="11135" y="158325"/>
                    <a:pt x="12442" y="159981"/>
                    <a:pt x="13885" y="161500"/>
                  </a:cubicBezTo>
                  <a:cubicBezTo>
                    <a:pt x="10938" y="158431"/>
                    <a:pt x="8614" y="154816"/>
                    <a:pt x="7049" y="150851"/>
                  </a:cubicBezTo>
                  <a:cubicBezTo>
                    <a:pt x="6654" y="149879"/>
                    <a:pt x="6335" y="148861"/>
                    <a:pt x="6016" y="147858"/>
                  </a:cubicBezTo>
                  <a:lnTo>
                    <a:pt x="5621" y="146324"/>
                  </a:lnTo>
                  <a:cubicBezTo>
                    <a:pt x="5545" y="146081"/>
                    <a:pt x="5499" y="145807"/>
                    <a:pt x="5454" y="145549"/>
                  </a:cubicBezTo>
                  <a:lnTo>
                    <a:pt x="5287" y="144774"/>
                  </a:lnTo>
                  <a:cubicBezTo>
                    <a:pt x="4877" y="142708"/>
                    <a:pt x="4633" y="140597"/>
                    <a:pt x="4573" y="138485"/>
                  </a:cubicBezTo>
                  <a:lnTo>
                    <a:pt x="4527" y="137710"/>
                  </a:lnTo>
                  <a:lnTo>
                    <a:pt x="4527" y="136905"/>
                  </a:lnTo>
                  <a:lnTo>
                    <a:pt x="4542" y="135325"/>
                  </a:lnTo>
                  <a:lnTo>
                    <a:pt x="4633" y="133730"/>
                  </a:lnTo>
                  <a:lnTo>
                    <a:pt x="4679" y="132940"/>
                  </a:lnTo>
                  <a:lnTo>
                    <a:pt x="4755" y="132150"/>
                  </a:lnTo>
                  <a:lnTo>
                    <a:pt x="4907" y="130585"/>
                  </a:lnTo>
                  <a:cubicBezTo>
                    <a:pt x="4983" y="130069"/>
                    <a:pt x="5074" y="129552"/>
                    <a:pt x="5135" y="129021"/>
                  </a:cubicBezTo>
                  <a:cubicBezTo>
                    <a:pt x="5196" y="128504"/>
                    <a:pt x="5302" y="128003"/>
                    <a:pt x="5408" y="127486"/>
                  </a:cubicBezTo>
                  <a:cubicBezTo>
                    <a:pt x="5499" y="126970"/>
                    <a:pt x="5591" y="126453"/>
                    <a:pt x="5727" y="125937"/>
                  </a:cubicBezTo>
                  <a:cubicBezTo>
                    <a:pt x="6168" y="123901"/>
                    <a:pt x="6745" y="121881"/>
                    <a:pt x="7429" y="119906"/>
                  </a:cubicBezTo>
                  <a:cubicBezTo>
                    <a:pt x="7748" y="118919"/>
                    <a:pt x="8128" y="117946"/>
                    <a:pt x="8507" y="116959"/>
                  </a:cubicBezTo>
                  <a:lnTo>
                    <a:pt x="9100" y="115516"/>
                  </a:lnTo>
                  <a:cubicBezTo>
                    <a:pt x="9172" y="115332"/>
                    <a:pt x="9248" y="115153"/>
                    <a:pt x="9326" y="114976"/>
                  </a:cubicBezTo>
                  <a:close/>
                  <a:moveTo>
                    <a:pt x="53155" y="0"/>
                  </a:moveTo>
                  <a:lnTo>
                    <a:pt x="53155" y="0"/>
                  </a:lnTo>
                  <a:cubicBezTo>
                    <a:pt x="48825" y="456"/>
                    <a:pt x="44359" y="775"/>
                    <a:pt x="39832" y="1595"/>
                  </a:cubicBezTo>
                  <a:cubicBezTo>
                    <a:pt x="38692" y="1793"/>
                    <a:pt x="37568" y="2021"/>
                    <a:pt x="36429" y="2309"/>
                  </a:cubicBezTo>
                  <a:cubicBezTo>
                    <a:pt x="35305" y="2598"/>
                    <a:pt x="34165" y="2917"/>
                    <a:pt x="33041" y="3297"/>
                  </a:cubicBezTo>
                  <a:cubicBezTo>
                    <a:pt x="30763" y="4041"/>
                    <a:pt x="28560" y="5044"/>
                    <a:pt x="26494" y="6259"/>
                  </a:cubicBezTo>
                  <a:cubicBezTo>
                    <a:pt x="25127" y="7155"/>
                    <a:pt x="23835" y="8158"/>
                    <a:pt x="22635" y="9267"/>
                  </a:cubicBezTo>
                  <a:cubicBezTo>
                    <a:pt x="22301" y="9586"/>
                    <a:pt x="21967" y="9890"/>
                    <a:pt x="21648" y="10209"/>
                  </a:cubicBezTo>
                  <a:lnTo>
                    <a:pt x="20752" y="11166"/>
                  </a:lnTo>
                  <a:cubicBezTo>
                    <a:pt x="20478" y="11470"/>
                    <a:pt x="20220" y="11789"/>
                    <a:pt x="19992" y="12062"/>
                  </a:cubicBezTo>
                  <a:lnTo>
                    <a:pt x="19794" y="12275"/>
                  </a:lnTo>
                  <a:lnTo>
                    <a:pt x="19673" y="12427"/>
                  </a:lnTo>
                  <a:lnTo>
                    <a:pt x="19597" y="12503"/>
                  </a:lnTo>
                  <a:lnTo>
                    <a:pt x="19551" y="12594"/>
                  </a:lnTo>
                  <a:lnTo>
                    <a:pt x="19248" y="13050"/>
                  </a:lnTo>
                  <a:lnTo>
                    <a:pt x="18518" y="14204"/>
                  </a:lnTo>
                  <a:lnTo>
                    <a:pt x="17865" y="15404"/>
                  </a:lnTo>
                  <a:cubicBezTo>
                    <a:pt x="17759" y="15602"/>
                    <a:pt x="17637" y="15799"/>
                    <a:pt x="17546" y="16012"/>
                  </a:cubicBezTo>
                  <a:lnTo>
                    <a:pt x="17273" y="16620"/>
                  </a:lnTo>
                  <a:lnTo>
                    <a:pt x="16999" y="17243"/>
                  </a:lnTo>
                  <a:cubicBezTo>
                    <a:pt x="16908" y="17455"/>
                    <a:pt x="16817" y="17653"/>
                    <a:pt x="16741" y="17865"/>
                  </a:cubicBezTo>
                  <a:lnTo>
                    <a:pt x="16270" y="19141"/>
                  </a:lnTo>
                  <a:cubicBezTo>
                    <a:pt x="16194" y="19354"/>
                    <a:pt x="16133" y="19567"/>
                    <a:pt x="16073" y="19779"/>
                  </a:cubicBezTo>
                  <a:lnTo>
                    <a:pt x="15890" y="20433"/>
                  </a:lnTo>
                  <a:lnTo>
                    <a:pt x="15693" y="21071"/>
                  </a:lnTo>
                  <a:cubicBezTo>
                    <a:pt x="15632" y="21283"/>
                    <a:pt x="15602" y="21496"/>
                    <a:pt x="15541" y="21724"/>
                  </a:cubicBezTo>
                  <a:cubicBezTo>
                    <a:pt x="15450" y="22149"/>
                    <a:pt x="15359" y="22590"/>
                    <a:pt x="15267" y="23015"/>
                  </a:cubicBezTo>
                  <a:cubicBezTo>
                    <a:pt x="15131" y="23881"/>
                    <a:pt x="14964" y="24747"/>
                    <a:pt x="14888" y="25613"/>
                  </a:cubicBezTo>
                  <a:lnTo>
                    <a:pt x="14827" y="26266"/>
                  </a:lnTo>
                  <a:cubicBezTo>
                    <a:pt x="14797" y="26479"/>
                    <a:pt x="14781" y="26692"/>
                    <a:pt x="14781" y="26919"/>
                  </a:cubicBezTo>
                  <a:lnTo>
                    <a:pt x="14705" y="28196"/>
                  </a:lnTo>
                  <a:cubicBezTo>
                    <a:pt x="14645" y="29897"/>
                    <a:pt x="14675" y="31598"/>
                    <a:pt x="14797" y="33285"/>
                  </a:cubicBezTo>
                  <a:cubicBezTo>
                    <a:pt x="15024" y="36627"/>
                    <a:pt x="15541" y="39878"/>
                    <a:pt x="16149" y="43053"/>
                  </a:cubicBezTo>
                  <a:cubicBezTo>
                    <a:pt x="16741" y="46228"/>
                    <a:pt x="17440" y="49327"/>
                    <a:pt x="18108" y="52395"/>
                  </a:cubicBezTo>
                  <a:cubicBezTo>
                    <a:pt x="18777" y="55449"/>
                    <a:pt x="19415" y="58487"/>
                    <a:pt x="19901" y="61480"/>
                  </a:cubicBezTo>
                  <a:cubicBezTo>
                    <a:pt x="20007" y="62224"/>
                    <a:pt x="20129" y="62969"/>
                    <a:pt x="20205" y="63713"/>
                  </a:cubicBezTo>
                  <a:cubicBezTo>
                    <a:pt x="20250" y="64078"/>
                    <a:pt x="20311" y="64457"/>
                    <a:pt x="20341" y="64822"/>
                  </a:cubicBezTo>
                  <a:lnTo>
                    <a:pt x="20448" y="65931"/>
                  </a:lnTo>
                  <a:cubicBezTo>
                    <a:pt x="20493" y="66296"/>
                    <a:pt x="20508" y="66660"/>
                    <a:pt x="20524" y="67040"/>
                  </a:cubicBezTo>
                  <a:cubicBezTo>
                    <a:pt x="20554" y="67405"/>
                    <a:pt x="20584" y="67769"/>
                    <a:pt x="20584" y="68118"/>
                  </a:cubicBezTo>
                  <a:lnTo>
                    <a:pt x="20615" y="69182"/>
                  </a:lnTo>
                  <a:cubicBezTo>
                    <a:pt x="20600" y="69546"/>
                    <a:pt x="20584" y="69911"/>
                    <a:pt x="20569" y="70276"/>
                  </a:cubicBezTo>
                  <a:cubicBezTo>
                    <a:pt x="20539" y="70640"/>
                    <a:pt x="20539" y="70990"/>
                    <a:pt x="20508" y="71354"/>
                  </a:cubicBezTo>
                  <a:lnTo>
                    <a:pt x="20417" y="72463"/>
                  </a:lnTo>
                  <a:cubicBezTo>
                    <a:pt x="20372" y="73192"/>
                    <a:pt x="20250" y="73922"/>
                    <a:pt x="20159" y="74651"/>
                  </a:cubicBezTo>
                  <a:lnTo>
                    <a:pt x="20098" y="75198"/>
                  </a:lnTo>
                  <a:lnTo>
                    <a:pt x="19992" y="75745"/>
                  </a:lnTo>
                  <a:lnTo>
                    <a:pt x="19810" y="76823"/>
                  </a:lnTo>
                  <a:cubicBezTo>
                    <a:pt x="19749" y="77188"/>
                    <a:pt x="19658" y="77552"/>
                    <a:pt x="19582" y="77917"/>
                  </a:cubicBezTo>
                  <a:lnTo>
                    <a:pt x="19354" y="78996"/>
                  </a:lnTo>
                  <a:cubicBezTo>
                    <a:pt x="18655" y="81897"/>
                    <a:pt x="17774" y="84738"/>
                    <a:pt x="16680" y="87518"/>
                  </a:cubicBezTo>
                  <a:cubicBezTo>
                    <a:pt x="15602" y="90328"/>
                    <a:pt x="14341" y="93093"/>
                    <a:pt x="13019" y="95858"/>
                  </a:cubicBezTo>
                  <a:cubicBezTo>
                    <a:pt x="11697" y="98623"/>
                    <a:pt x="10300" y="101403"/>
                    <a:pt x="8933" y="104213"/>
                  </a:cubicBezTo>
                  <a:cubicBezTo>
                    <a:pt x="7581" y="107039"/>
                    <a:pt x="6244" y="109910"/>
                    <a:pt x="5044" y="112872"/>
                  </a:cubicBezTo>
                  <a:cubicBezTo>
                    <a:pt x="4725" y="113617"/>
                    <a:pt x="4451" y="114361"/>
                    <a:pt x="4163" y="115121"/>
                  </a:cubicBezTo>
                  <a:cubicBezTo>
                    <a:pt x="3874" y="115880"/>
                    <a:pt x="3585" y="116625"/>
                    <a:pt x="3342" y="117399"/>
                  </a:cubicBezTo>
                  <a:cubicBezTo>
                    <a:pt x="3099" y="118159"/>
                    <a:pt x="2826" y="118934"/>
                    <a:pt x="2598" y="119708"/>
                  </a:cubicBezTo>
                  <a:lnTo>
                    <a:pt x="2264" y="120878"/>
                  </a:lnTo>
                  <a:lnTo>
                    <a:pt x="2097" y="121455"/>
                  </a:lnTo>
                  <a:lnTo>
                    <a:pt x="1945" y="122048"/>
                  </a:lnTo>
                  <a:lnTo>
                    <a:pt x="1641" y="123233"/>
                  </a:lnTo>
                  <a:cubicBezTo>
                    <a:pt x="1534" y="123628"/>
                    <a:pt x="1459" y="124038"/>
                    <a:pt x="1367" y="124433"/>
                  </a:cubicBezTo>
                  <a:lnTo>
                    <a:pt x="1109" y="125633"/>
                  </a:lnTo>
                  <a:lnTo>
                    <a:pt x="896" y="126833"/>
                  </a:lnTo>
                  <a:cubicBezTo>
                    <a:pt x="836" y="127243"/>
                    <a:pt x="745" y="127638"/>
                    <a:pt x="699" y="128049"/>
                  </a:cubicBezTo>
                  <a:lnTo>
                    <a:pt x="532" y="129279"/>
                  </a:lnTo>
                  <a:lnTo>
                    <a:pt x="441" y="129887"/>
                  </a:lnTo>
                  <a:cubicBezTo>
                    <a:pt x="410" y="130099"/>
                    <a:pt x="410" y="130297"/>
                    <a:pt x="380" y="130494"/>
                  </a:cubicBezTo>
                  <a:lnTo>
                    <a:pt x="274" y="131725"/>
                  </a:lnTo>
                  <a:cubicBezTo>
                    <a:pt x="0" y="135006"/>
                    <a:pt x="15" y="138318"/>
                    <a:pt x="350" y="141599"/>
                  </a:cubicBezTo>
                  <a:cubicBezTo>
                    <a:pt x="699" y="144941"/>
                    <a:pt x="1443" y="148223"/>
                    <a:pt x="2567" y="151398"/>
                  </a:cubicBezTo>
                  <a:cubicBezTo>
                    <a:pt x="3737" y="154588"/>
                    <a:pt x="5332" y="157611"/>
                    <a:pt x="7307" y="160391"/>
                  </a:cubicBezTo>
                  <a:cubicBezTo>
                    <a:pt x="6046" y="158614"/>
                    <a:pt x="4937" y="156715"/>
                    <a:pt x="3995" y="154740"/>
                  </a:cubicBezTo>
                  <a:lnTo>
                    <a:pt x="3327" y="153251"/>
                  </a:lnTo>
                  <a:lnTo>
                    <a:pt x="2735" y="151732"/>
                  </a:lnTo>
                  <a:lnTo>
                    <a:pt x="2583" y="151352"/>
                  </a:lnTo>
                  <a:cubicBezTo>
                    <a:pt x="2537" y="151231"/>
                    <a:pt x="2507" y="151094"/>
                    <a:pt x="2461" y="150972"/>
                  </a:cubicBezTo>
                  <a:lnTo>
                    <a:pt x="2203" y="150198"/>
                  </a:lnTo>
                  <a:lnTo>
                    <a:pt x="1960" y="149438"/>
                  </a:lnTo>
                  <a:cubicBezTo>
                    <a:pt x="1869" y="149180"/>
                    <a:pt x="1808" y="148921"/>
                    <a:pt x="1747" y="148663"/>
                  </a:cubicBezTo>
                  <a:lnTo>
                    <a:pt x="1322" y="147114"/>
                  </a:lnTo>
                  <a:lnTo>
                    <a:pt x="1003" y="145549"/>
                  </a:lnTo>
                  <a:cubicBezTo>
                    <a:pt x="942" y="145276"/>
                    <a:pt x="881" y="145017"/>
                    <a:pt x="851" y="144759"/>
                  </a:cubicBezTo>
                  <a:lnTo>
                    <a:pt x="729" y="143969"/>
                  </a:lnTo>
                  <a:lnTo>
                    <a:pt x="608" y="143179"/>
                  </a:lnTo>
                  <a:cubicBezTo>
                    <a:pt x="562" y="142921"/>
                    <a:pt x="517" y="142663"/>
                    <a:pt x="501" y="142389"/>
                  </a:cubicBezTo>
                  <a:cubicBezTo>
                    <a:pt x="395" y="141341"/>
                    <a:pt x="274" y="140293"/>
                    <a:pt x="243" y="139245"/>
                  </a:cubicBezTo>
                  <a:cubicBezTo>
                    <a:pt x="213" y="138713"/>
                    <a:pt x="182" y="138196"/>
                    <a:pt x="167" y="137665"/>
                  </a:cubicBezTo>
                  <a:lnTo>
                    <a:pt x="167" y="135325"/>
                  </a:lnTo>
                  <a:lnTo>
                    <a:pt x="198" y="134550"/>
                  </a:lnTo>
                  <a:lnTo>
                    <a:pt x="274" y="132986"/>
                  </a:lnTo>
                  <a:cubicBezTo>
                    <a:pt x="289" y="132727"/>
                    <a:pt x="304" y="132469"/>
                    <a:pt x="334" y="132211"/>
                  </a:cubicBezTo>
                  <a:lnTo>
                    <a:pt x="410" y="131436"/>
                  </a:lnTo>
                  <a:cubicBezTo>
                    <a:pt x="456" y="130920"/>
                    <a:pt x="486" y="130418"/>
                    <a:pt x="547" y="129902"/>
                  </a:cubicBezTo>
                  <a:cubicBezTo>
                    <a:pt x="699" y="128869"/>
                    <a:pt x="820" y="127836"/>
                    <a:pt x="1018" y="126818"/>
                  </a:cubicBezTo>
                  <a:lnTo>
                    <a:pt x="1155" y="126058"/>
                  </a:lnTo>
                  <a:lnTo>
                    <a:pt x="1215" y="125679"/>
                  </a:lnTo>
                  <a:lnTo>
                    <a:pt x="1307" y="125299"/>
                  </a:lnTo>
                  <a:lnTo>
                    <a:pt x="1641" y="123780"/>
                  </a:lnTo>
                  <a:cubicBezTo>
                    <a:pt x="2598" y="119815"/>
                    <a:pt x="3889" y="115941"/>
                    <a:pt x="5499" y="112189"/>
                  </a:cubicBezTo>
                  <a:cubicBezTo>
                    <a:pt x="8598" y="104760"/>
                    <a:pt x="12487" y="97894"/>
                    <a:pt x="15556" y="90784"/>
                  </a:cubicBezTo>
                  <a:cubicBezTo>
                    <a:pt x="15951" y="89903"/>
                    <a:pt x="16331" y="89022"/>
                    <a:pt x="16665" y="88110"/>
                  </a:cubicBezTo>
                  <a:cubicBezTo>
                    <a:pt x="17014" y="87214"/>
                    <a:pt x="17364" y="86318"/>
                    <a:pt x="17683" y="85421"/>
                  </a:cubicBezTo>
                  <a:cubicBezTo>
                    <a:pt x="17850" y="84966"/>
                    <a:pt x="18002" y="84510"/>
                    <a:pt x="18154" y="84054"/>
                  </a:cubicBezTo>
                  <a:lnTo>
                    <a:pt x="18579" y="82687"/>
                  </a:lnTo>
                  <a:cubicBezTo>
                    <a:pt x="18853" y="81776"/>
                    <a:pt x="19126" y="80849"/>
                    <a:pt x="19339" y="79922"/>
                  </a:cubicBezTo>
                  <a:cubicBezTo>
                    <a:pt x="19597" y="79011"/>
                    <a:pt x="19764" y="78069"/>
                    <a:pt x="19977" y="77142"/>
                  </a:cubicBezTo>
                  <a:cubicBezTo>
                    <a:pt x="20129" y="76200"/>
                    <a:pt x="20311" y="75258"/>
                    <a:pt x="20417" y="74317"/>
                  </a:cubicBezTo>
                  <a:lnTo>
                    <a:pt x="20508" y="73603"/>
                  </a:lnTo>
                  <a:lnTo>
                    <a:pt x="20554" y="73238"/>
                  </a:lnTo>
                  <a:lnTo>
                    <a:pt x="20584" y="72889"/>
                  </a:lnTo>
                  <a:lnTo>
                    <a:pt x="20706" y="71461"/>
                  </a:lnTo>
                  <a:cubicBezTo>
                    <a:pt x="20752" y="70990"/>
                    <a:pt x="20752" y="70519"/>
                    <a:pt x="20767" y="70048"/>
                  </a:cubicBezTo>
                  <a:lnTo>
                    <a:pt x="20797" y="69334"/>
                  </a:lnTo>
                  <a:cubicBezTo>
                    <a:pt x="20812" y="69106"/>
                    <a:pt x="20797" y="68878"/>
                    <a:pt x="20797" y="68635"/>
                  </a:cubicBezTo>
                  <a:lnTo>
                    <a:pt x="20797" y="68635"/>
                  </a:lnTo>
                  <a:cubicBezTo>
                    <a:pt x="20841" y="68766"/>
                    <a:pt x="20899" y="69031"/>
                    <a:pt x="20950" y="69031"/>
                  </a:cubicBezTo>
                  <a:cubicBezTo>
                    <a:pt x="20987" y="69031"/>
                    <a:pt x="21021" y="68883"/>
                    <a:pt x="21040" y="68422"/>
                  </a:cubicBezTo>
                  <a:lnTo>
                    <a:pt x="21071" y="69136"/>
                  </a:lnTo>
                  <a:cubicBezTo>
                    <a:pt x="21086" y="69379"/>
                    <a:pt x="21055" y="69622"/>
                    <a:pt x="21055" y="69866"/>
                  </a:cubicBezTo>
                  <a:lnTo>
                    <a:pt x="21025" y="71309"/>
                  </a:lnTo>
                  <a:cubicBezTo>
                    <a:pt x="20949" y="72281"/>
                    <a:pt x="20903" y="73253"/>
                    <a:pt x="20767" y="74225"/>
                  </a:cubicBezTo>
                  <a:cubicBezTo>
                    <a:pt x="20676" y="75198"/>
                    <a:pt x="20493" y="76155"/>
                    <a:pt x="20341" y="77127"/>
                  </a:cubicBezTo>
                  <a:cubicBezTo>
                    <a:pt x="20250" y="77613"/>
                    <a:pt x="20159" y="78084"/>
                    <a:pt x="20053" y="78555"/>
                  </a:cubicBezTo>
                  <a:cubicBezTo>
                    <a:pt x="20007" y="78798"/>
                    <a:pt x="19962" y="79041"/>
                    <a:pt x="19901" y="79269"/>
                  </a:cubicBezTo>
                  <a:lnTo>
                    <a:pt x="19734" y="79983"/>
                  </a:lnTo>
                  <a:cubicBezTo>
                    <a:pt x="19521" y="80940"/>
                    <a:pt x="19232" y="81867"/>
                    <a:pt x="18974" y="82824"/>
                  </a:cubicBezTo>
                  <a:cubicBezTo>
                    <a:pt x="18670" y="83750"/>
                    <a:pt x="18366" y="84677"/>
                    <a:pt x="18047" y="85604"/>
                  </a:cubicBezTo>
                  <a:cubicBezTo>
                    <a:pt x="17744" y="86530"/>
                    <a:pt x="17409" y="87457"/>
                    <a:pt x="17030" y="88369"/>
                  </a:cubicBezTo>
                  <a:cubicBezTo>
                    <a:pt x="16650" y="89280"/>
                    <a:pt x="16285" y="90192"/>
                    <a:pt x="15890" y="91088"/>
                  </a:cubicBezTo>
                  <a:cubicBezTo>
                    <a:pt x="12746" y="98334"/>
                    <a:pt x="8750" y="105292"/>
                    <a:pt x="5591" y="112827"/>
                  </a:cubicBezTo>
                  <a:cubicBezTo>
                    <a:pt x="5196" y="113753"/>
                    <a:pt x="4801" y="114710"/>
                    <a:pt x="4451" y="115668"/>
                  </a:cubicBezTo>
                  <a:cubicBezTo>
                    <a:pt x="4102" y="116640"/>
                    <a:pt x="3768" y="117612"/>
                    <a:pt x="3418" y="118584"/>
                  </a:cubicBezTo>
                  <a:cubicBezTo>
                    <a:pt x="3069" y="119557"/>
                    <a:pt x="2811" y="120559"/>
                    <a:pt x="2507" y="121547"/>
                  </a:cubicBezTo>
                  <a:cubicBezTo>
                    <a:pt x="2248" y="122549"/>
                    <a:pt x="1960" y="123552"/>
                    <a:pt x="1747" y="124570"/>
                  </a:cubicBezTo>
                  <a:lnTo>
                    <a:pt x="1580" y="125329"/>
                  </a:lnTo>
                  <a:lnTo>
                    <a:pt x="1489" y="125709"/>
                  </a:lnTo>
                  <a:lnTo>
                    <a:pt x="1428" y="126089"/>
                  </a:lnTo>
                  <a:lnTo>
                    <a:pt x="1139" y="127638"/>
                  </a:lnTo>
                  <a:cubicBezTo>
                    <a:pt x="1048" y="128155"/>
                    <a:pt x="988" y="128671"/>
                    <a:pt x="912" y="129203"/>
                  </a:cubicBezTo>
                  <a:lnTo>
                    <a:pt x="805" y="129978"/>
                  </a:lnTo>
                  <a:cubicBezTo>
                    <a:pt x="775" y="130236"/>
                    <a:pt x="760" y="130494"/>
                    <a:pt x="729" y="130753"/>
                  </a:cubicBezTo>
                  <a:lnTo>
                    <a:pt x="593" y="132317"/>
                  </a:lnTo>
                  <a:lnTo>
                    <a:pt x="547" y="132712"/>
                  </a:lnTo>
                  <a:lnTo>
                    <a:pt x="532" y="133107"/>
                  </a:lnTo>
                  <a:lnTo>
                    <a:pt x="501" y="133897"/>
                  </a:lnTo>
                  <a:cubicBezTo>
                    <a:pt x="471" y="134414"/>
                    <a:pt x="425" y="134945"/>
                    <a:pt x="425" y="135462"/>
                  </a:cubicBezTo>
                  <a:lnTo>
                    <a:pt x="425" y="137042"/>
                  </a:lnTo>
                  <a:lnTo>
                    <a:pt x="425" y="137832"/>
                  </a:lnTo>
                  <a:lnTo>
                    <a:pt x="471" y="138637"/>
                  </a:lnTo>
                  <a:lnTo>
                    <a:pt x="562" y="140217"/>
                  </a:lnTo>
                  <a:lnTo>
                    <a:pt x="714" y="141812"/>
                  </a:lnTo>
                  <a:lnTo>
                    <a:pt x="805" y="142602"/>
                  </a:lnTo>
                  <a:lnTo>
                    <a:pt x="927" y="143407"/>
                  </a:lnTo>
                  <a:cubicBezTo>
                    <a:pt x="1018" y="143924"/>
                    <a:pt x="1094" y="144455"/>
                    <a:pt x="1185" y="144987"/>
                  </a:cubicBezTo>
                  <a:lnTo>
                    <a:pt x="1534" y="146567"/>
                  </a:lnTo>
                  <a:cubicBezTo>
                    <a:pt x="1626" y="147099"/>
                    <a:pt x="1793" y="147615"/>
                    <a:pt x="1929" y="148132"/>
                  </a:cubicBezTo>
                  <a:cubicBezTo>
                    <a:pt x="2081" y="148663"/>
                    <a:pt x="2218" y="149180"/>
                    <a:pt x="2400" y="149696"/>
                  </a:cubicBezTo>
                  <a:cubicBezTo>
                    <a:pt x="2567" y="150213"/>
                    <a:pt x="2735" y="150729"/>
                    <a:pt x="2917" y="151231"/>
                  </a:cubicBezTo>
                  <a:lnTo>
                    <a:pt x="3525" y="152750"/>
                  </a:lnTo>
                  <a:lnTo>
                    <a:pt x="3676" y="153130"/>
                  </a:lnTo>
                  <a:lnTo>
                    <a:pt x="3859" y="153509"/>
                  </a:lnTo>
                  <a:lnTo>
                    <a:pt x="4208" y="154254"/>
                  </a:lnTo>
                  <a:lnTo>
                    <a:pt x="4542" y="154998"/>
                  </a:lnTo>
                  <a:lnTo>
                    <a:pt x="4937" y="155712"/>
                  </a:lnTo>
                  <a:lnTo>
                    <a:pt x="5317" y="156441"/>
                  </a:lnTo>
                  <a:lnTo>
                    <a:pt x="5515" y="156806"/>
                  </a:lnTo>
                  <a:lnTo>
                    <a:pt x="5727" y="157155"/>
                  </a:lnTo>
                  <a:cubicBezTo>
                    <a:pt x="6016" y="157626"/>
                    <a:pt x="6305" y="158097"/>
                    <a:pt x="6593" y="158553"/>
                  </a:cubicBezTo>
                  <a:lnTo>
                    <a:pt x="7550" y="159905"/>
                  </a:lnTo>
                  <a:cubicBezTo>
                    <a:pt x="7702" y="160133"/>
                    <a:pt x="7884" y="160345"/>
                    <a:pt x="8052" y="160573"/>
                  </a:cubicBezTo>
                  <a:lnTo>
                    <a:pt x="8553" y="161227"/>
                  </a:lnTo>
                  <a:lnTo>
                    <a:pt x="8158" y="161530"/>
                  </a:lnTo>
                  <a:cubicBezTo>
                    <a:pt x="10072" y="164022"/>
                    <a:pt x="12290" y="166255"/>
                    <a:pt x="14751" y="168215"/>
                  </a:cubicBezTo>
                  <a:cubicBezTo>
                    <a:pt x="15966" y="169217"/>
                    <a:pt x="17257" y="170098"/>
                    <a:pt x="18549" y="170964"/>
                  </a:cubicBezTo>
                  <a:lnTo>
                    <a:pt x="19536" y="171602"/>
                  </a:lnTo>
                  <a:cubicBezTo>
                    <a:pt x="19855" y="171800"/>
                    <a:pt x="20189" y="172012"/>
                    <a:pt x="20524" y="172195"/>
                  </a:cubicBezTo>
                  <a:cubicBezTo>
                    <a:pt x="21207" y="172590"/>
                    <a:pt x="21876" y="172985"/>
                    <a:pt x="22574" y="173334"/>
                  </a:cubicBezTo>
                  <a:cubicBezTo>
                    <a:pt x="25309" y="174762"/>
                    <a:pt x="28180" y="175993"/>
                    <a:pt x="31112" y="176980"/>
                  </a:cubicBezTo>
                  <a:lnTo>
                    <a:pt x="32221" y="177345"/>
                  </a:lnTo>
                  <a:lnTo>
                    <a:pt x="33315" y="177694"/>
                  </a:lnTo>
                  <a:cubicBezTo>
                    <a:pt x="34074" y="177922"/>
                    <a:pt x="34788" y="178119"/>
                    <a:pt x="35502" y="178317"/>
                  </a:cubicBezTo>
                  <a:cubicBezTo>
                    <a:pt x="36216" y="178514"/>
                    <a:pt x="36885" y="178727"/>
                    <a:pt x="37614" y="178940"/>
                  </a:cubicBezTo>
                  <a:cubicBezTo>
                    <a:pt x="38328" y="179152"/>
                    <a:pt x="39057" y="179365"/>
                    <a:pt x="39786" y="179563"/>
                  </a:cubicBezTo>
                  <a:cubicBezTo>
                    <a:pt x="43979" y="180732"/>
                    <a:pt x="48293" y="181477"/>
                    <a:pt x="52638" y="181796"/>
                  </a:cubicBezTo>
                  <a:cubicBezTo>
                    <a:pt x="48187" y="180991"/>
                    <a:pt x="43766" y="179927"/>
                    <a:pt x="39437" y="178605"/>
                  </a:cubicBezTo>
                  <a:lnTo>
                    <a:pt x="37796" y="178119"/>
                  </a:lnTo>
                  <a:lnTo>
                    <a:pt x="36201" y="177633"/>
                  </a:lnTo>
                  <a:cubicBezTo>
                    <a:pt x="35669" y="177466"/>
                    <a:pt x="35123" y="177314"/>
                    <a:pt x="34576" y="177162"/>
                  </a:cubicBezTo>
                  <a:cubicBezTo>
                    <a:pt x="34029" y="177010"/>
                    <a:pt x="33467" y="176813"/>
                    <a:pt x="32920" y="176646"/>
                  </a:cubicBezTo>
                  <a:cubicBezTo>
                    <a:pt x="30671" y="175932"/>
                    <a:pt x="28484" y="175081"/>
                    <a:pt x="26342" y="174124"/>
                  </a:cubicBezTo>
                  <a:cubicBezTo>
                    <a:pt x="22028" y="172195"/>
                    <a:pt x="17896" y="169703"/>
                    <a:pt x="14250" y="166528"/>
                  </a:cubicBezTo>
                  <a:cubicBezTo>
                    <a:pt x="12411" y="164933"/>
                    <a:pt x="10725" y="163186"/>
                    <a:pt x="9221" y="161287"/>
                  </a:cubicBezTo>
                  <a:cubicBezTo>
                    <a:pt x="7702" y="159373"/>
                    <a:pt x="6380" y="157307"/>
                    <a:pt x="5287" y="155135"/>
                  </a:cubicBezTo>
                  <a:cubicBezTo>
                    <a:pt x="4193" y="152947"/>
                    <a:pt x="3312" y="150669"/>
                    <a:pt x="2659" y="148314"/>
                  </a:cubicBezTo>
                  <a:lnTo>
                    <a:pt x="2416" y="147433"/>
                  </a:lnTo>
                  <a:cubicBezTo>
                    <a:pt x="2340" y="147144"/>
                    <a:pt x="2264" y="146840"/>
                    <a:pt x="2203" y="146552"/>
                  </a:cubicBezTo>
                  <a:lnTo>
                    <a:pt x="1823" y="144759"/>
                  </a:lnTo>
                  <a:lnTo>
                    <a:pt x="1550" y="142966"/>
                  </a:lnTo>
                  <a:lnTo>
                    <a:pt x="1474" y="142526"/>
                  </a:lnTo>
                  <a:lnTo>
                    <a:pt x="1428" y="142070"/>
                  </a:lnTo>
                  <a:lnTo>
                    <a:pt x="1337" y="141159"/>
                  </a:lnTo>
                  <a:lnTo>
                    <a:pt x="1246" y="140262"/>
                  </a:lnTo>
                  <a:cubicBezTo>
                    <a:pt x="1231" y="139959"/>
                    <a:pt x="1215" y="139655"/>
                    <a:pt x="1200" y="139366"/>
                  </a:cubicBezTo>
                  <a:lnTo>
                    <a:pt x="1155" y="138455"/>
                  </a:lnTo>
                  <a:cubicBezTo>
                    <a:pt x="1139" y="138151"/>
                    <a:pt x="1124" y="137847"/>
                    <a:pt x="1124" y="137558"/>
                  </a:cubicBezTo>
                  <a:lnTo>
                    <a:pt x="1124" y="135751"/>
                  </a:lnTo>
                  <a:lnTo>
                    <a:pt x="1124" y="135295"/>
                  </a:lnTo>
                  <a:lnTo>
                    <a:pt x="1139" y="134854"/>
                  </a:lnTo>
                  <a:lnTo>
                    <a:pt x="1185" y="133958"/>
                  </a:lnTo>
                  <a:cubicBezTo>
                    <a:pt x="1215" y="132758"/>
                    <a:pt x="1352" y="131558"/>
                    <a:pt x="1459" y="130373"/>
                  </a:cubicBezTo>
                  <a:cubicBezTo>
                    <a:pt x="1519" y="129780"/>
                    <a:pt x="1626" y="129188"/>
                    <a:pt x="1686" y="128580"/>
                  </a:cubicBezTo>
                  <a:cubicBezTo>
                    <a:pt x="1762" y="127988"/>
                    <a:pt x="1884" y="127395"/>
                    <a:pt x="1975" y="126818"/>
                  </a:cubicBezTo>
                  <a:cubicBezTo>
                    <a:pt x="2416" y="124463"/>
                    <a:pt x="2978" y="122139"/>
                    <a:pt x="3692" y="119860"/>
                  </a:cubicBezTo>
                  <a:cubicBezTo>
                    <a:pt x="4406" y="117612"/>
                    <a:pt x="5226" y="115394"/>
                    <a:pt x="6107" y="113222"/>
                  </a:cubicBezTo>
                  <a:cubicBezTo>
                    <a:pt x="7900" y="108877"/>
                    <a:pt x="9981" y="104745"/>
                    <a:pt x="12032" y="100658"/>
                  </a:cubicBezTo>
                  <a:lnTo>
                    <a:pt x="12032" y="100658"/>
                  </a:lnTo>
                  <a:cubicBezTo>
                    <a:pt x="10330" y="104122"/>
                    <a:pt x="8553" y="107722"/>
                    <a:pt x="6927" y="111505"/>
                  </a:cubicBezTo>
                  <a:cubicBezTo>
                    <a:pt x="5317" y="115273"/>
                    <a:pt x="3874" y="119253"/>
                    <a:pt x="2871" y="123370"/>
                  </a:cubicBezTo>
                  <a:cubicBezTo>
                    <a:pt x="2735" y="123886"/>
                    <a:pt x="2643" y="124403"/>
                    <a:pt x="2522" y="124919"/>
                  </a:cubicBezTo>
                  <a:cubicBezTo>
                    <a:pt x="2416" y="125451"/>
                    <a:pt x="2294" y="125967"/>
                    <a:pt x="2218" y="126484"/>
                  </a:cubicBezTo>
                  <a:lnTo>
                    <a:pt x="1945" y="128049"/>
                  </a:lnTo>
                  <a:lnTo>
                    <a:pt x="1732" y="129628"/>
                  </a:lnTo>
                  <a:cubicBezTo>
                    <a:pt x="1641" y="130145"/>
                    <a:pt x="1610" y="130677"/>
                    <a:pt x="1565" y="131208"/>
                  </a:cubicBezTo>
                  <a:lnTo>
                    <a:pt x="1413" y="132773"/>
                  </a:lnTo>
                  <a:lnTo>
                    <a:pt x="1352" y="134338"/>
                  </a:lnTo>
                  <a:cubicBezTo>
                    <a:pt x="1322" y="134869"/>
                    <a:pt x="1291" y="135386"/>
                    <a:pt x="1307" y="135918"/>
                  </a:cubicBezTo>
                  <a:lnTo>
                    <a:pt x="1307" y="137482"/>
                  </a:lnTo>
                  <a:cubicBezTo>
                    <a:pt x="1291" y="137741"/>
                    <a:pt x="1307" y="137999"/>
                    <a:pt x="1322" y="138257"/>
                  </a:cubicBezTo>
                  <a:lnTo>
                    <a:pt x="1352" y="139032"/>
                  </a:lnTo>
                  <a:lnTo>
                    <a:pt x="1398" y="139822"/>
                  </a:lnTo>
                  <a:lnTo>
                    <a:pt x="1413" y="140202"/>
                  </a:lnTo>
                  <a:lnTo>
                    <a:pt x="1443" y="140581"/>
                  </a:lnTo>
                  <a:lnTo>
                    <a:pt x="1595" y="142116"/>
                  </a:lnTo>
                  <a:cubicBezTo>
                    <a:pt x="1823" y="144136"/>
                    <a:pt x="2203" y="146157"/>
                    <a:pt x="2719" y="148132"/>
                  </a:cubicBezTo>
                  <a:cubicBezTo>
                    <a:pt x="3449" y="150881"/>
                    <a:pt x="4512" y="153540"/>
                    <a:pt x="5864" y="156061"/>
                  </a:cubicBezTo>
                  <a:cubicBezTo>
                    <a:pt x="7186" y="158522"/>
                    <a:pt x="8811" y="160816"/>
                    <a:pt x="10680" y="162898"/>
                  </a:cubicBezTo>
                  <a:cubicBezTo>
                    <a:pt x="12503" y="164933"/>
                    <a:pt x="14538" y="166771"/>
                    <a:pt x="16741" y="168397"/>
                  </a:cubicBezTo>
                  <a:cubicBezTo>
                    <a:pt x="18883" y="169977"/>
                    <a:pt x="21162" y="171374"/>
                    <a:pt x="23532" y="172590"/>
                  </a:cubicBezTo>
                  <a:cubicBezTo>
                    <a:pt x="25871" y="173775"/>
                    <a:pt x="28286" y="174808"/>
                    <a:pt x="30747" y="175674"/>
                  </a:cubicBezTo>
                  <a:lnTo>
                    <a:pt x="32586" y="176281"/>
                  </a:lnTo>
                  <a:lnTo>
                    <a:pt x="34439" y="176858"/>
                  </a:lnTo>
                  <a:cubicBezTo>
                    <a:pt x="35047" y="177026"/>
                    <a:pt x="35669" y="177193"/>
                    <a:pt x="36262" y="177360"/>
                  </a:cubicBezTo>
                  <a:lnTo>
                    <a:pt x="38039" y="177891"/>
                  </a:lnTo>
                  <a:cubicBezTo>
                    <a:pt x="42870" y="179304"/>
                    <a:pt x="47762" y="180565"/>
                    <a:pt x="52775" y="181401"/>
                  </a:cubicBezTo>
                  <a:cubicBezTo>
                    <a:pt x="53869" y="181598"/>
                    <a:pt x="54962" y="181765"/>
                    <a:pt x="56056" y="181902"/>
                  </a:cubicBezTo>
                  <a:cubicBezTo>
                    <a:pt x="56212" y="181904"/>
                    <a:pt x="56365" y="181904"/>
                    <a:pt x="56517" y="181904"/>
                  </a:cubicBezTo>
                  <a:cubicBezTo>
                    <a:pt x="57801" y="181904"/>
                    <a:pt x="58943" y="181850"/>
                    <a:pt x="59976" y="181796"/>
                  </a:cubicBezTo>
                  <a:cubicBezTo>
                    <a:pt x="62239" y="181598"/>
                    <a:pt x="63910" y="181203"/>
                    <a:pt x="63910" y="180823"/>
                  </a:cubicBezTo>
                  <a:cubicBezTo>
                    <a:pt x="63910" y="180626"/>
                    <a:pt x="63500" y="180428"/>
                    <a:pt x="62543" y="180231"/>
                  </a:cubicBezTo>
                  <a:cubicBezTo>
                    <a:pt x="61571" y="180049"/>
                    <a:pt x="60067" y="179821"/>
                    <a:pt x="57894" y="179471"/>
                  </a:cubicBezTo>
                  <a:lnTo>
                    <a:pt x="56983" y="179395"/>
                  </a:lnTo>
                  <a:lnTo>
                    <a:pt x="55950" y="179289"/>
                  </a:lnTo>
                  <a:cubicBezTo>
                    <a:pt x="55236" y="179198"/>
                    <a:pt x="54491" y="179107"/>
                    <a:pt x="53823" y="179016"/>
                  </a:cubicBezTo>
                  <a:cubicBezTo>
                    <a:pt x="53139" y="178924"/>
                    <a:pt x="52532" y="178818"/>
                    <a:pt x="52091" y="178757"/>
                  </a:cubicBezTo>
                  <a:cubicBezTo>
                    <a:pt x="51863" y="178727"/>
                    <a:pt x="51696" y="178697"/>
                    <a:pt x="51575" y="178666"/>
                  </a:cubicBezTo>
                  <a:lnTo>
                    <a:pt x="51377" y="178636"/>
                  </a:lnTo>
                  <a:cubicBezTo>
                    <a:pt x="50572" y="178226"/>
                    <a:pt x="51119" y="178043"/>
                    <a:pt x="51666" y="177876"/>
                  </a:cubicBezTo>
                  <a:cubicBezTo>
                    <a:pt x="48217" y="177253"/>
                    <a:pt x="44784" y="176433"/>
                    <a:pt x="41381" y="175491"/>
                  </a:cubicBezTo>
                  <a:cubicBezTo>
                    <a:pt x="40531" y="175248"/>
                    <a:pt x="39680" y="175005"/>
                    <a:pt x="38829" y="174762"/>
                  </a:cubicBezTo>
                  <a:cubicBezTo>
                    <a:pt x="37963" y="174504"/>
                    <a:pt x="37113" y="174230"/>
                    <a:pt x="36262" y="174002"/>
                  </a:cubicBezTo>
                  <a:cubicBezTo>
                    <a:pt x="35837" y="173881"/>
                    <a:pt x="35396" y="173775"/>
                    <a:pt x="34986" y="173638"/>
                  </a:cubicBezTo>
                  <a:lnTo>
                    <a:pt x="33725" y="173258"/>
                  </a:lnTo>
                  <a:cubicBezTo>
                    <a:pt x="33315" y="173137"/>
                    <a:pt x="32905" y="172985"/>
                    <a:pt x="32494" y="172848"/>
                  </a:cubicBezTo>
                  <a:lnTo>
                    <a:pt x="31872" y="172635"/>
                  </a:lnTo>
                  <a:lnTo>
                    <a:pt x="31264" y="172407"/>
                  </a:lnTo>
                  <a:cubicBezTo>
                    <a:pt x="29623" y="171830"/>
                    <a:pt x="28013" y="171146"/>
                    <a:pt x="26448" y="170402"/>
                  </a:cubicBezTo>
                  <a:cubicBezTo>
                    <a:pt x="24884" y="169658"/>
                    <a:pt x="23364" y="168837"/>
                    <a:pt x="21891" y="167926"/>
                  </a:cubicBezTo>
                  <a:cubicBezTo>
                    <a:pt x="20432" y="167030"/>
                    <a:pt x="19020" y="166042"/>
                    <a:pt x="17668" y="164964"/>
                  </a:cubicBezTo>
                  <a:cubicBezTo>
                    <a:pt x="16331" y="163900"/>
                    <a:pt x="15070" y="162746"/>
                    <a:pt x="13885" y="161500"/>
                  </a:cubicBezTo>
                  <a:lnTo>
                    <a:pt x="13885" y="161500"/>
                  </a:lnTo>
                  <a:cubicBezTo>
                    <a:pt x="15070" y="162730"/>
                    <a:pt x="16346" y="163900"/>
                    <a:pt x="17698" y="164948"/>
                  </a:cubicBezTo>
                  <a:cubicBezTo>
                    <a:pt x="19050" y="166027"/>
                    <a:pt x="20478" y="167014"/>
                    <a:pt x="21967" y="167911"/>
                  </a:cubicBezTo>
                  <a:cubicBezTo>
                    <a:pt x="23456" y="168807"/>
                    <a:pt x="24990" y="169627"/>
                    <a:pt x="26570" y="170372"/>
                  </a:cubicBezTo>
                  <a:cubicBezTo>
                    <a:pt x="28165" y="171101"/>
                    <a:pt x="29775" y="171785"/>
                    <a:pt x="31431" y="172362"/>
                  </a:cubicBezTo>
                  <a:cubicBezTo>
                    <a:pt x="31856" y="172514"/>
                    <a:pt x="32267" y="172650"/>
                    <a:pt x="32692" y="172787"/>
                  </a:cubicBezTo>
                  <a:cubicBezTo>
                    <a:pt x="33102" y="172924"/>
                    <a:pt x="33512" y="173061"/>
                    <a:pt x="33938" y="173182"/>
                  </a:cubicBezTo>
                  <a:lnTo>
                    <a:pt x="35214" y="173562"/>
                  </a:lnTo>
                  <a:lnTo>
                    <a:pt x="36505" y="173927"/>
                  </a:lnTo>
                  <a:cubicBezTo>
                    <a:pt x="37371" y="174154"/>
                    <a:pt x="38252" y="174428"/>
                    <a:pt x="39118" y="174671"/>
                  </a:cubicBezTo>
                  <a:lnTo>
                    <a:pt x="40409" y="175035"/>
                  </a:lnTo>
                  <a:lnTo>
                    <a:pt x="41700" y="175385"/>
                  </a:lnTo>
                  <a:cubicBezTo>
                    <a:pt x="43432" y="175841"/>
                    <a:pt x="45164" y="176281"/>
                    <a:pt x="46896" y="176676"/>
                  </a:cubicBezTo>
                  <a:cubicBezTo>
                    <a:pt x="48643" y="177071"/>
                    <a:pt x="50390" y="177405"/>
                    <a:pt x="52152" y="177709"/>
                  </a:cubicBezTo>
                  <a:cubicBezTo>
                    <a:pt x="52669" y="177466"/>
                    <a:pt x="52577" y="177223"/>
                    <a:pt x="49569" y="176463"/>
                  </a:cubicBezTo>
                  <a:cubicBezTo>
                    <a:pt x="48536" y="176175"/>
                    <a:pt x="46820" y="175765"/>
                    <a:pt x="44739" y="175233"/>
                  </a:cubicBezTo>
                  <a:cubicBezTo>
                    <a:pt x="44207" y="175096"/>
                    <a:pt x="43660" y="174960"/>
                    <a:pt x="43098" y="174808"/>
                  </a:cubicBezTo>
                  <a:cubicBezTo>
                    <a:pt x="42521" y="174671"/>
                    <a:pt x="41943" y="174504"/>
                    <a:pt x="41336" y="174337"/>
                  </a:cubicBezTo>
                  <a:cubicBezTo>
                    <a:pt x="40120" y="174018"/>
                    <a:pt x="38860" y="173653"/>
                    <a:pt x="37508" y="173273"/>
                  </a:cubicBezTo>
                  <a:cubicBezTo>
                    <a:pt x="36824" y="173091"/>
                    <a:pt x="36140" y="172939"/>
                    <a:pt x="35502" y="172757"/>
                  </a:cubicBezTo>
                  <a:cubicBezTo>
                    <a:pt x="34849" y="172559"/>
                    <a:pt x="34196" y="172392"/>
                    <a:pt x="33543" y="172180"/>
                  </a:cubicBezTo>
                  <a:cubicBezTo>
                    <a:pt x="32905" y="171967"/>
                    <a:pt x="32251" y="171769"/>
                    <a:pt x="31613" y="171541"/>
                  </a:cubicBezTo>
                  <a:lnTo>
                    <a:pt x="30671" y="171207"/>
                  </a:lnTo>
                  <a:cubicBezTo>
                    <a:pt x="30352" y="171086"/>
                    <a:pt x="30049" y="170964"/>
                    <a:pt x="29730" y="170843"/>
                  </a:cubicBezTo>
                  <a:cubicBezTo>
                    <a:pt x="27481" y="169977"/>
                    <a:pt x="25294" y="168929"/>
                    <a:pt x="23213" y="167713"/>
                  </a:cubicBezTo>
                  <a:cubicBezTo>
                    <a:pt x="22893" y="167531"/>
                    <a:pt x="22590" y="167333"/>
                    <a:pt x="22286" y="167136"/>
                  </a:cubicBezTo>
                  <a:lnTo>
                    <a:pt x="21374" y="166559"/>
                  </a:lnTo>
                  <a:lnTo>
                    <a:pt x="20493" y="165936"/>
                  </a:lnTo>
                  <a:lnTo>
                    <a:pt x="20053" y="165617"/>
                  </a:lnTo>
                  <a:cubicBezTo>
                    <a:pt x="19901" y="165510"/>
                    <a:pt x="19764" y="165404"/>
                    <a:pt x="19612" y="165298"/>
                  </a:cubicBezTo>
                  <a:lnTo>
                    <a:pt x="18746" y="164645"/>
                  </a:lnTo>
                  <a:cubicBezTo>
                    <a:pt x="18473" y="164417"/>
                    <a:pt x="18199" y="164174"/>
                    <a:pt x="17911" y="163946"/>
                  </a:cubicBezTo>
                  <a:cubicBezTo>
                    <a:pt x="17349" y="163505"/>
                    <a:pt x="16817" y="163004"/>
                    <a:pt x="16285" y="162518"/>
                  </a:cubicBezTo>
                  <a:lnTo>
                    <a:pt x="16088" y="162335"/>
                  </a:lnTo>
                  <a:lnTo>
                    <a:pt x="15890" y="162138"/>
                  </a:lnTo>
                  <a:lnTo>
                    <a:pt x="15510" y="161758"/>
                  </a:lnTo>
                  <a:lnTo>
                    <a:pt x="15131" y="161378"/>
                  </a:lnTo>
                  <a:cubicBezTo>
                    <a:pt x="14994" y="161257"/>
                    <a:pt x="14872" y="161135"/>
                    <a:pt x="14751" y="160999"/>
                  </a:cubicBezTo>
                  <a:cubicBezTo>
                    <a:pt x="14265" y="160452"/>
                    <a:pt x="13763" y="159935"/>
                    <a:pt x="13323" y="159373"/>
                  </a:cubicBezTo>
                  <a:cubicBezTo>
                    <a:pt x="13080" y="159085"/>
                    <a:pt x="12852" y="158811"/>
                    <a:pt x="12624" y="158522"/>
                  </a:cubicBezTo>
                  <a:lnTo>
                    <a:pt x="11986" y="157657"/>
                  </a:lnTo>
                  <a:lnTo>
                    <a:pt x="11652" y="157216"/>
                  </a:lnTo>
                  <a:lnTo>
                    <a:pt x="11348" y="156775"/>
                  </a:lnTo>
                  <a:lnTo>
                    <a:pt x="10756" y="155864"/>
                  </a:lnTo>
                  <a:cubicBezTo>
                    <a:pt x="9206" y="153388"/>
                    <a:pt x="8006" y="150729"/>
                    <a:pt x="7155" y="147934"/>
                  </a:cubicBezTo>
                  <a:lnTo>
                    <a:pt x="7079" y="147676"/>
                  </a:lnTo>
                  <a:lnTo>
                    <a:pt x="7003" y="147418"/>
                  </a:lnTo>
                  <a:lnTo>
                    <a:pt x="6867" y="146886"/>
                  </a:lnTo>
                  <a:lnTo>
                    <a:pt x="6578" y="145822"/>
                  </a:lnTo>
                  <a:lnTo>
                    <a:pt x="6365" y="144729"/>
                  </a:lnTo>
                  <a:lnTo>
                    <a:pt x="6244" y="144197"/>
                  </a:lnTo>
                  <a:lnTo>
                    <a:pt x="6183" y="143924"/>
                  </a:lnTo>
                  <a:lnTo>
                    <a:pt x="6153" y="143650"/>
                  </a:lnTo>
                  <a:lnTo>
                    <a:pt x="5986" y="142556"/>
                  </a:lnTo>
                  <a:lnTo>
                    <a:pt x="5894" y="142009"/>
                  </a:lnTo>
                  <a:cubicBezTo>
                    <a:pt x="5864" y="141827"/>
                    <a:pt x="5864" y="141645"/>
                    <a:pt x="5834" y="141447"/>
                  </a:cubicBezTo>
                  <a:lnTo>
                    <a:pt x="5727" y="140338"/>
                  </a:lnTo>
                  <a:cubicBezTo>
                    <a:pt x="5712" y="140156"/>
                    <a:pt x="5697" y="139974"/>
                    <a:pt x="5667" y="139791"/>
                  </a:cubicBezTo>
                  <a:lnTo>
                    <a:pt x="5651" y="139229"/>
                  </a:lnTo>
                  <a:cubicBezTo>
                    <a:pt x="5484" y="136237"/>
                    <a:pt x="5591" y="133244"/>
                    <a:pt x="5955" y="130266"/>
                  </a:cubicBezTo>
                  <a:cubicBezTo>
                    <a:pt x="6350" y="127304"/>
                    <a:pt x="6988" y="124387"/>
                    <a:pt x="7869" y="121531"/>
                  </a:cubicBezTo>
                  <a:cubicBezTo>
                    <a:pt x="8766" y="118660"/>
                    <a:pt x="9829" y="115865"/>
                    <a:pt x="11059" y="113131"/>
                  </a:cubicBezTo>
                  <a:cubicBezTo>
                    <a:pt x="12290" y="110381"/>
                    <a:pt x="13627" y="107692"/>
                    <a:pt x="14994" y="105003"/>
                  </a:cubicBezTo>
                  <a:cubicBezTo>
                    <a:pt x="16969" y="101099"/>
                    <a:pt x="19020" y="97149"/>
                    <a:pt x="20827" y="93002"/>
                  </a:cubicBezTo>
                  <a:cubicBezTo>
                    <a:pt x="21739" y="90936"/>
                    <a:pt x="22590" y="88809"/>
                    <a:pt x="23349" y="86637"/>
                  </a:cubicBezTo>
                  <a:cubicBezTo>
                    <a:pt x="24109" y="84464"/>
                    <a:pt x="24747" y="82231"/>
                    <a:pt x="25263" y="79983"/>
                  </a:cubicBezTo>
                  <a:lnTo>
                    <a:pt x="25628" y="78282"/>
                  </a:lnTo>
                  <a:lnTo>
                    <a:pt x="25932" y="76550"/>
                  </a:lnTo>
                  <a:lnTo>
                    <a:pt x="26008" y="76124"/>
                  </a:lnTo>
                  <a:lnTo>
                    <a:pt x="26068" y="75684"/>
                  </a:lnTo>
                  <a:lnTo>
                    <a:pt x="26175" y="74818"/>
                  </a:lnTo>
                  <a:lnTo>
                    <a:pt x="26281" y="73937"/>
                  </a:lnTo>
                  <a:lnTo>
                    <a:pt x="26357" y="73071"/>
                  </a:lnTo>
                  <a:lnTo>
                    <a:pt x="26433" y="72190"/>
                  </a:lnTo>
                  <a:cubicBezTo>
                    <a:pt x="26463" y="71901"/>
                    <a:pt x="26494" y="71613"/>
                    <a:pt x="26494" y="71309"/>
                  </a:cubicBezTo>
                  <a:lnTo>
                    <a:pt x="26570" y="69531"/>
                  </a:lnTo>
                  <a:lnTo>
                    <a:pt x="26570" y="69076"/>
                  </a:lnTo>
                  <a:lnTo>
                    <a:pt x="26555" y="68620"/>
                  </a:lnTo>
                  <a:lnTo>
                    <a:pt x="26524" y="67724"/>
                  </a:lnTo>
                  <a:cubicBezTo>
                    <a:pt x="26509" y="67116"/>
                    <a:pt x="26463" y="66539"/>
                    <a:pt x="26418" y="65961"/>
                  </a:cubicBezTo>
                  <a:cubicBezTo>
                    <a:pt x="26236" y="63622"/>
                    <a:pt x="25901" y="61343"/>
                    <a:pt x="25506" y="59125"/>
                  </a:cubicBezTo>
                  <a:cubicBezTo>
                    <a:pt x="25111" y="56892"/>
                    <a:pt x="24640" y="54689"/>
                    <a:pt x="24170" y="52532"/>
                  </a:cubicBezTo>
                  <a:cubicBezTo>
                    <a:pt x="23501" y="49555"/>
                    <a:pt x="22802" y="46577"/>
                    <a:pt x="22195" y="43615"/>
                  </a:cubicBezTo>
                  <a:cubicBezTo>
                    <a:pt x="21572" y="40698"/>
                    <a:pt x="21101" y="37736"/>
                    <a:pt x="20782" y="34758"/>
                  </a:cubicBezTo>
                  <a:lnTo>
                    <a:pt x="20676" y="33649"/>
                  </a:lnTo>
                  <a:lnTo>
                    <a:pt x="20600" y="32555"/>
                  </a:lnTo>
                  <a:cubicBezTo>
                    <a:pt x="20539" y="31826"/>
                    <a:pt x="20539" y="31112"/>
                    <a:pt x="20524" y="30383"/>
                  </a:cubicBezTo>
                  <a:cubicBezTo>
                    <a:pt x="20508" y="30018"/>
                    <a:pt x="20524" y="29669"/>
                    <a:pt x="20524" y="29304"/>
                  </a:cubicBezTo>
                  <a:cubicBezTo>
                    <a:pt x="20524" y="28955"/>
                    <a:pt x="20524" y="28591"/>
                    <a:pt x="20554" y="28241"/>
                  </a:cubicBezTo>
                  <a:lnTo>
                    <a:pt x="20615" y="27178"/>
                  </a:lnTo>
                  <a:cubicBezTo>
                    <a:pt x="20645" y="26828"/>
                    <a:pt x="20691" y="26479"/>
                    <a:pt x="20721" y="26129"/>
                  </a:cubicBezTo>
                  <a:lnTo>
                    <a:pt x="20782" y="25613"/>
                  </a:lnTo>
                  <a:cubicBezTo>
                    <a:pt x="20797" y="25431"/>
                    <a:pt x="20827" y="25264"/>
                    <a:pt x="20858" y="25096"/>
                  </a:cubicBezTo>
                  <a:lnTo>
                    <a:pt x="21025" y="24079"/>
                  </a:lnTo>
                  <a:lnTo>
                    <a:pt x="21253" y="23076"/>
                  </a:lnTo>
                  <a:cubicBezTo>
                    <a:pt x="21283" y="22909"/>
                    <a:pt x="21314" y="22742"/>
                    <a:pt x="21359" y="22575"/>
                  </a:cubicBezTo>
                  <a:lnTo>
                    <a:pt x="21511" y="22089"/>
                  </a:lnTo>
                  <a:cubicBezTo>
                    <a:pt x="21602" y="21770"/>
                    <a:pt x="21678" y="21435"/>
                    <a:pt x="21785" y="21116"/>
                  </a:cubicBezTo>
                  <a:lnTo>
                    <a:pt x="22134" y="20190"/>
                  </a:lnTo>
                  <a:cubicBezTo>
                    <a:pt x="22240" y="19871"/>
                    <a:pt x="22377" y="19567"/>
                    <a:pt x="22514" y="19263"/>
                  </a:cubicBezTo>
                  <a:lnTo>
                    <a:pt x="22711" y="18822"/>
                  </a:lnTo>
                  <a:cubicBezTo>
                    <a:pt x="22787" y="18671"/>
                    <a:pt x="22848" y="18519"/>
                    <a:pt x="22924" y="18367"/>
                  </a:cubicBezTo>
                  <a:cubicBezTo>
                    <a:pt x="23228" y="17789"/>
                    <a:pt x="23562" y="17212"/>
                    <a:pt x="23911" y="16665"/>
                  </a:cubicBezTo>
                  <a:lnTo>
                    <a:pt x="24185" y="16255"/>
                  </a:lnTo>
                  <a:lnTo>
                    <a:pt x="24291" y="16073"/>
                  </a:lnTo>
                  <a:cubicBezTo>
                    <a:pt x="24306" y="16042"/>
                    <a:pt x="24321" y="16012"/>
                    <a:pt x="24352" y="15997"/>
                  </a:cubicBezTo>
                  <a:lnTo>
                    <a:pt x="24975" y="15252"/>
                  </a:lnTo>
                  <a:cubicBezTo>
                    <a:pt x="25856" y="14280"/>
                    <a:pt x="26813" y="13369"/>
                    <a:pt x="27831" y="12548"/>
                  </a:cubicBezTo>
                  <a:cubicBezTo>
                    <a:pt x="29851" y="10938"/>
                    <a:pt x="32115" y="9662"/>
                    <a:pt x="34515" y="8751"/>
                  </a:cubicBezTo>
                  <a:cubicBezTo>
                    <a:pt x="36915" y="7839"/>
                    <a:pt x="39391" y="7155"/>
                    <a:pt x="41913" y="6685"/>
                  </a:cubicBezTo>
                  <a:cubicBezTo>
                    <a:pt x="44404" y="6198"/>
                    <a:pt x="46896" y="5864"/>
                    <a:pt x="49326" y="5545"/>
                  </a:cubicBezTo>
                  <a:cubicBezTo>
                    <a:pt x="51484" y="5257"/>
                    <a:pt x="53307" y="4998"/>
                    <a:pt x="54780" y="4725"/>
                  </a:cubicBezTo>
                  <a:cubicBezTo>
                    <a:pt x="55919" y="4543"/>
                    <a:pt x="57059" y="4284"/>
                    <a:pt x="58168" y="3965"/>
                  </a:cubicBezTo>
                  <a:cubicBezTo>
                    <a:pt x="58487" y="3859"/>
                    <a:pt x="58791" y="3753"/>
                    <a:pt x="59094" y="3616"/>
                  </a:cubicBezTo>
                  <a:cubicBezTo>
                    <a:pt x="59262" y="3555"/>
                    <a:pt x="59413" y="3464"/>
                    <a:pt x="59535" y="3342"/>
                  </a:cubicBezTo>
                  <a:cubicBezTo>
                    <a:pt x="59672" y="3175"/>
                    <a:pt x="59520" y="3054"/>
                    <a:pt x="59079" y="2963"/>
                  </a:cubicBezTo>
                  <a:cubicBezTo>
                    <a:pt x="58410" y="2847"/>
                    <a:pt x="57109" y="2819"/>
                    <a:pt x="55277" y="2819"/>
                  </a:cubicBezTo>
                  <a:cubicBezTo>
                    <a:pt x="54698" y="2819"/>
                    <a:pt x="54065" y="2822"/>
                    <a:pt x="53382" y="2826"/>
                  </a:cubicBezTo>
                  <a:cubicBezTo>
                    <a:pt x="51970" y="2841"/>
                    <a:pt x="50329" y="2887"/>
                    <a:pt x="48506" y="2963"/>
                  </a:cubicBezTo>
                  <a:cubicBezTo>
                    <a:pt x="46668" y="3054"/>
                    <a:pt x="44647" y="3175"/>
                    <a:pt x="42445" y="3449"/>
                  </a:cubicBezTo>
                  <a:lnTo>
                    <a:pt x="42369" y="2947"/>
                  </a:lnTo>
                  <a:cubicBezTo>
                    <a:pt x="44572" y="2628"/>
                    <a:pt x="46349" y="2431"/>
                    <a:pt x="47792" y="2264"/>
                  </a:cubicBezTo>
                  <a:cubicBezTo>
                    <a:pt x="49235" y="2097"/>
                    <a:pt x="50344" y="1945"/>
                    <a:pt x="51180" y="1823"/>
                  </a:cubicBezTo>
                  <a:cubicBezTo>
                    <a:pt x="52836" y="1550"/>
                    <a:pt x="53443" y="1322"/>
                    <a:pt x="53550" y="1140"/>
                  </a:cubicBezTo>
                  <a:cubicBezTo>
                    <a:pt x="53777" y="729"/>
                    <a:pt x="52106" y="426"/>
                    <a:pt x="531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1"/>
            <p:cNvSpPr/>
            <p:nvPr/>
          </p:nvSpPr>
          <p:spPr>
            <a:xfrm>
              <a:off x="3402850" y="931550"/>
              <a:ext cx="1365350" cy="3835150"/>
            </a:xfrm>
            <a:custGeom>
              <a:rect b="b" l="l" r="r" t="t"/>
              <a:pathLst>
                <a:path extrusionOk="0" h="153406" w="54614">
                  <a:moveTo>
                    <a:pt x="17606" y="59543"/>
                  </a:moveTo>
                  <a:cubicBezTo>
                    <a:pt x="17621" y="59543"/>
                    <a:pt x="17631" y="59572"/>
                    <a:pt x="17638" y="59613"/>
                  </a:cubicBezTo>
                  <a:lnTo>
                    <a:pt x="17638" y="59613"/>
                  </a:lnTo>
                  <a:cubicBezTo>
                    <a:pt x="17631" y="59573"/>
                    <a:pt x="17622" y="59548"/>
                    <a:pt x="17608" y="59548"/>
                  </a:cubicBezTo>
                  <a:cubicBezTo>
                    <a:pt x="17590" y="59548"/>
                    <a:pt x="17566" y="59588"/>
                    <a:pt x="17532" y="59689"/>
                  </a:cubicBezTo>
                  <a:cubicBezTo>
                    <a:pt x="17565" y="59583"/>
                    <a:pt x="17589" y="59543"/>
                    <a:pt x="17606" y="59543"/>
                  </a:cubicBezTo>
                  <a:close/>
                  <a:moveTo>
                    <a:pt x="17410" y="60176"/>
                  </a:moveTo>
                  <a:cubicBezTo>
                    <a:pt x="17380" y="60403"/>
                    <a:pt x="17319" y="60707"/>
                    <a:pt x="17228" y="61087"/>
                  </a:cubicBezTo>
                  <a:cubicBezTo>
                    <a:pt x="17319" y="60692"/>
                    <a:pt x="17365" y="60403"/>
                    <a:pt x="17410" y="60176"/>
                  </a:cubicBezTo>
                  <a:close/>
                  <a:moveTo>
                    <a:pt x="7840" y="97774"/>
                  </a:moveTo>
                  <a:cubicBezTo>
                    <a:pt x="7536" y="98610"/>
                    <a:pt x="7247" y="99460"/>
                    <a:pt x="6989" y="100296"/>
                  </a:cubicBezTo>
                  <a:cubicBezTo>
                    <a:pt x="6746" y="101147"/>
                    <a:pt x="6488" y="101997"/>
                    <a:pt x="6275" y="102848"/>
                  </a:cubicBezTo>
                  <a:cubicBezTo>
                    <a:pt x="5819" y="104550"/>
                    <a:pt x="5455" y="106281"/>
                    <a:pt x="5166" y="108028"/>
                  </a:cubicBezTo>
                  <a:cubicBezTo>
                    <a:pt x="4877" y="109760"/>
                    <a:pt x="4695" y="111507"/>
                    <a:pt x="4604" y="113269"/>
                  </a:cubicBezTo>
                  <a:lnTo>
                    <a:pt x="4573" y="113923"/>
                  </a:lnTo>
                  <a:cubicBezTo>
                    <a:pt x="4558" y="114151"/>
                    <a:pt x="4558" y="114363"/>
                    <a:pt x="4558" y="114591"/>
                  </a:cubicBezTo>
                  <a:lnTo>
                    <a:pt x="4543" y="115913"/>
                  </a:lnTo>
                  <a:cubicBezTo>
                    <a:pt x="4573" y="116779"/>
                    <a:pt x="4558" y="117675"/>
                    <a:pt x="4634" y="118541"/>
                  </a:cubicBezTo>
                  <a:lnTo>
                    <a:pt x="4665" y="119209"/>
                  </a:lnTo>
                  <a:cubicBezTo>
                    <a:pt x="4680" y="119422"/>
                    <a:pt x="4695" y="119650"/>
                    <a:pt x="4725" y="119863"/>
                  </a:cubicBezTo>
                  <a:cubicBezTo>
                    <a:pt x="4771" y="120288"/>
                    <a:pt x="4817" y="120713"/>
                    <a:pt x="4877" y="121154"/>
                  </a:cubicBezTo>
                  <a:cubicBezTo>
                    <a:pt x="4999" y="122005"/>
                    <a:pt x="5136" y="122870"/>
                    <a:pt x="5333" y="123721"/>
                  </a:cubicBezTo>
                  <a:cubicBezTo>
                    <a:pt x="5698" y="125407"/>
                    <a:pt x="6214" y="127063"/>
                    <a:pt x="6867" y="128658"/>
                  </a:cubicBezTo>
                  <a:cubicBezTo>
                    <a:pt x="8189" y="131864"/>
                    <a:pt x="10134" y="134765"/>
                    <a:pt x="12579" y="137211"/>
                  </a:cubicBezTo>
                  <a:cubicBezTo>
                    <a:pt x="11334" y="135965"/>
                    <a:pt x="10209" y="134613"/>
                    <a:pt x="9222" y="133155"/>
                  </a:cubicBezTo>
                  <a:cubicBezTo>
                    <a:pt x="8250" y="131697"/>
                    <a:pt x="7429" y="130162"/>
                    <a:pt x="6761" y="128537"/>
                  </a:cubicBezTo>
                  <a:cubicBezTo>
                    <a:pt x="6093" y="126927"/>
                    <a:pt x="5576" y="125255"/>
                    <a:pt x="5212" y="123539"/>
                  </a:cubicBezTo>
                  <a:cubicBezTo>
                    <a:pt x="5120" y="123113"/>
                    <a:pt x="5029" y="122688"/>
                    <a:pt x="4968" y="122248"/>
                  </a:cubicBezTo>
                  <a:cubicBezTo>
                    <a:pt x="4908" y="121822"/>
                    <a:pt x="4847" y="121382"/>
                    <a:pt x="4771" y="120956"/>
                  </a:cubicBezTo>
                  <a:lnTo>
                    <a:pt x="4634" y="119665"/>
                  </a:lnTo>
                  <a:lnTo>
                    <a:pt x="4543" y="118343"/>
                  </a:lnTo>
                  <a:cubicBezTo>
                    <a:pt x="4528" y="118116"/>
                    <a:pt x="4513" y="117903"/>
                    <a:pt x="4513" y="117690"/>
                  </a:cubicBezTo>
                  <a:lnTo>
                    <a:pt x="4498" y="117022"/>
                  </a:lnTo>
                  <a:cubicBezTo>
                    <a:pt x="4482" y="116566"/>
                    <a:pt x="4467" y="116141"/>
                    <a:pt x="4467" y="115700"/>
                  </a:cubicBezTo>
                  <a:cubicBezTo>
                    <a:pt x="4482" y="114819"/>
                    <a:pt x="4482" y="113938"/>
                    <a:pt x="4543" y="113057"/>
                  </a:cubicBezTo>
                  <a:cubicBezTo>
                    <a:pt x="4573" y="112191"/>
                    <a:pt x="4680" y="111310"/>
                    <a:pt x="4756" y="110444"/>
                  </a:cubicBezTo>
                  <a:cubicBezTo>
                    <a:pt x="4893" y="109578"/>
                    <a:pt x="5014" y="108712"/>
                    <a:pt x="5136" y="107846"/>
                  </a:cubicBezTo>
                  <a:cubicBezTo>
                    <a:pt x="5272" y="106995"/>
                    <a:pt x="5455" y="106130"/>
                    <a:pt x="5637" y="105279"/>
                  </a:cubicBezTo>
                  <a:cubicBezTo>
                    <a:pt x="5834" y="104428"/>
                    <a:pt x="6047" y="103593"/>
                    <a:pt x="6260" y="102742"/>
                  </a:cubicBezTo>
                  <a:cubicBezTo>
                    <a:pt x="6488" y="101906"/>
                    <a:pt x="6715" y="101071"/>
                    <a:pt x="6989" y="100235"/>
                  </a:cubicBezTo>
                  <a:cubicBezTo>
                    <a:pt x="7262" y="99415"/>
                    <a:pt x="7536" y="98595"/>
                    <a:pt x="7840" y="97774"/>
                  </a:cubicBezTo>
                  <a:close/>
                  <a:moveTo>
                    <a:pt x="33342" y="1"/>
                  </a:moveTo>
                  <a:cubicBezTo>
                    <a:pt x="32111" y="1"/>
                    <a:pt x="30877" y="68"/>
                    <a:pt x="29654" y="200"/>
                  </a:cubicBezTo>
                  <a:lnTo>
                    <a:pt x="28895" y="306"/>
                  </a:lnTo>
                  <a:cubicBezTo>
                    <a:pt x="28652" y="337"/>
                    <a:pt x="28394" y="397"/>
                    <a:pt x="28135" y="443"/>
                  </a:cubicBezTo>
                  <a:cubicBezTo>
                    <a:pt x="27877" y="504"/>
                    <a:pt x="27619" y="534"/>
                    <a:pt x="27360" y="610"/>
                  </a:cubicBezTo>
                  <a:lnTo>
                    <a:pt x="26601" y="792"/>
                  </a:lnTo>
                  <a:cubicBezTo>
                    <a:pt x="26343" y="853"/>
                    <a:pt x="26084" y="944"/>
                    <a:pt x="25841" y="1035"/>
                  </a:cubicBezTo>
                  <a:cubicBezTo>
                    <a:pt x="25583" y="1111"/>
                    <a:pt x="25325" y="1187"/>
                    <a:pt x="25082" y="1279"/>
                  </a:cubicBezTo>
                  <a:lnTo>
                    <a:pt x="24322" y="1598"/>
                  </a:lnTo>
                  <a:cubicBezTo>
                    <a:pt x="24186" y="1643"/>
                    <a:pt x="24064" y="1689"/>
                    <a:pt x="23942" y="1749"/>
                  </a:cubicBezTo>
                  <a:lnTo>
                    <a:pt x="23563" y="1947"/>
                  </a:lnTo>
                  <a:lnTo>
                    <a:pt x="22818" y="2327"/>
                  </a:lnTo>
                  <a:lnTo>
                    <a:pt x="22104" y="2752"/>
                  </a:lnTo>
                  <a:lnTo>
                    <a:pt x="21740" y="2965"/>
                  </a:lnTo>
                  <a:cubicBezTo>
                    <a:pt x="21618" y="3041"/>
                    <a:pt x="21512" y="3132"/>
                    <a:pt x="21405" y="3208"/>
                  </a:cubicBezTo>
                  <a:lnTo>
                    <a:pt x="20722" y="3709"/>
                  </a:lnTo>
                  <a:cubicBezTo>
                    <a:pt x="20494" y="3876"/>
                    <a:pt x="20297" y="4059"/>
                    <a:pt x="20084" y="4256"/>
                  </a:cubicBezTo>
                  <a:lnTo>
                    <a:pt x="19765" y="4530"/>
                  </a:lnTo>
                  <a:cubicBezTo>
                    <a:pt x="19658" y="4621"/>
                    <a:pt x="19552" y="4712"/>
                    <a:pt x="19461" y="4818"/>
                  </a:cubicBezTo>
                  <a:lnTo>
                    <a:pt x="18869" y="5426"/>
                  </a:lnTo>
                  <a:lnTo>
                    <a:pt x="18580" y="5730"/>
                  </a:lnTo>
                  <a:lnTo>
                    <a:pt x="18322" y="6049"/>
                  </a:lnTo>
                  <a:lnTo>
                    <a:pt x="17775" y="6793"/>
                  </a:lnTo>
                  <a:cubicBezTo>
                    <a:pt x="17577" y="7066"/>
                    <a:pt x="17395" y="7385"/>
                    <a:pt x="17197" y="7705"/>
                  </a:cubicBezTo>
                  <a:cubicBezTo>
                    <a:pt x="17091" y="7856"/>
                    <a:pt x="17000" y="8024"/>
                    <a:pt x="16909" y="8191"/>
                  </a:cubicBezTo>
                  <a:lnTo>
                    <a:pt x="16635" y="8722"/>
                  </a:lnTo>
                  <a:lnTo>
                    <a:pt x="16362" y="9254"/>
                  </a:lnTo>
                  <a:lnTo>
                    <a:pt x="16225" y="9512"/>
                  </a:lnTo>
                  <a:lnTo>
                    <a:pt x="16119" y="9786"/>
                  </a:lnTo>
                  <a:lnTo>
                    <a:pt x="15663" y="10880"/>
                  </a:lnTo>
                  <a:cubicBezTo>
                    <a:pt x="15526" y="11244"/>
                    <a:pt x="15420" y="11594"/>
                    <a:pt x="15299" y="11943"/>
                  </a:cubicBezTo>
                  <a:cubicBezTo>
                    <a:pt x="15056" y="12611"/>
                    <a:pt x="14919" y="13234"/>
                    <a:pt x="14782" y="13720"/>
                  </a:cubicBezTo>
                  <a:lnTo>
                    <a:pt x="14630" y="14267"/>
                  </a:lnTo>
                  <a:lnTo>
                    <a:pt x="14524" y="14814"/>
                  </a:lnTo>
                  <a:lnTo>
                    <a:pt x="14311" y="15893"/>
                  </a:lnTo>
                  <a:cubicBezTo>
                    <a:pt x="14266" y="16075"/>
                    <a:pt x="14235" y="16257"/>
                    <a:pt x="14220" y="16440"/>
                  </a:cubicBezTo>
                  <a:lnTo>
                    <a:pt x="14129" y="16971"/>
                  </a:lnTo>
                  <a:lnTo>
                    <a:pt x="13977" y="18050"/>
                  </a:lnTo>
                  <a:cubicBezTo>
                    <a:pt x="13916" y="18779"/>
                    <a:pt x="13840" y="19493"/>
                    <a:pt x="13795" y="20207"/>
                  </a:cubicBezTo>
                  <a:lnTo>
                    <a:pt x="13749" y="21301"/>
                  </a:lnTo>
                  <a:lnTo>
                    <a:pt x="13719" y="21832"/>
                  </a:lnTo>
                  <a:lnTo>
                    <a:pt x="13719" y="22364"/>
                  </a:lnTo>
                  <a:lnTo>
                    <a:pt x="13719" y="23428"/>
                  </a:lnTo>
                  <a:lnTo>
                    <a:pt x="13749" y="24491"/>
                  </a:lnTo>
                  <a:cubicBezTo>
                    <a:pt x="13764" y="24856"/>
                    <a:pt x="13779" y="25205"/>
                    <a:pt x="13795" y="25554"/>
                  </a:cubicBezTo>
                  <a:cubicBezTo>
                    <a:pt x="13825" y="25904"/>
                    <a:pt x="13840" y="26253"/>
                    <a:pt x="13871" y="26618"/>
                  </a:cubicBezTo>
                  <a:cubicBezTo>
                    <a:pt x="13977" y="28015"/>
                    <a:pt x="14129" y="29413"/>
                    <a:pt x="14311" y="30780"/>
                  </a:cubicBezTo>
                  <a:cubicBezTo>
                    <a:pt x="15116" y="36264"/>
                    <a:pt x="16544" y="41384"/>
                    <a:pt x="17319" y="46351"/>
                  </a:cubicBezTo>
                  <a:cubicBezTo>
                    <a:pt x="17729" y="48797"/>
                    <a:pt x="17942" y="51258"/>
                    <a:pt x="17957" y="53734"/>
                  </a:cubicBezTo>
                  <a:lnTo>
                    <a:pt x="17942" y="54631"/>
                  </a:lnTo>
                  <a:cubicBezTo>
                    <a:pt x="17927" y="54783"/>
                    <a:pt x="17927" y="54935"/>
                    <a:pt x="17927" y="55086"/>
                  </a:cubicBezTo>
                  <a:lnTo>
                    <a:pt x="17896" y="55542"/>
                  </a:lnTo>
                  <a:lnTo>
                    <a:pt x="17836" y="56454"/>
                  </a:lnTo>
                  <a:lnTo>
                    <a:pt x="17760" y="57350"/>
                  </a:lnTo>
                  <a:lnTo>
                    <a:pt x="17714" y="57791"/>
                  </a:lnTo>
                  <a:lnTo>
                    <a:pt x="17653" y="58246"/>
                  </a:lnTo>
                  <a:lnTo>
                    <a:pt x="17517" y="59143"/>
                  </a:lnTo>
                  <a:lnTo>
                    <a:pt x="17365" y="60039"/>
                  </a:lnTo>
                  <a:cubicBezTo>
                    <a:pt x="17304" y="60327"/>
                    <a:pt x="17258" y="60631"/>
                    <a:pt x="17182" y="60920"/>
                  </a:cubicBezTo>
                  <a:cubicBezTo>
                    <a:pt x="17046" y="61512"/>
                    <a:pt x="16924" y="62105"/>
                    <a:pt x="16757" y="62682"/>
                  </a:cubicBezTo>
                  <a:lnTo>
                    <a:pt x="16529" y="63563"/>
                  </a:lnTo>
                  <a:cubicBezTo>
                    <a:pt x="16438" y="63852"/>
                    <a:pt x="16347" y="64156"/>
                    <a:pt x="16256" y="64444"/>
                  </a:cubicBezTo>
                  <a:lnTo>
                    <a:pt x="15967" y="65325"/>
                  </a:lnTo>
                  <a:lnTo>
                    <a:pt x="15663" y="66222"/>
                  </a:lnTo>
                  <a:cubicBezTo>
                    <a:pt x="15481" y="66829"/>
                    <a:pt x="15253" y="67422"/>
                    <a:pt x="15040" y="68014"/>
                  </a:cubicBezTo>
                  <a:cubicBezTo>
                    <a:pt x="14205" y="70369"/>
                    <a:pt x="13217" y="72724"/>
                    <a:pt x="12200" y="75063"/>
                  </a:cubicBezTo>
                  <a:cubicBezTo>
                    <a:pt x="10149" y="79757"/>
                    <a:pt x="7885" y="84451"/>
                    <a:pt x="5865" y="89328"/>
                  </a:cubicBezTo>
                  <a:cubicBezTo>
                    <a:pt x="3859" y="94219"/>
                    <a:pt x="2067" y="99309"/>
                    <a:pt x="1034" y="104656"/>
                  </a:cubicBezTo>
                  <a:cubicBezTo>
                    <a:pt x="502" y="107345"/>
                    <a:pt x="183" y="110064"/>
                    <a:pt x="46" y="112799"/>
                  </a:cubicBezTo>
                  <a:lnTo>
                    <a:pt x="1" y="113816"/>
                  </a:lnTo>
                  <a:lnTo>
                    <a:pt x="1" y="114849"/>
                  </a:lnTo>
                  <a:lnTo>
                    <a:pt x="1" y="115882"/>
                  </a:lnTo>
                  <a:lnTo>
                    <a:pt x="31" y="116915"/>
                  </a:lnTo>
                  <a:lnTo>
                    <a:pt x="77" y="117948"/>
                  </a:lnTo>
                  <a:lnTo>
                    <a:pt x="153" y="118981"/>
                  </a:lnTo>
                  <a:lnTo>
                    <a:pt x="229" y="120014"/>
                  </a:lnTo>
                  <a:cubicBezTo>
                    <a:pt x="259" y="120364"/>
                    <a:pt x="305" y="120713"/>
                    <a:pt x="350" y="121063"/>
                  </a:cubicBezTo>
                  <a:cubicBezTo>
                    <a:pt x="685" y="123888"/>
                    <a:pt x="1368" y="126653"/>
                    <a:pt x="2356" y="129312"/>
                  </a:cubicBezTo>
                  <a:cubicBezTo>
                    <a:pt x="3389" y="132016"/>
                    <a:pt x="4786" y="134553"/>
                    <a:pt x="6533" y="136877"/>
                  </a:cubicBezTo>
                  <a:cubicBezTo>
                    <a:pt x="4330" y="133899"/>
                    <a:pt x="2659" y="130557"/>
                    <a:pt x="1626" y="127002"/>
                  </a:cubicBezTo>
                  <a:cubicBezTo>
                    <a:pt x="1125" y="125271"/>
                    <a:pt x="745" y="123508"/>
                    <a:pt x="487" y="121731"/>
                  </a:cubicBezTo>
                  <a:cubicBezTo>
                    <a:pt x="426" y="121291"/>
                    <a:pt x="381" y="120850"/>
                    <a:pt x="335" y="120394"/>
                  </a:cubicBezTo>
                  <a:lnTo>
                    <a:pt x="290" y="120060"/>
                  </a:lnTo>
                  <a:lnTo>
                    <a:pt x="274" y="119741"/>
                  </a:lnTo>
                  <a:lnTo>
                    <a:pt x="214" y="119073"/>
                  </a:lnTo>
                  <a:cubicBezTo>
                    <a:pt x="183" y="118632"/>
                    <a:pt x="138" y="118191"/>
                    <a:pt x="138" y="117766"/>
                  </a:cubicBezTo>
                  <a:lnTo>
                    <a:pt x="92" y="116460"/>
                  </a:lnTo>
                  <a:cubicBezTo>
                    <a:pt x="77" y="116019"/>
                    <a:pt x="92" y="115594"/>
                    <a:pt x="92" y="115153"/>
                  </a:cubicBezTo>
                  <a:lnTo>
                    <a:pt x="107" y="113847"/>
                  </a:lnTo>
                  <a:lnTo>
                    <a:pt x="168" y="112555"/>
                  </a:lnTo>
                  <a:lnTo>
                    <a:pt x="198" y="111902"/>
                  </a:lnTo>
                  <a:lnTo>
                    <a:pt x="259" y="111249"/>
                  </a:lnTo>
                  <a:lnTo>
                    <a:pt x="365" y="109958"/>
                  </a:lnTo>
                  <a:lnTo>
                    <a:pt x="517" y="108682"/>
                  </a:lnTo>
                  <a:lnTo>
                    <a:pt x="609" y="108028"/>
                  </a:lnTo>
                  <a:lnTo>
                    <a:pt x="700" y="107390"/>
                  </a:lnTo>
                  <a:lnTo>
                    <a:pt x="897" y="106114"/>
                  </a:lnTo>
                  <a:cubicBezTo>
                    <a:pt x="1490" y="102757"/>
                    <a:pt x="2356" y="99460"/>
                    <a:pt x="3449" y="96225"/>
                  </a:cubicBezTo>
                  <a:cubicBezTo>
                    <a:pt x="5606" y="89814"/>
                    <a:pt x="8508" y="83798"/>
                    <a:pt x="11197" y="77828"/>
                  </a:cubicBezTo>
                  <a:cubicBezTo>
                    <a:pt x="12549" y="74835"/>
                    <a:pt x="13855" y="71843"/>
                    <a:pt x="14995" y="68804"/>
                  </a:cubicBezTo>
                  <a:cubicBezTo>
                    <a:pt x="15131" y="68424"/>
                    <a:pt x="15268" y="68060"/>
                    <a:pt x="15405" y="67665"/>
                  </a:cubicBezTo>
                  <a:cubicBezTo>
                    <a:pt x="15542" y="67270"/>
                    <a:pt x="15678" y="66905"/>
                    <a:pt x="15800" y="66510"/>
                  </a:cubicBezTo>
                  <a:lnTo>
                    <a:pt x="16180" y="65341"/>
                  </a:lnTo>
                  <a:lnTo>
                    <a:pt x="16544" y="64201"/>
                  </a:lnTo>
                  <a:cubicBezTo>
                    <a:pt x="17015" y="62697"/>
                    <a:pt x="17380" y="61163"/>
                    <a:pt x="17638" y="59613"/>
                  </a:cubicBezTo>
                  <a:cubicBezTo>
                    <a:pt x="17665" y="59729"/>
                    <a:pt x="17676" y="59963"/>
                    <a:pt x="17729" y="59963"/>
                  </a:cubicBezTo>
                  <a:cubicBezTo>
                    <a:pt x="17766" y="59963"/>
                    <a:pt x="17825" y="59844"/>
                    <a:pt x="17927" y="59477"/>
                  </a:cubicBezTo>
                  <a:lnTo>
                    <a:pt x="17927" y="59477"/>
                  </a:lnTo>
                  <a:cubicBezTo>
                    <a:pt x="17684" y="61072"/>
                    <a:pt x="17349" y="62652"/>
                    <a:pt x="16894" y="64201"/>
                  </a:cubicBezTo>
                  <a:lnTo>
                    <a:pt x="16544" y="65371"/>
                  </a:lnTo>
                  <a:lnTo>
                    <a:pt x="16164" y="66571"/>
                  </a:lnTo>
                  <a:cubicBezTo>
                    <a:pt x="16043" y="66966"/>
                    <a:pt x="15906" y="67361"/>
                    <a:pt x="15770" y="67741"/>
                  </a:cubicBezTo>
                  <a:cubicBezTo>
                    <a:pt x="15633" y="68136"/>
                    <a:pt x="15511" y="68531"/>
                    <a:pt x="15359" y="68911"/>
                  </a:cubicBezTo>
                  <a:cubicBezTo>
                    <a:pt x="14220" y="72025"/>
                    <a:pt x="12898" y="75078"/>
                    <a:pt x="11531" y="78117"/>
                  </a:cubicBezTo>
                  <a:cubicBezTo>
                    <a:pt x="8781" y="84208"/>
                    <a:pt x="5819" y="90270"/>
                    <a:pt x="3632" y="96772"/>
                  </a:cubicBezTo>
                  <a:lnTo>
                    <a:pt x="3419" y="97379"/>
                  </a:lnTo>
                  <a:lnTo>
                    <a:pt x="3237" y="97987"/>
                  </a:lnTo>
                  <a:cubicBezTo>
                    <a:pt x="3100" y="98397"/>
                    <a:pt x="2978" y="98807"/>
                    <a:pt x="2857" y="99217"/>
                  </a:cubicBezTo>
                  <a:cubicBezTo>
                    <a:pt x="2614" y="100038"/>
                    <a:pt x="2386" y="100873"/>
                    <a:pt x="2158" y="101709"/>
                  </a:cubicBezTo>
                  <a:cubicBezTo>
                    <a:pt x="1945" y="102544"/>
                    <a:pt x="1748" y="103380"/>
                    <a:pt x="1566" y="104231"/>
                  </a:cubicBezTo>
                  <a:cubicBezTo>
                    <a:pt x="1459" y="104656"/>
                    <a:pt x="1383" y="105081"/>
                    <a:pt x="1307" y="105507"/>
                  </a:cubicBezTo>
                  <a:cubicBezTo>
                    <a:pt x="1216" y="105932"/>
                    <a:pt x="1140" y="106357"/>
                    <a:pt x="1079" y="106798"/>
                  </a:cubicBezTo>
                  <a:lnTo>
                    <a:pt x="867" y="108074"/>
                  </a:lnTo>
                  <a:lnTo>
                    <a:pt x="715" y="109380"/>
                  </a:lnTo>
                  <a:lnTo>
                    <a:pt x="624" y="110034"/>
                  </a:lnTo>
                  <a:lnTo>
                    <a:pt x="578" y="110687"/>
                  </a:lnTo>
                  <a:lnTo>
                    <a:pt x="457" y="111993"/>
                  </a:lnTo>
                  <a:lnTo>
                    <a:pt x="396" y="113300"/>
                  </a:lnTo>
                  <a:lnTo>
                    <a:pt x="365" y="113968"/>
                  </a:lnTo>
                  <a:lnTo>
                    <a:pt x="365" y="114622"/>
                  </a:lnTo>
                  <a:lnTo>
                    <a:pt x="350" y="115943"/>
                  </a:lnTo>
                  <a:lnTo>
                    <a:pt x="396" y="117265"/>
                  </a:lnTo>
                  <a:lnTo>
                    <a:pt x="411" y="117918"/>
                  </a:lnTo>
                  <a:lnTo>
                    <a:pt x="457" y="118586"/>
                  </a:lnTo>
                  <a:lnTo>
                    <a:pt x="563" y="119908"/>
                  </a:lnTo>
                  <a:cubicBezTo>
                    <a:pt x="593" y="120349"/>
                    <a:pt x="654" y="120820"/>
                    <a:pt x="715" y="121260"/>
                  </a:cubicBezTo>
                  <a:cubicBezTo>
                    <a:pt x="776" y="121701"/>
                    <a:pt x="852" y="122141"/>
                    <a:pt x="912" y="122582"/>
                  </a:cubicBezTo>
                  <a:cubicBezTo>
                    <a:pt x="1216" y="124374"/>
                    <a:pt x="1672" y="126152"/>
                    <a:pt x="2249" y="127868"/>
                  </a:cubicBezTo>
                  <a:cubicBezTo>
                    <a:pt x="3434" y="131393"/>
                    <a:pt x="5272" y="134659"/>
                    <a:pt x="7673" y="137515"/>
                  </a:cubicBezTo>
                  <a:lnTo>
                    <a:pt x="7278" y="137834"/>
                  </a:lnTo>
                  <a:cubicBezTo>
                    <a:pt x="8964" y="139900"/>
                    <a:pt x="10893" y="141753"/>
                    <a:pt x="13035" y="143348"/>
                  </a:cubicBezTo>
                  <a:cubicBezTo>
                    <a:pt x="15131" y="144913"/>
                    <a:pt x="17395" y="146296"/>
                    <a:pt x="19765" y="147435"/>
                  </a:cubicBezTo>
                  <a:cubicBezTo>
                    <a:pt x="24459" y="149729"/>
                    <a:pt x="29427" y="151233"/>
                    <a:pt x="34440" y="152327"/>
                  </a:cubicBezTo>
                  <a:cubicBezTo>
                    <a:pt x="38010" y="153025"/>
                    <a:pt x="41625" y="153390"/>
                    <a:pt x="45271" y="153405"/>
                  </a:cubicBezTo>
                  <a:cubicBezTo>
                    <a:pt x="41580" y="152904"/>
                    <a:pt x="37843" y="152266"/>
                    <a:pt x="34105" y="151400"/>
                  </a:cubicBezTo>
                  <a:cubicBezTo>
                    <a:pt x="30308" y="150534"/>
                    <a:pt x="26586" y="149364"/>
                    <a:pt x="22985" y="147875"/>
                  </a:cubicBezTo>
                  <a:cubicBezTo>
                    <a:pt x="19339" y="146341"/>
                    <a:pt x="15800" y="144381"/>
                    <a:pt x="12640" y="141799"/>
                  </a:cubicBezTo>
                  <a:cubicBezTo>
                    <a:pt x="9435" y="139216"/>
                    <a:pt x="6776" y="135996"/>
                    <a:pt x="4847" y="132365"/>
                  </a:cubicBezTo>
                  <a:cubicBezTo>
                    <a:pt x="3890" y="130527"/>
                    <a:pt x="3130" y="128628"/>
                    <a:pt x="2553" y="126653"/>
                  </a:cubicBezTo>
                  <a:cubicBezTo>
                    <a:pt x="1976" y="124693"/>
                    <a:pt x="1581" y="122688"/>
                    <a:pt x="1353" y="120652"/>
                  </a:cubicBezTo>
                  <a:cubicBezTo>
                    <a:pt x="1125" y="118662"/>
                    <a:pt x="1034" y="116642"/>
                    <a:pt x="1064" y="114637"/>
                  </a:cubicBezTo>
                  <a:cubicBezTo>
                    <a:pt x="1095" y="112631"/>
                    <a:pt x="1231" y="110626"/>
                    <a:pt x="1490" y="108636"/>
                  </a:cubicBezTo>
                  <a:cubicBezTo>
                    <a:pt x="1748" y="106661"/>
                    <a:pt x="2112" y="104702"/>
                    <a:pt x="2568" y="102772"/>
                  </a:cubicBezTo>
                  <a:cubicBezTo>
                    <a:pt x="3039" y="100843"/>
                    <a:pt x="3586" y="98944"/>
                    <a:pt x="4209" y="97075"/>
                  </a:cubicBezTo>
                  <a:cubicBezTo>
                    <a:pt x="4817" y="95207"/>
                    <a:pt x="5500" y="93384"/>
                    <a:pt x="6229" y="91576"/>
                  </a:cubicBezTo>
                  <a:cubicBezTo>
                    <a:pt x="6959" y="89784"/>
                    <a:pt x="7718" y="88006"/>
                    <a:pt x="8508" y="86259"/>
                  </a:cubicBezTo>
                  <a:lnTo>
                    <a:pt x="8508" y="86259"/>
                  </a:lnTo>
                  <a:cubicBezTo>
                    <a:pt x="7855" y="87748"/>
                    <a:pt x="7202" y="89267"/>
                    <a:pt x="6579" y="90817"/>
                  </a:cubicBezTo>
                  <a:cubicBezTo>
                    <a:pt x="5956" y="92366"/>
                    <a:pt x="5348" y="93961"/>
                    <a:pt x="4801" y="95602"/>
                  </a:cubicBezTo>
                  <a:cubicBezTo>
                    <a:pt x="3632" y="98898"/>
                    <a:pt x="2735" y="102301"/>
                    <a:pt x="2112" y="105735"/>
                  </a:cubicBezTo>
                  <a:lnTo>
                    <a:pt x="1991" y="106388"/>
                  </a:lnTo>
                  <a:lnTo>
                    <a:pt x="1885" y="107056"/>
                  </a:lnTo>
                  <a:cubicBezTo>
                    <a:pt x="1824" y="107482"/>
                    <a:pt x="1763" y="107922"/>
                    <a:pt x="1702" y="108363"/>
                  </a:cubicBezTo>
                  <a:cubicBezTo>
                    <a:pt x="1596" y="109244"/>
                    <a:pt x="1474" y="110110"/>
                    <a:pt x="1429" y="110991"/>
                  </a:cubicBezTo>
                  <a:cubicBezTo>
                    <a:pt x="1383" y="111447"/>
                    <a:pt x="1338" y="111872"/>
                    <a:pt x="1323" y="112312"/>
                  </a:cubicBezTo>
                  <a:lnTo>
                    <a:pt x="1262" y="113634"/>
                  </a:lnTo>
                  <a:cubicBezTo>
                    <a:pt x="1247" y="114075"/>
                    <a:pt x="1247" y="114515"/>
                    <a:pt x="1247" y="114956"/>
                  </a:cubicBezTo>
                  <a:cubicBezTo>
                    <a:pt x="1247" y="115396"/>
                    <a:pt x="1216" y="115822"/>
                    <a:pt x="1247" y="116262"/>
                  </a:cubicBezTo>
                  <a:cubicBezTo>
                    <a:pt x="1262" y="117143"/>
                    <a:pt x="1277" y="118009"/>
                    <a:pt x="1353" y="118875"/>
                  </a:cubicBezTo>
                  <a:cubicBezTo>
                    <a:pt x="1383" y="119300"/>
                    <a:pt x="1398" y="119741"/>
                    <a:pt x="1444" y="120166"/>
                  </a:cubicBezTo>
                  <a:cubicBezTo>
                    <a:pt x="1490" y="120607"/>
                    <a:pt x="1535" y="121032"/>
                    <a:pt x="1596" y="121473"/>
                  </a:cubicBezTo>
                  <a:cubicBezTo>
                    <a:pt x="1824" y="123159"/>
                    <a:pt x="2158" y="124845"/>
                    <a:pt x="2614" y="126501"/>
                  </a:cubicBezTo>
                  <a:cubicBezTo>
                    <a:pt x="2948" y="127656"/>
                    <a:pt x="3343" y="128795"/>
                    <a:pt x="3799" y="129919"/>
                  </a:cubicBezTo>
                  <a:cubicBezTo>
                    <a:pt x="4270" y="131028"/>
                    <a:pt x="4786" y="132107"/>
                    <a:pt x="5363" y="133140"/>
                  </a:cubicBezTo>
                  <a:cubicBezTo>
                    <a:pt x="5956" y="134173"/>
                    <a:pt x="6609" y="135175"/>
                    <a:pt x="7308" y="136133"/>
                  </a:cubicBezTo>
                  <a:cubicBezTo>
                    <a:pt x="8706" y="138001"/>
                    <a:pt x="10301" y="139718"/>
                    <a:pt x="12093" y="141222"/>
                  </a:cubicBezTo>
                  <a:cubicBezTo>
                    <a:pt x="12959" y="141966"/>
                    <a:pt x="13855" y="142665"/>
                    <a:pt x="14812" y="143303"/>
                  </a:cubicBezTo>
                  <a:cubicBezTo>
                    <a:pt x="15739" y="143956"/>
                    <a:pt x="16696" y="144549"/>
                    <a:pt x="17668" y="145111"/>
                  </a:cubicBezTo>
                  <a:cubicBezTo>
                    <a:pt x="18641" y="145658"/>
                    <a:pt x="19628" y="146174"/>
                    <a:pt x="20631" y="146645"/>
                  </a:cubicBezTo>
                  <a:cubicBezTo>
                    <a:pt x="24626" y="148544"/>
                    <a:pt x="28773" y="149835"/>
                    <a:pt x="32921" y="150823"/>
                  </a:cubicBezTo>
                  <a:cubicBezTo>
                    <a:pt x="37037" y="151780"/>
                    <a:pt x="41185" y="152509"/>
                    <a:pt x="45377" y="153025"/>
                  </a:cubicBezTo>
                  <a:cubicBezTo>
                    <a:pt x="46274" y="153147"/>
                    <a:pt x="47185" y="153268"/>
                    <a:pt x="48081" y="153375"/>
                  </a:cubicBezTo>
                  <a:cubicBezTo>
                    <a:pt x="49282" y="153344"/>
                    <a:pt x="50345" y="153284"/>
                    <a:pt x="51287" y="153223"/>
                  </a:cubicBezTo>
                  <a:cubicBezTo>
                    <a:pt x="53140" y="153056"/>
                    <a:pt x="54538" y="152782"/>
                    <a:pt x="54568" y="152387"/>
                  </a:cubicBezTo>
                  <a:cubicBezTo>
                    <a:pt x="54614" y="152008"/>
                    <a:pt x="53262" y="151537"/>
                    <a:pt x="49631" y="150899"/>
                  </a:cubicBezTo>
                  <a:cubicBezTo>
                    <a:pt x="48720" y="150823"/>
                    <a:pt x="47352" y="150701"/>
                    <a:pt x="46213" y="150580"/>
                  </a:cubicBezTo>
                  <a:cubicBezTo>
                    <a:pt x="45074" y="150458"/>
                    <a:pt x="44162" y="150352"/>
                    <a:pt x="44162" y="150352"/>
                  </a:cubicBezTo>
                  <a:cubicBezTo>
                    <a:pt x="43478" y="150017"/>
                    <a:pt x="43934" y="149805"/>
                    <a:pt x="44390" y="149592"/>
                  </a:cubicBezTo>
                  <a:cubicBezTo>
                    <a:pt x="38557" y="148848"/>
                    <a:pt x="32753" y="147754"/>
                    <a:pt x="27269" y="145855"/>
                  </a:cubicBezTo>
                  <a:cubicBezTo>
                    <a:pt x="24520" y="144928"/>
                    <a:pt x="21892" y="143743"/>
                    <a:pt x="19370" y="142331"/>
                  </a:cubicBezTo>
                  <a:cubicBezTo>
                    <a:pt x="16894" y="140933"/>
                    <a:pt x="14615" y="139201"/>
                    <a:pt x="12579" y="137211"/>
                  </a:cubicBezTo>
                  <a:lnTo>
                    <a:pt x="12579" y="137211"/>
                  </a:lnTo>
                  <a:cubicBezTo>
                    <a:pt x="14630" y="139201"/>
                    <a:pt x="16939" y="140918"/>
                    <a:pt x="19431" y="142300"/>
                  </a:cubicBezTo>
                  <a:cubicBezTo>
                    <a:pt x="21983" y="143698"/>
                    <a:pt x="24656" y="144868"/>
                    <a:pt x="27406" y="145779"/>
                  </a:cubicBezTo>
                  <a:cubicBezTo>
                    <a:pt x="32981" y="147632"/>
                    <a:pt x="38860" y="148681"/>
                    <a:pt x="44785" y="149379"/>
                  </a:cubicBezTo>
                  <a:cubicBezTo>
                    <a:pt x="44998" y="149258"/>
                    <a:pt x="45089" y="149121"/>
                    <a:pt x="44800" y="148954"/>
                  </a:cubicBezTo>
                  <a:cubicBezTo>
                    <a:pt x="44527" y="148802"/>
                    <a:pt x="43858" y="148605"/>
                    <a:pt x="42582" y="148346"/>
                  </a:cubicBezTo>
                  <a:cubicBezTo>
                    <a:pt x="40820" y="147921"/>
                    <a:pt x="36810" y="147374"/>
                    <a:pt x="32480" y="146341"/>
                  </a:cubicBezTo>
                  <a:cubicBezTo>
                    <a:pt x="30292" y="145825"/>
                    <a:pt x="28135" y="145187"/>
                    <a:pt x="26008" y="144427"/>
                  </a:cubicBezTo>
                  <a:cubicBezTo>
                    <a:pt x="24975" y="144047"/>
                    <a:pt x="23988" y="143652"/>
                    <a:pt x="23061" y="143227"/>
                  </a:cubicBezTo>
                  <a:cubicBezTo>
                    <a:pt x="22135" y="142817"/>
                    <a:pt x="21284" y="142391"/>
                    <a:pt x="20524" y="141966"/>
                  </a:cubicBezTo>
                  <a:cubicBezTo>
                    <a:pt x="18443" y="140811"/>
                    <a:pt x="16499" y="139429"/>
                    <a:pt x="14706" y="137864"/>
                  </a:cubicBezTo>
                  <a:cubicBezTo>
                    <a:pt x="12914" y="136300"/>
                    <a:pt x="11364" y="134492"/>
                    <a:pt x="10058" y="132517"/>
                  </a:cubicBezTo>
                  <a:cubicBezTo>
                    <a:pt x="8736" y="130512"/>
                    <a:pt x="7718" y="128339"/>
                    <a:pt x="7004" y="126061"/>
                  </a:cubicBezTo>
                  <a:cubicBezTo>
                    <a:pt x="6640" y="124906"/>
                    <a:pt x="6336" y="123736"/>
                    <a:pt x="6123" y="122536"/>
                  </a:cubicBezTo>
                  <a:cubicBezTo>
                    <a:pt x="6001" y="121944"/>
                    <a:pt x="5910" y="121336"/>
                    <a:pt x="5819" y="120728"/>
                  </a:cubicBezTo>
                  <a:cubicBezTo>
                    <a:pt x="5743" y="120136"/>
                    <a:pt x="5667" y="119544"/>
                    <a:pt x="5637" y="118905"/>
                  </a:cubicBezTo>
                  <a:cubicBezTo>
                    <a:pt x="5439" y="116429"/>
                    <a:pt x="5455" y="113938"/>
                    <a:pt x="5667" y="111447"/>
                  </a:cubicBezTo>
                  <a:cubicBezTo>
                    <a:pt x="5895" y="108970"/>
                    <a:pt x="6290" y="106509"/>
                    <a:pt x="6867" y="104094"/>
                  </a:cubicBezTo>
                  <a:cubicBezTo>
                    <a:pt x="8007" y="99248"/>
                    <a:pt x="9814" y="94584"/>
                    <a:pt x="11850" y="90057"/>
                  </a:cubicBezTo>
                  <a:cubicBezTo>
                    <a:pt x="13324" y="86776"/>
                    <a:pt x="14904" y="83479"/>
                    <a:pt x="16438" y="80122"/>
                  </a:cubicBezTo>
                  <a:cubicBezTo>
                    <a:pt x="17987" y="76780"/>
                    <a:pt x="19491" y="73331"/>
                    <a:pt x="20767" y="69746"/>
                  </a:cubicBezTo>
                  <a:cubicBezTo>
                    <a:pt x="21102" y="68850"/>
                    <a:pt x="21390" y="67954"/>
                    <a:pt x="21694" y="67057"/>
                  </a:cubicBezTo>
                  <a:cubicBezTo>
                    <a:pt x="21983" y="66131"/>
                    <a:pt x="22287" y="65204"/>
                    <a:pt x="22530" y="64247"/>
                  </a:cubicBezTo>
                  <a:cubicBezTo>
                    <a:pt x="23031" y="62333"/>
                    <a:pt x="23396" y="60373"/>
                    <a:pt x="23623" y="58398"/>
                  </a:cubicBezTo>
                  <a:cubicBezTo>
                    <a:pt x="23836" y="56423"/>
                    <a:pt x="23912" y="54448"/>
                    <a:pt x="23836" y="52458"/>
                  </a:cubicBezTo>
                  <a:cubicBezTo>
                    <a:pt x="23775" y="50514"/>
                    <a:pt x="23593" y="48569"/>
                    <a:pt x="23304" y="46640"/>
                  </a:cubicBezTo>
                  <a:cubicBezTo>
                    <a:pt x="22514" y="41384"/>
                    <a:pt x="21132" y="36371"/>
                    <a:pt x="20312" y="31464"/>
                  </a:cubicBezTo>
                  <a:cubicBezTo>
                    <a:pt x="19902" y="29064"/>
                    <a:pt x="19643" y="26633"/>
                    <a:pt x="19567" y="24187"/>
                  </a:cubicBezTo>
                  <a:lnTo>
                    <a:pt x="19552" y="23291"/>
                  </a:lnTo>
                  <a:lnTo>
                    <a:pt x="19552" y="22395"/>
                  </a:lnTo>
                  <a:lnTo>
                    <a:pt x="19552" y="21939"/>
                  </a:lnTo>
                  <a:lnTo>
                    <a:pt x="19583" y="21498"/>
                  </a:lnTo>
                  <a:lnTo>
                    <a:pt x="19613" y="20632"/>
                  </a:lnTo>
                  <a:cubicBezTo>
                    <a:pt x="19658" y="20040"/>
                    <a:pt x="19719" y="19447"/>
                    <a:pt x="19780" y="18885"/>
                  </a:cubicBezTo>
                  <a:cubicBezTo>
                    <a:pt x="19856" y="18308"/>
                    <a:pt x="19947" y="17746"/>
                    <a:pt x="20023" y="17169"/>
                  </a:cubicBezTo>
                  <a:cubicBezTo>
                    <a:pt x="20418" y="14920"/>
                    <a:pt x="21086" y="12824"/>
                    <a:pt x="22028" y="11062"/>
                  </a:cubicBezTo>
                  <a:cubicBezTo>
                    <a:pt x="22499" y="10226"/>
                    <a:pt x="23061" y="9452"/>
                    <a:pt x="23715" y="8753"/>
                  </a:cubicBezTo>
                  <a:cubicBezTo>
                    <a:pt x="24353" y="8099"/>
                    <a:pt x="25067" y="7537"/>
                    <a:pt x="25857" y="7082"/>
                  </a:cubicBezTo>
                  <a:cubicBezTo>
                    <a:pt x="26646" y="6611"/>
                    <a:pt x="27497" y="6261"/>
                    <a:pt x="28394" y="6003"/>
                  </a:cubicBezTo>
                  <a:cubicBezTo>
                    <a:pt x="28834" y="5866"/>
                    <a:pt x="29305" y="5775"/>
                    <a:pt x="29776" y="5654"/>
                  </a:cubicBezTo>
                  <a:cubicBezTo>
                    <a:pt x="30262" y="5578"/>
                    <a:pt x="30733" y="5517"/>
                    <a:pt x="31204" y="5441"/>
                  </a:cubicBezTo>
                  <a:cubicBezTo>
                    <a:pt x="31690" y="5365"/>
                    <a:pt x="32176" y="5350"/>
                    <a:pt x="32662" y="5304"/>
                  </a:cubicBezTo>
                  <a:lnTo>
                    <a:pt x="33407" y="5274"/>
                  </a:lnTo>
                  <a:cubicBezTo>
                    <a:pt x="33650" y="5259"/>
                    <a:pt x="33893" y="5259"/>
                    <a:pt x="34151" y="5259"/>
                  </a:cubicBezTo>
                  <a:cubicBezTo>
                    <a:pt x="34281" y="5257"/>
                    <a:pt x="34412" y="5256"/>
                    <a:pt x="34543" y="5256"/>
                  </a:cubicBezTo>
                  <a:cubicBezTo>
                    <a:pt x="35391" y="5256"/>
                    <a:pt x="36256" y="5295"/>
                    <a:pt x="37098" y="5335"/>
                  </a:cubicBezTo>
                  <a:cubicBezTo>
                    <a:pt x="38830" y="5426"/>
                    <a:pt x="40304" y="5547"/>
                    <a:pt x="41519" y="5623"/>
                  </a:cubicBezTo>
                  <a:cubicBezTo>
                    <a:pt x="42524" y="5700"/>
                    <a:pt x="43338" y="5733"/>
                    <a:pt x="43968" y="5733"/>
                  </a:cubicBezTo>
                  <a:cubicBezTo>
                    <a:pt x="44090" y="5733"/>
                    <a:pt x="44206" y="5732"/>
                    <a:pt x="44314" y="5730"/>
                  </a:cubicBezTo>
                  <a:cubicBezTo>
                    <a:pt x="45651" y="5699"/>
                    <a:pt x="45939" y="5441"/>
                    <a:pt x="45301" y="5046"/>
                  </a:cubicBezTo>
                  <a:cubicBezTo>
                    <a:pt x="44663" y="4636"/>
                    <a:pt x="43144" y="4074"/>
                    <a:pt x="40866" y="3466"/>
                  </a:cubicBezTo>
                  <a:cubicBezTo>
                    <a:pt x="39726" y="3177"/>
                    <a:pt x="38389" y="2874"/>
                    <a:pt x="36870" y="2646"/>
                  </a:cubicBezTo>
                  <a:cubicBezTo>
                    <a:pt x="35292" y="2402"/>
                    <a:pt x="33700" y="2280"/>
                    <a:pt x="32095" y="2280"/>
                  </a:cubicBezTo>
                  <a:cubicBezTo>
                    <a:pt x="32001" y="2280"/>
                    <a:pt x="31906" y="2280"/>
                    <a:pt x="31812" y="2281"/>
                  </a:cubicBezTo>
                  <a:lnTo>
                    <a:pt x="31781" y="1765"/>
                  </a:lnTo>
                  <a:cubicBezTo>
                    <a:pt x="32316" y="1749"/>
                    <a:pt x="32849" y="1740"/>
                    <a:pt x="33382" y="1740"/>
                  </a:cubicBezTo>
                  <a:cubicBezTo>
                    <a:pt x="34392" y="1740"/>
                    <a:pt x="35400" y="1771"/>
                    <a:pt x="36415" y="1841"/>
                  </a:cubicBezTo>
                  <a:lnTo>
                    <a:pt x="39286" y="2023"/>
                  </a:lnTo>
                  <a:cubicBezTo>
                    <a:pt x="39691" y="2045"/>
                    <a:pt x="40024" y="2055"/>
                    <a:pt x="40296" y="2055"/>
                  </a:cubicBezTo>
                  <a:cubicBezTo>
                    <a:pt x="40972" y="2055"/>
                    <a:pt x="41274" y="1990"/>
                    <a:pt x="41382" y="1871"/>
                  </a:cubicBezTo>
                  <a:cubicBezTo>
                    <a:pt x="41519" y="1704"/>
                    <a:pt x="41261" y="1446"/>
                    <a:pt x="41093" y="1218"/>
                  </a:cubicBezTo>
                  <a:cubicBezTo>
                    <a:pt x="40911" y="990"/>
                    <a:pt x="40820" y="762"/>
                    <a:pt x="41306" y="671"/>
                  </a:cubicBezTo>
                  <a:cubicBezTo>
                    <a:pt x="39453" y="413"/>
                    <a:pt x="37554" y="185"/>
                    <a:pt x="35609" y="78"/>
                  </a:cubicBezTo>
                  <a:cubicBezTo>
                    <a:pt x="34857" y="26"/>
                    <a:pt x="34100" y="1"/>
                    <a:pt x="333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1"/>
            <p:cNvSpPr/>
            <p:nvPr/>
          </p:nvSpPr>
          <p:spPr>
            <a:xfrm>
              <a:off x="3787200" y="1437825"/>
              <a:ext cx="916825" cy="2928200"/>
            </a:xfrm>
            <a:custGeom>
              <a:rect b="b" l="l" r="r" t="t"/>
              <a:pathLst>
                <a:path extrusionOk="0" h="117128" w="36673">
                  <a:moveTo>
                    <a:pt x="7156" y="74333"/>
                  </a:moveTo>
                  <a:cubicBezTo>
                    <a:pt x="6183" y="76536"/>
                    <a:pt x="5454" y="78845"/>
                    <a:pt x="4983" y="81200"/>
                  </a:cubicBezTo>
                  <a:cubicBezTo>
                    <a:pt x="4771" y="82369"/>
                    <a:pt x="4634" y="83554"/>
                    <a:pt x="4588" y="84754"/>
                  </a:cubicBezTo>
                  <a:cubicBezTo>
                    <a:pt x="4573" y="85347"/>
                    <a:pt x="4528" y="85954"/>
                    <a:pt x="4528" y="86562"/>
                  </a:cubicBezTo>
                  <a:lnTo>
                    <a:pt x="4588" y="88370"/>
                  </a:lnTo>
                  <a:cubicBezTo>
                    <a:pt x="4710" y="90755"/>
                    <a:pt x="5181" y="93125"/>
                    <a:pt x="5986" y="95388"/>
                  </a:cubicBezTo>
                  <a:cubicBezTo>
                    <a:pt x="6634" y="97199"/>
                    <a:pt x="7509" y="98911"/>
                    <a:pt x="8587" y="100500"/>
                  </a:cubicBezTo>
                  <a:lnTo>
                    <a:pt x="8587" y="100500"/>
                  </a:lnTo>
                  <a:cubicBezTo>
                    <a:pt x="7477" y="98887"/>
                    <a:pt x="6574" y="97142"/>
                    <a:pt x="5910" y="95297"/>
                  </a:cubicBezTo>
                  <a:cubicBezTo>
                    <a:pt x="5105" y="93003"/>
                    <a:pt x="4634" y="90633"/>
                    <a:pt x="4512" y="88218"/>
                  </a:cubicBezTo>
                  <a:lnTo>
                    <a:pt x="4467" y="86410"/>
                  </a:lnTo>
                  <a:lnTo>
                    <a:pt x="4528" y="84587"/>
                  </a:lnTo>
                  <a:cubicBezTo>
                    <a:pt x="4604" y="83402"/>
                    <a:pt x="4740" y="82233"/>
                    <a:pt x="4968" y="81063"/>
                  </a:cubicBezTo>
                  <a:cubicBezTo>
                    <a:pt x="5454" y="78754"/>
                    <a:pt x="6183" y="76490"/>
                    <a:pt x="7156" y="74333"/>
                  </a:cubicBezTo>
                  <a:close/>
                  <a:moveTo>
                    <a:pt x="22713" y="0"/>
                  </a:moveTo>
                  <a:cubicBezTo>
                    <a:pt x="21519" y="0"/>
                    <a:pt x="20320" y="110"/>
                    <a:pt x="19142" y="321"/>
                  </a:cubicBezTo>
                  <a:cubicBezTo>
                    <a:pt x="18352" y="473"/>
                    <a:pt x="17592" y="685"/>
                    <a:pt x="16863" y="974"/>
                  </a:cubicBezTo>
                  <a:cubicBezTo>
                    <a:pt x="16088" y="1262"/>
                    <a:pt x="15344" y="1642"/>
                    <a:pt x="14660" y="2113"/>
                  </a:cubicBezTo>
                  <a:lnTo>
                    <a:pt x="14128" y="2478"/>
                  </a:lnTo>
                  <a:cubicBezTo>
                    <a:pt x="13961" y="2615"/>
                    <a:pt x="13809" y="2751"/>
                    <a:pt x="13642" y="2888"/>
                  </a:cubicBezTo>
                  <a:lnTo>
                    <a:pt x="13399" y="3101"/>
                  </a:lnTo>
                  <a:lnTo>
                    <a:pt x="13171" y="3329"/>
                  </a:lnTo>
                  <a:cubicBezTo>
                    <a:pt x="13035" y="3480"/>
                    <a:pt x="12868" y="3617"/>
                    <a:pt x="12731" y="3784"/>
                  </a:cubicBezTo>
                  <a:cubicBezTo>
                    <a:pt x="12184" y="4407"/>
                    <a:pt x="11698" y="5091"/>
                    <a:pt x="11272" y="5820"/>
                  </a:cubicBezTo>
                  <a:cubicBezTo>
                    <a:pt x="10528" y="7172"/>
                    <a:pt x="9966" y="8645"/>
                    <a:pt x="9601" y="10149"/>
                  </a:cubicBezTo>
                  <a:cubicBezTo>
                    <a:pt x="9434" y="11107"/>
                    <a:pt x="9328" y="12064"/>
                    <a:pt x="9267" y="13021"/>
                  </a:cubicBezTo>
                  <a:cubicBezTo>
                    <a:pt x="9206" y="14099"/>
                    <a:pt x="9191" y="15117"/>
                    <a:pt x="9206" y="15801"/>
                  </a:cubicBezTo>
                  <a:cubicBezTo>
                    <a:pt x="9237" y="17806"/>
                    <a:pt x="9389" y="19750"/>
                    <a:pt x="9586" y="21649"/>
                  </a:cubicBezTo>
                  <a:cubicBezTo>
                    <a:pt x="9784" y="23563"/>
                    <a:pt x="10027" y="25432"/>
                    <a:pt x="10285" y="27270"/>
                  </a:cubicBezTo>
                  <a:cubicBezTo>
                    <a:pt x="10802" y="30962"/>
                    <a:pt x="11348" y="34577"/>
                    <a:pt x="11728" y="38117"/>
                  </a:cubicBezTo>
                  <a:cubicBezTo>
                    <a:pt x="12093" y="41656"/>
                    <a:pt x="12290" y="45166"/>
                    <a:pt x="11986" y="48477"/>
                  </a:cubicBezTo>
                  <a:cubicBezTo>
                    <a:pt x="11956" y="48887"/>
                    <a:pt x="11895" y="49298"/>
                    <a:pt x="11850" y="49708"/>
                  </a:cubicBezTo>
                  <a:cubicBezTo>
                    <a:pt x="11819" y="49905"/>
                    <a:pt x="11774" y="50118"/>
                    <a:pt x="11743" y="50315"/>
                  </a:cubicBezTo>
                  <a:cubicBezTo>
                    <a:pt x="11713" y="50513"/>
                    <a:pt x="11683" y="50726"/>
                    <a:pt x="11637" y="50938"/>
                  </a:cubicBezTo>
                  <a:lnTo>
                    <a:pt x="11531" y="51546"/>
                  </a:lnTo>
                  <a:cubicBezTo>
                    <a:pt x="11485" y="51759"/>
                    <a:pt x="11440" y="51956"/>
                    <a:pt x="11394" y="52154"/>
                  </a:cubicBezTo>
                  <a:cubicBezTo>
                    <a:pt x="11348" y="52351"/>
                    <a:pt x="11303" y="52564"/>
                    <a:pt x="11257" y="52761"/>
                  </a:cubicBezTo>
                  <a:lnTo>
                    <a:pt x="11090" y="53354"/>
                  </a:lnTo>
                  <a:cubicBezTo>
                    <a:pt x="10650" y="54979"/>
                    <a:pt x="10103" y="56574"/>
                    <a:pt x="9434" y="58139"/>
                  </a:cubicBezTo>
                  <a:cubicBezTo>
                    <a:pt x="8128" y="61314"/>
                    <a:pt x="6442" y="64443"/>
                    <a:pt x="4831" y="67770"/>
                  </a:cubicBezTo>
                  <a:cubicBezTo>
                    <a:pt x="4026" y="69441"/>
                    <a:pt x="3251" y="71143"/>
                    <a:pt x="2553" y="72935"/>
                  </a:cubicBezTo>
                  <a:cubicBezTo>
                    <a:pt x="2203" y="73817"/>
                    <a:pt x="1869" y="74728"/>
                    <a:pt x="1580" y="75655"/>
                  </a:cubicBezTo>
                  <a:cubicBezTo>
                    <a:pt x="1307" y="76597"/>
                    <a:pt x="1034" y="77523"/>
                    <a:pt x="821" y="78496"/>
                  </a:cubicBezTo>
                  <a:lnTo>
                    <a:pt x="654" y="79209"/>
                  </a:lnTo>
                  <a:lnTo>
                    <a:pt x="517" y="79939"/>
                  </a:lnTo>
                  <a:cubicBezTo>
                    <a:pt x="426" y="80425"/>
                    <a:pt x="350" y="80911"/>
                    <a:pt x="289" y="81412"/>
                  </a:cubicBezTo>
                  <a:cubicBezTo>
                    <a:pt x="213" y="81898"/>
                    <a:pt x="152" y="82400"/>
                    <a:pt x="122" y="82886"/>
                  </a:cubicBezTo>
                  <a:cubicBezTo>
                    <a:pt x="92" y="83387"/>
                    <a:pt x="46" y="83888"/>
                    <a:pt x="31" y="84375"/>
                  </a:cubicBezTo>
                  <a:lnTo>
                    <a:pt x="1" y="85833"/>
                  </a:lnTo>
                  <a:lnTo>
                    <a:pt x="1" y="86577"/>
                  </a:lnTo>
                  <a:lnTo>
                    <a:pt x="31" y="87307"/>
                  </a:lnTo>
                  <a:cubicBezTo>
                    <a:pt x="61" y="87808"/>
                    <a:pt x="76" y="88294"/>
                    <a:pt x="107" y="88780"/>
                  </a:cubicBezTo>
                  <a:lnTo>
                    <a:pt x="274" y="90269"/>
                  </a:lnTo>
                  <a:cubicBezTo>
                    <a:pt x="502" y="92259"/>
                    <a:pt x="942" y="94219"/>
                    <a:pt x="1580" y="96133"/>
                  </a:cubicBezTo>
                  <a:cubicBezTo>
                    <a:pt x="2234" y="98062"/>
                    <a:pt x="3084" y="99931"/>
                    <a:pt x="4148" y="101678"/>
                  </a:cubicBezTo>
                  <a:cubicBezTo>
                    <a:pt x="2796" y="99429"/>
                    <a:pt x="1778" y="97014"/>
                    <a:pt x="1125" y="94492"/>
                  </a:cubicBezTo>
                  <a:lnTo>
                    <a:pt x="897" y="93550"/>
                  </a:lnTo>
                  <a:lnTo>
                    <a:pt x="790" y="93079"/>
                  </a:lnTo>
                  <a:cubicBezTo>
                    <a:pt x="745" y="92927"/>
                    <a:pt x="715" y="92775"/>
                    <a:pt x="699" y="92608"/>
                  </a:cubicBezTo>
                  <a:cubicBezTo>
                    <a:pt x="593" y="91985"/>
                    <a:pt x="471" y="91363"/>
                    <a:pt x="380" y="90740"/>
                  </a:cubicBezTo>
                  <a:lnTo>
                    <a:pt x="198" y="88856"/>
                  </a:lnTo>
                  <a:cubicBezTo>
                    <a:pt x="137" y="88233"/>
                    <a:pt x="137" y="87610"/>
                    <a:pt x="107" y="86987"/>
                  </a:cubicBezTo>
                  <a:lnTo>
                    <a:pt x="92" y="86517"/>
                  </a:lnTo>
                  <a:cubicBezTo>
                    <a:pt x="76" y="86365"/>
                    <a:pt x="92" y="86213"/>
                    <a:pt x="92" y="86046"/>
                  </a:cubicBezTo>
                  <a:lnTo>
                    <a:pt x="107" y="85134"/>
                  </a:lnTo>
                  <a:lnTo>
                    <a:pt x="137" y="84207"/>
                  </a:lnTo>
                  <a:lnTo>
                    <a:pt x="198" y="83266"/>
                  </a:lnTo>
                  <a:cubicBezTo>
                    <a:pt x="289" y="82020"/>
                    <a:pt x="471" y="80774"/>
                    <a:pt x="715" y="79544"/>
                  </a:cubicBezTo>
                  <a:cubicBezTo>
                    <a:pt x="1216" y="77159"/>
                    <a:pt x="1945" y="74804"/>
                    <a:pt x="2887" y="72556"/>
                  </a:cubicBezTo>
                  <a:cubicBezTo>
                    <a:pt x="4695" y="68089"/>
                    <a:pt x="7004" y="64094"/>
                    <a:pt x="8842" y="60038"/>
                  </a:cubicBezTo>
                  <a:cubicBezTo>
                    <a:pt x="9769" y="58063"/>
                    <a:pt x="10543" y="56012"/>
                    <a:pt x="11166" y="53916"/>
                  </a:cubicBezTo>
                  <a:cubicBezTo>
                    <a:pt x="11455" y="52868"/>
                    <a:pt x="11683" y="51789"/>
                    <a:pt x="11865" y="50710"/>
                  </a:cubicBezTo>
                  <a:cubicBezTo>
                    <a:pt x="12047" y="49647"/>
                    <a:pt x="12184" y="48584"/>
                    <a:pt x="12245" y="47505"/>
                  </a:cubicBezTo>
                  <a:cubicBezTo>
                    <a:pt x="12289" y="47584"/>
                    <a:pt x="12333" y="47745"/>
                    <a:pt x="12383" y="47745"/>
                  </a:cubicBezTo>
                  <a:cubicBezTo>
                    <a:pt x="12419" y="47745"/>
                    <a:pt x="12458" y="47661"/>
                    <a:pt x="12503" y="47399"/>
                  </a:cubicBezTo>
                  <a:lnTo>
                    <a:pt x="12503" y="47399"/>
                  </a:lnTo>
                  <a:cubicBezTo>
                    <a:pt x="12488" y="47961"/>
                    <a:pt x="12457" y="48508"/>
                    <a:pt x="12412" y="49055"/>
                  </a:cubicBezTo>
                  <a:lnTo>
                    <a:pt x="12336" y="49875"/>
                  </a:lnTo>
                  <a:lnTo>
                    <a:pt x="12214" y="50710"/>
                  </a:lnTo>
                  <a:cubicBezTo>
                    <a:pt x="12047" y="51804"/>
                    <a:pt x="11819" y="52883"/>
                    <a:pt x="11531" y="53961"/>
                  </a:cubicBezTo>
                  <a:cubicBezTo>
                    <a:pt x="11257" y="55025"/>
                    <a:pt x="10893" y="56073"/>
                    <a:pt x="10498" y="57121"/>
                  </a:cubicBezTo>
                  <a:cubicBezTo>
                    <a:pt x="10103" y="58169"/>
                    <a:pt x="9647" y="59218"/>
                    <a:pt x="9176" y="60251"/>
                  </a:cubicBezTo>
                  <a:cubicBezTo>
                    <a:pt x="7292" y="64383"/>
                    <a:pt x="4907" y="68424"/>
                    <a:pt x="3069" y="72935"/>
                  </a:cubicBezTo>
                  <a:cubicBezTo>
                    <a:pt x="2598" y="74060"/>
                    <a:pt x="2188" y="75199"/>
                    <a:pt x="1823" y="76384"/>
                  </a:cubicBezTo>
                  <a:cubicBezTo>
                    <a:pt x="1444" y="77584"/>
                    <a:pt x="1140" y="78784"/>
                    <a:pt x="912" y="80015"/>
                  </a:cubicBezTo>
                  <a:cubicBezTo>
                    <a:pt x="669" y="81245"/>
                    <a:pt x="502" y="82506"/>
                    <a:pt x="426" y="83767"/>
                  </a:cubicBezTo>
                  <a:cubicBezTo>
                    <a:pt x="396" y="84086"/>
                    <a:pt x="380" y="84390"/>
                    <a:pt x="380" y="84709"/>
                  </a:cubicBezTo>
                  <a:lnTo>
                    <a:pt x="365" y="85635"/>
                  </a:lnTo>
                  <a:cubicBezTo>
                    <a:pt x="350" y="85954"/>
                    <a:pt x="335" y="86258"/>
                    <a:pt x="350" y="86577"/>
                  </a:cubicBezTo>
                  <a:lnTo>
                    <a:pt x="380" y="87519"/>
                  </a:lnTo>
                  <a:cubicBezTo>
                    <a:pt x="471" y="90071"/>
                    <a:pt x="897" y="92608"/>
                    <a:pt x="1626" y="95054"/>
                  </a:cubicBezTo>
                  <a:cubicBezTo>
                    <a:pt x="2386" y="97561"/>
                    <a:pt x="3525" y="99931"/>
                    <a:pt x="5014" y="102103"/>
                  </a:cubicBezTo>
                  <a:lnTo>
                    <a:pt x="4588" y="102376"/>
                  </a:lnTo>
                  <a:cubicBezTo>
                    <a:pt x="5090" y="103182"/>
                    <a:pt x="5682" y="103911"/>
                    <a:pt x="6259" y="104670"/>
                  </a:cubicBezTo>
                  <a:lnTo>
                    <a:pt x="7171" y="105749"/>
                  </a:lnTo>
                  <a:cubicBezTo>
                    <a:pt x="7323" y="105931"/>
                    <a:pt x="7490" y="106098"/>
                    <a:pt x="7657" y="106265"/>
                  </a:cubicBezTo>
                  <a:lnTo>
                    <a:pt x="8143" y="106782"/>
                  </a:lnTo>
                  <a:cubicBezTo>
                    <a:pt x="9465" y="108104"/>
                    <a:pt x="10893" y="109334"/>
                    <a:pt x="12427" y="110413"/>
                  </a:cubicBezTo>
                  <a:cubicBezTo>
                    <a:pt x="13946" y="111476"/>
                    <a:pt x="15541" y="112448"/>
                    <a:pt x="17197" y="113284"/>
                  </a:cubicBezTo>
                  <a:cubicBezTo>
                    <a:pt x="18838" y="114134"/>
                    <a:pt x="20539" y="114864"/>
                    <a:pt x="22271" y="115502"/>
                  </a:cubicBezTo>
                  <a:cubicBezTo>
                    <a:pt x="24732" y="116368"/>
                    <a:pt x="27315" y="116884"/>
                    <a:pt x="29912" y="117036"/>
                  </a:cubicBezTo>
                  <a:cubicBezTo>
                    <a:pt x="27299" y="116398"/>
                    <a:pt x="24717" y="115593"/>
                    <a:pt x="22210" y="114605"/>
                  </a:cubicBezTo>
                  <a:cubicBezTo>
                    <a:pt x="21891" y="114484"/>
                    <a:pt x="21572" y="114362"/>
                    <a:pt x="21253" y="114226"/>
                  </a:cubicBezTo>
                  <a:lnTo>
                    <a:pt x="20311" y="113815"/>
                  </a:lnTo>
                  <a:lnTo>
                    <a:pt x="19369" y="113390"/>
                  </a:lnTo>
                  <a:cubicBezTo>
                    <a:pt x="19050" y="113238"/>
                    <a:pt x="18747" y="113101"/>
                    <a:pt x="18443" y="112934"/>
                  </a:cubicBezTo>
                  <a:lnTo>
                    <a:pt x="17516" y="112463"/>
                  </a:lnTo>
                  <a:cubicBezTo>
                    <a:pt x="17197" y="112312"/>
                    <a:pt x="16893" y="112129"/>
                    <a:pt x="16589" y="111962"/>
                  </a:cubicBezTo>
                  <a:cubicBezTo>
                    <a:pt x="16301" y="111780"/>
                    <a:pt x="15982" y="111628"/>
                    <a:pt x="15693" y="111430"/>
                  </a:cubicBezTo>
                  <a:lnTo>
                    <a:pt x="14797" y="110884"/>
                  </a:lnTo>
                  <a:cubicBezTo>
                    <a:pt x="14493" y="110701"/>
                    <a:pt x="14204" y="110504"/>
                    <a:pt x="13916" y="110306"/>
                  </a:cubicBezTo>
                  <a:cubicBezTo>
                    <a:pt x="13627" y="110109"/>
                    <a:pt x="13323" y="109911"/>
                    <a:pt x="13035" y="109714"/>
                  </a:cubicBezTo>
                  <a:lnTo>
                    <a:pt x="12184" y="109076"/>
                  </a:lnTo>
                  <a:lnTo>
                    <a:pt x="11774" y="108757"/>
                  </a:lnTo>
                  <a:lnTo>
                    <a:pt x="11364" y="108407"/>
                  </a:lnTo>
                  <a:lnTo>
                    <a:pt x="10543" y="107724"/>
                  </a:lnTo>
                  <a:cubicBezTo>
                    <a:pt x="10270" y="107481"/>
                    <a:pt x="10012" y="107238"/>
                    <a:pt x="9753" y="106995"/>
                  </a:cubicBezTo>
                  <a:cubicBezTo>
                    <a:pt x="9222" y="106524"/>
                    <a:pt x="8736" y="105992"/>
                    <a:pt x="8234" y="105475"/>
                  </a:cubicBezTo>
                  <a:cubicBezTo>
                    <a:pt x="6275" y="103349"/>
                    <a:pt x="4664" y="100903"/>
                    <a:pt x="3479" y="98259"/>
                  </a:cubicBezTo>
                  <a:lnTo>
                    <a:pt x="3373" y="98016"/>
                  </a:lnTo>
                  <a:cubicBezTo>
                    <a:pt x="3327" y="97925"/>
                    <a:pt x="3297" y="97849"/>
                    <a:pt x="3267" y="97758"/>
                  </a:cubicBezTo>
                  <a:lnTo>
                    <a:pt x="3084" y="97257"/>
                  </a:lnTo>
                  <a:cubicBezTo>
                    <a:pt x="2948" y="96923"/>
                    <a:pt x="2811" y="96588"/>
                    <a:pt x="2689" y="96239"/>
                  </a:cubicBezTo>
                  <a:lnTo>
                    <a:pt x="2370" y="95206"/>
                  </a:lnTo>
                  <a:cubicBezTo>
                    <a:pt x="2249" y="94857"/>
                    <a:pt x="2143" y="94522"/>
                    <a:pt x="2067" y="94173"/>
                  </a:cubicBezTo>
                  <a:cubicBezTo>
                    <a:pt x="1702" y="92775"/>
                    <a:pt x="1444" y="91363"/>
                    <a:pt x="1277" y="89935"/>
                  </a:cubicBezTo>
                  <a:lnTo>
                    <a:pt x="1170" y="88871"/>
                  </a:lnTo>
                  <a:lnTo>
                    <a:pt x="1140" y="88598"/>
                  </a:lnTo>
                  <a:cubicBezTo>
                    <a:pt x="1140" y="88507"/>
                    <a:pt x="1140" y="88431"/>
                    <a:pt x="1140" y="88340"/>
                  </a:cubicBezTo>
                  <a:lnTo>
                    <a:pt x="1109" y="87808"/>
                  </a:lnTo>
                  <a:cubicBezTo>
                    <a:pt x="1079" y="87094"/>
                    <a:pt x="1049" y="86380"/>
                    <a:pt x="1079" y="85666"/>
                  </a:cubicBezTo>
                  <a:cubicBezTo>
                    <a:pt x="1079" y="84253"/>
                    <a:pt x="1185" y="82825"/>
                    <a:pt x="1383" y="81412"/>
                  </a:cubicBezTo>
                  <a:cubicBezTo>
                    <a:pt x="1793" y="78617"/>
                    <a:pt x="2553" y="75883"/>
                    <a:pt x="3631" y="73270"/>
                  </a:cubicBezTo>
                  <a:cubicBezTo>
                    <a:pt x="4664" y="70702"/>
                    <a:pt x="5895" y="68272"/>
                    <a:pt x="7110" y="65902"/>
                  </a:cubicBezTo>
                  <a:lnTo>
                    <a:pt x="7110" y="65902"/>
                  </a:lnTo>
                  <a:cubicBezTo>
                    <a:pt x="6107" y="67907"/>
                    <a:pt x="5059" y="70019"/>
                    <a:pt x="4148" y="72267"/>
                  </a:cubicBezTo>
                  <a:cubicBezTo>
                    <a:pt x="3176" y="74561"/>
                    <a:pt x="2431" y="76931"/>
                    <a:pt x="1899" y="79361"/>
                  </a:cubicBezTo>
                  <a:cubicBezTo>
                    <a:pt x="1641" y="80592"/>
                    <a:pt x="1459" y="81838"/>
                    <a:pt x="1337" y="83098"/>
                  </a:cubicBezTo>
                  <a:lnTo>
                    <a:pt x="1277" y="84040"/>
                  </a:lnTo>
                  <a:cubicBezTo>
                    <a:pt x="1246" y="84359"/>
                    <a:pt x="1261" y="84663"/>
                    <a:pt x="1246" y="84982"/>
                  </a:cubicBezTo>
                  <a:lnTo>
                    <a:pt x="1231" y="85909"/>
                  </a:lnTo>
                  <a:lnTo>
                    <a:pt x="1216" y="86365"/>
                  </a:lnTo>
                  <a:cubicBezTo>
                    <a:pt x="1216" y="86517"/>
                    <a:pt x="1231" y="86684"/>
                    <a:pt x="1231" y="86836"/>
                  </a:cubicBezTo>
                  <a:cubicBezTo>
                    <a:pt x="1261" y="89266"/>
                    <a:pt x="1565" y="91697"/>
                    <a:pt x="2127" y="94067"/>
                  </a:cubicBezTo>
                  <a:cubicBezTo>
                    <a:pt x="2218" y="94477"/>
                    <a:pt x="2355" y="94887"/>
                    <a:pt x="2477" y="95297"/>
                  </a:cubicBezTo>
                  <a:lnTo>
                    <a:pt x="2659" y="95905"/>
                  </a:lnTo>
                  <a:cubicBezTo>
                    <a:pt x="2720" y="96102"/>
                    <a:pt x="2781" y="96315"/>
                    <a:pt x="2872" y="96497"/>
                  </a:cubicBezTo>
                  <a:lnTo>
                    <a:pt x="3312" y="97682"/>
                  </a:lnTo>
                  <a:lnTo>
                    <a:pt x="3434" y="97971"/>
                  </a:lnTo>
                  <a:lnTo>
                    <a:pt x="3570" y="98259"/>
                  </a:lnTo>
                  <a:lnTo>
                    <a:pt x="3829" y="98837"/>
                  </a:lnTo>
                  <a:cubicBezTo>
                    <a:pt x="4163" y="99596"/>
                    <a:pt x="4588" y="100326"/>
                    <a:pt x="4998" y="101040"/>
                  </a:cubicBezTo>
                  <a:cubicBezTo>
                    <a:pt x="5211" y="101404"/>
                    <a:pt x="5454" y="101738"/>
                    <a:pt x="5667" y="102088"/>
                  </a:cubicBezTo>
                  <a:lnTo>
                    <a:pt x="6016" y="102604"/>
                  </a:lnTo>
                  <a:lnTo>
                    <a:pt x="6381" y="103106"/>
                  </a:lnTo>
                  <a:cubicBezTo>
                    <a:pt x="8325" y="105764"/>
                    <a:pt x="10741" y="107936"/>
                    <a:pt x="13308" y="109729"/>
                  </a:cubicBezTo>
                  <a:cubicBezTo>
                    <a:pt x="13961" y="110154"/>
                    <a:pt x="14615" y="110565"/>
                    <a:pt x="15283" y="110975"/>
                  </a:cubicBezTo>
                  <a:cubicBezTo>
                    <a:pt x="15936" y="111400"/>
                    <a:pt x="16620" y="111749"/>
                    <a:pt x="17303" y="112114"/>
                  </a:cubicBezTo>
                  <a:cubicBezTo>
                    <a:pt x="17638" y="112296"/>
                    <a:pt x="17987" y="112463"/>
                    <a:pt x="18321" y="112631"/>
                  </a:cubicBezTo>
                  <a:lnTo>
                    <a:pt x="18838" y="112889"/>
                  </a:lnTo>
                  <a:cubicBezTo>
                    <a:pt x="19005" y="112965"/>
                    <a:pt x="19187" y="113041"/>
                    <a:pt x="19354" y="113117"/>
                  </a:cubicBezTo>
                  <a:lnTo>
                    <a:pt x="20402" y="113588"/>
                  </a:lnTo>
                  <a:lnTo>
                    <a:pt x="21466" y="114013"/>
                  </a:lnTo>
                  <a:cubicBezTo>
                    <a:pt x="21815" y="114165"/>
                    <a:pt x="22165" y="114302"/>
                    <a:pt x="22529" y="114423"/>
                  </a:cubicBezTo>
                  <a:cubicBezTo>
                    <a:pt x="22879" y="114560"/>
                    <a:pt x="23228" y="114697"/>
                    <a:pt x="23577" y="114818"/>
                  </a:cubicBezTo>
                  <a:cubicBezTo>
                    <a:pt x="24291" y="115061"/>
                    <a:pt x="25005" y="115289"/>
                    <a:pt x="25719" y="115517"/>
                  </a:cubicBezTo>
                  <a:cubicBezTo>
                    <a:pt x="26433" y="115745"/>
                    <a:pt x="27163" y="115957"/>
                    <a:pt x="27877" y="116140"/>
                  </a:cubicBezTo>
                  <a:cubicBezTo>
                    <a:pt x="28606" y="116337"/>
                    <a:pt x="29320" y="116535"/>
                    <a:pt x="30049" y="116687"/>
                  </a:cubicBezTo>
                  <a:lnTo>
                    <a:pt x="31006" y="116915"/>
                  </a:lnTo>
                  <a:lnTo>
                    <a:pt x="31948" y="117127"/>
                  </a:lnTo>
                  <a:cubicBezTo>
                    <a:pt x="32388" y="117127"/>
                    <a:pt x="32783" y="117112"/>
                    <a:pt x="33178" y="117097"/>
                  </a:cubicBezTo>
                  <a:cubicBezTo>
                    <a:pt x="33558" y="117082"/>
                    <a:pt x="33923" y="117082"/>
                    <a:pt x="34257" y="117036"/>
                  </a:cubicBezTo>
                  <a:cubicBezTo>
                    <a:pt x="34591" y="117006"/>
                    <a:pt x="34910" y="116960"/>
                    <a:pt x="35199" y="116915"/>
                  </a:cubicBezTo>
                  <a:cubicBezTo>
                    <a:pt x="35457" y="116854"/>
                    <a:pt x="35700" y="116793"/>
                    <a:pt x="35958" y="116717"/>
                  </a:cubicBezTo>
                  <a:cubicBezTo>
                    <a:pt x="36384" y="116580"/>
                    <a:pt x="36642" y="116413"/>
                    <a:pt x="36657" y="116231"/>
                  </a:cubicBezTo>
                  <a:cubicBezTo>
                    <a:pt x="36672" y="116033"/>
                    <a:pt x="36460" y="115821"/>
                    <a:pt x="35913" y="115578"/>
                  </a:cubicBezTo>
                  <a:cubicBezTo>
                    <a:pt x="35655" y="115456"/>
                    <a:pt x="35305" y="115319"/>
                    <a:pt x="34865" y="115183"/>
                  </a:cubicBezTo>
                  <a:cubicBezTo>
                    <a:pt x="34652" y="115107"/>
                    <a:pt x="34409" y="115031"/>
                    <a:pt x="34151" y="114955"/>
                  </a:cubicBezTo>
                  <a:cubicBezTo>
                    <a:pt x="33892" y="114879"/>
                    <a:pt x="33604" y="114788"/>
                    <a:pt x="33300" y="114697"/>
                  </a:cubicBezTo>
                  <a:lnTo>
                    <a:pt x="32768" y="114621"/>
                  </a:lnTo>
                  <a:lnTo>
                    <a:pt x="32176" y="114514"/>
                  </a:lnTo>
                  <a:cubicBezTo>
                    <a:pt x="31766" y="114438"/>
                    <a:pt x="31325" y="114378"/>
                    <a:pt x="30945" y="114286"/>
                  </a:cubicBezTo>
                  <a:lnTo>
                    <a:pt x="29943" y="114104"/>
                  </a:lnTo>
                  <a:lnTo>
                    <a:pt x="29548" y="114013"/>
                  </a:lnTo>
                  <a:cubicBezTo>
                    <a:pt x="29107" y="113648"/>
                    <a:pt x="29457" y="113451"/>
                    <a:pt x="29791" y="113253"/>
                  </a:cubicBezTo>
                  <a:cubicBezTo>
                    <a:pt x="25856" y="112312"/>
                    <a:pt x="21998" y="110975"/>
                    <a:pt x="18488" y="109076"/>
                  </a:cubicBezTo>
                  <a:cubicBezTo>
                    <a:pt x="15451" y="107452"/>
                    <a:pt x="12673" y="105389"/>
                    <a:pt x="10437" y="102866"/>
                  </a:cubicBezTo>
                  <a:lnTo>
                    <a:pt x="10437" y="102866"/>
                  </a:lnTo>
                  <a:cubicBezTo>
                    <a:pt x="12694" y="105379"/>
                    <a:pt x="15514" y="107431"/>
                    <a:pt x="18595" y="109030"/>
                  </a:cubicBezTo>
                  <a:cubicBezTo>
                    <a:pt x="22180" y="110899"/>
                    <a:pt x="26084" y="112205"/>
                    <a:pt x="30095" y="113086"/>
                  </a:cubicBezTo>
                  <a:cubicBezTo>
                    <a:pt x="30429" y="112843"/>
                    <a:pt x="30398" y="112570"/>
                    <a:pt x="28727" y="111993"/>
                  </a:cubicBezTo>
                  <a:cubicBezTo>
                    <a:pt x="28439" y="111871"/>
                    <a:pt x="28059" y="111749"/>
                    <a:pt x="27603" y="111598"/>
                  </a:cubicBezTo>
                  <a:cubicBezTo>
                    <a:pt x="27147" y="111430"/>
                    <a:pt x="26616" y="111279"/>
                    <a:pt x="26038" y="111081"/>
                  </a:cubicBezTo>
                  <a:cubicBezTo>
                    <a:pt x="24869" y="110701"/>
                    <a:pt x="23502" y="110246"/>
                    <a:pt x="22089" y="109699"/>
                  </a:cubicBezTo>
                  <a:cubicBezTo>
                    <a:pt x="20661" y="109121"/>
                    <a:pt x="19278" y="108468"/>
                    <a:pt x="17926" y="107739"/>
                  </a:cubicBezTo>
                  <a:cubicBezTo>
                    <a:pt x="16726" y="107086"/>
                    <a:pt x="15587" y="106341"/>
                    <a:pt x="14508" y="105491"/>
                  </a:cubicBezTo>
                  <a:cubicBezTo>
                    <a:pt x="13247" y="104458"/>
                    <a:pt x="12078" y="103318"/>
                    <a:pt x="11014" y="102073"/>
                  </a:cubicBezTo>
                  <a:lnTo>
                    <a:pt x="10634" y="101602"/>
                  </a:lnTo>
                  <a:cubicBezTo>
                    <a:pt x="10513" y="101450"/>
                    <a:pt x="10361" y="101298"/>
                    <a:pt x="10255" y="101131"/>
                  </a:cubicBezTo>
                  <a:lnTo>
                    <a:pt x="9541" y="100143"/>
                  </a:lnTo>
                  <a:lnTo>
                    <a:pt x="8887" y="99110"/>
                  </a:lnTo>
                  <a:cubicBezTo>
                    <a:pt x="8827" y="99019"/>
                    <a:pt x="8766" y="98943"/>
                    <a:pt x="8720" y="98852"/>
                  </a:cubicBezTo>
                  <a:lnTo>
                    <a:pt x="8568" y="98594"/>
                  </a:lnTo>
                  <a:lnTo>
                    <a:pt x="8280" y="98047"/>
                  </a:lnTo>
                  <a:cubicBezTo>
                    <a:pt x="8173" y="97880"/>
                    <a:pt x="8082" y="97697"/>
                    <a:pt x="7991" y="97515"/>
                  </a:cubicBezTo>
                  <a:lnTo>
                    <a:pt x="7733" y="96953"/>
                  </a:lnTo>
                  <a:cubicBezTo>
                    <a:pt x="7566" y="96588"/>
                    <a:pt x="7384" y="96224"/>
                    <a:pt x="7247" y="95829"/>
                  </a:cubicBezTo>
                  <a:cubicBezTo>
                    <a:pt x="7110" y="95449"/>
                    <a:pt x="6943" y="95069"/>
                    <a:pt x="6821" y="94690"/>
                  </a:cubicBezTo>
                  <a:lnTo>
                    <a:pt x="6457" y="93505"/>
                  </a:lnTo>
                  <a:cubicBezTo>
                    <a:pt x="6396" y="93307"/>
                    <a:pt x="6335" y="93110"/>
                    <a:pt x="6305" y="92897"/>
                  </a:cubicBezTo>
                  <a:lnTo>
                    <a:pt x="6153" y="92304"/>
                  </a:lnTo>
                  <a:lnTo>
                    <a:pt x="6016" y="91697"/>
                  </a:lnTo>
                  <a:lnTo>
                    <a:pt x="5925" y="91074"/>
                  </a:lnTo>
                  <a:lnTo>
                    <a:pt x="5819" y="90466"/>
                  </a:lnTo>
                  <a:cubicBezTo>
                    <a:pt x="5788" y="90254"/>
                    <a:pt x="5743" y="90056"/>
                    <a:pt x="5728" y="89843"/>
                  </a:cubicBezTo>
                  <a:lnTo>
                    <a:pt x="5606" y="88598"/>
                  </a:lnTo>
                  <a:lnTo>
                    <a:pt x="5576" y="88279"/>
                  </a:lnTo>
                  <a:cubicBezTo>
                    <a:pt x="5561" y="88172"/>
                    <a:pt x="5561" y="88066"/>
                    <a:pt x="5561" y="87960"/>
                  </a:cubicBezTo>
                  <a:lnTo>
                    <a:pt x="5530" y="87322"/>
                  </a:lnTo>
                  <a:lnTo>
                    <a:pt x="5515" y="86699"/>
                  </a:lnTo>
                  <a:lnTo>
                    <a:pt x="5500" y="86380"/>
                  </a:lnTo>
                  <a:lnTo>
                    <a:pt x="5500" y="86061"/>
                  </a:lnTo>
                  <a:cubicBezTo>
                    <a:pt x="5530" y="85210"/>
                    <a:pt x="5530" y="84359"/>
                    <a:pt x="5606" y="83539"/>
                  </a:cubicBezTo>
                  <a:cubicBezTo>
                    <a:pt x="5758" y="81883"/>
                    <a:pt x="6062" y="80243"/>
                    <a:pt x="6533" y="78647"/>
                  </a:cubicBezTo>
                  <a:cubicBezTo>
                    <a:pt x="6989" y="77037"/>
                    <a:pt x="7566" y="75442"/>
                    <a:pt x="8265" y="73908"/>
                  </a:cubicBezTo>
                  <a:cubicBezTo>
                    <a:pt x="8948" y="72358"/>
                    <a:pt x="9723" y="70824"/>
                    <a:pt x="10528" y="69290"/>
                  </a:cubicBezTo>
                  <a:cubicBezTo>
                    <a:pt x="11698" y="67072"/>
                    <a:pt x="12928" y="64793"/>
                    <a:pt x="14053" y="62393"/>
                  </a:cubicBezTo>
                  <a:cubicBezTo>
                    <a:pt x="14615" y="61177"/>
                    <a:pt x="15146" y="59932"/>
                    <a:pt x="15648" y="58656"/>
                  </a:cubicBezTo>
                  <a:cubicBezTo>
                    <a:pt x="16134" y="57364"/>
                    <a:pt x="16544" y="56043"/>
                    <a:pt x="16893" y="54706"/>
                  </a:cubicBezTo>
                  <a:cubicBezTo>
                    <a:pt x="16984" y="54372"/>
                    <a:pt x="17076" y="54022"/>
                    <a:pt x="17152" y="53688"/>
                  </a:cubicBezTo>
                  <a:cubicBezTo>
                    <a:pt x="17212" y="53339"/>
                    <a:pt x="17303" y="52989"/>
                    <a:pt x="17364" y="52655"/>
                  </a:cubicBezTo>
                  <a:lnTo>
                    <a:pt x="17562" y="51622"/>
                  </a:lnTo>
                  <a:cubicBezTo>
                    <a:pt x="17607" y="51288"/>
                    <a:pt x="17668" y="50938"/>
                    <a:pt x="17714" y="50589"/>
                  </a:cubicBezTo>
                  <a:cubicBezTo>
                    <a:pt x="17896" y="49207"/>
                    <a:pt x="18002" y="47809"/>
                    <a:pt x="18033" y="46411"/>
                  </a:cubicBezTo>
                  <a:cubicBezTo>
                    <a:pt x="18063" y="43722"/>
                    <a:pt x="17926" y="41034"/>
                    <a:pt x="17622" y="38375"/>
                  </a:cubicBezTo>
                  <a:cubicBezTo>
                    <a:pt x="17228" y="34759"/>
                    <a:pt x="16681" y="31159"/>
                    <a:pt x="16194" y="27620"/>
                  </a:cubicBezTo>
                  <a:cubicBezTo>
                    <a:pt x="15693" y="24065"/>
                    <a:pt x="15253" y="20556"/>
                    <a:pt x="15101" y="17229"/>
                  </a:cubicBezTo>
                  <a:cubicBezTo>
                    <a:pt x="15025" y="15649"/>
                    <a:pt x="15055" y="14069"/>
                    <a:pt x="15207" y="12489"/>
                  </a:cubicBezTo>
                  <a:cubicBezTo>
                    <a:pt x="15283" y="11775"/>
                    <a:pt x="15389" y="11076"/>
                    <a:pt x="15556" y="10377"/>
                  </a:cubicBezTo>
                  <a:cubicBezTo>
                    <a:pt x="15693" y="9770"/>
                    <a:pt x="15906" y="9177"/>
                    <a:pt x="16164" y="8615"/>
                  </a:cubicBezTo>
                  <a:cubicBezTo>
                    <a:pt x="16377" y="8114"/>
                    <a:pt x="16665" y="7658"/>
                    <a:pt x="17000" y="7248"/>
                  </a:cubicBezTo>
                  <a:cubicBezTo>
                    <a:pt x="17319" y="6883"/>
                    <a:pt x="17683" y="6549"/>
                    <a:pt x="18109" y="6291"/>
                  </a:cubicBezTo>
                  <a:cubicBezTo>
                    <a:pt x="18534" y="6017"/>
                    <a:pt x="19005" y="5790"/>
                    <a:pt x="19506" y="5622"/>
                  </a:cubicBezTo>
                  <a:cubicBezTo>
                    <a:pt x="20038" y="5440"/>
                    <a:pt x="20600" y="5303"/>
                    <a:pt x="21162" y="5227"/>
                  </a:cubicBezTo>
                  <a:lnTo>
                    <a:pt x="21542" y="5151"/>
                  </a:lnTo>
                  <a:lnTo>
                    <a:pt x="21922" y="5106"/>
                  </a:lnTo>
                  <a:lnTo>
                    <a:pt x="22286" y="5060"/>
                  </a:lnTo>
                  <a:cubicBezTo>
                    <a:pt x="22408" y="5045"/>
                    <a:pt x="22529" y="5030"/>
                    <a:pt x="22636" y="5030"/>
                  </a:cubicBezTo>
                  <a:cubicBezTo>
                    <a:pt x="22879" y="5015"/>
                    <a:pt x="23091" y="4984"/>
                    <a:pt x="23304" y="4969"/>
                  </a:cubicBezTo>
                  <a:cubicBezTo>
                    <a:pt x="23517" y="4954"/>
                    <a:pt x="23714" y="4939"/>
                    <a:pt x="23912" y="4924"/>
                  </a:cubicBezTo>
                  <a:cubicBezTo>
                    <a:pt x="24686" y="4878"/>
                    <a:pt x="25294" y="4832"/>
                    <a:pt x="25735" y="4772"/>
                  </a:cubicBezTo>
                  <a:cubicBezTo>
                    <a:pt x="25917" y="4741"/>
                    <a:pt x="26099" y="4696"/>
                    <a:pt x="26266" y="4650"/>
                  </a:cubicBezTo>
                  <a:cubicBezTo>
                    <a:pt x="26373" y="4620"/>
                    <a:pt x="26479" y="4559"/>
                    <a:pt x="26570" y="4483"/>
                  </a:cubicBezTo>
                  <a:cubicBezTo>
                    <a:pt x="26677" y="4362"/>
                    <a:pt x="26631" y="4210"/>
                    <a:pt x="26418" y="4012"/>
                  </a:cubicBezTo>
                  <a:cubicBezTo>
                    <a:pt x="26084" y="3769"/>
                    <a:pt x="25719" y="3572"/>
                    <a:pt x="25340" y="3420"/>
                  </a:cubicBezTo>
                  <a:cubicBezTo>
                    <a:pt x="25081" y="3329"/>
                    <a:pt x="24793" y="3222"/>
                    <a:pt x="24459" y="3131"/>
                  </a:cubicBezTo>
                  <a:cubicBezTo>
                    <a:pt x="24140" y="3025"/>
                    <a:pt x="23775" y="2949"/>
                    <a:pt x="23380" y="2858"/>
                  </a:cubicBezTo>
                  <a:cubicBezTo>
                    <a:pt x="22520" y="2688"/>
                    <a:pt x="21647" y="2598"/>
                    <a:pt x="20772" y="2598"/>
                  </a:cubicBezTo>
                  <a:cubicBezTo>
                    <a:pt x="20705" y="2598"/>
                    <a:pt x="20637" y="2598"/>
                    <a:pt x="20570" y="2599"/>
                  </a:cubicBezTo>
                  <a:cubicBezTo>
                    <a:pt x="19385" y="2615"/>
                    <a:pt x="18200" y="2858"/>
                    <a:pt x="17106" y="3313"/>
                  </a:cubicBezTo>
                  <a:lnTo>
                    <a:pt x="16878" y="2842"/>
                  </a:lnTo>
                  <a:cubicBezTo>
                    <a:pt x="17896" y="2387"/>
                    <a:pt x="18990" y="2068"/>
                    <a:pt x="20099" y="1901"/>
                  </a:cubicBezTo>
                  <a:cubicBezTo>
                    <a:pt x="20327" y="1855"/>
                    <a:pt x="20524" y="1825"/>
                    <a:pt x="20722" y="1809"/>
                  </a:cubicBezTo>
                  <a:lnTo>
                    <a:pt x="21268" y="1733"/>
                  </a:lnTo>
                  <a:cubicBezTo>
                    <a:pt x="21603" y="1688"/>
                    <a:pt x="21906" y="1657"/>
                    <a:pt x="22149" y="1627"/>
                  </a:cubicBezTo>
                  <a:cubicBezTo>
                    <a:pt x="22529" y="1597"/>
                    <a:pt x="22894" y="1536"/>
                    <a:pt x="23243" y="1430"/>
                  </a:cubicBezTo>
                  <a:cubicBezTo>
                    <a:pt x="23486" y="1369"/>
                    <a:pt x="23608" y="1293"/>
                    <a:pt x="23653" y="1202"/>
                  </a:cubicBezTo>
                  <a:cubicBezTo>
                    <a:pt x="23745" y="1019"/>
                    <a:pt x="23532" y="792"/>
                    <a:pt x="23395" y="579"/>
                  </a:cubicBezTo>
                  <a:cubicBezTo>
                    <a:pt x="23319" y="503"/>
                    <a:pt x="23274" y="397"/>
                    <a:pt x="23274" y="275"/>
                  </a:cubicBezTo>
                  <a:cubicBezTo>
                    <a:pt x="23274" y="184"/>
                    <a:pt x="23350" y="93"/>
                    <a:pt x="23517" y="17"/>
                  </a:cubicBezTo>
                  <a:cubicBezTo>
                    <a:pt x="23249" y="6"/>
                    <a:pt x="22981" y="0"/>
                    <a:pt x="227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 name="Google Shape;2033;p41"/>
          <p:cNvGrpSpPr/>
          <p:nvPr/>
        </p:nvGrpSpPr>
        <p:grpSpPr>
          <a:xfrm>
            <a:off x="2" y="5"/>
            <a:ext cx="1618472" cy="1036505"/>
            <a:chOff x="2" y="5"/>
            <a:chExt cx="1618472" cy="1036505"/>
          </a:xfrm>
        </p:grpSpPr>
        <p:sp>
          <p:nvSpPr>
            <p:cNvPr id="2034" name="Google Shape;2034;p41"/>
            <p:cNvSpPr/>
            <p:nvPr/>
          </p:nvSpPr>
          <p:spPr>
            <a:xfrm>
              <a:off x="142029" y="284516"/>
              <a:ext cx="53880" cy="40637"/>
            </a:xfrm>
            <a:custGeom>
              <a:rect b="b" l="l" r="r" t="t"/>
              <a:pathLst>
                <a:path extrusionOk="0" h="7202" w="9549">
                  <a:moveTo>
                    <a:pt x="4802" y="0"/>
                  </a:moveTo>
                  <a:cubicBezTo>
                    <a:pt x="1601" y="0"/>
                    <a:pt x="1" y="3825"/>
                    <a:pt x="2252" y="6103"/>
                  </a:cubicBezTo>
                  <a:cubicBezTo>
                    <a:pt x="2930" y="6835"/>
                    <a:pt x="3852" y="7201"/>
                    <a:pt x="4775" y="7201"/>
                  </a:cubicBezTo>
                  <a:cubicBezTo>
                    <a:pt x="5697" y="7201"/>
                    <a:pt x="6619" y="6835"/>
                    <a:pt x="7297" y="6103"/>
                  </a:cubicBezTo>
                  <a:cubicBezTo>
                    <a:pt x="9548" y="3879"/>
                    <a:pt x="7975" y="27"/>
                    <a:pt x="48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1"/>
            <p:cNvSpPr/>
            <p:nvPr/>
          </p:nvSpPr>
          <p:spPr>
            <a:xfrm>
              <a:off x="284299" y="142483"/>
              <a:ext cx="53790" cy="40570"/>
            </a:xfrm>
            <a:custGeom>
              <a:rect b="b" l="l" r="r" t="t"/>
              <a:pathLst>
                <a:path extrusionOk="0" h="7190" w="9533">
                  <a:moveTo>
                    <a:pt x="4746" y="1"/>
                  </a:moveTo>
                  <a:cubicBezTo>
                    <a:pt x="1616" y="1"/>
                    <a:pt x="0" y="3761"/>
                    <a:pt x="2182" y="6050"/>
                  </a:cubicBezTo>
                  <a:cubicBezTo>
                    <a:pt x="2859" y="6810"/>
                    <a:pt x="3796" y="7189"/>
                    <a:pt x="4739" y="7189"/>
                  </a:cubicBezTo>
                  <a:cubicBezTo>
                    <a:pt x="5648" y="7189"/>
                    <a:pt x="6562" y="6837"/>
                    <a:pt x="7254" y="6131"/>
                  </a:cubicBezTo>
                  <a:cubicBezTo>
                    <a:pt x="9532" y="3934"/>
                    <a:pt x="8013" y="55"/>
                    <a:pt x="4813" y="1"/>
                  </a:cubicBezTo>
                  <a:cubicBezTo>
                    <a:pt x="4790" y="1"/>
                    <a:pt x="4768" y="1"/>
                    <a:pt x="47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1"/>
            <p:cNvSpPr/>
            <p:nvPr/>
          </p:nvSpPr>
          <p:spPr>
            <a:xfrm>
              <a:off x="426281" y="61"/>
              <a:ext cx="53987" cy="40660"/>
            </a:xfrm>
            <a:custGeom>
              <a:rect b="b" l="l" r="r" t="t"/>
              <a:pathLst>
                <a:path extrusionOk="0" h="7206" w="9568">
                  <a:moveTo>
                    <a:pt x="4746" y="0"/>
                  </a:moveTo>
                  <a:cubicBezTo>
                    <a:pt x="3826" y="0"/>
                    <a:pt x="2912" y="366"/>
                    <a:pt x="2244" y="1102"/>
                  </a:cubicBezTo>
                  <a:cubicBezTo>
                    <a:pt x="1" y="3372"/>
                    <a:pt x="1609" y="7205"/>
                    <a:pt x="4787" y="7205"/>
                  </a:cubicBezTo>
                  <a:cubicBezTo>
                    <a:pt x="4798" y="7205"/>
                    <a:pt x="4810" y="7205"/>
                    <a:pt x="4821" y="7205"/>
                  </a:cubicBezTo>
                  <a:cubicBezTo>
                    <a:pt x="7994" y="7151"/>
                    <a:pt x="9568" y="3299"/>
                    <a:pt x="7262" y="1075"/>
                  </a:cubicBezTo>
                  <a:cubicBezTo>
                    <a:pt x="6574" y="360"/>
                    <a:pt x="5657" y="0"/>
                    <a:pt x="47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1"/>
            <p:cNvSpPr/>
            <p:nvPr/>
          </p:nvSpPr>
          <p:spPr>
            <a:xfrm>
              <a:off x="284209" y="284516"/>
              <a:ext cx="53880" cy="40637"/>
            </a:xfrm>
            <a:custGeom>
              <a:rect b="b" l="l" r="r" t="t"/>
              <a:pathLst>
                <a:path extrusionOk="0" h="7202" w="9549">
                  <a:moveTo>
                    <a:pt x="4748" y="0"/>
                  </a:moveTo>
                  <a:cubicBezTo>
                    <a:pt x="1574" y="27"/>
                    <a:pt x="1" y="3879"/>
                    <a:pt x="2252" y="6103"/>
                  </a:cubicBezTo>
                  <a:cubicBezTo>
                    <a:pt x="2944" y="6835"/>
                    <a:pt x="3866" y="7201"/>
                    <a:pt x="4788" y="7201"/>
                  </a:cubicBezTo>
                  <a:cubicBezTo>
                    <a:pt x="5710" y="7201"/>
                    <a:pt x="6633" y="6835"/>
                    <a:pt x="7324" y="6103"/>
                  </a:cubicBezTo>
                  <a:cubicBezTo>
                    <a:pt x="9548" y="3825"/>
                    <a:pt x="7948" y="0"/>
                    <a:pt x="47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1"/>
            <p:cNvSpPr/>
            <p:nvPr/>
          </p:nvSpPr>
          <p:spPr>
            <a:xfrm>
              <a:off x="430372" y="142139"/>
              <a:ext cx="45766" cy="40902"/>
            </a:xfrm>
            <a:custGeom>
              <a:rect b="b" l="l" r="r" t="t"/>
              <a:pathLst>
                <a:path extrusionOk="0" h="7249" w="8111">
                  <a:moveTo>
                    <a:pt x="4037" y="0"/>
                  </a:moveTo>
                  <a:cubicBezTo>
                    <a:pt x="3213" y="0"/>
                    <a:pt x="2393" y="309"/>
                    <a:pt x="1709" y="930"/>
                  </a:cubicBezTo>
                  <a:cubicBezTo>
                    <a:pt x="163" y="2314"/>
                    <a:pt x="0" y="4429"/>
                    <a:pt x="1356" y="5975"/>
                  </a:cubicBezTo>
                  <a:cubicBezTo>
                    <a:pt x="2109" y="6817"/>
                    <a:pt x="3087" y="7248"/>
                    <a:pt x="4067" y="7248"/>
                  </a:cubicBezTo>
                  <a:cubicBezTo>
                    <a:pt x="4887" y="7248"/>
                    <a:pt x="5709" y="6946"/>
                    <a:pt x="6401" y="6328"/>
                  </a:cubicBezTo>
                  <a:cubicBezTo>
                    <a:pt x="7920" y="4972"/>
                    <a:pt x="8110" y="2775"/>
                    <a:pt x="6754" y="1283"/>
                  </a:cubicBezTo>
                  <a:cubicBezTo>
                    <a:pt x="5990" y="431"/>
                    <a:pt x="5011" y="0"/>
                    <a:pt x="40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1"/>
            <p:cNvSpPr/>
            <p:nvPr/>
          </p:nvSpPr>
          <p:spPr>
            <a:xfrm>
              <a:off x="572704" y="5"/>
              <a:ext cx="45462" cy="40846"/>
            </a:xfrm>
            <a:custGeom>
              <a:rect b="b" l="l" r="r" t="t"/>
              <a:pathLst>
                <a:path extrusionOk="0" h="7239" w="8057">
                  <a:moveTo>
                    <a:pt x="4008" y="1"/>
                  </a:moveTo>
                  <a:cubicBezTo>
                    <a:pt x="3158" y="1"/>
                    <a:pt x="2309" y="334"/>
                    <a:pt x="1601" y="1004"/>
                  </a:cubicBezTo>
                  <a:cubicBezTo>
                    <a:pt x="82" y="2414"/>
                    <a:pt x="0" y="4557"/>
                    <a:pt x="1384" y="6049"/>
                  </a:cubicBezTo>
                  <a:cubicBezTo>
                    <a:pt x="2129" y="6837"/>
                    <a:pt x="3086" y="7239"/>
                    <a:pt x="4043" y="7239"/>
                  </a:cubicBezTo>
                  <a:cubicBezTo>
                    <a:pt x="4897" y="7239"/>
                    <a:pt x="5752" y="6918"/>
                    <a:pt x="6456" y="6266"/>
                  </a:cubicBezTo>
                  <a:cubicBezTo>
                    <a:pt x="7948" y="4937"/>
                    <a:pt x="8056" y="2631"/>
                    <a:pt x="6646" y="1221"/>
                  </a:cubicBezTo>
                  <a:cubicBezTo>
                    <a:pt x="5891" y="409"/>
                    <a:pt x="4949" y="1"/>
                    <a:pt x="40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1"/>
            <p:cNvSpPr/>
            <p:nvPr/>
          </p:nvSpPr>
          <p:spPr>
            <a:xfrm>
              <a:off x="426236" y="284516"/>
              <a:ext cx="53880" cy="40750"/>
            </a:xfrm>
            <a:custGeom>
              <a:rect b="b" l="l" r="r" t="t"/>
              <a:pathLst>
                <a:path extrusionOk="0" h="7222" w="9549">
                  <a:moveTo>
                    <a:pt x="4775" y="0"/>
                  </a:moveTo>
                  <a:cubicBezTo>
                    <a:pt x="1601" y="0"/>
                    <a:pt x="1" y="3852"/>
                    <a:pt x="2252" y="6103"/>
                  </a:cubicBezTo>
                  <a:cubicBezTo>
                    <a:pt x="2930" y="6849"/>
                    <a:pt x="3852" y="7222"/>
                    <a:pt x="4775" y="7222"/>
                  </a:cubicBezTo>
                  <a:cubicBezTo>
                    <a:pt x="5697" y="7222"/>
                    <a:pt x="6619" y="6849"/>
                    <a:pt x="7297" y="6103"/>
                  </a:cubicBezTo>
                  <a:cubicBezTo>
                    <a:pt x="9548" y="3852"/>
                    <a:pt x="7975" y="0"/>
                    <a:pt x="47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1"/>
            <p:cNvSpPr/>
            <p:nvPr/>
          </p:nvSpPr>
          <p:spPr>
            <a:xfrm>
              <a:off x="568399" y="142212"/>
              <a:ext cx="53897" cy="40541"/>
            </a:xfrm>
            <a:custGeom>
              <a:rect b="b" l="l" r="r" t="t"/>
              <a:pathLst>
                <a:path extrusionOk="0" h="7185" w="9552">
                  <a:moveTo>
                    <a:pt x="4771" y="1"/>
                  </a:moveTo>
                  <a:cubicBezTo>
                    <a:pt x="3826" y="1"/>
                    <a:pt x="2884" y="381"/>
                    <a:pt x="2201" y="1134"/>
                  </a:cubicBezTo>
                  <a:cubicBezTo>
                    <a:pt x="0" y="3416"/>
                    <a:pt x="1624" y="7184"/>
                    <a:pt x="4759" y="7184"/>
                  </a:cubicBezTo>
                  <a:cubicBezTo>
                    <a:pt x="4792" y="7184"/>
                    <a:pt x="4825" y="7184"/>
                    <a:pt x="4859" y="7183"/>
                  </a:cubicBezTo>
                  <a:cubicBezTo>
                    <a:pt x="8033" y="7129"/>
                    <a:pt x="9551" y="3223"/>
                    <a:pt x="7246" y="1026"/>
                  </a:cubicBezTo>
                  <a:cubicBezTo>
                    <a:pt x="6561" y="340"/>
                    <a:pt x="5664" y="1"/>
                    <a:pt x="4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1"/>
            <p:cNvSpPr/>
            <p:nvPr/>
          </p:nvSpPr>
          <p:spPr>
            <a:xfrm>
              <a:off x="710595" y="55"/>
              <a:ext cx="53790" cy="40665"/>
            </a:xfrm>
            <a:custGeom>
              <a:rect b="b" l="l" r="r" t="t"/>
              <a:pathLst>
                <a:path extrusionOk="0" h="7207" w="9533">
                  <a:moveTo>
                    <a:pt x="4768" y="1"/>
                  </a:moveTo>
                  <a:cubicBezTo>
                    <a:pt x="3870" y="1"/>
                    <a:pt x="2968" y="347"/>
                    <a:pt x="2279" y="1049"/>
                  </a:cubicBezTo>
                  <a:cubicBezTo>
                    <a:pt x="1" y="3246"/>
                    <a:pt x="1520" y="7152"/>
                    <a:pt x="4693" y="7206"/>
                  </a:cubicBezTo>
                  <a:cubicBezTo>
                    <a:pt x="4716" y="7206"/>
                    <a:pt x="4738" y="7206"/>
                    <a:pt x="4761" y="7206"/>
                  </a:cubicBezTo>
                  <a:cubicBezTo>
                    <a:pt x="7917" y="7206"/>
                    <a:pt x="9533" y="3420"/>
                    <a:pt x="7324" y="1130"/>
                  </a:cubicBezTo>
                  <a:cubicBezTo>
                    <a:pt x="6644" y="381"/>
                    <a:pt x="5709" y="1"/>
                    <a:pt x="4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1"/>
            <p:cNvSpPr/>
            <p:nvPr/>
          </p:nvSpPr>
          <p:spPr>
            <a:xfrm>
              <a:off x="572704" y="284212"/>
              <a:ext cx="45462" cy="40846"/>
            </a:xfrm>
            <a:custGeom>
              <a:rect b="b" l="l" r="r" t="t"/>
              <a:pathLst>
                <a:path extrusionOk="0" h="7239" w="8057">
                  <a:moveTo>
                    <a:pt x="4008" y="0"/>
                  </a:moveTo>
                  <a:cubicBezTo>
                    <a:pt x="3158" y="0"/>
                    <a:pt x="2309" y="334"/>
                    <a:pt x="1601" y="1003"/>
                  </a:cubicBezTo>
                  <a:cubicBezTo>
                    <a:pt x="109" y="2414"/>
                    <a:pt x="0" y="4584"/>
                    <a:pt x="1384" y="6048"/>
                  </a:cubicBezTo>
                  <a:cubicBezTo>
                    <a:pt x="2086" y="6837"/>
                    <a:pt x="3060" y="7239"/>
                    <a:pt x="4036" y="7239"/>
                  </a:cubicBezTo>
                  <a:cubicBezTo>
                    <a:pt x="4906" y="7239"/>
                    <a:pt x="5778" y="6918"/>
                    <a:pt x="6456" y="6265"/>
                  </a:cubicBezTo>
                  <a:cubicBezTo>
                    <a:pt x="7948" y="4964"/>
                    <a:pt x="8056" y="2631"/>
                    <a:pt x="6646" y="1220"/>
                  </a:cubicBezTo>
                  <a:cubicBezTo>
                    <a:pt x="5891" y="408"/>
                    <a:pt x="4949" y="0"/>
                    <a:pt x="40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1"/>
            <p:cNvSpPr/>
            <p:nvPr/>
          </p:nvSpPr>
          <p:spPr>
            <a:xfrm>
              <a:off x="710595" y="142117"/>
              <a:ext cx="53750" cy="40790"/>
            </a:xfrm>
            <a:custGeom>
              <a:rect b="b" l="l" r="r" t="t"/>
              <a:pathLst>
                <a:path extrusionOk="0" h="7229" w="9526">
                  <a:moveTo>
                    <a:pt x="4763" y="1"/>
                  </a:moveTo>
                  <a:cubicBezTo>
                    <a:pt x="3897" y="1"/>
                    <a:pt x="3028" y="347"/>
                    <a:pt x="2306" y="1043"/>
                  </a:cubicBezTo>
                  <a:cubicBezTo>
                    <a:pt x="1" y="3240"/>
                    <a:pt x="1493" y="7146"/>
                    <a:pt x="4666" y="7227"/>
                  </a:cubicBezTo>
                  <a:cubicBezTo>
                    <a:pt x="4700" y="7228"/>
                    <a:pt x="4733" y="7228"/>
                    <a:pt x="4767" y="7228"/>
                  </a:cubicBezTo>
                  <a:cubicBezTo>
                    <a:pt x="7902" y="7228"/>
                    <a:pt x="9525" y="3460"/>
                    <a:pt x="7352" y="1178"/>
                  </a:cubicBezTo>
                  <a:cubicBezTo>
                    <a:pt x="6610" y="394"/>
                    <a:pt x="5687" y="1"/>
                    <a:pt x="47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1"/>
            <p:cNvSpPr/>
            <p:nvPr/>
          </p:nvSpPr>
          <p:spPr>
            <a:xfrm>
              <a:off x="710533" y="284341"/>
              <a:ext cx="53942" cy="40587"/>
            </a:xfrm>
            <a:custGeom>
              <a:rect b="b" l="l" r="r" t="t"/>
              <a:pathLst>
                <a:path extrusionOk="0" h="7193" w="9560">
                  <a:moveTo>
                    <a:pt x="4786" y="0"/>
                  </a:moveTo>
                  <a:cubicBezTo>
                    <a:pt x="3845" y="0"/>
                    <a:pt x="2903" y="380"/>
                    <a:pt x="2209" y="1143"/>
                  </a:cubicBezTo>
                  <a:cubicBezTo>
                    <a:pt x="0" y="3406"/>
                    <a:pt x="1616" y="7192"/>
                    <a:pt x="4773" y="7192"/>
                  </a:cubicBezTo>
                  <a:cubicBezTo>
                    <a:pt x="4795" y="7192"/>
                    <a:pt x="4818" y="7192"/>
                    <a:pt x="4840" y="7192"/>
                  </a:cubicBezTo>
                  <a:cubicBezTo>
                    <a:pt x="8013" y="7138"/>
                    <a:pt x="9560" y="3259"/>
                    <a:pt x="7254" y="1035"/>
                  </a:cubicBezTo>
                  <a:cubicBezTo>
                    <a:pt x="6579" y="346"/>
                    <a:pt x="5683" y="0"/>
                    <a:pt x="47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1"/>
            <p:cNvSpPr/>
            <p:nvPr/>
          </p:nvSpPr>
          <p:spPr>
            <a:xfrm>
              <a:off x="2" y="304"/>
              <a:ext cx="53790" cy="40626"/>
            </a:xfrm>
            <a:custGeom>
              <a:rect b="b" l="l" r="r" t="t"/>
              <a:pathLst>
                <a:path extrusionOk="0" h="7200" w="9533">
                  <a:moveTo>
                    <a:pt x="4760" y="1"/>
                  </a:moveTo>
                  <a:cubicBezTo>
                    <a:pt x="4738" y="1"/>
                    <a:pt x="4716" y="1"/>
                    <a:pt x="4693" y="1"/>
                  </a:cubicBezTo>
                  <a:cubicBezTo>
                    <a:pt x="1520" y="55"/>
                    <a:pt x="1" y="3934"/>
                    <a:pt x="2279" y="6131"/>
                  </a:cubicBezTo>
                  <a:cubicBezTo>
                    <a:pt x="2955" y="6847"/>
                    <a:pt x="3857" y="7200"/>
                    <a:pt x="4759" y="7200"/>
                  </a:cubicBezTo>
                  <a:cubicBezTo>
                    <a:pt x="5702" y="7200"/>
                    <a:pt x="6644" y="6813"/>
                    <a:pt x="7324" y="6050"/>
                  </a:cubicBezTo>
                  <a:cubicBezTo>
                    <a:pt x="9533" y="3787"/>
                    <a:pt x="7917" y="1"/>
                    <a:pt x="47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1"/>
            <p:cNvSpPr/>
            <p:nvPr/>
          </p:nvSpPr>
          <p:spPr>
            <a:xfrm>
              <a:off x="92" y="142483"/>
              <a:ext cx="53790" cy="40547"/>
            </a:xfrm>
            <a:custGeom>
              <a:rect b="b" l="l" r="r" t="t"/>
              <a:pathLst>
                <a:path extrusionOk="0" h="7186" w="9533">
                  <a:moveTo>
                    <a:pt x="4719" y="1"/>
                  </a:moveTo>
                  <a:cubicBezTo>
                    <a:pt x="1590" y="1"/>
                    <a:pt x="0" y="3787"/>
                    <a:pt x="2209" y="6050"/>
                  </a:cubicBezTo>
                  <a:cubicBezTo>
                    <a:pt x="2896" y="6806"/>
                    <a:pt x="3828" y="7186"/>
                    <a:pt x="4759" y="7186"/>
                  </a:cubicBezTo>
                  <a:cubicBezTo>
                    <a:pt x="5665" y="7186"/>
                    <a:pt x="6572" y="6826"/>
                    <a:pt x="7254" y="6104"/>
                  </a:cubicBezTo>
                  <a:cubicBezTo>
                    <a:pt x="9532" y="3880"/>
                    <a:pt x="7986" y="28"/>
                    <a:pt x="4786" y="1"/>
                  </a:cubicBezTo>
                  <a:cubicBezTo>
                    <a:pt x="4763" y="1"/>
                    <a:pt x="4741" y="1"/>
                    <a:pt x="47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1"/>
            <p:cNvSpPr/>
            <p:nvPr/>
          </p:nvSpPr>
          <p:spPr>
            <a:xfrm>
              <a:off x="142074" y="309"/>
              <a:ext cx="53835" cy="40581"/>
            </a:xfrm>
            <a:custGeom>
              <a:rect b="b" l="l" r="r" t="t"/>
              <a:pathLst>
                <a:path extrusionOk="0" h="7192" w="9541">
                  <a:moveTo>
                    <a:pt x="4787" y="0"/>
                  </a:moveTo>
                  <a:cubicBezTo>
                    <a:pt x="1609" y="0"/>
                    <a:pt x="1" y="3806"/>
                    <a:pt x="2217" y="6076"/>
                  </a:cubicBezTo>
                  <a:cubicBezTo>
                    <a:pt x="2905" y="6819"/>
                    <a:pt x="3843" y="7192"/>
                    <a:pt x="4778" y="7192"/>
                  </a:cubicBezTo>
                  <a:cubicBezTo>
                    <a:pt x="5687" y="7192"/>
                    <a:pt x="6593" y="6839"/>
                    <a:pt x="7262" y="6130"/>
                  </a:cubicBezTo>
                  <a:cubicBezTo>
                    <a:pt x="9540" y="3906"/>
                    <a:pt x="7994" y="27"/>
                    <a:pt x="4821" y="0"/>
                  </a:cubicBezTo>
                  <a:cubicBezTo>
                    <a:pt x="4810" y="0"/>
                    <a:pt x="4798" y="0"/>
                    <a:pt x="47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1"/>
            <p:cNvSpPr/>
            <p:nvPr/>
          </p:nvSpPr>
          <p:spPr>
            <a:xfrm>
              <a:off x="47" y="284511"/>
              <a:ext cx="53835" cy="40699"/>
            </a:xfrm>
            <a:custGeom>
              <a:rect b="b" l="l" r="r" t="t"/>
              <a:pathLst>
                <a:path extrusionOk="0" h="7213" w="9541">
                  <a:moveTo>
                    <a:pt x="4760" y="1"/>
                  </a:moveTo>
                  <a:cubicBezTo>
                    <a:pt x="1609" y="1"/>
                    <a:pt x="1" y="3806"/>
                    <a:pt x="2217" y="6077"/>
                  </a:cubicBezTo>
                  <a:cubicBezTo>
                    <a:pt x="2904" y="6833"/>
                    <a:pt x="3836" y="7213"/>
                    <a:pt x="4767" y="7213"/>
                  </a:cubicBezTo>
                  <a:cubicBezTo>
                    <a:pt x="5673" y="7213"/>
                    <a:pt x="6580" y="6853"/>
                    <a:pt x="7262" y="6131"/>
                  </a:cubicBezTo>
                  <a:cubicBezTo>
                    <a:pt x="9540" y="3907"/>
                    <a:pt x="7994" y="28"/>
                    <a:pt x="4794" y="1"/>
                  </a:cubicBezTo>
                  <a:cubicBezTo>
                    <a:pt x="4783" y="1"/>
                    <a:pt x="4771" y="1"/>
                    <a:pt x="47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1"/>
            <p:cNvSpPr/>
            <p:nvPr/>
          </p:nvSpPr>
          <p:spPr>
            <a:xfrm>
              <a:off x="146165" y="142145"/>
              <a:ext cx="45456" cy="40863"/>
            </a:xfrm>
            <a:custGeom>
              <a:rect b="b" l="l" r="r" t="t"/>
              <a:pathLst>
                <a:path extrusionOk="0" h="7242" w="8056">
                  <a:moveTo>
                    <a:pt x="4032" y="1"/>
                  </a:moveTo>
                  <a:cubicBezTo>
                    <a:pt x="3183" y="1"/>
                    <a:pt x="2335" y="327"/>
                    <a:pt x="1628" y="983"/>
                  </a:cubicBezTo>
                  <a:cubicBezTo>
                    <a:pt x="136" y="2394"/>
                    <a:pt x="0" y="4564"/>
                    <a:pt x="1411" y="6056"/>
                  </a:cubicBezTo>
                  <a:cubicBezTo>
                    <a:pt x="2095" y="6840"/>
                    <a:pt x="3057" y="7242"/>
                    <a:pt x="4024" y="7242"/>
                  </a:cubicBezTo>
                  <a:cubicBezTo>
                    <a:pt x="4897" y="7242"/>
                    <a:pt x="5774" y="6914"/>
                    <a:pt x="6456" y="6245"/>
                  </a:cubicBezTo>
                  <a:cubicBezTo>
                    <a:pt x="7975" y="4944"/>
                    <a:pt x="8056" y="2638"/>
                    <a:pt x="6673" y="1200"/>
                  </a:cubicBezTo>
                  <a:cubicBezTo>
                    <a:pt x="5917" y="402"/>
                    <a:pt x="4974" y="1"/>
                    <a:pt x="40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1"/>
            <p:cNvSpPr/>
            <p:nvPr/>
          </p:nvSpPr>
          <p:spPr>
            <a:xfrm>
              <a:off x="284209" y="55"/>
              <a:ext cx="53790" cy="40665"/>
            </a:xfrm>
            <a:custGeom>
              <a:rect b="b" l="l" r="r" t="t"/>
              <a:pathLst>
                <a:path extrusionOk="0" h="7207" w="9533">
                  <a:moveTo>
                    <a:pt x="4768" y="1"/>
                  </a:moveTo>
                  <a:cubicBezTo>
                    <a:pt x="3870" y="1"/>
                    <a:pt x="2968" y="347"/>
                    <a:pt x="2279" y="1049"/>
                  </a:cubicBezTo>
                  <a:cubicBezTo>
                    <a:pt x="1" y="3273"/>
                    <a:pt x="1520" y="7152"/>
                    <a:pt x="4720" y="7206"/>
                  </a:cubicBezTo>
                  <a:cubicBezTo>
                    <a:pt x="4743" y="7206"/>
                    <a:pt x="4765" y="7206"/>
                    <a:pt x="4787" y="7206"/>
                  </a:cubicBezTo>
                  <a:cubicBezTo>
                    <a:pt x="7917" y="7206"/>
                    <a:pt x="9533" y="3393"/>
                    <a:pt x="7324" y="1130"/>
                  </a:cubicBezTo>
                  <a:cubicBezTo>
                    <a:pt x="6644" y="381"/>
                    <a:pt x="5709" y="1"/>
                    <a:pt x="4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1"/>
            <p:cNvSpPr/>
            <p:nvPr/>
          </p:nvSpPr>
          <p:spPr>
            <a:xfrm>
              <a:off x="852781" y="284516"/>
              <a:ext cx="53875" cy="40637"/>
            </a:xfrm>
            <a:custGeom>
              <a:rect b="b" l="l" r="r" t="t"/>
              <a:pathLst>
                <a:path extrusionOk="0" h="7202" w="9548">
                  <a:moveTo>
                    <a:pt x="4801" y="0"/>
                  </a:moveTo>
                  <a:cubicBezTo>
                    <a:pt x="1600" y="0"/>
                    <a:pt x="0" y="3825"/>
                    <a:pt x="2251" y="6103"/>
                  </a:cubicBezTo>
                  <a:cubicBezTo>
                    <a:pt x="2929" y="6835"/>
                    <a:pt x="3852" y="7201"/>
                    <a:pt x="4774" y="7201"/>
                  </a:cubicBezTo>
                  <a:cubicBezTo>
                    <a:pt x="5696" y="7201"/>
                    <a:pt x="6618" y="6835"/>
                    <a:pt x="7296" y="6103"/>
                  </a:cubicBezTo>
                  <a:cubicBezTo>
                    <a:pt x="9548" y="3879"/>
                    <a:pt x="7974" y="27"/>
                    <a:pt x="48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1"/>
            <p:cNvSpPr/>
            <p:nvPr/>
          </p:nvSpPr>
          <p:spPr>
            <a:xfrm>
              <a:off x="994893" y="142483"/>
              <a:ext cx="53942" cy="40570"/>
            </a:xfrm>
            <a:custGeom>
              <a:rect b="b" l="l" r="r" t="t"/>
              <a:pathLst>
                <a:path extrusionOk="0" h="7190" w="9560">
                  <a:moveTo>
                    <a:pt x="4773" y="1"/>
                  </a:moveTo>
                  <a:cubicBezTo>
                    <a:pt x="1643" y="1"/>
                    <a:pt x="1" y="3761"/>
                    <a:pt x="2209" y="6050"/>
                  </a:cubicBezTo>
                  <a:cubicBezTo>
                    <a:pt x="2886" y="6810"/>
                    <a:pt x="3823" y="7189"/>
                    <a:pt x="4763" y="7189"/>
                  </a:cubicBezTo>
                  <a:cubicBezTo>
                    <a:pt x="5668" y="7189"/>
                    <a:pt x="6575" y="6837"/>
                    <a:pt x="7254" y="6131"/>
                  </a:cubicBezTo>
                  <a:cubicBezTo>
                    <a:pt x="9560" y="3934"/>
                    <a:pt x="8014" y="55"/>
                    <a:pt x="4840" y="1"/>
                  </a:cubicBezTo>
                  <a:cubicBezTo>
                    <a:pt x="4818" y="1"/>
                    <a:pt x="4795" y="1"/>
                    <a:pt x="4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1"/>
            <p:cNvSpPr/>
            <p:nvPr/>
          </p:nvSpPr>
          <p:spPr>
            <a:xfrm>
              <a:off x="1137027" y="61"/>
              <a:ext cx="53835" cy="40660"/>
            </a:xfrm>
            <a:custGeom>
              <a:rect b="b" l="l" r="r" t="t"/>
              <a:pathLst>
                <a:path extrusionOk="0" h="7206" w="9541">
                  <a:moveTo>
                    <a:pt x="4742" y="0"/>
                  </a:moveTo>
                  <a:cubicBezTo>
                    <a:pt x="3819" y="0"/>
                    <a:pt x="2898" y="366"/>
                    <a:pt x="2217" y="1102"/>
                  </a:cubicBezTo>
                  <a:cubicBezTo>
                    <a:pt x="1" y="3372"/>
                    <a:pt x="1609" y="7205"/>
                    <a:pt x="4788" y="7205"/>
                  </a:cubicBezTo>
                  <a:cubicBezTo>
                    <a:pt x="4799" y="7205"/>
                    <a:pt x="4810" y="7205"/>
                    <a:pt x="4821" y="7205"/>
                  </a:cubicBezTo>
                  <a:cubicBezTo>
                    <a:pt x="7995" y="7151"/>
                    <a:pt x="9541" y="3299"/>
                    <a:pt x="7262" y="1075"/>
                  </a:cubicBezTo>
                  <a:cubicBezTo>
                    <a:pt x="6574" y="360"/>
                    <a:pt x="5657" y="0"/>
                    <a:pt x="4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1"/>
            <p:cNvSpPr/>
            <p:nvPr/>
          </p:nvSpPr>
          <p:spPr>
            <a:xfrm>
              <a:off x="994961" y="284516"/>
              <a:ext cx="53875" cy="40637"/>
            </a:xfrm>
            <a:custGeom>
              <a:rect b="b" l="l" r="r" t="t"/>
              <a:pathLst>
                <a:path extrusionOk="0" h="7202" w="9548">
                  <a:moveTo>
                    <a:pt x="4747" y="0"/>
                  </a:moveTo>
                  <a:cubicBezTo>
                    <a:pt x="1573" y="27"/>
                    <a:pt x="0" y="3879"/>
                    <a:pt x="2251" y="6103"/>
                  </a:cubicBezTo>
                  <a:cubicBezTo>
                    <a:pt x="2943" y="6835"/>
                    <a:pt x="3865" y="7201"/>
                    <a:pt x="4784" y="7201"/>
                  </a:cubicBezTo>
                  <a:cubicBezTo>
                    <a:pt x="5703" y="7201"/>
                    <a:pt x="6618" y="6835"/>
                    <a:pt x="7296" y="6103"/>
                  </a:cubicBezTo>
                  <a:cubicBezTo>
                    <a:pt x="9548" y="3825"/>
                    <a:pt x="7947" y="0"/>
                    <a:pt x="47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1"/>
            <p:cNvSpPr/>
            <p:nvPr/>
          </p:nvSpPr>
          <p:spPr>
            <a:xfrm>
              <a:off x="1141118" y="142139"/>
              <a:ext cx="45614" cy="40902"/>
            </a:xfrm>
            <a:custGeom>
              <a:rect b="b" l="l" r="r" t="t"/>
              <a:pathLst>
                <a:path extrusionOk="0" h="7249" w="8084">
                  <a:moveTo>
                    <a:pt x="4026" y="0"/>
                  </a:moveTo>
                  <a:cubicBezTo>
                    <a:pt x="3208" y="0"/>
                    <a:pt x="2393" y="309"/>
                    <a:pt x="1709" y="930"/>
                  </a:cubicBezTo>
                  <a:cubicBezTo>
                    <a:pt x="163" y="2314"/>
                    <a:pt x="0" y="4429"/>
                    <a:pt x="1357" y="5975"/>
                  </a:cubicBezTo>
                  <a:cubicBezTo>
                    <a:pt x="2110" y="6817"/>
                    <a:pt x="3087" y="7248"/>
                    <a:pt x="4067" y="7248"/>
                  </a:cubicBezTo>
                  <a:cubicBezTo>
                    <a:pt x="4888" y="7248"/>
                    <a:pt x="5709" y="6946"/>
                    <a:pt x="6402" y="6328"/>
                  </a:cubicBezTo>
                  <a:cubicBezTo>
                    <a:pt x="7893" y="4972"/>
                    <a:pt x="8083" y="2775"/>
                    <a:pt x="6727" y="1283"/>
                  </a:cubicBezTo>
                  <a:cubicBezTo>
                    <a:pt x="5963" y="431"/>
                    <a:pt x="4992" y="0"/>
                    <a:pt x="40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1"/>
            <p:cNvSpPr/>
            <p:nvPr/>
          </p:nvSpPr>
          <p:spPr>
            <a:xfrm>
              <a:off x="1283450" y="5"/>
              <a:ext cx="45309" cy="40846"/>
            </a:xfrm>
            <a:custGeom>
              <a:rect b="b" l="l" r="r" t="t"/>
              <a:pathLst>
                <a:path extrusionOk="0" h="7239" w="8030">
                  <a:moveTo>
                    <a:pt x="4008" y="1"/>
                  </a:moveTo>
                  <a:cubicBezTo>
                    <a:pt x="3158" y="1"/>
                    <a:pt x="2309" y="334"/>
                    <a:pt x="1601" y="1004"/>
                  </a:cubicBezTo>
                  <a:cubicBezTo>
                    <a:pt x="82" y="2414"/>
                    <a:pt x="1" y="4557"/>
                    <a:pt x="1384" y="6049"/>
                  </a:cubicBezTo>
                  <a:cubicBezTo>
                    <a:pt x="2129" y="6837"/>
                    <a:pt x="3086" y="7239"/>
                    <a:pt x="4043" y="7239"/>
                  </a:cubicBezTo>
                  <a:cubicBezTo>
                    <a:pt x="4898" y="7239"/>
                    <a:pt x="5752" y="6918"/>
                    <a:pt x="6456" y="6266"/>
                  </a:cubicBezTo>
                  <a:cubicBezTo>
                    <a:pt x="7948" y="4937"/>
                    <a:pt x="8029" y="2631"/>
                    <a:pt x="6646" y="1221"/>
                  </a:cubicBezTo>
                  <a:cubicBezTo>
                    <a:pt x="5891" y="409"/>
                    <a:pt x="4949" y="1"/>
                    <a:pt x="40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1"/>
            <p:cNvSpPr/>
            <p:nvPr/>
          </p:nvSpPr>
          <p:spPr>
            <a:xfrm>
              <a:off x="1136988" y="284516"/>
              <a:ext cx="53875" cy="40750"/>
            </a:xfrm>
            <a:custGeom>
              <a:rect b="b" l="l" r="r" t="t"/>
              <a:pathLst>
                <a:path extrusionOk="0" h="7222" w="9548">
                  <a:moveTo>
                    <a:pt x="4774" y="0"/>
                  </a:moveTo>
                  <a:cubicBezTo>
                    <a:pt x="1600" y="0"/>
                    <a:pt x="0" y="3852"/>
                    <a:pt x="2251" y="6103"/>
                  </a:cubicBezTo>
                  <a:cubicBezTo>
                    <a:pt x="2929" y="6849"/>
                    <a:pt x="3852" y="7222"/>
                    <a:pt x="4774" y="7222"/>
                  </a:cubicBezTo>
                  <a:cubicBezTo>
                    <a:pt x="5696" y="7222"/>
                    <a:pt x="6618" y="6849"/>
                    <a:pt x="7296" y="6103"/>
                  </a:cubicBezTo>
                  <a:cubicBezTo>
                    <a:pt x="9548" y="3852"/>
                    <a:pt x="7974" y="0"/>
                    <a:pt x="47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1"/>
            <p:cNvSpPr/>
            <p:nvPr/>
          </p:nvSpPr>
          <p:spPr>
            <a:xfrm>
              <a:off x="1279297" y="142162"/>
              <a:ext cx="53745" cy="40592"/>
            </a:xfrm>
            <a:custGeom>
              <a:rect b="b" l="l" r="r" t="t"/>
              <a:pathLst>
                <a:path extrusionOk="0" h="7194" w="9525">
                  <a:moveTo>
                    <a:pt x="4741" y="0"/>
                  </a:moveTo>
                  <a:cubicBezTo>
                    <a:pt x="3797" y="0"/>
                    <a:pt x="2854" y="380"/>
                    <a:pt x="2174" y="1143"/>
                  </a:cubicBezTo>
                  <a:cubicBezTo>
                    <a:pt x="0" y="3425"/>
                    <a:pt x="1597" y="7193"/>
                    <a:pt x="4732" y="7193"/>
                  </a:cubicBezTo>
                  <a:cubicBezTo>
                    <a:pt x="4765" y="7193"/>
                    <a:pt x="4799" y="7193"/>
                    <a:pt x="4832" y="7192"/>
                  </a:cubicBezTo>
                  <a:cubicBezTo>
                    <a:pt x="8006" y="7138"/>
                    <a:pt x="9525" y="3259"/>
                    <a:pt x="7219" y="1035"/>
                  </a:cubicBezTo>
                  <a:cubicBezTo>
                    <a:pt x="6544" y="346"/>
                    <a:pt x="5642" y="0"/>
                    <a:pt x="47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1"/>
            <p:cNvSpPr/>
            <p:nvPr/>
          </p:nvSpPr>
          <p:spPr>
            <a:xfrm>
              <a:off x="1421195" y="55"/>
              <a:ext cx="53942" cy="40665"/>
            </a:xfrm>
            <a:custGeom>
              <a:rect b="b" l="l" r="r" t="t"/>
              <a:pathLst>
                <a:path extrusionOk="0" h="7207" w="9560">
                  <a:moveTo>
                    <a:pt x="4794" y="1"/>
                  </a:moveTo>
                  <a:cubicBezTo>
                    <a:pt x="3897" y="1"/>
                    <a:pt x="2994" y="347"/>
                    <a:pt x="2306" y="1049"/>
                  </a:cubicBezTo>
                  <a:cubicBezTo>
                    <a:pt x="0" y="3246"/>
                    <a:pt x="1546" y="7152"/>
                    <a:pt x="4720" y="7206"/>
                  </a:cubicBezTo>
                  <a:cubicBezTo>
                    <a:pt x="4742" y="7206"/>
                    <a:pt x="4765" y="7206"/>
                    <a:pt x="4787" y="7206"/>
                  </a:cubicBezTo>
                  <a:cubicBezTo>
                    <a:pt x="7943" y="7206"/>
                    <a:pt x="9559" y="3420"/>
                    <a:pt x="7351" y="1130"/>
                  </a:cubicBezTo>
                  <a:cubicBezTo>
                    <a:pt x="6671" y="381"/>
                    <a:pt x="5735" y="1"/>
                    <a:pt x="47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1"/>
            <p:cNvSpPr/>
            <p:nvPr/>
          </p:nvSpPr>
          <p:spPr>
            <a:xfrm>
              <a:off x="1283450" y="284212"/>
              <a:ext cx="45462" cy="40902"/>
            </a:xfrm>
            <a:custGeom>
              <a:rect b="b" l="l" r="r" t="t"/>
              <a:pathLst>
                <a:path extrusionOk="0" h="7249" w="8057">
                  <a:moveTo>
                    <a:pt x="4008" y="0"/>
                  </a:moveTo>
                  <a:cubicBezTo>
                    <a:pt x="3158" y="0"/>
                    <a:pt x="2309" y="334"/>
                    <a:pt x="1601" y="1003"/>
                  </a:cubicBezTo>
                  <a:cubicBezTo>
                    <a:pt x="109" y="2414"/>
                    <a:pt x="1" y="4584"/>
                    <a:pt x="1384" y="6048"/>
                  </a:cubicBezTo>
                  <a:cubicBezTo>
                    <a:pt x="2083" y="6847"/>
                    <a:pt x="3051" y="7248"/>
                    <a:pt x="4022" y="7248"/>
                  </a:cubicBezTo>
                  <a:cubicBezTo>
                    <a:pt x="4897" y="7248"/>
                    <a:pt x="5774" y="6922"/>
                    <a:pt x="6456" y="6265"/>
                  </a:cubicBezTo>
                  <a:cubicBezTo>
                    <a:pt x="7948" y="4964"/>
                    <a:pt x="8056" y="2631"/>
                    <a:pt x="6646" y="1220"/>
                  </a:cubicBezTo>
                  <a:cubicBezTo>
                    <a:pt x="5891" y="408"/>
                    <a:pt x="4949" y="0"/>
                    <a:pt x="40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1"/>
            <p:cNvSpPr/>
            <p:nvPr/>
          </p:nvSpPr>
          <p:spPr>
            <a:xfrm>
              <a:off x="1421347" y="142117"/>
              <a:ext cx="53745" cy="40790"/>
            </a:xfrm>
            <a:custGeom>
              <a:rect b="b" l="l" r="r" t="t"/>
              <a:pathLst>
                <a:path extrusionOk="0" h="7229" w="9525">
                  <a:moveTo>
                    <a:pt x="4753" y="1"/>
                  </a:moveTo>
                  <a:cubicBezTo>
                    <a:pt x="3889" y="1"/>
                    <a:pt x="3028" y="347"/>
                    <a:pt x="2306" y="1043"/>
                  </a:cubicBezTo>
                  <a:cubicBezTo>
                    <a:pt x="0" y="3240"/>
                    <a:pt x="1492" y="7146"/>
                    <a:pt x="4666" y="7227"/>
                  </a:cubicBezTo>
                  <a:cubicBezTo>
                    <a:pt x="4699" y="7228"/>
                    <a:pt x="4732" y="7228"/>
                    <a:pt x="4765" y="7228"/>
                  </a:cubicBezTo>
                  <a:cubicBezTo>
                    <a:pt x="7874" y="7228"/>
                    <a:pt x="9525" y="3460"/>
                    <a:pt x="7351" y="1178"/>
                  </a:cubicBezTo>
                  <a:cubicBezTo>
                    <a:pt x="6595" y="394"/>
                    <a:pt x="5673" y="1"/>
                    <a:pt x="47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1"/>
            <p:cNvSpPr/>
            <p:nvPr/>
          </p:nvSpPr>
          <p:spPr>
            <a:xfrm>
              <a:off x="1421280" y="284341"/>
              <a:ext cx="53942" cy="40587"/>
            </a:xfrm>
            <a:custGeom>
              <a:rect b="b" l="l" r="r" t="t"/>
              <a:pathLst>
                <a:path extrusionOk="0" h="7193" w="9560">
                  <a:moveTo>
                    <a:pt x="4786" y="0"/>
                  </a:moveTo>
                  <a:cubicBezTo>
                    <a:pt x="3846" y="0"/>
                    <a:pt x="2903" y="380"/>
                    <a:pt x="2209" y="1143"/>
                  </a:cubicBezTo>
                  <a:cubicBezTo>
                    <a:pt x="1" y="3406"/>
                    <a:pt x="1617" y="7192"/>
                    <a:pt x="4773" y="7192"/>
                  </a:cubicBezTo>
                  <a:cubicBezTo>
                    <a:pt x="4795" y="7192"/>
                    <a:pt x="4818" y="7192"/>
                    <a:pt x="4840" y="7192"/>
                  </a:cubicBezTo>
                  <a:cubicBezTo>
                    <a:pt x="8014" y="7138"/>
                    <a:pt x="9560" y="3259"/>
                    <a:pt x="7254" y="1035"/>
                  </a:cubicBezTo>
                  <a:cubicBezTo>
                    <a:pt x="6579" y="346"/>
                    <a:pt x="5683" y="0"/>
                    <a:pt x="47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1"/>
            <p:cNvSpPr/>
            <p:nvPr/>
          </p:nvSpPr>
          <p:spPr>
            <a:xfrm>
              <a:off x="852820" y="309"/>
              <a:ext cx="53835" cy="40581"/>
            </a:xfrm>
            <a:custGeom>
              <a:rect b="b" l="l" r="r" t="t"/>
              <a:pathLst>
                <a:path extrusionOk="0" h="7192" w="9541">
                  <a:moveTo>
                    <a:pt x="4787" y="0"/>
                  </a:moveTo>
                  <a:cubicBezTo>
                    <a:pt x="1609" y="0"/>
                    <a:pt x="1" y="3806"/>
                    <a:pt x="2217" y="6076"/>
                  </a:cubicBezTo>
                  <a:cubicBezTo>
                    <a:pt x="2905" y="6819"/>
                    <a:pt x="3836" y="7192"/>
                    <a:pt x="4768" y="7192"/>
                  </a:cubicBezTo>
                  <a:cubicBezTo>
                    <a:pt x="5674" y="7192"/>
                    <a:pt x="6580" y="6839"/>
                    <a:pt x="7262" y="6130"/>
                  </a:cubicBezTo>
                  <a:cubicBezTo>
                    <a:pt x="9541" y="3906"/>
                    <a:pt x="7995" y="27"/>
                    <a:pt x="4821" y="0"/>
                  </a:cubicBezTo>
                  <a:cubicBezTo>
                    <a:pt x="4810" y="0"/>
                    <a:pt x="4798" y="0"/>
                    <a:pt x="47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1"/>
            <p:cNvSpPr/>
            <p:nvPr/>
          </p:nvSpPr>
          <p:spPr>
            <a:xfrm>
              <a:off x="857064" y="142145"/>
              <a:ext cx="45462" cy="40863"/>
            </a:xfrm>
            <a:custGeom>
              <a:rect b="b" l="l" r="r" t="t"/>
              <a:pathLst>
                <a:path extrusionOk="0" h="7242" w="8057">
                  <a:moveTo>
                    <a:pt x="4006" y="1"/>
                  </a:moveTo>
                  <a:cubicBezTo>
                    <a:pt x="3156" y="1"/>
                    <a:pt x="2308" y="327"/>
                    <a:pt x="1601" y="983"/>
                  </a:cubicBezTo>
                  <a:cubicBezTo>
                    <a:pt x="109" y="2394"/>
                    <a:pt x="0" y="4564"/>
                    <a:pt x="1384" y="6056"/>
                  </a:cubicBezTo>
                  <a:cubicBezTo>
                    <a:pt x="2082" y="6840"/>
                    <a:pt x="3051" y="7242"/>
                    <a:pt x="4021" y="7242"/>
                  </a:cubicBezTo>
                  <a:cubicBezTo>
                    <a:pt x="4897" y="7242"/>
                    <a:pt x="5774" y="6914"/>
                    <a:pt x="6456" y="6245"/>
                  </a:cubicBezTo>
                  <a:cubicBezTo>
                    <a:pt x="7948" y="4944"/>
                    <a:pt x="8056" y="2638"/>
                    <a:pt x="6646" y="1200"/>
                  </a:cubicBezTo>
                  <a:cubicBezTo>
                    <a:pt x="5890" y="402"/>
                    <a:pt x="4947" y="1"/>
                    <a:pt x="40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1"/>
            <p:cNvSpPr/>
            <p:nvPr/>
          </p:nvSpPr>
          <p:spPr>
            <a:xfrm>
              <a:off x="994961" y="55"/>
              <a:ext cx="53790" cy="40665"/>
            </a:xfrm>
            <a:custGeom>
              <a:rect b="b" l="l" r="r" t="t"/>
              <a:pathLst>
                <a:path extrusionOk="0" h="7207" w="9533">
                  <a:moveTo>
                    <a:pt x="4747" y="1"/>
                  </a:moveTo>
                  <a:cubicBezTo>
                    <a:pt x="3849" y="1"/>
                    <a:pt x="2954" y="347"/>
                    <a:pt x="2279" y="1049"/>
                  </a:cubicBezTo>
                  <a:cubicBezTo>
                    <a:pt x="0" y="3273"/>
                    <a:pt x="1519" y="7152"/>
                    <a:pt x="4693" y="7206"/>
                  </a:cubicBezTo>
                  <a:cubicBezTo>
                    <a:pt x="4715" y="7206"/>
                    <a:pt x="4737" y="7206"/>
                    <a:pt x="4759" y="7206"/>
                  </a:cubicBezTo>
                  <a:cubicBezTo>
                    <a:pt x="7916" y="7206"/>
                    <a:pt x="9532" y="3393"/>
                    <a:pt x="7324" y="1130"/>
                  </a:cubicBezTo>
                  <a:cubicBezTo>
                    <a:pt x="6630" y="381"/>
                    <a:pt x="5687" y="1"/>
                    <a:pt x="47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1"/>
            <p:cNvSpPr/>
            <p:nvPr/>
          </p:nvSpPr>
          <p:spPr>
            <a:xfrm>
              <a:off x="426236" y="569180"/>
              <a:ext cx="53835" cy="40564"/>
            </a:xfrm>
            <a:custGeom>
              <a:rect b="b" l="l" r="r" t="t"/>
              <a:pathLst>
                <a:path extrusionOk="0" h="7189" w="9541">
                  <a:moveTo>
                    <a:pt x="4759" y="0"/>
                  </a:moveTo>
                  <a:cubicBezTo>
                    <a:pt x="3849" y="0"/>
                    <a:pt x="2937" y="360"/>
                    <a:pt x="2252" y="1085"/>
                  </a:cubicBezTo>
                  <a:cubicBezTo>
                    <a:pt x="1" y="3337"/>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1"/>
            <p:cNvSpPr/>
            <p:nvPr/>
          </p:nvSpPr>
          <p:spPr>
            <a:xfrm>
              <a:off x="568416" y="427051"/>
              <a:ext cx="53750" cy="40671"/>
            </a:xfrm>
            <a:custGeom>
              <a:rect b="b" l="l" r="r" t="t"/>
              <a:pathLst>
                <a:path extrusionOk="0" h="7208" w="9526">
                  <a:moveTo>
                    <a:pt x="4761" y="0"/>
                  </a:moveTo>
                  <a:cubicBezTo>
                    <a:pt x="3895" y="0"/>
                    <a:pt x="3028" y="340"/>
                    <a:pt x="2306" y="1022"/>
                  </a:cubicBezTo>
                  <a:cubicBezTo>
                    <a:pt x="1" y="3219"/>
                    <a:pt x="1493" y="7125"/>
                    <a:pt x="4693" y="7206"/>
                  </a:cubicBezTo>
                  <a:cubicBezTo>
                    <a:pt x="4727" y="7207"/>
                    <a:pt x="4760" y="7208"/>
                    <a:pt x="4793" y="7208"/>
                  </a:cubicBezTo>
                  <a:cubicBezTo>
                    <a:pt x="7902" y="7208"/>
                    <a:pt x="9525" y="3439"/>
                    <a:pt x="7351" y="1158"/>
                  </a:cubicBezTo>
                  <a:cubicBezTo>
                    <a:pt x="6609" y="387"/>
                    <a:pt x="5686" y="0"/>
                    <a:pt x="4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1"/>
            <p:cNvSpPr/>
            <p:nvPr/>
          </p:nvSpPr>
          <p:spPr>
            <a:xfrm>
              <a:off x="142074" y="995872"/>
              <a:ext cx="53835" cy="40620"/>
            </a:xfrm>
            <a:custGeom>
              <a:rect b="b" l="l" r="r" t="t"/>
              <a:pathLst>
                <a:path extrusionOk="0" h="7199" w="9541">
                  <a:moveTo>
                    <a:pt x="4760" y="0"/>
                  </a:moveTo>
                  <a:cubicBezTo>
                    <a:pt x="1582" y="0"/>
                    <a:pt x="1" y="3833"/>
                    <a:pt x="2244" y="6076"/>
                  </a:cubicBezTo>
                  <a:cubicBezTo>
                    <a:pt x="2925" y="6826"/>
                    <a:pt x="3853" y="7198"/>
                    <a:pt x="4779" y="7198"/>
                  </a:cubicBezTo>
                  <a:cubicBezTo>
                    <a:pt x="5697" y="7198"/>
                    <a:pt x="6614" y="6832"/>
                    <a:pt x="7289" y="6103"/>
                  </a:cubicBezTo>
                  <a:cubicBezTo>
                    <a:pt x="9540" y="3852"/>
                    <a:pt x="7967" y="0"/>
                    <a:pt x="4794" y="0"/>
                  </a:cubicBezTo>
                  <a:cubicBezTo>
                    <a:pt x="4782" y="0"/>
                    <a:pt x="4771" y="0"/>
                    <a:pt x="4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1"/>
            <p:cNvSpPr/>
            <p:nvPr/>
          </p:nvSpPr>
          <p:spPr>
            <a:xfrm>
              <a:off x="284299" y="853687"/>
              <a:ext cx="53790" cy="40649"/>
            </a:xfrm>
            <a:custGeom>
              <a:rect b="b" l="l" r="r" t="t"/>
              <a:pathLst>
                <a:path extrusionOk="0" h="7204" w="9533">
                  <a:moveTo>
                    <a:pt x="4746" y="1"/>
                  </a:moveTo>
                  <a:cubicBezTo>
                    <a:pt x="1616" y="1"/>
                    <a:pt x="0" y="3788"/>
                    <a:pt x="2182" y="6050"/>
                  </a:cubicBezTo>
                  <a:cubicBezTo>
                    <a:pt x="2865" y="6817"/>
                    <a:pt x="3813" y="7204"/>
                    <a:pt x="4765" y="7204"/>
                  </a:cubicBezTo>
                  <a:cubicBezTo>
                    <a:pt x="5665" y="7204"/>
                    <a:pt x="6568" y="6857"/>
                    <a:pt x="7254" y="6159"/>
                  </a:cubicBezTo>
                  <a:cubicBezTo>
                    <a:pt x="9532" y="3934"/>
                    <a:pt x="8013" y="56"/>
                    <a:pt x="4813" y="1"/>
                  </a:cubicBezTo>
                  <a:cubicBezTo>
                    <a:pt x="4791" y="1"/>
                    <a:pt x="4768" y="1"/>
                    <a:pt x="47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1"/>
            <p:cNvSpPr/>
            <p:nvPr/>
          </p:nvSpPr>
          <p:spPr>
            <a:xfrm>
              <a:off x="426281" y="711338"/>
              <a:ext cx="53987" cy="40587"/>
            </a:xfrm>
            <a:custGeom>
              <a:rect b="b" l="l" r="r" t="t"/>
              <a:pathLst>
                <a:path extrusionOk="0" h="7193" w="9568">
                  <a:moveTo>
                    <a:pt x="4771" y="1"/>
                  </a:moveTo>
                  <a:cubicBezTo>
                    <a:pt x="3843" y="1"/>
                    <a:pt x="2918" y="374"/>
                    <a:pt x="2244" y="1116"/>
                  </a:cubicBezTo>
                  <a:cubicBezTo>
                    <a:pt x="1" y="3387"/>
                    <a:pt x="1609" y="7192"/>
                    <a:pt x="4787" y="7192"/>
                  </a:cubicBezTo>
                  <a:cubicBezTo>
                    <a:pt x="4798" y="7192"/>
                    <a:pt x="4810" y="7192"/>
                    <a:pt x="4821" y="7192"/>
                  </a:cubicBezTo>
                  <a:cubicBezTo>
                    <a:pt x="7994" y="7165"/>
                    <a:pt x="9568" y="3286"/>
                    <a:pt x="7262" y="1062"/>
                  </a:cubicBezTo>
                  <a:cubicBezTo>
                    <a:pt x="6580" y="353"/>
                    <a:pt x="5674" y="1"/>
                    <a:pt x="4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1"/>
            <p:cNvSpPr/>
            <p:nvPr/>
          </p:nvSpPr>
          <p:spPr>
            <a:xfrm>
              <a:off x="572704" y="569147"/>
              <a:ext cx="45462" cy="41089"/>
            </a:xfrm>
            <a:custGeom>
              <a:rect b="b" l="l" r="r" t="t"/>
              <a:pathLst>
                <a:path extrusionOk="0" h="7282" w="8057">
                  <a:moveTo>
                    <a:pt x="4005" y="0"/>
                  </a:moveTo>
                  <a:cubicBezTo>
                    <a:pt x="3156" y="0"/>
                    <a:pt x="2308" y="327"/>
                    <a:pt x="1601" y="983"/>
                  </a:cubicBezTo>
                  <a:cubicBezTo>
                    <a:pt x="82" y="2393"/>
                    <a:pt x="0" y="4536"/>
                    <a:pt x="1384" y="6028"/>
                  </a:cubicBezTo>
                  <a:cubicBezTo>
                    <a:pt x="2097" y="6858"/>
                    <a:pt x="3093" y="7282"/>
                    <a:pt x="4092" y="7282"/>
                  </a:cubicBezTo>
                  <a:cubicBezTo>
                    <a:pt x="4954" y="7282"/>
                    <a:pt x="5819" y="6967"/>
                    <a:pt x="6510" y="6326"/>
                  </a:cubicBezTo>
                  <a:cubicBezTo>
                    <a:pt x="8002" y="4970"/>
                    <a:pt x="8056" y="2637"/>
                    <a:pt x="6646" y="1200"/>
                  </a:cubicBezTo>
                  <a:cubicBezTo>
                    <a:pt x="5890" y="401"/>
                    <a:pt x="4947" y="0"/>
                    <a:pt x="40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1"/>
            <p:cNvSpPr/>
            <p:nvPr/>
          </p:nvSpPr>
          <p:spPr>
            <a:xfrm>
              <a:off x="710595" y="427051"/>
              <a:ext cx="53790" cy="40665"/>
            </a:xfrm>
            <a:custGeom>
              <a:rect b="b" l="l" r="r" t="t"/>
              <a:pathLst>
                <a:path extrusionOk="0" h="7207" w="9533">
                  <a:moveTo>
                    <a:pt x="4768" y="1"/>
                  </a:moveTo>
                  <a:cubicBezTo>
                    <a:pt x="3870" y="1"/>
                    <a:pt x="2968" y="347"/>
                    <a:pt x="2279" y="1049"/>
                  </a:cubicBezTo>
                  <a:cubicBezTo>
                    <a:pt x="1" y="3246"/>
                    <a:pt x="1520" y="7152"/>
                    <a:pt x="4693" y="7206"/>
                  </a:cubicBezTo>
                  <a:cubicBezTo>
                    <a:pt x="4716" y="7207"/>
                    <a:pt x="4738" y="7207"/>
                    <a:pt x="4761" y="7207"/>
                  </a:cubicBezTo>
                  <a:cubicBezTo>
                    <a:pt x="7917" y="7207"/>
                    <a:pt x="9533" y="3420"/>
                    <a:pt x="7324" y="1131"/>
                  </a:cubicBezTo>
                  <a:cubicBezTo>
                    <a:pt x="6644" y="381"/>
                    <a:pt x="5709" y="1"/>
                    <a:pt x="4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1"/>
            <p:cNvSpPr/>
            <p:nvPr/>
          </p:nvSpPr>
          <p:spPr>
            <a:xfrm>
              <a:off x="284209" y="995720"/>
              <a:ext cx="53880" cy="40716"/>
            </a:xfrm>
            <a:custGeom>
              <a:rect b="b" l="l" r="r" t="t"/>
              <a:pathLst>
                <a:path extrusionOk="0" h="7216" w="9549">
                  <a:moveTo>
                    <a:pt x="4748" y="0"/>
                  </a:moveTo>
                  <a:cubicBezTo>
                    <a:pt x="1574" y="27"/>
                    <a:pt x="1" y="3879"/>
                    <a:pt x="2252" y="6130"/>
                  </a:cubicBezTo>
                  <a:cubicBezTo>
                    <a:pt x="2937" y="6856"/>
                    <a:pt x="3849" y="7215"/>
                    <a:pt x="4763" y="7215"/>
                  </a:cubicBezTo>
                  <a:cubicBezTo>
                    <a:pt x="5693" y="7215"/>
                    <a:pt x="6626" y="6842"/>
                    <a:pt x="7324" y="6103"/>
                  </a:cubicBezTo>
                  <a:cubicBezTo>
                    <a:pt x="9548" y="3852"/>
                    <a:pt x="7948" y="0"/>
                    <a:pt x="47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1"/>
            <p:cNvSpPr/>
            <p:nvPr/>
          </p:nvSpPr>
          <p:spPr>
            <a:xfrm>
              <a:off x="430372" y="853393"/>
              <a:ext cx="45766" cy="40852"/>
            </a:xfrm>
            <a:custGeom>
              <a:rect b="b" l="l" r="r" t="t"/>
              <a:pathLst>
                <a:path extrusionOk="0" h="7240" w="8111">
                  <a:moveTo>
                    <a:pt x="4023" y="1"/>
                  </a:moveTo>
                  <a:cubicBezTo>
                    <a:pt x="3204" y="1"/>
                    <a:pt x="2389" y="303"/>
                    <a:pt x="1709" y="921"/>
                  </a:cubicBezTo>
                  <a:cubicBezTo>
                    <a:pt x="163" y="2305"/>
                    <a:pt x="0" y="4448"/>
                    <a:pt x="1356" y="5966"/>
                  </a:cubicBezTo>
                  <a:cubicBezTo>
                    <a:pt x="2109" y="6808"/>
                    <a:pt x="3087" y="7240"/>
                    <a:pt x="4067" y="7240"/>
                  </a:cubicBezTo>
                  <a:cubicBezTo>
                    <a:pt x="4887" y="7240"/>
                    <a:pt x="5709" y="6937"/>
                    <a:pt x="6401" y="6319"/>
                  </a:cubicBezTo>
                  <a:cubicBezTo>
                    <a:pt x="7920" y="4990"/>
                    <a:pt x="8110" y="2793"/>
                    <a:pt x="6754" y="1274"/>
                  </a:cubicBezTo>
                  <a:cubicBezTo>
                    <a:pt x="5986" y="433"/>
                    <a:pt x="5002" y="1"/>
                    <a:pt x="40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1"/>
            <p:cNvSpPr/>
            <p:nvPr/>
          </p:nvSpPr>
          <p:spPr>
            <a:xfrm>
              <a:off x="572704" y="711264"/>
              <a:ext cx="45462" cy="40790"/>
            </a:xfrm>
            <a:custGeom>
              <a:rect b="b" l="l" r="r" t="t"/>
              <a:pathLst>
                <a:path extrusionOk="0" h="7229" w="8057">
                  <a:moveTo>
                    <a:pt x="3994" y="0"/>
                  </a:moveTo>
                  <a:cubicBezTo>
                    <a:pt x="3149" y="0"/>
                    <a:pt x="2305" y="328"/>
                    <a:pt x="1601" y="994"/>
                  </a:cubicBezTo>
                  <a:cubicBezTo>
                    <a:pt x="82" y="2431"/>
                    <a:pt x="0" y="4547"/>
                    <a:pt x="1384" y="6039"/>
                  </a:cubicBezTo>
                  <a:cubicBezTo>
                    <a:pt x="2129" y="6827"/>
                    <a:pt x="3086" y="7229"/>
                    <a:pt x="4043" y="7229"/>
                  </a:cubicBezTo>
                  <a:cubicBezTo>
                    <a:pt x="4897" y="7229"/>
                    <a:pt x="5752" y="6908"/>
                    <a:pt x="6456" y="6256"/>
                  </a:cubicBezTo>
                  <a:cubicBezTo>
                    <a:pt x="7948" y="4954"/>
                    <a:pt x="8056" y="2621"/>
                    <a:pt x="6646" y="1211"/>
                  </a:cubicBezTo>
                  <a:cubicBezTo>
                    <a:pt x="5887" y="409"/>
                    <a:pt x="4939" y="0"/>
                    <a:pt x="39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1"/>
            <p:cNvSpPr/>
            <p:nvPr/>
          </p:nvSpPr>
          <p:spPr>
            <a:xfrm>
              <a:off x="710533" y="569175"/>
              <a:ext cx="53942" cy="40570"/>
            </a:xfrm>
            <a:custGeom>
              <a:rect b="b" l="l" r="r" t="t"/>
              <a:pathLst>
                <a:path extrusionOk="0" h="7190" w="9560">
                  <a:moveTo>
                    <a:pt x="4772" y="1"/>
                  </a:moveTo>
                  <a:cubicBezTo>
                    <a:pt x="3836" y="1"/>
                    <a:pt x="2900" y="381"/>
                    <a:pt x="2209" y="1141"/>
                  </a:cubicBezTo>
                  <a:cubicBezTo>
                    <a:pt x="0" y="3403"/>
                    <a:pt x="1616" y="7190"/>
                    <a:pt x="4773" y="7190"/>
                  </a:cubicBezTo>
                  <a:cubicBezTo>
                    <a:pt x="4795" y="7190"/>
                    <a:pt x="4818" y="7190"/>
                    <a:pt x="4840" y="7189"/>
                  </a:cubicBezTo>
                  <a:cubicBezTo>
                    <a:pt x="8013" y="7135"/>
                    <a:pt x="9560" y="3256"/>
                    <a:pt x="7254" y="1059"/>
                  </a:cubicBezTo>
                  <a:cubicBezTo>
                    <a:pt x="6575" y="354"/>
                    <a:pt x="5674" y="1"/>
                    <a:pt x="47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1"/>
            <p:cNvSpPr/>
            <p:nvPr/>
          </p:nvSpPr>
          <p:spPr>
            <a:xfrm>
              <a:off x="426236" y="995872"/>
              <a:ext cx="53880" cy="40637"/>
            </a:xfrm>
            <a:custGeom>
              <a:rect b="b" l="l" r="r" t="t"/>
              <a:pathLst>
                <a:path extrusionOk="0" h="7202" w="9549">
                  <a:moveTo>
                    <a:pt x="4775" y="0"/>
                  </a:moveTo>
                  <a:cubicBezTo>
                    <a:pt x="1601" y="0"/>
                    <a:pt x="1" y="3852"/>
                    <a:pt x="2252" y="6103"/>
                  </a:cubicBezTo>
                  <a:cubicBezTo>
                    <a:pt x="2930" y="6836"/>
                    <a:pt x="3852" y="7202"/>
                    <a:pt x="4775" y="7202"/>
                  </a:cubicBezTo>
                  <a:cubicBezTo>
                    <a:pt x="5697" y="7202"/>
                    <a:pt x="6619" y="6836"/>
                    <a:pt x="7297" y="6103"/>
                  </a:cubicBezTo>
                  <a:cubicBezTo>
                    <a:pt x="9548" y="3852"/>
                    <a:pt x="7975" y="0"/>
                    <a:pt x="47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1"/>
            <p:cNvSpPr/>
            <p:nvPr/>
          </p:nvSpPr>
          <p:spPr>
            <a:xfrm>
              <a:off x="568506" y="853438"/>
              <a:ext cx="53790" cy="40665"/>
            </a:xfrm>
            <a:custGeom>
              <a:rect b="b" l="l" r="r" t="t"/>
              <a:pathLst>
                <a:path extrusionOk="0" h="7207" w="9533">
                  <a:moveTo>
                    <a:pt x="4749" y="1"/>
                  </a:moveTo>
                  <a:cubicBezTo>
                    <a:pt x="3805" y="1"/>
                    <a:pt x="2862" y="381"/>
                    <a:pt x="2182" y="1130"/>
                  </a:cubicBezTo>
                  <a:cubicBezTo>
                    <a:pt x="0" y="3420"/>
                    <a:pt x="1616" y="7207"/>
                    <a:pt x="4773" y="7207"/>
                  </a:cubicBezTo>
                  <a:cubicBezTo>
                    <a:pt x="4795" y="7207"/>
                    <a:pt x="4818" y="7207"/>
                    <a:pt x="4840" y="7206"/>
                  </a:cubicBezTo>
                  <a:cubicBezTo>
                    <a:pt x="8014" y="7125"/>
                    <a:pt x="9532" y="3246"/>
                    <a:pt x="7227" y="1049"/>
                  </a:cubicBezTo>
                  <a:cubicBezTo>
                    <a:pt x="6551" y="347"/>
                    <a:pt x="5650" y="1"/>
                    <a:pt x="47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1"/>
            <p:cNvSpPr/>
            <p:nvPr/>
          </p:nvSpPr>
          <p:spPr>
            <a:xfrm>
              <a:off x="710595" y="711338"/>
              <a:ext cx="53790" cy="40587"/>
            </a:xfrm>
            <a:custGeom>
              <a:rect b="b" l="l" r="r" t="t"/>
              <a:pathLst>
                <a:path extrusionOk="0" h="7193" w="9533">
                  <a:moveTo>
                    <a:pt x="4768" y="0"/>
                  </a:moveTo>
                  <a:cubicBezTo>
                    <a:pt x="3870" y="0"/>
                    <a:pt x="2968" y="346"/>
                    <a:pt x="2279" y="1035"/>
                  </a:cubicBezTo>
                  <a:cubicBezTo>
                    <a:pt x="1" y="3259"/>
                    <a:pt x="1520" y="7138"/>
                    <a:pt x="4693" y="7192"/>
                  </a:cubicBezTo>
                  <a:cubicBezTo>
                    <a:pt x="4716" y="7193"/>
                    <a:pt x="4738" y="7193"/>
                    <a:pt x="4761" y="7193"/>
                  </a:cubicBezTo>
                  <a:cubicBezTo>
                    <a:pt x="7917" y="7193"/>
                    <a:pt x="9533" y="3406"/>
                    <a:pt x="7324" y="1144"/>
                  </a:cubicBezTo>
                  <a:cubicBezTo>
                    <a:pt x="6644" y="380"/>
                    <a:pt x="5709" y="0"/>
                    <a:pt x="47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1"/>
            <p:cNvSpPr/>
            <p:nvPr/>
          </p:nvSpPr>
          <p:spPr>
            <a:xfrm>
              <a:off x="572704" y="995528"/>
              <a:ext cx="45462" cy="40863"/>
            </a:xfrm>
            <a:custGeom>
              <a:rect b="b" l="l" r="r" t="t"/>
              <a:pathLst>
                <a:path extrusionOk="0" h="7242" w="8057">
                  <a:moveTo>
                    <a:pt x="4005" y="1"/>
                  </a:moveTo>
                  <a:cubicBezTo>
                    <a:pt x="3156" y="1"/>
                    <a:pt x="2308" y="328"/>
                    <a:pt x="1601" y="984"/>
                  </a:cubicBezTo>
                  <a:cubicBezTo>
                    <a:pt x="109" y="2394"/>
                    <a:pt x="0" y="4564"/>
                    <a:pt x="1384" y="6056"/>
                  </a:cubicBezTo>
                  <a:cubicBezTo>
                    <a:pt x="2082" y="6840"/>
                    <a:pt x="3051" y="7242"/>
                    <a:pt x="4021" y="7242"/>
                  </a:cubicBezTo>
                  <a:cubicBezTo>
                    <a:pt x="4897" y="7242"/>
                    <a:pt x="5774" y="6915"/>
                    <a:pt x="6456" y="6246"/>
                  </a:cubicBezTo>
                  <a:cubicBezTo>
                    <a:pt x="7948" y="4944"/>
                    <a:pt x="8056" y="2638"/>
                    <a:pt x="6646" y="1201"/>
                  </a:cubicBezTo>
                  <a:cubicBezTo>
                    <a:pt x="5890" y="402"/>
                    <a:pt x="4947" y="1"/>
                    <a:pt x="40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1"/>
            <p:cNvSpPr/>
            <p:nvPr/>
          </p:nvSpPr>
          <p:spPr>
            <a:xfrm>
              <a:off x="710595" y="853376"/>
              <a:ext cx="53750" cy="40733"/>
            </a:xfrm>
            <a:custGeom>
              <a:rect b="b" l="l" r="r" t="t"/>
              <a:pathLst>
                <a:path extrusionOk="0" h="7219" w="9526">
                  <a:moveTo>
                    <a:pt x="4750" y="1"/>
                  </a:moveTo>
                  <a:cubicBezTo>
                    <a:pt x="3888" y="1"/>
                    <a:pt x="3025" y="341"/>
                    <a:pt x="2306" y="1033"/>
                  </a:cubicBezTo>
                  <a:cubicBezTo>
                    <a:pt x="1" y="3230"/>
                    <a:pt x="1493" y="7136"/>
                    <a:pt x="4666" y="7217"/>
                  </a:cubicBezTo>
                  <a:cubicBezTo>
                    <a:pt x="4700" y="7218"/>
                    <a:pt x="4733" y="7218"/>
                    <a:pt x="4767" y="7218"/>
                  </a:cubicBezTo>
                  <a:cubicBezTo>
                    <a:pt x="7902" y="7218"/>
                    <a:pt x="9525" y="3450"/>
                    <a:pt x="7352" y="1169"/>
                  </a:cubicBezTo>
                  <a:cubicBezTo>
                    <a:pt x="6606" y="395"/>
                    <a:pt x="5678" y="1"/>
                    <a:pt x="47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1"/>
            <p:cNvSpPr/>
            <p:nvPr/>
          </p:nvSpPr>
          <p:spPr>
            <a:xfrm>
              <a:off x="4595" y="427051"/>
              <a:ext cx="44847" cy="40536"/>
            </a:xfrm>
            <a:custGeom>
              <a:rect b="b" l="l" r="r" t="t"/>
              <a:pathLst>
                <a:path extrusionOk="0" h="7184" w="7948">
                  <a:moveTo>
                    <a:pt x="3927" y="0"/>
                  </a:moveTo>
                  <a:cubicBezTo>
                    <a:pt x="3061" y="0"/>
                    <a:pt x="2201" y="340"/>
                    <a:pt x="1492" y="1022"/>
                  </a:cubicBezTo>
                  <a:cubicBezTo>
                    <a:pt x="55" y="2378"/>
                    <a:pt x="1" y="4657"/>
                    <a:pt x="1357" y="6067"/>
                  </a:cubicBezTo>
                  <a:cubicBezTo>
                    <a:pt x="2058" y="6810"/>
                    <a:pt x="3005" y="7184"/>
                    <a:pt x="3956" y="7184"/>
                  </a:cubicBezTo>
                  <a:cubicBezTo>
                    <a:pt x="4844" y="7184"/>
                    <a:pt x="5735" y="6858"/>
                    <a:pt x="6429" y="6203"/>
                  </a:cubicBezTo>
                  <a:lnTo>
                    <a:pt x="6402" y="6203"/>
                  </a:lnTo>
                  <a:cubicBezTo>
                    <a:pt x="7894" y="4874"/>
                    <a:pt x="7948" y="2541"/>
                    <a:pt x="6537" y="1158"/>
                  </a:cubicBezTo>
                  <a:cubicBezTo>
                    <a:pt x="5781" y="387"/>
                    <a:pt x="4851" y="0"/>
                    <a:pt x="39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1"/>
            <p:cNvSpPr/>
            <p:nvPr/>
          </p:nvSpPr>
          <p:spPr>
            <a:xfrm>
              <a:off x="2" y="569333"/>
              <a:ext cx="53880" cy="40637"/>
            </a:xfrm>
            <a:custGeom>
              <a:rect b="b" l="l" r="r" t="t"/>
              <a:pathLst>
                <a:path extrusionOk="0" h="7202" w="9549">
                  <a:moveTo>
                    <a:pt x="4775" y="0"/>
                  </a:moveTo>
                  <a:cubicBezTo>
                    <a:pt x="1574" y="0"/>
                    <a:pt x="1" y="3852"/>
                    <a:pt x="2252" y="6103"/>
                  </a:cubicBezTo>
                  <a:cubicBezTo>
                    <a:pt x="2930" y="6836"/>
                    <a:pt x="3852" y="7202"/>
                    <a:pt x="4775" y="7202"/>
                  </a:cubicBezTo>
                  <a:cubicBezTo>
                    <a:pt x="5697" y="7202"/>
                    <a:pt x="6619" y="6836"/>
                    <a:pt x="7297" y="6103"/>
                  </a:cubicBezTo>
                  <a:cubicBezTo>
                    <a:pt x="9548" y="3852"/>
                    <a:pt x="7948" y="0"/>
                    <a:pt x="47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1"/>
            <p:cNvSpPr/>
            <p:nvPr/>
          </p:nvSpPr>
          <p:spPr>
            <a:xfrm>
              <a:off x="146165" y="427006"/>
              <a:ext cx="45614" cy="40801"/>
            </a:xfrm>
            <a:custGeom>
              <a:rect b="b" l="l" r="r" t="t"/>
              <a:pathLst>
                <a:path extrusionOk="0" h="7231" w="8084">
                  <a:moveTo>
                    <a:pt x="4034" y="1"/>
                  </a:moveTo>
                  <a:cubicBezTo>
                    <a:pt x="3217" y="1"/>
                    <a:pt x="2401" y="304"/>
                    <a:pt x="1709" y="922"/>
                  </a:cubicBezTo>
                  <a:cubicBezTo>
                    <a:pt x="190" y="2278"/>
                    <a:pt x="0" y="4448"/>
                    <a:pt x="1356" y="5967"/>
                  </a:cubicBezTo>
                  <a:cubicBezTo>
                    <a:pt x="2083" y="6797"/>
                    <a:pt x="3070" y="7231"/>
                    <a:pt x="4063" y="7231"/>
                  </a:cubicBezTo>
                  <a:cubicBezTo>
                    <a:pt x="4886" y="7231"/>
                    <a:pt x="5713" y="6934"/>
                    <a:pt x="6401" y="6319"/>
                  </a:cubicBezTo>
                  <a:cubicBezTo>
                    <a:pt x="7893" y="4990"/>
                    <a:pt x="8083" y="2766"/>
                    <a:pt x="6754" y="1274"/>
                  </a:cubicBezTo>
                  <a:cubicBezTo>
                    <a:pt x="5986" y="433"/>
                    <a:pt x="5010" y="1"/>
                    <a:pt x="40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1"/>
            <p:cNvSpPr/>
            <p:nvPr/>
          </p:nvSpPr>
          <p:spPr>
            <a:xfrm>
              <a:off x="2" y="711507"/>
              <a:ext cx="53790" cy="40649"/>
            </a:xfrm>
            <a:custGeom>
              <a:rect b="b" l="l" r="r" t="t"/>
              <a:pathLst>
                <a:path extrusionOk="0" h="7204" w="9533">
                  <a:moveTo>
                    <a:pt x="4760" y="1"/>
                  </a:moveTo>
                  <a:cubicBezTo>
                    <a:pt x="4738" y="1"/>
                    <a:pt x="4716" y="1"/>
                    <a:pt x="4693" y="1"/>
                  </a:cubicBezTo>
                  <a:cubicBezTo>
                    <a:pt x="1520" y="56"/>
                    <a:pt x="1" y="3934"/>
                    <a:pt x="2279" y="6159"/>
                  </a:cubicBezTo>
                  <a:cubicBezTo>
                    <a:pt x="2952" y="6857"/>
                    <a:pt x="3848" y="7204"/>
                    <a:pt x="4745" y="7204"/>
                  </a:cubicBezTo>
                  <a:cubicBezTo>
                    <a:pt x="5693" y="7204"/>
                    <a:pt x="6641" y="6817"/>
                    <a:pt x="7324" y="6050"/>
                  </a:cubicBezTo>
                  <a:cubicBezTo>
                    <a:pt x="9533" y="3788"/>
                    <a:pt x="7917" y="1"/>
                    <a:pt x="47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1"/>
            <p:cNvSpPr/>
            <p:nvPr/>
          </p:nvSpPr>
          <p:spPr>
            <a:xfrm>
              <a:off x="142029" y="569175"/>
              <a:ext cx="53750" cy="40575"/>
            </a:xfrm>
            <a:custGeom>
              <a:rect b="b" l="l" r="r" t="t"/>
              <a:pathLst>
                <a:path extrusionOk="0" h="7191" w="9526">
                  <a:moveTo>
                    <a:pt x="4788" y="1"/>
                  </a:moveTo>
                  <a:cubicBezTo>
                    <a:pt x="3886" y="1"/>
                    <a:pt x="2985" y="354"/>
                    <a:pt x="2306" y="1059"/>
                  </a:cubicBezTo>
                  <a:cubicBezTo>
                    <a:pt x="1" y="3256"/>
                    <a:pt x="1520" y="7135"/>
                    <a:pt x="4693" y="7189"/>
                  </a:cubicBezTo>
                  <a:cubicBezTo>
                    <a:pt x="4727" y="7190"/>
                    <a:pt x="4760" y="7190"/>
                    <a:pt x="4793" y="7190"/>
                  </a:cubicBezTo>
                  <a:cubicBezTo>
                    <a:pt x="7928" y="7190"/>
                    <a:pt x="9525" y="3395"/>
                    <a:pt x="7351" y="1141"/>
                  </a:cubicBezTo>
                  <a:cubicBezTo>
                    <a:pt x="6661" y="381"/>
                    <a:pt x="5724" y="1"/>
                    <a:pt x="47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1"/>
            <p:cNvSpPr/>
            <p:nvPr/>
          </p:nvSpPr>
          <p:spPr>
            <a:xfrm>
              <a:off x="284056" y="427018"/>
              <a:ext cx="53987" cy="40699"/>
            </a:xfrm>
            <a:custGeom>
              <a:rect b="b" l="l" r="r" t="t"/>
              <a:pathLst>
                <a:path extrusionOk="0" h="7213" w="9568">
                  <a:moveTo>
                    <a:pt x="4787" y="1"/>
                  </a:moveTo>
                  <a:cubicBezTo>
                    <a:pt x="3881" y="1"/>
                    <a:pt x="2975" y="360"/>
                    <a:pt x="2306" y="1082"/>
                  </a:cubicBezTo>
                  <a:cubicBezTo>
                    <a:pt x="1" y="3306"/>
                    <a:pt x="1574" y="7185"/>
                    <a:pt x="4747" y="7212"/>
                  </a:cubicBezTo>
                  <a:cubicBezTo>
                    <a:pt x="4759" y="7212"/>
                    <a:pt x="4770" y="7212"/>
                    <a:pt x="4781" y="7212"/>
                  </a:cubicBezTo>
                  <a:cubicBezTo>
                    <a:pt x="7959" y="7212"/>
                    <a:pt x="9567" y="3407"/>
                    <a:pt x="7324" y="1137"/>
                  </a:cubicBezTo>
                  <a:cubicBezTo>
                    <a:pt x="6650" y="380"/>
                    <a:pt x="5719" y="1"/>
                    <a:pt x="47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1"/>
            <p:cNvSpPr/>
            <p:nvPr/>
          </p:nvSpPr>
          <p:spPr>
            <a:xfrm>
              <a:off x="47" y="853692"/>
              <a:ext cx="53835" cy="40581"/>
            </a:xfrm>
            <a:custGeom>
              <a:rect b="b" l="l" r="r" t="t"/>
              <a:pathLst>
                <a:path extrusionOk="0" h="7192" w="9541">
                  <a:moveTo>
                    <a:pt x="4760" y="0"/>
                  </a:moveTo>
                  <a:cubicBezTo>
                    <a:pt x="1609" y="0"/>
                    <a:pt x="1" y="3806"/>
                    <a:pt x="2217" y="6076"/>
                  </a:cubicBezTo>
                  <a:cubicBezTo>
                    <a:pt x="2905" y="6819"/>
                    <a:pt x="3836" y="7192"/>
                    <a:pt x="4768" y="7192"/>
                  </a:cubicBezTo>
                  <a:cubicBezTo>
                    <a:pt x="5674" y="7192"/>
                    <a:pt x="6580" y="6839"/>
                    <a:pt x="7262" y="6130"/>
                  </a:cubicBezTo>
                  <a:cubicBezTo>
                    <a:pt x="9540" y="3906"/>
                    <a:pt x="7994" y="28"/>
                    <a:pt x="4794" y="0"/>
                  </a:cubicBezTo>
                  <a:cubicBezTo>
                    <a:pt x="4783" y="0"/>
                    <a:pt x="4771" y="0"/>
                    <a:pt x="4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1"/>
            <p:cNvSpPr/>
            <p:nvPr/>
          </p:nvSpPr>
          <p:spPr>
            <a:xfrm>
              <a:off x="142074" y="711512"/>
              <a:ext cx="53835" cy="40699"/>
            </a:xfrm>
            <a:custGeom>
              <a:rect b="b" l="l" r="r" t="t"/>
              <a:pathLst>
                <a:path extrusionOk="0" h="7213" w="9541">
                  <a:moveTo>
                    <a:pt x="4787" y="0"/>
                  </a:moveTo>
                  <a:cubicBezTo>
                    <a:pt x="1609" y="0"/>
                    <a:pt x="1" y="3806"/>
                    <a:pt x="2217" y="6076"/>
                  </a:cubicBezTo>
                  <a:cubicBezTo>
                    <a:pt x="2904" y="6832"/>
                    <a:pt x="3843" y="7212"/>
                    <a:pt x="4778" y="7212"/>
                  </a:cubicBezTo>
                  <a:cubicBezTo>
                    <a:pt x="5687" y="7212"/>
                    <a:pt x="6593" y="6853"/>
                    <a:pt x="7262" y="6130"/>
                  </a:cubicBezTo>
                  <a:cubicBezTo>
                    <a:pt x="9540" y="3906"/>
                    <a:pt x="7994" y="28"/>
                    <a:pt x="4821" y="0"/>
                  </a:cubicBezTo>
                  <a:cubicBezTo>
                    <a:pt x="4810" y="0"/>
                    <a:pt x="4798" y="0"/>
                    <a:pt x="47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1"/>
            <p:cNvSpPr/>
            <p:nvPr/>
          </p:nvSpPr>
          <p:spPr>
            <a:xfrm>
              <a:off x="288345" y="569147"/>
              <a:ext cx="45304" cy="40835"/>
            </a:xfrm>
            <a:custGeom>
              <a:rect b="b" l="l" r="r" t="t"/>
              <a:pathLst>
                <a:path extrusionOk="0" h="7237" w="8029">
                  <a:moveTo>
                    <a:pt x="4026" y="0"/>
                  </a:moveTo>
                  <a:cubicBezTo>
                    <a:pt x="3176" y="0"/>
                    <a:pt x="2321" y="327"/>
                    <a:pt x="1600" y="983"/>
                  </a:cubicBezTo>
                  <a:cubicBezTo>
                    <a:pt x="82" y="2393"/>
                    <a:pt x="0" y="4536"/>
                    <a:pt x="1383" y="6028"/>
                  </a:cubicBezTo>
                  <a:cubicBezTo>
                    <a:pt x="2095" y="6827"/>
                    <a:pt x="3088" y="7237"/>
                    <a:pt x="4085" y="7237"/>
                  </a:cubicBezTo>
                  <a:cubicBezTo>
                    <a:pt x="4949" y="7237"/>
                    <a:pt x="5817" y="6929"/>
                    <a:pt x="6510" y="6299"/>
                  </a:cubicBezTo>
                  <a:cubicBezTo>
                    <a:pt x="7975" y="4943"/>
                    <a:pt x="8029" y="2637"/>
                    <a:pt x="6646" y="1200"/>
                  </a:cubicBezTo>
                  <a:cubicBezTo>
                    <a:pt x="5904" y="401"/>
                    <a:pt x="4968" y="0"/>
                    <a:pt x="40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1"/>
            <p:cNvSpPr/>
            <p:nvPr/>
          </p:nvSpPr>
          <p:spPr>
            <a:xfrm>
              <a:off x="426236" y="427001"/>
              <a:ext cx="53835" cy="40564"/>
            </a:xfrm>
            <a:custGeom>
              <a:rect b="b" l="l" r="r" t="t"/>
              <a:pathLst>
                <a:path extrusionOk="0" h="7189" w="9541">
                  <a:moveTo>
                    <a:pt x="4759" y="0"/>
                  </a:moveTo>
                  <a:cubicBezTo>
                    <a:pt x="3849" y="0"/>
                    <a:pt x="2937" y="360"/>
                    <a:pt x="2252" y="1085"/>
                  </a:cubicBezTo>
                  <a:cubicBezTo>
                    <a:pt x="1" y="3309"/>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1"/>
            <p:cNvSpPr/>
            <p:nvPr/>
          </p:nvSpPr>
          <p:spPr>
            <a:xfrm>
              <a:off x="47" y="995720"/>
              <a:ext cx="53835" cy="40699"/>
            </a:xfrm>
            <a:custGeom>
              <a:rect b="b" l="l" r="r" t="t"/>
              <a:pathLst>
                <a:path extrusionOk="0" h="7213" w="9541">
                  <a:moveTo>
                    <a:pt x="4760" y="0"/>
                  </a:moveTo>
                  <a:cubicBezTo>
                    <a:pt x="1609" y="0"/>
                    <a:pt x="1" y="3833"/>
                    <a:pt x="2217" y="6076"/>
                  </a:cubicBezTo>
                  <a:cubicBezTo>
                    <a:pt x="2904" y="6832"/>
                    <a:pt x="3836" y="7212"/>
                    <a:pt x="4767" y="7212"/>
                  </a:cubicBezTo>
                  <a:cubicBezTo>
                    <a:pt x="5673" y="7212"/>
                    <a:pt x="6580" y="6853"/>
                    <a:pt x="7262" y="6130"/>
                  </a:cubicBezTo>
                  <a:cubicBezTo>
                    <a:pt x="9540" y="3906"/>
                    <a:pt x="7994" y="55"/>
                    <a:pt x="4794" y="0"/>
                  </a:cubicBezTo>
                  <a:cubicBezTo>
                    <a:pt x="4783" y="0"/>
                    <a:pt x="4771" y="0"/>
                    <a:pt x="4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1"/>
            <p:cNvSpPr/>
            <p:nvPr/>
          </p:nvSpPr>
          <p:spPr>
            <a:xfrm>
              <a:off x="146165" y="853388"/>
              <a:ext cx="45456" cy="40846"/>
            </a:xfrm>
            <a:custGeom>
              <a:rect b="b" l="l" r="r" t="t"/>
              <a:pathLst>
                <a:path extrusionOk="0" h="7239" w="8056">
                  <a:moveTo>
                    <a:pt x="4035" y="1"/>
                  </a:moveTo>
                  <a:cubicBezTo>
                    <a:pt x="3185" y="1"/>
                    <a:pt x="2336" y="334"/>
                    <a:pt x="1628" y="1004"/>
                  </a:cubicBezTo>
                  <a:cubicBezTo>
                    <a:pt x="136" y="2387"/>
                    <a:pt x="0" y="4557"/>
                    <a:pt x="1411" y="6049"/>
                  </a:cubicBezTo>
                  <a:cubicBezTo>
                    <a:pt x="2098" y="6837"/>
                    <a:pt x="3066" y="7239"/>
                    <a:pt x="4038" y="7239"/>
                  </a:cubicBezTo>
                  <a:cubicBezTo>
                    <a:pt x="4906" y="7239"/>
                    <a:pt x="5777" y="6918"/>
                    <a:pt x="6456" y="6266"/>
                  </a:cubicBezTo>
                  <a:cubicBezTo>
                    <a:pt x="7975" y="4937"/>
                    <a:pt x="8056" y="2631"/>
                    <a:pt x="6673" y="1221"/>
                  </a:cubicBezTo>
                  <a:cubicBezTo>
                    <a:pt x="5918" y="409"/>
                    <a:pt x="4975" y="1"/>
                    <a:pt x="40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1"/>
            <p:cNvSpPr/>
            <p:nvPr/>
          </p:nvSpPr>
          <p:spPr>
            <a:xfrm>
              <a:off x="284209" y="711321"/>
              <a:ext cx="53790" cy="40603"/>
            </a:xfrm>
            <a:custGeom>
              <a:rect b="b" l="l" r="r" t="t"/>
              <a:pathLst>
                <a:path extrusionOk="0" h="7196" w="9533">
                  <a:moveTo>
                    <a:pt x="4780" y="0"/>
                  </a:moveTo>
                  <a:cubicBezTo>
                    <a:pt x="3878" y="0"/>
                    <a:pt x="2971" y="346"/>
                    <a:pt x="2279" y="1038"/>
                  </a:cubicBezTo>
                  <a:cubicBezTo>
                    <a:pt x="1" y="3262"/>
                    <a:pt x="1520" y="7141"/>
                    <a:pt x="4720" y="7195"/>
                  </a:cubicBezTo>
                  <a:cubicBezTo>
                    <a:pt x="4743" y="7196"/>
                    <a:pt x="4765" y="7196"/>
                    <a:pt x="4787" y="7196"/>
                  </a:cubicBezTo>
                  <a:cubicBezTo>
                    <a:pt x="7917" y="7196"/>
                    <a:pt x="9533" y="3409"/>
                    <a:pt x="7324" y="1119"/>
                  </a:cubicBezTo>
                  <a:cubicBezTo>
                    <a:pt x="6647" y="373"/>
                    <a:pt x="5717" y="0"/>
                    <a:pt x="47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1"/>
            <p:cNvSpPr/>
            <p:nvPr/>
          </p:nvSpPr>
          <p:spPr>
            <a:xfrm>
              <a:off x="1136988" y="569180"/>
              <a:ext cx="53982" cy="40564"/>
            </a:xfrm>
            <a:custGeom>
              <a:rect b="b" l="l" r="r" t="t"/>
              <a:pathLst>
                <a:path extrusionOk="0" h="7189" w="9567">
                  <a:moveTo>
                    <a:pt x="4765" y="0"/>
                  </a:moveTo>
                  <a:cubicBezTo>
                    <a:pt x="3855" y="0"/>
                    <a:pt x="2950" y="360"/>
                    <a:pt x="2278" y="1085"/>
                  </a:cubicBezTo>
                  <a:cubicBezTo>
                    <a:pt x="0" y="3337"/>
                    <a:pt x="1573" y="7188"/>
                    <a:pt x="4774" y="7188"/>
                  </a:cubicBezTo>
                  <a:cubicBezTo>
                    <a:pt x="4785" y="7188"/>
                    <a:pt x="4796" y="7188"/>
                    <a:pt x="4807" y="7188"/>
                  </a:cubicBezTo>
                  <a:cubicBezTo>
                    <a:pt x="7959" y="7188"/>
                    <a:pt x="9567" y="3356"/>
                    <a:pt x="7324" y="1112"/>
                  </a:cubicBezTo>
                  <a:cubicBezTo>
                    <a:pt x="6625" y="373"/>
                    <a:pt x="5693" y="0"/>
                    <a:pt x="4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1"/>
            <p:cNvSpPr/>
            <p:nvPr/>
          </p:nvSpPr>
          <p:spPr>
            <a:xfrm>
              <a:off x="1279168" y="427051"/>
              <a:ext cx="53745" cy="40671"/>
            </a:xfrm>
            <a:custGeom>
              <a:rect b="b" l="l" r="r" t="t"/>
              <a:pathLst>
                <a:path extrusionOk="0" h="7208" w="9525">
                  <a:moveTo>
                    <a:pt x="4761" y="0"/>
                  </a:moveTo>
                  <a:cubicBezTo>
                    <a:pt x="3895" y="0"/>
                    <a:pt x="3027" y="340"/>
                    <a:pt x="2306" y="1022"/>
                  </a:cubicBezTo>
                  <a:cubicBezTo>
                    <a:pt x="0" y="3219"/>
                    <a:pt x="1492" y="7125"/>
                    <a:pt x="4665" y="7206"/>
                  </a:cubicBezTo>
                  <a:cubicBezTo>
                    <a:pt x="4699" y="7207"/>
                    <a:pt x="4732" y="7208"/>
                    <a:pt x="4766" y="7208"/>
                  </a:cubicBezTo>
                  <a:cubicBezTo>
                    <a:pt x="7901" y="7208"/>
                    <a:pt x="9525" y="3439"/>
                    <a:pt x="7351" y="1158"/>
                  </a:cubicBezTo>
                  <a:cubicBezTo>
                    <a:pt x="6608" y="387"/>
                    <a:pt x="5685" y="0"/>
                    <a:pt x="47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1"/>
            <p:cNvSpPr/>
            <p:nvPr/>
          </p:nvSpPr>
          <p:spPr>
            <a:xfrm>
              <a:off x="1137027" y="711338"/>
              <a:ext cx="53835" cy="40587"/>
            </a:xfrm>
            <a:custGeom>
              <a:rect b="b" l="l" r="r" t="t"/>
              <a:pathLst>
                <a:path extrusionOk="0" h="7193" w="9541">
                  <a:moveTo>
                    <a:pt x="4768" y="1"/>
                  </a:moveTo>
                  <a:cubicBezTo>
                    <a:pt x="3836" y="1"/>
                    <a:pt x="2905" y="374"/>
                    <a:pt x="2217" y="1116"/>
                  </a:cubicBezTo>
                  <a:cubicBezTo>
                    <a:pt x="1" y="3387"/>
                    <a:pt x="1609" y="7192"/>
                    <a:pt x="4787" y="7192"/>
                  </a:cubicBezTo>
                  <a:cubicBezTo>
                    <a:pt x="4799" y="7192"/>
                    <a:pt x="4810" y="7192"/>
                    <a:pt x="4821" y="7192"/>
                  </a:cubicBezTo>
                  <a:cubicBezTo>
                    <a:pt x="7995" y="7165"/>
                    <a:pt x="9541" y="3286"/>
                    <a:pt x="7262" y="1062"/>
                  </a:cubicBezTo>
                  <a:cubicBezTo>
                    <a:pt x="6580" y="353"/>
                    <a:pt x="5674" y="1"/>
                    <a:pt x="4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1"/>
            <p:cNvSpPr/>
            <p:nvPr/>
          </p:nvSpPr>
          <p:spPr>
            <a:xfrm>
              <a:off x="1283450" y="569147"/>
              <a:ext cx="45766" cy="41427"/>
            </a:xfrm>
            <a:custGeom>
              <a:rect b="b" l="l" r="r" t="t"/>
              <a:pathLst>
                <a:path extrusionOk="0" h="7342" w="8111">
                  <a:moveTo>
                    <a:pt x="4006" y="0"/>
                  </a:moveTo>
                  <a:cubicBezTo>
                    <a:pt x="3156" y="0"/>
                    <a:pt x="2308" y="327"/>
                    <a:pt x="1601" y="983"/>
                  </a:cubicBezTo>
                  <a:cubicBezTo>
                    <a:pt x="82" y="2393"/>
                    <a:pt x="1" y="4536"/>
                    <a:pt x="1384" y="6028"/>
                  </a:cubicBezTo>
                  <a:cubicBezTo>
                    <a:pt x="2090" y="6896"/>
                    <a:pt x="3109" y="7341"/>
                    <a:pt x="4135" y="7341"/>
                  </a:cubicBezTo>
                  <a:cubicBezTo>
                    <a:pt x="5000" y="7341"/>
                    <a:pt x="5870" y="7025"/>
                    <a:pt x="6565" y="6380"/>
                  </a:cubicBezTo>
                  <a:cubicBezTo>
                    <a:pt x="8084" y="4997"/>
                    <a:pt x="8111" y="2637"/>
                    <a:pt x="6646" y="1200"/>
                  </a:cubicBezTo>
                  <a:cubicBezTo>
                    <a:pt x="5890" y="401"/>
                    <a:pt x="4947" y="0"/>
                    <a:pt x="40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1"/>
            <p:cNvSpPr/>
            <p:nvPr/>
          </p:nvSpPr>
          <p:spPr>
            <a:xfrm>
              <a:off x="1421195" y="427051"/>
              <a:ext cx="53942" cy="40665"/>
            </a:xfrm>
            <a:custGeom>
              <a:rect b="b" l="l" r="r" t="t"/>
              <a:pathLst>
                <a:path extrusionOk="0" h="7207" w="9560">
                  <a:moveTo>
                    <a:pt x="4794" y="1"/>
                  </a:moveTo>
                  <a:cubicBezTo>
                    <a:pt x="3897" y="1"/>
                    <a:pt x="2994" y="347"/>
                    <a:pt x="2306" y="1049"/>
                  </a:cubicBezTo>
                  <a:cubicBezTo>
                    <a:pt x="0" y="3246"/>
                    <a:pt x="1546" y="7152"/>
                    <a:pt x="4720" y="7206"/>
                  </a:cubicBezTo>
                  <a:cubicBezTo>
                    <a:pt x="4742" y="7207"/>
                    <a:pt x="4765" y="7207"/>
                    <a:pt x="4787" y="7207"/>
                  </a:cubicBezTo>
                  <a:cubicBezTo>
                    <a:pt x="7943" y="7207"/>
                    <a:pt x="9559" y="3420"/>
                    <a:pt x="7351" y="1131"/>
                  </a:cubicBezTo>
                  <a:cubicBezTo>
                    <a:pt x="6671" y="381"/>
                    <a:pt x="5735" y="1"/>
                    <a:pt x="47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1"/>
            <p:cNvSpPr/>
            <p:nvPr/>
          </p:nvSpPr>
          <p:spPr>
            <a:xfrm>
              <a:off x="994961" y="995720"/>
              <a:ext cx="53875" cy="40716"/>
            </a:xfrm>
            <a:custGeom>
              <a:rect b="b" l="l" r="r" t="t"/>
              <a:pathLst>
                <a:path extrusionOk="0" h="7216" w="9548">
                  <a:moveTo>
                    <a:pt x="4747" y="0"/>
                  </a:moveTo>
                  <a:cubicBezTo>
                    <a:pt x="1573" y="27"/>
                    <a:pt x="0" y="3879"/>
                    <a:pt x="2251" y="6130"/>
                  </a:cubicBezTo>
                  <a:cubicBezTo>
                    <a:pt x="2937" y="6856"/>
                    <a:pt x="3848" y="7215"/>
                    <a:pt x="4759" y="7215"/>
                  </a:cubicBezTo>
                  <a:cubicBezTo>
                    <a:pt x="5686" y="7215"/>
                    <a:pt x="6612" y="6842"/>
                    <a:pt x="7296" y="6103"/>
                  </a:cubicBezTo>
                  <a:cubicBezTo>
                    <a:pt x="9548" y="3852"/>
                    <a:pt x="7947" y="0"/>
                    <a:pt x="47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1"/>
            <p:cNvSpPr/>
            <p:nvPr/>
          </p:nvSpPr>
          <p:spPr>
            <a:xfrm>
              <a:off x="1141118" y="853393"/>
              <a:ext cx="45614" cy="40852"/>
            </a:xfrm>
            <a:custGeom>
              <a:rect b="b" l="l" r="r" t="t"/>
              <a:pathLst>
                <a:path extrusionOk="0" h="7240" w="8084">
                  <a:moveTo>
                    <a:pt x="4012" y="1"/>
                  </a:moveTo>
                  <a:cubicBezTo>
                    <a:pt x="3198" y="1"/>
                    <a:pt x="2389" y="303"/>
                    <a:pt x="1709" y="921"/>
                  </a:cubicBezTo>
                  <a:cubicBezTo>
                    <a:pt x="163" y="2305"/>
                    <a:pt x="0" y="4448"/>
                    <a:pt x="1357" y="5966"/>
                  </a:cubicBezTo>
                  <a:cubicBezTo>
                    <a:pt x="2110" y="6808"/>
                    <a:pt x="3087" y="7240"/>
                    <a:pt x="4067" y="7240"/>
                  </a:cubicBezTo>
                  <a:cubicBezTo>
                    <a:pt x="4888" y="7240"/>
                    <a:pt x="5709" y="6937"/>
                    <a:pt x="6402" y="6319"/>
                  </a:cubicBezTo>
                  <a:cubicBezTo>
                    <a:pt x="7893" y="4990"/>
                    <a:pt x="8083" y="2793"/>
                    <a:pt x="6727" y="1274"/>
                  </a:cubicBezTo>
                  <a:cubicBezTo>
                    <a:pt x="5959" y="433"/>
                    <a:pt x="4983" y="1"/>
                    <a:pt x="40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1"/>
            <p:cNvSpPr/>
            <p:nvPr/>
          </p:nvSpPr>
          <p:spPr>
            <a:xfrm>
              <a:off x="1421280" y="569175"/>
              <a:ext cx="53942" cy="40570"/>
            </a:xfrm>
            <a:custGeom>
              <a:rect b="b" l="l" r="r" t="t"/>
              <a:pathLst>
                <a:path extrusionOk="0" h="7190" w="9560">
                  <a:moveTo>
                    <a:pt x="4773" y="1"/>
                  </a:moveTo>
                  <a:cubicBezTo>
                    <a:pt x="3837" y="1"/>
                    <a:pt x="2900" y="381"/>
                    <a:pt x="2209" y="1141"/>
                  </a:cubicBezTo>
                  <a:cubicBezTo>
                    <a:pt x="1" y="3403"/>
                    <a:pt x="1617" y="7190"/>
                    <a:pt x="4773" y="7190"/>
                  </a:cubicBezTo>
                  <a:cubicBezTo>
                    <a:pt x="4795" y="7190"/>
                    <a:pt x="4818" y="7190"/>
                    <a:pt x="4840" y="7189"/>
                  </a:cubicBezTo>
                  <a:cubicBezTo>
                    <a:pt x="8014" y="7135"/>
                    <a:pt x="9560" y="3256"/>
                    <a:pt x="7254" y="1059"/>
                  </a:cubicBezTo>
                  <a:cubicBezTo>
                    <a:pt x="6575" y="354"/>
                    <a:pt x="5675" y="1"/>
                    <a:pt x="47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1"/>
            <p:cNvSpPr/>
            <p:nvPr/>
          </p:nvSpPr>
          <p:spPr>
            <a:xfrm>
              <a:off x="1279252" y="853438"/>
              <a:ext cx="53790" cy="40665"/>
            </a:xfrm>
            <a:custGeom>
              <a:rect b="b" l="l" r="r" t="t"/>
              <a:pathLst>
                <a:path extrusionOk="0" h="7207" w="9533">
                  <a:moveTo>
                    <a:pt x="4749" y="1"/>
                  </a:moveTo>
                  <a:cubicBezTo>
                    <a:pt x="3805" y="1"/>
                    <a:pt x="2862" y="381"/>
                    <a:pt x="2182" y="1130"/>
                  </a:cubicBezTo>
                  <a:cubicBezTo>
                    <a:pt x="1" y="3420"/>
                    <a:pt x="1617" y="7207"/>
                    <a:pt x="4773" y="7207"/>
                  </a:cubicBezTo>
                  <a:cubicBezTo>
                    <a:pt x="4795" y="7207"/>
                    <a:pt x="4818" y="7207"/>
                    <a:pt x="4840" y="7206"/>
                  </a:cubicBezTo>
                  <a:cubicBezTo>
                    <a:pt x="8014" y="7125"/>
                    <a:pt x="9533" y="3246"/>
                    <a:pt x="7227" y="1049"/>
                  </a:cubicBezTo>
                  <a:cubicBezTo>
                    <a:pt x="6552" y="347"/>
                    <a:pt x="5650" y="1"/>
                    <a:pt x="47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1"/>
            <p:cNvSpPr/>
            <p:nvPr/>
          </p:nvSpPr>
          <p:spPr>
            <a:xfrm>
              <a:off x="1421195" y="711338"/>
              <a:ext cx="53942" cy="40587"/>
            </a:xfrm>
            <a:custGeom>
              <a:rect b="b" l="l" r="r" t="t"/>
              <a:pathLst>
                <a:path extrusionOk="0" h="7193" w="9560">
                  <a:moveTo>
                    <a:pt x="4794" y="0"/>
                  </a:moveTo>
                  <a:cubicBezTo>
                    <a:pt x="3897" y="0"/>
                    <a:pt x="2994" y="346"/>
                    <a:pt x="2306" y="1035"/>
                  </a:cubicBezTo>
                  <a:cubicBezTo>
                    <a:pt x="0" y="3259"/>
                    <a:pt x="1546" y="7138"/>
                    <a:pt x="4720" y="7192"/>
                  </a:cubicBezTo>
                  <a:cubicBezTo>
                    <a:pt x="4742" y="7193"/>
                    <a:pt x="4765" y="7193"/>
                    <a:pt x="4787" y="7193"/>
                  </a:cubicBezTo>
                  <a:cubicBezTo>
                    <a:pt x="7943" y="7193"/>
                    <a:pt x="9559" y="3406"/>
                    <a:pt x="7351" y="1144"/>
                  </a:cubicBezTo>
                  <a:cubicBezTo>
                    <a:pt x="6671" y="380"/>
                    <a:pt x="5735" y="0"/>
                    <a:pt x="47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1"/>
            <p:cNvSpPr/>
            <p:nvPr/>
          </p:nvSpPr>
          <p:spPr>
            <a:xfrm>
              <a:off x="856911" y="427006"/>
              <a:ext cx="45614" cy="40801"/>
            </a:xfrm>
            <a:custGeom>
              <a:rect b="b" l="l" r="r" t="t"/>
              <a:pathLst>
                <a:path extrusionOk="0" h="7231" w="8084">
                  <a:moveTo>
                    <a:pt x="4023" y="1"/>
                  </a:moveTo>
                  <a:cubicBezTo>
                    <a:pt x="3204" y="1"/>
                    <a:pt x="2389" y="304"/>
                    <a:pt x="1709" y="922"/>
                  </a:cubicBezTo>
                  <a:cubicBezTo>
                    <a:pt x="190" y="2278"/>
                    <a:pt x="0" y="4448"/>
                    <a:pt x="1329" y="5967"/>
                  </a:cubicBezTo>
                  <a:cubicBezTo>
                    <a:pt x="2056" y="6797"/>
                    <a:pt x="3051" y="7231"/>
                    <a:pt x="4052" y="7231"/>
                  </a:cubicBezTo>
                  <a:cubicBezTo>
                    <a:pt x="4881" y="7231"/>
                    <a:pt x="5714" y="6934"/>
                    <a:pt x="6402" y="6319"/>
                  </a:cubicBezTo>
                  <a:cubicBezTo>
                    <a:pt x="7893" y="4990"/>
                    <a:pt x="8083" y="2766"/>
                    <a:pt x="6754" y="1274"/>
                  </a:cubicBezTo>
                  <a:cubicBezTo>
                    <a:pt x="5987" y="433"/>
                    <a:pt x="5002" y="1"/>
                    <a:pt x="40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1"/>
            <p:cNvSpPr/>
            <p:nvPr/>
          </p:nvSpPr>
          <p:spPr>
            <a:xfrm>
              <a:off x="852781" y="569175"/>
              <a:ext cx="53745" cy="40575"/>
            </a:xfrm>
            <a:custGeom>
              <a:rect b="b" l="l" r="r" t="t"/>
              <a:pathLst>
                <a:path extrusionOk="0" h="7191" w="9525">
                  <a:moveTo>
                    <a:pt x="4787" y="1"/>
                  </a:moveTo>
                  <a:cubicBezTo>
                    <a:pt x="3885" y="1"/>
                    <a:pt x="2984" y="354"/>
                    <a:pt x="2306" y="1059"/>
                  </a:cubicBezTo>
                  <a:cubicBezTo>
                    <a:pt x="0" y="3256"/>
                    <a:pt x="1519" y="7135"/>
                    <a:pt x="4692" y="7189"/>
                  </a:cubicBezTo>
                  <a:cubicBezTo>
                    <a:pt x="4726" y="7190"/>
                    <a:pt x="4759" y="7190"/>
                    <a:pt x="4792" y="7190"/>
                  </a:cubicBezTo>
                  <a:cubicBezTo>
                    <a:pt x="7927" y="7190"/>
                    <a:pt x="9525" y="3395"/>
                    <a:pt x="7351" y="1141"/>
                  </a:cubicBezTo>
                  <a:cubicBezTo>
                    <a:pt x="6660" y="381"/>
                    <a:pt x="5723" y="1"/>
                    <a:pt x="47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1"/>
            <p:cNvSpPr/>
            <p:nvPr/>
          </p:nvSpPr>
          <p:spPr>
            <a:xfrm>
              <a:off x="994803" y="427018"/>
              <a:ext cx="53987" cy="40699"/>
            </a:xfrm>
            <a:custGeom>
              <a:rect b="b" l="l" r="r" t="t"/>
              <a:pathLst>
                <a:path extrusionOk="0" h="7213" w="9568">
                  <a:moveTo>
                    <a:pt x="4791" y="1"/>
                  </a:moveTo>
                  <a:cubicBezTo>
                    <a:pt x="3881" y="1"/>
                    <a:pt x="2975" y="360"/>
                    <a:pt x="2307" y="1082"/>
                  </a:cubicBezTo>
                  <a:cubicBezTo>
                    <a:pt x="1" y="3306"/>
                    <a:pt x="1574" y="7185"/>
                    <a:pt x="4748" y="7212"/>
                  </a:cubicBezTo>
                  <a:cubicBezTo>
                    <a:pt x="4759" y="7212"/>
                    <a:pt x="4770" y="7212"/>
                    <a:pt x="4781" y="7212"/>
                  </a:cubicBezTo>
                  <a:cubicBezTo>
                    <a:pt x="7960" y="7212"/>
                    <a:pt x="9568" y="3407"/>
                    <a:pt x="7352" y="1137"/>
                  </a:cubicBezTo>
                  <a:cubicBezTo>
                    <a:pt x="6664" y="380"/>
                    <a:pt x="5726" y="1"/>
                    <a:pt x="47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1"/>
            <p:cNvSpPr/>
            <p:nvPr/>
          </p:nvSpPr>
          <p:spPr>
            <a:xfrm>
              <a:off x="852820" y="711512"/>
              <a:ext cx="53835" cy="40699"/>
            </a:xfrm>
            <a:custGeom>
              <a:rect b="b" l="l" r="r" t="t"/>
              <a:pathLst>
                <a:path extrusionOk="0" h="7213" w="9541">
                  <a:moveTo>
                    <a:pt x="4787" y="0"/>
                  </a:moveTo>
                  <a:cubicBezTo>
                    <a:pt x="1609" y="0"/>
                    <a:pt x="1" y="3806"/>
                    <a:pt x="2217" y="6076"/>
                  </a:cubicBezTo>
                  <a:cubicBezTo>
                    <a:pt x="2905" y="6832"/>
                    <a:pt x="3836" y="7212"/>
                    <a:pt x="4767" y="7212"/>
                  </a:cubicBezTo>
                  <a:cubicBezTo>
                    <a:pt x="5674" y="7212"/>
                    <a:pt x="6580" y="6853"/>
                    <a:pt x="7262" y="6130"/>
                  </a:cubicBezTo>
                  <a:cubicBezTo>
                    <a:pt x="9541" y="3906"/>
                    <a:pt x="7995" y="28"/>
                    <a:pt x="4821" y="0"/>
                  </a:cubicBezTo>
                  <a:cubicBezTo>
                    <a:pt x="4810" y="0"/>
                    <a:pt x="4798" y="0"/>
                    <a:pt x="47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1"/>
            <p:cNvSpPr/>
            <p:nvPr/>
          </p:nvSpPr>
          <p:spPr>
            <a:xfrm>
              <a:off x="999091" y="569147"/>
              <a:ext cx="45462" cy="40835"/>
            </a:xfrm>
            <a:custGeom>
              <a:rect b="b" l="l" r="r" t="t"/>
              <a:pathLst>
                <a:path extrusionOk="0" h="7237" w="8057">
                  <a:moveTo>
                    <a:pt x="4023" y="0"/>
                  </a:moveTo>
                  <a:cubicBezTo>
                    <a:pt x="3177" y="0"/>
                    <a:pt x="2335" y="327"/>
                    <a:pt x="1628" y="983"/>
                  </a:cubicBezTo>
                  <a:cubicBezTo>
                    <a:pt x="109" y="2393"/>
                    <a:pt x="0" y="4536"/>
                    <a:pt x="1411" y="6028"/>
                  </a:cubicBezTo>
                  <a:cubicBezTo>
                    <a:pt x="2123" y="6827"/>
                    <a:pt x="3107" y="7237"/>
                    <a:pt x="4097" y="7237"/>
                  </a:cubicBezTo>
                  <a:cubicBezTo>
                    <a:pt x="4955" y="7237"/>
                    <a:pt x="5817" y="6929"/>
                    <a:pt x="6510" y="6299"/>
                  </a:cubicBezTo>
                  <a:cubicBezTo>
                    <a:pt x="7975" y="4943"/>
                    <a:pt x="8056" y="2637"/>
                    <a:pt x="6673" y="1200"/>
                  </a:cubicBezTo>
                  <a:cubicBezTo>
                    <a:pt x="5903" y="401"/>
                    <a:pt x="4961" y="0"/>
                    <a:pt x="40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1"/>
            <p:cNvSpPr/>
            <p:nvPr/>
          </p:nvSpPr>
          <p:spPr>
            <a:xfrm>
              <a:off x="1136988" y="427001"/>
              <a:ext cx="53829" cy="40564"/>
            </a:xfrm>
            <a:custGeom>
              <a:rect b="b" l="l" r="r" t="t"/>
              <a:pathLst>
                <a:path extrusionOk="0" h="7189" w="9540">
                  <a:moveTo>
                    <a:pt x="4765" y="0"/>
                  </a:moveTo>
                  <a:cubicBezTo>
                    <a:pt x="3855" y="0"/>
                    <a:pt x="2950" y="360"/>
                    <a:pt x="2278" y="1085"/>
                  </a:cubicBezTo>
                  <a:cubicBezTo>
                    <a:pt x="0" y="3309"/>
                    <a:pt x="1573" y="7188"/>
                    <a:pt x="4774" y="7188"/>
                  </a:cubicBezTo>
                  <a:cubicBezTo>
                    <a:pt x="4785" y="7188"/>
                    <a:pt x="4796" y="7188"/>
                    <a:pt x="4807" y="7188"/>
                  </a:cubicBezTo>
                  <a:cubicBezTo>
                    <a:pt x="7959" y="7188"/>
                    <a:pt x="9540" y="3356"/>
                    <a:pt x="7324" y="1112"/>
                  </a:cubicBezTo>
                  <a:cubicBezTo>
                    <a:pt x="6625" y="373"/>
                    <a:pt x="5693" y="0"/>
                    <a:pt x="4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1"/>
            <p:cNvSpPr/>
            <p:nvPr/>
          </p:nvSpPr>
          <p:spPr>
            <a:xfrm>
              <a:off x="857064" y="853388"/>
              <a:ext cx="45462" cy="40902"/>
            </a:xfrm>
            <a:custGeom>
              <a:rect b="b" l="l" r="r" t="t"/>
              <a:pathLst>
                <a:path extrusionOk="0" h="7249" w="8057">
                  <a:moveTo>
                    <a:pt x="4008" y="1"/>
                  </a:moveTo>
                  <a:cubicBezTo>
                    <a:pt x="3158" y="1"/>
                    <a:pt x="2309" y="334"/>
                    <a:pt x="1601" y="1004"/>
                  </a:cubicBezTo>
                  <a:cubicBezTo>
                    <a:pt x="109" y="2387"/>
                    <a:pt x="0" y="4557"/>
                    <a:pt x="1384" y="6049"/>
                  </a:cubicBezTo>
                  <a:cubicBezTo>
                    <a:pt x="2082" y="6847"/>
                    <a:pt x="3051" y="7249"/>
                    <a:pt x="4021" y="7249"/>
                  </a:cubicBezTo>
                  <a:cubicBezTo>
                    <a:pt x="4897" y="7249"/>
                    <a:pt x="5774" y="6922"/>
                    <a:pt x="6456" y="6266"/>
                  </a:cubicBezTo>
                  <a:cubicBezTo>
                    <a:pt x="7948" y="4937"/>
                    <a:pt x="8056" y="2631"/>
                    <a:pt x="6646" y="1221"/>
                  </a:cubicBezTo>
                  <a:cubicBezTo>
                    <a:pt x="5891" y="409"/>
                    <a:pt x="4949" y="1"/>
                    <a:pt x="40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1"/>
            <p:cNvSpPr/>
            <p:nvPr/>
          </p:nvSpPr>
          <p:spPr>
            <a:xfrm>
              <a:off x="994961" y="711321"/>
              <a:ext cx="53790" cy="40603"/>
            </a:xfrm>
            <a:custGeom>
              <a:rect b="b" l="l" r="r" t="t"/>
              <a:pathLst>
                <a:path extrusionOk="0" h="7196" w="9533">
                  <a:moveTo>
                    <a:pt x="4759" y="0"/>
                  </a:moveTo>
                  <a:cubicBezTo>
                    <a:pt x="3858" y="0"/>
                    <a:pt x="2957" y="346"/>
                    <a:pt x="2279" y="1038"/>
                  </a:cubicBezTo>
                  <a:cubicBezTo>
                    <a:pt x="0" y="3262"/>
                    <a:pt x="1519" y="7141"/>
                    <a:pt x="4693" y="7195"/>
                  </a:cubicBezTo>
                  <a:cubicBezTo>
                    <a:pt x="4715" y="7196"/>
                    <a:pt x="4737" y="7196"/>
                    <a:pt x="4760" y="7196"/>
                  </a:cubicBezTo>
                  <a:cubicBezTo>
                    <a:pt x="7916" y="7196"/>
                    <a:pt x="9532" y="3409"/>
                    <a:pt x="7324" y="1119"/>
                  </a:cubicBezTo>
                  <a:cubicBezTo>
                    <a:pt x="6633" y="373"/>
                    <a:pt x="5695" y="0"/>
                    <a:pt x="47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1"/>
            <p:cNvSpPr/>
            <p:nvPr/>
          </p:nvSpPr>
          <p:spPr>
            <a:xfrm>
              <a:off x="1564599" y="284516"/>
              <a:ext cx="53875" cy="40637"/>
            </a:xfrm>
            <a:custGeom>
              <a:rect b="b" l="l" r="r" t="t"/>
              <a:pathLst>
                <a:path extrusionOk="0" h="7202" w="9548">
                  <a:moveTo>
                    <a:pt x="4774" y="0"/>
                  </a:moveTo>
                  <a:cubicBezTo>
                    <a:pt x="1600" y="0"/>
                    <a:pt x="0" y="3825"/>
                    <a:pt x="2224" y="6103"/>
                  </a:cubicBezTo>
                  <a:cubicBezTo>
                    <a:pt x="2902" y="6835"/>
                    <a:pt x="3825" y="7201"/>
                    <a:pt x="4750" y="7201"/>
                  </a:cubicBezTo>
                  <a:cubicBezTo>
                    <a:pt x="5676" y="7201"/>
                    <a:pt x="6605" y="6835"/>
                    <a:pt x="7296" y="6103"/>
                  </a:cubicBezTo>
                  <a:cubicBezTo>
                    <a:pt x="9548" y="3879"/>
                    <a:pt x="7975" y="27"/>
                    <a:pt x="47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1"/>
            <p:cNvSpPr/>
            <p:nvPr/>
          </p:nvSpPr>
          <p:spPr>
            <a:xfrm>
              <a:off x="1564644" y="309"/>
              <a:ext cx="53829" cy="40581"/>
            </a:xfrm>
            <a:custGeom>
              <a:rect b="b" l="l" r="r" t="t"/>
              <a:pathLst>
                <a:path extrusionOk="0" h="7192" w="9540">
                  <a:moveTo>
                    <a:pt x="4760" y="0"/>
                  </a:moveTo>
                  <a:cubicBezTo>
                    <a:pt x="1608" y="0"/>
                    <a:pt x="0" y="3806"/>
                    <a:pt x="2216" y="6076"/>
                  </a:cubicBezTo>
                  <a:cubicBezTo>
                    <a:pt x="2904" y="6819"/>
                    <a:pt x="3836" y="7192"/>
                    <a:pt x="4767" y="7192"/>
                  </a:cubicBezTo>
                  <a:cubicBezTo>
                    <a:pt x="5673" y="7192"/>
                    <a:pt x="6579" y="6839"/>
                    <a:pt x="7261" y="6130"/>
                  </a:cubicBezTo>
                  <a:cubicBezTo>
                    <a:pt x="9540" y="3906"/>
                    <a:pt x="7994" y="27"/>
                    <a:pt x="4793" y="0"/>
                  </a:cubicBezTo>
                  <a:cubicBezTo>
                    <a:pt x="4782" y="0"/>
                    <a:pt x="4771" y="0"/>
                    <a:pt x="4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1"/>
            <p:cNvSpPr/>
            <p:nvPr/>
          </p:nvSpPr>
          <p:spPr>
            <a:xfrm>
              <a:off x="1568729" y="142145"/>
              <a:ext cx="45462" cy="40863"/>
            </a:xfrm>
            <a:custGeom>
              <a:rect b="b" l="l" r="r" t="t"/>
              <a:pathLst>
                <a:path extrusionOk="0" h="7242" w="8057">
                  <a:moveTo>
                    <a:pt x="4033" y="1"/>
                  </a:moveTo>
                  <a:cubicBezTo>
                    <a:pt x="3183" y="1"/>
                    <a:pt x="2336" y="327"/>
                    <a:pt x="1628" y="983"/>
                  </a:cubicBezTo>
                  <a:cubicBezTo>
                    <a:pt x="136" y="2394"/>
                    <a:pt x="1" y="4564"/>
                    <a:pt x="1411" y="6056"/>
                  </a:cubicBezTo>
                  <a:cubicBezTo>
                    <a:pt x="2095" y="6840"/>
                    <a:pt x="3065" y="7242"/>
                    <a:pt x="4035" y="7242"/>
                  </a:cubicBezTo>
                  <a:cubicBezTo>
                    <a:pt x="4910" y="7242"/>
                    <a:pt x="5787" y="6914"/>
                    <a:pt x="6456" y="6245"/>
                  </a:cubicBezTo>
                  <a:cubicBezTo>
                    <a:pt x="7975" y="4944"/>
                    <a:pt x="8056" y="2638"/>
                    <a:pt x="6673" y="1200"/>
                  </a:cubicBezTo>
                  <a:cubicBezTo>
                    <a:pt x="5917" y="402"/>
                    <a:pt x="4974" y="1"/>
                    <a:pt x="40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1"/>
            <p:cNvSpPr/>
            <p:nvPr/>
          </p:nvSpPr>
          <p:spPr>
            <a:xfrm>
              <a:off x="1568729" y="427006"/>
              <a:ext cx="45614" cy="40801"/>
            </a:xfrm>
            <a:custGeom>
              <a:rect b="b" l="l" r="r" t="t"/>
              <a:pathLst>
                <a:path extrusionOk="0" h="7231" w="8084">
                  <a:moveTo>
                    <a:pt x="4012" y="1"/>
                  </a:moveTo>
                  <a:cubicBezTo>
                    <a:pt x="3198" y="1"/>
                    <a:pt x="2389" y="304"/>
                    <a:pt x="1709" y="922"/>
                  </a:cubicBezTo>
                  <a:cubicBezTo>
                    <a:pt x="190" y="2278"/>
                    <a:pt x="1" y="4448"/>
                    <a:pt x="1330" y="5967"/>
                  </a:cubicBezTo>
                  <a:cubicBezTo>
                    <a:pt x="2057" y="6797"/>
                    <a:pt x="3051" y="7231"/>
                    <a:pt x="4048" y="7231"/>
                  </a:cubicBezTo>
                  <a:cubicBezTo>
                    <a:pt x="4873" y="7231"/>
                    <a:pt x="5699" y="6934"/>
                    <a:pt x="6375" y="6319"/>
                  </a:cubicBezTo>
                  <a:cubicBezTo>
                    <a:pt x="7894" y="4990"/>
                    <a:pt x="8083" y="2766"/>
                    <a:pt x="6727" y="1274"/>
                  </a:cubicBezTo>
                  <a:cubicBezTo>
                    <a:pt x="5960" y="433"/>
                    <a:pt x="4983" y="1"/>
                    <a:pt x="40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 name="Google Shape;2118;p41"/>
          <p:cNvGrpSpPr/>
          <p:nvPr/>
        </p:nvGrpSpPr>
        <p:grpSpPr>
          <a:xfrm rot="-9900209">
            <a:off x="8485755" y="3056945"/>
            <a:ext cx="1852258" cy="2521008"/>
            <a:chOff x="1882000" y="238175"/>
            <a:chExt cx="3843550" cy="5231250"/>
          </a:xfrm>
        </p:grpSpPr>
        <p:sp>
          <p:nvSpPr>
            <p:cNvPr id="2119" name="Google Shape;2119;p41"/>
            <p:cNvSpPr/>
            <p:nvPr/>
          </p:nvSpPr>
          <p:spPr>
            <a:xfrm>
              <a:off x="1882000" y="5324550"/>
              <a:ext cx="558025" cy="144875"/>
            </a:xfrm>
            <a:custGeom>
              <a:rect b="b" l="l" r="r" t="t"/>
              <a:pathLst>
                <a:path extrusionOk="0" h="5795" w="22321">
                  <a:moveTo>
                    <a:pt x="2380" y="1"/>
                  </a:moveTo>
                  <a:cubicBezTo>
                    <a:pt x="642" y="1"/>
                    <a:pt x="0" y="2720"/>
                    <a:pt x="1883" y="3087"/>
                  </a:cubicBezTo>
                  <a:lnTo>
                    <a:pt x="1883" y="3071"/>
                  </a:lnTo>
                  <a:cubicBezTo>
                    <a:pt x="7976" y="4257"/>
                    <a:pt x="14118" y="5167"/>
                    <a:pt x="20309" y="5784"/>
                  </a:cubicBezTo>
                  <a:cubicBezTo>
                    <a:pt x="20374" y="5791"/>
                    <a:pt x="20437" y="5794"/>
                    <a:pt x="20498" y="5794"/>
                  </a:cubicBezTo>
                  <a:cubicBezTo>
                    <a:pt x="22320" y="5794"/>
                    <a:pt x="22242" y="2837"/>
                    <a:pt x="20309" y="2632"/>
                  </a:cubicBezTo>
                  <a:cubicBezTo>
                    <a:pt x="14394" y="2031"/>
                    <a:pt x="8545" y="1170"/>
                    <a:pt x="2712" y="33"/>
                  </a:cubicBezTo>
                  <a:cubicBezTo>
                    <a:pt x="2598" y="11"/>
                    <a:pt x="2487" y="1"/>
                    <a:pt x="23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1"/>
            <p:cNvSpPr/>
            <p:nvPr/>
          </p:nvSpPr>
          <p:spPr>
            <a:xfrm>
              <a:off x="1902125" y="5126700"/>
              <a:ext cx="745075" cy="133850"/>
            </a:xfrm>
            <a:custGeom>
              <a:rect b="b" l="l" r="r" t="t"/>
              <a:pathLst>
                <a:path extrusionOk="0" h="5354" w="29803">
                  <a:moveTo>
                    <a:pt x="2281" y="1"/>
                  </a:moveTo>
                  <a:cubicBezTo>
                    <a:pt x="599" y="1"/>
                    <a:pt x="1" y="2666"/>
                    <a:pt x="1842" y="3088"/>
                  </a:cubicBezTo>
                  <a:lnTo>
                    <a:pt x="1842" y="3072"/>
                  </a:lnTo>
                  <a:cubicBezTo>
                    <a:pt x="8341" y="4588"/>
                    <a:pt x="14982" y="5353"/>
                    <a:pt x="21635" y="5353"/>
                  </a:cubicBezTo>
                  <a:cubicBezTo>
                    <a:pt x="23681" y="5353"/>
                    <a:pt x="25729" y="5281"/>
                    <a:pt x="27774" y="5136"/>
                  </a:cubicBezTo>
                  <a:cubicBezTo>
                    <a:pt x="29743" y="4993"/>
                    <a:pt x="29803" y="1979"/>
                    <a:pt x="27909" y="1979"/>
                  </a:cubicBezTo>
                  <a:cubicBezTo>
                    <a:pt x="27865" y="1979"/>
                    <a:pt x="27820" y="1980"/>
                    <a:pt x="27774" y="1984"/>
                  </a:cubicBezTo>
                  <a:cubicBezTo>
                    <a:pt x="25748" y="2128"/>
                    <a:pt x="23721" y="2200"/>
                    <a:pt x="21696" y="2200"/>
                  </a:cubicBezTo>
                  <a:cubicBezTo>
                    <a:pt x="15304" y="2200"/>
                    <a:pt x="8930" y="1481"/>
                    <a:pt x="2687" y="50"/>
                  </a:cubicBezTo>
                  <a:cubicBezTo>
                    <a:pt x="2546" y="16"/>
                    <a:pt x="2410" y="1"/>
                    <a:pt x="22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1"/>
            <p:cNvSpPr/>
            <p:nvPr/>
          </p:nvSpPr>
          <p:spPr>
            <a:xfrm>
              <a:off x="1942625" y="4908150"/>
              <a:ext cx="931275" cy="212075"/>
            </a:xfrm>
            <a:custGeom>
              <a:rect b="b" l="l" r="r" t="t"/>
              <a:pathLst>
                <a:path extrusionOk="0" h="8483" w="37251">
                  <a:moveTo>
                    <a:pt x="2505" y="0"/>
                  </a:moveTo>
                  <a:cubicBezTo>
                    <a:pt x="705" y="0"/>
                    <a:pt x="1" y="2792"/>
                    <a:pt x="1928" y="3056"/>
                  </a:cubicBezTo>
                  <a:cubicBezTo>
                    <a:pt x="12847" y="4568"/>
                    <a:pt x="23717" y="6355"/>
                    <a:pt x="34538" y="8451"/>
                  </a:cubicBezTo>
                  <a:cubicBezTo>
                    <a:pt x="34652" y="8472"/>
                    <a:pt x="34763" y="8483"/>
                    <a:pt x="34869" y="8483"/>
                  </a:cubicBezTo>
                  <a:cubicBezTo>
                    <a:pt x="36608" y="8483"/>
                    <a:pt x="37250" y="5764"/>
                    <a:pt x="35383" y="5396"/>
                  </a:cubicBezTo>
                  <a:lnTo>
                    <a:pt x="35366" y="5396"/>
                  </a:lnTo>
                  <a:cubicBezTo>
                    <a:pt x="24545" y="3316"/>
                    <a:pt x="13675" y="1513"/>
                    <a:pt x="2757" y="18"/>
                  </a:cubicBezTo>
                  <a:cubicBezTo>
                    <a:pt x="2671" y="6"/>
                    <a:pt x="2587" y="0"/>
                    <a:pt x="25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1"/>
            <p:cNvSpPr/>
            <p:nvPr/>
          </p:nvSpPr>
          <p:spPr>
            <a:xfrm>
              <a:off x="1953300" y="4654225"/>
              <a:ext cx="1117475" cy="219500"/>
            </a:xfrm>
            <a:custGeom>
              <a:rect b="b" l="l" r="r" t="t"/>
              <a:pathLst>
                <a:path extrusionOk="0" h="8780" w="44699">
                  <a:moveTo>
                    <a:pt x="2487" y="0"/>
                  </a:moveTo>
                  <a:cubicBezTo>
                    <a:pt x="697" y="0"/>
                    <a:pt x="0" y="2779"/>
                    <a:pt x="1907" y="3058"/>
                  </a:cubicBezTo>
                  <a:lnTo>
                    <a:pt x="41942" y="8762"/>
                  </a:lnTo>
                  <a:cubicBezTo>
                    <a:pt x="42029" y="8774"/>
                    <a:pt x="42113" y="8779"/>
                    <a:pt x="42196" y="8779"/>
                  </a:cubicBezTo>
                  <a:cubicBezTo>
                    <a:pt x="44009" y="8779"/>
                    <a:pt x="44699" y="5987"/>
                    <a:pt x="42787" y="5707"/>
                  </a:cubicBezTo>
                  <a:lnTo>
                    <a:pt x="42787" y="5707"/>
                  </a:lnTo>
                  <a:lnTo>
                    <a:pt x="42787" y="5723"/>
                  </a:lnTo>
                  <a:lnTo>
                    <a:pt x="2752" y="20"/>
                  </a:lnTo>
                  <a:cubicBezTo>
                    <a:pt x="2661" y="7"/>
                    <a:pt x="2573" y="0"/>
                    <a:pt x="24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1"/>
            <p:cNvSpPr/>
            <p:nvPr/>
          </p:nvSpPr>
          <p:spPr>
            <a:xfrm>
              <a:off x="1952750" y="4417925"/>
              <a:ext cx="1341925" cy="269300"/>
            </a:xfrm>
            <a:custGeom>
              <a:rect b="b" l="l" r="r" t="t"/>
              <a:pathLst>
                <a:path extrusionOk="0" h="10772" w="53677">
                  <a:moveTo>
                    <a:pt x="1768" y="1"/>
                  </a:moveTo>
                  <a:cubicBezTo>
                    <a:pt x="0" y="1"/>
                    <a:pt x="90" y="2934"/>
                    <a:pt x="1994" y="3168"/>
                  </a:cubicBezTo>
                  <a:cubicBezTo>
                    <a:pt x="18388" y="5264"/>
                    <a:pt x="34701" y="7799"/>
                    <a:pt x="50949" y="10739"/>
                  </a:cubicBezTo>
                  <a:cubicBezTo>
                    <a:pt x="51064" y="10761"/>
                    <a:pt x="51174" y="10771"/>
                    <a:pt x="51281" y="10771"/>
                  </a:cubicBezTo>
                  <a:cubicBezTo>
                    <a:pt x="53021" y="10771"/>
                    <a:pt x="53676" y="8053"/>
                    <a:pt x="51778" y="7701"/>
                  </a:cubicBezTo>
                  <a:lnTo>
                    <a:pt x="51794" y="7701"/>
                  </a:lnTo>
                  <a:cubicBezTo>
                    <a:pt x="35254" y="4711"/>
                    <a:pt x="18665" y="2144"/>
                    <a:pt x="1994" y="16"/>
                  </a:cubicBezTo>
                  <a:cubicBezTo>
                    <a:pt x="1916" y="6"/>
                    <a:pt x="1840" y="1"/>
                    <a:pt x="1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1"/>
            <p:cNvSpPr/>
            <p:nvPr/>
          </p:nvSpPr>
          <p:spPr>
            <a:xfrm>
              <a:off x="2030325" y="4168875"/>
              <a:ext cx="1503550" cy="263650"/>
            </a:xfrm>
            <a:custGeom>
              <a:rect b="b" l="l" r="r" t="t"/>
              <a:pathLst>
                <a:path extrusionOk="0" h="10546" w="60142">
                  <a:moveTo>
                    <a:pt x="1769" y="1"/>
                  </a:moveTo>
                  <a:cubicBezTo>
                    <a:pt x="1" y="1"/>
                    <a:pt x="96" y="2921"/>
                    <a:pt x="2011" y="3170"/>
                  </a:cubicBezTo>
                  <a:lnTo>
                    <a:pt x="58131" y="10530"/>
                  </a:lnTo>
                  <a:cubicBezTo>
                    <a:pt x="58211" y="10541"/>
                    <a:pt x="58287" y="10545"/>
                    <a:pt x="58361" y="10545"/>
                  </a:cubicBezTo>
                  <a:cubicBezTo>
                    <a:pt x="60142" y="10545"/>
                    <a:pt x="60051" y="7628"/>
                    <a:pt x="58131" y="7378"/>
                  </a:cubicBezTo>
                  <a:lnTo>
                    <a:pt x="58131" y="7362"/>
                  </a:lnTo>
                  <a:lnTo>
                    <a:pt x="2011" y="18"/>
                  </a:lnTo>
                  <a:cubicBezTo>
                    <a:pt x="1927" y="6"/>
                    <a:pt x="1846" y="1"/>
                    <a:pt x="17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1"/>
            <p:cNvSpPr/>
            <p:nvPr/>
          </p:nvSpPr>
          <p:spPr>
            <a:xfrm>
              <a:off x="2053025" y="3957375"/>
              <a:ext cx="1626750" cy="225075"/>
            </a:xfrm>
            <a:custGeom>
              <a:rect b="b" l="l" r="r" t="t"/>
              <a:pathLst>
                <a:path extrusionOk="0" h="9003" w="65070">
                  <a:moveTo>
                    <a:pt x="1811" y="1"/>
                  </a:moveTo>
                  <a:cubicBezTo>
                    <a:pt x="0" y="1"/>
                    <a:pt x="68" y="2961"/>
                    <a:pt x="2013" y="3165"/>
                  </a:cubicBezTo>
                  <a:cubicBezTo>
                    <a:pt x="22323" y="5472"/>
                    <a:pt x="42665" y="7422"/>
                    <a:pt x="63040" y="8998"/>
                  </a:cubicBezTo>
                  <a:cubicBezTo>
                    <a:pt x="63086" y="9001"/>
                    <a:pt x="63131" y="9003"/>
                    <a:pt x="63175" y="9003"/>
                  </a:cubicBezTo>
                  <a:cubicBezTo>
                    <a:pt x="65070" y="9003"/>
                    <a:pt x="65025" y="5988"/>
                    <a:pt x="63040" y="5829"/>
                  </a:cubicBezTo>
                  <a:cubicBezTo>
                    <a:pt x="42665" y="4253"/>
                    <a:pt x="22323" y="2320"/>
                    <a:pt x="2013" y="13"/>
                  </a:cubicBezTo>
                  <a:cubicBezTo>
                    <a:pt x="1943" y="5"/>
                    <a:pt x="1876" y="1"/>
                    <a:pt x="18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1"/>
            <p:cNvSpPr/>
            <p:nvPr/>
          </p:nvSpPr>
          <p:spPr>
            <a:xfrm>
              <a:off x="2048600" y="3685950"/>
              <a:ext cx="1980925" cy="249475"/>
            </a:xfrm>
            <a:custGeom>
              <a:rect b="b" l="l" r="r" t="t"/>
              <a:pathLst>
                <a:path extrusionOk="0" h="9979" w="79237">
                  <a:moveTo>
                    <a:pt x="1783" y="1"/>
                  </a:moveTo>
                  <a:cubicBezTo>
                    <a:pt x="1" y="1"/>
                    <a:pt x="91" y="2934"/>
                    <a:pt x="2011" y="3168"/>
                  </a:cubicBezTo>
                  <a:cubicBezTo>
                    <a:pt x="26984" y="6288"/>
                    <a:pt x="52055" y="8546"/>
                    <a:pt x="77207" y="9976"/>
                  </a:cubicBezTo>
                  <a:cubicBezTo>
                    <a:pt x="77242" y="9978"/>
                    <a:pt x="77278" y="9979"/>
                    <a:pt x="77312" y="9979"/>
                  </a:cubicBezTo>
                  <a:cubicBezTo>
                    <a:pt x="79237" y="9979"/>
                    <a:pt x="79202" y="6919"/>
                    <a:pt x="77207" y="6808"/>
                  </a:cubicBezTo>
                  <a:cubicBezTo>
                    <a:pt x="52071" y="5394"/>
                    <a:pt x="27000" y="3119"/>
                    <a:pt x="2011" y="16"/>
                  </a:cubicBezTo>
                  <a:cubicBezTo>
                    <a:pt x="1932" y="6"/>
                    <a:pt x="1856" y="1"/>
                    <a:pt x="17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1"/>
            <p:cNvSpPr/>
            <p:nvPr/>
          </p:nvSpPr>
          <p:spPr>
            <a:xfrm>
              <a:off x="2052250" y="3492700"/>
              <a:ext cx="2025975" cy="294250"/>
            </a:xfrm>
            <a:custGeom>
              <a:rect b="b" l="l" r="r" t="t"/>
              <a:pathLst>
                <a:path extrusionOk="0" h="11770" w="81039">
                  <a:moveTo>
                    <a:pt x="1808" y="0"/>
                  </a:moveTo>
                  <a:cubicBezTo>
                    <a:pt x="0" y="0"/>
                    <a:pt x="82" y="2944"/>
                    <a:pt x="2011" y="3164"/>
                  </a:cubicBezTo>
                  <a:lnTo>
                    <a:pt x="79027" y="11759"/>
                  </a:lnTo>
                  <a:cubicBezTo>
                    <a:pt x="79092" y="11766"/>
                    <a:pt x="79155" y="11769"/>
                    <a:pt x="79216" y="11769"/>
                  </a:cubicBezTo>
                  <a:cubicBezTo>
                    <a:pt x="81038" y="11769"/>
                    <a:pt x="80960" y="8811"/>
                    <a:pt x="79027" y="8591"/>
                  </a:cubicBezTo>
                  <a:lnTo>
                    <a:pt x="2011" y="12"/>
                  </a:lnTo>
                  <a:cubicBezTo>
                    <a:pt x="1941" y="4"/>
                    <a:pt x="1874" y="0"/>
                    <a:pt x="18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1"/>
            <p:cNvSpPr/>
            <p:nvPr/>
          </p:nvSpPr>
          <p:spPr>
            <a:xfrm>
              <a:off x="2104300" y="3226700"/>
              <a:ext cx="2267300" cy="419175"/>
            </a:xfrm>
            <a:custGeom>
              <a:rect b="b" l="l" r="r" t="t"/>
              <a:pathLst>
                <a:path extrusionOk="0" h="16767" w="90692">
                  <a:moveTo>
                    <a:pt x="1962" y="0"/>
                  </a:moveTo>
                  <a:cubicBezTo>
                    <a:pt x="344" y="0"/>
                    <a:pt x="1" y="2829"/>
                    <a:pt x="1700" y="3097"/>
                  </a:cubicBezTo>
                  <a:lnTo>
                    <a:pt x="68707" y="13690"/>
                  </a:lnTo>
                  <a:lnTo>
                    <a:pt x="87944" y="16745"/>
                  </a:lnTo>
                  <a:cubicBezTo>
                    <a:pt x="88040" y="16760"/>
                    <a:pt x="88133" y="16767"/>
                    <a:pt x="88223" y="16767"/>
                  </a:cubicBezTo>
                  <a:cubicBezTo>
                    <a:pt x="90003" y="16767"/>
                    <a:pt x="90691" y="14000"/>
                    <a:pt x="88789" y="13690"/>
                  </a:cubicBezTo>
                  <a:lnTo>
                    <a:pt x="88773" y="13690"/>
                  </a:lnTo>
                  <a:lnTo>
                    <a:pt x="21783" y="3113"/>
                  </a:lnTo>
                  <a:lnTo>
                    <a:pt x="5872" y="586"/>
                  </a:lnTo>
                  <a:lnTo>
                    <a:pt x="5872" y="586"/>
                  </a:lnTo>
                  <a:cubicBezTo>
                    <a:pt x="5662" y="446"/>
                    <a:pt x="5409" y="350"/>
                    <a:pt x="5112" y="318"/>
                  </a:cubicBezTo>
                  <a:lnTo>
                    <a:pt x="2123" y="10"/>
                  </a:lnTo>
                  <a:cubicBezTo>
                    <a:pt x="2068" y="3"/>
                    <a:pt x="2014" y="0"/>
                    <a:pt x="19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1"/>
            <p:cNvSpPr/>
            <p:nvPr/>
          </p:nvSpPr>
          <p:spPr>
            <a:xfrm>
              <a:off x="2057125" y="2973525"/>
              <a:ext cx="2511225" cy="426325"/>
            </a:xfrm>
            <a:custGeom>
              <a:rect b="b" l="l" r="r" t="t"/>
              <a:pathLst>
                <a:path extrusionOk="0" h="17053" w="100449">
                  <a:moveTo>
                    <a:pt x="1796" y="1"/>
                  </a:moveTo>
                  <a:cubicBezTo>
                    <a:pt x="0" y="1"/>
                    <a:pt x="87" y="2947"/>
                    <a:pt x="2011" y="3166"/>
                  </a:cubicBezTo>
                  <a:cubicBezTo>
                    <a:pt x="27033" y="6026"/>
                    <a:pt x="51974" y="9470"/>
                    <a:pt x="76833" y="13500"/>
                  </a:cubicBezTo>
                  <a:cubicBezTo>
                    <a:pt x="83803" y="14637"/>
                    <a:pt x="90758" y="15807"/>
                    <a:pt x="97712" y="17026"/>
                  </a:cubicBezTo>
                  <a:cubicBezTo>
                    <a:pt x="97817" y="17044"/>
                    <a:pt x="97919" y="17052"/>
                    <a:pt x="98017" y="17052"/>
                  </a:cubicBezTo>
                  <a:cubicBezTo>
                    <a:pt x="99777" y="17052"/>
                    <a:pt x="100448" y="14310"/>
                    <a:pt x="98540" y="13971"/>
                  </a:cubicBezTo>
                  <a:lnTo>
                    <a:pt x="98540" y="13971"/>
                  </a:lnTo>
                  <a:lnTo>
                    <a:pt x="98540" y="13987"/>
                  </a:lnTo>
                  <a:cubicBezTo>
                    <a:pt x="73681" y="9617"/>
                    <a:pt x="48708" y="5831"/>
                    <a:pt x="23653" y="2630"/>
                  </a:cubicBezTo>
                  <a:cubicBezTo>
                    <a:pt x="16439" y="1704"/>
                    <a:pt x="9225" y="826"/>
                    <a:pt x="2011" y="14"/>
                  </a:cubicBezTo>
                  <a:cubicBezTo>
                    <a:pt x="1937" y="5"/>
                    <a:pt x="1865" y="1"/>
                    <a:pt x="17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1"/>
            <p:cNvSpPr/>
            <p:nvPr/>
          </p:nvSpPr>
          <p:spPr>
            <a:xfrm>
              <a:off x="2204900" y="2704000"/>
              <a:ext cx="2609750" cy="449700"/>
            </a:xfrm>
            <a:custGeom>
              <a:rect b="b" l="l" r="r" t="t"/>
              <a:pathLst>
                <a:path extrusionOk="0" h="17988" w="104390">
                  <a:moveTo>
                    <a:pt x="1882" y="0"/>
                  </a:moveTo>
                  <a:cubicBezTo>
                    <a:pt x="1" y="0"/>
                    <a:pt x="50" y="3016"/>
                    <a:pt x="2031" y="3159"/>
                  </a:cubicBezTo>
                  <a:cubicBezTo>
                    <a:pt x="28174" y="5092"/>
                    <a:pt x="54203" y="8537"/>
                    <a:pt x="79956" y="13427"/>
                  </a:cubicBezTo>
                  <a:cubicBezTo>
                    <a:pt x="87235" y="14808"/>
                    <a:pt x="94482" y="16319"/>
                    <a:pt x="101696" y="17944"/>
                  </a:cubicBezTo>
                  <a:cubicBezTo>
                    <a:pt x="101828" y="17974"/>
                    <a:pt x="101956" y="17987"/>
                    <a:pt x="102078" y="17987"/>
                  </a:cubicBezTo>
                  <a:cubicBezTo>
                    <a:pt x="103778" y="17987"/>
                    <a:pt x="104390" y="15315"/>
                    <a:pt x="102541" y="14906"/>
                  </a:cubicBezTo>
                  <a:cubicBezTo>
                    <a:pt x="76788" y="9138"/>
                    <a:pt x="50726" y="4848"/>
                    <a:pt x="24485" y="2037"/>
                  </a:cubicBezTo>
                  <a:cubicBezTo>
                    <a:pt x="17011" y="1241"/>
                    <a:pt x="9521" y="559"/>
                    <a:pt x="2031" y="6"/>
                  </a:cubicBezTo>
                  <a:cubicBezTo>
                    <a:pt x="1980" y="2"/>
                    <a:pt x="1930" y="0"/>
                    <a:pt x="18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1"/>
            <p:cNvSpPr/>
            <p:nvPr/>
          </p:nvSpPr>
          <p:spPr>
            <a:xfrm>
              <a:off x="2184325" y="2504250"/>
              <a:ext cx="2849650" cy="431375"/>
            </a:xfrm>
            <a:custGeom>
              <a:rect b="b" l="l" r="r" t="t"/>
              <a:pathLst>
                <a:path extrusionOk="0" h="17255" w="113986">
                  <a:moveTo>
                    <a:pt x="2505" y="1"/>
                  </a:moveTo>
                  <a:cubicBezTo>
                    <a:pt x="705" y="1"/>
                    <a:pt x="0" y="2793"/>
                    <a:pt x="1928" y="3057"/>
                  </a:cubicBezTo>
                  <a:cubicBezTo>
                    <a:pt x="30459" y="7087"/>
                    <a:pt x="59039" y="10856"/>
                    <a:pt x="87652" y="14349"/>
                  </a:cubicBezTo>
                  <a:cubicBezTo>
                    <a:pt x="95760" y="15340"/>
                    <a:pt x="103867" y="16299"/>
                    <a:pt x="111975" y="17241"/>
                  </a:cubicBezTo>
                  <a:cubicBezTo>
                    <a:pt x="112049" y="17251"/>
                    <a:pt x="112121" y="17255"/>
                    <a:pt x="112190" y="17255"/>
                  </a:cubicBezTo>
                  <a:cubicBezTo>
                    <a:pt x="113986" y="17255"/>
                    <a:pt x="113900" y="14308"/>
                    <a:pt x="111975" y="14089"/>
                  </a:cubicBezTo>
                  <a:cubicBezTo>
                    <a:pt x="83525" y="10775"/>
                    <a:pt x="55091" y="7184"/>
                    <a:pt x="26706" y="3333"/>
                  </a:cubicBezTo>
                  <a:cubicBezTo>
                    <a:pt x="18728" y="2245"/>
                    <a:pt x="10734" y="1140"/>
                    <a:pt x="2756" y="19"/>
                  </a:cubicBezTo>
                  <a:cubicBezTo>
                    <a:pt x="2670" y="7"/>
                    <a:pt x="2586" y="1"/>
                    <a:pt x="25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1"/>
            <p:cNvSpPr/>
            <p:nvPr/>
          </p:nvSpPr>
          <p:spPr>
            <a:xfrm>
              <a:off x="2255750" y="2233425"/>
              <a:ext cx="2944500" cy="480650"/>
            </a:xfrm>
            <a:custGeom>
              <a:rect b="b" l="l" r="r" t="t"/>
              <a:pathLst>
                <a:path extrusionOk="0" h="19226" w="117780">
                  <a:moveTo>
                    <a:pt x="1795" y="1"/>
                  </a:moveTo>
                  <a:cubicBezTo>
                    <a:pt x="1" y="1"/>
                    <a:pt x="87" y="2932"/>
                    <a:pt x="2011" y="3166"/>
                  </a:cubicBezTo>
                  <a:cubicBezTo>
                    <a:pt x="31501" y="6741"/>
                    <a:pt x="60943" y="10770"/>
                    <a:pt x="90303" y="15287"/>
                  </a:cubicBezTo>
                  <a:cubicBezTo>
                    <a:pt x="98557" y="16555"/>
                    <a:pt x="106795" y="17855"/>
                    <a:pt x="115032" y="19203"/>
                  </a:cubicBezTo>
                  <a:cubicBezTo>
                    <a:pt x="115129" y="19218"/>
                    <a:pt x="115222" y="19225"/>
                    <a:pt x="115313" y="19225"/>
                  </a:cubicBezTo>
                  <a:cubicBezTo>
                    <a:pt x="117106" y="19225"/>
                    <a:pt x="117779" y="16458"/>
                    <a:pt x="115877" y="16148"/>
                  </a:cubicBezTo>
                  <a:lnTo>
                    <a:pt x="115877" y="16148"/>
                  </a:lnTo>
                  <a:lnTo>
                    <a:pt x="115877" y="16165"/>
                  </a:lnTo>
                  <a:cubicBezTo>
                    <a:pt x="86387" y="11355"/>
                    <a:pt x="56816" y="7033"/>
                    <a:pt x="27180" y="3183"/>
                  </a:cubicBezTo>
                  <a:cubicBezTo>
                    <a:pt x="18796" y="2078"/>
                    <a:pt x="10395" y="1038"/>
                    <a:pt x="2011" y="14"/>
                  </a:cubicBezTo>
                  <a:cubicBezTo>
                    <a:pt x="1937" y="5"/>
                    <a:pt x="1865" y="1"/>
                    <a:pt x="17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1"/>
            <p:cNvSpPr/>
            <p:nvPr/>
          </p:nvSpPr>
          <p:spPr>
            <a:xfrm>
              <a:off x="2319125" y="2046725"/>
              <a:ext cx="3231150" cy="500100"/>
            </a:xfrm>
            <a:custGeom>
              <a:rect b="b" l="l" r="r" t="t"/>
              <a:pathLst>
                <a:path extrusionOk="0" h="20004" w="129246">
                  <a:moveTo>
                    <a:pt x="2448" y="0"/>
                  </a:moveTo>
                  <a:cubicBezTo>
                    <a:pt x="666" y="0"/>
                    <a:pt x="0" y="2754"/>
                    <a:pt x="1897" y="3063"/>
                  </a:cubicBezTo>
                  <a:cubicBezTo>
                    <a:pt x="34263" y="8376"/>
                    <a:pt x="66727" y="12974"/>
                    <a:pt x="99320" y="16841"/>
                  </a:cubicBezTo>
                  <a:cubicBezTo>
                    <a:pt x="108614" y="17946"/>
                    <a:pt x="117924" y="19002"/>
                    <a:pt x="127234" y="19993"/>
                  </a:cubicBezTo>
                  <a:cubicBezTo>
                    <a:pt x="127299" y="20000"/>
                    <a:pt x="127362" y="20003"/>
                    <a:pt x="127423" y="20003"/>
                  </a:cubicBezTo>
                  <a:cubicBezTo>
                    <a:pt x="129246" y="20003"/>
                    <a:pt x="129168" y="17045"/>
                    <a:pt x="127234" y="16841"/>
                  </a:cubicBezTo>
                  <a:lnTo>
                    <a:pt x="127234" y="16825"/>
                  </a:lnTo>
                  <a:cubicBezTo>
                    <a:pt x="94689" y="13364"/>
                    <a:pt x="62226" y="9188"/>
                    <a:pt x="29860" y="4298"/>
                  </a:cubicBezTo>
                  <a:cubicBezTo>
                    <a:pt x="20810" y="2933"/>
                    <a:pt x="11760" y="1503"/>
                    <a:pt x="2742" y="24"/>
                  </a:cubicBezTo>
                  <a:cubicBezTo>
                    <a:pt x="2641" y="8"/>
                    <a:pt x="2543" y="0"/>
                    <a:pt x="24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1"/>
            <p:cNvSpPr/>
            <p:nvPr/>
          </p:nvSpPr>
          <p:spPr>
            <a:xfrm>
              <a:off x="2212225" y="1851325"/>
              <a:ext cx="3500525" cy="447400"/>
            </a:xfrm>
            <a:custGeom>
              <a:rect b="b" l="l" r="r" t="t"/>
              <a:pathLst>
                <a:path extrusionOk="0" h="17896" w="140021">
                  <a:moveTo>
                    <a:pt x="1839" y="0"/>
                  </a:moveTo>
                  <a:cubicBezTo>
                    <a:pt x="1" y="0"/>
                    <a:pt x="59" y="2988"/>
                    <a:pt x="2014" y="3177"/>
                  </a:cubicBezTo>
                  <a:cubicBezTo>
                    <a:pt x="37402" y="6606"/>
                    <a:pt x="72774" y="10343"/>
                    <a:pt x="108097" y="14388"/>
                  </a:cubicBezTo>
                  <a:cubicBezTo>
                    <a:pt x="118073" y="15526"/>
                    <a:pt x="128049" y="16696"/>
                    <a:pt x="138009" y="17882"/>
                  </a:cubicBezTo>
                  <a:cubicBezTo>
                    <a:pt x="138084" y="17891"/>
                    <a:pt x="138156" y="17895"/>
                    <a:pt x="138226" y="17895"/>
                  </a:cubicBezTo>
                  <a:cubicBezTo>
                    <a:pt x="140020" y="17895"/>
                    <a:pt x="139934" y="14964"/>
                    <a:pt x="138009" y="14730"/>
                  </a:cubicBezTo>
                  <a:cubicBezTo>
                    <a:pt x="102702" y="10521"/>
                    <a:pt x="67363" y="6606"/>
                    <a:pt x="31991" y="2999"/>
                  </a:cubicBezTo>
                  <a:cubicBezTo>
                    <a:pt x="21983" y="1975"/>
                    <a:pt x="12006" y="984"/>
                    <a:pt x="2014" y="9"/>
                  </a:cubicBezTo>
                  <a:cubicBezTo>
                    <a:pt x="1954" y="3"/>
                    <a:pt x="1896" y="0"/>
                    <a:pt x="18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1"/>
            <p:cNvSpPr/>
            <p:nvPr/>
          </p:nvSpPr>
          <p:spPr>
            <a:xfrm>
              <a:off x="2288700" y="1537100"/>
              <a:ext cx="3436850" cy="558275"/>
            </a:xfrm>
            <a:custGeom>
              <a:rect b="b" l="l" r="r" t="t"/>
              <a:pathLst>
                <a:path extrusionOk="0" h="22331" w="137474">
                  <a:moveTo>
                    <a:pt x="2503" y="1"/>
                  </a:moveTo>
                  <a:cubicBezTo>
                    <a:pt x="690" y="1"/>
                    <a:pt x="0" y="2793"/>
                    <a:pt x="1912" y="3073"/>
                  </a:cubicBezTo>
                  <a:lnTo>
                    <a:pt x="105412" y="18070"/>
                  </a:lnTo>
                  <a:lnTo>
                    <a:pt x="134723" y="22310"/>
                  </a:lnTo>
                  <a:cubicBezTo>
                    <a:pt x="134814" y="22324"/>
                    <a:pt x="134902" y="22330"/>
                    <a:pt x="134988" y="22330"/>
                  </a:cubicBezTo>
                  <a:cubicBezTo>
                    <a:pt x="136778" y="22330"/>
                    <a:pt x="137474" y="19551"/>
                    <a:pt x="135551" y="19272"/>
                  </a:cubicBezTo>
                  <a:lnTo>
                    <a:pt x="32052" y="4275"/>
                  </a:lnTo>
                  <a:lnTo>
                    <a:pt x="2757" y="18"/>
                  </a:lnTo>
                  <a:cubicBezTo>
                    <a:pt x="2670" y="6"/>
                    <a:pt x="2586" y="1"/>
                    <a:pt x="25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1"/>
            <p:cNvSpPr/>
            <p:nvPr/>
          </p:nvSpPr>
          <p:spPr>
            <a:xfrm>
              <a:off x="2322400" y="1298325"/>
              <a:ext cx="3324275" cy="586450"/>
            </a:xfrm>
            <a:custGeom>
              <a:rect b="b" l="l" r="r" t="t"/>
              <a:pathLst>
                <a:path extrusionOk="0" h="23458" w="132971">
                  <a:moveTo>
                    <a:pt x="1781" y="0"/>
                  </a:moveTo>
                  <a:cubicBezTo>
                    <a:pt x="1" y="0"/>
                    <a:pt x="106" y="2918"/>
                    <a:pt x="2010" y="3184"/>
                  </a:cubicBezTo>
                  <a:cubicBezTo>
                    <a:pt x="35432" y="7603"/>
                    <a:pt x="68773" y="12689"/>
                    <a:pt x="102016" y="18408"/>
                  </a:cubicBezTo>
                  <a:cubicBezTo>
                    <a:pt x="111440" y="20033"/>
                    <a:pt x="120831" y="21706"/>
                    <a:pt x="130239" y="23429"/>
                  </a:cubicBezTo>
                  <a:cubicBezTo>
                    <a:pt x="130349" y="23449"/>
                    <a:pt x="130455" y="23458"/>
                    <a:pt x="130558" y="23458"/>
                  </a:cubicBezTo>
                  <a:cubicBezTo>
                    <a:pt x="132308" y="23458"/>
                    <a:pt x="132971" y="20727"/>
                    <a:pt x="131068" y="20374"/>
                  </a:cubicBezTo>
                  <a:lnTo>
                    <a:pt x="131068" y="20374"/>
                  </a:lnTo>
                  <a:lnTo>
                    <a:pt x="131068" y="20390"/>
                  </a:lnTo>
                  <a:cubicBezTo>
                    <a:pt x="97564" y="14232"/>
                    <a:pt x="63947" y="8741"/>
                    <a:pt x="30217" y="3915"/>
                  </a:cubicBezTo>
                  <a:cubicBezTo>
                    <a:pt x="20825" y="2566"/>
                    <a:pt x="11418" y="1267"/>
                    <a:pt x="2010" y="15"/>
                  </a:cubicBezTo>
                  <a:cubicBezTo>
                    <a:pt x="1930" y="5"/>
                    <a:pt x="1854" y="0"/>
                    <a:pt x="17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1"/>
            <p:cNvSpPr/>
            <p:nvPr/>
          </p:nvSpPr>
          <p:spPr>
            <a:xfrm>
              <a:off x="2278850" y="1007875"/>
              <a:ext cx="3221100" cy="663325"/>
            </a:xfrm>
            <a:custGeom>
              <a:rect b="b" l="l" r="r" t="t"/>
              <a:pathLst>
                <a:path extrusionOk="0" h="26533" w="128844">
                  <a:moveTo>
                    <a:pt x="2397" y="1"/>
                  </a:moveTo>
                  <a:cubicBezTo>
                    <a:pt x="656" y="1"/>
                    <a:pt x="0" y="2719"/>
                    <a:pt x="1884" y="3071"/>
                  </a:cubicBezTo>
                  <a:lnTo>
                    <a:pt x="98916" y="21382"/>
                  </a:lnTo>
                  <a:lnTo>
                    <a:pt x="126115" y="26500"/>
                  </a:lnTo>
                  <a:cubicBezTo>
                    <a:pt x="126230" y="26522"/>
                    <a:pt x="126341" y="26532"/>
                    <a:pt x="126447" y="26532"/>
                  </a:cubicBezTo>
                  <a:cubicBezTo>
                    <a:pt x="128188" y="26532"/>
                    <a:pt x="128843" y="23814"/>
                    <a:pt x="126960" y="23462"/>
                  </a:cubicBezTo>
                  <a:lnTo>
                    <a:pt x="29928" y="5167"/>
                  </a:lnTo>
                  <a:lnTo>
                    <a:pt x="2729" y="32"/>
                  </a:lnTo>
                  <a:cubicBezTo>
                    <a:pt x="2614" y="11"/>
                    <a:pt x="2503" y="1"/>
                    <a:pt x="23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1"/>
            <p:cNvSpPr/>
            <p:nvPr/>
          </p:nvSpPr>
          <p:spPr>
            <a:xfrm>
              <a:off x="2302600" y="783375"/>
              <a:ext cx="3099725" cy="672875"/>
            </a:xfrm>
            <a:custGeom>
              <a:rect b="b" l="l" r="r" t="t"/>
              <a:pathLst>
                <a:path extrusionOk="0" h="26915" w="123989">
                  <a:moveTo>
                    <a:pt x="2432" y="1"/>
                  </a:moveTo>
                  <a:cubicBezTo>
                    <a:pt x="672" y="1"/>
                    <a:pt x="1" y="2743"/>
                    <a:pt x="1908" y="3082"/>
                  </a:cubicBezTo>
                  <a:cubicBezTo>
                    <a:pt x="33072" y="8541"/>
                    <a:pt x="64138" y="14569"/>
                    <a:pt x="95090" y="21150"/>
                  </a:cubicBezTo>
                  <a:cubicBezTo>
                    <a:pt x="103848" y="23018"/>
                    <a:pt x="112590" y="24919"/>
                    <a:pt x="121315" y="26869"/>
                  </a:cubicBezTo>
                  <a:cubicBezTo>
                    <a:pt x="121451" y="26900"/>
                    <a:pt x="121583" y="26915"/>
                    <a:pt x="121708" y="26915"/>
                  </a:cubicBezTo>
                  <a:cubicBezTo>
                    <a:pt x="123398" y="26915"/>
                    <a:pt x="123989" y="24239"/>
                    <a:pt x="122143" y="23831"/>
                  </a:cubicBezTo>
                  <a:cubicBezTo>
                    <a:pt x="91272" y="16925"/>
                    <a:pt x="60287" y="10588"/>
                    <a:pt x="29189" y="4804"/>
                  </a:cubicBezTo>
                  <a:cubicBezTo>
                    <a:pt x="20382" y="3163"/>
                    <a:pt x="11576" y="1571"/>
                    <a:pt x="2737" y="27"/>
                  </a:cubicBezTo>
                  <a:cubicBezTo>
                    <a:pt x="2632" y="9"/>
                    <a:pt x="2530" y="1"/>
                    <a:pt x="24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1"/>
            <p:cNvSpPr/>
            <p:nvPr/>
          </p:nvSpPr>
          <p:spPr>
            <a:xfrm>
              <a:off x="2394675" y="625325"/>
              <a:ext cx="2768300" cy="544650"/>
            </a:xfrm>
            <a:custGeom>
              <a:rect b="b" l="l" r="r" t="t"/>
              <a:pathLst>
                <a:path extrusionOk="0" h="21786" w="110732">
                  <a:moveTo>
                    <a:pt x="1808" y="1"/>
                  </a:moveTo>
                  <a:cubicBezTo>
                    <a:pt x="0" y="1"/>
                    <a:pt x="82" y="2945"/>
                    <a:pt x="2011" y="3165"/>
                  </a:cubicBezTo>
                  <a:cubicBezTo>
                    <a:pt x="29876" y="6284"/>
                    <a:pt x="57547" y="10752"/>
                    <a:pt x="85022" y="16553"/>
                  </a:cubicBezTo>
                  <a:cubicBezTo>
                    <a:pt x="92724" y="18178"/>
                    <a:pt x="100409" y="19900"/>
                    <a:pt x="108062" y="21736"/>
                  </a:cubicBezTo>
                  <a:cubicBezTo>
                    <a:pt x="108202" y="21770"/>
                    <a:pt x="108337" y="21786"/>
                    <a:pt x="108466" y="21786"/>
                  </a:cubicBezTo>
                  <a:cubicBezTo>
                    <a:pt x="110134" y="21786"/>
                    <a:pt x="110732" y="19135"/>
                    <a:pt x="108907" y="18698"/>
                  </a:cubicBezTo>
                  <a:cubicBezTo>
                    <a:pt x="81415" y="12117"/>
                    <a:pt x="53664" y="6885"/>
                    <a:pt x="25636" y="2970"/>
                  </a:cubicBezTo>
                  <a:cubicBezTo>
                    <a:pt x="17772" y="1881"/>
                    <a:pt x="9908" y="890"/>
                    <a:pt x="2011" y="13"/>
                  </a:cubicBezTo>
                  <a:cubicBezTo>
                    <a:pt x="1941" y="5"/>
                    <a:pt x="1874" y="1"/>
                    <a:pt x="18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1"/>
            <p:cNvSpPr/>
            <p:nvPr/>
          </p:nvSpPr>
          <p:spPr>
            <a:xfrm>
              <a:off x="2457500" y="439850"/>
              <a:ext cx="2550725" cy="453975"/>
            </a:xfrm>
            <a:custGeom>
              <a:rect b="b" l="l" r="r" t="t"/>
              <a:pathLst>
                <a:path extrusionOk="0" h="18159" w="102029">
                  <a:moveTo>
                    <a:pt x="2469" y="0"/>
                  </a:moveTo>
                  <a:cubicBezTo>
                    <a:pt x="689" y="0"/>
                    <a:pt x="1" y="2768"/>
                    <a:pt x="1903" y="3077"/>
                  </a:cubicBezTo>
                  <a:cubicBezTo>
                    <a:pt x="27104" y="7139"/>
                    <a:pt x="52320" y="11071"/>
                    <a:pt x="77553" y="14889"/>
                  </a:cubicBezTo>
                  <a:cubicBezTo>
                    <a:pt x="84784" y="15978"/>
                    <a:pt x="92030" y="17067"/>
                    <a:pt x="99277" y="18139"/>
                  </a:cubicBezTo>
                  <a:cubicBezTo>
                    <a:pt x="99368" y="18152"/>
                    <a:pt x="99456" y="18159"/>
                    <a:pt x="99542" y="18159"/>
                  </a:cubicBezTo>
                  <a:cubicBezTo>
                    <a:pt x="101332" y="18159"/>
                    <a:pt x="102029" y="15379"/>
                    <a:pt x="100122" y="15084"/>
                  </a:cubicBezTo>
                  <a:lnTo>
                    <a:pt x="100106" y="15084"/>
                  </a:lnTo>
                  <a:cubicBezTo>
                    <a:pt x="74856" y="11347"/>
                    <a:pt x="49639" y="7480"/>
                    <a:pt x="24439" y="3500"/>
                  </a:cubicBezTo>
                  <a:cubicBezTo>
                    <a:pt x="17209" y="2346"/>
                    <a:pt x="9978" y="1192"/>
                    <a:pt x="2748" y="22"/>
                  </a:cubicBezTo>
                  <a:cubicBezTo>
                    <a:pt x="2652" y="8"/>
                    <a:pt x="2559" y="0"/>
                    <a:pt x="24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1"/>
            <p:cNvSpPr/>
            <p:nvPr/>
          </p:nvSpPr>
          <p:spPr>
            <a:xfrm>
              <a:off x="2462400" y="238175"/>
              <a:ext cx="2469050" cy="422100"/>
            </a:xfrm>
            <a:custGeom>
              <a:rect b="b" l="l" r="r" t="t"/>
              <a:pathLst>
                <a:path extrusionOk="0" h="16884" w="98762">
                  <a:moveTo>
                    <a:pt x="3718" y="0"/>
                  </a:moveTo>
                  <a:cubicBezTo>
                    <a:pt x="3446" y="0"/>
                    <a:pt x="3179" y="48"/>
                    <a:pt x="2926" y="193"/>
                  </a:cubicBezTo>
                  <a:cubicBezTo>
                    <a:pt x="2227" y="583"/>
                    <a:pt x="1609" y="1509"/>
                    <a:pt x="1073" y="2078"/>
                  </a:cubicBezTo>
                  <a:cubicBezTo>
                    <a:pt x="1" y="3212"/>
                    <a:pt x="1063" y="4797"/>
                    <a:pt x="2246" y="4797"/>
                  </a:cubicBezTo>
                  <a:cubicBezTo>
                    <a:pt x="2604" y="4797"/>
                    <a:pt x="2974" y="4651"/>
                    <a:pt x="3299" y="4304"/>
                  </a:cubicBezTo>
                  <a:lnTo>
                    <a:pt x="4314" y="3236"/>
                  </a:lnTo>
                  <a:lnTo>
                    <a:pt x="75473" y="13809"/>
                  </a:lnTo>
                  <a:lnTo>
                    <a:pt x="96010" y="16863"/>
                  </a:lnTo>
                  <a:cubicBezTo>
                    <a:pt x="96101" y="16877"/>
                    <a:pt x="96189" y="16883"/>
                    <a:pt x="96275" y="16883"/>
                  </a:cubicBezTo>
                  <a:cubicBezTo>
                    <a:pt x="98065" y="16883"/>
                    <a:pt x="98761" y="14103"/>
                    <a:pt x="96839" y="13809"/>
                  </a:cubicBezTo>
                  <a:lnTo>
                    <a:pt x="96855" y="13809"/>
                  </a:lnTo>
                  <a:lnTo>
                    <a:pt x="20912" y="2533"/>
                  </a:lnTo>
                  <a:lnTo>
                    <a:pt x="10026" y="908"/>
                  </a:lnTo>
                  <a:cubicBezTo>
                    <a:pt x="8271" y="648"/>
                    <a:pt x="6500" y="388"/>
                    <a:pt x="4745" y="128"/>
                  </a:cubicBezTo>
                  <a:cubicBezTo>
                    <a:pt x="4403" y="74"/>
                    <a:pt x="4056" y="0"/>
                    <a:pt x="37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AE1C8"/>
        </a:solidFill>
      </p:bgPr>
    </p:bg>
    <p:spTree>
      <p:nvGrpSpPr>
        <p:cNvPr id="2145" name="Shape 2145"/>
        <p:cNvGrpSpPr/>
        <p:nvPr/>
      </p:nvGrpSpPr>
      <p:grpSpPr>
        <a:xfrm>
          <a:off x="0" y="0"/>
          <a:ext cx="0" cy="0"/>
          <a:chOff x="0" y="0"/>
          <a:chExt cx="0" cy="0"/>
        </a:xfrm>
      </p:grpSpPr>
      <p:grpSp>
        <p:nvGrpSpPr>
          <p:cNvPr id="2146" name="Google Shape;2146;p42"/>
          <p:cNvGrpSpPr/>
          <p:nvPr/>
        </p:nvGrpSpPr>
        <p:grpSpPr>
          <a:xfrm rot="-1783487">
            <a:off x="4934365" y="-439148"/>
            <a:ext cx="5084690" cy="2923914"/>
            <a:chOff x="235075" y="777725"/>
            <a:chExt cx="7186900" cy="4132775"/>
          </a:xfrm>
        </p:grpSpPr>
        <p:sp>
          <p:nvSpPr>
            <p:cNvPr id="2147" name="Google Shape;2147;p42"/>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2"/>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 name="Google Shape;2149;p42"/>
          <p:cNvGrpSpPr/>
          <p:nvPr/>
        </p:nvGrpSpPr>
        <p:grpSpPr>
          <a:xfrm rot="1318731">
            <a:off x="554960" y="2563496"/>
            <a:ext cx="5084884" cy="2924026"/>
            <a:chOff x="235075" y="777725"/>
            <a:chExt cx="7186900" cy="4132775"/>
          </a:xfrm>
        </p:grpSpPr>
        <p:sp>
          <p:nvSpPr>
            <p:cNvPr id="2150" name="Google Shape;2150;p42"/>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2"/>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2" name="Google Shape;2152;p42"/>
          <p:cNvSpPr/>
          <p:nvPr/>
        </p:nvSpPr>
        <p:spPr>
          <a:xfrm rot="-2700000">
            <a:off x="1102261" y="-1340434"/>
            <a:ext cx="2513976" cy="5100226"/>
          </a:xfrm>
          <a:custGeom>
            <a:rect b="b" l="l" r="r" t="t"/>
            <a:pathLst>
              <a:path extrusionOk="0" h="204011" w="100560">
                <a:moveTo>
                  <a:pt x="27470" y="0"/>
                </a:moveTo>
                <a:cubicBezTo>
                  <a:pt x="18421" y="0"/>
                  <a:pt x="13970" y="7972"/>
                  <a:pt x="6343" y="17362"/>
                </a:cubicBezTo>
                <a:cubicBezTo>
                  <a:pt x="4073" y="20177"/>
                  <a:pt x="2192" y="23368"/>
                  <a:pt x="1375" y="26896"/>
                </a:cubicBezTo>
                <a:cubicBezTo>
                  <a:pt x="0" y="32849"/>
                  <a:pt x="1803" y="39166"/>
                  <a:pt x="4877" y="44457"/>
                </a:cubicBezTo>
                <a:cubicBezTo>
                  <a:pt x="9456" y="52305"/>
                  <a:pt x="16628" y="58271"/>
                  <a:pt x="22270" y="65418"/>
                </a:cubicBezTo>
                <a:cubicBezTo>
                  <a:pt x="35163" y="81760"/>
                  <a:pt x="39275" y="104640"/>
                  <a:pt x="32893" y="124446"/>
                </a:cubicBezTo>
                <a:cubicBezTo>
                  <a:pt x="30766" y="131035"/>
                  <a:pt x="27588" y="137248"/>
                  <a:pt x="25824" y="143928"/>
                </a:cubicBezTo>
                <a:cubicBezTo>
                  <a:pt x="21868" y="158934"/>
                  <a:pt x="25785" y="175783"/>
                  <a:pt x="35941" y="187508"/>
                </a:cubicBezTo>
                <a:cubicBezTo>
                  <a:pt x="44959" y="197906"/>
                  <a:pt x="58670" y="204010"/>
                  <a:pt x="72404" y="204010"/>
                </a:cubicBezTo>
                <a:cubicBezTo>
                  <a:pt x="74157" y="204010"/>
                  <a:pt x="75910" y="203911"/>
                  <a:pt x="77654" y="203708"/>
                </a:cubicBezTo>
                <a:cubicBezTo>
                  <a:pt x="82635" y="203125"/>
                  <a:pt x="87667" y="201685"/>
                  <a:pt x="91558" y="198520"/>
                </a:cubicBezTo>
                <a:cubicBezTo>
                  <a:pt x="99146" y="192333"/>
                  <a:pt x="100560" y="180971"/>
                  <a:pt x="98005" y="171529"/>
                </a:cubicBezTo>
                <a:cubicBezTo>
                  <a:pt x="95463" y="162086"/>
                  <a:pt x="89743" y="153876"/>
                  <a:pt x="84969" y="145328"/>
                </a:cubicBezTo>
                <a:cubicBezTo>
                  <a:pt x="80196" y="136794"/>
                  <a:pt x="76214" y="127131"/>
                  <a:pt x="77667" y="117455"/>
                </a:cubicBezTo>
                <a:cubicBezTo>
                  <a:pt x="79146" y="107636"/>
                  <a:pt x="86111" y="98272"/>
                  <a:pt x="83595" y="88661"/>
                </a:cubicBezTo>
                <a:cubicBezTo>
                  <a:pt x="79885" y="74549"/>
                  <a:pt x="59236" y="71799"/>
                  <a:pt x="53062" y="58582"/>
                </a:cubicBezTo>
                <a:cubicBezTo>
                  <a:pt x="50248" y="52538"/>
                  <a:pt x="51272" y="44898"/>
                  <a:pt x="55579" y="39801"/>
                </a:cubicBezTo>
                <a:cubicBezTo>
                  <a:pt x="57745" y="37246"/>
                  <a:pt x="60624" y="35339"/>
                  <a:pt x="62596" y="32628"/>
                </a:cubicBezTo>
                <a:cubicBezTo>
                  <a:pt x="67421" y="26001"/>
                  <a:pt x="65267" y="15974"/>
                  <a:pt x="59301" y="10358"/>
                </a:cubicBezTo>
                <a:cubicBezTo>
                  <a:pt x="53322" y="4742"/>
                  <a:pt x="34229" y="1240"/>
                  <a:pt x="34229" y="1240"/>
                </a:cubicBezTo>
                <a:cubicBezTo>
                  <a:pt x="31695" y="390"/>
                  <a:pt x="29470" y="0"/>
                  <a:pt x="274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3" name="Google Shape;2153;p42"/>
          <p:cNvGrpSpPr/>
          <p:nvPr/>
        </p:nvGrpSpPr>
        <p:grpSpPr>
          <a:xfrm>
            <a:off x="5441423" y="792249"/>
            <a:ext cx="3093399" cy="2394171"/>
            <a:chOff x="434475" y="237850"/>
            <a:chExt cx="6749725" cy="5224025"/>
          </a:xfrm>
        </p:grpSpPr>
        <p:sp>
          <p:nvSpPr>
            <p:cNvPr id="2154" name="Google Shape;2154;p42"/>
            <p:cNvSpPr/>
            <p:nvPr/>
          </p:nvSpPr>
          <p:spPr>
            <a:xfrm>
              <a:off x="542775" y="347225"/>
              <a:ext cx="6499875" cy="4955975"/>
            </a:xfrm>
            <a:custGeom>
              <a:rect b="b" l="l" r="r" t="t"/>
              <a:pathLst>
                <a:path extrusionOk="0" h="198239" w="259995">
                  <a:moveTo>
                    <a:pt x="147129" y="1"/>
                  </a:moveTo>
                  <a:cubicBezTo>
                    <a:pt x="143947" y="1"/>
                    <a:pt x="140625" y="286"/>
                    <a:pt x="137109" y="907"/>
                  </a:cubicBezTo>
                  <a:cubicBezTo>
                    <a:pt x="125000" y="3047"/>
                    <a:pt x="113100" y="10928"/>
                    <a:pt x="109969" y="22802"/>
                  </a:cubicBezTo>
                  <a:cubicBezTo>
                    <a:pt x="106368" y="36450"/>
                    <a:pt x="114927" y="50307"/>
                    <a:pt x="115292" y="64425"/>
                  </a:cubicBezTo>
                  <a:cubicBezTo>
                    <a:pt x="115658" y="78308"/>
                    <a:pt x="107229" y="92034"/>
                    <a:pt x="94651" y="97984"/>
                  </a:cubicBezTo>
                  <a:cubicBezTo>
                    <a:pt x="86724" y="101745"/>
                    <a:pt x="78002" y="102424"/>
                    <a:pt x="69128" y="102424"/>
                  </a:cubicBezTo>
                  <a:cubicBezTo>
                    <a:pt x="64116" y="102424"/>
                    <a:pt x="59057" y="102208"/>
                    <a:pt x="54065" y="102208"/>
                  </a:cubicBezTo>
                  <a:cubicBezTo>
                    <a:pt x="53055" y="102208"/>
                    <a:pt x="52048" y="102216"/>
                    <a:pt x="51044" y="102238"/>
                  </a:cubicBezTo>
                  <a:cubicBezTo>
                    <a:pt x="38858" y="102499"/>
                    <a:pt x="26253" y="104899"/>
                    <a:pt x="16363" y="112050"/>
                  </a:cubicBezTo>
                  <a:cubicBezTo>
                    <a:pt x="6473" y="119226"/>
                    <a:pt x="1" y="132013"/>
                    <a:pt x="2950" y="143861"/>
                  </a:cubicBezTo>
                  <a:cubicBezTo>
                    <a:pt x="5559" y="154456"/>
                    <a:pt x="14719" y="162076"/>
                    <a:pt x="23852" y="168078"/>
                  </a:cubicBezTo>
                  <a:cubicBezTo>
                    <a:pt x="54080" y="187899"/>
                    <a:pt x="90249" y="198239"/>
                    <a:pt x="126362" y="198239"/>
                  </a:cubicBezTo>
                  <a:cubicBezTo>
                    <a:pt x="144404" y="198239"/>
                    <a:pt x="162431" y="195658"/>
                    <a:pt x="179697" y="190390"/>
                  </a:cubicBezTo>
                  <a:cubicBezTo>
                    <a:pt x="199399" y="184388"/>
                    <a:pt x="218319" y="174863"/>
                    <a:pt x="233115" y="160510"/>
                  </a:cubicBezTo>
                  <a:cubicBezTo>
                    <a:pt x="247912" y="146157"/>
                    <a:pt x="258193" y="126637"/>
                    <a:pt x="259055" y="106074"/>
                  </a:cubicBezTo>
                  <a:cubicBezTo>
                    <a:pt x="259994" y="82901"/>
                    <a:pt x="248929" y="60354"/>
                    <a:pt x="232750" y="43731"/>
                  </a:cubicBezTo>
                  <a:cubicBezTo>
                    <a:pt x="218893" y="29508"/>
                    <a:pt x="202113" y="20479"/>
                    <a:pt x="184603" y="11659"/>
                  </a:cubicBezTo>
                  <a:cubicBezTo>
                    <a:pt x="171842" y="5246"/>
                    <a:pt x="160779" y="1"/>
                    <a:pt x="1471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2"/>
            <p:cNvSpPr/>
            <p:nvPr/>
          </p:nvSpPr>
          <p:spPr>
            <a:xfrm>
              <a:off x="434475" y="237850"/>
              <a:ext cx="6749725" cy="5224025"/>
            </a:xfrm>
            <a:custGeom>
              <a:rect b="b" l="l" r="r" t="t"/>
              <a:pathLst>
                <a:path extrusionOk="0" h="208961" w="269989">
                  <a:moveTo>
                    <a:pt x="259510" y="115109"/>
                  </a:moveTo>
                  <a:lnTo>
                    <a:pt x="259446" y="115668"/>
                  </a:lnTo>
                  <a:lnTo>
                    <a:pt x="259290" y="116816"/>
                  </a:lnTo>
                  <a:cubicBezTo>
                    <a:pt x="259284" y="116862"/>
                    <a:pt x="259277" y="116907"/>
                    <a:pt x="259271" y="116952"/>
                  </a:cubicBezTo>
                  <a:lnTo>
                    <a:pt x="259271" y="116952"/>
                  </a:lnTo>
                  <a:lnTo>
                    <a:pt x="259472" y="115381"/>
                  </a:lnTo>
                  <a:cubicBezTo>
                    <a:pt x="259485" y="115290"/>
                    <a:pt x="259497" y="115199"/>
                    <a:pt x="259510" y="115109"/>
                  </a:cubicBezTo>
                  <a:close/>
                  <a:moveTo>
                    <a:pt x="269989" y="108935"/>
                  </a:moveTo>
                  <a:cubicBezTo>
                    <a:pt x="269901" y="112670"/>
                    <a:pt x="269546" y="116387"/>
                    <a:pt x="268930" y="120057"/>
                  </a:cubicBezTo>
                  <a:lnTo>
                    <a:pt x="268930" y="120057"/>
                  </a:lnTo>
                  <a:cubicBezTo>
                    <a:pt x="269559" y="116382"/>
                    <a:pt x="269913" y="112663"/>
                    <a:pt x="269989" y="108935"/>
                  </a:cubicBezTo>
                  <a:close/>
                  <a:moveTo>
                    <a:pt x="259064" y="118196"/>
                  </a:moveTo>
                  <a:lnTo>
                    <a:pt x="258689" y="120235"/>
                  </a:lnTo>
                  <a:cubicBezTo>
                    <a:pt x="258611" y="120626"/>
                    <a:pt x="258559" y="120992"/>
                    <a:pt x="258455" y="121383"/>
                  </a:cubicBezTo>
                  <a:lnTo>
                    <a:pt x="258194" y="122505"/>
                  </a:lnTo>
                  <a:lnTo>
                    <a:pt x="257646" y="124749"/>
                  </a:lnTo>
                  <a:lnTo>
                    <a:pt x="256993" y="126968"/>
                  </a:lnTo>
                  <a:lnTo>
                    <a:pt x="256654" y="128064"/>
                  </a:lnTo>
                  <a:cubicBezTo>
                    <a:pt x="256550" y="128429"/>
                    <a:pt x="256393" y="128794"/>
                    <a:pt x="256289" y="129160"/>
                  </a:cubicBezTo>
                  <a:lnTo>
                    <a:pt x="255506" y="131326"/>
                  </a:lnTo>
                  <a:cubicBezTo>
                    <a:pt x="253288" y="137093"/>
                    <a:pt x="250443" y="142599"/>
                    <a:pt x="246998" y="147714"/>
                  </a:cubicBezTo>
                  <a:cubicBezTo>
                    <a:pt x="243554" y="152829"/>
                    <a:pt x="239587" y="157552"/>
                    <a:pt x="235177" y="161832"/>
                  </a:cubicBezTo>
                  <a:cubicBezTo>
                    <a:pt x="234890" y="162119"/>
                    <a:pt x="234603" y="162380"/>
                    <a:pt x="234342" y="162615"/>
                  </a:cubicBezTo>
                  <a:lnTo>
                    <a:pt x="233481" y="163397"/>
                  </a:lnTo>
                  <a:cubicBezTo>
                    <a:pt x="232907" y="163919"/>
                    <a:pt x="232359" y="164467"/>
                    <a:pt x="231785" y="164963"/>
                  </a:cubicBezTo>
                  <a:lnTo>
                    <a:pt x="230010" y="166451"/>
                  </a:lnTo>
                  <a:cubicBezTo>
                    <a:pt x="229723" y="166685"/>
                    <a:pt x="229436" y="166946"/>
                    <a:pt x="229149" y="167181"/>
                  </a:cubicBezTo>
                  <a:lnTo>
                    <a:pt x="228235" y="167912"/>
                  </a:lnTo>
                  <a:lnTo>
                    <a:pt x="226435" y="169347"/>
                  </a:lnTo>
                  <a:lnTo>
                    <a:pt x="224582" y="170704"/>
                  </a:lnTo>
                  <a:cubicBezTo>
                    <a:pt x="223356" y="171644"/>
                    <a:pt x="222051" y="172479"/>
                    <a:pt x="220798" y="173340"/>
                  </a:cubicBezTo>
                  <a:cubicBezTo>
                    <a:pt x="220172" y="173784"/>
                    <a:pt x="219519" y="174201"/>
                    <a:pt x="218867" y="174593"/>
                  </a:cubicBezTo>
                  <a:cubicBezTo>
                    <a:pt x="218215" y="175010"/>
                    <a:pt x="217562" y="175428"/>
                    <a:pt x="216910" y="175819"/>
                  </a:cubicBezTo>
                  <a:lnTo>
                    <a:pt x="214927" y="176993"/>
                  </a:lnTo>
                  <a:lnTo>
                    <a:pt x="213935" y="177567"/>
                  </a:lnTo>
                  <a:lnTo>
                    <a:pt x="212943" y="178142"/>
                  </a:lnTo>
                  <a:lnTo>
                    <a:pt x="210908" y="179238"/>
                  </a:lnTo>
                  <a:cubicBezTo>
                    <a:pt x="210229" y="179603"/>
                    <a:pt x="209551" y="179968"/>
                    <a:pt x="208872" y="180308"/>
                  </a:cubicBezTo>
                  <a:cubicBezTo>
                    <a:pt x="208194" y="180647"/>
                    <a:pt x="207515" y="181012"/>
                    <a:pt x="206811" y="181325"/>
                  </a:cubicBezTo>
                  <a:lnTo>
                    <a:pt x="204723" y="182317"/>
                  </a:lnTo>
                  <a:cubicBezTo>
                    <a:pt x="199165" y="184900"/>
                    <a:pt x="193450" y="187119"/>
                    <a:pt x="187604" y="188997"/>
                  </a:cubicBezTo>
                  <a:cubicBezTo>
                    <a:pt x="181811" y="190876"/>
                    <a:pt x="175887" y="192416"/>
                    <a:pt x="169911" y="193643"/>
                  </a:cubicBezTo>
                  <a:cubicBezTo>
                    <a:pt x="175992" y="192364"/>
                    <a:pt x="182020" y="190772"/>
                    <a:pt x="187917" y="188815"/>
                  </a:cubicBezTo>
                  <a:cubicBezTo>
                    <a:pt x="188648" y="188580"/>
                    <a:pt x="189405" y="188345"/>
                    <a:pt x="190136" y="188084"/>
                  </a:cubicBezTo>
                  <a:lnTo>
                    <a:pt x="192328" y="187301"/>
                  </a:lnTo>
                  <a:lnTo>
                    <a:pt x="193424" y="186910"/>
                  </a:lnTo>
                  <a:lnTo>
                    <a:pt x="194520" y="186492"/>
                  </a:lnTo>
                  <a:lnTo>
                    <a:pt x="196686" y="185657"/>
                  </a:lnTo>
                  <a:cubicBezTo>
                    <a:pt x="197416" y="185370"/>
                    <a:pt x="198121" y="185083"/>
                    <a:pt x="198825" y="184770"/>
                  </a:cubicBezTo>
                  <a:cubicBezTo>
                    <a:pt x="199556" y="184483"/>
                    <a:pt x="200287" y="184196"/>
                    <a:pt x="200991" y="183883"/>
                  </a:cubicBezTo>
                  <a:cubicBezTo>
                    <a:pt x="202401" y="183256"/>
                    <a:pt x="203836" y="182630"/>
                    <a:pt x="205219" y="181952"/>
                  </a:cubicBezTo>
                  <a:cubicBezTo>
                    <a:pt x="210803" y="179316"/>
                    <a:pt x="216205" y="176263"/>
                    <a:pt x="221320" y="172818"/>
                  </a:cubicBezTo>
                  <a:cubicBezTo>
                    <a:pt x="226435" y="169373"/>
                    <a:pt x="231210" y="165485"/>
                    <a:pt x="235595" y="161205"/>
                  </a:cubicBezTo>
                  <a:cubicBezTo>
                    <a:pt x="239979" y="156900"/>
                    <a:pt x="243893" y="152176"/>
                    <a:pt x="247286" y="147061"/>
                  </a:cubicBezTo>
                  <a:lnTo>
                    <a:pt x="248512" y="145130"/>
                  </a:lnTo>
                  <a:cubicBezTo>
                    <a:pt x="248930" y="144504"/>
                    <a:pt x="249295" y="143825"/>
                    <a:pt x="249686" y="143173"/>
                  </a:cubicBezTo>
                  <a:lnTo>
                    <a:pt x="250287" y="142208"/>
                  </a:lnTo>
                  <a:cubicBezTo>
                    <a:pt x="250469" y="141868"/>
                    <a:pt x="250678" y="141529"/>
                    <a:pt x="250835" y="141216"/>
                  </a:cubicBezTo>
                  <a:lnTo>
                    <a:pt x="251904" y="139180"/>
                  </a:lnTo>
                  <a:cubicBezTo>
                    <a:pt x="252270" y="138502"/>
                    <a:pt x="252583" y="137823"/>
                    <a:pt x="252922" y="137119"/>
                  </a:cubicBezTo>
                  <a:lnTo>
                    <a:pt x="253888" y="135057"/>
                  </a:lnTo>
                  <a:lnTo>
                    <a:pt x="254775" y="132943"/>
                  </a:lnTo>
                  <a:cubicBezTo>
                    <a:pt x="255062" y="132239"/>
                    <a:pt x="255375" y="131534"/>
                    <a:pt x="255610" y="130830"/>
                  </a:cubicBezTo>
                  <a:lnTo>
                    <a:pt x="256393" y="128664"/>
                  </a:lnTo>
                  <a:cubicBezTo>
                    <a:pt x="256523" y="128298"/>
                    <a:pt x="256628" y="127933"/>
                    <a:pt x="256732" y="127568"/>
                  </a:cubicBezTo>
                  <a:lnTo>
                    <a:pt x="257071" y="126472"/>
                  </a:lnTo>
                  <a:lnTo>
                    <a:pt x="257385" y="125376"/>
                  </a:lnTo>
                  <a:cubicBezTo>
                    <a:pt x="257515" y="125010"/>
                    <a:pt x="257619" y="124645"/>
                    <a:pt x="257698" y="124280"/>
                  </a:cubicBezTo>
                  <a:lnTo>
                    <a:pt x="258246" y="122088"/>
                  </a:lnTo>
                  <a:cubicBezTo>
                    <a:pt x="258324" y="121696"/>
                    <a:pt x="258428" y="121331"/>
                    <a:pt x="258507" y="120965"/>
                  </a:cubicBezTo>
                  <a:lnTo>
                    <a:pt x="258715" y="119843"/>
                  </a:lnTo>
                  <a:lnTo>
                    <a:pt x="259064" y="118196"/>
                  </a:lnTo>
                  <a:close/>
                  <a:moveTo>
                    <a:pt x="156264" y="0"/>
                  </a:moveTo>
                  <a:cubicBezTo>
                    <a:pt x="155080" y="0"/>
                    <a:pt x="153896" y="39"/>
                    <a:pt x="152714" y="115"/>
                  </a:cubicBezTo>
                  <a:lnTo>
                    <a:pt x="151435" y="220"/>
                  </a:lnTo>
                  <a:cubicBezTo>
                    <a:pt x="151018" y="272"/>
                    <a:pt x="150600" y="350"/>
                    <a:pt x="150209" y="402"/>
                  </a:cubicBezTo>
                  <a:cubicBezTo>
                    <a:pt x="149400" y="507"/>
                    <a:pt x="148643" y="637"/>
                    <a:pt x="147938" y="768"/>
                  </a:cubicBezTo>
                  <a:cubicBezTo>
                    <a:pt x="146503" y="1107"/>
                    <a:pt x="145251" y="1420"/>
                    <a:pt x="144233" y="1733"/>
                  </a:cubicBezTo>
                  <a:cubicBezTo>
                    <a:pt x="142197" y="2464"/>
                    <a:pt x="141049" y="3090"/>
                    <a:pt x="141127" y="3534"/>
                  </a:cubicBezTo>
                  <a:cubicBezTo>
                    <a:pt x="141154" y="3743"/>
                    <a:pt x="141519" y="3899"/>
                    <a:pt x="142197" y="4030"/>
                  </a:cubicBezTo>
                  <a:cubicBezTo>
                    <a:pt x="142641" y="4082"/>
                    <a:pt x="143059" y="4134"/>
                    <a:pt x="143502" y="4160"/>
                  </a:cubicBezTo>
                  <a:cubicBezTo>
                    <a:pt x="143763" y="4186"/>
                    <a:pt x="144050" y="4186"/>
                    <a:pt x="144363" y="4186"/>
                  </a:cubicBezTo>
                  <a:cubicBezTo>
                    <a:pt x="144676" y="4186"/>
                    <a:pt x="144990" y="4212"/>
                    <a:pt x="145355" y="4239"/>
                  </a:cubicBezTo>
                  <a:cubicBezTo>
                    <a:pt x="146086" y="4291"/>
                    <a:pt x="146895" y="4317"/>
                    <a:pt x="147808" y="4343"/>
                  </a:cubicBezTo>
                  <a:cubicBezTo>
                    <a:pt x="148278" y="4343"/>
                    <a:pt x="148747" y="4395"/>
                    <a:pt x="149269" y="4421"/>
                  </a:cubicBezTo>
                  <a:lnTo>
                    <a:pt x="150887" y="4526"/>
                  </a:lnTo>
                  <a:cubicBezTo>
                    <a:pt x="151435" y="4552"/>
                    <a:pt x="152036" y="4630"/>
                    <a:pt x="152636" y="4708"/>
                  </a:cubicBezTo>
                  <a:lnTo>
                    <a:pt x="154593" y="4891"/>
                  </a:lnTo>
                  <a:cubicBezTo>
                    <a:pt x="155950" y="5126"/>
                    <a:pt x="157385" y="5282"/>
                    <a:pt x="158951" y="5648"/>
                  </a:cubicBezTo>
                  <a:lnTo>
                    <a:pt x="160204" y="5804"/>
                  </a:lnTo>
                  <a:cubicBezTo>
                    <a:pt x="160621" y="5883"/>
                    <a:pt x="161065" y="5987"/>
                    <a:pt x="161534" y="6065"/>
                  </a:cubicBezTo>
                  <a:lnTo>
                    <a:pt x="162996" y="6378"/>
                  </a:lnTo>
                  <a:cubicBezTo>
                    <a:pt x="163492" y="6457"/>
                    <a:pt x="163987" y="6613"/>
                    <a:pt x="164483" y="6744"/>
                  </a:cubicBezTo>
                  <a:lnTo>
                    <a:pt x="166023" y="7109"/>
                  </a:lnTo>
                  <a:lnTo>
                    <a:pt x="167536" y="7579"/>
                  </a:lnTo>
                  <a:cubicBezTo>
                    <a:pt x="168032" y="7735"/>
                    <a:pt x="168528" y="7866"/>
                    <a:pt x="169024" y="8049"/>
                  </a:cubicBezTo>
                  <a:lnTo>
                    <a:pt x="170459" y="8544"/>
                  </a:lnTo>
                  <a:cubicBezTo>
                    <a:pt x="170929" y="8701"/>
                    <a:pt x="171399" y="8858"/>
                    <a:pt x="171842" y="9014"/>
                  </a:cubicBezTo>
                  <a:lnTo>
                    <a:pt x="173095" y="9510"/>
                  </a:lnTo>
                  <a:cubicBezTo>
                    <a:pt x="173904" y="9823"/>
                    <a:pt x="174608" y="10110"/>
                    <a:pt x="175209" y="10371"/>
                  </a:cubicBezTo>
                  <a:lnTo>
                    <a:pt x="177140" y="11180"/>
                  </a:lnTo>
                  <a:cubicBezTo>
                    <a:pt x="178907" y="12522"/>
                    <a:pt x="177990" y="12675"/>
                    <a:pt x="176689" y="12675"/>
                  </a:cubicBezTo>
                  <a:cubicBezTo>
                    <a:pt x="176472" y="12675"/>
                    <a:pt x="176245" y="12671"/>
                    <a:pt x="176018" y="12668"/>
                  </a:cubicBezTo>
                  <a:lnTo>
                    <a:pt x="176018" y="12668"/>
                  </a:lnTo>
                  <a:cubicBezTo>
                    <a:pt x="180637" y="14703"/>
                    <a:pt x="185203" y="17052"/>
                    <a:pt x="189796" y="19426"/>
                  </a:cubicBezTo>
                  <a:cubicBezTo>
                    <a:pt x="194389" y="21801"/>
                    <a:pt x="198956" y="24202"/>
                    <a:pt x="203444" y="26733"/>
                  </a:cubicBezTo>
                  <a:cubicBezTo>
                    <a:pt x="212369" y="31796"/>
                    <a:pt x="220929" y="37433"/>
                    <a:pt x="228523" y="44139"/>
                  </a:cubicBezTo>
                  <a:cubicBezTo>
                    <a:pt x="228992" y="44557"/>
                    <a:pt x="229488" y="44948"/>
                    <a:pt x="229958" y="45392"/>
                  </a:cubicBezTo>
                  <a:lnTo>
                    <a:pt x="231341" y="46697"/>
                  </a:lnTo>
                  <a:cubicBezTo>
                    <a:pt x="232254" y="47558"/>
                    <a:pt x="233115" y="48471"/>
                    <a:pt x="234029" y="49332"/>
                  </a:cubicBezTo>
                  <a:cubicBezTo>
                    <a:pt x="234968" y="50219"/>
                    <a:pt x="235777" y="51185"/>
                    <a:pt x="236638" y="52098"/>
                  </a:cubicBezTo>
                  <a:cubicBezTo>
                    <a:pt x="237082" y="52568"/>
                    <a:pt x="237500" y="53012"/>
                    <a:pt x="237917" y="53481"/>
                  </a:cubicBezTo>
                  <a:lnTo>
                    <a:pt x="239144" y="54943"/>
                  </a:lnTo>
                  <a:cubicBezTo>
                    <a:pt x="242406" y="58779"/>
                    <a:pt x="245354" y="62850"/>
                    <a:pt x="247990" y="67156"/>
                  </a:cubicBezTo>
                  <a:cubicBezTo>
                    <a:pt x="251359" y="72698"/>
                    <a:pt x="254130" y="78588"/>
                    <a:pt x="256163" y="84693"/>
                  </a:cubicBezTo>
                  <a:lnTo>
                    <a:pt x="256163" y="84693"/>
                  </a:lnTo>
                  <a:cubicBezTo>
                    <a:pt x="254097" y="78580"/>
                    <a:pt x="251284" y="72681"/>
                    <a:pt x="247886" y="67130"/>
                  </a:cubicBezTo>
                  <a:cubicBezTo>
                    <a:pt x="245198" y="62824"/>
                    <a:pt x="242197" y="58727"/>
                    <a:pt x="238883" y="54891"/>
                  </a:cubicBezTo>
                  <a:lnTo>
                    <a:pt x="237656" y="53429"/>
                  </a:lnTo>
                  <a:lnTo>
                    <a:pt x="236351" y="52046"/>
                  </a:lnTo>
                  <a:lnTo>
                    <a:pt x="235047" y="50637"/>
                  </a:lnTo>
                  <a:cubicBezTo>
                    <a:pt x="234603" y="50167"/>
                    <a:pt x="234133" y="49750"/>
                    <a:pt x="233690" y="49280"/>
                  </a:cubicBezTo>
                  <a:lnTo>
                    <a:pt x="232333" y="47949"/>
                  </a:lnTo>
                  <a:cubicBezTo>
                    <a:pt x="231889" y="47506"/>
                    <a:pt x="231419" y="47062"/>
                    <a:pt x="230949" y="46644"/>
                  </a:cubicBezTo>
                  <a:lnTo>
                    <a:pt x="229540" y="45340"/>
                  </a:lnTo>
                  <a:lnTo>
                    <a:pt x="228105" y="44087"/>
                  </a:lnTo>
                  <a:cubicBezTo>
                    <a:pt x="224217" y="40721"/>
                    <a:pt x="220120" y="37641"/>
                    <a:pt x="215840" y="34797"/>
                  </a:cubicBezTo>
                  <a:cubicBezTo>
                    <a:pt x="211586" y="31900"/>
                    <a:pt x="207124" y="29264"/>
                    <a:pt x="202583" y="26733"/>
                  </a:cubicBezTo>
                  <a:cubicBezTo>
                    <a:pt x="198016" y="24202"/>
                    <a:pt x="193397" y="21775"/>
                    <a:pt x="188700" y="19400"/>
                  </a:cubicBezTo>
                  <a:cubicBezTo>
                    <a:pt x="184003" y="17026"/>
                    <a:pt x="179332" y="14677"/>
                    <a:pt x="174608" y="12668"/>
                  </a:cubicBezTo>
                  <a:cubicBezTo>
                    <a:pt x="173826" y="12720"/>
                    <a:pt x="173486" y="12928"/>
                    <a:pt x="174321" y="13607"/>
                  </a:cubicBezTo>
                  <a:cubicBezTo>
                    <a:pt x="175026" y="14129"/>
                    <a:pt x="175783" y="14599"/>
                    <a:pt x="176540" y="15016"/>
                  </a:cubicBezTo>
                  <a:cubicBezTo>
                    <a:pt x="177088" y="15355"/>
                    <a:pt x="177740" y="15695"/>
                    <a:pt x="178497" y="16112"/>
                  </a:cubicBezTo>
                  <a:cubicBezTo>
                    <a:pt x="179280" y="16556"/>
                    <a:pt x="180167" y="17026"/>
                    <a:pt x="181132" y="17547"/>
                  </a:cubicBezTo>
                  <a:cubicBezTo>
                    <a:pt x="181811" y="17939"/>
                    <a:pt x="182620" y="18383"/>
                    <a:pt x="183533" y="18878"/>
                  </a:cubicBezTo>
                  <a:cubicBezTo>
                    <a:pt x="184421" y="19374"/>
                    <a:pt x="185438" y="19922"/>
                    <a:pt x="186534" y="20522"/>
                  </a:cubicBezTo>
                  <a:lnTo>
                    <a:pt x="194102" y="24515"/>
                  </a:lnTo>
                  <a:cubicBezTo>
                    <a:pt x="199713" y="27490"/>
                    <a:pt x="206289" y="31039"/>
                    <a:pt x="212839" y="35240"/>
                  </a:cubicBezTo>
                  <a:cubicBezTo>
                    <a:pt x="216127" y="37328"/>
                    <a:pt x="219389" y="39572"/>
                    <a:pt x="222521" y="41999"/>
                  </a:cubicBezTo>
                  <a:cubicBezTo>
                    <a:pt x="225600" y="44374"/>
                    <a:pt x="228575" y="46931"/>
                    <a:pt x="231393" y="49619"/>
                  </a:cubicBezTo>
                  <a:lnTo>
                    <a:pt x="233429" y="51603"/>
                  </a:lnTo>
                  <a:lnTo>
                    <a:pt x="235334" y="53638"/>
                  </a:lnTo>
                  <a:lnTo>
                    <a:pt x="236273" y="54656"/>
                  </a:lnTo>
                  <a:lnTo>
                    <a:pt x="237160" y="55700"/>
                  </a:lnTo>
                  <a:lnTo>
                    <a:pt x="238909" y="57735"/>
                  </a:lnTo>
                  <a:lnTo>
                    <a:pt x="240527" y="59797"/>
                  </a:lnTo>
                  <a:cubicBezTo>
                    <a:pt x="241049" y="60475"/>
                    <a:pt x="241570" y="61128"/>
                    <a:pt x="242040" y="61806"/>
                  </a:cubicBezTo>
                  <a:cubicBezTo>
                    <a:pt x="243006" y="63163"/>
                    <a:pt x="243945" y="64442"/>
                    <a:pt x="244754" y="65747"/>
                  </a:cubicBezTo>
                  <a:lnTo>
                    <a:pt x="245589" y="67077"/>
                  </a:lnTo>
                  <a:cubicBezTo>
                    <a:pt x="245850" y="67521"/>
                    <a:pt x="246163" y="67965"/>
                    <a:pt x="246398" y="68434"/>
                  </a:cubicBezTo>
                  <a:lnTo>
                    <a:pt x="247964" y="71148"/>
                  </a:lnTo>
                  <a:cubicBezTo>
                    <a:pt x="248225" y="71618"/>
                    <a:pt x="248460" y="72088"/>
                    <a:pt x="248695" y="72558"/>
                  </a:cubicBezTo>
                  <a:lnTo>
                    <a:pt x="249399" y="73941"/>
                  </a:lnTo>
                  <a:cubicBezTo>
                    <a:pt x="249634" y="74410"/>
                    <a:pt x="249895" y="74854"/>
                    <a:pt x="250130" y="75350"/>
                  </a:cubicBezTo>
                  <a:lnTo>
                    <a:pt x="250782" y="76785"/>
                  </a:lnTo>
                  <a:lnTo>
                    <a:pt x="251435" y="78220"/>
                  </a:lnTo>
                  <a:lnTo>
                    <a:pt x="251748" y="78925"/>
                  </a:lnTo>
                  <a:lnTo>
                    <a:pt x="252035" y="79656"/>
                  </a:lnTo>
                  <a:lnTo>
                    <a:pt x="253209" y="82604"/>
                  </a:lnTo>
                  <a:cubicBezTo>
                    <a:pt x="253862" y="84588"/>
                    <a:pt x="254592" y="86545"/>
                    <a:pt x="255114" y="88580"/>
                  </a:cubicBezTo>
                  <a:lnTo>
                    <a:pt x="255532" y="90094"/>
                  </a:lnTo>
                  <a:cubicBezTo>
                    <a:pt x="255610" y="90355"/>
                    <a:pt x="255688" y="90616"/>
                    <a:pt x="255741" y="90877"/>
                  </a:cubicBezTo>
                  <a:lnTo>
                    <a:pt x="255897" y="91634"/>
                  </a:lnTo>
                  <a:lnTo>
                    <a:pt x="256236" y="93173"/>
                  </a:lnTo>
                  <a:lnTo>
                    <a:pt x="256393" y="93930"/>
                  </a:lnTo>
                  <a:cubicBezTo>
                    <a:pt x="256471" y="94191"/>
                    <a:pt x="256523" y="94452"/>
                    <a:pt x="256550" y="94713"/>
                  </a:cubicBezTo>
                  <a:lnTo>
                    <a:pt x="257045" y="97792"/>
                  </a:lnTo>
                  <a:cubicBezTo>
                    <a:pt x="257150" y="98314"/>
                    <a:pt x="257202" y="98836"/>
                    <a:pt x="257254" y="99358"/>
                  </a:cubicBezTo>
                  <a:lnTo>
                    <a:pt x="257411" y="100924"/>
                  </a:lnTo>
                  <a:cubicBezTo>
                    <a:pt x="257463" y="101446"/>
                    <a:pt x="257541" y="101942"/>
                    <a:pt x="257567" y="102463"/>
                  </a:cubicBezTo>
                  <a:lnTo>
                    <a:pt x="257619" y="104029"/>
                  </a:lnTo>
                  <a:cubicBezTo>
                    <a:pt x="257672" y="105073"/>
                    <a:pt x="257750" y="106117"/>
                    <a:pt x="257698" y="107161"/>
                  </a:cubicBezTo>
                  <a:lnTo>
                    <a:pt x="257646" y="110292"/>
                  </a:lnTo>
                  <a:lnTo>
                    <a:pt x="257385" y="113424"/>
                  </a:lnTo>
                  <a:cubicBezTo>
                    <a:pt x="256445" y="121853"/>
                    <a:pt x="253992" y="130047"/>
                    <a:pt x="250156" y="137615"/>
                  </a:cubicBezTo>
                  <a:cubicBezTo>
                    <a:pt x="246242" y="145287"/>
                    <a:pt x="241179" y="152333"/>
                    <a:pt x="235151" y="158491"/>
                  </a:cubicBezTo>
                  <a:cubicBezTo>
                    <a:pt x="232124" y="161597"/>
                    <a:pt x="228862" y="164493"/>
                    <a:pt x="225443" y="167129"/>
                  </a:cubicBezTo>
                  <a:cubicBezTo>
                    <a:pt x="221972" y="169817"/>
                    <a:pt x="218371" y="172270"/>
                    <a:pt x="214640" y="174514"/>
                  </a:cubicBezTo>
                  <a:cubicBezTo>
                    <a:pt x="210882" y="176758"/>
                    <a:pt x="207020" y="178820"/>
                    <a:pt x="203053" y="180673"/>
                  </a:cubicBezTo>
                  <a:cubicBezTo>
                    <a:pt x="199060" y="182526"/>
                    <a:pt x="194989" y="184196"/>
                    <a:pt x="190866" y="185683"/>
                  </a:cubicBezTo>
                  <a:cubicBezTo>
                    <a:pt x="186743" y="187171"/>
                    <a:pt x="182542" y="188476"/>
                    <a:pt x="178314" y="189624"/>
                  </a:cubicBezTo>
                  <a:cubicBezTo>
                    <a:pt x="177270" y="189937"/>
                    <a:pt x="176200" y="190172"/>
                    <a:pt x="175156" y="190433"/>
                  </a:cubicBezTo>
                  <a:lnTo>
                    <a:pt x="173565" y="190850"/>
                  </a:lnTo>
                  <a:cubicBezTo>
                    <a:pt x="173017" y="190981"/>
                    <a:pt x="172495" y="191111"/>
                    <a:pt x="171973" y="191216"/>
                  </a:cubicBezTo>
                  <a:cubicBezTo>
                    <a:pt x="169833" y="191685"/>
                    <a:pt x="167719" y="192155"/>
                    <a:pt x="165579" y="192546"/>
                  </a:cubicBezTo>
                  <a:cubicBezTo>
                    <a:pt x="161326" y="193408"/>
                    <a:pt x="157020" y="194008"/>
                    <a:pt x="152766" y="194504"/>
                  </a:cubicBezTo>
                  <a:cubicBezTo>
                    <a:pt x="150626" y="194712"/>
                    <a:pt x="148486" y="194973"/>
                    <a:pt x="146347" y="195104"/>
                  </a:cubicBezTo>
                  <a:cubicBezTo>
                    <a:pt x="145277" y="195156"/>
                    <a:pt x="144233" y="195260"/>
                    <a:pt x="143163" y="195313"/>
                  </a:cubicBezTo>
                  <a:lnTo>
                    <a:pt x="139953" y="195469"/>
                  </a:lnTo>
                  <a:cubicBezTo>
                    <a:pt x="137482" y="195565"/>
                    <a:pt x="135011" y="195613"/>
                    <a:pt x="132543" y="195613"/>
                  </a:cubicBezTo>
                  <a:cubicBezTo>
                    <a:pt x="110245" y="195613"/>
                    <a:pt x="88100" y="191696"/>
                    <a:pt x="67120" y="184013"/>
                  </a:cubicBezTo>
                  <a:cubicBezTo>
                    <a:pt x="55533" y="179733"/>
                    <a:pt x="44416" y="174279"/>
                    <a:pt x="33952" y="167703"/>
                  </a:cubicBezTo>
                  <a:lnTo>
                    <a:pt x="31994" y="166477"/>
                  </a:lnTo>
                  <a:cubicBezTo>
                    <a:pt x="31368" y="166059"/>
                    <a:pt x="30716" y="165642"/>
                    <a:pt x="30116" y="165224"/>
                  </a:cubicBezTo>
                  <a:cubicBezTo>
                    <a:pt x="29489" y="164780"/>
                    <a:pt x="28863" y="164363"/>
                    <a:pt x="28289" y="163945"/>
                  </a:cubicBezTo>
                  <a:lnTo>
                    <a:pt x="27375" y="163293"/>
                  </a:lnTo>
                  <a:lnTo>
                    <a:pt x="26514" y="162641"/>
                  </a:lnTo>
                  <a:cubicBezTo>
                    <a:pt x="24244" y="160944"/>
                    <a:pt x="22130" y="159065"/>
                    <a:pt x="20173" y="157030"/>
                  </a:cubicBezTo>
                  <a:cubicBezTo>
                    <a:pt x="18399" y="155177"/>
                    <a:pt x="16859" y="153090"/>
                    <a:pt x="15632" y="150819"/>
                  </a:cubicBezTo>
                  <a:cubicBezTo>
                    <a:pt x="15476" y="150558"/>
                    <a:pt x="15371" y="150271"/>
                    <a:pt x="15241" y="150010"/>
                  </a:cubicBezTo>
                  <a:lnTo>
                    <a:pt x="15032" y="149593"/>
                  </a:lnTo>
                  <a:cubicBezTo>
                    <a:pt x="14980" y="149462"/>
                    <a:pt x="14902" y="149332"/>
                    <a:pt x="14876" y="149201"/>
                  </a:cubicBezTo>
                  <a:lnTo>
                    <a:pt x="14536" y="148366"/>
                  </a:lnTo>
                  <a:cubicBezTo>
                    <a:pt x="14484" y="148210"/>
                    <a:pt x="14432" y="148079"/>
                    <a:pt x="14380" y="147949"/>
                  </a:cubicBezTo>
                  <a:lnTo>
                    <a:pt x="14249" y="147531"/>
                  </a:lnTo>
                  <a:cubicBezTo>
                    <a:pt x="13884" y="146409"/>
                    <a:pt x="13649" y="145287"/>
                    <a:pt x="13545" y="144139"/>
                  </a:cubicBezTo>
                  <a:cubicBezTo>
                    <a:pt x="13205" y="140798"/>
                    <a:pt x="13701" y="137406"/>
                    <a:pt x="14980" y="134300"/>
                  </a:cubicBezTo>
                  <a:cubicBezTo>
                    <a:pt x="16337" y="130934"/>
                    <a:pt x="18320" y="127855"/>
                    <a:pt x="20825" y="125245"/>
                  </a:cubicBezTo>
                  <a:cubicBezTo>
                    <a:pt x="21452" y="124593"/>
                    <a:pt x="22104" y="123940"/>
                    <a:pt x="22809" y="123366"/>
                  </a:cubicBezTo>
                  <a:cubicBezTo>
                    <a:pt x="23487" y="122766"/>
                    <a:pt x="24218" y="122192"/>
                    <a:pt x="24975" y="121670"/>
                  </a:cubicBezTo>
                  <a:lnTo>
                    <a:pt x="26123" y="120861"/>
                  </a:lnTo>
                  <a:cubicBezTo>
                    <a:pt x="26514" y="120600"/>
                    <a:pt x="26932" y="120365"/>
                    <a:pt x="27349" y="120130"/>
                  </a:cubicBezTo>
                  <a:cubicBezTo>
                    <a:pt x="27532" y="120000"/>
                    <a:pt x="27741" y="119869"/>
                    <a:pt x="27950" y="119765"/>
                  </a:cubicBezTo>
                  <a:lnTo>
                    <a:pt x="28576" y="119426"/>
                  </a:lnTo>
                  <a:cubicBezTo>
                    <a:pt x="29020" y="119217"/>
                    <a:pt x="29411" y="118956"/>
                    <a:pt x="29855" y="118747"/>
                  </a:cubicBezTo>
                  <a:cubicBezTo>
                    <a:pt x="31603" y="117886"/>
                    <a:pt x="33430" y="117129"/>
                    <a:pt x="35283" y="116503"/>
                  </a:cubicBezTo>
                  <a:cubicBezTo>
                    <a:pt x="37188" y="115877"/>
                    <a:pt x="39119" y="115355"/>
                    <a:pt x="41076" y="114911"/>
                  </a:cubicBezTo>
                  <a:cubicBezTo>
                    <a:pt x="43059" y="114494"/>
                    <a:pt x="45095" y="114154"/>
                    <a:pt x="47130" y="113920"/>
                  </a:cubicBezTo>
                  <a:cubicBezTo>
                    <a:pt x="49192" y="113685"/>
                    <a:pt x="51279" y="113528"/>
                    <a:pt x="53367" y="113424"/>
                  </a:cubicBezTo>
                  <a:cubicBezTo>
                    <a:pt x="54911" y="113366"/>
                    <a:pt x="56477" y="113344"/>
                    <a:pt x="58063" y="113344"/>
                  </a:cubicBezTo>
                  <a:cubicBezTo>
                    <a:pt x="60793" y="113344"/>
                    <a:pt x="63586" y="113410"/>
                    <a:pt x="66441" y="113476"/>
                  </a:cubicBezTo>
                  <a:cubicBezTo>
                    <a:pt x="68784" y="113530"/>
                    <a:pt x="71162" y="113577"/>
                    <a:pt x="73578" y="113577"/>
                  </a:cubicBezTo>
                  <a:cubicBezTo>
                    <a:pt x="75819" y="113577"/>
                    <a:pt x="78092" y="113537"/>
                    <a:pt x="80402" y="113424"/>
                  </a:cubicBezTo>
                  <a:cubicBezTo>
                    <a:pt x="85361" y="113215"/>
                    <a:pt x="90267" y="112432"/>
                    <a:pt x="95068" y="111101"/>
                  </a:cubicBezTo>
                  <a:cubicBezTo>
                    <a:pt x="95355" y="110997"/>
                    <a:pt x="95668" y="110919"/>
                    <a:pt x="95982" y="110840"/>
                  </a:cubicBezTo>
                  <a:lnTo>
                    <a:pt x="96895" y="110501"/>
                  </a:lnTo>
                  <a:lnTo>
                    <a:pt x="98722" y="109875"/>
                  </a:lnTo>
                  <a:cubicBezTo>
                    <a:pt x="99322" y="109640"/>
                    <a:pt x="99922" y="109379"/>
                    <a:pt x="100496" y="109118"/>
                  </a:cubicBezTo>
                  <a:lnTo>
                    <a:pt x="101410" y="108753"/>
                  </a:lnTo>
                  <a:lnTo>
                    <a:pt x="101853" y="108544"/>
                  </a:lnTo>
                  <a:cubicBezTo>
                    <a:pt x="102010" y="108492"/>
                    <a:pt x="102140" y="108413"/>
                    <a:pt x="102297" y="108335"/>
                  </a:cubicBezTo>
                  <a:cubicBezTo>
                    <a:pt x="103471" y="107761"/>
                    <a:pt x="104619" y="107109"/>
                    <a:pt x="105741" y="106430"/>
                  </a:cubicBezTo>
                  <a:cubicBezTo>
                    <a:pt x="106316" y="106065"/>
                    <a:pt x="106864" y="105725"/>
                    <a:pt x="107412" y="105360"/>
                  </a:cubicBezTo>
                  <a:lnTo>
                    <a:pt x="109003" y="104212"/>
                  </a:lnTo>
                  <a:cubicBezTo>
                    <a:pt x="117171" y="98027"/>
                    <a:pt x="122939" y="89181"/>
                    <a:pt x="125313" y="79212"/>
                  </a:cubicBezTo>
                  <a:cubicBezTo>
                    <a:pt x="125626" y="77986"/>
                    <a:pt x="125809" y="76759"/>
                    <a:pt x="126018" y="75506"/>
                  </a:cubicBezTo>
                  <a:cubicBezTo>
                    <a:pt x="126122" y="74906"/>
                    <a:pt x="126175" y="74280"/>
                    <a:pt x="126227" y="73654"/>
                  </a:cubicBezTo>
                  <a:lnTo>
                    <a:pt x="126383" y="71775"/>
                  </a:lnTo>
                  <a:cubicBezTo>
                    <a:pt x="126409" y="71148"/>
                    <a:pt x="126409" y="70522"/>
                    <a:pt x="126409" y="69896"/>
                  </a:cubicBezTo>
                  <a:cubicBezTo>
                    <a:pt x="126409" y="69269"/>
                    <a:pt x="126435" y="68643"/>
                    <a:pt x="126409" y="68043"/>
                  </a:cubicBezTo>
                  <a:lnTo>
                    <a:pt x="126357" y="67130"/>
                  </a:lnTo>
                  <a:lnTo>
                    <a:pt x="126279" y="66242"/>
                  </a:lnTo>
                  <a:cubicBezTo>
                    <a:pt x="126253" y="65616"/>
                    <a:pt x="126175" y="65042"/>
                    <a:pt x="126122" y="64442"/>
                  </a:cubicBezTo>
                  <a:cubicBezTo>
                    <a:pt x="125548" y="59744"/>
                    <a:pt x="124452" y="55517"/>
                    <a:pt x="123408" y="51603"/>
                  </a:cubicBezTo>
                  <a:cubicBezTo>
                    <a:pt x="122338" y="47662"/>
                    <a:pt x="121321" y="44009"/>
                    <a:pt x="120668" y="40616"/>
                  </a:cubicBezTo>
                  <a:cubicBezTo>
                    <a:pt x="120016" y="37198"/>
                    <a:pt x="119781" y="34066"/>
                    <a:pt x="120094" y="31222"/>
                  </a:cubicBezTo>
                  <a:cubicBezTo>
                    <a:pt x="120120" y="31039"/>
                    <a:pt x="120146" y="30882"/>
                    <a:pt x="120172" y="30700"/>
                  </a:cubicBezTo>
                  <a:lnTo>
                    <a:pt x="120251" y="30178"/>
                  </a:lnTo>
                  <a:cubicBezTo>
                    <a:pt x="120303" y="29813"/>
                    <a:pt x="120381" y="29473"/>
                    <a:pt x="120460" y="29134"/>
                  </a:cubicBezTo>
                  <a:cubicBezTo>
                    <a:pt x="120590" y="28482"/>
                    <a:pt x="120773" y="27829"/>
                    <a:pt x="121008" y="27177"/>
                  </a:cubicBezTo>
                  <a:cubicBezTo>
                    <a:pt x="121451" y="25898"/>
                    <a:pt x="122051" y="24672"/>
                    <a:pt x="122756" y="23497"/>
                  </a:cubicBezTo>
                  <a:cubicBezTo>
                    <a:pt x="123982" y="21514"/>
                    <a:pt x="125470" y="19713"/>
                    <a:pt x="127218" y="18174"/>
                  </a:cubicBezTo>
                  <a:cubicBezTo>
                    <a:pt x="128001" y="17417"/>
                    <a:pt x="128836" y="16765"/>
                    <a:pt x="129645" y="16164"/>
                  </a:cubicBezTo>
                  <a:cubicBezTo>
                    <a:pt x="130454" y="15564"/>
                    <a:pt x="131263" y="15016"/>
                    <a:pt x="132020" y="14520"/>
                  </a:cubicBezTo>
                  <a:cubicBezTo>
                    <a:pt x="134473" y="13033"/>
                    <a:pt x="137030" y="11754"/>
                    <a:pt x="139718" y="10710"/>
                  </a:cubicBezTo>
                  <a:cubicBezTo>
                    <a:pt x="140658" y="10319"/>
                    <a:pt x="141414" y="10032"/>
                    <a:pt x="141989" y="9745"/>
                  </a:cubicBezTo>
                  <a:lnTo>
                    <a:pt x="142197" y="9666"/>
                  </a:lnTo>
                  <a:lnTo>
                    <a:pt x="142406" y="9562"/>
                  </a:lnTo>
                  <a:cubicBezTo>
                    <a:pt x="142537" y="9484"/>
                    <a:pt x="142667" y="9432"/>
                    <a:pt x="142771" y="9379"/>
                  </a:cubicBezTo>
                  <a:cubicBezTo>
                    <a:pt x="142928" y="9275"/>
                    <a:pt x="143111" y="9171"/>
                    <a:pt x="143241" y="9040"/>
                  </a:cubicBezTo>
                  <a:cubicBezTo>
                    <a:pt x="143659" y="8649"/>
                    <a:pt x="143215" y="8388"/>
                    <a:pt x="141963" y="8257"/>
                  </a:cubicBezTo>
                  <a:cubicBezTo>
                    <a:pt x="141591" y="8216"/>
                    <a:pt x="141146" y="8190"/>
                    <a:pt x="140630" y="8190"/>
                  </a:cubicBezTo>
                  <a:cubicBezTo>
                    <a:pt x="139514" y="8190"/>
                    <a:pt x="138066" y="8310"/>
                    <a:pt x="136300" y="8649"/>
                  </a:cubicBezTo>
                  <a:cubicBezTo>
                    <a:pt x="133038" y="9301"/>
                    <a:pt x="129906" y="10475"/>
                    <a:pt x="126983" y="12093"/>
                  </a:cubicBezTo>
                  <a:cubicBezTo>
                    <a:pt x="125078" y="13163"/>
                    <a:pt x="123304" y="14416"/>
                    <a:pt x="121660" y="15851"/>
                  </a:cubicBezTo>
                  <a:cubicBezTo>
                    <a:pt x="120747" y="16660"/>
                    <a:pt x="119911" y="17521"/>
                    <a:pt x="119103" y="18409"/>
                  </a:cubicBezTo>
                  <a:cubicBezTo>
                    <a:pt x="118267" y="19400"/>
                    <a:pt x="117511" y="20418"/>
                    <a:pt x="116832" y="21514"/>
                  </a:cubicBezTo>
                  <a:cubicBezTo>
                    <a:pt x="115319" y="23889"/>
                    <a:pt x="114249" y="26551"/>
                    <a:pt x="113675" y="29291"/>
                  </a:cubicBezTo>
                  <a:cubicBezTo>
                    <a:pt x="113048" y="32370"/>
                    <a:pt x="112892" y="35501"/>
                    <a:pt x="113205" y="38607"/>
                  </a:cubicBezTo>
                  <a:lnTo>
                    <a:pt x="112031" y="38737"/>
                  </a:lnTo>
                  <a:cubicBezTo>
                    <a:pt x="111691" y="35684"/>
                    <a:pt x="111743" y="32605"/>
                    <a:pt x="112187" y="29578"/>
                  </a:cubicBezTo>
                  <a:cubicBezTo>
                    <a:pt x="112396" y="28273"/>
                    <a:pt x="112709" y="26968"/>
                    <a:pt x="113100" y="25689"/>
                  </a:cubicBezTo>
                  <a:cubicBezTo>
                    <a:pt x="113466" y="24567"/>
                    <a:pt x="113883" y="23445"/>
                    <a:pt x="114405" y="22375"/>
                  </a:cubicBezTo>
                  <a:cubicBezTo>
                    <a:pt x="115240" y="20548"/>
                    <a:pt x="116284" y="18852"/>
                    <a:pt x="117458" y="17234"/>
                  </a:cubicBezTo>
                  <a:cubicBezTo>
                    <a:pt x="118372" y="16034"/>
                    <a:pt x="119337" y="14860"/>
                    <a:pt x="120407" y="13764"/>
                  </a:cubicBezTo>
                  <a:cubicBezTo>
                    <a:pt x="122182" y="11885"/>
                    <a:pt x="123539" y="10763"/>
                    <a:pt x="124400" y="9954"/>
                  </a:cubicBezTo>
                  <a:cubicBezTo>
                    <a:pt x="125287" y="9118"/>
                    <a:pt x="125705" y="8675"/>
                    <a:pt x="125757" y="8362"/>
                  </a:cubicBezTo>
                  <a:cubicBezTo>
                    <a:pt x="125835" y="8020"/>
                    <a:pt x="125450" y="7937"/>
                    <a:pt x="124933" y="7937"/>
                  </a:cubicBezTo>
                  <a:cubicBezTo>
                    <a:pt x="124581" y="7937"/>
                    <a:pt x="124169" y="7975"/>
                    <a:pt x="123800" y="7996"/>
                  </a:cubicBezTo>
                  <a:cubicBezTo>
                    <a:pt x="123692" y="8003"/>
                    <a:pt x="123588" y="8006"/>
                    <a:pt x="123490" y="8006"/>
                  </a:cubicBezTo>
                  <a:cubicBezTo>
                    <a:pt x="122760" y="8006"/>
                    <a:pt x="122388" y="7784"/>
                    <a:pt x="123539" y="6587"/>
                  </a:cubicBezTo>
                  <a:lnTo>
                    <a:pt x="123539" y="6587"/>
                  </a:lnTo>
                  <a:cubicBezTo>
                    <a:pt x="120407" y="8649"/>
                    <a:pt x="117563" y="11154"/>
                    <a:pt x="115136" y="14024"/>
                  </a:cubicBezTo>
                  <a:cubicBezTo>
                    <a:pt x="112631" y="16999"/>
                    <a:pt x="110700" y="20444"/>
                    <a:pt x="109447" y="24124"/>
                  </a:cubicBezTo>
                  <a:cubicBezTo>
                    <a:pt x="108247" y="27803"/>
                    <a:pt x="107699" y="31665"/>
                    <a:pt x="107803" y="35528"/>
                  </a:cubicBezTo>
                  <a:cubicBezTo>
                    <a:pt x="107933" y="39103"/>
                    <a:pt x="108377" y="42652"/>
                    <a:pt x="109160" y="46122"/>
                  </a:cubicBezTo>
                  <a:cubicBezTo>
                    <a:pt x="109865" y="49463"/>
                    <a:pt x="110700" y="52646"/>
                    <a:pt x="111404" y="55700"/>
                  </a:cubicBezTo>
                  <a:cubicBezTo>
                    <a:pt x="112161" y="58622"/>
                    <a:pt x="112709" y="61571"/>
                    <a:pt x="113127" y="64546"/>
                  </a:cubicBezTo>
                  <a:cubicBezTo>
                    <a:pt x="113283" y="65903"/>
                    <a:pt x="113388" y="67286"/>
                    <a:pt x="113388" y="68669"/>
                  </a:cubicBezTo>
                  <a:cubicBezTo>
                    <a:pt x="113414" y="68982"/>
                    <a:pt x="113361" y="69322"/>
                    <a:pt x="113361" y="69635"/>
                  </a:cubicBezTo>
                  <a:lnTo>
                    <a:pt x="113309" y="70626"/>
                  </a:lnTo>
                  <a:cubicBezTo>
                    <a:pt x="113283" y="70783"/>
                    <a:pt x="113283" y="70940"/>
                    <a:pt x="113283" y="71122"/>
                  </a:cubicBezTo>
                  <a:lnTo>
                    <a:pt x="113231" y="71592"/>
                  </a:lnTo>
                  <a:lnTo>
                    <a:pt x="113100" y="72584"/>
                  </a:lnTo>
                  <a:cubicBezTo>
                    <a:pt x="112709" y="75193"/>
                    <a:pt x="111978" y="77751"/>
                    <a:pt x="110908" y="80151"/>
                  </a:cubicBezTo>
                  <a:lnTo>
                    <a:pt x="110517" y="81143"/>
                  </a:lnTo>
                  <a:cubicBezTo>
                    <a:pt x="110386" y="81482"/>
                    <a:pt x="110204" y="81822"/>
                    <a:pt x="110021" y="82187"/>
                  </a:cubicBezTo>
                  <a:cubicBezTo>
                    <a:pt x="109865" y="82552"/>
                    <a:pt x="109682" y="82918"/>
                    <a:pt x="109473" y="83309"/>
                  </a:cubicBezTo>
                  <a:lnTo>
                    <a:pt x="108821" y="84483"/>
                  </a:lnTo>
                  <a:lnTo>
                    <a:pt x="108508" y="85084"/>
                  </a:lnTo>
                  <a:lnTo>
                    <a:pt x="108116" y="85658"/>
                  </a:lnTo>
                  <a:lnTo>
                    <a:pt x="107307" y="86858"/>
                  </a:lnTo>
                  <a:lnTo>
                    <a:pt x="106420" y="88032"/>
                  </a:lnTo>
                  <a:lnTo>
                    <a:pt x="105976" y="88633"/>
                  </a:lnTo>
                  <a:lnTo>
                    <a:pt x="105480" y="89181"/>
                  </a:lnTo>
                  <a:cubicBezTo>
                    <a:pt x="104228" y="90642"/>
                    <a:pt x="102845" y="91973"/>
                    <a:pt x="101331" y="93147"/>
                  </a:cubicBezTo>
                  <a:cubicBezTo>
                    <a:pt x="100105" y="94113"/>
                    <a:pt x="98800" y="94974"/>
                    <a:pt x="97417" y="95731"/>
                  </a:cubicBezTo>
                  <a:lnTo>
                    <a:pt x="96164" y="96383"/>
                  </a:lnTo>
                  <a:lnTo>
                    <a:pt x="94833" y="96957"/>
                  </a:lnTo>
                  <a:lnTo>
                    <a:pt x="94181" y="97244"/>
                  </a:lnTo>
                  <a:cubicBezTo>
                    <a:pt x="93946" y="97323"/>
                    <a:pt x="93711" y="97401"/>
                    <a:pt x="93476" y="97479"/>
                  </a:cubicBezTo>
                  <a:lnTo>
                    <a:pt x="92093" y="97975"/>
                  </a:lnTo>
                  <a:cubicBezTo>
                    <a:pt x="90162" y="98575"/>
                    <a:pt x="88179" y="99019"/>
                    <a:pt x="86170" y="99332"/>
                  </a:cubicBezTo>
                  <a:cubicBezTo>
                    <a:pt x="84082" y="99671"/>
                    <a:pt x="81968" y="99906"/>
                    <a:pt x="79854" y="100010"/>
                  </a:cubicBezTo>
                  <a:cubicBezTo>
                    <a:pt x="78758" y="100063"/>
                    <a:pt x="77688" y="100141"/>
                    <a:pt x="76592" y="100141"/>
                  </a:cubicBezTo>
                  <a:lnTo>
                    <a:pt x="74922" y="100193"/>
                  </a:lnTo>
                  <a:lnTo>
                    <a:pt x="73226" y="100193"/>
                  </a:lnTo>
                  <a:cubicBezTo>
                    <a:pt x="68737" y="100193"/>
                    <a:pt x="64066" y="99984"/>
                    <a:pt x="59239" y="99984"/>
                  </a:cubicBezTo>
                  <a:cubicBezTo>
                    <a:pt x="59004" y="99979"/>
                    <a:pt x="58766" y="99977"/>
                    <a:pt x="58526" y="99977"/>
                  </a:cubicBezTo>
                  <a:cubicBezTo>
                    <a:pt x="57565" y="99977"/>
                    <a:pt x="56572" y="100010"/>
                    <a:pt x="55611" y="100010"/>
                  </a:cubicBezTo>
                  <a:cubicBezTo>
                    <a:pt x="55011" y="100010"/>
                    <a:pt x="54359" y="100037"/>
                    <a:pt x="53758" y="100063"/>
                  </a:cubicBezTo>
                  <a:cubicBezTo>
                    <a:pt x="53132" y="100089"/>
                    <a:pt x="52506" y="100115"/>
                    <a:pt x="51906" y="100141"/>
                  </a:cubicBezTo>
                  <a:cubicBezTo>
                    <a:pt x="49400" y="100271"/>
                    <a:pt x="46921" y="100506"/>
                    <a:pt x="44416" y="100846"/>
                  </a:cubicBezTo>
                  <a:cubicBezTo>
                    <a:pt x="41885" y="101159"/>
                    <a:pt x="39380" y="101628"/>
                    <a:pt x="36927" y="102229"/>
                  </a:cubicBezTo>
                  <a:cubicBezTo>
                    <a:pt x="35674" y="102490"/>
                    <a:pt x="34421" y="102803"/>
                    <a:pt x="33195" y="103194"/>
                  </a:cubicBezTo>
                  <a:cubicBezTo>
                    <a:pt x="31968" y="103586"/>
                    <a:pt x="30742" y="104003"/>
                    <a:pt x="29515" y="104447"/>
                  </a:cubicBezTo>
                  <a:cubicBezTo>
                    <a:pt x="28289" y="104864"/>
                    <a:pt x="27062" y="105386"/>
                    <a:pt x="25862" y="105908"/>
                  </a:cubicBezTo>
                  <a:cubicBezTo>
                    <a:pt x="24688" y="106482"/>
                    <a:pt x="23487" y="107030"/>
                    <a:pt x="22313" y="107683"/>
                  </a:cubicBezTo>
                  <a:cubicBezTo>
                    <a:pt x="21739" y="107996"/>
                    <a:pt x="21165" y="108309"/>
                    <a:pt x="20591" y="108648"/>
                  </a:cubicBezTo>
                  <a:cubicBezTo>
                    <a:pt x="20016" y="109014"/>
                    <a:pt x="19442" y="109353"/>
                    <a:pt x="18894" y="109718"/>
                  </a:cubicBezTo>
                  <a:lnTo>
                    <a:pt x="17224" y="110840"/>
                  </a:lnTo>
                  <a:lnTo>
                    <a:pt x="16807" y="111127"/>
                  </a:lnTo>
                  <a:lnTo>
                    <a:pt x="16389" y="111440"/>
                  </a:lnTo>
                  <a:cubicBezTo>
                    <a:pt x="16128" y="111649"/>
                    <a:pt x="15841" y="111858"/>
                    <a:pt x="15580" y="112067"/>
                  </a:cubicBezTo>
                  <a:cubicBezTo>
                    <a:pt x="11274" y="115459"/>
                    <a:pt x="7673" y="119661"/>
                    <a:pt x="4959" y="124410"/>
                  </a:cubicBezTo>
                  <a:cubicBezTo>
                    <a:pt x="2141" y="129290"/>
                    <a:pt x="471" y="134718"/>
                    <a:pt x="79" y="140329"/>
                  </a:cubicBezTo>
                  <a:cubicBezTo>
                    <a:pt x="1" y="141790"/>
                    <a:pt x="1" y="143225"/>
                    <a:pt x="105" y="144661"/>
                  </a:cubicBezTo>
                  <a:cubicBezTo>
                    <a:pt x="210" y="146122"/>
                    <a:pt x="418" y="147557"/>
                    <a:pt x="732" y="148992"/>
                  </a:cubicBezTo>
                  <a:cubicBezTo>
                    <a:pt x="1384" y="151785"/>
                    <a:pt x="2376" y="154473"/>
                    <a:pt x="3680" y="157030"/>
                  </a:cubicBezTo>
                  <a:cubicBezTo>
                    <a:pt x="4959" y="159457"/>
                    <a:pt x="6473" y="161753"/>
                    <a:pt x="8221" y="163893"/>
                  </a:cubicBezTo>
                  <a:cubicBezTo>
                    <a:pt x="9891" y="165903"/>
                    <a:pt x="11692" y="167808"/>
                    <a:pt x="13623" y="169556"/>
                  </a:cubicBezTo>
                  <a:cubicBezTo>
                    <a:pt x="17329" y="172818"/>
                    <a:pt x="21269" y="175767"/>
                    <a:pt x="25444" y="178403"/>
                  </a:cubicBezTo>
                  <a:lnTo>
                    <a:pt x="28445" y="180308"/>
                  </a:lnTo>
                  <a:cubicBezTo>
                    <a:pt x="28941" y="180621"/>
                    <a:pt x="29463" y="180934"/>
                    <a:pt x="29959" y="181221"/>
                  </a:cubicBezTo>
                  <a:lnTo>
                    <a:pt x="31499" y="182134"/>
                  </a:lnTo>
                  <a:cubicBezTo>
                    <a:pt x="33508" y="183361"/>
                    <a:pt x="35596" y="184483"/>
                    <a:pt x="37657" y="185657"/>
                  </a:cubicBezTo>
                  <a:cubicBezTo>
                    <a:pt x="41833" y="187875"/>
                    <a:pt x="46034" y="190015"/>
                    <a:pt x="50366" y="191920"/>
                  </a:cubicBezTo>
                  <a:cubicBezTo>
                    <a:pt x="52506" y="192912"/>
                    <a:pt x="54698" y="193773"/>
                    <a:pt x="56864" y="194686"/>
                  </a:cubicBezTo>
                  <a:cubicBezTo>
                    <a:pt x="57960" y="195130"/>
                    <a:pt x="59056" y="195548"/>
                    <a:pt x="60152" y="195965"/>
                  </a:cubicBezTo>
                  <a:cubicBezTo>
                    <a:pt x="61248" y="196409"/>
                    <a:pt x="62344" y="196826"/>
                    <a:pt x="63466" y="197218"/>
                  </a:cubicBezTo>
                  <a:lnTo>
                    <a:pt x="66780" y="198392"/>
                  </a:lnTo>
                  <a:cubicBezTo>
                    <a:pt x="67902" y="198757"/>
                    <a:pt x="69025" y="199123"/>
                    <a:pt x="70121" y="199488"/>
                  </a:cubicBezTo>
                  <a:lnTo>
                    <a:pt x="71817" y="200036"/>
                  </a:lnTo>
                  <a:cubicBezTo>
                    <a:pt x="72365" y="200219"/>
                    <a:pt x="72939" y="200375"/>
                    <a:pt x="73487" y="200532"/>
                  </a:cubicBezTo>
                  <a:lnTo>
                    <a:pt x="76879" y="201550"/>
                  </a:lnTo>
                  <a:lnTo>
                    <a:pt x="80272" y="202463"/>
                  </a:lnTo>
                  <a:lnTo>
                    <a:pt x="81994" y="202907"/>
                  </a:lnTo>
                  <a:cubicBezTo>
                    <a:pt x="82568" y="203063"/>
                    <a:pt x="83116" y="203194"/>
                    <a:pt x="83690" y="203324"/>
                  </a:cubicBezTo>
                  <a:lnTo>
                    <a:pt x="87109" y="204133"/>
                  </a:lnTo>
                  <a:lnTo>
                    <a:pt x="90554" y="204864"/>
                  </a:lnTo>
                  <a:lnTo>
                    <a:pt x="92276" y="205229"/>
                  </a:lnTo>
                  <a:lnTo>
                    <a:pt x="94024" y="205542"/>
                  </a:lnTo>
                  <a:lnTo>
                    <a:pt x="97469" y="206169"/>
                  </a:lnTo>
                  <a:lnTo>
                    <a:pt x="100940" y="206717"/>
                  </a:lnTo>
                  <a:lnTo>
                    <a:pt x="102688" y="207004"/>
                  </a:lnTo>
                  <a:lnTo>
                    <a:pt x="104437" y="207212"/>
                  </a:lnTo>
                  <a:lnTo>
                    <a:pt x="107933" y="207682"/>
                  </a:lnTo>
                  <a:lnTo>
                    <a:pt x="111430" y="208021"/>
                  </a:lnTo>
                  <a:lnTo>
                    <a:pt x="113179" y="208204"/>
                  </a:lnTo>
                  <a:lnTo>
                    <a:pt x="114927" y="208335"/>
                  </a:lnTo>
                  <a:lnTo>
                    <a:pt x="118424" y="208595"/>
                  </a:lnTo>
                  <a:lnTo>
                    <a:pt x="121947" y="208778"/>
                  </a:lnTo>
                  <a:lnTo>
                    <a:pt x="123695" y="208856"/>
                  </a:lnTo>
                  <a:lnTo>
                    <a:pt x="125444" y="208909"/>
                  </a:lnTo>
                  <a:lnTo>
                    <a:pt x="128941" y="208961"/>
                  </a:lnTo>
                  <a:lnTo>
                    <a:pt x="134238" y="208961"/>
                  </a:lnTo>
                  <a:lnTo>
                    <a:pt x="135987" y="208883"/>
                  </a:lnTo>
                  <a:lnTo>
                    <a:pt x="139509" y="208778"/>
                  </a:lnTo>
                  <a:lnTo>
                    <a:pt x="143006" y="208569"/>
                  </a:lnTo>
                  <a:lnTo>
                    <a:pt x="144755" y="208465"/>
                  </a:lnTo>
                  <a:lnTo>
                    <a:pt x="146503" y="208308"/>
                  </a:lnTo>
                  <a:lnTo>
                    <a:pt x="150026" y="207995"/>
                  </a:lnTo>
                  <a:lnTo>
                    <a:pt x="153523" y="207604"/>
                  </a:lnTo>
                  <a:cubicBezTo>
                    <a:pt x="154097" y="207552"/>
                    <a:pt x="154671" y="207473"/>
                    <a:pt x="155245" y="207395"/>
                  </a:cubicBezTo>
                  <a:lnTo>
                    <a:pt x="156994" y="207160"/>
                  </a:lnTo>
                  <a:lnTo>
                    <a:pt x="160491" y="206664"/>
                  </a:lnTo>
                  <a:lnTo>
                    <a:pt x="163961" y="206064"/>
                  </a:lnTo>
                  <a:cubicBezTo>
                    <a:pt x="164535" y="205960"/>
                    <a:pt x="165110" y="205881"/>
                    <a:pt x="165684" y="205777"/>
                  </a:cubicBezTo>
                  <a:lnTo>
                    <a:pt x="167406" y="205438"/>
                  </a:lnTo>
                  <a:cubicBezTo>
                    <a:pt x="168554" y="205203"/>
                    <a:pt x="169702" y="204968"/>
                    <a:pt x="170851" y="204733"/>
                  </a:cubicBezTo>
                  <a:lnTo>
                    <a:pt x="174295" y="203950"/>
                  </a:lnTo>
                  <a:cubicBezTo>
                    <a:pt x="174869" y="203820"/>
                    <a:pt x="175444" y="203689"/>
                    <a:pt x="176018" y="203559"/>
                  </a:cubicBezTo>
                  <a:lnTo>
                    <a:pt x="177714" y="203115"/>
                  </a:lnTo>
                  <a:cubicBezTo>
                    <a:pt x="178862" y="202828"/>
                    <a:pt x="180010" y="202541"/>
                    <a:pt x="181132" y="202228"/>
                  </a:cubicBezTo>
                  <a:cubicBezTo>
                    <a:pt x="183403" y="201576"/>
                    <a:pt x="185647" y="200949"/>
                    <a:pt x="187891" y="200219"/>
                  </a:cubicBezTo>
                  <a:cubicBezTo>
                    <a:pt x="192380" y="198810"/>
                    <a:pt x="196816" y="197192"/>
                    <a:pt x="201200" y="195417"/>
                  </a:cubicBezTo>
                  <a:cubicBezTo>
                    <a:pt x="210021" y="191816"/>
                    <a:pt x="218450" y="187327"/>
                    <a:pt x="226383" y="182030"/>
                  </a:cubicBezTo>
                  <a:cubicBezTo>
                    <a:pt x="230375" y="179342"/>
                    <a:pt x="234211" y="176393"/>
                    <a:pt x="237839" y="173236"/>
                  </a:cubicBezTo>
                  <a:cubicBezTo>
                    <a:pt x="241492" y="170026"/>
                    <a:pt x="244937" y="166581"/>
                    <a:pt x="248121" y="162902"/>
                  </a:cubicBezTo>
                  <a:cubicBezTo>
                    <a:pt x="251330" y="159222"/>
                    <a:pt x="254227" y="155282"/>
                    <a:pt x="256810" y="151132"/>
                  </a:cubicBezTo>
                  <a:cubicBezTo>
                    <a:pt x="259446" y="146957"/>
                    <a:pt x="261717" y="142599"/>
                    <a:pt x="263648" y="138058"/>
                  </a:cubicBezTo>
                  <a:cubicBezTo>
                    <a:pt x="266120" y="132280"/>
                    <a:pt x="267893" y="126234"/>
                    <a:pt x="268930" y="120057"/>
                  </a:cubicBezTo>
                  <a:lnTo>
                    <a:pt x="268930" y="120057"/>
                  </a:lnTo>
                  <a:cubicBezTo>
                    <a:pt x="268471" y="122736"/>
                    <a:pt x="267867" y="125392"/>
                    <a:pt x="267118" y="128011"/>
                  </a:cubicBezTo>
                  <a:cubicBezTo>
                    <a:pt x="265370" y="134092"/>
                    <a:pt x="262995" y="139989"/>
                    <a:pt x="259994" y="145574"/>
                  </a:cubicBezTo>
                  <a:cubicBezTo>
                    <a:pt x="259812" y="145913"/>
                    <a:pt x="259629" y="146252"/>
                    <a:pt x="259446" y="146618"/>
                  </a:cubicBezTo>
                  <a:lnTo>
                    <a:pt x="258846" y="147609"/>
                  </a:lnTo>
                  <a:lnTo>
                    <a:pt x="257672" y="149645"/>
                  </a:lnTo>
                  <a:cubicBezTo>
                    <a:pt x="257489" y="149984"/>
                    <a:pt x="257280" y="150323"/>
                    <a:pt x="257045" y="150636"/>
                  </a:cubicBezTo>
                  <a:lnTo>
                    <a:pt x="256419" y="151628"/>
                  </a:lnTo>
                  <a:lnTo>
                    <a:pt x="255166" y="153585"/>
                  </a:lnTo>
                  <a:lnTo>
                    <a:pt x="253809" y="155490"/>
                  </a:lnTo>
                  <a:lnTo>
                    <a:pt x="253131" y="156430"/>
                  </a:lnTo>
                  <a:cubicBezTo>
                    <a:pt x="252896" y="156769"/>
                    <a:pt x="252687" y="157082"/>
                    <a:pt x="252452" y="157369"/>
                  </a:cubicBezTo>
                  <a:lnTo>
                    <a:pt x="251017" y="159222"/>
                  </a:lnTo>
                  <a:lnTo>
                    <a:pt x="250287" y="160135"/>
                  </a:lnTo>
                  <a:cubicBezTo>
                    <a:pt x="250052" y="160449"/>
                    <a:pt x="249791" y="160736"/>
                    <a:pt x="249556" y="161049"/>
                  </a:cubicBezTo>
                  <a:cubicBezTo>
                    <a:pt x="245615" y="165798"/>
                    <a:pt x="241257" y="170182"/>
                    <a:pt x="236534" y="174149"/>
                  </a:cubicBezTo>
                  <a:lnTo>
                    <a:pt x="235673" y="174906"/>
                  </a:lnTo>
                  <a:lnTo>
                    <a:pt x="234786" y="175610"/>
                  </a:lnTo>
                  <a:lnTo>
                    <a:pt x="232985" y="177046"/>
                  </a:lnTo>
                  <a:cubicBezTo>
                    <a:pt x="231785" y="177985"/>
                    <a:pt x="230558" y="178872"/>
                    <a:pt x="229332" y="179786"/>
                  </a:cubicBezTo>
                  <a:cubicBezTo>
                    <a:pt x="228079" y="180647"/>
                    <a:pt x="226826" y="181508"/>
                    <a:pt x="225574" y="182343"/>
                  </a:cubicBezTo>
                  <a:lnTo>
                    <a:pt x="223669" y="183596"/>
                  </a:lnTo>
                  <a:cubicBezTo>
                    <a:pt x="223016" y="183987"/>
                    <a:pt x="222390" y="184405"/>
                    <a:pt x="221738" y="184796"/>
                  </a:cubicBezTo>
                  <a:cubicBezTo>
                    <a:pt x="216597" y="187901"/>
                    <a:pt x="211247" y="190694"/>
                    <a:pt x="205741" y="193147"/>
                  </a:cubicBezTo>
                  <a:cubicBezTo>
                    <a:pt x="200313" y="195574"/>
                    <a:pt x="194754" y="197713"/>
                    <a:pt x="189066" y="199514"/>
                  </a:cubicBezTo>
                  <a:lnTo>
                    <a:pt x="186952" y="200166"/>
                  </a:lnTo>
                  <a:lnTo>
                    <a:pt x="185882" y="200506"/>
                  </a:lnTo>
                  <a:lnTo>
                    <a:pt x="184812" y="200819"/>
                  </a:lnTo>
                  <a:lnTo>
                    <a:pt x="180532" y="202045"/>
                  </a:lnTo>
                  <a:lnTo>
                    <a:pt x="176226" y="203141"/>
                  </a:lnTo>
                  <a:cubicBezTo>
                    <a:pt x="174791" y="203481"/>
                    <a:pt x="173330" y="203794"/>
                    <a:pt x="171894" y="204133"/>
                  </a:cubicBezTo>
                  <a:cubicBezTo>
                    <a:pt x="166101" y="205386"/>
                    <a:pt x="160282" y="206377"/>
                    <a:pt x="154384" y="207108"/>
                  </a:cubicBezTo>
                  <a:cubicBezTo>
                    <a:pt x="148513" y="207839"/>
                    <a:pt x="142615" y="208282"/>
                    <a:pt x="136691" y="208439"/>
                  </a:cubicBezTo>
                  <a:cubicBezTo>
                    <a:pt x="134653" y="208502"/>
                    <a:pt x="132612" y="208534"/>
                    <a:pt x="130569" y="208534"/>
                  </a:cubicBezTo>
                  <a:cubicBezTo>
                    <a:pt x="126676" y="208534"/>
                    <a:pt x="122779" y="208418"/>
                    <a:pt x="118894" y="208178"/>
                  </a:cubicBezTo>
                  <a:cubicBezTo>
                    <a:pt x="112970" y="207813"/>
                    <a:pt x="107046" y="207186"/>
                    <a:pt x="101149" y="206299"/>
                  </a:cubicBezTo>
                  <a:lnTo>
                    <a:pt x="98956" y="205934"/>
                  </a:lnTo>
                  <a:cubicBezTo>
                    <a:pt x="98226" y="205829"/>
                    <a:pt x="97469" y="205725"/>
                    <a:pt x="96738" y="205568"/>
                  </a:cubicBezTo>
                  <a:lnTo>
                    <a:pt x="92354" y="204759"/>
                  </a:lnTo>
                  <a:lnTo>
                    <a:pt x="87944" y="203846"/>
                  </a:lnTo>
                  <a:cubicBezTo>
                    <a:pt x="86483" y="203507"/>
                    <a:pt x="85047" y="203141"/>
                    <a:pt x="83586" y="202802"/>
                  </a:cubicBezTo>
                  <a:cubicBezTo>
                    <a:pt x="77767" y="201367"/>
                    <a:pt x="71999" y="199671"/>
                    <a:pt x="66284" y="197713"/>
                  </a:cubicBezTo>
                  <a:cubicBezTo>
                    <a:pt x="60596" y="195756"/>
                    <a:pt x="54985" y="193512"/>
                    <a:pt x="49453" y="190981"/>
                  </a:cubicBezTo>
                  <a:cubicBezTo>
                    <a:pt x="43920" y="188476"/>
                    <a:pt x="38492" y="185683"/>
                    <a:pt x="33169" y="182630"/>
                  </a:cubicBezTo>
                  <a:lnTo>
                    <a:pt x="33169" y="182630"/>
                  </a:lnTo>
                  <a:cubicBezTo>
                    <a:pt x="33586" y="182787"/>
                    <a:pt x="34004" y="182891"/>
                    <a:pt x="34421" y="182995"/>
                  </a:cubicBezTo>
                  <a:cubicBezTo>
                    <a:pt x="34630" y="182969"/>
                    <a:pt x="34343" y="182734"/>
                    <a:pt x="32882" y="181769"/>
                  </a:cubicBezTo>
                  <a:lnTo>
                    <a:pt x="32882" y="181769"/>
                  </a:lnTo>
                  <a:cubicBezTo>
                    <a:pt x="54176" y="193799"/>
                    <a:pt x="77532" y="201811"/>
                    <a:pt x="101749" y="205412"/>
                  </a:cubicBezTo>
                  <a:cubicBezTo>
                    <a:pt x="107725" y="206299"/>
                    <a:pt x="113701" y="206899"/>
                    <a:pt x="119703" y="207265"/>
                  </a:cubicBezTo>
                  <a:cubicBezTo>
                    <a:pt x="123506" y="207497"/>
                    <a:pt x="127319" y="207613"/>
                    <a:pt x="131136" y="207613"/>
                  </a:cubicBezTo>
                  <a:cubicBezTo>
                    <a:pt x="133318" y="207613"/>
                    <a:pt x="135500" y="207575"/>
                    <a:pt x="137683" y="207499"/>
                  </a:cubicBezTo>
                  <a:cubicBezTo>
                    <a:pt x="143659" y="207317"/>
                    <a:pt x="149635" y="206847"/>
                    <a:pt x="155585" y="206116"/>
                  </a:cubicBezTo>
                  <a:cubicBezTo>
                    <a:pt x="161534" y="205386"/>
                    <a:pt x="167432" y="204342"/>
                    <a:pt x="173278" y="203037"/>
                  </a:cubicBezTo>
                  <a:cubicBezTo>
                    <a:pt x="185047" y="200427"/>
                    <a:pt x="196477" y="196617"/>
                    <a:pt x="207437" y="191633"/>
                  </a:cubicBezTo>
                  <a:cubicBezTo>
                    <a:pt x="218450" y="186571"/>
                    <a:pt x="228940" y="180047"/>
                    <a:pt x="238230" y="171826"/>
                  </a:cubicBezTo>
                  <a:cubicBezTo>
                    <a:pt x="242901" y="167677"/>
                    <a:pt x="247155" y="163084"/>
                    <a:pt x="250939" y="158126"/>
                  </a:cubicBezTo>
                  <a:cubicBezTo>
                    <a:pt x="254801" y="153116"/>
                    <a:pt x="258115" y="147740"/>
                    <a:pt x="260855" y="142077"/>
                  </a:cubicBezTo>
                  <a:cubicBezTo>
                    <a:pt x="263648" y="136310"/>
                    <a:pt x="265735" y="130256"/>
                    <a:pt x="267144" y="124019"/>
                  </a:cubicBezTo>
                  <a:cubicBezTo>
                    <a:pt x="267223" y="123627"/>
                    <a:pt x="267327" y="123236"/>
                    <a:pt x="267405" y="122844"/>
                  </a:cubicBezTo>
                  <a:lnTo>
                    <a:pt x="267614" y="121644"/>
                  </a:lnTo>
                  <a:lnTo>
                    <a:pt x="268032" y="119269"/>
                  </a:lnTo>
                  <a:cubicBezTo>
                    <a:pt x="268188" y="118460"/>
                    <a:pt x="268267" y="117677"/>
                    <a:pt x="268371" y="116868"/>
                  </a:cubicBezTo>
                  <a:cubicBezTo>
                    <a:pt x="268449" y="116059"/>
                    <a:pt x="268580" y="115250"/>
                    <a:pt x="268632" y="114441"/>
                  </a:cubicBezTo>
                  <a:lnTo>
                    <a:pt x="268789" y="112015"/>
                  </a:lnTo>
                  <a:lnTo>
                    <a:pt x="268893" y="110840"/>
                  </a:lnTo>
                  <a:lnTo>
                    <a:pt x="268893" y="109614"/>
                  </a:lnTo>
                  <a:lnTo>
                    <a:pt x="268893" y="105960"/>
                  </a:lnTo>
                  <a:lnTo>
                    <a:pt x="268815" y="104734"/>
                  </a:lnTo>
                  <a:lnTo>
                    <a:pt x="269989" y="104682"/>
                  </a:lnTo>
                  <a:lnTo>
                    <a:pt x="269806" y="101211"/>
                  </a:lnTo>
                  <a:lnTo>
                    <a:pt x="269415" y="97766"/>
                  </a:lnTo>
                  <a:cubicBezTo>
                    <a:pt x="269310" y="96618"/>
                    <a:pt x="269128" y="95444"/>
                    <a:pt x="268893" y="94322"/>
                  </a:cubicBezTo>
                  <a:cubicBezTo>
                    <a:pt x="268684" y="93199"/>
                    <a:pt x="268528" y="92051"/>
                    <a:pt x="268240" y="90929"/>
                  </a:cubicBezTo>
                  <a:lnTo>
                    <a:pt x="267484" y="87537"/>
                  </a:lnTo>
                  <a:cubicBezTo>
                    <a:pt x="267171" y="86441"/>
                    <a:pt x="266857" y="85318"/>
                    <a:pt x="266518" y="84222"/>
                  </a:cubicBezTo>
                  <a:cubicBezTo>
                    <a:pt x="266362" y="83674"/>
                    <a:pt x="266205" y="83100"/>
                    <a:pt x="266022" y="82578"/>
                  </a:cubicBezTo>
                  <a:lnTo>
                    <a:pt x="265448" y="80934"/>
                  </a:lnTo>
                  <a:lnTo>
                    <a:pt x="264900" y="79316"/>
                  </a:lnTo>
                  <a:lnTo>
                    <a:pt x="264613" y="78481"/>
                  </a:lnTo>
                  <a:lnTo>
                    <a:pt x="264274" y="77698"/>
                  </a:lnTo>
                  <a:lnTo>
                    <a:pt x="262969" y="74489"/>
                  </a:lnTo>
                  <a:cubicBezTo>
                    <a:pt x="262525" y="73445"/>
                    <a:pt x="262030" y="72401"/>
                    <a:pt x="261560" y="71357"/>
                  </a:cubicBezTo>
                  <a:lnTo>
                    <a:pt x="260829" y="69818"/>
                  </a:lnTo>
                  <a:lnTo>
                    <a:pt x="260020" y="68278"/>
                  </a:lnTo>
                  <a:lnTo>
                    <a:pt x="259237" y="66764"/>
                  </a:lnTo>
                  <a:cubicBezTo>
                    <a:pt x="258950" y="66268"/>
                    <a:pt x="258715" y="65747"/>
                    <a:pt x="258402" y="65251"/>
                  </a:cubicBezTo>
                  <a:lnTo>
                    <a:pt x="256680" y="62276"/>
                  </a:lnTo>
                  <a:cubicBezTo>
                    <a:pt x="256393" y="61780"/>
                    <a:pt x="256106" y="61310"/>
                    <a:pt x="255767" y="60841"/>
                  </a:cubicBezTo>
                  <a:lnTo>
                    <a:pt x="254853" y="59379"/>
                  </a:lnTo>
                  <a:lnTo>
                    <a:pt x="253914" y="57944"/>
                  </a:lnTo>
                  <a:cubicBezTo>
                    <a:pt x="253601" y="57474"/>
                    <a:pt x="253261" y="57004"/>
                    <a:pt x="252948" y="56535"/>
                  </a:cubicBezTo>
                  <a:cubicBezTo>
                    <a:pt x="252270" y="55621"/>
                    <a:pt x="251617" y="54682"/>
                    <a:pt x="250939" y="53742"/>
                  </a:cubicBezTo>
                  <a:cubicBezTo>
                    <a:pt x="245459" y="46409"/>
                    <a:pt x="239091" y="39781"/>
                    <a:pt x="231967" y="34014"/>
                  </a:cubicBezTo>
                  <a:cubicBezTo>
                    <a:pt x="224921" y="28221"/>
                    <a:pt x="217327" y="23236"/>
                    <a:pt x="209603" y="18800"/>
                  </a:cubicBezTo>
                  <a:cubicBezTo>
                    <a:pt x="206367" y="16973"/>
                    <a:pt x="203210" y="15329"/>
                    <a:pt x="200156" y="13816"/>
                  </a:cubicBezTo>
                  <a:cubicBezTo>
                    <a:pt x="197129" y="12276"/>
                    <a:pt x="194180" y="10893"/>
                    <a:pt x="191336" y="9588"/>
                  </a:cubicBezTo>
                  <a:cubicBezTo>
                    <a:pt x="188518" y="8283"/>
                    <a:pt x="185725" y="7083"/>
                    <a:pt x="182985" y="5961"/>
                  </a:cubicBezTo>
                  <a:lnTo>
                    <a:pt x="180950" y="5152"/>
                  </a:lnTo>
                  <a:lnTo>
                    <a:pt x="179932" y="4760"/>
                  </a:lnTo>
                  <a:lnTo>
                    <a:pt x="178914" y="4421"/>
                  </a:lnTo>
                  <a:lnTo>
                    <a:pt x="176905" y="3691"/>
                  </a:lnTo>
                  <a:lnTo>
                    <a:pt x="174896" y="3038"/>
                  </a:lnTo>
                  <a:lnTo>
                    <a:pt x="174896" y="3038"/>
                  </a:lnTo>
                  <a:cubicBezTo>
                    <a:pt x="178079" y="4317"/>
                    <a:pt x="181132" y="5752"/>
                    <a:pt x="184081" y="7213"/>
                  </a:cubicBezTo>
                  <a:cubicBezTo>
                    <a:pt x="185595" y="7944"/>
                    <a:pt x="187030" y="8701"/>
                    <a:pt x="188491" y="9458"/>
                  </a:cubicBezTo>
                  <a:lnTo>
                    <a:pt x="192823" y="11728"/>
                  </a:lnTo>
                  <a:cubicBezTo>
                    <a:pt x="198591" y="14781"/>
                    <a:pt x="204410" y="17913"/>
                    <a:pt x="210177" y="21331"/>
                  </a:cubicBezTo>
                  <a:cubicBezTo>
                    <a:pt x="213048" y="23054"/>
                    <a:pt x="215918" y="24828"/>
                    <a:pt x="218711" y="26707"/>
                  </a:cubicBezTo>
                  <a:cubicBezTo>
                    <a:pt x="220146" y="27647"/>
                    <a:pt x="221529" y="28638"/>
                    <a:pt x="222912" y="29604"/>
                  </a:cubicBezTo>
                  <a:cubicBezTo>
                    <a:pt x="223617" y="30100"/>
                    <a:pt x="224295" y="30621"/>
                    <a:pt x="224974" y="31117"/>
                  </a:cubicBezTo>
                  <a:cubicBezTo>
                    <a:pt x="225678" y="31639"/>
                    <a:pt x="226357" y="32135"/>
                    <a:pt x="227035" y="32657"/>
                  </a:cubicBezTo>
                  <a:lnTo>
                    <a:pt x="229044" y="34249"/>
                  </a:lnTo>
                  <a:cubicBezTo>
                    <a:pt x="229749" y="34771"/>
                    <a:pt x="230401" y="35345"/>
                    <a:pt x="231054" y="35893"/>
                  </a:cubicBezTo>
                  <a:lnTo>
                    <a:pt x="232019" y="36702"/>
                  </a:lnTo>
                  <a:cubicBezTo>
                    <a:pt x="232359" y="36989"/>
                    <a:pt x="232672" y="37276"/>
                    <a:pt x="233011" y="37563"/>
                  </a:cubicBezTo>
                  <a:lnTo>
                    <a:pt x="234942" y="39285"/>
                  </a:lnTo>
                  <a:lnTo>
                    <a:pt x="236847" y="41060"/>
                  </a:lnTo>
                  <a:lnTo>
                    <a:pt x="237787" y="41947"/>
                  </a:lnTo>
                  <a:lnTo>
                    <a:pt x="238700" y="42860"/>
                  </a:lnTo>
                  <a:lnTo>
                    <a:pt x="240527" y="44713"/>
                  </a:lnTo>
                  <a:lnTo>
                    <a:pt x="242301" y="46644"/>
                  </a:lnTo>
                  <a:lnTo>
                    <a:pt x="243162" y="47610"/>
                  </a:lnTo>
                  <a:lnTo>
                    <a:pt x="243606" y="48080"/>
                  </a:lnTo>
                  <a:lnTo>
                    <a:pt x="244050" y="48575"/>
                  </a:lnTo>
                  <a:lnTo>
                    <a:pt x="245720" y="50585"/>
                  </a:lnTo>
                  <a:lnTo>
                    <a:pt x="246555" y="51576"/>
                  </a:lnTo>
                  <a:lnTo>
                    <a:pt x="247364" y="52594"/>
                  </a:lnTo>
                  <a:lnTo>
                    <a:pt x="248956" y="54682"/>
                  </a:lnTo>
                  <a:lnTo>
                    <a:pt x="249347" y="55204"/>
                  </a:lnTo>
                  <a:lnTo>
                    <a:pt x="249739" y="55726"/>
                  </a:lnTo>
                  <a:lnTo>
                    <a:pt x="250521" y="56796"/>
                  </a:lnTo>
                  <a:lnTo>
                    <a:pt x="252009" y="58936"/>
                  </a:lnTo>
                  <a:lnTo>
                    <a:pt x="253444" y="61154"/>
                  </a:lnTo>
                  <a:lnTo>
                    <a:pt x="254149" y="62250"/>
                  </a:lnTo>
                  <a:lnTo>
                    <a:pt x="254488" y="62798"/>
                  </a:lnTo>
                  <a:lnTo>
                    <a:pt x="254827" y="63372"/>
                  </a:lnTo>
                  <a:cubicBezTo>
                    <a:pt x="258455" y="69400"/>
                    <a:pt x="261429" y="75820"/>
                    <a:pt x="263648" y="82500"/>
                  </a:cubicBezTo>
                  <a:cubicBezTo>
                    <a:pt x="265918" y="89285"/>
                    <a:pt x="267275" y="96331"/>
                    <a:pt x="267640" y="103455"/>
                  </a:cubicBezTo>
                  <a:cubicBezTo>
                    <a:pt x="267666" y="104342"/>
                    <a:pt x="267719" y="105230"/>
                    <a:pt x="267745" y="106143"/>
                  </a:cubicBezTo>
                  <a:lnTo>
                    <a:pt x="267719" y="108831"/>
                  </a:lnTo>
                  <a:cubicBezTo>
                    <a:pt x="267745" y="110605"/>
                    <a:pt x="267536" y="112406"/>
                    <a:pt x="267432" y="114207"/>
                  </a:cubicBezTo>
                  <a:cubicBezTo>
                    <a:pt x="267405" y="114650"/>
                    <a:pt x="267327" y="115094"/>
                    <a:pt x="267275" y="115538"/>
                  </a:cubicBezTo>
                  <a:lnTo>
                    <a:pt x="267092" y="116868"/>
                  </a:lnTo>
                  <a:cubicBezTo>
                    <a:pt x="266962" y="117756"/>
                    <a:pt x="266884" y="118643"/>
                    <a:pt x="266701" y="119530"/>
                  </a:cubicBezTo>
                  <a:lnTo>
                    <a:pt x="266205" y="122166"/>
                  </a:lnTo>
                  <a:cubicBezTo>
                    <a:pt x="266127" y="122610"/>
                    <a:pt x="266022" y="123053"/>
                    <a:pt x="265918" y="123471"/>
                  </a:cubicBezTo>
                  <a:lnTo>
                    <a:pt x="265605" y="124775"/>
                  </a:lnTo>
                  <a:lnTo>
                    <a:pt x="265266" y="126080"/>
                  </a:lnTo>
                  <a:cubicBezTo>
                    <a:pt x="265213" y="126315"/>
                    <a:pt x="265161" y="126524"/>
                    <a:pt x="265109" y="126733"/>
                  </a:cubicBezTo>
                  <a:lnTo>
                    <a:pt x="264900" y="127385"/>
                  </a:lnTo>
                  <a:lnTo>
                    <a:pt x="264143" y="129969"/>
                  </a:lnTo>
                  <a:lnTo>
                    <a:pt x="263961" y="130621"/>
                  </a:lnTo>
                  <a:lnTo>
                    <a:pt x="263726" y="131247"/>
                  </a:lnTo>
                  <a:lnTo>
                    <a:pt x="263282" y="132500"/>
                  </a:lnTo>
                  <a:lnTo>
                    <a:pt x="262839" y="133779"/>
                  </a:lnTo>
                  <a:lnTo>
                    <a:pt x="262604" y="134405"/>
                  </a:lnTo>
                  <a:lnTo>
                    <a:pt x="262369" y="135005"/>
                  </a:lnTo>
                  <a:lnTo>
                    <a:pt x="261351" y="137484"/>
                  </a:lnTo>
                  <a:lnTo>
                    <a:pt x="261090" y="138110"/>
                  </a:lnTo>
                  <a:lnTo>
                    <a:pt x="260803" y="138711"/>
                  </a:lnTo>
                  <a:lnTo>
                    <a:pt x="260255" y="139911"/>
                  </a:lnTo>
                  <a:lnTo>
                    <a:pt x="259681" y="141138"/>
                  </a:lnTo>
                  <a:cubicBezTo>
                    <a:pt x="259498" y="141529"/>
                    <a:pt x="259316" y="141947"/>
                    <a:pt x="259107" y="142338"/>
                  </a:cubicBezTo>
                  <a:lnTo>
                    <a:pt x="257854" y="144687"/>
                  </a:lnTo>
                  <a:cubicBezTo>
                    <a:pt x="257463" y="145496"/>
                    <a:pt x="257019" y="146252"/>
                    <a:pt x="256550" y="147009"/>
                  </a:cubicBezTo>
                  <a:cubicBezTo>
                    <a:pt x="256106" y="147766"/>
                    <a:pt x="255688" y="148549"/>
                    <a:pt x="255193" y="149280"/>
                  </a:cubicBezTo>
                  <a:cubicBezTo>
                    <a:pt x="254227" y="150793"/>
                    <a:pt x="253314" y="152307"/>
                    <a:pt x="252270" y="153716"/>
                  </a:cubicBezTo>
                  <a:cubicBezTo>
                    <a:pt x="250234" y="156639"/>
                    <a:pt x="248042" y="159405"/>
                    <a:pt x="245694" y="162066"/>
                  </a:cubicBezTo>
                  <a:lnTo>
                    <a:pt x="243919" y="164024"/>
                  </a:lnTo>
                  <a:cubicBezTo>
                    <a:pt x="243606" y="164363"/>
                    <a:pt x="243319" y="164676"/>
                    <a:pt x="243006" y="165015"/>
                  </a:cubicBezTo>
                  <a:lnTo>
                    <a:pt x="242066" y="165955"/>
                  </a:lnTo>
                  <a:lnTo>
                    <a:pt x="240214" y="167834"/>
                  </a:lnTo>
                  <a:lnTo>
                    <a:pt x="238256" y="169634"/>
                  </a:lnTo>
                  <a:lnTo>
                    <a:pt x="237291" y="170522"/>
                  </a:lnTo>
                  <a:lnTo>
                    <a:pt x="236273" y="171383"/>
                  </a:lnTo>
                  <a:lnTo>
                    <a:pt x="234290" y="173105"/>
                  </a:lnTo>
                  <a:lnTo>
                    <a:pt x="232228" y="174775"/>
                  </a:lnTo>
                  <a:lnTo>
                    <a:pt x="231184" y="175584"/>
                  </a:lnTo>
                  <a:lnTo>
                    <a:pt x="230140" y="176367"/>
                  </a:lnTo>
                  <a:lnTo>
                    <a:pt x="228027" y="177933"/>
                  </a:lnTo>
                  <a:lnTo>
                    <a:pt x="225861" y="179446"/>
                  </a:lnTo>
                  <a:lnTo>
                    <a:pt x="224765" y="180177"/>
                  </a:lnTo>
                  <a:lnTo>
                    <a:pt x="223669" y="180908"/>
                  </a:lnTo>
                  <a:lnTo>
                    <a:pt x="221451" y="182317"/>
                  </a:lnTo>
                  <a:cubicBezTo>
                    <a:pt x="218476" y="184144"/>
                    <a:pt x="215449" y="185918"/>
                    <a:pt x="212343" y="187484"/>
                  </a:cubicBezTo>
                  <a:cubicBezTo>
                    <a:pt x="206184" y="190668"/>
                    <a:pt x="199791" y="193434"/>
                    <a:pt x="193241" y="195730"/>
                  </a:cubicBezTo>
                  <a:cubicBezTo>
                    <a:pt x="189979" y="196878"/>
                    <a:pt x="186717" y="197974"/>
                    <a:pt x="183403" y="198914"/>
                  </a:cubicBezTo>
                  <a:cubicBezTo>
                    <a:pt x="181733" y="199384"/>
                    <a:pt x="180089" y="199853"/>
                    <a:pt x="178418" y="200271"/>
                  </a:cubicBezTo>
                  <a:cubicBezTo>
                    <a:pt x="176748" y="200688"/>
                    <a:pt x="175078" y="201132"/>
                    <a:pt x="173408" y="201497"/>
                  </a:cubicBezTo>
                  <a:cubicBezTo>
                    <a:pt x="160047" y="204525"/>
                    <a:pt x="146425" y="206090"/>
                    <a:pt x="132751" y="206169"/>
                  </a:cubicBezTo>
                  <a:cubicBezTo>
                    <a:pt x="138466" y="206090"/>
                    <a:pt x="144285" y="205777"/>
                    <a:pt x="150183" y="205177"/>
                  </a:cubicBezTo>
                  <a:cubicBezTo>
                    <a:pt x="156054" y="204577"/>
                    <a:pt x="161978" y="203663"/>
                    <a:pt x="167902" y="202463"/>
                  </a:cubicBezTo>
                  <a:cubicBezTo>
                    <a:pt x="173826" y="201263"/>
                    <a:pt x="179723" y="199749"/>
                    <a:pt x="185569" y="197974"/>
                  </a:cubicBezTo>
                  <a:cubicBezTo>
                    <a:pt x="191440" y="196148"/>
                    <a:pt x="197234" y="194008"/>
                    <a:pt x="202870" y="191581"/>
                  </a:cubicBezTo>
                  <a:cubicBezTo>
                    <a:pt x="208533" y="189128"/>
                    <a:pt x="214039" y="186310"/>
                    <a:pt x="219337" y="183126"/>
                  </a:cubicBezTo>
                  <a:cubicBezTo>
                    <a:pt x="224608" y="179994"/>
                    <a:pt x="229645" y="176419"/>
                    <a:pt x="234394" y="172479"/>
                  </a:cubicBezTo>
                  <a:cubicBezTo>
                    <a:pt x="239065" y="168590"/>
                    <a:pt x="243371" y="164285"/>
                    <a:pt x="247312" y="159613"/>
                  </a:cubicBezTo>
                  <a:cubicBezTo>
                    <a:pt x="251148" y="155073"/>
                    <a:pt x="254540" y="150141"/>
                    <a:pt x="257437" y="144948"/>
                  </a:cubicBezTo>
                  <a:cubicBezTo>
                    <a:pt x="259472" y="141268"/>
                    <a:pt x="261221" y="137484"/>
                    <a:pt x="262708" y="133570"/>
                  </a:cubicBezTo>
                  <a:lnTo>
                    <a:pt x="263752" y="130621"/>
                  </a:lnTo>
                  <a:cubicBezTo>
                    <a:pt x="264065" y="129629"/>
                    <a:pt x="264326" y="128638"/>
                    <a:pt x="264665" y="127646"/>
                  </a:cubicBezTo>
                  <a:cubicBezTo>
                    <a:pt x="264979" y="126654"/>
                    <a:pt x="265213" y="125637"/>
                    <a:pt x="265448" y="124619"/>
                  </a:cubicBezTo>
                  <a:cubicBezTo>
                    <a:pt x="265709" y="123627"/>
                    <a:pt x="265944" y="122610"/>
                    <a:pt x="266127" y="121592"/>
                  </a:cubicBezTo>
                  <a:cubicBezTo>
                    <a:pt x="266309" y="120574"/>
                    <a:pt x="266518" y="119556"/>
                    <a:pt x="266701" y="118539"/>
                  </a:cubicBezTo>
                  <a:lnTo>
                    <a:pt x="267092" y="115485"/>
                  </a:lnTo>
                  <a:lnTo>
                    <a:pt x="267197" y="114702"/>
                  </a:lnTo>
                  <a:lnTo>
                    <a:pt x="267249" y="113946"/>
                  </a:lnTo>
                  <a:lnTo>
                    <a:pt x="267379" y="112406"/>
                  </a:lnTo>
                  <a:lnTo>
                    <a:pt x="267484" y="110866"/>
                  </a:lnTo>
                  <a:cubicBezTo>
                    <a:pt x="267536" y="110344"/>
                    <a:pt x="267536" y="109823"/>
                    <a:pt x="267536" y="109301"/>
                  </a:cubicBezTo>
                  <a:lnTo>
                    <a:pt x="267562" y="106221"/>
                  </a:lnTo>
                  <a:cubicBezTo>
                    <a:pt x="267536" y="105204"/>
                    <a:pt x="267484" y="104186"/>
                    <a:pt x="267432" y="103168"/>
                  </a:cubicBezTo>
                  <a:lnTo>
                    <a:pt x="267353" y="101628"/>
                  </a:lnTo>
                  <a:cubicBezTo>
                    <a:pt x="267327" y="101133"/>
                    <a:pt x="267249" y="100611"/>
                    <a:pt x="267197" y="100115"/>
                  </a:cubicBezTo>
                  <a:lnTo>
                    <a:pt x="266884" y="97088"/>
                  </a:lnTo>
                  <a:cubicBezTo>
                    <a:pt x="266727" y="96070"/>
                    <a:pt x="266544" y="95078"/>
                    <a:pt x="266362" y="94087"/>
                  </a:cubicBezTo>
                  <a:lnTo>
                    <a:pt x="266075" y="92573"/>
                  </a:lnTo>
                  <a:cubicBezTo>
                    <a:pt x="265996" y="92077"/>
                    <a:pt x="265866" y="91581"/>
                    <a:pt x="265761" y="91086"/>
                  </a:cubicBezTo>
                  <a:lnTo>
                    <a:pt x="265083" y="88163"/>
                  </a:lnTo>
                  <a:cubicBezTo>
                    <a:pt x="264822" y="87197"/>
                    <a:pt x="264535" y="86232"/>
                    <a:pt x="264248" y="85266"/>
                  </a:cubicBezTo>
                  <a:lnTo>
                    <a:pt x="263830" y="83831"/>
                  </a:lnTo>
                  <a:cubicBezTo>
                    <a:pt x="263674" y="83335"/>
                    <a:pt x="263517" y="82865"/>
                    <a:pt x="263361" y="82396"/>
                  </a:cubicBezTo>
                  <a:lnTo>
                    <a:pt x="262369" y="79577"/>
                  </a:lnTo>
                  <a:cubicBezTo>
                    <a:pt x="262030" y="78664"/>
                    <a:pt x="261638" y="77725"/>
                    <a:pt x="261273" y="76811"/>
                  </a:cubicBezTo>
                  <a:cubicBezTo>
                    <a:pt x="260908" y="75898"/>
                    <a:pt x="260542" y="74984"/>
                    <a:pt x="260099" y="74097"/>
                  </a:cubicBezTo>
                  <a:cubicBezTo>
                    <a:pt x="256863" y="66947"/>
                    <a:pt x="252818" y="60214"/>
                    <a:pt x="247990" y="54056"/>
                  </a:cubicBezTo>
                  <a:lnTo>
                    <a:pt x="246216" y="51759"/>
                  </a:lnTo>
                  <a:lnTo>
                    <a:pt x="244337" y="49567"/>
                  </a:lnTo>
                  <a:lnTo>
                    <a:pt x="243397" y="48445"/>
                  </a:lnTo>
                  <a:cubicBezTo>
                    <a:pt x="243058" y="48106"/>
                    <a:pt x="242745" y="47740"/>
                    <a:pt x="242406" y="47401"/>
                  </a:cubicBezTo>
                  <a:lnTo>
                    <a:pt x="240448" y="45261"/>
                  </a:lnTo>
                  <a:cubicBezTo>
                    <a:pt x="237760" y="42521"/>
                    <a:pt x="234994" y="39859"/>
                    <a:pt x="232072" y="37406"/>
                  </a:cubicBezTo>
                  <a:cubicBezTo>
                    <a:pt x="229175" y="34953"/>
                    <a:pt x="226174" y="32605"/>
                    <a:pt x="223095" y="30439"/>
                  </a:cubicBezTo>
                  <a:cubicBezTo>
                    <a:pt x="220015" y="28247"/>
                    <a:pt x="216884" y="26185"/>
                    <a:pt x="213700" y="24228"/>
                  </a:cubicBezTo>
                  <a:cubicBezTo>
                    <a:pt x="210516" y="22297"/>
                    <a:pt x="207333" y="20418"/>
                    <a:pt x="204097" y="18643"/>
                  </a:cubicBezTo>
                  <a:cubicBezTo>
                    <a:pt x="200861" y="16869"/>
                    <a:pt x="197651" y="15121"/>
                    <a:pt x="194389" y="13450"/>
                  </a:cubicBezTo>
                  <a:cubicBezTo>
                    <a:pt x="191153" y="11754"/>
                    <a:pt x="187943" y="10084"/>
                    <a:pt x="184629" y="8440"/>
                  </a:cubicBezTo>
                  <a:cubicBezTo>
                    <a:pt x="181341" y="6796"/>
                    <a:pt x="177923" y="5204"/>
                    <a:pt x="174374" y="3821"/>
                  </a:cubicBezTo>
                  <a:cubicBezTo>
                    <a:pt x="171216" y="2542"/>
                    <a:pt x="168006" y="1498"/>
                    <a:pt x="164744" y="663"/>
                  </a:cubicBezTo>
                  <a:cubicBezTo>
                    <a:pt x="161944" y="221"/>
                    <a:pt x="159105" y="0"/>
                    <a:pt x="1562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 name="Google Shape;2156;p42"/>
          <p:cNvGrpSpPr/>
          <p:nvPr/>
        </p:nvGrpSpPr>
        <p:grpSpPr>
          <a:xfrm>
            <a:off x="1882556" y="792246"/>
            <a:ext cx="6159945" cy="3497708"/>
            <a:chOff x="236225" y="821275"/>
            <a:chExt cx="7149425" cy="4059550"/>
          </a:xfrm>
        </p:grpSpPr>
        <p:sp>
          <p:nvSpPr>
            <p:cNvPr id="2157" name="Google Shape;2157;p42"/>
            <p:cNvSpPr/>
            <p:nvPr/>
          </p:nvSpPr>
          <p:spPr>
            <a:xfrm>
              <a:off x="280050" y="944225"/>
              <a:ext cx="7020350" cy="3821725"/>
            </a:xfrm>
            <a:custGeom>
              <a:rect b="b" l="l" r="r" t="t"/>
              <a:pathLst>
                <a:path extrusionOk="0" h="152869" w="280814">
                  <a:moveTo>
                    <a:pt x="129208" y="1"/>
                  </a:moveTo>
                  <a:cubicBezTo>
                    <a:pt x="96901" y="1"/>
                    <a:pt x="66152" y="4569"/>
                    <a:pt x="32805" y="11476"/>
                  </a:cubicBezTo>
                  <a:cubicBezTo>
                    <a:pt x="7839" y="16658"/>
                    <a:pt x="6821" y="45129"/>
                    <a:pt x="3448" y="63859"/>
                  </a:cubicBezTo>
                  <a:cubicBezTo>
                    <a:pt x="0" y="82928"/>
                    <a:pt x="2770" y="103183"/>
                    <a:pt x="13435" y="119369"/>
                  </a:cubicBezTo>
                  <a:cubicBezTo>
                    <a:pt x="19144" y="128056"/>
                    <a:pt x="26700" y="135649"/>
                    <a:pt x="35933" y="140435"/>
                  </a:cubicBezTo>
                  <a:cubicBezTo>
                    <a:pt x="46673" y="145994"/>
                    <a:pt x="58997" y="147464"/>
                    <a:pt x="71056" y="148632"/>
                  </a:cubicBezTo>
                  <a:cubicBezTo>
                    <a:pt x="99074" y="151344"/>
                    <a:pt x="127239" y="152869"/>
                    <a:pt x="155390" y="152869"/>
                  </a:cubicBezTo>
                  <a:cubicBezTo>
                    <a:pt x="180440" y="152869"/>
                    <a:pt x="205477" y="151662"/>
                    <a:pt x="230390" y="149009"/>
                  </a:cubicBezTo>
                  <a:cubicBezTo>
                    <a:pt x="240301" y="147954"/>
                    <a:pt x="250401" y="146616"/>
                    <a:pt x="259408" y="142320"/>
                  </a:cubicBezTo>
                  <a:cubicBezTo>
                    <a:pt x="268415" y="138042"/>
                    <a:pt x="276291" y="130298"/>
                    <a:pt x="278326" y="120538"/>
                  </a:cubicBezTo>
                  <a:cubicBezTo>
                    <a:pt x="280813" y="108497"/>
                    <a:pt x="273898" y="96174"/>
                    <a:pt x="264439" y="88335"/>
                  </a:cubicBezTo>
                  <a:cubicBezTo>
                    <a:pt x="254980" y="80497"/>
                    <a:pt x="243260" y="76069"/>
                    <a:pt x="232124" y="70868"/>
                  </a:cubicBezTo>
                  <a:cubicBezTo>
                    <a:pt x="220988" y="65687"/>
                    <a:pt x="209814" y="59205"/>
                    <a:pt x="203238" y="48841"/>
                  </a:cubicBezTo>
                  <a:cubicBezTo>
                    <a:pt x="197170" y="39269"/>
                    <a:pt x="195606" y="27266"/>
                    <a:pt x="188880" y="18184"/>
                  </a:cubicBezTo>
                  <a:cubicBezTo>
                    <a:pt x="178158" y="3713"/>
                    <a:pt x="157959" y="755"/>
                    <a:pt x="139964" y="171"/>
                  </a:cubicBezTo>
                  <a:cubicBezTo>
                    <a:pt x="136356" y="56"/>
                    <a:pt x="132773" y="1"/>
                    <a:pt x="1292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2"/>
            <p:cNvSpPr/>
            <p:nvPr/>
          </p:nvSpPr>
          <p:spPr>
            <a:xfrm>
              <a:off x="236225" y="821275"/>
              <a:ext cx="7149425" cy="4059550"/>
            </a:xfrm>
            <a:custGeom>
              <a:rect b="b" l="l" r="r" t="t"/>
              <a:pathLst>
                <a:path extrusionOk="0" h="162382" w="285977">
                  <a:moveTo>
                    <a:pt x="267022" y="100245"/>
                  </a:moveTo>
                  <a:lnTo>
                    <a:pt x="267022" y="100245"/>
                  </a:lnTo>
                  <a:cubicBezTo>
                    <a:pt x="267531" y="100829"/>
                    <a:pt x="268209" y="101564"/>
                    <a:pt x="269018" y="102581"/>
                  </a:cubicBezTo>
                  <a:cubicBezTo>
                    <a:pt x="268190" y="101564"/>
                    <a:pt x="267531" y="100829"/>
                    <a:pt x="267022" y="100245"/>
                  </a:cubicBezTo>
                  <a:close/>
                  <a:moveTo>
                    <a:pt x="40004" y="149065"/>
                  </a:moveTo>
                  <a:lnTo>
                    <a:pt x="40004" y="149065"/>
                  </a:lnTo>
                  <a:cubicBezTo>
                    <a:pt x="46071" y="151722"/>
                    <a:pt x="52478" y="153267"/>
                    <a:pt x="58828" y="154304"/>
                  </a:cubicBezTo>
                  <a:cubicBezTo>
                    <a:pt x="61993" y="154831"/>
                    <a:pt x="65178" y="155227"/>
                    <a:pt x="68343" y="155566"/>
                  </a:cubicBezTo>
                  <a:cubicBezTo>
                    <a:pt x="71490" y="155924"/>
                    <a:pt x="74637" y="156226"/>
                    <a:pt x="77765" y="156508"/>
                  </a:cubicBezTo>
                  <a:cubicBezTo>
                    <a:pt x="90333" y="157714"/>
                    <a:pt x="102844" y="158675"/>
                    <a:pt x="115318" y="159372"/>
                  </a:cubicBezTo>
                  <a:cubicBezTo>
                    <a:pt x="127811" y="160088"/>
                    <a:pt x="140228" y="160541"/>
                    <a:pt x="152608" y="160710"/>
                  </a:cubicBezTo>
                  <a:cubicBezTo>
                    <a:pt x="156500" y="160764"/>
                    <a:pt x="160384" y="160791"/>
                    <a:pt x="164260" y="160791"/>
                  </a:cubicBezTo>
                  <a:cubicBezTo>
                    <a:pt x="172714" y="160791"/>
                    <a:pt x="181130" y="160661"/>
                    <a:pt x="189502" y="160390"/>
                  </a:cubicBezTo>
                  <a:lnTo>
                    <a:pt x="189502" y="160390"/>
                  </a:lnTo>
                  <a:cubicBezTo>
                    <a:pt x="180523" y="160701"/>
                    <a:pt x="171544" y="160857"/>
                    <a:pt x="162565" y="160857"/>
                  </a:cubicBezTo>
                  <a:cubicBezTo>
                    <a:pt x="159051" y="160857"/>
                    <a:pt x="155537" y="160833"/>
                    <a:pt x="152024" y="160786"/>
                  </a:cubicBezTo>
                  <a:cubicBezTo>
                    <a:pt x="139512" y="160616"/>
                    <a:pt x="127038" y="160164"/>
                    <a:pt x="114564" y="159448"/>
                  </a:cubicBezTo>
                  <a:cubicBezTo>
                    <a:pt x="102091" y="158713"/>
                    <a:pt x="89654" y="157752"/>
                    <a:pt x="77218" y="156546"/>
                  </a:cubicBezTo>
                  <a:lnTo>
                    <a:pt x="72564" y="156094"/>
                  </a:lnTo>
                  <a:cubicBezTo>
                    <a:pt x="71019" y="155924"/>
                    <a:pt x="69455" y="155773"/>
                    <a:pt x="67891" y="155585"/>
                  </a:cubicBezTo>
                  <a:cubicBezTo>
                    <a:pt x="64782" y="155246"/>
                    <a:pt x="61635" y="154831"/>
                    <a:pt x="58507" y="154304"/>
                  </a:cubicBezTo>
                  <a:cubicBezTo>
                    <a:pt x="52252" y="153249"/>
                    <a:pt x="45958" y="151703"/>
                    <a:pt x="40004" y="149065"/>
                  </a:cubicBezTo>
                  <a:close/>
                  <a:moveTo>
                    <a:pt x="131168" y="0"/>
                  </a:moveTo>
                  <a:cubicBezTo>
                    <a:pt x="122947" y="0"/>
                    <a:pt x="114853" y="300"/>
                    <a:pt x="106990" y="830"/>
                  </a:cubicBezTo>
                  <a:cubicBezTo>
                    <a:pt x="98887" y="1377"/>
                    <a:pt x="91030" y="2206"/>
                    <a:pt x="83417" y="3204"/>
                  </a:cubicBezTo>
                  <a:cubicBezTo>
                    <a:pt x="75805" y="4222"/>
                    <a:pt x="68494" y="5390"/>
                    <a:pt x="61522" y="6671"/>
                  </a:cubicBezTo>
                  <a:cubicBezTo>
                    <a:pt x="59958" y="6954"/>
                    <a:pt x="58488" y="7255"/>
                    <a:pt x="57056" y="7538"/>
                  </a:cubicBezTo>
                  <a:cubicBezTo>
                    <a:pt x="55643" y="7802"/>
                    <a:pt x="54305" y="8066"/>
                    <a:pt x="53024" y="8348"/>
                  </a:cubicBezTo>
                  <a:cubicBezTo>
                    <a:pt x="50461" y="8895"/>
                    <a:pt x="48163" y="9385"/>
                    <a:pt x="46109" y="9875"/>
                  </a:cubicBezTo>
                  <a:cubicBezTo>
                    <a:pt x="44036" y="10364"/>
                    <a:pt x="42246" y="10798"/>
                    <a:pt x="40682" y="11194"/>
                  </a:cubicBezTo>
                  <a:cubicBezTo>
                    <a:pt x="39118" y="11608"/>
                    <a:pt x="37818" y="11985"/>
                    <a:pt x="36725" y="12305"/>
                  </a:cubicBezTo>
                  <a:cubicBezTo>
                    <a:pt x="32372" y="13605"/>
                    <a:pt x="31713" y="14265"/>
                    <a:pt x="34125" y="14265"/>
                  </a:cubicBezTo>
                  <a:cubicBezTo>
                    <a:pt x="36066" y="14208"/>
                    <a:pt x="38025" y="14058"/>
                    <a:pt x="39966" y="13813"/>
                  </a:cubicBezTo>
                  <a:cubicBezTo>
                    <a:pt x="41285" y="13662"/>
                    <a:pt x="42792" y="13492"/>
                    <a:pt x="44469" y="13285"/>
                  </a:cubicBezTo>
                  <a:lnTo>
                    <a:pt x="49972" y="12569"/>
                  </a:lnTo>
                  <a:cubicBezTo>
                    <a:pt x="57961" y="11514"/>
                    <a:pt x="68437" y="10082"/>
                    <a:pt x="80892" y="8687"/>
                  </a:cubicBezTo>
                  <a:lnTo>
                    <a:pt x="80987" y="9535"/>
                  </a:lnTo>
                  <a:cubicBezTo>
                    <a:pt x="77896" y="9931"/>
                    <a:pt x="75089" y="10289"/>
                    <a:pt x="72545" y="10666"/>
                  </a:cubicBezTo>
                  <a:lnTo>
                    <a:pt x="68946" y="11212"/>
                  </a:lnTo>
                  <a:lnTo>
                    <a:pt x="65705" y="11740"/>
                  </a:lnTo>
                  <a:cubicBezTo>
                    <a:pt x="61654" y="12399"/>
                    <a:pt x="58564" y="13040"/>
                    <a:pt x="56208" y="13511"/>
                  </a:cubicBezTo>
                  <a:cubicBezTo>
                    <a:pt x="51535" y="14510"/>
                    <a:pt x="49858" y="15094"/>
                    <a:pt x="49519" y="15471"/>
                  </a:cubicBezTo>
                  <a:cubicBezTo>
                    <a:pt x="48879" y="16206"/>
                    <a:pt x="53627" y="16130"/>
                    <a:pt x="50669" y="17223"/>
                  </a:cubicBezTo>
                  <a:lnTo>
                    <a:pt x="55248" y="16375"/>
                  </a:lnTo>
                  <a:cubicBezTo>
                    <a:pt x="56793" y="16093"/>
                    <a:pt x="58319" y="15848"/>
                    <a:pt x="59845" y="15584"/>
                  </a:cubicBezTo>
                  <a:lnTo>
                    <a:pt x="62144" y="15169"/>
                  </a:lnTo>
                  <a:lnTo>
                    <a:pt x="64443" y="14793"/>
                  </a:lnTo>
                  <a:lnTo>
                    <a:pt x="69059" y="14076"/>
                  </a:lnTo>
                  <a:lnTo>
                    <a:pt x="73676" y="13398"/>
                  </a:lnTo>
                  <a:lnTo>
                    <a:pt x="75975" y="13078"/>
                  </a:lnTo>
                  <a:lnTo>
                    <a:pt x="78292" y="12776"/>
                  </a:lnTo>
                  <a:cubicBezTo>
                    <a:pt x="79818" y="12588"/>
                    <a:pt x="81364" y="12381"/>
                    <a:pt x="82909" y="12192"/>
                  </a:cubicBezTo>
                  <a:lnTo>
                    <a:pt x="87525" y="11683"/>
                  </a:lnTo>
                  <a:cubicBezTo>
                    <a:pt x="93706" y="11043"/>
                    <a:pt x="99886" y="10496"/>
                    <a:pt x="106066" y="10195"/>
                  </a:cubicBezTo>
                  <a:lnTo>
                    <a:pt x="108384" y="10082"/>
                  </a:lnTo>
                  <a:lnTo>
                    <a:pt x="110702" y="9988"/>
                  </a:lnTo>
                  <a:cubicBezTo>
                    <a:pt x="112247" y="9931"/>
                    <a:pt x="113792" y="9875"/>
                    <a:pt x="115337" y="9837"/>
                  </a:cubicBezTo>
                  <a:cubicBezTo>
                    <a:pt x="117634" y="9809"/>
                    <a:pt x="119931" y="9760"/>
                    <a:pt x="122229" y="9760"/>
                  </a:cubicBezTo>
                  <a:cubicBezTo>
                    <a:pt x="123022" y="9760"/>
                    <a:pt x="123815" y="9766"/>
                    <a:pt x="124608" y="9780"/>
                  </a:cubicBezTo>
                  <a:cubicBezTo>
                    <a:pt x="125937" y="9764"/>
                    <a:pt x="127559" y="9720"/>
                    <a:pt x="129330" y="9720"/>
                  </a:cubicBezTo>
                  <a:cubicBezTo>
                    <a:pt x="129618" y="9720"/>
                    <a:pt x="129909" y="9721"/>
                    <a:pt x="130204" y="9724"/>
                  </a:cubicBezTo>
                  <a:cubicBezTo>
                    <a:pt x="132333" y="9724"/>
                    <a:pt x="134651" y="9724"/>
                    <a:pt x="136968" y="9780"/>
                  </a:cubicBezTo>
                  <a:cubicBezTo>
                    <a:pt x="139267" y="9837"/>
                    <a:pt x="141604" y="9856"/>
                    <a:pt x="143695" y="9950"/>
                  </a:cubicBezTo>
                  <a:cubicBezTo>
                    <a:pt x="145787" y="10044"/>
                    <a:pt x="147671" y="10157"/>
                    <a:pt x="149179" y="10289"/>
                  </a:cubicBezTo>
                  <a:cubicBezTo>
                    <a:pt x="153531" y="10609"/>
                    <a:pt x="157884" y="11212"/>
                    <a:pt x="162161" y="12098"/>
                  </a:cubicBezTo>
                  <a:cubicBezTo>
                    <a:pt x="166363" y="12984"/>
                    <a:pt x="170414" y="14246"/>
                    <a:pt x="174145" y="15961"/>
                  </a:cubicBezTo>
                  <a:cubicBezTo>
                    <a:pt x="177876" y="17694"/>
                    <a:pt x="181230" y="19918"/>
                    <a:pt x="184000" y="22688"/>
                  </a:cubicBezTo>
                  <a:cubicBezTo>
                    <a:pt x="185375" y="24063"/>
                    <a:pt x="186600" y="25589"/>
                    <a:pt x="187674" y="27210"/>
                  </a:cubicBezTo>
                  <a:cubicBezTo>
                    <a:pt x="188786" y="28925"/>
                    <a:pt x="189747" y="30696"/>
                    <a:pt x="190595" y="32542"/>
                  </a:cubicBezTo>
                  <a:cubicBezTo>
                    <a:pt x="191480" y="34445"/>
                    <a:pt x="192310" y="36462"/>
                    <a:pt x="193101" y="38515"/>
                  </a:cubicBezTo>
                  <a:cubicBezTo>
                    <a:pt x="193873" y="40569"/>
                    <a:pt x="194646" y="42717"/>
                    <a:pt x="195494" y="44884"/>
                  </a:cubicBezTo>
                  <a:cubicBezTo>
                    <a:pt x="195909" y="45977"/>
                    <a:pt x="196361" y="47070"/>
                    <a:pt x="196832" y="48163"/>
                  </a:cubicBezTo>
                  <a:lnTo>
                    <a:pt x="197548" y="49821"/>
                  </a:lnTo>
                  <a:cubicBezTo>
                    <a:pt x="197793" y="50367"/>
                    <a:pt x="198075" y="50914"/>
                    <a:pt x="198339" y="51460"/>
                  </a:cubicBezTo>
                  <a:cubicBezTo>
                    <a:pt x="198471" y="51743"/>
                    <a:pt x="198603" y="52007"/>
                    <a:pt x="198735" y="52289"/>
                  </a:cubicBezTo>
                  <a:lnTo>
                    <a:pt x="199168" y="53100"/>
                  </a:lnTo>
                  <a:cubicBezTo>
                    <a:pt x="199470" y="53646"/>
                    <a:pt x="199752" y="54211"/>
                    <a:pt x="200073" y="54739"/>
                  </a:cubicBezTo>
                  <a:cubicBezTo>
                    <a:pt x="200412" y="55285"/>
                    <a:pt x="200713" y="55832"/>
                    <a:pt x="201053" y="56359"/>
                  </a:cubicBezTo>
                  <a:lnTo>
                    <a:pt x="202108" y="57942"/>
                  </a:lnTo>
                  <a:cubicBezTo>
                    <a:pt x="205010" y="62069"/>
                    <a:pt x="208590" y="65611"/>
                    <a:pt x="212396" y="68607"/>
                  </a:cubicBezTo>
                  <a:cubicBezTo>
                    <a:pt x="214280" y="70096"/>
                    <a:pt x="216259" y="71490"/>
                    <a:pt x="218294" y="72771"/>
                  </a:cubicBezTo>
                  <a:lnTo>
                    <a:pt x="219029" y="73243"/>
                  </a:lnTo>
                  <a:lnTo>
                    <a:pt x="219801" y="73714"/>
                  </a:lnTo>
                  <a:lnTo>
                    <a:pt x="221327" y="74618"/>
                  </a:lnTo>
                  <a:cubicBezTo>
                    <a:pt x="222345" y="75202"/>
                    <a:pt x="223362" y="75786"/>
                    <a:pt x="224399" y="76333"/>
                  </a:cubicBezTo>
                  <a:cubicBezTo>
                    <a:pt x="228506" y="78556"/>
                    <a:pt x="232690" y="80459"/>
                    <a:pt x="236797" y="82287"/>
                  </a:cubicBezTo>
                  <a:cubicBezTo>
                    <a:pt x="240886" y="84134"/>
                    <a:pt x="244918" y="85905"/>
                    <a:pt x="248781" y="87827"/>
                  </a:cubicBezTo>
                  <a:cubicBezTo>
                    <a:pt x="250722" y="88788"/>
                    <a:pt x="252625" y="89786"/>
                    <a:pt x="254434" y="90842"/>
                  </a:cubicBezTo>
                  <a:cubicBezTo>
                    <a:pt x="256262" y="91916"/>
                    <a:pt x="258033" y="93027"/>
                    <a:pt x="259729" y="94196"/>
                  </a:cubicBezTo>
                  <a:cubicBezTo>
                    <a:pt x="260162" y="94497"/>
                    <a:pt x="260558" y="94817"/>
                    <a:pt x="260972" y="95119"/>
                  </a:cubicBezTo>
                  <a:lnTo>
                    <a:pt x="261594" y="95571"/>
                  </a:lnTo>
                  <a:lnTo>
                    <a:pt x="262197" y="96042"/>
                  </a:lnTo>
                  <a:cubicBezTo>
                    <a:pt x="262593" y="96362"/>
                    <a:pt x="263007" y="96683"/>
                    <a:pt x="263384" y="97003"/>
                  </a:cubicBezTo>
                  <a:lnTo>
                    <a:pt x="263968" y="97474"/>
                  </a:lnTo>
                  <a:lnTo>
                    <a:pt x="264515" y="97983"/>
                  </a:lnTo>
                  <a:cubicBezTo>
                    <a:pt x="265250" y="98642"/>
                    <a:pt x="265966" y="99340"/>
                    <a:pt x="266663" y="100056"/>
                  </a:cubicBezTo>
                  <a:cubicBezTo>
                    <a:pt x="267360" y="100772"/>
                    <a:pt x="268020" y="101525"/>
                    <a:pt x="268641" y="102298"/>
                  </a:cubicBezTo>
                  <a:cubicBezTo>
                    <a:pt x="271166" y="105369"/>
                    <a:pt x="273201" y="108799"/>
                    <a:pt x="274502" y="112379"/>
                  </a:cubicBezTo>
                  <a:cubicBezTo>
                    <a:pt x="275783" y="115959"/>
                    <a:pt x="276235" y="119709"/>
                    <a:pt x="275745" y="123270"/>
                  </a:cubicBezTo>
                  <a:cubicBezTo>
                    <a:pt x="275274" y="126831"/>
                    <a:pt x="273729" y="130223"/>
                    <a:pt x="271487" y="133256"/>
                  </a:cubicBezTo>
                  <a:cubicBezTo>
                    <a:pt x="270337" y="134783"/>
                    <a:pt x="269037" y="136196"/>
                    <a:pt x="267605" y="137477"/>
                  </a:cubicBezTo>
                  <a:cubicBezTo>
                    <a:pt x="266154" y="138777"/>
                    <a:pt x="264590" y="139946"/>
                    <a:pt x="262951" y="140982"/>
                  </a:cubicBezTo>
                  <a:cubicBezTo>
                    <a:pt x="262518" y="141246"/>
                    <a:pt x="262122" y="141510"/>
                    <a:pt x="261688" y="141736"/>
                  </a:cubicBezTo>
                  <a:lnTo>
                    <a:pt x="261048" y="142113"/>
                  </a:lnTo>
                  <a:cubicBezTo>
                    <a:pt x="260822" y="142226"/>
                    <a:pt x="260614" y="142339"/>
                    <a:pt x="260388" y="142452"/>
                  </a:cubicBezTo>
                  <a:cubicBezTo>
                    <a:pt x="259955" y="142678"/>
                    <a:pt x="259522" y="142904"/>
                    <a:pt x="259069" y="143111"/>
                  </a:cubicBezTo>
                  <a:lnTo>
                    <a:pt x="257713" y="143733"/>
                  </a:lnTo>
                  <a:cubicBezTo>
                    <a:pt x="255828" y="144543"/>
                    <a:pt x="253925" y="145222"/>
                    <a:pt x="251984" y="145806"/>
                  </a:cubicBezTo>
                  <a:cubicBezTo>
                    <a:pt x="248046" y="146974"/>
                    <a:pt x="243901" y="147765"/>
                    <a:pt x="239661" y="148368"/>
                  </a:cubicBezTo>
                  <a:cubicBezTo>
                    <a:pt x="237551" y="148670"/>
                    <a:pt x="235403" y="148934"/>
                    <a:pt x="233236" y="149179"/>
                  </a:cubicBezTo>
                  <a:lnTo>
                    <a:pt x="231597" y="149348"/>
                  </a:lnTo>
                  <a:lnTo>
                    <a:pt x="229957" y="149518"/>
                  </a:lnTo>
                  <a:lnTo>
                    <a:pt x="226679" y="149838"/>
                  </a:lnTo>
                  <a:lnTo>
                    <a:pt x="223400" y="150158"/>
                  </a:lnTo>
                  <a:lnTo>
                    <a:pt x="221761" y="150328"/>
                  </a:lnTo>
                  <a:lnTo>
                    <a:pt x="220103" y="150460"/>
                  </a:lnTo>
                  <a:lnTo>
                    <a:pt x="213545" y="151006"/>
                  </a:lnTo>
                  <a:lnTo>
                    <a:pt x="211906" y="151138"/>
                  </a:lnTo>
                  <a:lnTo>
                    <a:pt x="210248" y="151251"/>
                  </a:lnTo>
                  <a:lnTo>
                    <a:pt x="206969" y="151496"/>
                  </a:lnTo>
                  <a:lnTo>
                    <a:pt x="203672" y="151722"/>
                  </a:lnTo>
                  <a:lnTo>
                    <a:pt x="202032" y="151835"/>
                  </a:lnTo>
                  <a:lnTo>
                    <a:pt x="200374" y="151930"/>
                  </a:lnTo>
                  <a:lnTo>
                    <a:pt x="193798" y="152288"/>
                  </a:lnTo>
                  <a:lnTo>
                    <a:pt x="192159" y="152382"/>
                  </a:lnTo>
                  <a:lnTo>
                    <a:pt x="190501" y="152438"/>
                  </a:lnTo>
                  <a:lnTo>
                    <a:pt x="187203" y="152570"/>
                  </a:lnTo>
                  <a:lnTo>
                    <a:pt x="183906" y="152702"/>
                  </a:lnTo>
                  <a:lnTo>
                    <a:pt x="182266" y="152777"/>
                  </a:lnTo>
                  <a:lnTo>
                    <a:pt x="180608" y="152815"/>
                  </a:lnTo>
                  <a:lnTo>
                    <a:pt x="174013" y="153004"/>
                  </a:lnTo>
                  <a:lnTo>
                    <a:pt x="172374" y="153041"/>
                  </a:lnTo>
                  <a:lnTo>
                    <a:pt x="170716" y="153060"/>
                  </a:lnTo>
                  <a:lnTo>
                    <a:pt x="167418" y="153098"/>
                  </a:lnTo>
                  <a:lnTo>
                    <a:pt x="164121" y="153154"/>
                  </a:lnTo>
                  <a:lnTo>
                    <a:pt x="162481" y="153173"/>
                  </a:lnTo>
                  <a:lnTo>
                    <a:pt x="152589" y="153173"/>
                  </a:lnTo>
                  <a:lnTo>
                    <a:pt x="150931" y="153154"/>
                  </a:lnTo>
                  <a:lnTo>
                    <a:pt x="147633" y="153117"/>
                  </a:lnTo>
                  <a:lnTo>
                    <a:pt x="144336" y="153060"/>
                  </a:lnTo>
                  <a:lnTo>
                    <a:pt x="142697" y="153041"/>
                  </a:lnTo>
                  <a:lnTo>
                    <a:pt x="141038" y="153004"/>
                  </a:lnTo>
                  <a:lnTo>
                    <a:pt x="134444" y="152834"/>
                  </a:lnTo>
                  <a:lnTo>
                    <a:pt x="132785" y="152796"/>
                  </a:lnTo>
                  <a:lnTo>
                    <a:pt x="131146" y="152740"/>
                  </a:lnTo>
                  <a:lnTo>
                    <a:pt x="127849" y="152608"/>
                  </a:lnTo>
                  <a:lnTo>
                    <a:pt x="124551" y="152495"/>
                  </a:lnTo>
                  <a:cubicBezTo>
                    <a:pt x="123458" y="152457"/>
                    <a:pt x="122346" y="152401"/>
                    <a:pt x="121254" y="152344"/>
                  </a:cubicBezTo>
                  <a:cubicBezTo>
                    <a:pt x="116844" y="152137"/>
                    <a:pt x="112416" y="151930"/>
                    <a:pt x="108007" y="151628"/>
                  </a:cubicBezTo>
                  <a:cubicBezTo>
                    <a:pt x="99170" y="151119"/>
                    <a:pt x="90352" y="150422"/>
                    <a:pt x="81514" y="149631"/>
                  </a:cubicBezTo>
                  <a:cubicBezTo>
                    <a:pt x="77105" y="149216"/>
                    <a:pt x="72639" y="148839"/>
                    <a:pt x="68287" y="148349"/>
                  </a:cubicBezTo>
                  <a:cubicBezTo>
                    <a:pt x="63915" y="147860"/>
                    <a:pt x="59638" y="147257"/>
                    <a:pt x="55455" y="146390"/>
                  </a:cubicBezTo>
                  <a:lnTo>
                    <a:pt x="55455" y="146390"/>
                  </a:lnTo>
                  <a:cubicBezTo>
                    <a:pt x="60825" y="147520"/>
                    <a:pt x="66365" y="148218"/>
                    <a:pt x="72018" y="148764"/>
                  </a:cubicBezTo>
                  <a:cubicBezTo>
                    <a:pt x="77670" y="149329"/>
                    <a:pt x="83342" y="149876"/>
                    <a:pt x="88976" y="150347"/>
                  </a:cubicBezTo>
                  <a:cubicBezTo>
                    <a:pt x="100263" y="151308"/>
                    <a:pt x="111493" y="152043"/>
                    <a:pt x="122686" y="152551"/>
                  </a:cubicBezTo>
                  <a:cubicBezTo>
                    <a:pt x="133878" y="153060"/>
                    <a:pt x="145033" y="153324"/>
                    <a:pt x="156169" y="153380"/>
                  </a:cubicBezTo>
                  <a:lnTo>
                    <a:pt x="162425" y="153380"/>
                  </a:lnTo>
                  <a:lnTo>
                    <a:pt x="164517" y="153343"/>
                  </a:lnTo>
                  <a:lnTo>
                    <a:pt x="172845" y="153249"/>
                  </a:lnTo>
                  <a:lnTo>
                    <a:pt x="181173" y="153041"/>
                  </a:lnTo>
                  <a:cubicBezTo>
                    <a:pt x="182568" y="153022"/>
                    <a:pt x="183962" y="152947"/>
                    <a:pt x="185338" y="152909"/>
                  </a:cubicBezTo>
                  <a:lnTo>
                    <a:pt x="189502" y="152740"/>
                  </a:lnTo>
                  <a:cubicBezTo>
                    <a:pt x="200600" y="152269"/>
                    <a:pt x="211680" y="151534"/>
                    <a:pt x="222759" y="150535"/>
                  </a:cubicBezTo>
                  <a:lnTo>
                    <a:pt x="231088" y="149687"/>
                  </a:lnTo>
                  <a:cubicBezTo>
                    <a:pt x="233858" y="149405"/>
                    <a:pt x="236609" y="149103"/>
                    <a:pt x="239303" y="148726"/>
                  </a:cubicBezTo>
                  <a:cubicBezTo>
                    <a:pt x="244692" y="147973"/>
                    <a:pt x="249968" y="146936"/>
                    <a:pt x="254867" y="145184"/>
                  </a:cubicBezTo>
                  <a:cubicBezTo>
                    <a:pt x="255489" y="144958"/>
                    <a:pt x="256111" y="144751"/>
                    <a:pt x="256695" y="144487"/>
                  </a:cubicBezTo>
                  <a:lnTo>
                    <a:pt x="257600" y="144129"/>
                  </a:lnTo>
                  <a:cubicBezTo>
                    <a:pt x="257901" y="143997"/>
                    <a:pt x="258184" y="143865"/>
                    <a:pt x="258485" y="143733"/>
                  </a:cubicBezTo>
                  <a:lnTo>
                    <a:pt x="259352" y="143337"/>
                  </a:lnTo>
                  <a:lnTo>
                    <a:pt x="260200" y="142904"/>
                  </a:lnTo>
                  <a:cubicBezTo>
                    <a:pt x="260765" y="142640"/>
                    <a:pt x="261330" y="142301"/>
                    <a:pt x="261877" y="141999"/>
                  </a:cubicBezTo>
                  <a:cubicBezTo>
                    <a:pt x="264063" y="140756"/>
                    <a:pt x="266117" y="139267"/>
                    <a:pt x="267982" y="137571"/>
                  </a:cubicBezTo>
                  <a:cubicBezTo>
                    <a:pt x="269810" y="135913"/>
                    <a:pt x="271411" y="134029"/>
                    <a:pt x="272768" y="131975"/>
                  </a:cubicBezTo>
                  <a:cubicBezTo>
                    <a:pt x="274068" y="129978"/>
                    <a:pt x="275048" y="127773"/>
                    <a:pt x="275632" y="125456"/>
                  </a:cubicBezTo>
                  <a:cubicBezTo>
                    <a:pt x="276838" y="120933"/>
                    <a:pt x="276292" y="115978"/>
                    <a:pt x="274445" y="111324"/>
                  </a:cubicBezTo>
                  <a:cubicBezTo>
                    <a:pt x="272598" y="106669"/>
                    <a:pt x="269527" y="102354"/>
                    <a:pt x="265777" y="98718"/>
                  </a:cubicBezTo>
                  <a:lnTo>
                    <a:pt x="265777" y="98718"/>
                  </a:lnTo>
                  <a:cubicBezTo>
                    <a:pt x="266079" y="98925"/>
                    <a:pt x="266380" y="99132"/>
                    <a:pt x="266701" y="99321"/>
                  </a:cubicBezTo>
                  <a:cubicBezTo>
                    <a:pt x="266713" y="99325"/>
                    <a:pt x="266723" y="99328"/>
                    <a:pt x="266730" y="99328"/>
                  </a:cubicBezTo>
                  <a:cubicBezTo>
                    <a:pt x="266822" y="99328"/>
                    <a:pt x="266616" y="99008"/>
                    <a:pt x="265627" y="98002"/>
                  </a:cubicBezTo>
                  <a:lnTo>
                    <a:pt x="265627" y="98002"/>
                  </a:lnTo>
                  <a:cubicBezTo>
                    <a:pt x="269584" y="101620"/>
                    <a:pt x="272825" y="106029"/>
                    <a:pt x="274841" y="110815"/>
                  </a:cubicBezTo>
                  <a:cubicBezTo>
                    <a:pt x="276838" y="115582"/>
                    <a:pt x="277516" y="120783"/>
                    <a:pt x="276292" y="125550"/>
                  </a:cubicBezTo>
                  <a:cubicBezTo>
                    <a:pt x="275689" y="127981"/>
                    <a:pt x="274690" y="130279"/>
                    <a:pt x="273314" y="132371"/>
                  </a:cubicBezTo>
                  <a:cubicBezTo>
                    <a:pt x="271901" y="134519"/>
                    <a:pt x="270243" y="136479"/>
                    <a:pt x="268321" y="138212"/>
                  </a:cubicBezTo>
                  <a:cubicBezTo>
                    <a:pt x="266380" y="139964"/>
                    <a:pt x="264251" y="141491"/>
                    <a:pt x="261971" y="142772"/>
                  </a:cubicBezTo>
                  <a:cubicBezTo>
                    <a:pt x="259653" y="144072"/>
                    <a:pt x="257223" y="145146"/>
                    <a:pt x="254717" y="146013"/>
                  </a:cubicBezTo>
                  <a:cubicBezTo>
                    <a:pt x="249648" y="147784"/>
                    <a:pt x="244240" y="148802"/>
                    <a:pt x="238700" y="149537"/>
                  </a:cubicBezTo>
                  <a:cubicBezTo>
                    <a:pt x="235949" y="149895"/>
                    <a:pt x="233142" y="150215"/>
                    <a:pt x="230315" y="150479"/>
                  </a:cubicBezTo>
                  <a:lnTo>
                    <a:pt x="221874" y="151289"/>
                  </a:lnTo>
                  <a:cubicBezTo>
                    <a:pt x="210606" y="152250"/>
                    <a:pt x="199319" y="152947"/>
                    <a:pt x="188032" y="153362"/>
                  </a:cubicBezTo>
                  <a:cubicBezTo>
                    <a:pt x="178952" y="153710"/>
                    <a:pt x="169866" y="153873"/>
                    <a:pt x="160766" y="153873"/>
                  </a:cubicBezTo>
                  <a:cubicBezTo>
                    <a:pt x="147244" y="153873"/>
                    <a:pt x="133691" y="153514"/>
                    <a:pt x="120085" y="152872"/>
                  </a:cubicBezTo>
                  <a:lnTo>
                    <a:pt x="115827" y="152664"/>
                  </a:lnTo>
                  <a:cubicBezTo>
                    <a:pt x="114395" y="152570"/>
                    <a:pt x="112963" y="152514"/>
                    <a:pt x="111550" y="152419"/>
                  </a:cubicBezTo>
                  <a:lnTo>
                    <a:pt x="102976" y="151911"/>
                  </a:lnTo>
                  <a:lnTo>
                    <a:pt x="94384" y="151289"/>
                  </a:lnTo>
                  <a:cubicBezTo>
                    <a:pt x="92952" y="151195"/>
                    <a:pt x="91520" y="151063"/>
                    <a:pt x="90088" y="150950"/>
                  </a:cubicBezTo>
                  <a:lnTo>
                    <a:pt x="85792" y="150611"/>
                  </a:lnTo>
                  <a:cubicBezTo>
                    <a:pt x="82909" y="150403"/>
                    <a:pt x="80045" y="150121"/>
                    <a:pt x="77162" y="149876"/>
                  </a:cubicBezTo>
                  <a:lnTo>
                    <a:pt x="72847" y="149480"/>
                  </a:lnTo>
                  <a:cubicBezTo>
                    <a:pt x="71396" y="149348"/>
                    <a:pt x="69964" y="149216"/>
                    <a:pt x="68532" y="149065"/>
                  </a:cubicBezTo>
                  <a:cubicBezTo>
                    <a:pt x="62822" y="148463"/>
                    <a:pt x="57188" y="147709"/>
                    <a:pt x="51780" y="146371"/>
                  </a:cubicBezTo>
                  <a:lnTo>
                    <a:pt x="51988" y="145561"/>
                  </a:lnTo>
                  <a:cubicBezTo>
                    <a:pt x="50103" y="145052"/>
                    <a:pt x="48257" y="144524"/>
                    <a:pt x="46467" y="143884"/>
                  </a:cubicBezTo>
                  <a:cubicBezTo>
                    <a:pt x="45544" y="143582"/>
                    <a:pt x="44677" y="143205"/>
                    <a:pt x="43791" y="142866"/>
                  </a:cubicBezTo>
                  <a:cubicBezTo>
                    <a:pt x="43358" y="142697"/>
                    <a:pt x="42924" y="142489"/>
                    <a:pt x="42491" y="142301"/>
                  </a:cubicBezTo>
                  <a:lnTo>
                    <a:pt x="41850" y="142018"/>
                  </a:lnTo>
                  <a:cubicBezTo>
                    <a:pt x="41624" y="141924"/>
                    <a:pt x="41436" y="141811"/>
                    <a:pt x="41210" y="141717"/>
                  </a:cubicBezTo>
                  <a:lnTo>
                    <a:pt x="39947" y="141076"/>
                  </a:lnTo>
                  <a:lnTo>
                    <a:pt x="38722" y="140417"/>
                  </a:lnTo>
                  <a:cubicBezTo>
                    <a:pt x="38308" y="140191"/>
                    <a:pt x="37912" y="139946"/>
                    <a:pt x="37498" y="139701"/>
                  </a:cubicBezTo>
                  <a:lnTo>
                    <a:pt x="36895" y="139324"/>
                  </a:lnTo>
                  <a:cubicBezTo>
                    <a:pt x="36687" y="139211"/>
                    <a:pt x="36499" y="139079"/>
                    <a:pt x="36292" y="138947"/>
                  </a:cubicBezTo>
                  <a:cubicBezTo>
                    <a:pt x="35915" y="138683"/>
                    <a:pt x="35500" y="138438"/>
                    <a:pt x="35123" y="138174"/>
                  </a:cubicBezTo>
                  <a:lnTo>
                    <a:pt x="33974" y="137345"/>
                  </a:lnTo>
                  <a:cubicBezTo>
                    <a:pt x="33220" y="136780"/>
                    <a:pt x="32448" y="136215"/>
                    <a:pt x="31713" y="135612"/>
                  </a:cubicBezTo>
                  <a:cubicBezTo>
                    <a:pt x="28755" y="133162"/>
                    <a:pt x="26041" y="130430"/>
                    <a:pt x="23611" y="127472"/>
                  </a:cubicBezTo>
                  <a:cubicBezTo>
                    <a:pt x="22405" y="125964"/>
                    <a:pt x="21236" y="124400"/>
                    <a:pt x="20144" y="122799"/>
                  </a:cubicBezTo>
                  <a:lnTo>
                    <a:pt x="19333" y="121593"/>
                  </a:lnTo>
                  <a:lnTo>
                    <a:pt x="18580" y="120349"/>
                  </a:lnTo>
                  <a:cubicBezTo>
                    <a:pt x="18071" y="119539"/>
                    <a:pt x="17543" y="118729"/>
                    <a:pt x="17110" y="117862"/>
                  </a:cubicBezTo>
                  <a:lnTo>
                    <a:pt x="16431" y="116600"/>
                  </a:lnTo>
                  <a:cubicBezTo>
                    <a:pt x="16205" y="116166"/>
                    <a:pt x="15960" y="115752"/>
                    <a:pt x="15753" y="115299"/>
                  </a:cubicBezTo>
                  <a:lnTo>
                    <a:pt x="14528" y="112680"/>
                  </a:lnTo>
                  <a:lnTo>
                    <a:pt x="13435" y="109986"/>
                  </a:lnTo>
                  <a:lnTo>
                    <a:pt x="13304" y="109647"/>
                  </a:lnTo>
                  <a:lnTo>
                    <a:pt x="13191" y="109307"/>
                  </a:lnTo>
                  <a:lnTo>
                    <a:pt x="12946" y="108629"/>
                  </a:lnTo>
                  <a:lnTo>
                    <a:pt x="12475" y="107254"/>
                  </a:lnTo>
                  <a:cubicBezTo>
                    <a:pt x="11269" y="103523"/>
                    <a:pt x="10364" y="99716"/>
                    <a:pt x="9780" y="95854"/>
                  </a:cubicBezTo>
                  <a:lnTo>
                    <a:pt x="9573" y="94403"/>
                  </a:lnTo>
                  <a:cubicBezTo>
                    <a:pt x="9516" y="93913"/>
                    <a:pt x="9422" y="93442"/>
                    <a:pt x="9403" y="92952"/>
                  </a:cubicBezTo>
                  <a:lnTo>
                    <a:pt x="9121" y="90013"/>
                  </a:lnTo>
                  <a:lnTo>
                    <a:pt x="8970" y="87073"/>
                  </a:lnTo>
                  <a:lnTo>
                    <a:pt x="8951" y="86696"/>
                  </a:lnTo>
                  <a:lnTo>
                    <a:pt x="8951" y="85584"/>
                  </a:lnTo>
                  <a:lnTo>
                    <a:pt x="8951" y="84096"/>
                  </a:lnTo>
                  <a:cubicBezTo>
                    <a:pt x="8989" y="80139"/>
                    <a:pt x="9309" y="76182"/>
                    <a:pt x="9912" y="72263"/>
                  </a:cubicBezTo>
                  <a:lnTo>
                    <a:pt x="10308" y="69832"/>
                  </a:lnTo>
                  <a:cubicBezTo>
                    <a:pt x="10440" y="68984"/>
                    <a:pt x="10609" y="68080"/>
                    <a:pt x="10722" y="67251"/>
                  </a:cubicBezTo>
                  <a:cubicBezTo>
                    <a:pt x="11005" y="65536"/>
                    <a:pt x="11231" y="63878"/>
                    <a:pt x="11476" y="62257"/>
                  </a:cubicBezTo>
                  <a:cubicBezTo>
                    <a:pt x="11928" y="59016"/>
                    <a:pt x="12343" y="55964"/>
                    <a:pt x="12795" y="53081"/>
                  </a:cubicBezTo>
                  <a:cubicBezTo>
                    <a:pt x="13699" y="47315"/>
                    <a:pt x="14792" y="42190"/>
                    <a:pt x="16300" y="37799"/>
                  </a:cubicBezTo>
                  <a:lnTo>
                    <a:pt x="16300" y="37799"/>
                  </a:lnTo>
                  <a:cubicBezTo>
                    <a:pt x="15169" y="40513"/>
                    <a:pt x="14227" y="43283"/>
                    <a:pt x="13492" y="46128"/>
                  </a:cubicBezTo>
                  <a:cubicBezTo>
                    <a:pt x="12719" y="49011"/>
                    <a:pt x="12079" y="52007"/>
                    <a:pt x="11514" y="55040"/>
                  </a:cubicBezTo>
                  <a:cubicBezTo>
                    <a:pt x="10948" y="58093"/>
                    <a:pt x="10440" y="61183"/>
                    <a:pt x="9912" y="64330"/>
                  </a:cubicBezTo>
                  <a:cubicBezTo>
                    <a:pt x="9648" y="65913"/>
                    <a:pt x="9365" y="67495"/>
                    <a:pt x="9064" y="69097"/>
                  </a:cubicBezTo>
                  <a:cubicBezTo>
                    <a:pt x="8989" y="69512"/>
                    <a:pt x="8932" y="69870"/>
                    <a:pt x="8876" y="70247"/>
                  </a:cubicBezTo>
                  <a:lnTo>
                    <a:pt x="8668" y="71377"/>
                  </a:lnTo>
                  <a:cubicBezTo>
                    <a:pt x="8555" y="72131"/>
                    <a:pt x="8404" y="72866"/>
                    <a:pt x="8329" y="73619"/>
                  </a:cubicBezTo>
                  <a:lnTo>
                    <a:pt x="8028" y="75899"/>
                  </a:lnTo>
                  <a:cubicBezTo>
                    <a:pt x="7971" y="76276"/>
                    <a:pt x="7952" y="76653"/>
                    <a:pt x="7915" y="77030"/>
                  </a:cubicBezTo>
                  <a:lnTo>
                    <a:pt x="7820" y="78179"/>
                  </a:lnTo>
                  <a:cubicBezTo>
                    <a:pt x="7651" y="79687"/>
                    <a:pt x="7613" y="81213"/>
                    <a:pt x="7538" y="82758"/>
                  </a:cubicBezTo>
                  <a:cubicBezTo>
                    <a:pt x="7538" y="82946"/>
                    <a:pt x="7519" y="83135"/>
                    <a:pt x="7519" y="83323"/>
                  </a:cubicBezTo>
                  <a:lnTo>
                    <a:pt x="7519" y="86772"/>
                  </a:lnTo>
                  <a:lnTo>
                    <a:pt x="7538" y="87337"/>
                  </a:lnTo>
                  <a:lnTo>
                    <a:pt x="7651" y="89636"/>
                  </a:lnTo>
                  <a:lnTo>
                    <a:pt x="7670" y="90220"/>
                  </a:lnTo>
                  <a:lnTo>
                    <a:pt x="7726" y="90785"/>
                  </a:lnTo>
                  <a:lnTo>
                    <a:pt x="7820" y="91934"/>
                  </a:lnTo>
                  <a:lnTo>
                    <a:pt x="7933" y="93065"/>
                  </a:lnTo>
                  <a:lnTo>
                    <a:pt x="7990" y="93649"/>
                  </a:lnTo>
                  <a:lnTo>
                    <a:pt x="8065" y="94214"/>
                  </a:lnTo>
                  <a:lnTo>
                    <a:pt x="8386" y="96494"/>
                  </a:lnTo>
                  <a:cubicBezTo>
                    <a:pt x="8404" y="96683"/>
                    <a:pt x="8423" y="96890"/>
                    <a:pt x="8461" y="97079"/>
                  </a:cubicBezTo>
                  <a:lnTo>
                    <a:pt x="8555" y="97644"/>
                  </a:lnTo>
                  <a:lnTo>
                    <a:pt x="8762" y="98774"/>
                  </a:lnTo>
                  <a:lnTo>
                    <a:pt x="8970" y="99886"/>
                  </a:lnTo>
                  <a:cubicBezTo>
                    <a:pt x="9007" y="100075"/>
                    <a:pt x="9045" y="100263"/>
                    <a:pt x="9083" y="100451"/>
                  </a:cubicBezTo>
                  <a:lnTo>
                    <a:pt x="9215" y="101017"/>
                  </a:lnTo>
                  <a:lnTo>
                    <a:pt x="9742" y="103259"/>
                  </a:lnTo>
                  <a:cubicBezTo>
                    <a:pt x="9818" y="103636"/>
                    <a:pt x="9931" y="103994"/>
                    <a:pt x="10044" y="104371"/>
                  </a:cubicBezTo>
                  <a:lnTo>
                    <a:pt x="10345" y="105501"/>
                  </a:lnTo>
                  <a:cubicBezTo>
                    <a:pt x="10722" y="106990"/>
                    <a:pt x="11269" y="108422"/>
                    <a:pt x="11758" y="109892"/>
                  </a:cubicBezTo>
                  <a:cubicBezTo>
                    <a:pt x="11872" y="110250"/>
                    <a:pt x="12041" y="110608"/>
                    <a:pt x="12173" y="110966"/>
                  </a:cubicBezTo>
                  <a:lnTo>
                    <a:pt x="12606" y="112021"/>
                  </a:lnTo>
                  <a:cubicBezTo>
                    <a:pt x="12889" y="112737"/>
                    <a:pt x="13172" y="113453"/>
                    <a:pt x="13511" y="114150"/>
                  </a:cubicBezTo>
                  <a:lnTo>
                    <a:pt x="14491" y="116242"/>
                  </a:lnTo>
                  <a:cubicBezTo>
                    <a:pt x="14566" y="116411"/>
                    <a:pt x="14641" y="116581"/>
                    <a:pt x="14736" y="116750"/>
                  </a:cubicBezTo>
                  <a:lnTo>
                    <a:pt x="15018" y="117259"/>
                  </a:lnTo>
                  <a:lnTo>
                    <a:pt x="15565" y="118277"/>
                  </a:lnTo>
                  <a:lnTo>
                    <a:pt x="16092" y="119313"/>
                  </a:lnTo>
                  <a:cubicBezTo>
                    <a:pt x="16281" y="119652"/>
                    <a:pt x="16507" y="119972"/>
                    <a:pt x="16695" y="120293"/>
                  </a:cubicBezTo>
                  <a:lnTo>
                    <a:pt x="17901" y="122271"/>
                  </a:lnTo>
                  <a:cubicBezTo>
                    <a:pt x="18730" y="123571"/>
                    <a:pt x="19597" y="124853"/>
                    <a:pt x="20539" y="126096"/>
                  </a:cubicBezTo>
                  <a:cubicBezTo>
                    <a:pt x="22386" y="128602"/>
                    <a:pt x="24421" y="130958"/>
                    <a:pt x="26625" y="133162"/>
                  </a:cubicBezTo>
                  <a:lnTo>
                    <a:pt x="27436" y="133972"/>
                  </a:lnTo>
                  <a:lnTo>
                    <a:pt x="28284" y="134764"/>
                  </a:lnTo>
                  <a:lnTo>
                    <a:pt x="28717" y="135160"/>
                  </a:lnTo>
                  <a:lnTo>
                    <a:pt x="29150" y="135555"/>
                  </a:lnTo>
                  <a:lnTo>
                    <a:pt x="30017" y="136309"/>
                  </a:lnTo>
                  <a:cubicBezTo>
                    <a:pt x="31204" y="137289"/>
                    <a:pt x="32429" y="138231"/>
                    <a:pt x="33673" y="139135"/>
                  </a:cubicBezTo>
                  <a:cubicBezTo>
                    <a:pt x="34916" y="140040"/>
                    <a:pt x="36235" y="140850"/>
                    <a:pt x="37554" y="141641"/>
                  </a:cubicBezTo>
                  <a:cubicBezTo>
                    <a:pt x="38892" y="142376"/>
                    <a:pt x="40249" y="143092"/>
                    <a:pt x="41662" y="143733"/>
                  </a:cubicBezTo>
                  <a:cubicBezTo>
                    <a:pt x="44507" y="144995"/>
                    <a:pt x="47447" y="146051"/>
                    <a:pt x="50461" y="146880"/>
                  </a:cubicBezTo>
                  <a:cubicBezTo>
                    <a:pt x="56548" y="148557"/>
                    <a:pt x="62935" y="149442"/>
                    <a:pt x="69436" y="150158"/>
                  </a:cubicBezTo>
                  <a:cubicBezTo>
                    <a:pt x="95571" y="152872"/>
                    <a:pt x="121970" y="154530"/>
                    <a:pt x="148293" y="154907"/>
                  </a:cubicBezTo>
                  <a:cubicBezTo>
                    <a:pt x="151836" y="154955"/>
                    <a:pt x="155377" y="154979"/>
                    <a:pt x="158916" y="154979"/>
                  </a:cubicBezTo>
                  <a:cubicBezTo>
                    <a:pt x="181654" y="154979"/>
                    <a:pt x="204295" y="153976"/>
                    <a:pt x="226584" y="151873"/>
                  </a:cubicBezTo>
                  <a:lnTo>
                    <a:pt x="226584" y="151873"/>
                  </a:lnTo>
                  <a:cubicBezTo>
                    <a:pt x="215731" y="152928"/>
                    <a:pt x="204444" y="153795"/>
                    <a:pt x="192950" y="154360"/>
                  </a:cubicBezTo>
                  <a:cubicBezTo>
                    <a:pt x="181456" y="154926"/>
                    <a:pt x="169755" y="155208"/>
                    <a:pt x="158053" y="155227"/>
                  </a:cubicBezTo>
                  <a:cubicBezTo>
                    <a:pt x="157637" y="155228"/>
                    <a:pt x="157220" y="155228"/>
                    <a:pt x="156803" y="155228"/>
                  </a:cubicBezTo>
                  <a:cubicBezTo>
                    <a:pt x="145519" y="155228"/>
                    <a:pt x="134241" y="154981"/>
                    <a:pt x="123157" y="154454"/>
                  </a:cubicBezTo>
                  <a:cubicBezTo>
                    <a:pt x="111644" y="153927"/>
                    <a:pt x="100357" y="153154"/>
                    <a:pt x="89466" y="152193"/>
                  </a:cubicBezTo>
                  <a:lnTo>
                    <a:pt x="83644" y="151666"/>
                  </a:lnTo>
                  <a:lnTo>
                    <a:pt x="77878" y="151119"/>
                  </a:lnTo>
                  <a:cubicBezTo>
                    <a:pt x="74034" y="150742"/>
                    <a:pt x="70227" y="150384"/>
                    <a:pt x="66478" y="149932"/>
                  </a:cubicBezTo>
                  <a:cubicBezTo>
                    <a:pt x="62728" y="149461"/>
                    <a:pt x="59054" y="148915"/>
                    <a:pt x="55455" y="148180"/>
                  </a:cubicBezTo>
                  <a:cubicBezTo>
                    <a:pt x="51931" y="147464"/>
                    <a:pt x="48445" y="146484"/>
                    <a:pt x="45035" y="145278"/>
                  </a:cubicBezTo>
                  <a:cubicBezTo>
                    <a:pt x="31694" y="140473"/>
                    <a:pt x="21387" y="129676"/>
                    <a:pt x="14886" y="117561"/>
                  </a:cubicBezTo>
                  <a:cubicBezTo>
                    <a:pt x="13285" y="114527"/>
                    <a:pt x="11928" y="111342"/>
                    <a:pt x="10835" y="108083"/>
                  </a:cubicBezTo>
                  <a:cubicBezTo>
                    <a:pt x="9723" y="104823"/>
                    <a:pt x="8876" y="101507"/>
                    <a:pt x="8273" y="98115"/>
                  </a:cubicBezTo>
                  <a:cubicBezTo>
                    <a:pt x="7670" y="94761"/>
                    <a:pt x="7293" y="91350"/>
                    <a:pt x="7161" y="87921"/>
                  </a:cubicBezTo>
                  <a:cubicBezTo>
                    <a:pt x="7142" y="87488"/>
                    <a:pt x="7123" y="87073"/>
                    <a:pt x="7104" y="86640"/>
                  </a:cubicBezTo>
                  <a:lnTo>
                    <a:pt x="7104" y="85358"/>
                  </a:lnTo>
                  <a:lnTo>
                    <a:pt x="7104" y="84077"/>
                  </a:lnTo>
                  <a:cubicBezTo>
                    <a:pt x="7104" y="83644"/>
                    <a:pt x="7104" y="83229"/>
                    <a:pt x="7123" y="82796"/>
                  </a:cubicBezTo>
                  <a:lnTo>
                    <a:pt x="7199" y="80233"/>
                  </a:lnTo>
                  <a:cubicBezTo>
                    <a:pt x="7217" y="79819"/>
                    <a:pt x="7255" y="79385"/>
                    <a:pt x="7293" y="78952"/>
                  </a:cubicBezTo>
                  <a:lnTo>
                    <a:pt x="7387" y="77689"/>
                  </a:lnTo>
                  <a:lnTo>
                    <a:pt x="7500" y="76408"/>
                  </a:lnTo>
                  <a:cubicBezTo>
                    <a:pt x="7538" y="75975"/>
                    <a:pt x="7594" y="75560"/>
                    <a:pt x="7651" y="75146"/>
                  </a:cubicBezTo>
                  <a:cubicBezTo>
                    <a:pt x="7764" y="74298"/>
                    <a:pt x="7839" y="73450"/>
                    <a:pt x="7971" y="72602"/>
                  </a:cubicBezTo>
                  <a:lnTo>
                    <a:pt x="8386" y="70077"/>
                  </a:lnTo>
                  <a:lnTo>
                    <a:pt x="8480" y="69455"/>
                  </a:lnTo>
                  <a:lnTo>
                    <a:pt x="8612" y="68796"/>
                  </a:lnTo>
                  <a:lnTo>
                    <a:pt x="8838" y="67458"/>
                  </a:lnTo>
                  <a:cubicBezTo>
                    <a:pt x="9460" y="63915"/>
                    <a:pt x="9987" y="60429"/>
                    <a:pt x="10590" y="56981"/>
                  </a:cubicBezTo>
                  <a:cubicBezTo>
                    <a:pt x="11174" y="53552"/>
                    <a:pt x="11834" y="50179"/>
                    <a:pt x="12663" y="46882"/>
                  </a:cubicBezTo>
                  <a:cubicBezTo>
                    <a:pt x="13435" y="43641"/>
                    <a:pt x="14491" y="40456"/>
                    <a:pt x="15753" y="37366"/>
                  </a:cubicBezTo>
                  <a:cubicBezTo>
                    <a:pt x="16827" y="34803"/>
                    <a:pt x="18203" y="32373"/>
                    <a:pt x="19842" y="30112"/>
                  </a:cubicBezTo>
                  <a:cubicBezTo>
                    <a:pt x="20294" y="29339"/>
                    <a:pt x="20803" y="28661"/>
                    <a:pt x="21274" y="27964"/>
                  </a:cubicBezTo>
                  <a:lnTo>
                    <a:pt x="22047" y="27003"/>
                  </a:lnTo>
                  <a:cubicBezTo>
                    <a:pt x="22179" y="26852"/>
                    <a:pt x="22292" y="26682"/>
                    <a:pt x="22423" y="26532"/>
                  </a:cubicBezTo>
                  <a:lnTo>
                    <a:pt x="22838" y="26098"/>
                  </a:lnTo>
                  <a:cubicBezTo>
                    <a:pt x="23102" y="25797"/>
                    <a:pt x="23366" y="25514"/>
                    <a:pt x="23629" y="25231"/>
                  </a:cubicBezTo>
                  <a:lnTo>
                    <a:pt x="24458" y="24459"/>
                  </a:lnTo>
                  <a:cubicBezTo>
                    <a:pt x="24590" y="24327"/>
                    <a:pt x="24722" y="24195"/>
                    <a:pt x="24873" y="24063"/>
                  </a:cubicBezTo>
                  <a:lnTo>
                    <a:pt x="25288" y="23724"/>
                  </a:lnTo>
                  <a:lnTo>
                    <a:pt x="26135" y="23046"/>
                  </a:lnTo>
                  <a:cubicBezTo>
                    <a:pt x="28001" y="21595"/>
                    <a:pt x="30036" y="20332"/>
                    <a:pt x="32184" y="19315"/>
                  </a:cubicBezTo>
                  <a:lnTo>
                    <a:pt x="32768" y="19013"/>
                  </a:lnTo>
                  <a:cubicBezTo>
                    <a:pt x="32957" y="18919"/>
                    <a:pt x="33145" y="18844"/>
                    <a:pt x="33296" y="18749"/>
                  </a:cubicBezTo>
                  <a:cubicBezTo>
                    <a:pt x="33635" y="18599"/>
                    <a:pt x="33918" y="18448"/>
                    <a:pt x="34144" y="18316"/>
                  </a:cubicBezTo>
                  <a:cubicBezTo>
                    <a:pt x="34615" y="18033"/>
                    <a:pt x="34860" y="17807"/>
                    <a:pt x="34822" y="17657"/>
                  </a:cubicBezTo>
                  <a:cubicBezTo>
                    <a:pt x="34784" y="17506"/>
                    <a:pt x="34483" y="17412"/>
                    <a:pt x="33842" y="17412"/>
                  </a:cubicBezTo>
                  <a:cubicBezTo>
                    <a:pt x="33522" y="17412"/>
                    <a:pt x="33107" y="17412"/>
                    <a:pt x="32617" y="17468"/>
                  </a:cubicBezTo>
                  <a:cubicBezTo>
                    <a:pt x="32127" y="17506"/>
                    <a:pt x="31562" y="17638"/>
                    <a:pt x="30903" y="17770"/>
                  </a:cubicBezTo>
                  <a:cubicBezTo>
                    <a:pt x="30130" y="17920"/>
                    <a:pt x="29376" y="18128"/>
                    <a:pt x="28623" y="18373"/>
                  </a:cubicBezTo>
                  <a:cubicBezTo>
                    <a:pt x="28189" y="18523"/>
                    <a:pt x="27737" y="18674"/>
                    <a:pt x="27304" y="18863"/>
                  </a:cubicBezTo>
                  <a:lnTo>
                    <a:pt x="26607" y="19164"/>
                  </a:lnTo>
                  <a:lnTo>
                    <a:pt x="26230" y="19315"/>
                  </a:lnTo>
                  <a:lnTo>
                    <a:pt x="25872" y="19503"/>
                  </a:lnTo>
                  <a:cubicBezTo>
                    <a:pt x="23422" y="20653"/>
                    <a:pt x="21199" y="22198"/>
                    <a:pt x="19258" y="24082"/>
                  </a:cubicBezTo>
                  <a:lnTo>
                    <a:pt x="18391" y="25024"/>
                  </a:lnTo>
                  <a:cubicBezTo>
                    <a:pt x="18240" y="25175"/>
                    <a:pt x="18108" y="25344"/>
                    <a:pt x="17958" y="25533"/>
                  </a:cubicBezTo>
                  <a:lnTo>
                    <a:pt x="17506" y="26079"/>
                  </a:lnTo>
                  <a:lnTo>
                    <a:pt x="17034" y="26645"/>
                  </a:lnTo>
                  <a:cubicBezTo>
                    <a:pt x="16884" y="26833"/>
                    <a:pt x="16752" y="27040"/>
                    <a:pt x="16601" y="27248"/>
                  </a:cubicBezTo>
                  <a:cubicBezTo>
                    <a:pt x="16318" y="27662"/>
                    <a:pt x="15998" y="28077"/>
                    <a:pt x="15715" y="28510"/>
                  </a:cubicBezTo>
                  <a:cubicBezTo>
                    <a:pt x="14566" y="30262"/>
                    <a:pt x="13567" y="32071"/>
                    <a:pt x="12701" y="33974"/>
                  </a:cubicBezTo>
                  <a:lnTo>
                    <a:pt x="12117" y="35293"/>
                  </a:lnTo>
                  <a:cubicBezTo>
                    <a:pt x="11928" y="35708"/>
                    <a:pt x="11777" y="36141"/>
                    <a:pt x="11608" y="36537"/>
                  </a:cubicBezTo>
                  <a:cubicBezTo>
                    <a:pt x="11287" y="37328"/>
                    <a:pt x="11042" y="38044"/>
                    <a:pt x="10816" y="38647"/>
                  </a:cubicBezTo>
                  <a:cubicBezTo>
                    <a:pt x="10609" y="39250"/>
                    <a:pt x="10458" y="39740"/>
                    <a:pt x="10345" y="40079"/>
                  </a:cubicBezTo>
                  <a:lnTo>
                    <a:pt x="10176" y="40607"/>
                  </a:lnTo>
                  <a:cubicBezTo>
                    <a:pt x="10006" y="40984"/>
                    <a:pt x="9780" y="41342"/>
                    <a:pt x="9535" y="41662"/>
                  </a:cubicBezTo>
                  <a:cubicBezTo>
                    <a:pt x="9456" y="41733"/>
                    <a:pt x="9393" y="41766"/>
                    <a:pt x="9340" y="41766"/>
                  </a:cubicBezTo>
                  <a:cubicBezTo>
                    <a:pt x="9281" y="41766"/>
                    <a:pt x="9236" y="41723"/>
                    <a:pt x="9196" y="41643"/>
                  </a:cubicBezTo>
                  <a:cubicBezTo>
                    <a:pt x="9102" y="41417"/>
                    <a:pt x="9064" y="41172"/>
                    <a:pt x="9064" y="40908"/>
                  </a:cubicBezTo>
                  <a:cubicBezTo>
                    <a:pt x="9045" y="40588"/>
                    <a:pt x="9064" y="40192"/>
                    <a:pt x="9064" y="39797"/>
                  </a:cubicBezTo>
                  <a:lnTo>
                    <a:pt x="9064" y="39797"/>
                  </a:lnTo>
                  <a:cubicBezTo>
                    <a:pt x="7462" y="44752"/>
                    <a:pt x="6407" y="49802"/>
                    <a:pt x="5522" y="54833"/>
                  </a:cubicBezTo>
                  <a:cubicBezTo>
                    <a:pt x="5088" y="57339"/>
                    <a:pt x="4692" y="59845"/>
                    <a:pt x="4278" y="62351"/>
                  </a:cubicBezTo>
                  <a:cubicBezTo>
                    <a:pt x="4090" y="63595"/>
                    <a:pt x="3882" y="64839"/>
                    <a:pt x="3675" y="66082"/>
                  </a:cubicBezTo>
                  <a:cubicBezTo>
                    <a:pt x="3562" y="66704"/>
                    <a:pt x="3449" y="67326"/>
                    <a:pt x="3336" y="67929"/>
                  </a:cubicBezTo>
                  <a:cubicBezTo>
                    <a:pt x="3223" y="68532"/>
                    <a:pt x="3129" y="69191"/>
                    <a:pt x="3015" y="69813"/>
                  </a:cubicBezTo>
                  <a:cubicBezTo>
                    <a:pt x="1301" y="80026"/>
                    <a:pt x="1301" y="90578"/>
                    <a:pt x="3355" y="100791"/>
                  </a:cubicBezTo>
                  <a:cubicBezTo>
                    <a:pt x="4372" y="105916"/>
                    <a:pt x="5936" y="110909"/>
                    <a:pt x="8009" y="115695"/>
                  </a:cubicBezTo>
                  <a:cubicBezTo>
                    <a:pt x="10119" y="120481"/>
                    <a:pt x="12776" y="125003"/>
                    <a:pt x="15904" y="129205"/>
                  </a:cubicBezTo>
                  <a:cubicBezTo>
                    <a:pt x="19013" y="133426"/>
                    <a:pt x="22593" y="137289"/>
                    <a:pt x="26588" y="140699"/>
                  </a:cubicBezTo>
                  <a:cubicBezTo>
                    <a:pt x="28604" y="142395"/>
                    <a:pt x="30752" y="143959"/>
                    <a:pt x="32975" y="145372"/>
                  </a:cubicBezTo>
                  <a:lnTo>
                    <a:pt x="34690" y="146390"/>
                  </a:lnTo>
                  <a:cubicBezTo>
                    <a:pt x="35255" y="146729"/>
                    <a:pt x="35840" y="147030"/>
                    <a:pt x="36424" y="147351"/>
                  </a:cubicBezTo>
                  <a:cubicBezTo>
                    <a:pt x="37611" y="147954"/>
                    <a:pt x="38798" y="148557"/>
                    <a:pt x="40004" y="149065"/>
                  </a:cubicBezTo>
                  <a:cubicBezTo>
                    <a:pt x="38779" y="148557"/>
                    <a:pt x="37592" y="147954"/>
                    <a:pt x="36405" y="147370"/>
                  </a:cubicBezTo>
                  <a:cubicBezTo>
                    <a:pt x="35840" y="147049"/>
                    <a:pt x="35218" y="146748"/>
                    <a:pt x="34652" y="146390"/>
                  </a:cubicBezTo>
                  <a:cubicBezTo>
                    <a:pt x="34087" y="146051"/>
                    <a:pt x="33503" y="145711"/>
                    <a:pt x="32938" y="145372"/>
                  </a:cubicBezTo>
                  <a:cubicBezTo>
                    <a:pt x="30695" y="143959"/>
                    <a:pt x="28547" y="142395"/>
                    <a:pt x="26512" y="140680"/>
                  </a:cubicBezTo>
                  <a:cubicBezTo>
                    <a:pt x="22480" y="137270"/>
                    <a:pt x="18862" y="133388"/>
                    <a:pt x="15734" y="129130"/>
                  </a:cubicBezTo>
                  <a:cubicBezTo>
                    <a:pt x="12569" y="124909"/>
                    <a:pt x="9893" y="120312"/>
                    <a:pt x="7783" y="115469"/>
                  </a:cubicBezTo>
                  <a:cubicBezTo>
                    <a:pt x="5691" y="110626"/>
                    <a:pt x="4108" y="105558"/>
                    <a:pt x="3091" y="100376"/>
                  </a:cubicBezTo>
                  <a:cubicBezTo>
                    <a:pt x="1037" y="90013"/>
                    <a:pt x="1056" y="79291"/>
                    <a:pt x="2865" y="68928"/>
                  </a:cubicBezTo>
                  <a:lnTo>
                    <a:pt x="3505" y="65159"/>
                  </a:lnTo>
                  <a:lnTo>
                    <a:pt x="4108" y="61372"/>
                  </a:lnTo>
                  <a:cubicBezTo>
                    <a:pt x="4504" y="58828"/>
                    <a:pt x="4919" y="56265"/>
                    <a:pt x="5371" y="53703"/>
                  </a:cubicBezTo>
                  <a:cubicBezTo>
                    <a:pt x="6275" y="48596"/>
                    <a:pt x="7368" y="43452"/>
                    <a:pt x="9102" y="38402"/>
                  </a:cubicBezTo>
                  <a:cubicBezTo>
                    <a:pt x="9102" y="37975"/>
                    <a:pt x="9047" y="37682"/>
                    <a:pt x="8904" y="37682"/>
                  </a:cubicBezTo>
                  <a:cubicBezTo>
                    <a:pt x="8795" y="37682"/>
                    <a:pt x="8633" y="37854"/>
                    <a:pt x="8404" y="38270"/>
                  </a:cubicBezTo>
                  <a:cubicBezTo>
                    <a:pt x="7858" y="39231"/>
                    <a:pt x="6841" y="41511"/>
                    <a:pt x="5635" y="46015"/>
                  </a:cubicBezTo>
                  <a:cubicBezTo>
                    <a:pt x="5408" y="46787"/>
                    <a:pt x="5164" y="47692"/>
                    <a:pt x="4937" y="48709"/>
                  </a:cubicBezTo>
                  <a:cubicBezTo>
                    <a:pt x="4711" y="49727"/>
                    <a:pt x="4448" y="50857"/>
                    <a:pt x="4203" y="52082"/>
                  </a:cubicBezTo>
                  <a:cubicBezTo>
                    <a:pt x="3713" y="54532"/>
                    <a:pt x="3223" y="57377"/>
                    <a:pt x="2733" y="60467"/>
                  </a:cubicBezTo>
                  <a:lnTo>
                    <a:pt x="1960" y="65272"/>
                  </a:lnTo>
                  <a:cubicBezTo>
                    <a:pt x="1828" y="66101"/>
                    <a:pt x="1678" y="66949"/>
                    <a:pt x="1527" y="67778"/>
                  </a:cubicBezTo>
                  <a:lnTo>
                    <a:pt x="1470" y="68098"/>
                  </a:lnTo>
                  <a:lnTo>
                    <a:pt x="1414" y="68438"/>
                  </a:lnTo>
                  <a:lnTo>
                    <a:pt x="1301" y="69135"/>
                  </a:lnTo>
                  <a:lnTo>
                    <a:pt x="1094" y="70529"/>
                  </a:lnTo>
                  <a:cubicBezTo>
                    <a:pt x="1018" y="71000"/>
                    <a:pt x="943" y="71471"/>
                    <a:pt x="867" y="71942"/>
                  </a:cubicBezTo>
                  <a:lnTo>
                    <a:pt x="698" y="73374"/>
                  </a:lnTo>
                  <a:lnTo>
                    <a:pt x="528" y="74825"/>
                  </a:lnTo>
                  <a:lnTo>
                    <a:pt x="453" y="75560"/>
                  </a:lnTo>
                  <a:lnTo>
                    <a:pt x="396" y="76295"/>
                  </a:lnTo>
                  <a:lnTo>
                    <a:pt x="170" y="79272"/>
                  </a:lnTo>
                  <a:cubicBezTo>
                    <a:pt x="133" y="80290"/>
                    <a:pt x="114" y="81307"/>
                    <a:pt x="76" y="82325"/>
                  </a:cubicBezTo>
                  <a:cubicBezTo>
                    <a:pt x="1" y="86489"/>
                    <a:pt x="227" y="90653"/>
                    <a:pt x="754" y="94780"/>
                  </a:cubicBezTo>
                  <a:cubicBezTo>
                    <a:pt x="1282" y="98925"/>
                    <a:pt x="2130" y="103014"/>
                    <a:pt x="3317" y="107027"/>
                  </a:cubicBezTo>
                  <a:lnTo>
                    <a:pt x="3750" y="108497"/>
                  </a:lnTo>
                  <a:lnTo>
                    <a:pt x="3976" y="109232"/>
                  </a:lnTo>
                  <a:lnTo>
                    <a:pt x="4221" y="109948"/>
                  </a:lnTo>
                  <a:lnTo>
                    <a:pt x="5239" y="112793"/>
                  </a:lnTo>
                  <a:lnTo>
                    <a:pt x="6369" y="115544"/>
                  </a:lnTo>
                  <a:lnTo>
                    <a:pt x="6652" y="116223"/>
                  </a:lnTo>
                  <a:lnTo>
                    <a:pt x="6972" y="116882"/>
                  </a:lnTo>
                  <a:lnTo>
                    <a:pt x="7594" y="118182"/>
                  </a:lnTo>
                  <a:lnTo>
                    <a:pt x="8197" y="119482"/>
                  </a:lnTo>
                  <a:cubicBezTo>
                    <a:pt x="8386" y="119897"/>
                    <a:pt x="8631" y="120312"/>
                    <a:pt x="8838" y="120726"/>
                  </a:cubicBezTo>
                  <a:cubicBezTo>
                    <a:pt x="9290" y="121536"/>
                    <a:pt x="9723" y="122347"/>
                    <a:pt x="10157" y="123119"/>
                  </a:cubicBezTo>
                  <a:lnTo>
                    <a:pt x="11532" y="125380"/>
                  </a:lnTo>
                  <a:cubicBezTo>
                    <a:pt x="11758" y="125757"/>
                    <a:pt x="11966" y="126134"/>
                    <a:pt x="12211" y="126473"/>
                  </a:cubicBezTo>
                  <a:lnTo>
                    <a:pt x="12908" y="127509"/>
                  </a:lnTo>
                  <a:cubicBezTo>
                    <a:pt x="14152" y="129394"/>
                    <a:pt x="15489" y="131221"/>
                    <a:pt x="16921" y="133012"/>
                  </a:cubicBezTo>
                  <a:cubicBezTo>
                    <a:pt x="18372" y="134783"/>
                    <a:pt x="19899" y="136497"/>
                    <a:pt x="21519" y="138137"/>
                  </a:cubicBezTo>
                  <a:cubicBezTo>
                    <a:pt x="24798" y="141472"/>
                    <a:pt x="28434" y="144430"/>
                    <a:pt x="32391" y="146917"/>
                  </a:cubicBezTo>
                  <a:cubicBezTo>
                    <a:pt x="36424" y="149405"/>
                    <a:pt x="40739" y="151402"/>
                    <a:pt x="45242" y="152853"/>
                  </a:cubicBezTo>
                  <a:lnTo>
                    <a:pt x="46919" y="153399"/>
                  </a:lnTo>
                  <a:lnTo>
                    <a:pt x="48615" y="153870"/>
                  </a:lnTo>
                  <a:cubicBezTo>
                    <a:pt x="49180" y="154021"/>
                    <a:pt x="49745" y="154172"/>
                    <a:pt x="50311" y="154304"/>
                  </a:cubicBezTo>
                  <a:cubicBezTo>
                    <a:pt x="50876" y="154454"/>
                    <a:pt x="51441" y="154605"/>
                    <a:pt x="52007" y="154718"/>
                  </a:cubicBezTo>
                  <a:cubicBezTo>
                    <a:pt x="54268" y="155246"/>
                    <a:pt x="56529" y="155679"/>
                    <a:pt x="58809" y="156056"/>
                  </a:cubicBezTo>
                  <a:cubicBezTo>
                    <a:pt x="61070" y="156433"/>
                    <a:pt x="63350" y="156753"/>
                    <a:pt x="65592" y="157017"/>
                  </a:cubicBezTo>
                  <a:cubicBezTo>
                    <a:pt x="67853" y="157300"/>
                    <a:pt x="70096" y="157526"/>
                    <a:pt x="72338" y="157771"/>
                  </a:cubicBezTo>
                  <a:lnTo>
                    <a:pt x="79065" y="158411"/>
                  </a:lnTo>
                  <a:lnTo>
                    <a:pt x="82419" y="158732"/>
                  </a:lnTo>
                  <a:lnTo>
                    <a:pt x="85792" y="159033"/>
                  </a:lnTo>
                  <a:lnTo>
                    <a:pt x="92556" y="159617"/>
                  </a:lnTo>
                  <a:lnTo>
                    <a:pt x="99302" y="160126"/>
                  </a:lnTo>
                  <a:lnTo>
                    <a:pt x="102694" y="160371"/>
                  </a:lnTo>
                  <a:lnTo>
                    <a:pt x="106085" y="160578"/>
                  </a:lnTo>
                  <a:lnTo>
                    <a:pt x="112850" y="161012"/>
                  </a:lnTo>
                  <a:cubicBezTo>
                    <a:pt x="128604" y="161883"/>
                    <a:pt x="144416" y="162382"/>
                    <a:pt x="160097" y="162382"/>
                  </a:cubicBezTo>
                  <a:cubicBezTo>
                    <a:pt x="162383" y="162382"/>
                    <a:pt x="164667" y="162371"/>
                    <a:pt x="166947" y="162350"/>
                  </a:cubicBezTo>
                  <a:cubicBezTo>
                    <a:pt x="175898" y="162293"/>
                    <a:pt x="184810" y="162029"/>
                    <a:pt x="193647" y="161690"/>
                  </a:cubicBezTo>
                  <a:cubicBezTo>
                    <a:pt x="198057" y="161464"/>
                    <a:pt x="202466" y="161294"/>
                    <a:pt x="206837" y="160993"/>
                  </a:cubicBezTo>
                  <a:cubicBezTo>
                    <a:pt x="209023" y="160861"/>
                    <a:pt x="211209" y="160748"/>
                    <a:pt x="213376" y="160578"/>
                  </a:cubicBezTo>
                  <a:lnTo>
                    <a:pt x="219895" y="160107"/>
                  </a:lnTo>
                  <a:lnTo>
                    <a:pt x="222251" y="159919"/>
                  </a:lnTo>
                  <a:cubicBezTo>
                    <a:pt x="223023" y="159862"/>
                    <a:pt x="223815" y="159787"/>
                    <a:pt x="224606" y="159712"/>
                  </a:cubicBezTo>
                  <a:lnTo>
                    <a:pt x="229317" y="159278"/>
                  </a:lnTo>
                  <a:cubicBezTo>
                    <a:pt x="232445" y="159014"/>
                    <a:pt x="235591" y="158694"/>
                    <a:pt x="238795" y="158298"/>
                  </a:cubicBezTo>
                  <a:cubicBezTo>
                    <a:pt x="241979" y="157903"/>
                    <a:pt x="245220" y="157432"/>
                    <a:pt x="248461" y="156753"/>
                  </a:cubicBezTo>
                  <a:cubicBezTo>
                    <a:pt x="249271" y="156584"/>
                    <a:pt x="250081" y="156414"/>
                    <a:pt x="250892" y="156207"/>
                  </a:cubicBezTo>
                  <a:cubicBezTo>
                    <a:pt x="251306" y="156113"/>
                    <a:pt x="251721" y="156018"/>
                    <a:pt x="252116" y="155924"/>
                  </a:cubicBezTo>
                  <a:lnTo>
                    <a:pt x="253341" y="155585"/>
                  </a:lnTo>
                  <a:cubicBezTo>
                    <a:pt x="254151" y="155378"/>
                    <a:pt x="254962" y="155114"/>
                    <a:pt x="255772" y="154888"/>
                  </a:cubicBezTo>
                  <a:lnTo>
                    <a:pt x="256997" y="154492"/>
                  </a:lnTo>
                  <a:cubicBezTo>
                    <a:pt x="257392" y="154360"/>
                    <a:pt x="257807" y="154228"/>
                    <a:pt x="258203" y="154078"/>
                  </a:cubicBezTo>
                  <a:lnTo>
                    <a:pt x="259371" y="153644"/>
                  </a:lnTo>
                  <a:cubicBezTo>
                    <a:pt x="259785" y="153494"/>
                    <a:pt x="260181" y="153324"/>
                    <a:pt x="260577" y="153173"/>
                  </a:cubicBezTo>
                  <a:cubicBezTo>
                    <a:pt x="261368" y="152853"/>
                    <a:pt x="262160" y="152495"/>
                    <a:pt x="262951" y="152137"/>
                  </a:cubicBezTo>
                  <a:cubicBezTo>
                    <a:pt x="263347" y="151967"/>
                    <a:pt x="263742" y="151760"/>
                    <a:pt x="264138" y="151572"/>
                  </a:cubicBezTo>
                  <a:cubicBezTo>
                    <a:pt x="264515" y="151364"/>
                    <a:pt x="264911" y="151176"/>
                    <a:pt x="265306" y="150969"/>
                  </a:cubicBezTo>
                  <a:lnTo>
                    <a:pt x="266456" y="150328"/>
                  </a:lnTo>
                  <a:lnTo>
                    <a:pt x="267040" y="149989"/>
                  </a:lnTo>
                  <a:cubicBezTo>
                    <a:pt x="267228" y="149895"/>
                    <a:pt x="267417" y="149763"/>
                    <a:pt x="267605" y="149650"/>
                  </a:cubicBezTo>
                  <a:lnTo>
                    <a:pt x="268736" y="148952"/>
                  </a:lnTo>
                  <a:cubicBezTo>
                    <a:pt x="269094" y="148707"/>
                    <a:pt x="269471" y="148463"/>
                    <a:pt x="269829" y="148199"/>
                  </a:cubicBezTo>
                  <a:cubicBezTo>
                    <a:pt x="270187" y="147935"/>
                    <a:pt x="270563" y="147709"/>
                    <a:pt x="270903" y="147426"/>
                  </a:cubicBezTo>
                  <a:lnTo>
                    <a:pt x="271977" y="146635"/>
                  </a:lnTo>
                  <a:cubicBezTo>
                    <a:pt x="272335" y="146371"/>
                    <a:pt x="272674" y="146069"/>
                    <a:pt x="273013" y="145787"/>
                  </a:cubicBezTo>
                  <a:lnTo>
                    <a:pt x="274030" y="144920"/>
                  </a:lnTo>
                  <a:lnTo>
                    <a:pt x="275010" y="143997"/>
                  </a:lnTo>
                  <a:lnTo>
                    <a:pt x="275500" y="143526"/>
                  </a:lnTo>
                  <a:cubicBezTo>
                    <a:pt x="275651" y="143394"/>
                    <a:pt x="275802" y="143224"/>
                    <a:pt x="275971" y="143055"/>
                  </a:cubicBezTo>
                  <a:lnTo>
                    <a:pt x="276913" y="142094"/>
                  </a:lnTo>
                  <a:cubicBezTo>
                    <a:pt x="277215" y="141773"/>
                    <a:pt x="277498" y="141397"/>
                    <a:pt x="277799" y="141057"/>
                  </a:cubicBezTo>
                  <a:lnTo>
                    <a:pt x="278251" y="140549"/>
                  </a:lnTo>
                  <a:lnTo>
                    <a:pt x="278477" y="140285"/>
                  </a:lnTo>
                  <a:lnTo>
                    <a:pt x="278685" y="140021"/>
                  </a:lnTo>
                  <a:lnTo>
                    <a:pt x="279514" y="138928"/>
                  </a:lnTo>
                  <a:cubicBezTo>
                    <a:pt x="279796" y="138570"/>
                    <a:pt x="280041" y="138174"/>
                    <a:pt x="280305" y="137798"/>
                  </a:cubicBezTo>
                  <a:cubicBezTo>
                    <a:pt x="280550" y="137421"/>
                    <a:pt x="280833" y="137044"/>
                    <a:pt x="281059" y="136648"/>
                  </a:cubicBezTo>
                  <a:lnTo>
                    <a:pt x="281775" y="135442"/>
                  </a:lnTo>
                  <a:lnTo>
                    <a:pt x="282114" y="134839"/>
                  </a:lnTo>
                  <a:lnTo>
                    <a:pt x="282434" y="134217"/>
                  </a:lnTo>
                  <a:lnTo>
                    <a:pt x="283056" y="132955"/>
                  </a:lnTo>
                  <a:cubicBezTo>
                    <a:pt x="283245" y="132540"/>
                    <a:pt x="283414" y="132088"/>
                    <a:pt x="283584" y="131655"/>
                  </a:cubicBezTo>
                  <a:cubicBezTo>
                    <a:pt x="283979" y="130807"/>
                    <a:pt x="284243" y="129884"/>
                    <a:pt x="284526" y="128998"/>
                  </a:cubicBezTo>
                  <a:cubicBezTo>
                    <a:pt x="284620" y="128791"/>
                    <a:pt x="284677" y="128546"/>
                    <a:pt x="284733" y="128320"/>
                  </a:cubicBezTo>
                  <a:lnTo>
                    <a:pt x="284903" y="127623"/>
                  </a:lnTo>
                  <a:lnTo>
                    <a:pt x="285072" y="126925"/>
                  </a:lnTo>
                  <a:cubicBezTo>
                    <a:pt x="285129" y="126699"/>
                    <a:pt x="285185" y="126454"/>
                    <a:pt x="285223" y="126228"/>
                  </a:cubicBezTo>
                  <a:cubicBezTo>
                    <a:pt x="285393" y="125286"/>
                    <a:pt x="285543" y="124344"/>
                    <a:pt x="285638" y="123402"/>
                  </a:cubicBezTo>
                  <a:cubicBezTo>
                    <a:pt x="285977" y="119671"/>
                    <a:pt x="285656" y="115902"/>
                    <a:pt x="284714" y="112285"/>
                  </a:cubicBezTo>
                  <a:cubicBezTo>
                    <a:pt x="283791" y="108799"/>
                    <a:pt x="282397" y="105445"/>
                    <a:pt x="280569" y="102336"/>
                  </a:cubicBezTo>
                  <a:cubicBezTo>
                    <a:pt x="278817" y="99283"/>
                    <a:pt x="276706" y="96457"/>
                    <a:pt x="274313" y="93894"/>
                  </a:cubicBezTo>
                  <a:cubicBezTo>
                    <a:pt x="273126" y="92613"/>
                    <a:pt x="271882" y="91388"/>
                    <a:pt x="270563" y="90239"/>
                  </a:cubicBezTo>
                  <a:cubicBezTo>
                    <a:pt x="270243" y="89956"/>
                    <a:pt x="269904" y="89673"/>
                    <a:pt x="269565" y="89391"/>
                  </a:cubicBezTo>
                  <a:cubicBezTo>
                    <a:pt x="269226" y="89127"/>
                    <a:pt x="268905" y="88863"/>
                    <a:pt x="268566" y="88599"/>
                  </a:cubicBezTo>
                  <a:lnTo>
                    <a:pt x="267549" y="87808"/>
                  </a:lnTo>
                  <a:lnTo>
                    <a:pt x="266531" y="87054"/>
                  </a:lnTo>
                  <a:cubicBezTo>
                    <a:pt x="261048" y="83041"/>
                    <a:pt x="255150" y="80007"/>
                    <a:pt x="249346" y="77294"/>
                  </a:cubicBezTo>
                  <a:cubicBezTo>
                    <a:pt x="246445" y="75956"/>
                    <a:pt x="243543" y="74675"/>
                    <a:pt x="240698" y="73412"/>
                  </a:cubicBezTo>
                  <a:cubicBezTo>
                    <a:pt x="239266" y="72771"/>
                    <a:pt x="237852" y="72131"/>
                    <a:pt x="236458" y="71509"/>
                  </a:cubicBezTo>
                  <a:cubicBezTo>
                    <a:pt x="235064" y="70868"/>
                    <a:pt x="233707" y="70209"/>
                    <a:pt x="232350" y="69549"/>
                  </a:cubicBezTo>
                  <a:cubicBezTo>
                    <a:pt x="230485" y="68626"/>
                    <a:pt x="228638" y="67684"/>
                    <a:pt x="226848" y="66666"/>
                  </a:cubicBezTo>
                  <a:cubicBezTo>
                    <a:pt x="225944" y="66177"/>
                    <a:pt x="225077" y="65649"/>
                    <a:pt x="224210" y="65121"/>
                  </a:cubicBezTo>
                  <a:lnTo>
                    <a:pt x="222910" y="64311"/>
                  </a:lnTo>
                  <a:lnTo>
                    <a:pt x="222269" y="63897"/>
                  </a:lnTo>
                  <a:lnTo>
                    <a:pt x="221648" y="63482"/>
                  </a:lnTo>
                  <a:cubicBezTo>
                    <a:pt x="218331" y="61277"/>
                    <a:pt x="215298" y="58696"/>
                    <a:pt x="212603" y="55775"/>
                  </a:cubicBezTo>
                  <a:lnTo>
                    <a:pt x="211661" y="54682"/>
                  </a:lnTo>
                  <a:lnTo>
                    <a:pt x="211416" y="54400"/>
                  </a:lnTo>
                  <a:lnTo>
                    <a:pt x="211209" y="54117"/>
                  </a:lnTo>
                  <a:lnTo>
                    <a:pt x="210757" y="53533"/>
                  </a:lnTo>
                  <a:cubicBezTo>
                    <a:pt x="210154" y="52779"/>
                    <a:pt x="209664" y="51969"/>
                    <a:pt x="209098" y="51178"/>
                  </a:cubicBezTo>
                  <a:cubicBezTo>
                    <a:pt x="208062" y="49501"/>
                    <a:pt x="207139" y="47767"/>
                    <a:pt x="206310" y="45958"/>
                  </a:cubicBezTo>
                  <a:cubicBezTo>
                    <a:pt x="205481" y="44112"/>
                    <a:pt x="204689" y="42152"/>
                    <a:pt x="203936" y="40155"/>
                  </a:cubicBezTo>
                  <a:cubicBezTo>
                    <a:pt x="203182" y="38139"/>
                    <a:pt x="202409" y="36047"/>
                    <a:pt x="201599" y="33937"/>
                  </a:cubicBezTo>
                  <a:cubicBezTo>
                    <a:pt x="200789" y="31826"/>
                    <a:pt x="199884" y="29659"/>
                    <a:pt x="198848" y="27511"/>
                  </a:cubicBezTo>
                  <a:lnTo>
                    <a:pt x="198452" y="26701"/>
                  </a:lnTo>
                  <a:lnTo>
                    <a:pt x="198264" y="26287"/>
                  </a:lnTo>
                  <a:lnTo>
                    <a:pt x="198038" y="25891"/>
                  </a:lnTo>
                  <a:lnTo>
                    <a:pt x="197171" y="24289"/>
                  </a:lnTo>
                  <a:cubicBezTo>
                    <a:pt x="196530" y="23234"/>
                    <a:pt x="195909" y="22160"/>
                    <a:pt x="195174" y="21142"/>
                  </a:cubicBezTo>
                  <a:cubicBezTo>
                    <a:pt x="193742" y="19070"/>
                    <a:pt x="192102" y="17148"/>
                    <a:pt x="190293" y="15395"/>
                  </a:cubicBezTo>
                  <a:cubicBezTo>
                    <a:pt x="188503" y="13662"/>
                    <a:pt x="186563" y="12098"/>
                    <a:pt x="184490" y="10722"/>
                  </a:cubicBezTo>
                  <a:cubicBezTo>
                    <a:pt x="180401" y="7990"/>
                    <a:pt x="175954" y="6031"/>
                    <a:pt x="171488" y="4561"/>
                  </a:cubicBezTo>
                  <a:cubicBezTo>
                    <a:pt x="167098" y="3167"/>
                    <a:pt x="162613" y="2149"/>
                    <a:pt x="158053" y="1508"/>
                  </a:cubicBezTo>
                  <a:cubicBezTo>
                    <a:pt x="153569" y="849"/>
                    <a:pt x="149141" y="491"/>
                    <a:pt x="144788" y="284"/>
                  </a:cubicBezTo>
                  <a:cubicBezTo>
                    <a:pt x="143695" y="227"/>
                    <a:pt x="142602" y="171"/>
                    <a:pt x="141528" y="152"/>
                  </a:cubicBezTo>
                  <a:lnTo>
                    <a:pt x="138306" y="76"/>
                  </a:lnTo>
                  <a:lnTo>
                    <a:pt x="135103" y="1"/>
                  </a:lnTo>
                  <a:lnTo>
                    <a:pt x="131919" y="1"/>
                  </a:lnTo>
                  <a:cubicBezTo>
                    <a:pt x="131668" y="0"/>
                    <a:pt x="131418" y="0"/>
                    <a:pt x="1311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9" name="Google Shape;2159;p42"/>
          <p:cNvSpPr txBox="1"/>
          <p:nvPr>
            <p:ph type="ctrTitle"/>
          </p:nvPr>
        </p:nvSpPr>
        <p:spPr>
          <a:xfrm flipH="1">
            <a:off x="3141750" y="1241000"/>
            <a:ext cx="2860500" cy="177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5"/>
                </a:solidFill>
              </a:rPr>
              <a:t>AWESOME WORDS</a:t>
            </a:r>
            <a:endParaRPr>
              <a:solidFill>
                <a:schemeClr val="accent5"/>
              </a:solidFill>
            </a:endParaRPr>
          </a:p>
        </p:txBody>
      </p:sp>
      <p:grpSp>
        <p:nvGrpSpPr>
          <p:cNvPr id="2160" name="Google Shape;2160;p42"/>
          <p:cNvGrpSpPr/>
          <p:nvPr/>
        </p:nvGrpSpPr>
        <p:grpSpPr>
          <a:xfrm>
            <a:off x="764494" y="630098"/>
            <a:ext cx="1474995" cy="1417341"/>
            <a:chOff x="720001" y="115874"/>
            <a:chExt cx="1851846" cy="1779461"/>
          </a:xfrm>
        </p:grpSpPr>
        <p:sp>
          <p:nvSpPr>
            <p:cNvPr id="2161" name="Google Shape;2161;p42"/>
            <p:cNvSpPr/>
            <p:nvPr/>
          </p:nvSpPr>
          <p:spPr>
            <a:xfrm>
              <a:off x="1780929" y="883301"/>
              <a:ext cx="610682" cy="583903"/>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2"/>
            <p:cNvSpPr/>
            <p:nvPr/>
          </p:nvSpPr>
          <p:spPr>
            <a:xfrm>
              <a:off x="2300251" y="487599"/>
              <a:ext cx="271596" cy="25968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2"/>
            <p:cNvSpPr/>
            <p:nvPr/>
          </p:nvSpPr>
          <p:spPr>
            <a:xfrm>
              <a:off x="1653900" y="265223"/>
              <a:ext cx="470258" cy="44963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2"/>
            <p:cNvSpPr/>
            <p:nvPr/>
          </p:nvSpPr>
          <p:spPr>
            <a:xfrm>
              <a:off x="1159174" y="265226"/>
              <a:ext cx="365756" cy="349717"/>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2"/>
            <p:cNvSpPr/>
            <p:nvPr/>
          </p:nvSpPr>
          <p:spPr>
            <a:xfrm>
              <a:off x="1289799" y="747275"/>
              <a:ext cx="432158" cy="413208"/>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2"/>
            <p:cNvSpPr/>
            <p:nvPr/>
          </p:nvSpPr>
          <p:spPr>
            <a:xfrm>
              <a:off x="1251700" y="1292798"/>
              <a:ext cx="470258" cy="44963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2"/>
            <p:cNvSpPr/>
            <p:nvPr/>
          </p:nvSpPr>
          <p:spPr>
            <a:xfrm>
              <a:off x="1927951" y="1635649"/>
              <a:ext cx="271596" cy="25968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2"/>
            <p:cNvSpPr/>
            <p:nvPr/>
          </p:nvSpPr>
          <p:spPr>
            <a:xfrm>
              <a:off x="720001" y="115874"/>
              <a:ext cx="271596" cy="25968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 name="Google Shape;2169;p42"/>
          <p:cNvGrpSpPr/>
          <p:nvPr/>
        </p:nvGrpSpPr>
        <p:grpSpPr>
          <a:xfrm rot="4499590">
            <a:off x="7575066" y="1587848"/>
            <a:ext cx="1471969" cy="2034257"/>
            <a:chOff x="1913725" y="238075"/>
            <a:chExt cx="3807625" cy="5238475"/>
          </a:xfrm>
        </p:grpSpPr>
        <p:sp>
          <p:nvSpPr>
            <p:cNvPr id="2170" name="Google Shape;2170;p42"/>
            <p:cNvSpPr/>
            <p:nvPr/>
          </p:nvSpPr>
          <p:spPr>
            <a:xfrm>
              <a:off x="2371350" y="2252225"/>
              <a:ext cx="160600" cy="812400"/>
            </a:xfrm>
            <a:custGeom>
              <a:rect b="b" l="l" r="r" t="t"/>
              <a:pathLst>
                <a:path extrusionOk="0" h="32496" w="6424">
                  <a:moveTo>
                    <a:pt x="3088" y="0"/>
                  </a:moveTo>
                  <a:cubicBezTo>
                    <a:pt x="2748" y="0"/>
                    <a:pt x="2429" y="40"/>
                    <a:pt x="2188" y="105"/>
                  </a:cubicBezTo>
                  <a:cubicBezTo>
                    <a:pt x="1004" y="426"/>
                    <a:pt x="0" y="1309"/>
                    <a:pt x="141" y="2594"/>
                  </a:cubicBezTo>
                  <a:cubicBezTo>
                    <a:pt x="1144" y="11947"/>
                    <a:pt x="1245" y="21341"/>
                    <a:pt x="1245" y="30734"/>
                  </a:cubicBezTo>
                  <a:cubicBezTo>
                    <a:pt x="1245" y="31962"/>
                    <a:pt x="2292" y="32495"/>
                    <a:pt x="3445" y="32495"/>
                  </a:cubicBezTo>
                  <a:cubicBezTo>
                    <a:pt x="4855" y="32495"/>
                    <a:pt x="6423" y="31697"/>
                    <a:pt x="6423" y="30393"/>
                  </a:cubicBezTo>
                  <a:cubicBezTo>
                    <a:pt x="6423" y="20658"/>
                    <a:pt x="6263" y="10923"/>
                    <a:pt x="5219" y="1229"/>
                  </a:cubicBezTo>
                  <a:cubicBezTo>
                    <a:pt x="5116" y="302"/>
                    <a:pt x="4021" y="0"/>
                    <a:pt x="3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2"/>
            <p:cNvSpPr/>
            <p:nvPr/>
          </p:nvSpPr>
          <p:spPr>
            <a:xfrm>
              <a:off x="2949925" y="1406000"/>
              <a:ext cx="127475" cy="921500"/>
            </a:xfrm>
            <a:custGeom>
              <a:rect b="b" l="l" r="r" t="t"/>
              <a:pathLst>
                <a:path extrusionOk="0" h="36860" w="5099">
                  <a:moveTo>
                    <a:pt x="3991" y="0"/>
                  </a:moveTo>
                  <a:cubicBezTo>
                    <a:pt x="2491" y="0"/>
                    <a:pt x="0" y="698"/>
                    <a:pt x="0" y="1779"/>
                  </a:cubicBezTo>
                  <a:lnTo>
                    <a:pt x="0" y="36443"/>
                  </a:lnTo>
                  <a:cubicBezTo>
                    <a:pt x="0" y="36729"/>
                    <a:pt x="469" y="36860"/>
                    <a:pt x="1123" y="36860"/>
                  </a:cubicBezTo>
                  <a:cubicBezTo>
                    <a:pt x="2624" y="36860"/>
                    <a:pt x="5098" y="36168"/>
                    <a:pt x="5098" y="35078"/>
                  </a:cubicBezTo>
                  <a:lnTo>
                    <a:pt x="5098" y="414"/>
                  </a:lnTo>
                  <a:cubicBezTo>
                    <a:pt x="5098" y="130"/>
                    <a:pt x="4636" y="0"/>
                    <a:pt x="39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2"/>
            <p:cNvSpPr/>
            <p:nvPr/>
          </p:nvSpPr>
          <p:spPr>
            <a:xfrm>
              <a:off x="3410050" y="2147850"/>
              <a:ext cx="128000" cy="983225"/>
            </a:xfrm>
            <a:custGeom>
              <a:rect b="b" l="l" r="r" t="t"/>
              <a:pathLst>
                <a:path extrusionOk="0" h="39329" w="5120">
                  <a:moveTo>
                    <a:pt x="3322" y="1"/>
                  </a:moveTo>
                  <a:cubicBezTo>
                    <a:pt x="3168" y="1"/>
                    <a:pt x="3016" y="9"/>
                    <a:pt x="2871" y="24"/>
                  </a:cubicBezTo>
                  <a:cubicBezTo>
                    <a:pt x="2088" y="105"/>
                    <a:pt x="1" y="727"/>
                    <a:pt x="1" y="1831"/>
                  </a:cubicBezTo>
                  <a:lnTo>
                    <a:pt x="1" y="1851"/>
                  </a:lnTo>
                  <a:lnTo>
                    <a:pt x="1" y="38061"/>
                  </a:lnTo>
                  <a:cubicBezTo>
                    <a:pt x="1" y="39050"/>
                    <a:pt x="943" y="39329"/>
                    <a:pt x="1805" y="39329"/>
                  </a:cubicBezTo>
                  <a:cubicBezTo>
                    <a:pt x="1957" y="39329"/>
                    <a:pt x="2107" y="39320"/>
                    <a:pt x="2249" y="39305"/>
                  </a:cubicBezTo>
                  <a:cubicBezTo>
                    <a:pt x="3052" y="39225"/>
                    <a:pt x="5119" y="38623"/>
                    <a:pt x="5119" y="37499"/>
                  </a:cubicBezTo>
                  <a:lnTo>
                    <a:pt x="5119" y="1269"/>
                  </a:lnTo>
                  <a:cubicBezTo>
                    <a:pt x="5119" y="280"/>
                    <a:pt x="4192" y="1"/>
                    <a:pt x="33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2"/>
            <p:cNvSpPr/>
            <p:nvPr/>
          </p:nvSpPr>
          <p:spPr>
            <a:xfrm>
              <a:off x="3982875" y="1401175"/>
              <a:ext cx="158325" cy="893025"/>
            </a:xfrm>
            <a:custGeom>
              <a:rect b="b" l="l" r="r" t="t"/>
              <a:pathLst>
                <a:path extrusionOk="0" h="35721" w="6333">
                  <a:moveTo>
                    <a:pt x="3881" y="0"/>
                  </a:moveTo>
                  <a:cubicBezTo>
                    <a:pt x="2339" y="0"/>
                    <a:pt x="1" y="837"/>
                    <a:pt x="110" y="1972"/>
                  </a:cubicBezTo>
                  <a:cubicBezTo>
                    <a:pt x="1134" y="13011"/>
                    <a:pt x="1254" y="24071"/>
                    <a:pt x="1254" y="35150"/>
                  </a:cubicBezTo>
                  <a:cubicBezTo>
                    <a:pt x="1254" y="35543"/>
                    <a:pt x="1794" y="35720"/>
                    <a:pt x="2521" y="35720"/>
                  </a:cubicBezTo>
                  <a:cubicBezTo>
                    <a:pt x="4025" y="35720"/>
                    <a:pt x="6332" y="34962"/>
                    <a:pt x="6332" y="33785"/>
                  </a:cubicBezTo>
                  <a:cubicBezTo>
                    <a:pt x="6332" y="22706"/>
                    <a:pt x="6232" y="11646"/>
                    <a:pt x="5188" y="607"/>
                  </a:cubicBezTo>
                  <a:cubicBezTo>
                    <a:pt x="5150" y="184"/>
                    <a:pt x="4603" y="0"/>
                    <a:pt x="38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2"/>
            <p:cNvSpPr/>
            <p:nvPr/>
          </p:nvSpPr>
          <p:spPr>
            <a:xfrm>
              <a:off x="4555500" y="2116025"/>
              <a:ext cx="188850" cy="969975"/>
            </a:xfrm>
            <a:custGeom>
              <a:rect b="b" l="l" r="r" t="t"/>
              <a:pathLst>
                <a:path extrusionOk="0" h="38799" w="7554">
                  <a:moveTo>
                    <a:pt x="3936" y="1"/>
                  </a:moveTo>
                  <a:cubicBezTo>
                    <a:pt x="2353" y="1"/>
                    <a:pt x="0" y="910"/>
                    <a:pt x="207" y="2000"/>
                  </a:cubicBezTo>
                  <a:lnTo>
                    <a:pt x="207" y="2020"/>
                  </a:lnTo>
                  <a:cubicBezTo>
                    <a:pt x="2435" y="13903"/>
                    <a:pt x="1351" y="25966"/>
                    <a:pt x="227" y="37888"/>
                  </a:cubicBezTo>
                  <a:cubicBezTo>
                    <a:pt x="167" y="38535"/>
                    <a:pt x="842" y="38798"/>
                    <a:pt x="1716" y="38798"/>
                  </a:cubicBezTo>
                  <a:cubicBezTo>
                    <a:pt x="3177" y="38798"/>
                    <a:pt x="5198" y="38062"/>
                    <a:pt x="5285" y="37146"/>
                  </a:cubicBezTo>
                  <a:cubicBezTo>
                    <a:pt x="6430" y="25002"/>
                    <a:pt x="7554" y="12718"/>
                    <a:pt x="5306" y="635"/>
                  </a:cubicBezTo>
                  <a:cubicBezTo>
                    <a:pt x="5218" y="189"/>
                    <a:pt x="4656" y="1"/>
                    <a:pt x="39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2"/>
            <p:cNvSpPr/>
            <p:nvPr/>
          </p:nvSpPr>
          <p:spPr>
            <a:xfrm>
              <a:off x="3925200" y="3096525"/>
              <a:ext cx="158800" cy="932475"/>
            </a:xfrm>
            <a:custGeom>
              <a:rect b="b" l="l" r="r" t="t"/>
              <a:pathLst>
                <a:path extrusionOk="0" h="37299" w="6352">
                  <a:moveTo>
                    <a:pt x="3845" y="1"/>
                  </a:moveTo>
                  <a:cubicBezTo>
                    <a:pt x="2297" y="1"/>
                    <a:pt x="0" y="855"/>
                    <a:pt x="109" y="2020"/>
                  </a:cubicBezTo>
                  <a:cubicBezTo>
                    <a:pt x="1193" y="13542"/>
                    <a:pt x="1253" y="25123"/>
                    <a:pt x="1253" y="36685"/>
                  </a:cubicBezTo>
                  <a:cubicBezTo>
                    <a:pt x="1253" y="37109"/>
                    <a:pt x="1809" y="37299"/>
                    <a:pt x="2553" y="37299"/>
                  </a:cubicBezTo>
                  <a:cubicBezTo>
                    <a:pt x="4063" y="37299"/>
                    <a:pt x="6351" y="36516"/>
                    <a:pt x="6351" y="35320"/>
                  </a:cubicBezTo>
                  <a:cubicBezTo>
                    <a:pt x="6351" y="23758"/>
                    <a:pt x="6291" y="12177"/>
                    <a:pt x="5207" y="656"/>
                  </a:cubicBezTo>
                  <a:cubicBezTo>
                    <a:pt x="5161" y="199"/>
                    <a:pt x="4590" y="1"/>
                    <a:pt x="38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2"/>
            <p:cNvSpPr/>
            <p:nvPr/>
          </p:nvSpPr>
          <p:spPr>
            <a:xfrm>
              <a:off x="2863100" y="3158300"/>
              <a:ext cx="128500" cy="960525"/>
            </a:xfrm>
            <a:custGeom>
              <a:rect b="b" l="l" r="r" t="t"/>
              <a:pathLst>
                <a:path extrusionOk="0" h="38421" w="5140">
                  <a:moveTo>
                    <a:pt x="3012" y="1"/>
                  </a:moveTo>
                  <a:cubicBezTo>
                    <a:pt x="1599" y="1"/>
                    <a:pt x="1" y="802"/>
                    <a:pt x="1" y="2079"/>
                  </a:cubicBezTo>
                  <a:lnTo>
                    <a:pt x="1" y="36743"/>
                  </a:lnTo>
                  <a:cubicBezTo>
                    <a:pt x="1" y="37917"/>
                    <a:pt x="1010" y="38421"/>
                    <a:pt x="2133" y="38421"/>
                  </a:cubicBezTo>
                  <a:cubicBezTo>
                    <a:pt x="3545" y="38421"/>
                    <a:pt x="5139" y="37624"/>
                    <a:pt x="5139" y="36361"/>
                  </a:cubicBezTo>
                  <a:lnTo>
                    <a:pt x="5139" y="1677"/>
                  </a:lnTo>
                  <a:cubicBezTo>
                    <a:pt x="5139" y="505"/>
                    <a:pt x="4134" y="1"/>
                    <a:pt x="30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2"/>
            <p:cNvSpPr/>
            <p:nvPr/>
          </p:nvSpPr>
          <p:spPr>
            <a:xfrm>
              <a:off x="3410050" y="3960175"/>
              <a:ext cx="127500" cy="977575"/>
            </a:xfrm>
            <a:custGeom>
              <a:rect b="b" l="l" r="r" t="t"/>
              <a:pathLst>
                <a:path extrusionOk="0" h="39103" w="5100">
                  <a:moveTo>
                    <a:pt x="3410" y="1"/>
                  </a:moveTo>
                  <a:cubicBezTo>
                    <a:pt x="3229" y="1"/>
                    <a:pt x="3053" y="13"/>
                    <a:pt x="2891" y="31"/>
                  </a:cubicBezTo>
                  <a:cubicBezTo>
                    <a:pt x="2169" y="131"/>
                    <a:pt x="1" y="713"/>
                    <a:pt x="1" y="1777"/>
                  </a:cubicBezTo>
                  <a:lnTo>
                    <a:pt x="1" y="37967"/>
                  </a:lnTo>
                  <a:cubicBezTo>
                    <a:pt x="1" y="38876"/>
                    <a:pt x="868" y="39102"/>
                    <a:pt x="1667" y="39102"/>
                  </a:cubicBezTo>
                  <a:cubicBezTo>
                    <a:pt x="1856" y="39102"/>
                    <a:pt x="2040" y="39090"/>
                    <a:pt x="2209" y="39071"/>
                  </a:cubicBezTo>
                  <a:cubicBezTo>
                    <a:pt x="2931" y="38990"/>
                    <a:pt x="5099" y="38408"/>
                    <a:pt x="5099" y="37345"/>
                  </a:cubicBezTo>
                  <a:lnTo>
                    <a:pt x="5099" y="1135"/>
                  </a:lnTo>
                  <a:cubicBezTo>
                    <a:pt x="5099" y="233"/>
                    <a:pt x="4215" y="1"/>
                    <a:pt x="34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2"/>
            <p:cNvSpPr/>
            <p:nvPr/>
          </p:nvSpPr>
          <p:spPr>
            <a:xfrm>
              <a:off x="4445250" y="3726425"/>
              <a:ext cx="128500" cy="766150"/>
            </a:xfrm>
            <a:custGeom>
              <a:rect b="b" l="l" r="r" t="t"/>
              <a:pathLst>
                <a:path extrusionOk="0" h="30646" w="5140">
                  <a:moveTo>
                    <a:pt x="3122" y="0"/>
                  </a:moveTo>
                  <a:cubicBezTo>
                    <a:pt x="1683" y="0"/>
                    <a:pt x="1" y="800"/>
                    <a:pt x="1" y="1995"/>
                  </a:cubicBezTo>
                  <a:lnTo>
                    <a:pt x="1" y="29132"/>
                  </a:lnTo>
                  <a:cubicBezTo>
                    <a:pt x="1" y="30199"/>
                    <a:pt x="945" y="30646"/>
                    <a:pt x="2024" y="30646"/>
                  </a:cubicBezTo>
                  <a:cubicBezTo>
                    <a:pt x="3462" y="30646"/>
                    <a:pt x="5139" y="29851"/>
                    <a:pt x="5139" y="28670"/>
                  </a:cubicBezTo>
                  <a:lnTo>
                    <a:pt x="5139" y="1513"/>
                  </a:lnTo>
                  <a:cubicBezTo>
                    <a:pt x="5139" y="448"/>
                    <a:pt x="4198" y="0"/>
                    <a:pt x="31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2"/>
            <p:cNvSpPr/>
            <p:nvPr/>
          </p:nvSpPr>
          <p:spPr>
            <a:xfrm>
              <a:off x="4960325" y="2872875"/>
              <a:ext cx="159875" cy="889200"/>
            </a:xfrm>
            <a:custGeom>
              <a:rect b="b" l="l" r="r" t="t"/>
              <a:pathLst>
                <a:path extrusionOk="0" h="35568" w="6395">
                  <a:moveTo>
                    <a:pt x="3976" y="1"/>
                  </a:moveTo>
                  <a:cubicBezTo>
                    <a:pt x="2430" y="1"/>
                    <a:pt x="0" y="822"/>
                    <a:pt x="112" y="1894"/>
                  </a:cubicBezTo>
                  <a:cubicBezTo>
                    <a:pt x="1296" y="12913"/>
                    <a:pt x="1276" y="24013"/>
                    <a:pt x="1276" y="35073"/>
                  </a:cubicBezTo>
                  <a:cubicBezTo>
                    <a:pt x="1276" y="35414"/>
                    <a:pt x="1779" y="35568"/>
                    <a:pt x="2468" y="35568"/>
                  </a:cubicBezTo>
                  <a:cubicBezTo>
                    <a:pt x="3969" y="35568"/>
                    <a:pt x="6354" y="34836"/>
                    <a:pt x="6354" y="33708"/>
                  </a:cubicBezTo>
                  <a:cubicBezTo>
                    <a:pt x="6354" y="22648"/>
                    <a:pt x="6394" y="11549"/>
                    <a:pt x="5210" y="529"/>
                  </a:cubicBezTo>
                  <a:cubicBezTo>
                    <a:pt x="5167" y="160"/>
                    <a:pt x="4657" y="1"/>
                    <a:pt x="39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2"/>
            <p:cNvSpPr/>
            <p:nvPr/>
          </p:nvSpPr>
          <p:spPr>
            <a:xfrm>
              <a:off x="5164825" y="1283775"/>
              <a:ext cx="157900" cy="939525"/>
            </a:xfrm>
            <a:custGeom>
              <a:rect b="b" l="l" r="r" t="t"/>
              <a:pathLst>
                <a:path extrusionOk="0" h="37581" w="6316">
                  <a:moveTo>
                    <a:pt x="4571" y="1"/>
                  </a:moveTo>
                  <a:cubicBezTo>
                    <a:pt x="3121" y="1"/>
                    <a:pt x="1241" y="755"/>
                    <a:pt x="1145" y="1790"/>
                  </a:cubicBezTo>
                  <a:cubicBezTo>
                    <a:pt x="61" y="13432"/>
                    <a:pt x="1" y="25134"/>
                    <a:pt x="1" y="36795"/>
                  </a:cubicBezTo>
                  <a:cubicBezTo>
                    <a:pt x="1" y="37339"/>
                    <a:pt x="613" y="37580"/>
                    <a:pt x="1412" y="37580"/>
                  </a:cubicBezTo>
                  <a:cubicBezTo>
                    <a:pt x="2915" y="37580"/>
                    <a:pt x="5079" y="36728"/>
                    <a:pt x="5079" y="35431"/>
                  </a:cubicBezTo>
                  <a:cubicBezTo>
                    <a:pt x="5079" y="24010"/>
                    <a:pt x="5159" y="12549"/>
                    <a:pt x="6243" y="1148"/>
                  </a:cubicBezTo>
                  <a:cubicBezTo>
                    <a:pt x="6315" y="337"/>
                    <a:pt x="5539" y="1"/>
                    <a:pt x="45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2"/>
            <p:cNvSpPr/>
            <p:nvPr/>
          </p:nvSpPr>
          <p:spPr>
            <a:xfrm>
              <a:off x="4471925" y="725125"/>
              <a:ext cx="158525" cy="926075"/>
            </a:xfrm>
            <a:custGeom>
              <a:rect b="b" l="l" r="r" t="t"/>
              <a:pathLst>
                <a:path extrusionOk="0" h="37043" w="6341">
                  <a:moveTo>
                    <a:pt x="3979" y="1"/>
                  </a:moveTo>
                  <a:cubicBezTo>
                    <a:pt x="2439" y="1"/>
                    <a:pt x="0" y="803"/>
                    <a:pt x="98" y="1876"/>
                  </a:cubicBezTo>
                  <a:cubicBezTo>
                    <a:pt x="1182" y="13418"/>
                    <a:pt x="1242" y="24999"/>
                    <a:pt x="1242" y="36561"/>
                  </a:cubicBezTo>
                  <a:cubicBezTo>
                    <a:pt x="1242" y="36893"/>
                    <a:pt x="1739" y="37043"/>
                    <a:pt x="2422" y="37043"/>
                  </a:cubicBezTo>
                  <a:cubicBezTo>
                    <a:pt x="3928" y="37043"/>
                    <a:pt x="6340" y="36314"/>
                    <a:pt x="6340" y="35196"/>
                  </a:cubicBezTo>
                  <a:cubicBezTo>
                    <a:pt x="6340" y="23634"/>
                    <a:pt x="6280" y="12033"/>
                    <a:pt x="5196" y="512"/>
                  </a:cubicBezTo>
                  <a:cubicBezTo>
                    <a:pt x="5159" y="156"/>
                    <a:pt x="4656" y="1"/>
                    <a:pt x="39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2"/>
            <p:cNvSpPr/>
            <p:nvPr/>
          </p:nvSpPr>
          <p:spPr>
            <a:xfrm>
              <a:off x="3406375" y="870025"/>
              <a:ext cx="159775" cy="711050"/>
            </a:xfrm>
            <a:custGeom>
              <a:rect b="b" l="l" r="r" t="t"/>
              <a:pathLst>
                <a:path extrusionOk="0" h="28442" w="6391">
                  <a:moveTo>
                    <a:pt x="3782" y="0"/>
                  </a:moveTo>
                  <a:cubicBezTo>
                    <a:pt x="2223" y="0"/>
                    <a:pt x="1" y="905"/>
                    <a:pt x="148" y="2122"/>
                  </a:cubicBezTo>
                  <a:cubicBezTo>
                    <a:pt x="1212" y="10612"/>
                    <a:pt x="1312" y="19183"/>
                    <a:pt x="1312" y="27734"/>
                  </a:cubicBezTo>
                  <a:cubicBezTo>
                    <a:pt x="1312" y="28224"/>
                    <a:pt x="1896" y="28442"/>
                    <a:pt x="2669" y="28442"/>
                  </a:cubicBezTo>
                  <a:cubicBezTo>
                    <a:pt x="4173" y="28442"/>
                    <a:pt x="6390" y="27616"/>
                    <a:pt x="6390" y="26369"/>
                  </a:cubicBezTo>
                  <a:cubicBezTo>
                    <a:pt x="6390" y="17818"/>
                    <a:pt x="6310" y="9248"/>
                    <a:pt x="5246" y="757"/>
                  </a:cubicBezTo>
                  <a:cubicBezTo>
                    <a:pt x="5179" y="228"/>
                    <a:pt x="4564" y="0"/>
                    <a:pt x="37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2"/>
            <p:cNvSpPr/>
            <p:nvPr/>
          </p:nvSpPr>
          <p:spPr>
            <a:xfrm>
              <a:off x="2489275" y="1016375"/>
              <a:ext cx="127975" cy="684000"/>
            </a:xfrm>
            <a:custGeom>
              <a:rect b="b" l="l" r="r" t="t"/>
              <a:pathLst>
                <a:path extrusionOk="0" h="27360" w="5119">
                  <a:moveTo>
                    <a:pt x="3264" y="1"/>
                  </a:moveTo>
                  <a:cubicBezTo>
                    <a:pt x="3130" y="1"/>
                    <a:pt x="2997" y="8"/>
                    <a:pt x="2871" y="21"/>
                  </a:cubicBezTo>
                  <a:cubicBezTo>
                    <a:pt x="2048" y="102"/>
                    <a:pt x="0" y="744"/>
                    <a:pt x="0" y="1888"/>
                  </a:cubicBezTo>
                  <a:lnTo>
                    <a:pt x="0" y="26015"/>
                  </a:lnTo>
                  <a:cubicBezTo>
                    <a:pt x="0" y="27043"/>
                    <a:pt x="969" y="27360"/>
                    <a:pt x="1868" y="27360"/>
                  </a:cubicBezTo>
                  <a:cubicBezTo>
                    <a:pt x="2004" y="27360"/>
                    <a:pt x="2139" y="27352"/>
                    <a:pt x="2268" y="27339"/>
                  </a:cubicBezTo>
                  <a:cubicBezTo>
                    <a:pt x="3091" y="27259"/>
                    <a:pt x="5119" y="26617"/>
                    <a:pt x="5119" y="25473"/>
                  </a:cubicBezTo>
                  <a:lnTo>
                    <a:pt x="5119" y="1346"/>
                  </a:lnTo>
                  <a:cubicBezTo>
                    <a:pt x="5119" y="318"/>
                    <a:pt x="4150" y="1"/>
                    <a:pt x="32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2"/>
            <p:cNvSpPr/>
            <p:nvPr/>
          </p:nvSpPr>
          <p:spPr>
            <a:xfrm>
              <a:off x="2402450" y="3721150"/>
              <a:ext cx="162000" cy="701825"/>
            </a:xfrm>
            <a:custGeom>
              <a:rect b="b" l="l" r="r" t="t"/>
              <a:pathLst>
                <a:path extrusionOk="0" h="28073" w="6480">
                  <a:moveTo>
                    <a:pt x="4314" y="1"/>
                  </a:moveTo>
                  <a:cubicBezTo>
                    <a:pt x="2931" y="1"/>
                    <a:pt x="1319" y="785"/>
                    <a:pt x="1145" y="2125"/>
                  </a:cubicBezTo>
                  <a:cubicBezTo>
                    <a:pt x="141" y="10134"/>
                    <a:pt x="1" y="18183"/>
                    <a:pt x="1" y="26252"/>
                  </a:cubicBezTo>
                  <a:cubicBezTo>
                    <a:pt x="1" y="27518"/>
                    <a:pt x="1067" y="28073"/>
                    <a:pt x="2232" y="28073"/>
                  </a:cubicBezTo>
                  <a:cubicBezTo>
                    <a:pt x="3634" y="28073"/>
                    <a:pt x="5179" y="27268"/>
                    <a:pt x="5179" y="25930"/>
                  </a:cubicBezTo>
                  <a:cubicBezTo>
                    <a:pt x="5179" y="17862"/>
                    <a:pt x="5320" y="9813"/>
                    <a:pt x="6323" y="1804"/>
                  </a:cubicBezTo>
                  <a:cubicBezTo>
                    <a:pt x="6479" y="556"/>
                    <a:pt x="5478" y="1"/>
                    <a:pt x="4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2"/>
            <p:cNvSpPr/>
            <p:nvPr/>
          </p:nvSpPr>
          <p:spPr>
            <a:xfrm>
              <a:off x="2863100" y="4740900"/>
              <a:ext cx="129000" cy="735650"/>
            </a:xfrm>
            <a:custGeom>
              <a:rect b="b" l="l" r="r" t="t"/>
              <a:pathLst>
                <a:path extrusionOk="0" h="29426" w="5160">
                  <a:moveTo>
                    <a:pt x="3006" y="0"/>
                  </a:moveTo>
                  <a:cubicBezTo>
                    <a:pt x="1591" y="0"/>
                    <a:pt x="1" y="799"/>
                    <a:pt x="1" y="2081"/>
                  </a:cubicBezTo>
                  <a:lnTo>
                    <a:pt x="1" y="27733"/>
                  </a:lnTo>
                  <a:cubicBezTo>
                    <a:pt x="1" y="28917"/>
                    <a:pt x="1015" y="29426"/>
                    <a:pt x="2145" y="29426"/>
                  </a:cubicBezTo>
                  <a:cubicBezTo>
                    <a:pt x="3562" y="29426"/>
                    <a:pt x="5159" y="28625"/>
                    <a:pt x="5159" y="27352"/>
                  </a:cubicBezTo>
                  <a:lnTo>
                    <a:pt x="5159" y="1700"/>
                  </a:lnTo>
                  <a:cubicBezTo>
                    <a:pt x="5159" y="513"/>
                    <a:pt x="4139" y="0"/>
                    <a:pt x="30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2"/>
            <p:cNvSpPr/>
            <p:nvPr/>
          </p:nvSpPr>
          <p:spPr>
            <a:xfrm>
              <a:off x="4014225" y="4718025"/>
              <a:ext cx="126975" cy="705700"/>
            </a:xfrm>
            <a:custGeom>
              <a:rect b="b" l="l" r="r" t="t"/>
              <a:pathLst>
                <a:path extrusionOk="0" h="28228" w="5079">
                  <a:moveTo>
                    <a:pt x="3770" y="0"/>
                  </a:moveTo>
                  <a:cubicBezTo>
                    <a:pt x="2266" y="0"/>
                    <a:pt x="0" y="786"/>
                    <a:pt x="0" y="1992"/>
                  </a:cubicBezTo>
                  <a:lnTo>
                    <a:pt x="0" y="27604"/>
                  </a:lnTo>
                  <a:cubicBezTo>
                    <a:pt x="0" y="28035"/>
                    <a:pt x="554" y="28227"/>
                    <a:pt x="1295" y="28227"/>
                  </a:cubicBezTo>
                  <a:cubicBezTo>
                    <a:pt x="2800" y="28227"/>
                    <a:pt x="5078" y="27436"/>
                    <a:pt x="5078" y="26239"/>
                  </a:cubicBezTo>
                  <a:lnTo>
                    <a:pt x="5078" y="628"/>
                  </a:lnTo>
                  <a:cubicBezTo>
                    <a:pt x="5078" y="194"/>
                    <a:pt x="4518" y="0"/>
                    <a:pt x="37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2"/>
            <p:cNvSpPr/>
            <p:nvPr/>
          </p:nvSpPr>
          <p:spPr>
            <a:xfrm>
              <a:off x="4901900" y="4249975"/>
              <a:ext cx="161600" cy="813350"/>
            </a:xfrm>
            <a:custGeom>
              <a:rect b="b" l="l" r="r" t="t"/>
              <a:pathLst>
                <a:path extrusionOk="0" h="32534" w="6464">
                  <a:moveTo>
                    <a:pt x="3082" y="0"/>
                  </a:moveTo>
                  <a:cubicBezTo>
                    <a:pt x="2755" y="0"/>
                    <a:pt x="2447" y="38"/>
                    <a:pt x="2208" y="101"/>
                  </a:cubicBezTo>
                  <a:cubicBezTo>
                    <a:pt x="1024" y="422"/>
                    <a:pt x="0" y="1325"/>
                    <a:pt x="161" y="2610"/>
                  </a:cubicBezTo>
                  <a:lnTo>
                    <a:pt x="161" y="2630"/>
                  </a:lnTo>
                  <a:cubicBezTo>
                    <a:pt x="1325" y="11943"/>
                    <a:pt x="1265" y="21357"/>
                    <a:pt x="1265" y="30750"/>
                  </a:cubicBezTo>
                  <a:cubicBezTo>
                    <a:pt x="1265" y="31991"/>
                    <a:pt x="2319" y="32533"/>
                    <a:pt x="3476" y="32533"/>
                  </a:cubicBezTo>
                  <a:cubicBezTo>
                    <a:pt x="4883" y="32533"/>
                    <a:pt x="6443" y="31731"/>
                    <a:pt x="6443" y="30409"/>
                  </a:cubicBezTo>
                  <a:cubicBezTo>
                    <a:pt x="6443" y="20674"/>
                    <a:pt x="6463" y="10919"/>
                    <a:pt x="5239" y="1265"/>
                  </a:cubicBezTo>
                  <a:cubicBezTo>
                    <a:pt x="5120" y="313"/>
                    <a:pt x="4020" y="0"/>
                    <a:pt x="30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2"/>
            <p:cNvSpPr/>
            <p:nvPr/>
          </p:nvSpPr>
          <p:spPr>
            <a:xfrm>
              <a:off x="5508700" y="2456275"/>
              <a:ext cx="212650" cy="817450"/>
            </a:xfrm>
            <a:custGeom>
              <a:rect b="b" l="l" r="r" t="t"/>
              <a:pathLst>
                <a:path extrusionOk="0" h="32698" w="8506">
                  <a:moveTo>
                    <a:pt x="6130" y="1"/>
                  </a:moveTo>
                  <a:cubicBezTo>
                    <a:pt x="4578" y="1"/>
                    <a:pt x="2220" y="834"/>
                    <a:pt x="2343" y="1959"/>
                  </a:cubicBezTo>
                  <a:lnTo>
                    <a:pt x="2343" y="1979"/>
                  </a:lnTo>
                  <a:cubicBezTo>
                    <a:pt x="3387" y="12035"/>
                    <a:pt x="1159" y="21890"/>
                    <a:pt x="75" y="31825"/>
                  </a:cubicBezTo>
                  <a:cubicBezTo>
                    <a:pt x="1" y="32444"/>
                    <a:pt x="654" y="32697"/>
                    <a:pt x="1513" y="32697"/>
                  </a:cubicBezTo>
                  <a:cubicBezTo>
                    <a:pt x="2968" y="32697"/>
                    <a:pt x="5012" y="31971"/>
                    <a:pt x="5113" y="31063"/>
                  </a:cubicBezTo>
                  <a:cubicBezTo>
                    <a:pt x="6237" y="20906"/>
                    <a:pt x="8505" y="10850"/>
                    <a:pt x="7441" y="594"/>
                  </a:cubicBezTo>
                  <a:cubicBezTo>
                    <a:pt x="7397" y="180"/>
                    <a:pt x="6850" y="1"/>
                    <a:pt x="61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2"/>
            <p:cNvSpPr/>
            <p:nvPr/>
          </p:nvSpPr>
          <p:spPr>
            <a:xfrm>
              <a:off x="1968400" y="1499425"/>
              <a:ext cx="159100" cy="774275"/>
            </a:xfrm>
            <a:custGeom>
              <a:rect b="b" l="l" r="r" t="t"/>
              <a:pathLst>
                <a:path extrusionOk="0" h="30971" w="6364">
                  <a:moveTo>
                    <a:pt x="3145" y="1"/>
                  </a:moveTo>
                  <a:cubicBezTo>
                    <a:pt x="2798" y="1"/>
                    <a:pt x="2472" y="43"/>
                    <a:pt x="2229" y="109"/>
                  </a:cubicBezTo>
                  <a:cubicBezTo>
                    <a:pt x="1065" y="410"/>
                    <a:pt x="1" y="1293"/>
                    <a:pt x="161" y="2558"/>
                  </a:cubicBezTo>
                  <a:lnTo>
                    <a:pt x="141" y="2558"/>
                  </a:lnTo>
                  <a:cubicBezTo>
                    <a:pt x="1225" y="11429"/>
                    <a:pt x="141" y="20341"/>
                    <a:pt x="101" y="29233"/>
                  </a:cubicBezTo>
                  <a:cubicBezTo>
                    <a:pt x="101" y="30446"/>
                    <a:pt x="1134" y="30971"/>
                    <a:pt x="2277" y="30971"/>
                  </a:cubicBezTo>
                  <a:cubicBezTo>
                    <a:pt x="3689" y="30971"/>
                    <a:pt x="5269" y="30170"/>
                    <a:pt x="5280" y="28872"/>
                  </a:cubicBezTo>
                  <a:cubicBezTo>
                    <a:pt x="5300" y="19639"/>
                    <a:pt x="6364" y="10406"/>
                    <a:pt x="5240" y="1193"/>
                  </a:cubicBezTo>
                  <a:cubicBezTo>
                    <a:pt x="5123" y="291"/>
                    <a:pt x="4058" y="1"/>
                    <a:pt x="31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2"/>
            <p:cNvSpPr/>
            <p:nvPr/>
          </p:nvSpPr>
          <p:spPr>
            <a:xfrm>
              <a:off x="1913725" y="3271175"/>
              <a:ext cx="128975" cy="810225"/>
            </a:xfrm>
            <a:custGeom>
              <a:rect b="b" l="l" r="r" t="t"/>
              <a:pathLst>
                <a:path extrusionOk="0" h="32409" w="5159">
                  <a:moveTo>
                    <a:pt x="3026" y="0"/>
                  </a:moveTo>
                  <a:cubicBezTo>
                    <a:pt x="1614" y="0"/>
                    <a:pt x="20" y="796"/>
                    <a:pt x="20" y="2060"/>
                  </a:cubicBezTo>
                  <a:lnTo>
                    <a:pt x="0" y="2080"/>
                  </a:lnTo>
                  <a:lnTo>
                    <a:pt x="0" y="30722"/>
                  </a:lnTo>
                  <a:cubicBezTo>
                    <a:pt x="0" y="31903"/>
                    <a:pt x="1010" y="32408"/>
                    <a:pt x="2135" y="32408"/>
                  </a:cubicBezTo>
                  <a:cubicBezTo>
                    <a:pt x="3554" y="32408"/>
                    <a:pt x="5158" y="31606"/>
                    <a:pt x="5158" y="30341"/>
                  </a:cubicBezTo>
                  <a:lnTo>
                    <a:pt x="5158" y="1678"/>
                  </a:lnTo>
                  <a:cubicBezTo>
                    <a:pt x="5158" y="504"/>
                    <a:pt x="4150" y="0"/>
                    <a:pt x="30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2"/>
            <p:cNvSpPr/>
            <p:nvPr/>
          </p:nvSpPr>
          <p:spPr>
            <a:xfrm>
              <a:off x="3925000" y="238075"/>
              <a:ext cx="159000" cy="730250"/>
            </a:xfrm>
            <a:custGeom>
              <a:rect b="b" l="l" r="r" t="t"/>
              <a:pathLst>
                <a:path extrusionOk="0" h="29210" w="6360">
                  <a:moveTo>
                    <a:pt x="4170" y="1"/>
                  </a:moveTo>
                  <a:cubicBezTo>
                    <a:pt x="2644" y="1"/>
                    <a:pt x="1" y="790"/>
                    <a:pt x="117" y="1748"/>
                  </a:cubicBezTo>
                  <a:cubicBezTo>
                    <a:pt x="1241" y="10761"/>
                    <a:pt x="1261" y="19833"/>
                    <a:pt x="1261" y="28885"/>
                  </a:cubicBezTo>
                  <a:cubicBezTo>
                    <a:pt x="1261" y="29107"/>
                    <a:pt x="1671" y="29210"/>
                    <a:pt x="2259" y="29210"/>
                  </a:cubicBezTo>
                  <a:cubicBezTo>
                    <a:pt x="3743" y="29210"/>
                    <a:pt x="6359" y="28556"/>
                    <a:pt x="6359" y="27520"/>
                  </a:cubicBezTo>
                  <a:cubicBezTo>
                    <a:pt x="6359" y="18468"/>
                    <a:pt x="6319" y="9396"/>
                    <a:pt x="5215" y="383"/>
                  </a:cubicBezTo>
                  <a:cubicBezTo>
                    <a:pt x="5176" y="116"/>
                    <a:pt x="4755" y="1"/>
                    <a:pt x="4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2" name="Google Shape;2192;p42"/>
          <p:cNvSpPr txBox="1"/>
          <p:nvPr>
            <p:ph idx="1" type="subTitle"/>
          </p:nvPr>
        </p:nvSpPr>
        <p:spPr>
          <a:xfrm flipH="1">
            <a:off x="3068547" y="2951825"/>
            <a:ext cx="30069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100"/>
              <a:t>Because key words are great for catching your audience’s attention</a:t>
            </a:r>
            <a:endParaRPr sz="1100"/>
          </a:p>
        </p:txBody>
      </p:sp>
      <p:grpSp>
        <p:nvGrpSpPr>
          <p:cNvPr id="2193" name="Google Shape;2193;p42"/>
          <p:cNvGrpSpPr/>
          <p:nvPr/>
        </p:nvGrpSpPr>
        <p:grpSpPr>
          <a:xfrm>
            <a:off x="-519726" y="2875623"/>
            <a:ext cx="2183905" cy="2972396"/>
            <a:chOff x="1882000" y="238175"/>
            <a:chExt cx="3843550" cy="5231250"/>
          </a:xfrm>
        </p:grpSpPr>
        <p:sp>
          <p:nvSpPr>
            <p:cNvPr id="2194" name="Google Shape;2194;p42"/>
            <p:cNvSpPr/>
            <p:nvPr/>
          </p:nvSpPr>
          <p:spPr>
            <a:xfrm>
              <a:off x="1882000" y="5324550"/>
              <a:ext cx="558025" cy="144875"/>
            </a:xfrm>
            <a:custGeom>
              <a:rect b="b" l="l" r="r" t="t"/>
              <a:pathLst>
                <a:path extrusionOk="0" h="5795" w="22321">
                  <a:moveTo>
                    <a:pt x="2380" y="1"/>
                  </a:moveTo>
                  <a:cubicBezTo>
                    <a:pt x="642" y="1"/>
                    <a:pt x="0" y="2720"/>
                    <a:pt x="1883" y="3087"/>
                  </a:cubicBezTo>
                  <a:lnTo>
                    <a:pt x="1883" y="3071"/>
                  </a:lnTo>
                  <a:cubicBezTo>
                    <a:pt x="7976" y="4257"/>
                    <a:pt x="14118" y="5167"/>
                    <a:pt x="20309" y="5784"/>
                  </a:cubicBezTo>
                  <a:cubicBezTo>
                    <a:pt x="20374" y="5791"/>
                    <a:pt x="20437" y="5794"/>
                    <a:pt x="20498" y="5794"/>
                  </a:cubicBezTo>
                  <a:cubicBezTo>
                    <a:pt x="22320" y="5794"/>
                    <a:pt x="22242" y="2837"/>
                    <a:pt x="20309" y="2632"/>
                  </a:cubicBezTo>
                  <a:cubicBezTo>
                    <a:pt x="14394" y="2031"/>
                    <a:pt x="8545" y="1170"/>
                    <a:pt x="2712" y="33"/>
                  </a:cubicBezTo>
                  <a:cubicBezTo>
                    <a:pt x="2598" y="11"/>
                    <a:pt x="2487" y="1"/>
                    <a:pt x="23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2"/>
            <p:cNvSpPr/>
            <p:nvPr/>
          </p:nvSpPr>
          <p:spPr>
            <a:xfrm>
              <a:off x="1902125" y="5126700"/>
              <a:ext cx="745075" cy="133850"/>
            </a:xfrm>
            <a:custGeom>
              <a:rect b="b" l="l" r="r" t="t"/>
              <a:pathLst>
                <a:path extrusionOk="0" h="5354" w="29803">
                  <a:moveTo>
                    <a:pt x="2281" y="1"/>
                  </a:moveTo>
                  <a:cubicBezTo>
                    <a:pt x="599" y="1"/>
                    <a:pt x="1" y="2666"/>
                    <a:pt x="1842" y="3088"/>
                  </a:cubicBezTo>
                  <a:lnTo>
                    <a:pt x="1842" y="3072"/>
                  </a:lnTo>
                  <a:cubicBezTo>
                    <a:pt x="8341" y="4588"/>
                    <a:pt x="14982" y="5353"/>
                    <a:pt x="21635" y="5353"/>
                  </a:cubicBezTo>
                  <a:cubicBezTo>
                    <a:pt x="23681" y="5353"/>
                    <a:pt x="25729" y="5281"/>
                    <a:pt x="27774" y="5136"/>
                  </a:cubicBezTo>
                  <a:cubicBezTo>
                    <a:pt x="29743" y="4993"/>
                    <a:pt x="29803" y="1979"/>
                    <a:pt x="27909" y="1979"/>
                  </a:cubicBezTo>
                  <a:cubicBezTo>
                    <a:pt x="27865" y="1979"/>
                    <a:pt x="27820" y="1980"/>
                    <a:pt x="27774" y="1984"/>
                  </a:cubicBezTo>
                  <a:cubicBezTo>
                    <a:pt x="25748" y="2128"/>
                    <a:pt x="23721" y="2200"/>
                    <a:pt x="21696" y="2200"/>
                  </a:cubicBezTo>
                  <a:cubicBezTo>
                    <a:pt x="15304" y="2200"/>
                    <a:pt x="8930" y="1481"/>
                    <a:pt x="2687" y="50"/>
                  </a:cubicBezTo>
                  <a:cubicBezTo>
                    <a:pt x="2546" y="16"/>
                    <a:pt x="2410" y="1"/>
                    <a:pt x="22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2"/>
            <p:cNvSpPr/>
            <p:nvPr/>
          </p:nvSpPr>
          <p:spPr>
            <a:xfrm>
              <a:off x="1942625" y="4908150"/>
              <a:ext cx="931275" cy="212075"/>
            </a:xfrm>
            <a:custGeom>
              <a:rect b="b" l="l" r="r" t="t"/>
              <a:pathLst>
                <a:path extrusionOk="0" h="8483" w="37251">
                  <a:moveTo>
                    <a:pt x="2505" y="0"/>
                  </a:moveTo>
                  <a:cubicBezTo>
                    <a:pt x="705" y="0"/>
                    <a:pt x="1" y="2792"/>
                    <a:pt x="1928" y="3056"/>
                  </a:cubicBezTo>
                  <a:cubicBezTo>
                    <a:pt x="12847" y="4568"/>
                    <a:pt x="23717" y="6355"/>
                    <a:pt x="34538" y="8451"/>
                  </a:cubicBezTo>
                  <a:cubicBezTo>
                    <a:pt x="34652" y="8472"/>
                    <a:pt x="34763" y="8483"/>
                    <a:pt x="34869" y="8483"/>
                  </a:cubicBezTo>
                  <a:cubicBezTo>
                    <a:pt x="36608" y="8483"/>
                    <a:pt x="37250" y="5764"/>
                    <a:pt x="35383" y="5396"/>
                  </a:cubicBezTo>
                  <a:lnTo>
                    <a:pt x="35366" y="5396"/>
                  </a:lnTo>
                  <a:cubicBezTo>
                    <a:pt x="24545" y="3316"/>
                    <a:pt x="13675" y="1513"/>
                    <a:pt x="2757" y="18"/>
                  </a:cubicBezTo>
                  <a:cubicBezTo>
                    <a:pt x="2671" y="6"/>
                    <a:pt x="2587" y="0"/>
                    <a:pt x="25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2"/>
            <p:cNvSpPr/>
            <p:nvPr/>
          </p:nvSpPr>
          <p:spPr>
            <a:xfrm>
              <a:off x="1953300" y="4654225"/>
              <a:ext cx="1117475" cy="219500"/>
            </a:xfrm>
            <a:custGeom>
              <a:rect b="b" l="l" r="r" t="t"/>
              <a:pathLst>
                <a:path extrusionOk="0" h="8780" w="44699">
                  <a:moveTo>
                    <a:pt x="2487" y="0"/>
                  </a:moveTo>
                  <a:cubicBezTo>
                    <a:pt x="697" y="0"/>
                    <a:pt x="0" y="2779"/>
                    <a:pt x="1907" y="3058"/>
                  </a:cubicBezTo>
                  <a:lnTo>
                    <a:pt x="41942" y="8762"/>
                  </a:lnTo>
                  <a:cubicBezTo>
                    <a:pt x="42029" y="8774"/>
                    <a:pt x="42113" y="8779"/>
                    <a:pt x="42196" y="8779"/>
                  </a:cubicBezTo>
                  <a:cubicBezTo>
                    <a:pt x="44009" y="8779"/>
                    <a:pt x="44699" y="5987"/>
                    <a:pt x="42787" y="5707"/>
                  </a:cubicBezTo>
                  <a:lnTo>
                    <a:pt x="42787" y="5707"/>
                  </a:lnTo>
                  <a:lnTo>
                    <a:pt x="42787" y="5723"/>
                  </a:lnTo>
                  <a:lnTo>
                    <a:pt x="2752" y="20"/>
                  </a:lnTo>
                  <a:cubicBezTo>
                    <a:pt x="2661" y="7"/>
                    <a:pt x="2573" y="0"/>
                    <a:pt x="24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2"/>
            <p:cNvSpPr/>
            <p:nvPr/>
          </p:nvSpPr>
          <p:spPr>
            <a:xfrm>
              <a:off x="1952750" y="4417925"/>
              <a:ext cx="1341925" cy="269300"/>
            </a:xfrm>
            <a:custGeom>
              <a:rect b="b" l="l" r="r" t="t"/>
              <a:pathLst>
                <a:path extrusionOk="0" h="10772" w="53677">
                  <a:moveTo>
                    <a:pt x="1768" y="1"/>
                  </a:moveTo>
                  <a:cubicBezTo>
                    <a:pt x="0" y="1"/>
                    <a:pt x="90" y="2934"/>
                    <a:pt x="1994" y="3168"/>
                  </a:cubicBezTo>
                  <a:cubicBezTo>
                    <a:pt x="18388" y="5264"/>
                    <a:pt x="34701" y="7799"/>
                    <a:pt x="50949" y="10739"/>
                  </a:cubicBezTo>
                  <a:cubicBezTo>
                    <a:pt x="51064" y="10761"/>
                    <a:pt x="51174" y="10771"/>
                    <a:pt x="51281" y="10771"/>
                  </a:cubicBezTo>
                  <a:cubicBezTo>
                    <a:pt x="53021" y="10771"/>
                    <a:pt x="53676" y="8053"/>
                    <a:pt x="51778" y="7701"/>
                  </a:cubicBezTo>
                  <a:lnTo>
                    <a:pt x="51794" y="7701"/>
                  </a:lnTo>
                  <a:cubicBezTo>
                    <a:pt x="35254" y="4711"/>
                    <a:pt x="18665" y="2144"/>
                    <a:pt x="1994" y="16"/>
                  </a:cubicBezTo>
                  <a:cubicBezTo>
                    <a:pt x="1916" y="6"/>
                    <a:pt x="1840" y="1"/>
                    <a:pt x="17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2"/>
            <p:cNvSpPr/>
            <p:nvPr/>
          </p:nvSpPr>
          <p:spPr>
            <a:xfrm>
              <a:off x="2030325" y="4168875"/>
              <a:ext cx="1503550" cy="263650"/>
            </a:xfrm>
            <a:custGeom>
              <a:rect b="b" l="l" r="r" t="t"/>
              <a:pathLst>
                <a:path extrusionOk="0" h="10546" w="60142">
                  <a:moveTo>
                    <a:pt x="1769" y="1"/>
                  </a:moveTo>
                  <a:cubicBezTo>
                    <a:pt x="1" y="1"/>
                    <a:pt x="96" y="2921"/>
                    <a:pt x="2011" y="3170"/>
                  </a:cubicBezTo>
                  <a:lnTo>
                    <a:pt x="58131" y="10530"/>
                  </a:lnTo>
                  <a:cubicBezTo>
                    <a:pt x="58211" y="10541"/>
                    <a:pt x="58287" y="10545"/>
                    <a:pt x="58361" y="10545"/>
                  </a:cubicBezTo>
                  <a:cubicBezTo>
                    <a:pt x="60142" y="10545"/>
                    <a:pt x="60051" y="7628"/>
                    <a:pt x="58131" y="7378"/>
                  </a:cubicBezTo>
                  <a:lnTo>
                    <a:pt x="58131" y="7362"/>
                  </a:lnTo>
                  <a:lnTo>
                    <a:pt x="2011" y="18"/>
                  </a:lnTo>
                  <a:cubicBezTo>
                    <a:pt x="1927" y="6"/>
                    <a:pt x="1846" y="1"/>
                    <a:pt x="17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2"/>
            <p:cNvSpPr/>
            <p:nvPr/>
          </p:nvSpPr>
          <p:spPr>
            <a:xfrm>
              <a:off x="2053025" y="3957375"/>
              <a:ext cx="1626750" cy="225075"/>
            </a:xfrm>
            <a:custGeom>
              <a:rect b="b" l="l" r="r" t="t"/>
              <a:pathLst>
                <a:path extrusionOk="0" h="9003" w="65070">
                  <a:moveTo>
                    <a:pt x="1811" y="1"/>
                  </a:moveTo>
                  <a:cubicBezTo>
                    <a:pt x="0" y="1"/>
                    <a:pt x="68" y="2961"/>
                    <a:pt x="2013" y="3165"/>
                  </a:cubicBezTo>
                  <a:cubicBezTo>
                    <a:pt x="22323" y="5472"/>
                    <a:pt x="42665" y="7422"/>
                    <a:pt x="63040" y="8998"/>
                  </a:cubicBezTo>
                  <a:cubicBezTo>
                    <a:pt x="63086" y="9001"/>
                    <a:pt x="63131" y="9003"/>
                    <a:pt x="63175" y="9003"/>
                  </a:cubicBezTo>
                  <a:cubicBezTo>
                    <a:pt x="65070" y="9003"/>
                    <a:pt x="65025" y="5988"/>
                    <a:pt x="63040" y="5829"/>
                  </a:cubicBezTo>
                  <a:cubicBezTo>
                    <a:pt x="42665" y="4253"/>
                    <a:pt x="22323" y="2320"/>
                    <a:pt x="2013" y="13"/>
                  </a:cubicBezTo>
                  <a:cubicBezTo>
                    <a:pt x="1943" y="5"/>
                    <a:pt x="1876" y="1"/>
                    <a:pt x="18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2"/>
            <p:cNvSpPr/>
            <p:nvPr/>
          </p:nvSpPr>
          <p:spPr>
            <a:xfrm>
              <a:off x="2048600" y="3685950"/>
              <a:ext cx="1980925" cy="249475"/>
            </a:xfrm>
            <a:custGeom>
              <a:rect b="b" l="l" r="r" t="t"/>
              <a:pathLst>
                <a:path extrusionOk="0" h="9979" w="79237">
                  <a:moveTo>
                    <a:pt x="1783" y="1"/>
                  </a:moveTo>
                  <a:cubicBezTo>
                    <a:pt x="1" y="1"/>
                    <a:pt x="91" y="2934"/>
                    <a:pt x="2011" y="3168"/>
                  </a:cubicBezTo>
                  <a:cubicBezTo>
                    <a:pt x="26984" y="6288"/>
                    <a:pt x="52055" y="8546"/>
                    <a:pt x="77207" y="9976"/>
                  </a:cubicBezTo>
                  <a:cubicBezTo>
                    <a:pt x="77242" y="9978"/>
                    <a:pt x="77278" y="9979"/>
                    <a:pt x="77312" y="9979"/>
                  </a:cubicBezTo>
                  <a:cubicBezTo>
                    <a:pt x="79237" y="9979"/>
                    <a:pt x="79202" y="6919"/>
                    <a:pt x="77207" y="6808"/>
                  </a:cubicBezTo>
                  <a:cubicBezTo>
                    <a:pt x="52071" y="5394"/>
                    <a:pt x="27000" y="3119"/>
                    <a:pt x="2011" y="16"/>
                  </a:cubicBezTo>
                  <a:cubicBezTo>
                    <a:pt x="1932" y="6"/>
                    <a:pt x="1856" y="1"/>
                    <a:pt x="17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2"/>
            <p:cNvSpPr/>
            <p:nvPr/>
          </p:nvSpPr>
          <p:spPr>
            <a:xfrm>
              <a:off x="2052250" y="3492700"/>
              <a:ext cx="2025975" cy="294250"/>
            </a:xfrm>
            <a:custGeom>
              <a:rect b="b" l="l" r="r" t="t"/>
              <a:pathLst>
                <a:path extrusionOk="0" h="11770" w="81039">
                  <a:moveTo>
                    <a:pt x="1808" y="0"/>
                  </a:moveTo>
                  <a:cubicBezTo>
                    <a:pt x="0" y="0"/>
                    <a:pt x="82" y="2944"/>
                    <a:pt x="2011" y="3164"/>
                  </a:cubicBezTo>
                  <a:lnTo>
                    <a:pt x="79027" y="11759"/>
                  </a:lnTo>
                  <a:cubicBezTo>
                    <a:pt x="79092" y="11766"/>
                    <a:pt x="79155" y="11769"/>
                    <a:pt x="79216" y="11769"/>
                  </a:cubicBezTo>
                  <a:cubicBezTo>
                    <a:pt x="81038" y="11769"/>
                    <a:pt x="80960" y="8811"/>
                    <a:pt x="79027" y="8591"/>
                  </a:cubicBezTo>
                  <a:lnTo>
                    <a:pt x="2011" y="12"/>
                  </a:lnTo>
                  <a:cubicBezTo>
                    <a:pt x="1941" y="4"/>
                    <a:pt x="1874" y="0"/>
                    <a:pt x="18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2"/>
            <p:cNvSpPr/>
            <p:nvPr/>
          </p:nvSpPr>
          <p:spPr>
            <a:xfrm>
              <a:off x="2104300" y="3226700"/>
              <a:ext cx="2267300" cy="419175"/>
            </a:xfrm>
            <a:custGeom>
              <a:rect b="b" l="l" r="r" t="t"/>
              <a:pathLst>
                <a:path extrusionOk="0" h="16767" w="90692">
                  <a:moveTo>
                    <a:pt x="1962" y="0"/>
                  </a:moveTo>
                  <a:cubicBezTo>
                    <a:pt x="344" y="0"/>
                    <a:pt x="1" y="2829"/>
                    <a:pt x="1700" y="3097"/>
                  </a:cubicBezTo>
                  <a:lnTo>
                    <a:pt x="68707" y="13690"/>
                  </a:lnTo>
                  <a:lnTo>
                    <a:pt x="87944" y="16745"/>
                  </a:lnTo>
                  <a:cubicBezTo>
                    <a:pt x="88040" y="16760"/>
                    <a:pt x="88133" y="16767"/>
                    <a:pt x="88223" y="16767"/>
                  </a:cubicBezTo>
                  <a:cubicBezTo>
                    <a:pt x="90003" y="16767"/>
                    <a:pt x="90691" y="14000"/>
                    <a:pt x="88789" y="13690"/>
                  </a:cubicBezTo>
                  <a:lnTo>
                    <a:pt x="88773" y="13690"/>
                  </a:lnTo>
                  <a:lnTo>
                    <a:pt x="21783" y="3113"/>
                  </a:lnTo>
                  <a:lnTo>
                    <a:pt x="5872" y="586"/>
                  </a:lnTo>
                  <a:lnTo>
                    <a:pt x="5872" y="586"/>
                  </a:lnTo>
                  <a:cubicBezTo>
                    <a:pt x="5662" y="446"/>
                    <a:pt x="5409" y="350"/>
                    <a:pt x="5112" y="318"/>
                  </a:cubicBezTo>
                  <a:lnTo>
                    <a:pt x="2123" y="10"/>
                  </a:lnTo>
                  <a:cubicBezTo>
                    <a:pt x="2068" y="3"/>
                    <a:pt x="2014" y="0"/>
                    <a:pt x="19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2"/>
            <p:cNvSpPr/>
            <p:nvPr/>
          </p:nvSpPr>
          <p:spPr>
            <a:xfrm>
              <a:off x="2057125" y="2973525"/>
              <a:ext cx="2511225" cy="426325"/>
            </a:xfrm>
            <a:custGeom>
              <a:rect b="b" l="l" r="r" t="t"/>
              <a:pathLst>
                <a:path extrusionOk="0" h="17053" w="100449">
                  <a:moveTo>
                    <a:pt x="1796" y="1"/>
                  </a:moveTo>
                  <a:cubicBezTo>
                    <a:pt x="0" y="1"/>
                    <a:pt x="87" y="2947"/>
                    <a:pt x="2011" y="3166"/>
                  </a:cubicBezTo>
                  <a:cubicBezTo>
                    <a:pt x="27033" y="6026"/>
                    <a:pt x="51974" y="9470"/>
                    <a:pt x="76833" y="13500"/>
                  </a:cubicBezTo>
                  <a:cubicBezTo>
                    <a:pt x="83803" y="14637"/>
                    <a:pt x="90758" y="15807"/>
                    <a:pt x="97712" y="17026"/>
                  </a:cubicBezTo>
                  <a:cubicBezTo>
                    <a:pt x="97817" y="17044"/>
                    <a:pt x="97919" y="17052"/>
                    <a:pt x="98017" y="17052"/>
                  </a:cubicBezTo>
                  <a:cubicBezTo>
                    <a:pt x="99777" y="17052"/>
                    <a:pt x="100448" y="14310"/>
                    <a:pt x="98540" y="13971"/>
                  </a:cubicBezTo>
                  <a:lnTo>
                    <a:pt x="98540" y="13971"/>
                  </a:lnTo>
                  <a:lnTo>
                    <a:pt x="98540" y="13987"/>
                  </a:lnTo>
                  <a:cubicBezTo>
                    <a:pt x="73681" y="9617"/>
                    <a:pt x="48708" y="5831"/>
                    <a:pt x="23653" y="2630"/>
                  </a:cubicBezTo>
                  <a:cubicBezTo>
                    <a:pt x="16439" y="1704"/>
                    <a:pt x="9225" y="826"/>
                    <a:pt x="2011" y="14"/>
                  </a:cubicBezTo>
                  <a:cubicBezTo>
                    <a:pt x="1937" y="5"/>
                    <a:pt x="1865" y="1"/>
                    <a:pt x="17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2"/>
            <p:cNvSpPr/>
            <p:nvPr/>
          </p:nvSpPr>
          <p:spPr>
            <a:xfrm>
              <a:off x="2204900" y="2704000"/>
              <a:ext cx="2609750" cy="449700"/>
            </a:xfrm>
            <a:custGeom>
              <a:rect b="b" l="l" r="r" t="t"/>
              <a:pathLst>
                <a:path extrusionOk="0" h="17988" w="104390">
                  <a:moveTo>
                    <a:pt x="1882" y="0"/>
                  </a:moveTo>
                  <a:cubicBezTo>
                    <a:pt x="1" y="0"/>
                    <a:pt x="50" y="3016"/>
                    <a:pt x="2031" y="3159"/>
                  </a:cubicBezTo>
                  <a:cubicBezTo>
                    <a:pt x="28174" y="5092"/>
                    <a:pt x="54203" y="8537"/>
                    <a:pt x="79956" y="13427"/>
                  </a:cubicBezTo>
                  <a:cubicBezTo>
                    <a:pt x="87235" y="14808"/>
                    <a:pt x="94482" y="16319"/>
                    <a:pt x="101696" y="17944"/>
                  </a:cubicBezTo>
                  <a:cubicBezTo>
                    <a:pt x="101828" y="17974"/>
                    <a:pt x="101956" y="17987"/>
                    <a:pt x="102078" y="17987"/>
                  </a:cubicBezTo>
                  <a:cubicBezTo>
                    <a:pt x="103778" y="17987"/>
                    <a:pt x="104390" y="15315"/>
                    <a:pt x="102541" y="14906"/>
                  </a:cubicBezTo>
                  <a:cubicBezTo>
                    <a:pt x="76788" y="9138"/>
                    <a:pt x="50726" y="4848"/>
                    <a:pt x="24485" y="2037"/>
                  </a:cubicBezTo>
                  <a:cubicBezTo>
                    <a:pt x="17011" y="1241"/>
                    <a:pt x="9521" y="559"/>
                    <a:pt x="2031" y="6"/>
                  </a:cubicBezTo>
                  <a:cubicBezTo>
                    <a:pt x="1980" y="2"/>
                    <a:pt x="1930" y="0"/>
                    <a:pt x="18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2"/>
            <p:cNvSpPr/>
            <p:nvPr/>
          </p:nvSpPr>
          <p:spPr>
            <a:xfrm>
              <a:off x="2184325" y="2504250"/>
              <a:ext cx="2849650" cy="431375"/>
            </a:xfrm>
            <a:custGeom>
              <a:rect b="b" l="l" r="r" t="t"/>
              <a:pathLst>
                <a:path extrusionOk="0" h="17255" w="113986">
                  <a:moveTo>
                    <a:pt x="2505" y="1"/>
                  </a:moveTo>
                  <a:cubicBezTo>
                    <a:pt x="705" y="1"/>
                    <a:pt x="0" y="2793"/>
                    <a:pt x="1928" y="3057"/>
                  </a:cubicBezTo>
                  <a:cubicBezTo>
                    <a:pt x="30459" y="7087"/>
                    <a:pt x="59039" y="10856"/>
                    <a:pt x="87652" y="14349"/>
                  </a:cubicBezTo>
                  <a:cubicBezTo>
                    <a:pt x="95760" y="15340"/>
                    <a:pt x="103867" y="16299"/>
                    <a:pt x="111975" y="17241"/>
                  </a:cubicBezTo>
                  <a:cubicBezTo>
                    <a:pt x="112049" y="17251"/>
                    <a:pt x="112121" y="17255"/>
                    <a:pt x="112190" y="17255"/>
                  </a:cubicBezTo>
                  <a:cubicBezTo>
                    <a:pt x="113986" y="17255"/>
                    <a:pt x="113900" y="14308"/>
                    <a:pt x="111975" y="14089"/>
                  </a:cubicBezTo>
                  <a:cubicBezTo>
                    <a:pt x="83525" y="10775"/>
                    <a:pt x="55091" y="7184"/>
                    <a:pt x="26706" y="3333"/>
                  </a:cubicBezTo>
                  <a:cubicBezTo>
                    <a:pt x="18728" y="2245"/>
                    <a:pt x="10734" y="1140"/>
                    <a:pt x="2756" y="19"/>
                  </a:cubicBezTo>
                  <a:cubicBezTo>
                    <a:pt x="2670" y="7"/>
                    <a:pt x="2586" y="1"/>
                    <a:pt x="25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2"/>
            <p:cNvSpPr/>
            <p:nvPr/>
          </p:nvSpPr>
          <p:spPr>
            <a:xfrm>
              <a:off x="2255750" y="2233425"/>
              <a:ext cx="2944500" cy="480650"/>
            </a:xfrm>
            <a:custGeom>
              <a:rect b="b" l="l" r="r" t="t"/>
              <a:pathLst>
                <a:path extrusionOk="0" h="19226" w="117780">
                  <a:moveTo>
                    <a:pt x="1795" y="1"/>
                  </a:moveTo>
                  <a:cubicBezTo>
                    <a:pt x="1" y="1"/>
                    <a:pt x="87" y="2932"/>
                    <a:pt x="2011" y="3166"/>
                  </a:cubicBezTo>
                  <a:cubicBezTo>
                    <a:pt x="31501" y="6741"/>
                    <a:pt x="60943" y="10770"/>
                    <a:pt x="90303" y="15287"/>
                  </a:cubicBezTo>
                  <a:cubicBezTo>
                    <a:pt x="98557" y="16555"/>
                    <a:pt x="106795" y="17855"/>
                    <a:pt x="115032" y="19203"/>
                  </a:cubicBezTo>
                  <a:cubicBezTo>
                    <a:pt x="115129" y="19218"/>
                    <a:pt x="115222" y="19225"/>
                    <a:pt x="115313" y="19225"/>
                  </a:cubicBezTo>
                  <a:cubicBezTo>
                    <a:pt x="117106" y="19225"/>
                    <a:pt x="117779" y="16458"/>
                    <a:pt x="115877" y="16148"/>
                  </a:cubicBezTo>
                  <a:lnTo>
                    <a:pt x="115877" y="16148"/>
                  </a:lnTo>
                  <a:lnTo>
                    <a:pt x="115877" y="16165"/>
                  </a:lnTo>
                  <a:cubicBezTo>
                    <a:pt x="86387" y="11355"/>
                    <a:pt x="56816" y="7033"/>
                    <a:pt x="27180" y="3183"/>
                  </a:cubicBezTo>
                  <a:cubicBezTo>
                    <a:pt x="18796" y="2078"/>
                    <a:pt x="10395" y="1038"/>
                    <a:pt x="2011" y="14"/>
                  </a:cubicBezTo>
                  <a:cubicBezTo>
                    <a:pt x="1937" y="5"/>
                    <a:pt x="1865" y="1"/>
                    <a:pt x="17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2"/>
            <p:cNvSpPr/>
            <p:nvPr/>
          </p:nvSpPr>
          <p:spPr>
            <a:xfrm>
              <a:off x="2319125" y="2046725"/>
              <a:ext cx="3231150" cy="500100"/>
            </a:xfrm>
            <a:custGeom>
              <a:rect b="b" l="l" r="r" t="t"/>
              <a:pathLst>
                <a:path extrusionOk="0" h="20004" w="129246">
                  <a:moveTo>
                    <a:pt x="2448" y="0"/>
                  </a:moveTo>
                  <a:cubicBezTo>
                    <a:pt x="666" y="0"/>
                    <a:pt x="0" y="2754"/>
                    <a:pt x="1897" y="3063"/>
                  </a:cubicBezTo>
                  <a:cubicBezTo>
                    <a:pt x="34263" y="8376"/>
                    <a:pt x="66727" y="12974"/>
                    <a:pt x="99320" y="16841"/>
                  </a:cubicBezTo>
                  <a:cubicBezTo>
                    <a:pt x="108614" y="17946"/>
                    <a:pt x="117924" y="19002"/>
                    <a:pt x="127234" y="19993"/>
                  </a:cubicBezTo>
                  <a:cubicBezTo>
                    <a:pt x="127299" y="20000"/>
                    <a:pt x="127362" y="20003"/>
                    <a:pt x="127423" y="20003"/>
                  </a:cubicBezTo>
                  <a:cubicBezTo>
                    <a:pt x="129246" y="20003"/>
                    <a:pt x="129168" y="17045"/>
                    <a:pt x="127234" y="16841"/>
                  </a:cubicBezTo>
                  <a:lnTo>
                    <a:pt x="127234" y="16825"/>
                  </a:lnTo>
                  <a:cubicBezTo>
                    <a:pt x="94689" y="13364"/>
                    <a:pt x="62226" y="9188"/>
                    <a:pt x="29860" y="4298"/>
                  </a:cubicBezTo>
                  <a:cubicBezTo>
                    <a:pt x="20810" y="2933"/>
                    <a:pt x="11760" y="1503"/>
                    <a:pt x="2742" y="24"/>
                  </a:cubicBezTo>
                  <a:cubicBezTo>
                    <a:pt x="2641" y="8"/>
                    <a:pt x="2543" y="0"/>
                    <a:pt x="24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2"/>
            <p:cNvSpPr/>
            <p:nvPr/>
          </p:nvSpPr>
          <p:spPr>
            <a:xfrm>
              <a:off x="2212225" y="1851325"/>
              <a:ext cx="3500525" cy="447400"/>
            </a:xfrm>
            <a:custGeom>
              <a:rect b="b" l="l" r="r" t="t"/>
              <a:pathLst>
                <a:path extrusionOk="0" h="17896" w="140021">
                  <a:moveTo>
                    <a:pt x="1839" y="0"/>
                  </a:moveTo>
                  <a:cubicBezTo>
                    <a:pt x="1" y="0"/>
                    <a:pt x="59" y="2988"/>
                    <a:pt x="2014" y="3177"/>
                  </a:cubicBezTo>
                  <a:cubicBezTo>
                    <a:pt x="37402" y="6606"/>
                    <a:pt x="72774" y="10343"/>
                    <a:pt x="108097" y="14388"/>
                  </a:cubicBezTo>
                  <a:cubicBezTo>
                    <a:pt x="118073" y="15526"/>
                    <a:pt x="128049" y="16696"/>
                    <a:pt x="138009" y="17882"/>
                  </a:cubicBezTo>
                  <a:cubicBezTo>
                    <a:pt x="138084" y="17891"/>
                    <a:pt x="138156" y="17895"/>
                    <a:pt x="138226" y="17895"/>
                  </a:cubicBezTo>
                  <a:cubicBezTo>
                    <a:pt x="140020" y="17895"/>
                    <a:pt x="139934" y="14964"/>
                    <a:pt x="138009" y="14730"/>
                  </a:cubicBezTo>
                  <a:cubicBezTo>
                    <a:pt x="102702" y="10521"/>
                    <a:pt x="67363" y="6606"/>
                    <a:pt x="31991" y="2999"/>
                  </a:cubicBezTo>
                  <a:cubicBezTo>
                    <a:pt x="21983" y="1975"/>
                    <a:pt x="12006" y="984"/>
                    <a:pt x="2014" y="9"/>
                  </a:cubicBezTo>
                  <a:cubicBezTo>
                    <a:pt x="1954" y="3"/>
                    <a:pt x="1896" y="0"/>
                    <a:pt x="18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2"/>
            <p:cNvSpPr/>
            <p:nvPr/>
          </p:nvSpPr>
          <p:spPr>
            <a:xfrm>
              <a:off x="2288700" y="1537100"/>
              <a:ext cx="3436850" cy="558275"/>
            </a:xfrm>
            <a:custGeom>
              <a:rect b="b" l="l" r="r" t="t"/>
              <a:pathLst>
                <a:path extrusionOk="0" h="22331" w="137474">
                  <a:moveTo>
                    <a:pt x="2503" y="1"/>
                  </a:moveTo>
                  <a:cubicBezTo>
                    <a:pt x="690" y="1"/>
                    <a:pt x="0" y="2793"/>
                    <a:pt x="1912" y="3073"/>
                  </a:cubicBezTo>
                  <a:lnTo>
                    <a:pt x="105412" y="18070"/>
                  </a:lnTo>
                  <a:lnTo>
                    <a:pt x="134723" y="22310"/>
                  </a:lnTo>
                  <a:cubicBezTo>
                    <a:pt x="134814" y="22324"/>
                    <a:pt x="134902" y="22330"/>
                    <a:pt x="134988" y="22330"/>
                  </a:cubicBezTo>
                  <a:cubicBezTo>
                    <a:pt x="136778" y="22330"/>
                    <a:pt x="137474" y="19551"/>
                    <a:pt x="135551" y="19272"/>
                  </a:cubicBezTo>
                  <a:lnTo>
                    <a:pt x="32052" y="4275"/>
                  </a:lnTo>
                  <a:lnTo>
                    <a:pt x="2757" y="18"/>
                  </a:lnTo>
                  <a:cubicBezTo>
                    <a:pt x="2670" y="6"/>
                    <a:pt x="2586" y="1"/>
                    <a:pt x="25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2"/>
            <p:cNvSpPr/>
            <p:nvPr/>
          </p:nvSpPr>
          <p:spPr>
            <a:xfrm>
              <a:off x="2322400" y="1298325"/>
              <a:ext cx="3324275" cy="586450"/>
            </a:xfrm>
            <a:custGeom>
              <a:rect b="b" l="l" r="r" t="t"/>
              <a:pathLst>
                <a:path extrusionOk="0" h="23458" w="132971">
                  <a:moveTo>
                    <a:pt x="1781" y="0"/>
                  </a:moveTo>
                  <a:cubicBezTo>
                    <a:pt x="1" y="0"/>
                    <a:pt x="106" y="2918"/>
                    <a:pt x="2010" y="3184"/>
                  </a:cubicBezTo>
                  <a:cubicBezTo>
                    <a:pt x="35432" y="7603"/>
                    <a:pt x="68773" y="12689"/>
                    <a:pt x="102016" y="18408"/>
                  </a:cubicBezTo>
                  <a:cubicBezTo>
                    <a:pt x="111440" y="20033"/>
                    <a:pt x="120831" y="21706"/>
                    <a:pt x="130239" y="23429"/>
                  </a:cubicBezTo>
                  <a:cubicBezTo>
                    <a:pt x="130349" y="23449"/>
                    <a:pt x="130455" y="23458"/>
                    <a:pt x="130558" y="23458"/>
                  </a:cubicBezTo>
                  <a:cubicBezTo>
                    <a:pt x="132308" y="23458"/>
                    <a:pt x="132971" y="20727"/>
                    <a:pt x="131068" y="20374"/>
                  </a:cubicBezTo>
                  <a:lnTo>
                    <a:pt x="131068" y="20374"/>
                  </a:lnTo>
                  <a:lnTo>
                    <a:pt x="131068" y="20390"/>
                  </a:lnTo>
                  <a:cubicBezTo>
                    <a:pt x="97564" y="14232"/>
                    <a:pt x="63947" y="8741"/>
                    <a:pt x="30217" y="3915"/>
                  </a:cubicBezTo>
                  <a:cubicBezTo>
                    <a:pt x="20825" y="2566"/>
                    <a:pt x="11418" y="1267"/>
                    <a:pt x="2010" y="15"/>
                  </a:cubicBezTo>
                  <a:cubicBezTo>
                    <a:pt x="1930" y="5"/>
                    <a:pt x="1854" y="0"/>
                    <a:pt x="17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2"/>
            <p:cNvSpPr/>
            <p:nvPr/>
          </p:nvSpPr>
          <p:spPr>
            <a:xfrm>
              <a:off x="2278850" y="1007875"/>
              <a:ext cx="3221100" cy="663325"/>
            </a:xfrm>
            <a:custGeom>
              <a:rect b="b" l="l" r="r" t="t"/>
              <a:pathLst>
                <a:path extrusionOk="0" h="26533" w="128844">
                  <a:moveTo>
                    <a:pt x="2397" y="1"/>
                  </a:moveTo>
                  <a:cubicBezTo>
                    <a:pt x="656" y="1"/>
                    <a:pt x="0" y="2719"/>
                    <a:pt x="1884" y="3071"/>
                  </a:cubicBezTo>
                  <a:lnTo>
                    <a:pt x="98916" y="21382"/>
                  </a:lnTo>
                  <a:lnTo>
                    <a:pt x="126115" y="26500"/>
                  </a:lnTo>
                  <a:cubicBezTo>
                    <a:pt x="126230" y="26522"/>
                    <a:pt x="126341" y="26532"/>
                    <a:pt x="126447" y="26532"/>
                  </a:cubicBezTo>
                  <a:cubicBezTo>
                    <a:pt x="128188" y="26532"/>
                    <a:pt x="128843" y="23814"/>
                    <a:pt x="126960" y="23462"/>
                  </a:cubicBezTo>
                  <a:lnTo>
                    <a:pt x="29928" y="5167"/>
                  </a:lnTo>
                  <a:lnTo>
                    <a:pt x="2729" y="32"/>
                  </a:lnTo>
                  <a:cubicBezTo>
                    <a:pt x="2614" y="11"/>
                    <a:pt x="2503" y="1"/>
                    <a:pt x="23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2"/>
            <p:cNvSpPr/>
            <p:nvPr/>
          </p:nvSpPr>
          <p:spPr>
            <a:xfrm>
              <a:off x="2302600" y="783375"/>
              <a:ext cx="3099725" cy="672875"/>
            </a:xfrm>
            <a:custGeom>
              <a:rect b="b" l="l" r="r" t="t"/>
              <a:pathLst>
                <a:path extrusionOk="0" h="26915" w="123989">
                  <a:moveTo>
                    <a:pt x="2432" y="1"/>
                  </a:moveTo>
                  <a:cubicBezTo>
                    <a:pt x="672" y="1"/>
                    <a:pt x="1" y="2743"/>
                    <a:pt x="1908" y="3082"/>
                  </a:cubicBezTo>
                  <a:cubicBezTo>
                    <a:pt x="33072" y="8541"/>
                    <a:pt x="64138" y="14569"/>
                    <a:pt x="95090" y="21150"/>
                  </a:cubicBezTo>
                  <a:cubicBezTo>
                    <a:pt x="103848" y="23018"/>
                    <a:pt x="112590" y="24919"/>
                    <a:pt x="121315" y="26869"/>
                  </a:cubicBezTo>
                  <a:cubicBezTo>
                    <a:pt x="121451" y="26900"/>
                    <a:pt x="121583" y="26915"/>
                    <a:pt x="121708" y="26915"/>
                  </a:cubicBezTo>
                  <a:cubicBezTo>
                    <a:pt x="123398" y="26915"/>
                    <a:pt x="123989" y="24239"/>
                    <a:pt x="122143" y="23831"/>
                  </a:cubicBezTo>
                  <a:cubicBezTo>
                    <a:pt x="91272" y="16925"/>
                    <a:pt x="60287" y="10588"/>
                    <a:pt x="29189" y="4804"/>
                  </a:cubicBezTo>
                  <a:cubicBezTo>
                    <a:pt x="20382" y="3163"/>
                    <a:pt x="11576" y="1571"/>
                    <a:pt x="2737" y="27"/>
                  </a:cubicBezTo>
                  <a:cubicBezTo>
                    <a:pt x="2632" y="9"/>
                    <a:pt x="2530" y="1"/>
                    <a:pt x="24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2"/>
            <p:cNvSpPr/>
            <p:nvPr/>
          </p:nvSpPr>
          <p:spPr>
            <a:xfrm>
              <a:off x="2394675" y="625325"/>
              <a:ext cx="2768300" cy="544650"/>
            </a:xfrm>
            <a:custGeom>
              <a:rect b="b" l="l" r="r" t="t"/>
              <a:pathLst>
                <a:path extrusionOk="0" h="21786" w="110732">
                  <a:moveTo>
                    <a:pt x="1808" y="1"/>
                  </a:moveTo>
                  <a:cubicBezTo>
                    <a:pt x="0" y="1"/>
                    <a:pt x="82" y="2945"/>
                    <a:pt x="2011" y="3165"/>
                  </a:cubicBezTo>
                  <a:cubicBezTo>
                    <a:pt x="29876" y="6284"/>
                    <a:pt x="57547" y="10752"/>
                    <a:pt x="85022" y="16553"/>
                  </a:cubicBezTo>
                  <a:cubicBezTo>
                    <a:pt x="92724" y="18178"/>
                    <a:pt x="100409" y="19900"/>
                    <a:pt x="108062" y="21736"/>
                  </a:cubicBezTo>
                  <a:cubicBezTo>
                    <a:pt x="108202" y="21770"/>
                    <a:pt x="108337" y="21786"/>
                    <a:pt x="108466" y="21786"/>
                  </a:cubicBezTo>
                  <a:cubicBezTo>
                    <a:pt x="110134" y="21786"/>
                    <a:pt x="110732" y="19135"/>
                    <a:pt x="108907" y="18698"/>
                  </a:cubicBezTo>
                  <a:cubicBezTo>
                    <a:pt x="81415" y="12117"/>
                    <a:pt x="53664" y="6885"/>
                    <a:pt x="25636" y="2970"/>
                  </a:cubicBezTo>
                  <a:cubicBezTo>
                    <a:pt x="17772" y="1881"/>
                    <a:pt x="9908" y="890"/>
                    <a:pt x="2011" y="13"/>
                  </a:cubicBezTo>
                  <a:cubicBezTo>
                    <a:pt x="1941" y="5"/>
                    <a:pt x="1874" y="1"/>
                    <a:pt x="18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2"/>
            <p:cNvSpPr/>
            <p:nvPr/>
          </p:nvSpPr>
          <p:spPr>
            <a:xfrm>
              <a:off x="2457500" y="439850"/>
              <a:ext cx="2550725" cy="453975"/>
            </a:xfrm>
            <a:custGeom>
              <a:rect b="b" l="l" r="r" t="t"/>
              <a:pathLst>
                <a:path extrusionOk="0" h="18159" w="102029">
                  <a:moveTo>
                    <a:pt x="2469" y="0"/>
                  </a:moveTo>
                  <a:cubicBezTo>
                    <a:pt x="689" y="0"/>
                    <a:pt x="1" y="2768"/>
                    <a:pt x="1903" y="3077"/>
                  </a:cubicBezTo>
                  <a:cubicBezTo>
                    <a:pt x="27104" y="7139"/>
                    <a:pt x="52320" y="11071"/>
                    <a:pt x="77553" y="14889"/>
                  </a:cubicBezTo>
                  <a:cubicBezTo>
                    <a:pt x="84784" y="15978"/>
                    <a:pt x="92030" y="17067"/>
                    <a:pt x="99277" y="18139"/>
                  </a:cubicBezTo>
                  <a:cubicBezTo>
                    <a:pt x="99368" y="18152"/>
                    <a:pt x="99456" y="18159"/>
                    <a:pt x="99542" y="18159"/>
                  </a:cubicBezTo>
                  <a:cubicBezTo>
                    <a:pt x="101332" y="18159"/>
                    <a:pt x="102029" y="15379"/>
                    <a:pt x="100122" y="15084"/>
                  </a:cubicBezTo>
                  <a:lnTo>
                    <a:pt x="100106" y="15084"/>
                  </a:lnTo>
                  <a:cubicBezTo>
                    <a:pt x="74856" y="11347"/>
                    <a:pt x="49639" y="7480"/>
                    <a:pt x="24439" y="3500"/>
                  </a:cubicBezTo>
                  <a:cubicBezTo>
                    <a:pt x="17209" y="2346"/>
                    <a:pt x="9978" y="1192"/>
                    <a:pt x="2748" y="22"/>
                  </a:cubicBezTo>
                  <a:cubicBezTo>
                    <a:pt x="2652" y="8"/>
                    <a:pt x="2559" y="0"/>
                    <a:pt x="24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2"/>
            <p:cNvSpPr/>
            <p:nvPr/>
          </p:nvSpPr>
          <p:spPr>
            <a:xfrm>
              <a:off x="2462400" y="238175"/>
              <a:ext cx="2469050" cy="422100"/>
            </a:xfrm>
            <a:custGeom>
              <a:rect b="b" l="l" r="r" t="t"/>
              <a:pathLst>
                <a:path extrusionOk="0" h="16884" w="98762">
                  <a:moveTo>
                    <a:pt x="3718" y="0"/>
                  </a:moveTo>
                  <a:cubicBezTo>
                    <a:pt x="3446" y="0"/>
                    <a:pt x="3179" y="48"/>
                    <a:pt x="2926" y="193"/>
                  </a:cubicBezTo>
                  <a:cubicBezTo>
                    <a:pt x="2227" y="583"/>
                    <a:pt x="1609" y="1509"/>
                    <a:pt x="1073" y="2078"/>
                  </a:cubicBezTo>
                  <a:cubicBezTo>
                    <a:pt x="1" y="3212"/>
                    <a:pt x="1063" y="4797"/>
                    <a:pt x="2246" y="4797"/>
                  </a:cubicBezTo>
                  <a:cubicBezTo>
                    <a:pt x="2604" y="4797"/>
                    <a:pt x="2974" y="4651"/>
                    <a:pt x="3299" y="4304"/>
                  </a:cubicBezTo>
                  <a:lnTo>
                    <a:pt x="4314" y="3236"/>
                  </a:lnTo>
                  <a:lnTo>
                    <a:pt x="75473" y="13809"/>
                  </a:lnTo>
                  <a:lnTo>
                    <a:pt x="96010" y="16863"/>
                  </a:lnTo>
                  <a:cubicBezTo>
                    <a:pt x="96101" y="16877"/>
                    <a:pt x="96189" y="16883"/>
                    <a:pt x="96275" y="16883"/>
                  </a:cubicBezTo>
                  <a:cubicBezTo>
                    <a:pt x="98065" y="16883"/>
                    <a:pt x="98761" y="14103"/>
                    <a:pt x="96839" y="13809"/>
                  </a:cubicBezTo>
                  <a:lnTo>
                    <a:pt x="96855" y="13809"/>
                  </a:lnTo>
                  <a:lnTo>
                    <a:pt x="20912" y="2533"/>
                  </a:lnTo>
                  <a:lnTo>
                    <a:pt x="10026" y="908"/>
                  </a:lnTo>
                  <a:cubicBezTo>
                    <a:pt x="8271" y="648"/>
                    <a:pt x="6500" y="388"/>
                    <a:pt x="4745" y="128"/>
                  </a:cubicBezTo>
                  <a:cubicBezTo>
                    <a:pt x="4403" y="74"/>
                    <a:pt x="4056" y="0"/>
                    <a:pt x="37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220" name="Shape 2220"/>
        <p:cNvGrpSpPr/>
        <p:nvPr/>
      </p:nvGrpSpPr>
      <p:grpSpPr>
        <a:xfrm>
          <a:off x="0" y="0"/>
          <a:ext cx="0" cy="0"/>
          <a:chOff x="0" y="0"/>
          <a:chExt cx="0" cy="0"/>
        </a:xfrm>
      </p:grpSpPr>
      <p:sp>
        <p:nvSpPr>
          <p:cNvPr id="2221" name="Google Shape;2221;p43"/>
          <p:cNvSpPr txBox="1"/>
          <p:nvPr>
            <p:ph type="ctrTitle"/>
          </p:nvPr>
        </p:nvSpPr>
        <p:spPr>
          <a:xfrm flipH="1">
            <a:off x="1390925" y="410948"/>
            <a:ext cx="6362100" cy="122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400"/>
              <a:t>IF YOU WANT TO MODIFY THIS GRAPH, CLICK ON IT, FOLLOW THE LINK, CHANGE THE DATA AND REPLACE IT </a:t>
            </a:r>
            <a:endParaRPr sz="1400"/>
          </a:p>
        </p:txBody>
      </p:sp>
      <p:grpSp>
        <p:nvGrpSpPr>
          <p:cNvPr id="2222" name="Google Shape;2222;p43"/>
          <p:cNvGrpSpPr/>
          <p:nvPr/>
        </p:nvGrpSpPr>
        <p:grpSpPr>
          <a:xfrm rot="4499773">
            <a:off x="-1017863" y="4118778"/>
            <a:ext cx="1339890" cy="1852040"/>
            <a:chOff x="1913725" y="238075"/>
            <a:chExt cx="3807625" cy="5238475"/>
          </a:xfrm>
        </p:grpSpPr>
        <p:sp>
          <p:nvSpPr>
            <p:cNvPr id="2223" name="Google Shape;2223;p43"/>
            <p:cNvSpPr/>
            <p:nvPr/>
          </p:nvSpPr>
          <p:spPr>
            <a:xfrm>
              <a:off x="2371350" y="2252225"/>
              <a:ext cx="160600" cy="812400"/>
            </a:xfrm>
            <a:custGeom>
              <a:rect b="b" l="l" r="r" t="t"/>
              <a:pathLst>
                <a:path extrusionOk="0" h="32496" w="6424">
                  <a:moveTo>
                    <a:pt x="3088" y="0"/>
                  </a:moveTo>
                  <a:cubicBezTo>
                    <a:pt x="2748" y="0"/>
                    <a:pt x="2429" y="40"/>
                    <a:pt x="2188" y="105"/>
                  </a:cubicBezTo>
                  <a:cubicBezTo>
                    <a:pt x="1004" y="426"/>
                    <a:pt x="0" y="1309"/>
                    <a:pt x="141" y="2594"/>
                  </a:cubicBezTo>
                  <a:cubicBezTo>
                    <a:pt x="1144" y="11947"/>
                    <a:pt x="1245" y="21341"/>
                    <a:pt x="1245" y="30734"/>
                  </a:cubicBezTo>
                  <a:cubicBezTo>
                    <a:pt x="1245" y="31962"/>
                    <a:pt x="2292" y="32495"/>
                    <a:pt x="3445" y="32495"/>
                  </a:cubicBezTo>
                  <a:cubicBezTo>
                    <a:pt x="4855" y="32495"/>
                    <a:pt x="6423" y="31697"/>
                    <a:pt x="6423" y="30393"/>
                  </a:cubicBezTo>
                  <a:cubicBezTo>
                    <a:pt x="6423" y="20658"/>
                    <a:pt x="6263" y="10923"/>
                    <a:pt x="5219" y="1229"/>
                  </a:cubicBezTo>
                  <a:cubicBezTo>
                    <a:pt x="5116" y="302"/>
                    <a:pt x="4021" y="0"/>
                    <a:pt x="30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3"/>
            <p:cNvSpPr/>
            <p:nvPr/>
          </p:nvSpPr>
          <p:spPr>
            <a:xfrm>
              <a:off x="2949925" y="1406000"/>
              <a:ext cx="127475" cy="921500"/>
            </a:xfrm>
            <a:custGeom>
              <a:rect b="b" l="l" r="r" t="t"/>
              <a:pathLst>
                <a:path extrusionOk="0" h="36860" w="5099">
                  <a:moveTo>
                    <a:pt x="3991" y="0"/>
                  </a:moveTo>
                  <a:cubicBezTo>
                    <a:pt x="2491" y="0"/>
                    <a:pt x="0" y="698"/>
                    <a:pt x="0" y="1779"/>
                  </a:cubicBezTo>
                  <a:lnTo>
                    <a:pt x="0" y="36443"/>
                  </a:lnTo>
                  <a:cubicBezTo>
                    <a:pt x="0" y="36729"/>
                    <a:pt x="469" y="36860"/>
                    <a:pt x="1123" y="36860"/>
                  </a:cubicBezTo>
                  <a:cubicBezTo>
                    <a:pt x="2624" y="36860"/>
                    <a:pt x="5098" y="36168"/>
                    <a:pt x="5098" y="35078"/>
                  </a:cubicBezTo>
                  <a:lnTo>
                    <a:pt x="5098" y="414"/>
                  </a:lnTo>
                  <a:cubicBezTo>
                    <a:pt x="5098" y="130"/>
                    <a:pt x="4636" y="0"/>
                    <a:pt x="39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3"/>
            <p:cNvSpPr/>
            <p:nvPr/>
          </p:nvSpPr>
          <p:spPr>
            <a:xfrm>
              <a:off x="3410050" y="2147850"/>
              <a:ext cx="128000" cy="983225"/>
            </a:xfrm>
            <a:custGeom>
              <a:rect b="b" l="l" r="r" t="t"/>
              <a:pathLst>
                <a:path extrusionOk="0" h="39329" w="5120">
                  <a:moveTo>
                    <a:pt x="3322" y="1"/>
                  </a:moveTo>
                  <a:cubicBezTo>
                    <a:pt x="3168" y="1"/>
                    <a:pt x="3016" y="9"/>
                    <a:pt x="2871" y="24"/>
                  </a:cubicBezTo>
                  <a:cubicBezTo>
                    <a:pt x="2088" y="105"/>
                    <a:pt x="1" y="727"/>
                    <a:pt x="1" y="1831"/>
                  </a:cubicBezTo>
                  <a:lnTo>
                    <a:pt x="1" y="1851"/>
                  </a:lnTo>
                  <a:lnTo>
                    <a:pt x="1" y="38061"/>
                  </a:lnTo>
                  <a:cubicBezTo>
                    <a:pt x="1" y="39050"/>
                    <a:pt x="943" y="39329"/>
                    <a:pt x="1805" y="39329"/>
                  </a:cubicBezTo>
                  <a:cubicBezTo>
                    <a:pt x="1957" y="39329"/>
                    <a:pt x="2107" y="39320"/>
                    <a:pt x="2249" y="39305"/>
                  </a:cubicBezTo>
                  <a:cubicBezTo>
                    <a:pt x="3052" y="39225"/>
                    <a:pt x="5119" y="38623"/>
                    <a:pt x="5119" y="37499"/>
                  </a:cubicBezTo>
                  <a:lnTo>
                    <a:pt x="5119" y="1269"/>
                  </a:lnTo>
                  <a:cubicBezTo>
                    <a:pt x="5119" y="280"/>
                    <a:pt x="4192" y="1"/>
                    <a:pt x="33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3"/>
            <p:cNvSpPr/>
            <p:nvPr/>
          </p:nvSpPr>
          <p:spPr>
            <a:xfrm>
              <a:off x="3982875" y="1401175"/>
              <a:ext cx="158325" cy="893025"/>
            </a:xfrm>
            <a:custGeom>
              <a:rect b="b" l="l" r="r" t="t"/>
              <a:pathLst>
                <a:path extrusionOk="0" h="35721" w="6333">
                  <a:moveTo>
                    <a:pt x="3881" y="0"/>
                  </a:moveTo>
                  <a:cubicBezTo>
                    <a:pt x="2339" y="0"/>
                    <a:pt x="1" y="837"/>
                    <a:pt x="110" y="1972"/>
                  </a:cubicBezTo>
                  <a:cubicBezTo>
                    <a:pt x="1134" y="13011"/>
                    <a:pt x="1254" y="24071"/>
                    <a:pt x="1254" y="35150"/>
                  </a:cubicBezTo>
                  <a:cubicBezTo>
                    <a:pt x="1254" y="35543"/>
                    <a:pt x="1794" y="35720"/>
                    <a:pt x="2521" y="35720"/>
                  </a:cubicBezTo>
                  <a:cubicBezTo>
                    <a:pt x="4025" y="35720"/>
                    <a:pt x="6332" y="34962"/>
                    <a:pt x="6332" y="33785"/>
                  </a:cubicBezTo>
                  <a:cubicBezTo>
                    <a:pt x="6332" y="22706"/>
                    <a:pt x="6232" y="11646"/>
                    <a:pt x="5188" y="607"/>
                  </a:cubicBezTo>
                  <a:cubicBezTo>
                    <a:pt x="5150" y="184"/>
                    <a:pt x="4603" y="0"/>
                    <a:pt x="38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3"/>
            <p:cNvSpPr/>
            <p:nvPr/>
          </p:nvSpPr>
          <p:spPr>
            <a:xfrm>
              <a:off x="4555500" y="2116025"/>
              <a:ext cx="188850" cy="969975"/>
            </a:xfrm>
            <a:custGeom>
              <a:rect b="b" l="l" r="r" t="t"/>
              <a:pathLst>
                <a:path extrusionOk="0" h="38799" w="7554">
                  <a:moveTo>
                    <a:pt x="3936" y="1"/>
                  </a:moveTo>
                  <a:cubicBezTo>
                    <a:pt x="2353" y="1"/>
                    <a:pt x="0" y="910"/>
                    <a:pt x="207" y="2000"/>
                  </a:cubicBezTo>
                  <a:lnTo>
                    <a:pt x="207" y="2020"/>
                  </a:lnTo>
                  <a:cubicBezTo>
                    <a:pt x="2435" y="13903"/>
                    <a:pt x="1351" y="25966"/>
                    <a:pt x="227" y="37888"/>
                  </a:cubicBezTo>
                  <a:cubicBezTo>
                    <a:pt x="167" y="38535"/>
                    <a:pt x="842" y="38798"/>
                    <a:pt x="1716" y="38798"/>
                  </a:cubicBezTo>
                  <a:cubicBezTo>
                    <a:pt x="3177" y="38798"/>
                    <a:pt x="5198" y="38062"/>
                    <a:pt x="5285" y="37146"/>
                  </a:cubicBezTo>
                  <a:cubicBezTo>
                    <a:pt x="6430" y="25002"/>
                    <a:pt x="7554" y="12718"/>
                    <a:pt x="5306" y="635"/>
                  </a:cubicBezTo>
                  <a:cubicBezTo>
                    <a:pt x="5218" y="189"/>
                    <a:pt x="4656" y="1"/>
                    <a:pt x="39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3"/>
            <p:cNvSpPr/>
            <p:nvPr/>
          </p:nvSpPr>
          <p:spPr>
            <a:xfrm>
              <a:off x="3925200" y="3096525"/>
              <a:ext cx="158800" cy="932475"/>
            </a:xfrm>
            <a:custGeom>
              <a:rect b="b" l="l" r="r" t="t"/>
              <a:pathLst>
                <a:path extrusionOk="0" h="37299" w="6352">
                  <a:moveTo>
                    <a:pt x="3845" y="1"/>
                  </a:moveTo>
                  <a:cubicBezTo>
                    <a:pt x="2297" y="1"/>
                    <a:pt x="0" y="855"/>
                    <a:pt x="109" y="2020"/>
                  </a:cubicBezTo>
                  <a:cubicBezTo>
                    <a:pt x="1193" y="13542"/>
                    <a:pt x="1253" y="25123"/>
                    <a:pt x="1253" y="36685"/>
                  </a:cubicBezTo>
                  <a:cubicBezTo>
                    <a:pt x="1253" y="37109"/>
                    <a:pt x="1809" y="37299"/>
                    <a:pt x="2553" y="37299"/>
                  </a:cubicBezTo>
                  <a:cubicBezTo>
                    <a:pt x="4063" y="37299"/>
                    <a:pt x="6351" y="36516"/>
                    <a:pt x="6351" y="35320"/>
                  </a:cubicBezTo>
                  <a:cubicBezTo>
                    <a:pt x="6351" y="23758"/>
                    <a:pt x="6291" y="12177"/>
                    <a:pt x="5207" y="656"/>
                  </a:cubicBezTo>
                  <a:cubicBezTo>
                    <a:pt x="5161" y="199"/>
                    <a:pt x="4590" y="1"/>
                    <a:pt x="38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3"/>
            <p:cNvSpPr/>
            <p:nvPr/>
          </p:nvSpPr>
          <p:spPr>
            <a:xfrm>
              <a:off x="2863100" y="3158300"/>
              <a:ext cx="128500" cy="960525"/>
            </a:xfrm>
            <a:custGeom>
              <a:rect b="b" l="l" r="r" t="t"/>
              <a:pathLst>
                <a:path extrusionOk="0" h="38421" w="5140">
                  <a:moveTo>
                    <a:pt x="3012" y="1"/>
                  </a:moveTo>
                  <a:cubicBezTo>
                    <a:pt x="1599" y="1"/>
                    <a:pt x="1" y="802"/>
                    <a:pt x="1" y="2079"/>
                  </a:cubicBezTo>
                  <a:lnTo>
                    <a:pt x="1" y="36743"/>
                  </a:lnTo>
                  <a:cubicBezTo>
                    <a:pt x="1" y="37917"/>
                    <a:pt x="1010" y="38421"/>
                    <a:pt x="2133" y="38421"/>
                  </a:cubicBezTo>
                  <a:cubicBezTo>
                    <a:pt x="3545" y="38421"/>
                    <a:pt x="5139" y="37624"/>
                    <a:pt x="5139" y="36361"/>
                  </a:cubicBezTo>
                  <a:lnTo>
                    <a:pt x="5139" y="1677"/>
                  </a:lnTo>
                  <a:cubicBezTo>
                    <a:pt x="5139" y="505"/>
                    <a:pt x="4134" y="1"/>
                    <a:pt x="30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3"/>
            <p:cNvSpPr/>
            <p:nvPr/>
          </p:nvSpPr>
          <p:spPr>
            <a:xfrm>
              <a:off x="3410050" y="3960175"/>
              <a:ext cx="127500" cy="977575"/>
            </a:xfrm>
            <a:custGeom>
              <a:rect b="b" l="l" r="r" t="t"/>
              <a:pathLst>
                <a:path extrusionOk="0" h="39103" w="5100">
                  <a:moveTo>
                    <a:pt x="3410" y="1"/>
                  </a:moveTo>
                  <a:cubicBezTo>
                    <a:pt x="3229" y="1"/>
                    <a:pt x="3053" y="13"/>
                    <a:pt x="2891" y="31"/>
                  </a:cubicBezTo>
                  <a:cubicBezTo>
                    <a:pt x="2169" y="131"/>
                    <a:pt x="1" y="713"/>
                    <a:pt x="1" y="1777"/>
                  </a:cubicBezTo>
                  <a:lnTo>
                    <a:pt x="1" y="37967"/>
                  </a:lnTo>
                  <a:cubicBezTo>
                    <a:pt x="1" y="38876"/>
                    <a:pt x="868" y="39102"/>
                    <a:pt x="1667" y="39102"/>
                  </a:cubicBezTo>
                  <a:cubicBezTo>
                    <a:pt x="1856" y="39102"/>
                    <a:pt x="2040" y="39090"/>
                    <a:pt x="2209" y="39071"/>
                  </a:cubicBezTo>
                  <a:cubicBezTo>
                    <a:pt x="2931" y="38990"/>
                    <a:pt x="5099" y="38408"/>
                    <a:pt x="5099" y="37345"/>
                  </a:cubicBezTo>
                  <a:lnTo>
                    <a:pt x="5099" y="1135"/>
                  </a:lnTo>
                  <a:cubicBezTo>
                    <a:pt x="5099" y="233"/>
                    <a:pt x="4215" y="1"/>
                    <a:pt x="34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3"/>
            <p:cNvSpPr/>
            <p:nvPr/>
          </p:nvSpPr>
          <p:spPr>
            <a:xfrm>
              <a:off x="4445250" y="3726425"/>
              <a:ext cx="128500" cy="766150"/>
            </a:xfrm>
            <a:custGeom>
              <a:rect b="b" l="l" r="r" t="t"/>
              <a:pathLst>
                <a:path extrusionOk="0" h="30646" w="5140">
                  <a:moveTo>
                    <a:pt x="3122" y="0"/>
                  </a:moveTo>
                  <a:cubicBezTo>
                    <a:pt x="1683" y="0"/>
                    <a:pt x="1" y="800"/>
                    <a:pt x="1" y="1995"/>
                  </a:cubicBezTo>
                  <a:lnTo>
                    <a:pt x="1" y="29132"/>
                  </a:lnTo>
                  <a:cubicBezTo>
                    <a:pt x="1" y="30199"/>
                    <a:pt x="945" y="30646"/>
                    <a:pt x="2024" y="30646"/>
                  </a:cubicBezTo>
                  <a:cubicBezTo>
                    <a:pt x="3462" y="30646"/>
                    <a:pt x="5139" y="29851"/>
                    <a:pt x="5139" y="28670"/>
                  </a:cubicBezTo>
                  <a:lnTo>
                    <a:pt x="5139" y="1513"/>
                  </a:lnTo>
                  <a:cubicBezTo>
                    <a:pt x="5139" y="448"/>
                    <a:pt x="4198" y="0"/>
                    <a:pt x="3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3"/>
            <p:cNvSpPr/>
            <p:nvPr/>
          </p:nvSpPr>
          <p:spPr>
            <a:xfrm>
              <a:off x="4960325" y="2872875"/>
              <a:ext cx="159875" cy="889200"/>
            </a:xfrm>
            <a:custGeom>
              <a:rect b="b" l="l" r="r" t="t"/>
              <a:pathLst>
                <a:path extrusionOk="0" h="35568" w="6395">
                  <a:moveTo>
                    <a:pt x="3976" y="1"/>
                  </a:moveTo>
                  <a:cubicBezTo>
                    <a:pt x="2430" y="1"/>
                    <a:pt x="0" y="822"/>
                    <a:pt x="112" y="1894"/>
                  </a:cubicBezTo>
                  <a:cubicBezTo>
                    <a:pt x="1296" y="12913"/>
                    <a:pt x="1276" y="24013"/>
                    <a:pt x="1276" y="35073"/>
                  </a:cubicBezTo>
                  <a:cubicBezTo>
                    <a:pt x="1276" y="35414"/>
                    <a:pt x="1779" y="35568"/>
                    <a:pt x="2468" y="35568"/>
                  </a:cubicBezTo>
                  <a:cubicBezTo>
                    <a:pt x="3969" y="35568"/>
                    <a:pt x="6354" y="34836"/>
                    <a:pt x="6354" y="33708"/>
                  </a:cubicBezTo>
                  <a:cubicBezTo>
                    <a:pt x="6354" y="22648"/>
                    <a:pt x="6394" y="11549"/>
                    <a:pt x="5210" y="529"/>
                  </a:cubicBezTo>
                  <a:cubicBezTo>
                    <a:pt x="5167" y="160"/>
                    <a:pt x="4657" y="1"/>
                    <a:pt x="39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3"/>
            <p:cNvSpPr/>
            <p:nvPr/>
          </p:nvSpPr>
          <p:spPr>
            <a:xfrm>
              <a:off x="5164825" y="1283775"/>
              <a:ext cx="157900" cy="939525"/>
            </a:xfrm>
            <a:custGeom>
              <a:rect b="b" l="l" r="r" t="t"/>
              <a:pathLst>
                <a:path extrusionOk="0" h="37581" w="6316">
                  <a:moveTo>
                    <a:pt x="4571" y="1"/>
                  </a:moveTo>
                  <a:cubicBezTo>
                    <a:pt x="3121" y="1"/>
                    <a:pt x="1241" y="755"/>
                    <a:pt x="1145" y="1790"/>
                  </a:cubicBezTo>
                  <a:cubicBezTo>
                    <a:pt x="61" y="13432"/>
                    <a:pt x="1" y="25134"/>
                    <a:pt x="1" y="36795"/>
                  </a:cubicBezTo>
                  <a:cubicBezTo>
                    <a:pt x="1" y="37339"/>
                    <a:pt x="613" y="37580"/>
                    <a:pt x="1412" y="37580"/>
                  </a:cubicBezTo>
                  <a:cubicBezTo>
                    <a:pt x="2915" y="37580"/>
                    <a:pt x="5079" y="36728"/>
                    <a:pt x="5079" y="35431"/>
                  </a:cubicBezTo>
                  <a:cubicBezTo>
                    <a:pt x="5079" y="24010"/>
                    <a:pt x="5159" y="12549"/>
                    <a:pt x="6243" y="1148"/>
                  </a:cubicBezTo>
                  <a:cubicBezTo>
                    <a:pt x="6315" y="337"/>
                    <a:pt x="5539" y="1"/>
                    <a:pt x="45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3"/>
            <p:cNvSpPr/>
            <p:nvPr/>
          </p:nvSpPr>
          <p:spPr>
            <a:xfrm>
              <a:off x="4471925" y="725125"/>
              <a:ext cx="158525" cy="926075"/>
            </a:xfrm>
            <a:custGeom>
              <a:rect b="b" l="l" r="r" t="t"/>
              <a:pathLst>
                <a:path extrusionOk="0" h="37043" w="6341">
                  <a:moveTo>
                    <a:pt x="3979" y="1"/>
                  </a:moveTo>
                  <a:cubicBezTo>
                    <a:pt x="2439" y="1"/>
                    <a:pt x="0" y="803"/>
                    <a:pt x="98" y="1876"/>
                  </a:cubicBezTo>
                  <a:cubicBezTo>
                    <a:pt x="1182" y="13418"/>
                    <a:pt x="1242" y="24999"/>
                    <a:pt x="1242" y="36561"/>
                  </a:cubicBezTo>
                  <a:cubicBezTo>
                    <a:pt x="1242" y="36893"/>
                    <a:pt x="1739" y="37043"/>
                    <a:pt x="2422" y="37043"/>
                  </a:cubicBezTo>
                  <a:cubicBezTo>
                    <a:pt x="3928" y="37043"/>
                    <a:pt x="6340" y="36314"/>
                    <a:pt x="6340" y="35196"/>
                  </a:cubicBezTo>
                  <a:cubicBezTo>
                    <a:pt x="6340" y="23634"/>
                    <a:pt x="6280" y="12033"/>
                    <a:pt x="5196" y="512"/>
                  </a:cubicBezTo>
                  <a:cubicBezTo>
                    <a:pt x="5159" y="156"/>
                    <a:pt x="4656" y="1"/>
                    <a:pt x="39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3"/>
            <p:cNvSpPr/>
            <p:nvPr/>
          </p:nvSpPr>
          <p:spPr>
            <a:xfrm>
              <a:off x="3406375" y="870025"/>
              <a:ext cx="159775" cy="711050"/>
            </a:xfrm>
            <a:custGeom>
              <a:rect b="b" l="l" r="r" t="t"/>
              <a:pathLst>
                <a:path extrusionOk="0" h="28442" w="6391">
                  <a:moveTo>
                    <a:pt x="3782" y="0"/>
                  </a:moveTo>
                  <a:cubicBezTo>
                    <a:pt x="2223" y="0"/>
                    <a:pt x="1" y="905"/>
                    <a:pt x="148" y="2122"/>
                  </a:cubicBezTo>
                  <a:cubicBezTo>
                    <a:pt x="1212" y="10612"/>
                    <a:pt x="1312" y="19183"/>
                    <a:pt x="1312" y="27734"/>
                  </a:cubicBezTo>
                  <a:cubicBezTo>
                    <a:pt x="1312" y="28224"/>
                    <a:pt x="1896" y="28442"/>
                    <a:pt x="2669" y="28442"/>
                  </a:cubicBezTo>
                  <a:cubicBezTo>
                    <a:pt x="4173" y="28442"/>
                    <a:pt x="6390" y="27616"/>
                    <a:pt x="6390" y="26369"/>
                  </a:cubicBezTo>
                  <a:cubicBezTo>
                    <a:pt x="6390" y="17818"/>
                    <a:pt x="6310" y="9248"/>
                    <a:pt x="5246" y="757"/>
                  </a:cubicBezTo>
                  <a:cubicBezTo>
                    <a:pt x="5179" y="228"/>
                    <a:pt x="4564" y="0"/>
                    <a:pt x="37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3"/>
            <p:cNvSpPr/>
            <p:nvPr/>
          </p:nvSpPr>
          <p:spPr>
            <a:xfrm>
              <a:off x="2489275" y="1016375"/>
              <a:ext cx="127975" cy="684000"/>
            </a:xfrm>
            <a:custGeom>
              <a:rect b="b" l="l" r="r" t="t"/>
              <a:pathLst>
                <a:path extrusionOk="0" h="27360" w="5119">
                  <a:moveTo>
                    <a:pt x="3264" y="1"/>
                  </a:moveTo>
                  <a:cubicBezTo>
                    <a:pt x="3130" y="1"/>
                    <a:pt x="2997" y="8"/>
                    <a:pt x="2871" y="21"/>
                  </a:cubicBezTo>
                  <a:cubicBezTo>
                    <a:pt x="2048" y="102"/>
                    <a:pt x="0" y="744"/>
                    <a:pt x="0" y="1888"/>
                  </a:cubicBezTo>
                  <a:lnTo>
                    <a:pt x="0" y="26015"/>
                  </a:lnTo>
                  <a:cubicBezTo>
                    <a:pt x="0" y="27043"/>
                    <a:pt x="969" y="27360"/>
                    <a:pt x="1868" y="27360"/>
                  </a:cubicBezTo>
                  <a:cubicBezTo>
                    <a:pt x="2004" y="27360"/>
                    <a:pt x="2139" y="27352"/>
                    <a:pt x="2268" y="27339"/>
                  </a:cubicBezTo>
                  <a:cubicBezTo>
                    <a:pt x="3091" y="27259"/>
                    <a:pt x="5119" y="26617"/>
                    <a:pt x="5119" y="25473"/>
                  </a:cubicBezTo>
                  <a:lnTo>
                    <a:pt x="5119" y="1346"/>
                  </a:lnTo>
                  <a:cubicBezTo>
                    <a:pt x="5119" y="318"/>
                    <a:pt x="4150" y="1"/>
                    <a:pt x="32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3"/>
            <p:cNvSpPr/>
            <p:nvPr/>
          </p:nvSpPr>
          <p:spPr>
            <a:xfrm>
              <a:off x="2402450" y="3721150"/>
              <a:ext cx="162000" cy="701825"/>
            </a:xfrm>
            <a:custGeom>
              <a:rect b="b" l="l" r="r" t="t"/>
              <a:pathLst>
                <a:path extrusionOk="0" h="28073" w="6480">
                  <a:moveTo>
                    <a:pt x="4314" y="1"/>
                  </a:moveTo>
                  <a:cubicBezTo>
                    <a:pt x="2931" y="1"/>
                    <a:pt x="1319" y="785"/>
                    <a:pt x="1145" y="2125"/>
                  </a:cubicBezTo>
                  <a:cubicBezTo>
                    <a:pt x="141" y="10134"/>
                    <a:pt x="1" y="18183"/>
                    <a:pt x="1" y="26252"/>
                  </a:cubicBezTo>
                  <a:cubicBezTo>
                    <a:pt x="1" y="27518"/>
                    <a:pt x="1067" y="28073"/>
                    <a:pt x="2232" y="28073"/>
                  </a:cubicBezTo>
                  <a:cubicBezTo>
                    <a:pt x="3634" y="28073"/>
                    <a:pt x="5179" y="27268"/>
                    <a:pt x="5179" y="25930"/>
                  </a:cubicBezTo>
                  <a:cubicBezTo>
                    <a:pt x="5179" y="17862"/>
                    <a:pt x="5320" y="9813"/>
                    <a:pt x="6323" y="1804"/>
                  </a:cubicBezTo>
                  <a:cubicBezTo>
                    <a:pt x="6479" y="556"/>
                    <a:pt x="5478" y="1"/>
                    <a:pt x="43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3"/>
            <p:cNvSpPr/>
            <p:nvPr/>
          </p:nvSpPr>
          <p:spPr>
            <a:xfrm>
              <a:off x="2863100" y="4740900"/>
              <a:ext cx="129000" cy="735650"/>
            </a:xfrm>
            <a:custGeom>
              <a:rect b="b" l="l" r="r" t="t"/>
              <a:pathLst>
                <a:path extrusionOk="0" h="29426" w="5160">
                  <a:moveTo>
                    <a:pt x="3006" y="0"/>
                  </a:moveTo>
                  <a:cubicBezTo>
                    <a:pt x="1591" y="0"/>
                    <a:pt x="1" y="799"/>
                    <a:pt x="1" y="2081"/>
                  </a:cubicBezTo>
                  <a:lnTo>
                    <a:pt x="1" y="27733"/>
                  </a:lnTo>
                  <a:cubicBezTo>
                    <a:pt x="1" y="28917"/>
                    <a:pt x="1015" y="29426"/>
                    <a:pt x="2145" y="29426"/>
                  </a:cubicBezTo>
                  <a:cubicBezTo>
                    <a:pt x="3562" y="29426"/>
                    <a:pt x="5159" y="28625"/>
                    <a:pt x="5159" y="27352"/>
                  </a:cubicBezTo>
                  <a:lnTo>
                    <a:pt x="5159" y="1700"/>
                  </a:lnTo>
                  <a:cubicBezTo>
                    <a:pt x="5159" y="513"/>
                    <a:pt x="4139" y="0"/>
                    <a:pt x="30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3"/>
            <p:cNvSpPr/>
            <p:nvPr/>
          </p:nvSpPr>
          <p:spPr>
            <a:xfrm>
              <a:off x="4014225" y="4718025"/>
              <a:ext cx="126975" cy="705700"/>
            </a:xfrm>
            <a:custGeom>
              <a:rect b="b" l="l" r="r" t="t"/>
              <a:pathLst>
                <a:path extrusionOk="0" h="28228" w="5079">
                  <a:moveTo>
                    <a:pt x="3770" y="0"/>
                  </a:moveTo>
                  <a:cubicBezTo>
                    <a:pt x="2266" y="0"/>
                    <a:pt x="0" y="786"/>
                    <a:pt x="0" y="1992"/>
                  </a:cubicBezTo>
                  <a:lnTo>
                    <a:pt x="0" y="27604"/>
                  </a:lnTo>
                  <a:cubicBezTo>
                    <a:pt x="0" y="28035"/>
                    <a:pt x="554" y="28227"/>
                    <a:pt x="1295" y="28227"/>
                  </a:cubicBezTo>
                  <a:cubicBezTo>
                    <a:pt x="2800" y="28227"/>
                    <a:pt x="5078" y="27436"/>
                    <a:pt x="5078" y="26239"/>
                  </a:cubicBezTo>
                  <a:lnTo>
                    <a:pt x="5078" y="628"/>
                  </a:lnTo>
                  <a:cubicBezTo>
                    <a:pt x="5078" y="194"/>
                    <a:pt x="4518" y="0"/>
                    <a:pt x="37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3"/>
            <p:cNvSpPr/>
            <p:nvPr/>
          </p:nvSpPr>
          <p:spPr>
            <a:xfrm>
              <a:off x="4901900" y="4249975"/>
              <a:ext cx="161600" cy="813350"/>
            </a:xfrm>
            <a:custGeom>
              <a:rect b="b" l="l" r="r" t="t"/>
              <a:pathLst>
                <a:path extrusionOk="0" h="32534" w="6464">
                  <a:moveTo>
                    <a:pt x="3082" y="0"/>
                  </a:moveTo>
                  <a:cubicBezTo>
                    <a:pt x="2755" y="0"/>
                    <a:pt x="2447" y="38"/>
                    <a:pt x="2208" y="101"/>
                  </a:cubicBezTo>
                  <a:cubicBezTo>
                    <a:pt x="1024" y="422"/>
                    <a:pt x="0" y="1325"/>
                    <a:pt x="161" y="2610"/>
                  </a:cubicBezTo>
                  <a:lnTo>
                    <a:pt x="161" y="2630"/>
                  </a:lnTo>
                  <a:cubicBezTo>
                    <a:pt x="1325" y="11943"/>
                    <a:pt x="1265" y="21357"/>
                    <a:pt x="1265" y="30750"/>
                  </a:cubicBezTo>
                  <a:cubicBezTo>
                    <a:pt x="1265" y="31991"/>
                    <a:pt x="2319" y="32533"/>
                    <a:pt x="3476" y="32533"/>
                  </a:cubicBezTo>
                  <a:cubicBezTo>
                    <a:pt x="4883" y="32533"/>
                    <a:pt x="6443" y="31731"/>
                    <a:pt x="6443" y="30409"/>
                  </a:cubicBezTo>
                  <a:cubicBezTo>
                    <a:pt x="6443" y="20674"/>
                    <a:pt x="6463" y="10919"/>
                    <a:pt x="5239" y="1265"/>
                  </a:cubicBezTo>
                  <a:cubicBezTo>
                    <a:pt x="5120" y="313"/>
                    <a:pt x="4020" y="0"/>
                    <a:pt x="30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3"/>
            <p:cNvSpPr/>
            <p:nvPr/>
          </p:nvSpPr>
          <p:spPr>
            <a:xfrm>
              <a:off x="5508700" y="2456275"/>
              <a:ext cx="212650" cy="817450"/>
            </a:xfrm>
            <a:custGeom>
              <a:rect b="b" l="l" r="r" t="t"/>
              <a:pathLst>
                <a:path extrusionOk="0" h="32698" w="8506">
                  <a:moveTo>
                    <a:pt x="6130" y="1"/>
                  </a:moveTo>
                  <a:cubicBezTo>
                    <a:pt x="4578" y="1"/>
                    <a:pt x="2220" y="834"/>
                    <a:pt x="2343" y="1959"/>
                  </a:cubicBezTo>
                  <a:lnTo>
                    <a:pt x="2343" y="1979"/>
                  </a:lnTo>
                  <a:cubicBezTo>
                    <a:pt x="3387" y="12035"/>
                    <a:pt x="1159" y="21890"/>
                    <a:pt x="75" y="31825"/>
                  </a:cubicBezTo>
                  <a:cubicBezTo>
                    <a:pt x="1" y="32444"/>
                    <a:pt x="654" y="32697"/>
                    <a:pt x="1513" y="32697"/>
                  </a:cubicBezTo>
                  <a:cubicBezTo>
                    <a:pt x="2968" y="32697"/>
                    <a:pt x="5012" y="31971"/>
                    <a:pt x="5113" y="31063"/>
                  </a:cubicBezTo>
                  <a:cubicBezTo>
                    <a:pt x="6237" y="20906"/>
                    <a:pt x="8505" y="10850"/>
                    <a:pt x="7441" y="594"/>
                  </a:cubicBezTo>
                  <a:cubicBezTo>
                    <a:pt x="7397" y="180"/>
                    <a:pt x="6850" y="1"/>
                    <a:pt x="613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3"/>
            <p:cNvSpPr/>
            <p:nvPr/>
          </p:nvSpPr>
          <p:spPr>
            <a:xfrm>
              <a:off x="1968400" y="1499425"/>
              <a:ext cx="159100" cy="774275"/>
            </a:xfrm>
            <a:custGeom>
              <a:rect b="b" l="l" r="r" t="t"/>
              <a:pathLst>
                <a:path extrusionOk="0" h="30971" w="6364">
                  <a:moveTo>
                    <a:pt x="3145" y="1"/>
                  </a:moveTo>
                  <a:cubicBezTo>
                    <a:pt x="2798" y="1"/>
                    <a:pt x="2472" y="43"/>
                    <a:pt x="2229" y="109"/>
                  </a:cubicBezTo>
                  <a:cubicBezTo>
                    <a:pt x="1065" y="410"/>
                    <a:pt x="1" y="1293"/>
                    <a:pt x="161" y="2558"/>
                  </a:cubicBezTo>
                  <a:lnTo>
                    <a:pt x="141" y="2558"/>
                  </a:lnTo>
                  <a:cubicBezTo>
                    <a:pt x="1225" y="11429"/>
                    <a:pt x="141" y="20341"/>
                    <a:pt x="101" y="29233"/>
                  </a:cubicBezTo>
                  <a:cubicBezTo>
                    <a:pt x="101" y="30446"/>
                    <a:pt x="1134" y="30971"/>
                    <a:pt x="2277" y="30971"/>
                  </a:cubicBezTo>
                  <a:cubicBezTo>
                    <a:pt x="3689" y="30971"/>
                    <a:pt x="5269" y="30170"/>
                    <a:pt x="5280" y="28872"/>
                  </a:cubicBezTo>
                  <a:cubicBezTo>
                    <a:pt x="5300" y="19639"/>
                    <a:pt x="6364" y="10406"/>
                    <a:pt x="5240" y="1193"/>
                  </a:cubicBezTo>
                  <a:cubicBezTo>
                    <a:pt x="5123" y="291"/>
                    <a:pt x="4058" y="1"/>
                    <a:pt x="3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3"/>
            <p:cNvSpPr/>
            <p:nvPr/>
          </p:nvSpPr>
          <p:spPr>
            <a:xfrm>
              <a:off x="1913725" y="3271175"/>
              <a:ext cx="128975" cy="810225"/>
            </a:xfrm>
            <a:custGeom>
              <a:rect b="b" l="l" r="r" t="t"/>
              <a:pathLst>
                <a:path extrusionOk="0" h="32409" w="5159">
                  <a:moveTo>
                    <a:pt x="3026" y="0"/>
                  </a:moveTo>
                  <a:cubicBezTo>
                    <a:pt x="1614" y="0"/>
                    <a:pt x="20" y="796"/>
                    <a:pt x="20" y="2060"/>
                  </a:cubicBezTo>
                  <a:lnTo>
                    <a:pt x="0" y="2080"/>
                  </a:lnTo>
                  <a:lnTo>
                    <a:pt x="0" y="30722"/>
                  </a:lnTo>
                  <a:cubicBezTo>
                    <a:pt x="0" y="31903"/>
                    <a:pt x="1010" y="32408"/>
                    <a:pt x="2135" y="32408"/>
                  </a:cubicBezTo>
                  <a:cubicBezTo>
                    <a:pt x="3554" y="32408"/>
                    <a:pt x="5158" y="31606"/>
                    <a:pt x="5158" y="30341"/>
                  </a:cubicBezTo>
                  <a:lnTo>
                    <a:pt x="5158" y="1678"/>
                  </a:lnTo>
                  <a:cubicBezTo>
                    <a:pt x="5158" y="504"/>
                    <a:pt x="4150" y="0"/>
                    <a:pt x="30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3"/>
            <p:cNvSpPr/>
            <p:nvPr/>
          </p:nvSpPr>
          <p:spPr>
            <a:xfrm>
              <a:off x="3925000" y="238075"/>
              <a:ext cx="159000" cy="730250"/>
            </a:xfrm>
            <a:custGeom>
              <a:rect b="b" l="l" r="r" t="t"/>
              <a:pathLst>
                <a:path extrusionOk="0" h="29210" w="6360">
                  <a:moveTo>
                    <a:pt x="4170" y="1"/>
                  </a:moveTo>
                  <a:cubicBezTo>
                    <a:pt x="2644" y="1"/>
                    <a:pt x="1" y="790"/>
                    <a:pt x="117" y="1748"/>
                  </a:cubicBezTo>
                  <a:cubicBezTo>
                    <a:pt x="1241" y="10761"/>
                    <a:pt x="1261" y="19833"/>
                    <a:pt x="1261" y="28885"/>
                  </a:cubicBezTo>
                  <a:cubicBezTo>
                    <a:pt x="1261" y="29107"/>
                    <a:pt x="1671" y="29210"/>
                    <a:pt x="2259" y="29210"/>
                  </a:cubicBezTo>
                  <a:cubicBezTo>
                    <a:pt x="3743" y="29210"/>
                    <a:pt x="6359" y="28556"/>
                    <a:pt x="6359" y="27520"/>
                  </a:cubicBezTo>
                  <a:cubicBezTo>
                    <a:pt x="6359" y="18468"/>
                    <a:pt x="6319" y="9396"/>
                    <a:pt x="5215" y="383"/>
                  </a:cubicBezTo>
                  <a:cubicBezTo>
                    <a:pt x="5176" y="116"/>
                    <a:pt x="4755" y="1"/>
                    <a:pt x="41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5" name="Google Shape;2245;p43"/>
          <p:cNvGrpSpPr/>
          <p:nvPr/>
        </p:nvGrpSpPr>
        <p:grpSpPr>
          <a:xfrm flipH="1" rot="-3991404">
            <a:off x="7958340" y="646833"/>
            <a:ext cx="2824779" cy="1603951"/>
            <a:chOff x="236225" y="821275"/>
            <a:chExt cx="7149425" cy="4059550"/>
          </a:xfrm>
        </p:grpSpPr>
        <p:sp>
          <p:nvSpPr>
            <p:cNvPr id="2246" name="Google Shape;2246;p43"/>
            <p:cNvSpPr/>
            <p:nvPr/>
          </p:nvSpPr>
          <p:spPr>
            <a:xfrm>
              <a:off x="280050" y="944225"/>
              <a:ext cx="7020350" cy="3821725"/>
            </a:xfrm>
            <a:custGeom>
              <a:rect b="b" l="l" r="r" t="t"/>
              <a:pathLst>
                <a:path extrusionOk="0" h="152869" w="280814">
                  <a:moveTo>
                    <a:pt x="129208" y="1"/>
                  </a:moveTo>
                  <a:cubicBezTo>
                    <a:pt x="96901" y="1"/>
                    <a:pt x="66152" y="4569"/>
                    <a:pt x="32805" y="11476"/>
                  </a:cubicBezTo>
                  <a:cubicBezTo>
                    <a:pt x="7839" y="16658"/>
                    <a:pt x="6821" y="45129"/>
                    <a:pt x="3448" y="63859"/>
                  </a:cubicBezTo>
                  <a:cubicBezTo>
                    <a:pt x="0" y="82928"/>
                    <a:pt x="2770" y="103183"/>
                    <a:pt x="13435" y="119369"/>
                  </a:cubicBezTo>
                  <a:cubicBezTo>
                    <a:pt x="19144" y="128056"/>
                    <a:pt x="26700" y="135649"/>
                    <a:pt x="35933" y="140435"/>
                  </a:cubicBezTo>
                  <a:cubicBezTo>
                    <a:pt x="46673" y="145994"/>
                    <a:pt x="58997" y="147464"/>
                    <a:pt x="71056" y="148632"/>
                  </a:cubicBezTo>
                  <a:cubicBezTo>
                    <a:pt x="99074" y="151344"/>
                    <a:pt x="127239" y="152869"/>
                    <a:pt x="155390" y="152869"/>
                  </a:cubicBezTo>
                  <a:cubicBezTo>
                    <a:pt x="180440" y="152869"/>
                    <a:pt x="205477" y="151662"/>
                    <a:pt x="230390" y="149009"/>
                  </a:cubicBezTo>
                  <a:cubicBezTo>
                    <a:pt x="240301" y="147954"/>
                    <a:pt x="250401" y="146616"/>
                    <a:pt x="259408" y="142320"/>
                  </a:cubicBezTo>
                  <a:cubicBezTo>
                    <a:pt x="268415" y="138042"/>
                    <a:pt x="276291" y="130298"/>
                    <a:pt x="278326" y="120538"/>
                  </a:cubicBezTo>
                  <a:cubicBezTo>
                    <a:pt x="280813" y="108497"/>
                    <a:pt x="273898" y="96174"/>
                    <a:pt x="264439" y="88335"/>
                  </a:cubicBezTo>
                  <a:cubicBezTo>
                    <a:pt x="254980" y="80497"/>
                    <a:pt x="243260" y="76069"/>
                    <a:pt x="232124" y="70868"/>
                  </a:cubicBezTo>
                  <a:cubicBezTo>
                    <a:pt x="220988" y="65687"/>
                    <a:pt x="209814" y="59205"/>
                    <a:pt x="203238" y="48841"/>
                  </a:cubicBezTo>
                  <a:cubicBezTo>
                    <a:pt x="197170" y="39269"/>
                    <a:pt x="195606" y="27266"/>
                    <a:pt x="188880" y="18184"/>
                  </a:cubicBezTo>
                  <a:cubicBezTo>
                    <a:pt x="178158" y="3713"/>
                    <a:pt x="157959" y="755"/>
                    <a:pt x="139964" y="171"/>
                  </a:cubicBezTo>
                  <a:cubicBezTo>
                    <a:pt x="136356" y="56"/>
                    <a:pt x="132773" y="1"/>
                    <a:pt x="1292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3"/>
            <p:cNvSpPr/>
            <p:nvPr/>
          </p:nvSpPr>
          <p:spPr>
            <a:xfrm>
              <a:off x="236225" y="821275"/>
              <a:ext cx="7149425" cy="4059550"/>
            </a:xfrm>
            <a:custGeom>
              <a:rect b="b" l="l" r="r" t="t"/>
              <a:pathLst>
                <a:path extrusionOk="0" h="162382" w="285977">
                  <a:moveTo>
                    <a:pt x="267022" y="100245"/>
                  </a:moveTo>
                  <a:lnTo>
                    <a:pt x="267022" y="100245"/>
                  </a:lnTo>
                  <a:cubicBezTo>
                    <a:pt x="267531" y="100829"/>
                    <a:pt x="268209" y="101564"/>
                    <a:pt x="269018" y="102581"/>
                  </a:cubicBezTo>
                  <a:cubicBezTo>
                    <a:pt x="268190" y="101564"/>
                    <a:pt x="267531" y="100829"/>
                    <a:pt x="267022" y="100245"/>
                  </a:cubicBezTo>
                  <a:close/>
                  <a:moveTo>
                    <a:pt x="40004" y="149065"/>
                  </a:moveTo>
                  <a:lnTo>
                    <a:pt x="40004" y="149065"/>
                  </a:lnTo>
                  <a:cubicBezTo>
                    <a:pt x="46071" y="151722"/>
                    <a:pt x="52478" y="153267"/>
                    <a:pt x="58828" y="154304"/>
                  </a:cubicBezTo>
                  <a:cubicBezTo>
                    <a:pt x="61993" y="154831"/>
                    <a:pt x="65178" y="155227"/>
                    <a:pt x="68343" y="155566"/>
                  </a:cubicBezTo>
                  <a:cubicBezTo>
                    <a:pt x="71490" y="155924"/>
                    <a:pt x="74637" y="156226"/>
                    <a:pt x="77765" y="156508"/>
                  </a:cubicBezTo>
                  <a:cubicBezTo>
                    <a:pt x="90333" y="157714"/>
                    <a:pt x="102844" y="158675"/>
                    <a:pt x="115318" y="159372"/>
                  </a:cubicBezTo>
                  <a:cubicBezTo>
                    <a:pt x="127811" y="160088"/>
                    <a:pt x="140228" y="160541"/>
                    <a:pt x="152608" y="160710"/>
                  </a:cubicBezTo>
                  <a:cubicBezTo>
                    <a:pt x="156500" y="160764"/>
                    <a:pt x="160384" y="160791"/>
                    <a:pt x="164260" y="160791"/>
                  </a:cubicBezTo>
                  <a:cubicBezTo>
                    <a:pt x="172714" y="160791"/>
                    <a:pt x="181130" y="160661"/>
                    <a:pt x="189502" y="160390"/>
                  </a:cubicBezTo>
                  <a:lnTo>
                    <a:pt x="189502" y="160390"/>
                  </a:lnTo>
                  <a:cubicBezTo>
                    <a:pt x="180523" y="160701"/>
                    <a:pt x="171544" y="160857"/>
                    <a:pt x="162565" y="160857"/>
                  </a:cubicBezTo>
                  <a:cubicBezTo>
                    <a:pt x="159051" y="160857"/>
                    <a:pt x="155537" y="160833"/>
                    <a:pt x="152024" y="160786"/>
                  </a:cubicBezTo>
                  <a:cubicBezTo>
                    <a:pt x="139512" y="160616"/>
                    <a:pt x="127038" y="160164"/>
                    <a:pt x="114564" y="159448"/>
                  </a:cubicBezTo>
                  <a:cubicBezTo>
                    <a:pt x="102091" y="158713"/>
                    <a:pt x="89654" y="157752"/>
                    <a:pt x="77218" y="156546"/>
                  </a:cubicBezTo>
                  <a:lnTo>
                    <a:pt x="72564" y="156094"/>
                  </a:lnTo>
                  <a:cubicBezTo>
                    <a:pt x="71019" y="155924"/>
                    <a:pt x="69455" y="155773"/>
                    <a:pt x="67891" y="155585"/>
                  </a:cubicBezTo>
                  <a:cubicBezTo>
                    <a:pt x="64782" y="155246"/>
                    <a:pt x="61635" y="154831"/>
                    <a:pt x="58507" y="154304"/>
                  </a:cubicBezTo>
                  <a:cubicBezTo>
                    <a:pt x="52252" y="153249"/>
                    <a:pt x="45958" y="151703"/>
                    <a:pt x="40004" y="149065"/>
                  </a:cubicBezTo>
                  <a:close/>
                  <a:moveTo>
                    <a:pt x="131168" y="0"/>
                  </a:moveTo>
                  <a:cubicBezTo>
                    <a:pt x="122947" y="0"/>
                    <a:pt x="114853" y="300"/>
                    <a:pt x="106990" y="830"/>
                  </a:cubicBezTo>
                  <a:cubicBezTo>
                    <a:pt x="98887" y="1377"/>
                    <a:pt x="91030" y="2206"/>
                    <a:pt x="83417" y="3204"/>
                  </a:cubicBezTo>
                  <a:cubicBezTo>
                    <a:pt x="75805" y="4222"/>
                    <a:pt x="68494" y="5390"/>
                    <a:pt x="61522" y="6671"/>
                  </a:cubicBezTo>
                  <a:cubicBezTo>
                    <a:pt x="59958" y="6954"/>
                    <a:pt x="58488" y="7255"/>
                    <a:pt x="57056" y="7538"/>
                  </a:cubicBezTo>
                  <a:cubicBezTo>
                    <a:pt x="55643" y="7802"/>
                    <a:pt x="54305" y="8066"/>
                    <a:pt x="53024" y="8348"/>
                  </a:cubicBezTo>
                  <a:cubicBezTo>
                    <a:pt x="50461" y="8895"/>
                    <a:pt x="48163" y="9385"/>
                    <a:pt x="46109" y="9875"/>
                  </a:cubicBezTo>
                  <a:cubicBezTo>
                    <a:pt x="44036" y="10364"/>
                    <a:pt x="42246" y="10798"/>
                    <a:pt x="40682" y="11194"/>
                  </a:cubicBezTo>
                  <a:cubicBezTo>
                    <a:pt x="39118" y="11608"/>
                    <a:pt x="37818" y="11985"/>
                    <a:pt x="36725" y="12305"/>
                  </a:cubicBezTo>
                  <a:cubicBezTo>
                    <a:pt x="32372" y="13605"/>
                    <a:pt x="31713" y="14265"/>
                    <a:pt x="34125" y="14265"/>
                  </a:cubicBezTo>
                  <a:cubicBezTo>
                    <a:pt x="36066" y="14208"/>
                    <a:pt x="38025" y="14058"/>
                    <a:pt x="39966" y="13813"/>
                  </a:cubicBezTo>
                  <a:cubicBezTo>
                    <a:pt x="41285" y="13662"/>
                    <a:pt x="42792" y="13492"/>
                    <a:pt x="44469" y="13285"/>
                  </a:cubicBezTo>
                  <a:lnTo>
                    <a:pt x="49972" y="12569"/>
                  </a:lnTo>
                  <a:cubicBezTo>
                    <a:pt x="57961" y="11514"/>
                    <a:pt x="68437" y="10082"/>
                    <a:pt x="80892" y="8687"/>
                  </a:cubicBezTo>
                  <a:lnTo>
                    <a:pt x="80987" y="9535"/>
                  </a:lnTo>
                  <a:cubicBezTo>
                    <a:pt x="77896" y="9931"/>
                    <a:pt x="75089" y="10289"/>
                    <a:pt x="72545" y="10666"/>
                  </a:cubicBezTo>
                  <a:lnTo>
                    <a:pt x="68946" y="11212"/>
                  </a:lnTo>
                  <a:lnTo>
                    <a:pt x="65705" y="11740"/>
                  </a:lnTo>
                  <a:cubicBezTo>
                    <a:pt x="61654" y="12399"/>
                    <a:pt x="58564" y="13040"/>
                    <a:pt x="56208" y="13511"/>
                  </a:cubicBezTo>
                  <a:cubicBezTo>
                    <a:pt x="51535" y="14510"/>
                    <a:pt x="49858" y="15094"/>
                    <a:pt x="49519" y="15471"/>
                  </a:cubicBezTo>
                  <a:cubicBezTo>
                    <a:pt x="48879" y="16206"/>
                    <a:pt x="53627" y="16130"/>
                    <a:pt x="50669" y="17223"/>
                  </a:cubicBezTo>
                  <a:lnTo>
                    <a:pt x="55248" y="16375"/>
                  </a:lnTo>
                  <a:cubicBezTo>
                    <a:pt x="56793" y="16093"/>
                    <a:pt x="58319" y="15848"/>
                    <a:pt x="59845" y="15584"/>
                  </a:cubicBezTo>
                  <a:lnTo>
                    <a:pt x="62144" y="15169"/>
                  </a:lnTo>
                  <a:lnTo>
                    <a:pt x="64443" y="14793"/>
                  </a:lnTo>
                  <a:lnTo>
                    <a:pt x="69059" y="14076"/>
                  </a:lnTo>
                  <a:lnTo>
                    <a:pt x="73676" y="13398"/>
                  </a:lnTo>
                  <a:lnTo>
                    <a:pt x="75975" y="13078"/>
                  </a:lnTo>
                  <a:lnTo>
                    <a:pt x="78292" y="12776"/>
                  </a:lnTo>
                  <a:cubicBezTo>
                    <a:pt x="79818" y="12588"/>
                    <a:pt x="81364" y="12381"/>
                    <a:pt x="82909" y="12192"/>
                  </a:cubicBezTo>
                  <a:lnTo>
                    <a:pt x="87525" y="11683"/>
                  </a:lnTo>
                  <a:cubicBezTo>
                    <a:pt x="93706" y="11043"/>
                    <a:pt x="99886" y="10496"/>
                    <a:pt x="106066" y="10195"/>
                  </a:cubicBezTo>
                  <a:lnTo>
                    <a:pt x="108384" y="10082"/>
                  </a:lnTo>
                  <a:lnTo>
                    <a:pt x="110702" y="9988"/>
                  </a:lnTo>
                  <a:cubicBezTo>
                    <a:pt x="112247" y="9931"/>
                    <a:pt x="113792" y="9875"/>
                    <a:pt x="115337" y="9837"/>
                  </a:cubicBezTo>
                  <a:cubicBezTo>
                    <a:pt x="117634" y="9809"/>
                    <a:pt x="119931" y="9760"/>
                    <a:pt x="122229" y="9760"/>
                  </a:cubicBezTo>
                  <a:cubicBezTo>
                    <a:pt x="123022" y="9760"/>
                    <a:pt x="123815" y="9766"/>
                    <a:pt x="124608" y="9780"/>
                  </a:cubicBezTo>
                  <a:cubicBezTo>
                    <a:pt x="125937" y="9764"/>
                    <a:pt x="127559" y="9720"/>
                    <a:pt x="129330" y="9720"/>
                  </a:cubicBezTo>
                  <a:cubicBezTo>
                    <a:pt x="129618" y="9720"/>
                    <a:pt x="129909" y="9721"/>
                    <a:pt x="130204" y="9724"/>
                  </a:cubicBezTo>
                  <a:cubicBezTo>
                    <a:pt x="132333" y="9724"/>
                    <a:pt x="134651" y="9724"/>
                    <a:pt x="136968" y="9780"/>
                  </a:cubicBezTo>
                  <a:cubicBezTo>
                    <a:pt x="139267" y="9837"/>
                    <a:pt x="141604" y="9856"/>
                    <a:pt x="143695" y="9950"/>
                  </a:cubicBezTo>
                  <a:cubicBezTo>
                    <a:pt x="145787" y="10044"/>
                    <a:pt x="147671" y="10157"/>
                    <a:pt x="149179" y="10289"/>
                  </a:cubicBezTo>
                  <a:cubicBezTo>
                    <a:pt x="153531" y="10609"/>
                    <a:pt x="157884" y="11212"/>
                    <a:pt x="162161" y="12098"/>
                  </a:cubicBezTo>
                  <a:cubicBezTo>
                    <a:pt x="166363" y="12984"/>
                    <a:pt x="170414" y="14246"/>
                    <a:pt x="174145" y="15961"/>
                  </a:cubicBezTo>
                  <a:cubicBezTo>
                    <a:pt x="177876" y="17694"/>
                    <a:pt x="181230" y="19918"/>
                    <a:pt x="184000" y="22688"/>
                  </a:cubicBezTo>
                  <a:cubicBezTo>
                    <a:pt x="185375" y="24063"/>
                    <a:pt x="186600" y="25589"/>
                    <a:pt x="187674" y="27210"/>
                  </a:cubicBezTo>
                  <a:cubicBezTo>
                    <a:pt x="188786" y="28925"/>
                    <a:pt x="189747" y="30696"/>
                    <a:pt x="190595" y="32542"/>
                  </a:cubicBezTo>
                  <a:cubicBezTo>
                    <a:pt x="191480" y="34445"/>
                    <a:pt x="192310" y="36462"/>
                    <a:pt x="193101" y="38515"/>
                  </a:cubicBezTo>
                  <a:cubicBezTo>
                    <a:pt x="193873" y="40569"/>
                    <a:pt x="194646" y="42717"/>
                    <a:pt x="195494" y="44884"/>
                  </a:cubicBezTo>
                  <a:cubicBezTo>
                    <a:pt x="195909" y="45977"/>
                    <a:pt x="196361" y="47070"/>
                    <a:pt x="196832" y="48163"/>
                  </a:cubicBezTo>
                  <a:lnTo>
                    <a:pt x="197548" y="49821"/>
                  </a:lnTo>
                  <a:cubicBezTo>
                    <a:pt x="197793" y="50367"/>
                    <a:pt x="198075" y="50914"/>
                    <a:pt x="198339" y="51460"/>
                  </a:cubicBezTo>
                  <a:cubicBezTo>
                    <a:pt x="198471" y="51743"/>
                    <a:pt x="198603" y="52007"/>
                    <a:pt x="198735" y="52289"/>
                  </a:cubicBezTo>
                  <a:lnTo>
                    <a:pt x="199168" y="53100"/>
                  </a:lnTo>
                  <a:cubicBezTo>
                    <a:pt x="199470" y="53646"/>
                    <a:pt x="199752" y="54211"/>
                    <a:pt x="200073" y="54739"/>
                  </a:cubicBezTo>
                  <a:cubicBezTo>
                    <a:pt x="200412" y="55285"/>
                    <a:pt x="200713" y="55832"/>
                    <a:pt x="201053" y="56359"/>
                  </a:cubicBezTo>
                  <a:lnTo>
                    <a:pt x="202108" y="57942"/>
                  </a:lnTo>
                  <a:cubicBezTo>
                    <a:pt x="205010" y="62069"/>
                    <a:pt x="208590" y="65611"/>
                    <a:pt x="212396" y="68607"/>
                  </a:cubicBezTo>
                  <a:cubicBezTo>
                    <a:pt x="214280" y="70096"/>
                    <a:pt x="216259" y="71490"/>
                    <a:pt x="218294" y="72771"/>
                  </a:cubicBezTo>
                  <a:lnTo>
                    <a:pt x="219029" y="73243"/>
                  </a:lnTo>
                  <a:lnTo>
                    <a:pt x="219801" y="73714"/>
                  </a:lnTo>
                  <a:lnTo>
                    <a:pt x="221327" y="74618"/>
                  </a:lnTo>
                  <a:cubicBezTo>
                    <a:pt x="222345" y="75202"/>
                    <a:pt x="223362" y="75786"/>
                    <a:pt x="224399" y="76333"/>
                  </a:cubicBezTo>
                  <a:cubicBezTo>
                    <a:pt x="228506" y="78556"/>
                    <a:pt x="232690" y="80459"/>
                    <a:pt x="236797" y="82287"/>
                  </a:cubicBezTo>
                  <a:cubicBezTo>
                    <a:pt x="240886" y="84134"/>
                    <a:pt x="244918" y="85905"/>
                    <a:pt x="248781" y="87827"/>
                  </a:cubicBezTo>
                  <a:cubicBezTo>
                    <a:pt x="250722" y="88788"/>
                    <a:pt x="252625" y="89786"/>
                    <a:pt x="254434" y="90842"/>
                  </a:cubicBezTo>
                  <a:cubicBezTo>
                    <a:pt x="256262" y="91916"/>
                    <a:pt x="258033" y="93027"/>
                    <a:pt x="259729" y="94196"/>
                  </a:cubicBezTo>
                  <a:cubicBezTo>
                    <a:pt x="260162" y="94497"/>
                    <a:pt x="260558" y="94817"/>
                    <a:pt x="260972" y="95119"/>
                  </a:cubicBezTo>
                  <a:lnTo>
                    <a:pt x="261594" y="95571"/>
                  </a:lnTo>
                  <a:lnTo>
                    <a:pt x="262197" y="96042"/>
                  </a:lnTo>
                  <a:cubicBezTo>
                    <a:pt x="262593" y="96362"/>
                    <a:pt x="263007" y="96683"/>
                    <a:pt x="263384" y="97003"/>
                  </a:cubicBezTo>
                  <a:lnTo>
                    <a:pt x="263968" y="97474"/>
                  </a:lnTo>
                  <a:lnTo>
                    <a:pt x="264515" y="97983"/>
                  </a:lnTo>
                  <a:cubicBezTo>
                    <a:pt x="265250" y="98642"/>
                    <a:pt x="265966" y="99340"/>
                    <a:pt x="266663" y="100056"/>
                  </a:cubicBezTo>
                  <a:cubicBezTo>
                    <a:pt x="267360" y="100772"/>
                    <a:pt x="268020" y="101525"/>
                    <a:pt x="268641" y="102298"/>
                  </a:cubicBezTo>
                  <a:cubicBezTo>
                    <a:pt x="271166" y="105369"/>
                    <a:pt x="273201" y="108799"/>
                    <a:pt x="274502" y="112379"/>
                  </a:cubicBezTo>
                  <a:cubicBezTo>
                    <a:pt x="275783" y="115959"/>
                    <a:pt x="276235" y="119709"/>
                    <a:pt x="275745" y="123270"/>
                  </a:cubicBezTo>
                  <a:cubicBezTo>
                    <a:pt x="275274" y="126831"/>
                    <a:pt x="273729" y="130223"/>
                    <a:pt x="271487" y="133256"/>
                  </a:cubicBezTo>
                  <a:cubicBezTo>
                    <a:pt x="270337" y="134783"/>
                    <a:pt x="269037" y="136196"/>
                    <a:pt x="267605" y="137477"/>
                  </a:cubicBezTo>
                  <a:cubicBezTo>
                    <a:pt x="266154" y="138777"/>
                    <a:pt x="264590" y="139946"/>
                    <a:pt x="262951" y="140982"/>
                  </a:cubicBezTo>
                  <a:cubicBezTo>
                    <a:pt x="262518" y="141246"/>
                    <a:pt x="262122" y="141510"/>
                    <a:pt x="261688" y="141736"/>
                  </a:cubicBezTo>
                  <a:lnTo>
                    <a:pt x="261048" y="142113"/>
                  </a:lnTo>
                  <a:cubicBezTo>
                    <a:pt x="260822" y="142226"/>
                    <a:pt x="260614" y="142339"/>
                    <a:pt x="260388" y="142452"/>
                  </a:cubicBezTo>
                  <a:cubicBezTo>
                    <a:pt x="259955" y="142678"/>
                    <a:pt x="259522" y="142904"/>
                    <a:pt x="259069" y="143111"/>
                  </a:cubicBezTo>
                  <a:lnTo>
                    <a:pt x="257713" y="143733"/>
                  </a:lnTo>
                  <a:cubicBezTo>
                    <a:pt x="255828" y="144543"/>
                    <a:pt x="253925" y="145222"/>
                    <a:pt x="251984" y="145806"/>
                  </a:cubicBezTo>
                  <a:cubicBezTo>
                    <a:pt x="248046" y="146974"/>
                    <a:pt x="243901" y="147765"/>
                    <a:pt x="239661" y="148368"/>
                  </a:cubicBezTo>
                  <a:cubicBezTo>
                    <a:pt x="237551" y="148670"/>
                    <a:pt x="235403" y="148934"/>
                    <a:pt x="233236" y="149179"/>
                  </a:cubicBezTo>
                  <a:lnTo>
                    <a:pt x="231597" y="149348"/>
                  </a:lnTo>
                  <a:lnTo>
                    <a:pt x="229957" y="149518"/>
                  </a:lnTo>
                  <a:lnTo>
                    <a:pt x="226679" y="149838"/>
                  </a:lnTo>
                  <a:lnTo>
                    <a:pt x="223400" y="150158"/>
                  </a:lnTo>
                  <a:lnTo>
                    <a:pt x="221761" y="150328"/>
                  </a:lnTo>
                  <a:lnTo>
                    <a:pt x="220103" y="150460"/>
                  </a:lnTo>
                  <a:lnTo>
                    <a:pt x="213545" y="151006"/>
                  </a:lnTo>
                  <a:lnTo>
                    <a:pt x="211906" y="151138"/>
                  </a:lnTo>
                  <a:lnTo>
                    <a:pt x="210248" y="151251"/>
                  </a:lnTo>
                  <a:lnTo>
                    <a:pt x="206969" y="151496"/>
                  </a:lnTo>
                  <a:lnTo>
                    <a:pt x="203672" y="151722"/>
                  </a:lnTo>
                  <a:lnTo>
                    <a:pt x="202032" y="151835"/>
                  </a:lnTo>
                  <a:lnTo>
                    <a:pt x="200374" y="151930"/>
                  </a:lnTo>
                  <a:lnTo>
                    <a:pt x="193798" y="152288"/>
                  </a:lnTo>
                  <a:lnTo>
                    <a:pt x="192159" y="152382"/>
                  </a:lnTo>
                  <a:lnTo>
                    <a:pt x="190501" y="152438"/>
                  </a:lnTo>
                  <a:lnTo>
                    <a:pt x="187203" y="152570"/>
                  </a:lnTo>
                  <a:lnTo>
                    <a:pt x="183906" y="152702"/>
                  </a:lnTo>
                  <a:lnTo>
                    <a:pt x="182266" y="152777"/>
                  </a:lnTo>
                  <a:lnTo>
                    <a:pt x="180608" y="152815"/>
                  </a:lnTo>
                  <a:lnTo>
                    <a:pt x="174013" y="153004"/>
                  </a:lnTo>
                  <a:lnTo>
                    <a:pt x="172374" y="153041"/>
                  </a:lnTo>
                  <a:lnTo>
                    <a:pt x="170716" y="153060"/>
                  </a:lnTo>
                  <a:lnTo>
                    <a:pt x="167418" y="153098"/>
                  </a:lnTo>
                  <a:lnTo>
                    <a:pt x="164121" y="153154"/>
                  </a:lnTo>
                  <a:lnTo>
                    <a:pt x="162481" y="153173"/>
                  </a:lnTo>
                  <a:lnTo>
                    <a:pt x="152589" y="153173"/>
                  </a:lnTo>
                  <a:lnTo>
                    <a:pt x="150931" y="153154"/>
                  </a:lnTo>
                  <a:lnTo>
                    <a:pt x="147633" y="153117"/>
                  </a:lnTo>
                  <a:lnTo>
                    <a:pt x="144336" y="153060"/>
                  </a:lnTo>
                  <a:lnTo>
                    <a:pt x="142697" y="153041"/>
                  </a:lnTo>
                  <a:lnTo>
                    <a:pt x="141038" y="153004"/>
                  </a:lnTo>
                  <a:lnTo>
                    <a:pt x="134444" y="152834"/>
                  </a:lnTo>
                  <a:lnTo>
                    <a:pt x="132785" y="152796"/>
                  </a:lnTo>
                  <a:lnTo>
                    <a:pt x="131146" y="152740"/>
                  </a:lnTo>
                  <a:lnTo>
                    <a:pt x="127849" y="152608"/>
                  </a:lnTo>
                  <a:lnTo>
                    <a:pt x="124551" y="152495"/>
                  </a:lnTo>
                  <a:cubicBezTo>
                    <a:pt x="123458" y="152457"/>
                    <a:pt x="122346" y="152401"/>
                    <a:pt x="121254" y="152344"/>
                  </a:cubicBezTo>
                  <a:cubicBezTo>
                    <a:pt x="116844" y="152137"/>
                    <a:pt x="112416" y="151930"/>
                    <a:pt x="108007" y="151628"/>
                  </a:cubicBezTo>
                  <a:cubicBezTo>
                    <a:pt x="99170" y="151119"/>
                    <a:pt x="90352" y="150422"/>
                    <a:pt x="81514" y="149631"/>
                  </a:cubicBezTo>
                  <a:cubicBezTo>
                    <a:pt x="77105" y="149216"/>
                    <a:pt x="72639" y="148839"/>
                    <a:pt x="68287" y="148349"/>
                  </a:cubicBezTo>
                  <a:cubicBezTo>
                    <a:pt x="63915" y="147860"/>
                    <a:pt x="59638" y="147257"/>
                    <a:pt x="55455" y="146390"/>
                  </a:cubicBezTo>
                  <a:lnTo>
                    <a:pt x="55455" y="146390"/>
                  </a:lnTo>
                  <a:cubicBezTo>
                    <a:pt x="60825" y="147520"/>
                    <a:pt x="66365" y="148218"/>
                    <a:pt x="72018" y="148764"/>
                  </a:cubicBezTo>
                  <a:cubicBezTo>
                    <a:pt x="77670" y="149329"/>
                    <a:pt x="83342" y="149876"/>
                    <a:pt x="88976" y="150347"/>
                  </a:cubicBezTo>
                  <a:cubicBezTo>
                    <a:pt x="100263" y="151308"/>
                    <a:pt x="111493" y="152043"/>
                    <a:pt x="122686" y="152551"/>
                  </a:cubicBezTo>
                  <a:cubicBezTo>
                    <a:pt x="133878" y="153060"/>
                    <a:pt x="145033" y="153324"/>
                    <a:pt x="156169" y="153380"/>
                  </a:cubicBezTo>
                  <a:lnTo>
                    <a:pt x="162425" y="153380"/>
                  </a:lnTo>
                  <a:lnTo>
                    <a:pt x="164517" y="153343"/>
                  </a:lnTo>
                  <a:lnTo>
                    <a:pt x="172845" y="153249"/>
                  </a:lnTo>
                  <a:lnTo>
                    <a:pt x="181173" y="153041"/>
                  </a:lnTo>
                  <a:cubicBezTo>
                    <a:pt x="182568" y="153022"/>
                    <a:pt x="183962" y="152947"/>
                    <a:pt x="185338" y="152909"/>
                  </a:cubicBezTo>
                  <a:lnTo>
                    <a:pt x="189502" y="152740"/>
                  </a:lnTo>
                  <a:cubicBezTo>
                    <a:pt x="200600" y="152269"/>
                    <a:pt x="211680" y="151534"/>
                    <a:pt x="222759" y="150535"/>
                  </a:cubicBezTo>
                  <a:lnTo>
                    <a:pt x="231088" y="149687"/>
                  </a:lnTo>
                  <a:cubicBezTo>
                    <a:pt x="233858" y="149405"/>
                    <a:pt x="236609" y="149103"/>
                    <a:pt x="239303" y="148726"/>
                  </a:cubicBezTo>
                  <a:cubicBezTo>
                    <a:pt x="244692" y="147973"/>
                    <a:pt x="249968" y="146936"/>
                    <a:pt x="254867" y="145184"/>
                  </a:cubicBezTo>
                  <a:cubicBezTo>
                    <a:pt x="255489" y="144958"/>
                    <a:pt x="256111" y="144751"/>
                    <a:pt x="256695" y="144487"/>
                  </a:cubicBezTo>
                  <a:lnTo>
                    <a:pt x="257600" y="144129"/>
                  </a:lnTo>
                  <a:cubicBezTo>
                    <a:pt x="257901" y="143997"/>
                    <a:pt x="258184" y="143865"/>
                    <a:pt x="258485" y="143733"/>
                  </a:cubicBezTo>
                  <a:lnTo>
                    <a:pt x="259352" y="143337"/>
                  </a:lnTo>
                  <a:lnTo>
                    <a:pt x="260200" y="142904"/>
                  </a:lnTo>
                  <a:cubicBezTo>
                    <a:pt x="260765" y="142640"/>
                    <a:pt x="261330" y="142301"/>
                    <a:pt x="261877" y="141999"/>
                  </a:cubicBezTo>
                  <a:cubicBezTo>
                    <a:pt x="264063" y="140756"/>
                    <a:pt x="266117" y="139267"/>
                    <a:pt x="267982" y="137571"/>
                  </a:cubicBezTo>
                  <a:cubicBezTo>
                    <a:pt x="269810" y="135913"/>
                    <a:pt x="271411" y="134029"/>
                    <a:pt x="272768" y="131975"/>
                  </a:cubicBezTo>
                  <a:cubicBezTo>
                    <a:pt x="274068" y="129978"/>
                    <a:pt x="275048" y="127773"/>
                    <a:pt x="275632" y="125456"/>
                  </a:cubicBezTo>
                  <a:cubicBezTo>
                    <a:pt x="276838" y="120933"/>
                    <a:pt x="276292" y="115978"/>
                    <a:pt x="274445" y="111324"/>
                  </a:cubicBezTo>
                  <a:cubicBezTo>
                    <a:pt x="272598" y="106669"/>
                    <a:pt x="269527" y="102354"/>
                    <a:pt x="265777" y="98718"/>
                  </a:cubicBezTo>
                  <a:lnTo>
                    <a:pt x="265777" y="98718"/>
                  </a:lnTo>
                  <a:cubicBezTo>
                    <a:pt x="266079" y="98925"/>
                    <a:pt x="266380" y="99132"/>
                    <a:pt x="266701" y="99321"/>
                  </a:cubicBezTo>
                  <a:cubicBezTo>
                    <a:pt x="266713" y="99325"/>
                    <a:pt x="266723" y="99328"/>
                    <a:pt x="266730" y="99328"/>
                  </a:cubicBezTo>
                  <a:cubicBezTo>
                    <a:pt x="266822" y="99328"/>
                    <a:pt x="266616" y="99008"/>
                    <a:pt x="265627" y="98002"/>
                  </a:cubicBezTo>
                  <a:lnTo>
                    <a:pt x="265627" y="98002"/>
                  </a:lnTo>
                  <a:cubicBezTo>
                    <a:pt x="269584" y="101620"/>
                    <a:pt x="272825" y="106029"/>
                    <a:pt x="274841" y="110815"/>
                  </a:cubicBezTo>
                  <a:cubicBezTo>
                    <a:pt x="276838" y="115582"/>
                    <a:pt x="277516" y="120783"/>
                    <a:pt x="276292" y="125550"/>
                  </a:cubicBezTo>
                  <a:cubicBezTo>
                    <a:pt x="275689" y="127981"/>
                    <a:pt x="274690" y="130279"/>
                    <a:pt x="273314" y="132371"/>
                  </a:cubicBezTo>
                  <a:cubicBezTo>
                    <a:pt x="271901" y="134519"/>
                    <a:pt x="270243" y="136479"/>
                    <a:pt x="268321" y="138212"/>
                  </a:cubicBezTo>
                  <a:cubicBezTo>
                    <a:pt x="266380" y="139964"/>
                    <a:pt x="264251" y="141491"/>
                    <a:pt x="261971" y="142772"/>
                  </a:cubicBezTo>
                  <a:cubicBezTo>
                    <a:pt x="259653" y="144072"/>
                    <a:pt x="257223" y="145146"/>
                    <a:pt x="254717" y="146013"/>
                  </a:cubicBezTo>
                  <a:cubicBezTo>
                    <a:pt x="249648" y="147784"/>
                    <a:pt x="244240" y="148802"/>
                    <a:pt x="238700" y="149537"/>
                  </a:cubicBezTo>
                  <a:cubicBezTo>
                    <a:pt x="235949" y="149895"/>
                    <a:pt x="233142" y="150215"/>
                    <a:pt x="230315" y="150479"/>
                  </a:cubicBezTo>
                  <a:lnTo>
                    <a:pt x="221874" y="151289"/>
                  </a:lnTo>
                  <a:cubicBezTo>
                    <a:pt x="210606" y="152250"/>
                    <a:pt x="199319" y="152947"/>
                    <a:pt x="188032" y="153362"/>
                  </a:cubicBezTo>
                  <a:cubicBezTo>
                    <a:pt x="178952" y="153710"/>
                    <a:pt x="169866" y="153873"/>
                    <a:pt x="160766" y="153873"/>
                  </a:cubicBezTo>
                  <a:cubicBezTo>
                    <a:pt x="147244" y="153873"/>
                    <a:pt x="133691" y="153514"/>
                    <a:pt x="120085" y="152872"/>
                  </a:cubicBezTo>
                  <a:lnTo>
                    <a:pt x="115827" y="152664"/>
                  </a:lnTo>
                  <a:cubicBezTo>
                    <a:pt x="114395" y="152570"/>
                    <a:pt x="112963" y="152514"/>
                    <a:pt x="111550" y="152419"/>
                  </a:cubicBezTo>
                  <a:lnTo>
                    <a:pt x="102976" y="151911"/>
                  </a:lnTo>
                  <a:lnTo>
                    <a:pt x="94384" y="151289"/>
                  </a:lnTo>
                  <a:cubicBezTo>
                    <a:pt x="92952" y="151195"/>
                    <a:pt x="91520" y="151063"/>
                    <a:pt x="90088" y="150950"/>
                  </a:cubicBezTo>
                  <a:lnTo>
                    <a:pt x="85792" y="150611"/>
                  </a:lnTo>
                  <a:cubicBezTo>
                    <a:pt x="82909" y="150403"/>
                    <a:pt x="80045" y="150121"/>
                    <a:pt x="77162" y="149876"/>
                  </a:cubicBezTo>
                  <a:lnTo>
                    <a:pt x="72847" y="149480"/>
                  </a:lnTo>
                  <a:cubicBezTo>
                    <a:pt x="71396" y="149348"/>
                    <a:pt x="69964" y="149216"/>
                    <a:pt x="68532" y="149065"/>
                  </a:cubicBezTo>
                  <a:cubicBezTo>
                    <a:pt x="62822" y="148463"/>
                    <a:pt x="57188" y="147709"/>
                    <a:pt x="51780" y="146371"/>
                  </a:cubicBezTo>
                  <a:lnTo>
                    <a:pt x="51988" y="145561"/>
                  </a:lnTo>
                  <a:cubicBezTo>
                    <a:pt x="50103" y="145052"/>
                    <a:pt x="48257" y="144524"/>
                    <a:pt x="46467" y="143884"/>
                  </a:cubicBezTo>
                  <a:cubicBezTo>
                    <a:pt x="45544" y="143582"/>
                    <a:pt x="44677" y="143205"/>
                    <a:pt x="43791" y="142866"/>
                  </a:cubicBezTo>
                  <a:cubicBezTo>
                    <a:pt x="43358" y="142697"/>
                    <a:pt x="42924" y="142489"/>
                    <a:pt x="42491" y="142301"/>
                  </a:cubicBezTo>
                  <a:lnTo>
                    <a:pt x="41850" y="142018"/>
                  </a:lnTo>
                  <a:cubicBezTo>
                    <a:pt x="41624" y="141924"/>
                    <a:pt x="41436" y="141811"/>
                    <a:pt x="41210" y="141717"/>
                  </a:cubicBezTo>
                  <a:lnTo>
                    <a:pt x="39947" y="141076"/>
                  </a:lnTo>
                  <a:lnTo>
                    <a:pt x="38722" y="140417"/>
                  </a:lnTo>
                  <a:cubicBezTo>
                    <a:pt x="38308" y="140191"/>
                    <a:pt x="37912" y="139946"/>
                    <a:pt x="37498" y="139701"/>
                  </a:cubicBezTo>
                  <a:lnTo>
                    <a:pt x="36895" y="139324"/>
                  </a:lnTo>
                  <a:cubicBezTo>
                    <a:pt x="36687" y="139211"/>
                    <a:pt x="36499" y="139079"/>
                    <a:pt x="36292" y="138947"/>
                  </a:cubicBezTo>
                  <a:cubicBezTo>
                    <a:pt x="35915" y="138683"/>
                    <a:pt x="35500" y="138438"/>
                    <a:pt x="35123" y="138174"/>
                  </a:cubicBezTo>
                  <a:lnTo>
                    <a:pt x="33974" y="137345"/>
                  </a:lnTo>
                  <a:cubicBezTo>
                    <a:pt x="33220" y="136780"/>
                    <a:pt x="32448" y="136215"/>
                    <a:pt x="31713" y="135612"/>
                  </a:cubicBezTo>
                  <a:cubicBezTo>
                    <a:pt x="28755" y="133162"/>
                    <a:pt x="26041" y="130430"/>
                    <a:pt x="23611" y="127472"/>
                  </a:cubicBezTo>
                  <a:cubicBezTo>
                    <a:pt x="22405" y="125964"/>
                    <a:pt x="21236" y="124400"/>
                    <a:pt x="20144" y="122799"/>
                  </a:cubicBezTo>
                  <a:lnTo>
                    <a:pt x="19333" y="121593"/>
                  </a:lnTo>
                  <a:lnTo>
                    <a:pt x="18580" y="120349"/>
                  </a:lnTo>
                  <a:cubicBezTo>
                    <a:pt x="18071" y="119539"/>
                    <a:pt x="17543" y="118729"/>
                    <a:pt x="17110" y="117862"/>
                  </a:cubicBezTo>
                  <a:lnTo>
                    <a:pt x="16431" y="116600"/>
                  </a:lnTo>
                  <a:cubicBezTo>
                    <a:pt x="16205" y="116166"/>
                    <a:pt x="15960" y="115752"/>
                    <a:pt x="15753" y="115299"/>
                  </a:cubicBezTo>
                  <a:lnTo>
                    <a:pt x="14528" y="112680"/>
                  </a:lnTo>
                  <a:lnTo>
                    <a:pt x="13435" y="109986"/>
                  </a:lnTo>
                  <a:lnTo>
                    <a:pt x="13304" y="109647"/>
                  </a:lnTo>
                  <a:lnTo>
                    <a:pt x="13191" y="109307"/>
                  </a:lnTo>
                  <a:lnTo>
                    <a:pt x="12946" y="108629"/>
                  </a:lnTo>
                  <a:lnTo>
                    <a:pt x="12475" y="107254"/>
                  </a:lnTo>
                  <a:cubicBezTo>
                    <a:pt x="11269" y="103523"/>
                    <a:pt x="10364" y="99716"/>
                    <a:pt x="9780" y="95854"/>
                  </a:cubicBezTo>
                  <a:lnTo>
                    <a:pt x="9573" y="94403"/>
                  </a:lnTo>
                  <a:cubicBezTo>
                    <a:pt x="9516" y="93913"/>
                    <a:pt x="9422" y="93442"/>
                    <a:pt x="9403" y="92952"/>
                  </a:cubicBezTo>
                  <a:lnTo>
                    <a:pt x="9121" y="90013"/>
                  </a:lnTo>
                  <a:lnTo>
                    <a:pt x="8970" y="87073"/>
                  </a:lnTo>
                  <a:lnTo>
                    <a:pt x="8951" y="86696"/>
                  </a:lnTo>
                  <a:lnTo>
                    <a:pt x="8951" y="85584"/>
                  </a:lnTo>
                  <a:lnTo>
                    <a:pt x="8951" y="84096"/>
                  </a:lnTo>
                  <a:cubicBezTo>
                    <a:pt x="8989" y="80139"/>
                    <a:pt x="9309" y="76182"/>
                    <a:pt x="9912" y="72263"/>
                  </a:cubicBezTo>
                  <a:lnTo>
                    <a:pt x="10308" y="69832"/>
                  </a:lnTo>
                  <a:cubicBezTo>
                    <a:pt x="10440" y="68984"/>
                    <a:pt x="10609" y="68080"/>
                    <a:pt x="10722" y="67251"/>
                  </a:cubicBezTo>
                  <a:cubicBezTo>
                    <a:pt x="11005" y="65536"/>
                    <a:pt x="11231" y="63878"/>
                    <a:pt x="11476" y="62257"/>
                  </a:cubicBezTo>
                  <a:cubicBezTo>
                    <a:pt x="11928" y="59016"/>
                    <a:pt x="12343" y="55964"/>
                    <a:pt x="12795" y="53081"/>
                  </a:cubicBezTo>
                  <a:cubicBezTo>
                    <a:pt x="13699" y="47315"/>
                    <a:pt x="14792" y="42190"/>
                    <a:pt x="16300" y="37799"/>
                  </a:cubicBezTo>
                  <a:lnTo>
                    <a:pt x="16300" y="37799"/>
                  </a:lnTo>
                  <a:cubicBezTo>
                    <a:pt x="15169" y="40513"/>
                    <a:pt x="14227" y="43283"/>
                    <a:pt x="13492" y="46128"/>
                  </a:cubicBezTo>
                  <a:cubicBezTo>
                    <a:pt x="12719" y="49011"/>
                    <a:pt x="12079" y="52007"/>
                    <a:pt x="11514" y="55040"/>
                  </a:cubicBezTo>
                  <a:cubicBezTo>
                    <a:pt x="10948" y="58093"/>
                    <a:pt x="10440" y="61183"/>
                    <a:pt x="9912" y="64330"/>
                  </a:cubicBezTo>
                  <a:cubicBezTo>
                    <a:pt x="9648" y="65913"/>
                    <a:pt x="9365" y="67495"/>
                    <a:pt x="9064" y="69097"/>
                  </a:cubicBezTo>
                  <a:cubicBezTo>
                    <a:pt x="8989" y="69512"/>
                    <a:pt x="8932" y="69870"/>
                    <a:pt x="8876" y="70247"/>
                  </a:cubicBezTo>
                  <a:lnTo>
                    <a:pt x="8668" y="71377"/>
                  </a:lnTo>
                  <a:cubicBezTo>
                    <a:pt x="8555" y="72131"/>
                    <a:pt x="8404" y="72866"/>
                    <a:pt x="8329" y="73619"/>
                  </a:cubicBezTo>
                  <a:lnTo>
                    <a:pt x="8028" y="75899"/>
                  </a:lnTo>
                  <a:cubicBezTo>
                    <a:pt x="7971" y="76276"/>
                    <a:pt x="7952" y="76653"/>
                    <a:pt x="7915" y="77030"/>
                  </a:cubicBezTo>
                  <a:lnTo>
                    <a:pt x="7820" y="78179"/>
                  </a:lnTo>
                  <a:cubicBezTo>
                    <a:pt x="7651" y="79687"/>
                    <a:pt x="7613" y="81213"/>
                    <a:pt x="7538" y="82758"/>
                  </a:cubicBezTo>
                  <a:cubicBezTo>
                    <a:pt x="7538" y="82946"/>
                    <a:pt x="7519" y="83135"/>
                    <a:pt x="7519" y="83323"/>
                  </a:cubicBezTo>
                  <a:lnTo>
                    <a:pt x="7519" y="86772"/>
                  </a:lnTo>
                  <a:lnTo>
                    <a:pt x="7538" y="87337"/>
                  </a:lnTo>
                  <a:lnTo>
                    <a:pt x="7651" y="89636"/>
                  </a:lnTo>
                  <a:lnTo>
                    <a:pt x="7670" y="90220"/>
                  </a:lnTo>
                  <a:lnTo>
                    <a:pt x="7726" y="90785"/>
                  </a:lnTo>
                  <a:lnTo>
                    <a:pt x="7820" y="91934"/>
                  </a:lnTo>
                  <a:lnTo>
                    <a:pt x="7933" y="93065"/>
                  </a:lnTo>
                  <a:lnTo>
                    <a:pt x="7990" y="93649"/>
                  </a:lnTo>
                  <a:lnTo>
                    <a:pt x="8065" y="94214"/>
                  </a:lnTo>
                  <a:lnTo>
                    <a:pt x="8386" y="96494"/>
                  </a:lnTo>
                  <a:cubicBezTo>
                    <a:pt x="8404" y="96683"/>
                    <a:pt x="8423" y="96890"/>
                    <a:pt x="8461" y="97079"/>
                  </a:cubicBezTo>
                  <a:lnTo>
                    <a:pt x="8555" y="97644"/>
                  </a:lnTo>
                  <a:lnTo>
                    <a:pt x="8762" y="98774"/>
                  </a:lnTo>
                  <a:lnTo>
                    <a:pt x="8970" y="99886"/>
                  </a:lnTo>
                  <a:cubicBezTo>
                    <a:pt x="9007" y="100075"/>
                    <a:pt x="9045" y="100263"/>
                    <a:pt x="9083" y="100451"/>
                  </a:cubicBezTo>
                  <a:lnTo>
                    <a:pt x="9215" y="101017"/>
                  </a:lnTo>
                  <a:lnTo>
                    <a:pt x="9742" y="103259"/>
                  </a:lnTo>
                  <a:cubicBezTo>
                    <a:pt x="9818" y="103636"/>
                    <a:pt x="9931" y="103994"/>
                    <a:pt x="10044" y="104371"/>
                  </a:cubicBezTo>
                  <a:lnTo>
                    <a:pt x="10345" y="105501"/>
                  </a:lnTo>
                  <a:cubicBezTo>
                    <a:pt x="10722" y="106990"/>
                    <a:pt x="11269" y="108422"/>
                    <a:pt x="11758" y="109892"/>
                  </a:cubicBezTo>
                  <a:cubicBezTo>
                    <a:pt x="11872" y="110250"/>
                    <a:pt x="12041" y="110608"/>
                    <a:pt x="12173" y="110966"/>
                  </a:cubicBezTo>
                  <a:lnTo>
                    <a:pt x="12606" y="112021"/>
                  </a:lnTo>
                  <a:cubicBezTo>
                    <a:pt x="12889" y="112737"/>
                    <a:pt x="13172" y="113453"/>
                    <a:pt x="13511" y="114150"/>
                  </a:cubicBezTo>
                  <a:lnTo>
                    <a:pt x="14491" y="116242"/>
                  </a:lnTo>
                  <a:cubicBezTo>
                    <a:pt x="14566" y="116411"/>
                    <a:pt x="14641" y="116581"/>
                    <a:pt x="14736" y="116750"/>
                  </a:cubicBezTo>
                  <a:lnTo>
                    <a:pt x="15018" y="117259"/>
                  </a:lnTo>
                  <a:lnTo>
                    <a:pt x="15565" y="118277"/>
                  </a:lnTo>
                  <a:lnTo>
                    <a:pt x="16092" y="119313"/>
                  </a:lnTo>
                  <a:cubicBezTo>
                    <a:pt x="16281" y="119652"/>
                    <a:pt x="16507" y="119972"/>
                    <a:pt x="16695" y="120293"/>
                  </a:cubicBezTo>
                  <a:lnTo>
                    <a:pt x="17901" y="122271"/>
                  </a:lnTo>
                  <a:cubicBezTo>
                    <a:pt x="18730" y="123571"/>
                    <a:pt x="19597" y="124853"/>
                    <a:pt x="20539" y="126096"/>
                  </a:cubicBezTo>
                  <a:cubicBezTo>
                    <a:pt x="22386" y="128602"/>
                    <a:pt x="24421" y="130958"/>
                    <a:pt x="26625" y="133162"/>
                  </a:cubicBezTo>
                  <a:lnTo>
                    <a:pt x="27436" y="133972"/>
                  </a:lnTo>
                  <a:lnTo>
                    <a:pt x="28284" y="134764"/>
                  </a:lnTo>
                  <a:lnTo>
                    <a:pt x="28717" y="135160"/>
                  </a:lnTo>
                  <a:lnTo>
                    <a:pt x="29150" y="135555"/>
                  </a:lnTo>
                  <a:lnTo>
                    <a:pt x="30017" y="136309"/>
                  </a:lnTo>
                  <a:cubicBezTo>
                    <a:pt x="31204" y="137289"/>
                    <a:pt x="32429" y="138231"/>
                    <a:pt x="33673" y="139135"/>
                  </a:cubicBezTo>
                  <a:cubicBezTo>
                    <a:pt x="34916" y="140040"/>
                    <a:pt x="36235" y="140850"/>
                    <a:pt x="37554" y="141641"/>
                  </a:cubicBezTo>
                  <a:cubicBezTo>
                    <a:pt x="38892" y="142376"/>
                    <a:pt x="40249" y="143092"/>
                    <a:pt x="41662" y="143733"/>
                  </a:cubicBezTo>
                  <a:cubicBezTo>
                    <a:pt x="44507" y="144995"/>
                    <a:pt x="47447" y="146051"/>
                    <a:pt x="50461" y="146880"/>
                  </a:cubicBezTo>
                  <a:cubicBezTo>
                    <a:pt x="56548" y="148557"/>
                    <a:pt x="62935" y="149442"/>
                    <a:pt x="69436" y="150158"/>
                  </a:cubicBezTo>
                  <a:cubicBezTo>
                    <a:pt x="95571" y="152872"/>
                    <a:pt x="121970" y="154530"/>
                    <a:pt x="148293" y="154907"/>
                  </a:cubicBezTo>
                  <a:cubicBezTo>
                    <a:pt x="151836" y="154955"/>
                    <a:pt x="155377" y="154979"/>
                    <a:pt x="158916" y="154979"/>
                  </a:cubicBezTo>
                  <a:cubicBezTo>
                    <a:pt x="181654" y="154979"/>
                    <a:pt x="204295" y="153976"/>
                    <a:pt x="226584" y="151873"/>
                  </a:cubicBezTo>
                  <a:lnTo>
                    <a:pt x="226584" y="151873"/>
                  </a:lnTo>
                  <a:cubicBezTo>
                    <a:pt x="215731" y="152928"/>
                    <a:pt x="204444" y="153795"/>
                    <a:pt x="192950" y="154360"/>
                  </a:cubicBezTo>
                  <a:cubicBezTo>
                    <a:pt x="181456" y="154926"/>
                    <a:pt x="169755" y="155208"/>
                    <a:pt x="158053" y="155227"/>
                  </a:cubicBezTo>
                  <a:cubicBezTo>
                    <a:pt x="157637" y="155228"/>
                    <a:pt x="157220" y="155228"/>
                    <a:pt x="156803" y="155228"/>
                  </a:cubicBezTo>
                  <a:cubicBezTo>
                    <a:pt x="145519" y="155228"/>
                    <a:pt x="134241" y="154981"/>
                    <a:pt x="123157" y="154454"/>
                  </a:cubicBezTo>
                  <a:cubicBezTo>
                    <a:pt x="111644" y="153927"/>
                    <a:pt x="100357" y="153154"/>
                    <a:pt x="89466" y="152193"/>
                  </a:cubicBezTo>
                  <a:lnTo>
                    <a:pt x="83644" y="151666"/>
                  </a:lnTo>
                  <a:lnTo>
                    <a:pt x="77878" y="151119"/>
                  </a:lnTo>
                  <a:cubicBezTo>
                    <a:pt x="74034" y="150742"/>
                    <a:pt x="70227" y="150384"/>
                    <a:pt x="66478" y="149932"/>
                  </a:cubicBezTo>
                  <a:cubicBezTo>
                    <a:pt x="62728" y="149461"/>
                    <a:pt x="59054" y="148915"/>
                    <a:pt x="55455" y="148180"/>
                  </a:cubicBezTo>
                  <a:cubicBezTo>
                    <a:pt x="51931" y="147464"/>
                    <a:pt x="48445" y="146484"/>
                    <a:pt x="45035" y="145278"/>
                  </a:cubicBezTo>
                  <a:cubicBezTo>
                    <a:pt x="31694" y="140473"/>
                    <a:pt x="21387" y="129676"/>
                    <a:pt x="14886" y="117561"/>
                  </a:cubicBezTo>
                  <a:cubicBezTo>
                    <a:pt x="13285" y="114527"/>
                    <a:pt x="11928" y="111342"/>
                    <a:pt x="10835" y="108083"/>
                  </a:cubicBezTo>
                  <a:cubicBezTo>
                    <a:pt x="9723" y="104823"/>
                    <a:pt x="8876" y="101507"/>
                    <a:pt x="8273" y="98115"/>
                  </a:cubicBezTo>
                  <a:cubicBezTo>
                    <a:pt x="7670" y="94761"/>
                    <a:pt x="7293" y="91350"/>
                    <a:pt x="7161" y="87921"/>
                  </a:cubicBezTo>
                  <a:cubicBezTo>
                    <a:pt x="7142" y="87488"/>
                    <a:pt x="7123" y="87073"/>
                    <a:pt x="7104" y="86640"/>
                  </a:cubicBezTo>
                  <a:lnTo>
                    <a:pt x="7104" y="85358"/>
                  </a:lnTo>
                  <a:lnTo>
                    <a:pt x="7104" y="84077"/>
                  </a:lnTo>
                  <a:cubicBezTo>
                    <a:pt x="7104" y="83644"/>
                    <a:pt x="7104" y="83229"/>
                    <a:pt x="7123" y="82796"/>
                  </a:cubicBezTo>
                  <a:lnTo>
                    <a:pt x="7199" y="80233"/>
                  </a:lnTo>
                  <a:cubicBezTo>
                    <a:pt x="7217" y="79819"/>
                    <a:pt x="7255" y="79385"/>
                    <a:pt x="7293" y="78952"/>
                  </a:cubicBezTo>
                  <a:lnTo>
                    <a:pt x="7387" y="77689"/>
                  </a:lnTo>
                  <a:lnTo>
                    <a:pt x="7500" y="76408"/>
                  </a:lnTo>
                  <a:cubicBezTo>
                    <a:pt x="7538" y="75975"/>
                    <a:pt x="7594" y="75560"/>
                    <a:pt x="7651" y="75146"/>
                  </a:cubicBezTo>
                  <a:cubicBezTo>
                    <a:pt x="7764" y="74298"/>
                    <a:pt x="7839" y="73450"/>
                    <a:pt x="7971" y="72602"/>
                  </a:cubicBezTo>
                  <a:lnTo>
                    <a:pt x="8386" y="70077"/>
                  </a:lnTo>
                  <a:lnTo>
                    <a:pt x="8480" y="69455"/>
                  </a:lnTo>
                  <a:lnTo>
                    <a:pt x="8612" y="68796"/>
                  </a:lnTo>
                  <a:lnTo>
                    <a:pt x="8838" y="67458"/>
                  </a:lnTo>
                  <a:cubicBezTo>
                    <a:pt x="9460" y="63915"/>
                    <a:pt x="9987" y="60429"/>
                    <a:pt x="10590" y="56981"/>
                  </a:cubicBezTo>
                  <a:cubicBezTo>
                    <a:pt x="11174" y="53552"/>
                    <a:pt x="11834" y="50179"/>
                    <a:pt x="12663" y="46882"/>
                  </a:cubicBezTo>
                  <a:cubicBezTo>
                    <a:pt x="13435" y="43641"/>
                    <a:pt x="14491" y="40456"/>
                    <a:pt x="15753" y="37366"/>
                  </a:cubicBezTo>
                  <a:cubicBezTo>
                    <a:pt x="16827" y="34803"/>
                    <a:pt x="18203" y="32373"/>
                    <a:pt x="19842" y="30112"/>
                  </a:cubicBezTo>
                  <a:cubicBezTo>
                    <a:pt x="20294" y="29339"/>
                    <a:pt x="20803" y="28661"/>
                    <a:pt x="21274" y="27964"/>
                  </a:cubicBezTo>
                  <a:lnTo>
                    <a:pt x="22047" y="27003"/>
                  </a:lnTo>
                  <a:cubicBezTo>
                    <a:pt x="22179" y="26852"/>
                    <a:pt x="22292" y="26682"/>
                    <a:pt x="22423" y="26532"/>
                  </a:cubicBezTo>
                  <a:lnTo>
                    <a:pt x="22838" y="26098"/>
                  </a:lnTo>
                  <a:cubicBezTo>
                    <a:pt x="23102" y="25797"/>
                    <a:pt x="23366" y="25514"/>
                    <a:pt x="23629" y="25231"/>
                  </a:cubicBezTo>
                  <a:lnTo>
                    <a:pt x="24458" y="24459"/>
                  </a:lnTo>
                  <a:cubicBezTo>
                    <a:pt x="24590" y="24327"/>
                    <a:pt x="24722" y="24195"/>
                    <a:pt x="24873" y="24063"/>
                  </a:cubicBezTo>
                  <a:lnTo>
                    <a:pt x="25288" y="23724"/>
                  </a:lnTo>
                  <a:lnTo>
                    <a:pt x="26135" y="23046"/>
                  </a:lnTo>
                  <a:cubicBezTo>
                    <a:pt x="28001" y="21595"/>
                    <a:pt x="30036" y="20332"/>
                    <a:pt x="32184" y="19315"/>
                  </a:cubicBezTo>
                  <a:lnTo>
                    <a:pt x="32768" y="19013"/>
                  </a:lnTo>
                  <a:cubicBezTo>
                    <a:pt x="32957" y="18919"/>
                    <a:pt x="33145" y="18844"/>
                    <a:pt x="33296" y="18749"/>
                  </a:cubicBezTo>
                  <a:cubicBezTo>
                    <a:pt x="33635" y="18599"/>
                    <a:pt x="33918" y="18448"/>
                    <a:pt x="34144" y="18316"/>
                  </a:cubicBezTo>
                  <a:cubicBezTo>
                    <a:pt x="34615" y="18033"/>
                    <a:pt x="34860" y="17807"/>
                    <a:pt x="34822" y="17657"/>
                  </a:cubicBezTo>
                  <a:cubicBezTo>
                    <a:pt x="34784" y="17506"/>
                    <a:pt x="34483" y="17412"/>
                    <a:pt x="33842" y="17412"/>
                  </a:cubicBezTo>
                  <a:cubicBezTo>
                    <a:pt x="33522" y="17412"/>
                    <a:pt x="33107" y="17412"/>
                    <a:pt x="32617" y="17468"/>
                  </a:cubicBezTo>
                  <a:cubicBezTo>
                    <a:pt x="32127" y="17506"/>
                    <a:pt x="31562" y="17638"/>
                    <a:pt x="30903" y="17770"/>
                  </a:cubicBezTo>
                  <a:cubicBezTo>
                    <a:pt x="30130" y="17920"/>
                    <a:pt x="29376" y="18128"/>
                    <a:pt x="28623" y="18373"/>
                  </a:cubicBezTo>
                  <a:cubicBezTo>
                    <a:pt x="28189" y="18523"/>
                    <a:pt x="27737" y="18674"/>
                    <a:pt x="27304" y="18863"/>
                  </a:cubicBezTo>
                  <a:lnTo>
                    <a:pt x="26607" y="19164"/>
                  </a:lnTo>
                  <a:lnTo>
                    <a:pt x="26230" y="19315"/>
                  </a:lnTo>
                  <a:lnTo>
                    <a:pt x="25872" y="19503"/>
                  </a:lnTo>
                  <a:cubicBezTo>
                    <a:pt x="23422" y="20653"/>
                    <a:pt x="21199" y="22198"/>
                    <a:pt x="19258" y="24082"/>
                  </a:cubicBezTo>
                  <a:lnTo>
                    <a:pt x="18391" y="25024"/>
                  </a:lnTo>
                  <a:cubicBezTo>
                    <a:pt x="18240" y="25175"/>
                    <a:pt x="18108" y="25344"/>
                    <a:pt x="17958" y="25533"/>
                  </a:cubicBezTo>
                  <a:lnTo>
                    <a:pt x="17506" y="26079"/>
                  </a:lnTo>
                  <a:lnTo>
                    <a:pt x="17034" y="26645"/>
                  </a:lnTo>
                  <a:cubicBezTo>
                    <a:pt x="16884" y="26833"/>
                    <a:pt x="16752" y="27040"/>
                    <a:pt x="16601" y="27248"/>
                  </a:cubicBezTo>
                  <a:cubicBezTo>
                    <a:pt x="16318" y="27662"/>
                    <a:pt x="15998" y="28077"/>
                    <a:pt x="15715" y="28510"/>
                  </a:cubicBezTo>
                  <a:cubicBezTo>
                    <a:pt x="14566" y="30262"/>
                    <a:pt x="13567" y="32071"/>
                    <a:pt x="12701" y="33974"/>
                  </a:cubicBezTo>
                  <a:lnTo>
                    <a:pt x="12117" y="35293"/>
                  </a:lnTo>
                  <a:cubicBezTo>
                    <a:pt x="11928" y="35708"/>
                    <a:pt x="11777" y="36141"/>
                    <a:pt x="11608" y="36537"/>
                  </a:cubicBezTo>
                  <a:cubicBezTo>
                    <a:pt x="11287" y="37328"/>
                    <a:pt x="11042" y="38044"/>
                    <a:pt x="10816" y="38647"/>
                  </a:cubicBezTo>
                  <a:cubicBezTo>
                    <a:pt x="10609" y="39250"/>
                    <a:pt x="10458" y="39740"/>
                    <a:pt x="10345" y="40079"/>
                  </a:cubicBezTo>
                  <a:lnTo>
                    <a:pt x="10176" y="40607"/>
                  </a:lnTo>
                  <a:cubicBezTo>
                    <a:pt x="10006" y="40984"/>
                    <a:pt x="9780" y="41342"/>
                    <a:pt x="9535" y="41662"/>
                  </a:cubicBezTo>
                  <a:cubicBezTo>
                    <a:pt x="9456" y="41733"/>
                    <a:pt x="9393" y="41766"/>
                    <a:pt x="9340" y="41766"/>
                  </a:cubicBezTo>
                  <a:cubicBezTo>
                    <a:pt x="9281" y="41766"/>
                    <a:pt x="9236" y="41723"/>
                    <a:pt x="9196" y="41643"/>
                  </a:cubicBezTo>
                  <a:cubicBezTo>
                    <a:pt x="9102" y="41417"/>
                    <a:pt x="9064" y="41172"/>
                    <a:pt x="9064" y="40908"/>
                  </a:cubicBezTo>
                  <a:cubicBezTo>
                    <a:pt x="9045" y="40588"/>
                    <a:pt x="9064" y="40192"/>
                    <a:pt x="9064" y="39797"/>
                  </a:cubicBezTo>
                  <a:lnTo>
                    <a:pt x="9064" y="39797"/>
                  </a:lnTo>
                  <a:cubicBezTo>
                    <a:pt x="7462" y="44752"/>
                    <a:pt x="6407" y="49802"/>
                    <a:pt x="5522" y="54833"/>
                  </a:cubicBezTo>
                  <a:cubicBezTo>
                    <a:pt x="5088" y="57339"/>
                    <a:pt x="4692" y="59845"/>
                    <a:pt x="4278" y="62351"/>
                  </a:cubicBezTo>
                  <a:cubicBezTo>
                    <a:pt x="4090" y="63595"/>
                    <a:pt x="3882" y="64839"/>
                    <a:pt x="3675" y="66082"/>
                  </a:cubicBezTo>
                  <a:cubicBezTo>
                    <a:pt x="3562" y="66704"/>
                    <a:pt x="3449" y="67326"/>
                    <a:pt x="3336" y="67929"/>
                  </a:cubicBezTo>
                  <a:cubicBezTo>
                    <a:pt x="3223" y="68532"/>
                    <a:pt x="3129" y="69191"/>
                    <a:pt x="3015" y="69813"/>
                  </a:cubicBezTo>
                  <a:cubicBezTo>
                    <a:pt x="1301" y="80026"/>
                    <a:pt x="1301" y="90578"/>
                    <a:pt x="3355" y="100791"/>
                  </a:cubicBezTo>
                  <a:cubicBezTo>
                    <a:pt x="4372" y="105916"/>
                    <a:pt x="5936" y="110909"/>
                    <a:pt x="8009" y="115695"/>
                  </a:cubicBezTo>
                  <a:cubicBezTo>
                    <a:pt x="10119" y="120481"/>
                    <a:pt x="12776" y="125003"/>
                    <a:pt x="15904" y="129205"/>
                  </a:cubicBezTo>
                  <a:cubicBezTo>
                    <a:pt x="19013" y="133426"/>
                    <a:pt x="22593" y="137289"/>
                    <a:pt x="26588" y="140699"/>
                  </a:cubicBezTo>
                  <a:cubicBezTo>
                    <a:pt x="28604" y="142395"/>
                    <a:pt x="30752" y="143959"/>
                    <a:pt x="32975" y="145372"/>
                  </a:cubicBezTo>
                  <a:lnTo>
                    <a:pt x="34690" y="146390"/>
                  </a:lnTo>
                  <a:cubicBezTo>
                    <a:pt x="35255" y="146729"/>
                    <a:pt x="35840" y="147030"/>
                    <a:pt x="36424" y="147351"/>
                  </a:cubicBezTo>
                  <a:cubicBezTo>
                    <a:pt x="37611" y="147954"/>
                    <a:pt x="38798" y="148557"/>
                    <a:pt x="40004" y="149065"/>
                  </a:cubicBezTo>
                  <a:cubicBezTo>
                    <a:pt x="38779" y="148557"/>
                    <a:pt x="37592" y="147954"/>
                    <a:pt x="36405" y="147370"/>
                  </a:cubicBezTo>
                  <a:cubicBezTo>
                    <a:pt x="35840" y="147049"/>
                    <a:pt x="35218" y="146748"/>
                    <a:pt x="34652" y="146390"/>
                  </a:cubicBezTo>
                  <a:cubicBezTo>
                    <a:pt x="34087" y="146051"/>
                    <a:pt x="33503" y="145711"/>
                    <a:pt x="32938" y="145372"/>
                  </a:cubicBezTo>
                  <a:cubicBezTo>
                    <a:pt x="30695" y="143959"/>
                    <a:pt x="28547" y="142395"/>
                    <a:pt x="26512" y="140680"/>
                  </a:cubicBezTo>
                  <a:cubicBezTo>
                    <a:pt x="22480" y="137270"/>
                    <a:pt x="18862" y="133388"/>
                    <a:pt x="15734" y="129130"/>
                  </a:cubicBezTo>
                  <a:cubicBezTo>
                    <a:pt x="12569" y="124909"/>
                    <a:pt x="9893" y="120312"/>
                    <a:pt x="7783" y="115469"/>
                  </a:cubicBezTo>
                  <a:cubicBezTo>
                    <a:pt x="5691" y="110626"/>
                    <a:pt x="4108" y="105558"/>
                    <a:pt x="3091" y="100376"/>
                  </a:cubicBezTo>
                  <a:cubicBezTo>
                    <a:pt x="1037" y="90013"/>
                    <a:pt x="1056" y="79291"/>
                    <a:pt x="2865" y="68928"/>
                  </a:cubicBezTo>
                  <a:lnTo>
                    <a:pt x="3505" y="65159"/>
                  </a:lnTo>
                  <a:lnTo>
                    <a:pt x="4108" y="61372"/>
                  </a:lnTo>
                  <a:cubicBezTo>
                    <a:pt x="4504" y="58828"/>
                    <a:pt x="4919" y="56265"/>
                    <a:pt x="5371" y="53703"/>
                  </a:cubicBezTo>
                  <a:cubicBezTo>
                    <a:pt x="6275" y="48596"/>
                    <a:pt x="7368" y="43452"/>
                    <a:pt x="9102" y="38402"/>
                  </a:cubicBezTo>
                  <a:cubicBezTo>
                    <a:pt x="9102" y="37975"/>
                    <a:pt x="9047" y="37682"/>
                    <a:pt x="8904" y="37682"/>
                  </a:cubicBezTo>
                  <a:cubicBezTo>
                    <a:pt x="8795" y="37682"/>
                    <a:pt x="8633" y="37854"/>
                    <a:pt x="8404" y="38270"/>
                  </a:cubicBezTo>
                  <a:cubicBezTo>
                    <a:pt x="7858" y="39231"/>
                    <a:pt x="6841" y="41511"/>
                    <a:pt x="5635" y="46015"/>
                  </a:cubicBezTo>
                  <a:cubicBezTo>
                    <a:pt x="5408" y="46787"/>
                    <a:pt x="5164" y="47692"/>
                    <a:pt x="4937" y="48709"/>
                  </a:cubicBezTo>
                  <a:cubicBezTo>
                    <a:pt x="4711" y="49727"/>
                    <a:pt x="4448" y="50857"/>
                    <a:pt x="4203" y="52082"/>
                  </a:cubicBezTo>
                  <a:cubicBezTo>
                    <a:pt x="3713" y="54532"/>
                    <a:pt x="3223" y="57377"/>
                    <a:pt x="2733" y="60467"/>
                  </a:cubicBezTo>
                  <a:lnTo>
                    <a:pt x="1960" y="65272"/>
                  </a:lnTo>
                  <a:cubicBezTo>
                    <a:pt x="1828" y="66101"/>
                    <a:pt x="1678" y="66949"/>
                    <a:pt x="1527" y="67778"/>
                  </a:cubicBezTo>
                  <a:lnTo>
                    <a:pt x="1470" y="68098"/>
                  </a:lnTo>
                  <a:lnTo>
                    <a:pt x="1414" y="68438"/>
                  </a:lnTo>
                  <a:lnTo>
                    <a:pt x="1301" y="69135"/>
                  </a:lnTo>
                  <a:lnTo>
                    <a:pt x="1094" y="70529"/>
                  </a:lnTo>
                  <a:cubicBezTo>
                    <a:pt x="1018" y="71000"/>
                    <a:pt x="943" y="71471"/>
                    <a:pt x="867" y="71942"/>
                  </a:cubicBezTo>
                  <a:lnTo>
                    <a:pt x="698" y="73374"/>
                  </a:lnTo>
                  <a:lnTo>
                    <a:pt x="528" y="74825"/>
                  </a:lnTo>
                  <a:lnTo>
                    <a:pt x="453" y="75560"/>
                  </a:lnTo>
                  <a:lnTo>
                    <a:pt x="396" y="76295"/>
                  </a:lnTo>
                  <a:lnTo>
                    <a:pt x="170" y="79272"/>
                  </a:lnTo>
                  <a:cubicBezTo>
                    <a:pt x="133" y="80290"/>
                    <a:pt x="114" y="81307"/>
                    <a:pt x="76" y="82325"/>
                  </a:cubicBezTo>
                  <a:cubicBezTo>
                    <a:pt x="1" y="86489"/>
                    <a:pt x="227" y="90653"/>
                    <a:pt x="754" y="94780"/>
                  </a:cubicBezTo>
                  <a:cubicBezTo>
                    <a:pt x="1282" y="98925"/>
                    <a:pt x="2130" y="103014"/>
                    <a:pt x="3317" y="107027"/>
                  </a:cubicBezTo>
                  <a:lnTo>
                    <a:pt x="3750" y="108497"/>
                  </a:lnTo>
                  <a:lnTo>
                    <a:pt x="3976" y="109232"/>
                  </a:lnTo>
                  <a:lnTo>
                    <a:pt x="4221" y="109948"/>
                  </a:lnTo>
                  <a:lnTo>
                    <a:pt x="5239" y="112793"/>
                  </a:lnTo>
                  <a:lnTo>
                    <a:pt x="6369" y="115544"/>
                  </a:lnTo>
                  <a:lnTo>
                    <a:pt x="6652" y="116223"/>
                  </a:lnTo>
                  <a:lnTo>
                    <a:pt x="6972" y="116882"/>
                  </a:lnTo>
                  <a:lnTo>
                    <a:pt x="7594" y="118182"/>
                  </a:lnTo>
                  <a:lnTo>
                    <a:pt x="8197" y="119482"/>
                  </a:lnTo>
                  <a:cubicBezTo>
                    <a:pt x="8386" y="119897"/>
                    <a:pt x="8631" y="120312"/>
                    <a:pt x="8838" y="120726"/>
                  </a:cubicBezTo>
                  <a:cubicBezTo>
                    <a:pt x="9290" y="121536"/>
                    <a:pt x="9723" y="122347"/>
                    <a:pt x="10157" y="123119"/>
                  </a:cubicBezTo>
                  <a:lnTo>
                    <a:pt x="11532" y="125380"/>
                  </a:lnTo>
                  <a:cubicBezTo>
                    <a:pt x="11758" y="125757"/>
                    <a:pt x="11966" y="126134"/>
                    <a:pt x="12211" y="126473"/>
                  </a:cubicBezTo>
                  <a:lnTo>
                    <a:pt x="12908" y="127509"/>
                  </a:lnTo>
                  <a:cubicBezTo>
                    <a:pt x="14152" y="129394"/>
                    <a:pt x="15489" y="131221"/>
                    <a:pt x="16921" y="133012"/>
                  </a:cubicBezTo>
                  <a:cubicBezTo>
                    <a:pt x="18372" y="134783"/>
                    <a:pt x="19899" y="136497"/>
                    <a:pt x="21519" y="138137"/>
                  </a:cubicBezTo>
                  <a:cubicBezTo>
                    <a:pt x="24798" y="141472"/>
                    <a:pt x="28434" y="144430"/>
                    <a:pt x="32391" y="146917"/>
                  </a:cubicBezTo>
                  <a:cubicBezTo>
                    <a:pt x="36424" y="149405"/>
                    <a:pt x="40739" y="151402"/>
                    <a:pt x="45242" y="152853"/>
                  </a:cubicBezTo>
                  <a:lnTo>
                    <a:pt x="46919" y="153399"/>
                  </a:lnTo>
                  <a:lnTo>
                    <a:pt x="48615" y="153870"/>
                  </a:lnTo>
                  <a:cubicBezTo>
                    <a:pt x="49180" y="154021"/>
                    <a:pt x="49745" y="154172"/>
                    <a:pt x="50311" y="154304"/>
                  </a:cubicBezTo>
                  <a:cubicBezTo>
                    <a:pt x="50876" y="154454"/>
                    <a:pt x="51441" y="154605"/>
                    <a:pt x="52007" y="154718"/>
                  </a:cubicBezTo>
                  <a:cubicBezTo>
                    <a:pt x="54268" y="155246"/>
                    <a:pt x="56529" y="155679"/>
                    <a:pt x="58809" y="156056"/>
                  </a:cubicBezTo>
                  <a:cubicBezTo>
                    <a:pt x="61070" y="156433"/>
                    <a:pt x="63350" y="156753"/>
                    <a:pt x="65592" y="157017"/>
                  </a:cubicBezTo>
                  <a:cubicBezTo>
                    <a:pt x="67853" y="157300"/>
                    <a:pt x="70096" y="157526"/>
                    <a:pt x="72338" y="157771"/>
                  </a:cubicBezTo>
                  <a:lnTo>
                    <a:pt x="79065" y="158411"/>
                  </a:lnTo>
                  <a:lnTo>
                    <a:pt x="82419" y="158732"/>
                  </a:lnTo>
                  <a:lnTo>
                    <a:pt x="85792" y="159033"/>
                  </a:lnTo>
                  <a:lnTo>
                    <a:pt x="92556" y="159617"/>
                  </a:lnTo>
                  <a:lnTo>
                    <a:pt x="99302" y="160126"/>
                  </a:lnTo>
                  <a:lnTo>
                    <a:pt x="102694" y="160371"/>
                  </a:lnTo>
                  <a:lnTo>
                    <a:pt x="106085" y="160578"/>
                  </a:lnTo>
                  <a:lnTo>
                    <a:pt x="112850" y="161012"/>
                  </a:lnTo>
                  <a:cubicBezTo>
                    <a:pt x="128604" y="161883"/>
                    <a:pt x="144416" y="162382"/>
                    <a:pt x="160097" y="162382"/>
                  </a:cubicBezTo>
                  <a:cubicBezTo>
                    <a:pt x="162383" y="162382"/>
                    <a:pt x="164667" y="162371"/>
                    <a:pt x="166947" y="162350"/>
                  </a:cubicBezTo>
                  <a:cubicBezTo>
                    <a:pt x="175898" y="162293"/>
                    <a:pt x="184810" y="162029"/>
                    <a:pt x="193647" y="161690"/>
                  </a:cubicBezTo>
                  <a:cubicBezTo>
                    <a:pt x="198057" y="161464"/>
                    <a:pt x="202466" y="161294"/>
                    <a:pt x="206837" y="160993"/>
                  </a:cubicBezTo>
                  <a:cubicBezTo>
                    <a:pt x="209023" y="160861"/>
                    <a:pt x="211209" y="160748"/>
                    <a:pt x="213376" y="160578"/>
                  </a:cubicBezTo>
                  <a:lnTo>
                    <a:pt x="219895" y="160107"/>
                  </a:lnTo>
                  <a:lnTo>
                    <a:pt x="222251" y="159919"/>
                  </a:lnTo>
                  <a:cubicBezTo>
                    <a:pt x="223023" y="159862"/>
                    <a:pt x="223815" y="159787"/>
                    <a:pt x="224606" y="159712"/>
                  </a:cubicBezTo>
                  <a:lnTo>
                    <a:pt x="229317" y="159278"/>
                  </a:lnTo>
                  <a:cubicBezTo>
                    <a:pt x="232445" y="159014"/>
                    <a:pt x="235591" y="158694"/>
                    <a:pt x="238795" y="158298"/>
                  </a:cubicBezTo>
                  <a:cubicBezTo>
                    <a:pt x="241979" y="157903"/>
                    <a:pt x="245220" y="157432"/>
                    <a:pt x="248461" y="156753"/>
                  </a:cubicBezTo>
                  <a:cubicBezTo>
                    <a:pt x="249271" y="156584"/>
                    <a:pt x="250081" y="156414"/>
                    <a:pt x="250892" y="156207"/>
                  </a:cubicBezTo>
                  <a:cubicBezTo>
                    <a:pt x="251306" y="156113"/>
                    <a:pt x="251721" y="156018"/>
                    <a:pt x="252116" y="155924"/>
                  </a:cubicBezTo>
                  <a:lnTo>
                    <a:pt x="253341" y="155585"/>
                  </a:lnTo>
                  <a:cubicBezTo>
                    <a:pt x="254151" y="155378"/>
                    <a:pt x="254962" y="155114"/>
                    <a:pt x="255772" y="154888"/>
                  </a:cubicBezTo>
                  <a:lnTo>
                    <a:pt x="256997" y="154492"/>
                  </a:lnTo>
                  <a:cubicBezTo>
                    <a:pt x="257392" y="154360"/>
                    <a:pt x="257807" y="154228"/>
                    <a:pt x="258203" y="154078"/>
                  </a:cubicBezTo>
                  <a:lnTo>
                    <a:pt x="259371" y="153644"/>
                  </a:lnTo>
                  <a:cubicBezTo>
                    <a:pt x="259785" y="153494"/>
                    <a:pt x="260181" y="153324"/>
                    <a:pt x="260577" y="153173"/>
                  </a:cubicBezTo>
                  <a:cubicBezTo>
                    <a:pt x="261368" y="152853"/>
                    <a:pt x="262160" y="152495"/>
                    <a:pt x="262951" y="152137"/>
                  </a:cubicBezTo>
                  <a:cubicBezTo>
                    <a:pt x="263347" y="151967"/>
                    <a:pt x="263742" y="151760"/>
                    <a:pt x="264138" y="151572"/>
                  </a:cubicBezTo>
                  <a:cubicBezTo>
                    <a:pt x="264515" y="151364"/>
                    <a:pt x="264911" y="151176"/>
                    <a:pt x="265306" y="150969"/>
                  </a:cubicBezTo>
                  <a:lnTo>
                    <a:pt x="266456" y="150328"/>
                  </a:lnTo>
                  <a:lnTo>
                    <a:pt x="267040" y="149989"/>
                  </a:lnTo>
                  <a:cubicBezTo>
                    <a:pt x="267228" y="149895"/>
                    <a:pt x="267417" y="149763"/>
                    <a:pt x="267605" y="149650"/>
                  </a:cubicBezTo>
                  <a:lnTo>
                    <a:pt x="268736" y="148952"/>
                  </a:lnTo>
                  <a:cubicBezTo>
                    <a:pt x="269094" y="148707"/>
                    <a:pt x="269471" y="148463"/>
                    <a:pt x="269829" y="148199"/>
                  </a:cubicBezTo>
                  <a:cubicBezTo>
                    <a:pt x="270187" y="147935"/>
                    <a:pt x="270563" y="147709"/>
                    <a:pt x="270903" y="147426"/>
                  </a:cubicBezTo>
                  <a:lnTo>
                    <a:pt x="271977" y="146635"/>
                  </a:lnTo>
                  <a:cubicBezTo>
                    <a:pt x="272335" y="146371"/>
                    <a:pt x="272674" y="146069"/>
                    <a:pt x="273013" y="145787"/>
                  </a:cubicBezTo>
                  <a:lnTo>
                    <a:pt x="274030" y="144920"/>
                  </a:lnTo>
                  <a:lnTo>
                    <a:pt x="275010" y="143997"/>
                  </a:lnTo>
                  <a:lnTo>
                    <a:pt x="275500" y="143526"/>
                  </a:lnTo>
                  <a:cubicBezTo>
                    <a:pt x="275651" y="143394"/>
                    <a:pt x="275802" y="143224"/>
                    <a:pt x="275971" y="143055"/>
                  </a:cubicBezTo>
                  <a:lnTo>
                    <a:pt x="276913" y="142094"/>
                  </a:lnTo>
                  <a:cubicBezTo>
                    <a:pt x="277215" y="141773"/>
                    <a:pt x="277498" y="141397"/>
                    <a:pt x="277799" y="141057"/>
                  </a:cubicBezTo>
                  <a:lnTo>
                    <a:pt x="278251" y="140549"/>
                  </a:lnTo>
                  <a:lnTo>
                    <a:pt x="278477" y="140285"/>
                  </a:lnTo>
                  <a:lnTo>
                    <a:pt x="278685" y="140021"/>
                  </a:lnTo>
                  <a:lnTo>
                    <a:pt x="279514" y="138928"/>
                  </a:lnTo>
                  <a:cubicBezTo>
                    <a:pt x="279796" y="138570"/>
                    <a:pt x="280041" y="138174"/>
                    <a:pt x="280305" y="137798"/>
                  </a:cubicBezTo>
                  <a:cubicBezTo>
                    <a:pt x="280550" y="137421"/>
                    <a:pt x="280833" y="137044"/>
                    <a:pt x="281059" y="136648"/>
                  </a:cubicBezTo>
                  <a:lnTo>
                    <a:pt x="281775" y="135442"/>
                  </a:lnTo>
                  <a:lnTo>
                    <a:pt x="282114" y="134839"/>
                  </a:lnTo>
                  <a:lnTo>
                    <a:pt x="282434" y="134217"/>
                  </a:lnTo>
                  <a:lnTo>
                    <a:pt x="283056" y="132955"/>
                  </a:lnTo>
                  <a:cubicBezTo>
                    <a:pt x="283245" y="132540"/>
                    <a:pt x="283414" y="132088"/>
                    <a:pt x="283584" y="131655"/>
                  </a:cubicBezTo>
                  <a:cubicBezTo>
                    <a:pt x="283979" y="130807"/>
                    <a:pt x="284243" y="129884"/>
                    <a:pt x="284526" y="128998"/>
                  </a:cubicBezTo>
                  <a:cubicBezTo>
                    <a:pt x="284620" y="128791"/>
                    <a:pt x="284677" y="128546"/>
                    <a:pt x="284733" y="128320"/>
                  </a:cubicBezTo>
                  <a:lnTo>
                    <a:pt x="284903" y="127623"/>
                  </a:lnTo>
                  <a:lnTo>
                    <a:pt x="285072" y="126925"/>
                  </a:lnTo>
                  <a:cubicBezTo>
                    <a:pt x="285129" y="126699"/>
                    <a:pt x="285185" y="126454"/>
                    <a:pt x="285223" y="126228"/>
                  </a:cubicBezTo>
                  <a:cubicBezTo>
                    <a:pt x="285393" y="125286"/>
                    <a:pt x="285543" y="124344"/>
                    <a:pt x="285638" y="123402"/>
                  </a:cubicBezTo>
                  <a:cubicBezTo>
                    <a:pt x="285977" y="119671"/>
                    <a:pt x="285656" y="115902"/>
                    <a:pt x="284714" y="112285"/>
                  </a:cubicBezTo>
                  <a:cubicBezTo>
                    <a:pt x="283791" y="108799"/>
                    <a:pt x="282397" y="105445"/>
                    <a:pt x="280569" y="102336"/>
                  </a:cubicBezTo>
                  <a:cubicBezTo>
                    <a:pt x="278817" y="99283"/>
                    <a:pt x="276706" y="96457"/>
                    <a:pt x="274313" y="93894"/>
                  </a:cubicBezTo>
                  <a:cubicBezTo>
                    <a:pt x="273126" y="92613"/>
                    <a:pt x="271882" y="91388"/>
                    <a:pt x="270563" y="90239"/>
                  </a:cubicBezTo>
                  <a:cubicBezTo>
                    <a:pt x="270243" y="89956"/>
                    <a:pt x="269904" y="89673"/>
                    <a:pt x="269565" y="89391"/>
                  </a:cubicBezTo>
                  <a:cubicBezTo>
                    <a:pt x="269226" y="89127"/>
                    <a:pt x="268905" y="88863"/>
                    <a:pt x="268566" y="88599"/>
                  </a:cubicBezTo>
                  <a:lnTo>
                    <a:pt x="267549" y="87808"/>
                  </a:lnTo>
                  <a:lnTo>
                    <a:pt x="266531" y="87054"/>
                  </a:lnTo>
                  <a:cubicBezTo>
                    <a:pt x="261048" y="83041"/>
                    <a:pt x="255150" y="80007"/>
                    <a:pt x="249346" y="77294"/>
                  </a:cubicBezTo>
                  <a:cubicBezTo>
                    <a:pt x="246445" y="75956"/>
                    <a:pt x="243543" y="74675"/>
                    <a:pt x="240698" y="73412"/>
                  </a:cubicBezTo>
                  <a:cubicBezTo>
                    <a:pt x="239266" y="72771"/>
                    <a:pt x="237852" y="72131"/>
                    <a:pt x="236458" y="71509"/>
                  </a:cubicBezTo>
                  <a:cubicBezTo>
                    <a:pt x="235064" y="70868"/>
                    <a:pt x="233707" y="70209"/>
                    <a:pt x="232350" y="69549"/>
                  </a:cubicBezTo>
                  <a:cubicBezTo>
                    <a:pt x="230485" y="68626"/>
                    <a:pt x="228638" y="67684"/>
                    <a:pt x="226848" y="66666"/>
                  </a:cubicBezTo>
                  <a:cubicBezTo>
                    <a:pt x="225944" y="66177"/>
                    <a:pt x="225077" y="65649"/>
                    <a:pt x="224210" y="65121"/>
                  </a:cubicBezTo>
                  <a:lnTo>
                    <a:pt x="222910" y="64311"/>
                  </a:lnTo>
                  <a:lnTo>
                    <a:pt x="222269" y="63897"/>
                  </a:lnTo>
                  <a:lnTo>
                    <a:pt x="221648" y="63482"/>
                  </a:lnTo>
                  <a:cubicBezTo>
                    <a:pt x="218331" y="61277"/>
                    <a:pt x="215298" y="58696"/>
                    <a:pt x="212603" y="55775"/>
                  </a:cubicBezTo>
                  <a:lnTo>
                    <a:pt x="211661" y="54682"/>
                  </a:lnTo>
                  <a:lnTo>
                    <a:pt x="211416" y="54400"/>
                  </a:lnTo>
                  <a:lnTo>
                    <a:pt x="211209" y="54117"/>
                  </a:lnTo>
                  <a:lnTo>
                    <a:pt x="210757" y="53533"/>
                  </a:lnTo>
                  <a:cubicBezTo>
                    <a:pt x="210154" y="52779"/>
                    <a:pt x="209664" y="51969"/>
                    <a:pt x="209098" y="51178"/>
                  </a:cubicBezTo>
                  <a:cubicBezTo>
                    <a:pt x="208062" y="49501"/>
                    <a:pt x="207139" y="47767"/>
                    <a:pt x="206310" y="45958"/>
                  </a:cubicBezTo>
                  <a:cubicBezTo>
                    <a:pt x="205481" y="44112"/>
                    <a:pt x="204689" y="42152"/>
                    <a:pt x="203936" y="40155"/>
                  </a:cubicBezTo>
                  <a:cubicBezTo>
                    <a:pt x="203182" y="38139"/>
                    <a:pt x="202409" y="36047"/>
                    <a:pt x="201599" y="33937"/>
                  </a:cubicBezTo>
                  <a:cubicBezTo>
                    <a:pt x="200789" y="31826"/>
                    <a:pt x="199884" y="29659"/>
                    <a:pt x="198848" y="27511"/>
                  </a:cubicBezTo>
                  <a:lnTo>
                    <a:pt x="198452" y="26701"/>
                  </a:lnTo>
                  <a:lnTo>
                    <a:pt x="198264" y="26287"/>
                  </a:lnTo>
                  <a:lnTo>
                    <a:pt x="198038" y="25891"/>
                  </a:lnTo>
                  <a:lnTo>
                    <a:pt x="197171" y="24289"/>
                  </a:lnTo>
                  <a:cubicBezTo>
                    <a:pt x="196530" y="23234"/>
                    <a:pt x="195909" y="22160"/>
                    <a:pt x="195174" y="21142"/>
                  </a:cubicBezTo>
                  <a:cubicBezTo>
                    <a:pt x="193742" y="19070"/>
                    <a:pt x="192102" y="17148"/>
                    <a:pt x="190293" y="15395"/>
                  </a:cubicBezTo>
                  <a:cubicBezTo>
                    <a:pt x="188503" y="13662"/>
                    <a:pt x="186563" y="12098"/>
                    <a:pt x="184490" y="10722"/>
                  </a:cubicBezTo>
                  <a:cubicBezTo>
                    <a:pt x="180401" y="7990"/>
                    <a:pt x="175954" y="6031"/>
                    <a:pt x="171488" y="4561"/>
                  </a:cubicBezTo>
                  <a:cubicBezTo>
                    <a:pt x="167098" y="3167"/>
                    <a:pt x="162613" y="2149"/>
                    <a:pt x="158053" y="1508"/>
                  </a:cubicBezTo>
                  <a:cubicBezTo>
                    <a:pt x="153569" y="849"/>
                    <a:pt x="149141" y="491"/>
                    <a:pt x="144788" y="284"/>
                  </a:cubicBezTo>
                  <a:cubicBezTo>
                    <a:pt x="143695" y="227"/>
                    <a:pt x="142602" y="171"/>
                    <a:pt x="141528" y="152"/>
                  </a:cubicBezTo>
                  <a:lnTo>
                    <a:pt x="138306" y="76"/>
                  </a:lnTo>
                  <a:lnTo>
                    <a:pt x="135103" y="1"/>
                  </a:lnTo>
                  <a:lnTo>
                    <a:pt x="131919" y="1"/>
                  </a:lnTo>
                  <a:cubicBezTo>
                    <a:pt x="131668" y="0"/>
                    <a:pt x="131418" y="0"/>
                    <a:pt x="1311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248" name="Google Shape;2248;p43" title="Gráfico">
            <a:hlinkClick r:id="rId3"/>
          </p:cNvPr>
          <p:cNvPicPr preferRelativeResize="0"/>
          <p:nvPr/>
        </p:nvPicPr>
        <p:blipFill rotWithShape="1">
          <a:blip r:embed="rId4">
            <a:alphaModFix/>
          </a:blip>
          <a:srcRect b="0" l="0" r="0" t="5687"/>
          <a:stretch/>
        </p:blipFill>
        <p:spPr>
          <a:xfrm>
            <a:off x="902438" y="1643850"/>
            <a:ext cx="5146399" cy="2998050"/>
          </a:xfrm>
          <a:prstGeom prst="rect">
            <a:avLst/>
          </a:prstGeom>
          <a:noFill/>
          <a:ln>
            <a:noFill/>
          </a:ln>
        </p:spPr>
      </p:pic>
      <p:grpSp>
        <p:nvGrpSpPr>
          <p:cNvPr id="2249" name="Google Shape;2249;p43"/>
          <p:cNvGrpSpPr/>
          <p:nvPr/>
        </p:nvGrpSpPr>
        <p:grpSpPr>
          <a:xfrm>
            <a:off x="6299856" y="2115625"/>
            <a:ext cx="399592" cy="317397"/>
            <a:chOff x="235075" y="777725"/>
            <a:chExt cx="7186900" cy="4132775"/>
          </a:xfrm>
        </p:grpSpPr>
        <p:sp>
          <p:nvSpPr>
            <p:cNvPr id="2250" name="Google Shape;2250;p43"/>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3"/>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 name="Google Shape;2252;p43"/>
          <p:cNvGrpSpPr/>
          <p:nvPr/>
        </p:nvGrpSpPr>
        <p:grpSpPr>
          <a:xfrm flipH="1" rot="-9901008">
            <a:off x="6321284" y="2926246"/>
            <a:ext cx="356731" cy="337464"/>
            <a:chOff x="236225" y="821275"/>
            <a:chExt cx="7149425" cy="4059550"/>
          </a:xfrm>
        </p:grpSpPr>
        <p:sp>
          <p:nvSpPr>
            <p:cNvPr id="2253" name="Google Shape;2253;p43"/>
            <p:cNvSpPr/>
            <p:nvPr/>
          </p:nvSpPr>
          <p:spPr>
            <a:xfrm>
              <a:off x="280050" y="944225"/>
              <a:ext cx="7020350" cy="3821725"/>
            </a:xfrm>
            <a:custGeom>
              <a:rect b="b" l="l" r="r" t="t"/>
              <a:pathLst>
                <a:path extrusionOk="0" h="152869" w="280814">
                  <a:moveTo>
                    <a:pt x="129208" y="1"/>
                  </a:moveTo>
                  <a:cubicBezTo>
                    <a:pt x="96901" y="1"/>
                    <a:pt x="66152" y="4569"/>
                    <a:pt x="32805" y="11476"/>
                  </a:cubicBezTo>
                  <a:cubicBezTo>
                    <a:pt x="7839" y="16658"/>
                    <a:pt x="6821" y="45129"/>
                    <a:pt x="3448" y="63859"/>
                  </a:cubicBezTo>
                  <a:cubicBezTo>
                    <a:pt x="0" y="82928"/>
                    <a:pt x="2770" y="103183"/>
                    <a:pt x="13435" y="119369"/>
                  </a:cubicBezTo>
                  <a:cubicBezTo>
                    <a:pt x="19144" y="128056"/>
                    <a:pt x="26700" y="135649"/>
                    <a:pt x="35933" y="140435"/>
                  </a:cubicBezTo>
                  <a:cubicBezTo>
                    <a:pt x="46673" y="145994"/>
                    <a:pt x="58997" y="147464"/>
                    <a:pt x="71056" y="148632"/>
                  </a:cubicBezTo>
                  <a:cubicBezTo>
                    <a:pt x="99074" y="151344"/>
                    <a:pt x="127239" y="152869"/>
                    <a:pt x="155390" y="152869"/>
                  </a:cubicBezTo>
                  <a:cubicBezTo>
                    <a:pt x="180440" y="152869"/>
                    <a:pt x="205477" y="151662"/>
                    <a:pt x="230390" y="149009"/>
                  </a:cubicBezTo>
                  <a:cubicBezTo>
                    <a:pt x="240301" y="147954"/>
                    <a:pt x="250401" y="146616"/>
                    <a:pt x="259408" y="142320"/>
                  </a:cubicBezTo>
                  <a:cubicBezTo>
                    <a:pt x="268415" y="138042"/>
                    <a:pt x="276291" y="130298"/>
                    <a:pt x="278326" y="120538"/>
                  </a:cubicBezTo>
                  <a:cubicBezTo>
                    <a:pt x="280813" y="108497"/>
                    <a:pt x="273898" y="96174"/>
                    <a:pt x="264439" y="88335"/>
                  </a:cubicBezTo>
                  <a:cubicBezTo>
                    <a:pt x="254980" y="80497"/>
                    <a:pt x="243260" y="76069"/>
                    <a:pt x="232124" y="70868"/>
                  </a:cubicBezTo>
                  <a:cubicBezTo>
                    <a:pt x="220988" y="65687"/>
                    <a:pt x="209814" y="59205"/>
                    <a:pt x="203238" y="48841"/>
                  </a:cubicBezTo>
                  <a:cubicBezTo>
                    <a:pt x="197170" y="39269"/>
                    <a:pt x="195606" y="27266"/>
                    <a:pt x="188880" y="18184"/>
                  </a:cubicBezTo>
                  <a:cubicBezTo>
                    <a:pt x="178158" y="3713"/>
                    <a:pt x="157959" y="755"/>
                    <a:pt x="139964" y="171"/>
                  </a:cubicBezTo>
                  <a:cubicBezTo>
                    <a:pt x="136356" y="56"/>
                    <a:pt x="132773" y="1"/>
                    <a:pt x="1292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3"/>
            <p:cNvSpPr/>
            <p:nvPr/>
          </p:nvSpPr>
          <p:spPr>
            <a:xfrm>
              <a:off x="236225" y="821275"/>
              <a:ext cx="7149425" cy="4059550"/>
            </a:xfrm>
            <a:custGeom>
              <a:rect b="b" l="l" r="r" t="t"/>
              <a:pathLst>
                <a:path extrusionOk="0" h="162382" w="285977">
                  <a:moveTo>
                    <a:pt x="267022" y="100245"/>
                  </a:moveTo>
                  <a:lnTo>
                    <a:pt x="267022" y="100245"/>
                  </a:lnTo>
                  <a:cubicBezTo>
                    <a:pt x="267531" y="100829"/>
                    <a:pt x="268209" y="101564"/>
                    <a:pt x="269018" y="102581"/>
                  </a:cubicBezTo>
                  <a:cubicBezTo>
                    <a:pt x="268190" y="101564"/>
                    <a:pt x="267531" y="100829"/>
                    <a:pt x="267022" y="100245"/>
                  </a:cubicBezTo>
                  <a:close/>
                  <a:moveTo>
                    <a:pt x="40004" y="149065"/>
                  </a:moveTo>
                  <a:lnTo>
                    <a:pt x="40004" y="149065"/>
                  </a:lnTo>
                  <a:cubicBezTo>
                    <a:pt x="46071" y="151722"/>
                    <a:pt x="52478" y="153267"/>
                    <a:pt x="58828" y="154304"/>
                  </a:cubicBezTo>
                  <a:cubicBezTo>
                    <a:pt x="61993" y="154831"/>
                    <a:pt x="65178" y="155227"/>
                    <a:pt x="68343" y="155566"/>
                  </a:cubicBezTo>
                  <a:cubicBezTo>
                    <a:pt x="71490" y="155924"/>
                    <a:pt x="74637" y="156226"/>
                    <a:pt x="77765" y="156508"/>
                  </a:cubicBezTo>
                  <a:cubicBezTo>
                    <a:pt x="90333" y="157714"/>
                    <a:pt x="102844" y="158675"/>
                    <a:pt x="115318" y="159372"/>
                  </a:cubicBezTo>
                  <a:cubicBezTo>
                    <a:pt x="127811" y="160088"/>
                    <a:pt x="140228" y="160541"/>
                    <a:pt x="152608" y="160710"/>
                  </a:cubicBezTo>
                  <a:cubicBezTo>
                    <a:pt x="156500" y="160764"/>
                    <a:pt x="160384" y="160791"/>
                    <a:pt x="164260" y="160791"/>
                  </a:cubicBezTo>
                  <a:cubicBezTo>
                    <a:pt x="172714" y="160791"/>
                    <a:pt x="181130" y="160661"/>
                    <a:pt x="189502" y="160390"/>
                  </a:cubicBezTo>
                  <a:lnTo>
                    <a:pt x="189502" y="160390"/>
                  </a:lnTo>
                  <a:cubicBezTo>
                    <a:pt x="180523" y="160701"/>
                    <a:pt x="171544" y="160857"/>
                    <a:pt x="162565" y="160857"/>
                  </a:cubicBezTo>
                  <a:cubicBezTo>
                    <a:pt x="159051" y="160857"/>
                    <a:pt x="155537" y="160833"/>
                    <a:pt x="152024" y="160786"/>
                  </a:cubicBezTo>
                  <a:cubicBezTo>
                    <a:pt x="139512" y="160616"/>
                    <a:pt x="127038" y="160164"/>
                    <a:pt x="114564" y="159448"/>
                  </a:cubicBezTo>
                  <a:cubicBezTo>
                    <a:pt x="102091" y="158713"/>
                    <a:pt x="89654" y="157752"/>
                    <a:pt x="77218" y="156546"/>
                  </a:cubicBezTo>
                  <a:lnTo>
                    <a:pt x="72564" y="156094"/>
                  </a:lnTo>
                  <a:cubicBezTo>
                    <a:pt x="71019" y="155924"/>
                    <a:pt x="69455" y="155773"/>
                    <a:pt x="67891" y="155585"/>
                  </a:cubicBezTo>
                  <a:cubicBezTo>
                    <a:pt x="64782" y="155246"/>
                    <a:pt x="61635" y="154831"/>
                    <a:pt x="58507" y="154304"/>
                  </a:cubicBezTo>
                  <a:cubicBezTo>
                    <a:pt x="52252" y="153249"/>
                    <a:pt x="45958" y="151703"/>
                    <a:pt x="40004" y="149065"/>
                  </a:cubicBezTo>
                  <a:close/>
                  <a:moveTo>
                    <a:pt x="131168" y="0"/>
                  </a:moveTo>
                  <a:cubicBezTo>
                    <a:pt x="122947" y="0"/>
                    <a:pt x="114853" y="300"/>
                    <a:pt x="106990" y="830"/>
                  </a:cubicBezTo>
                  <a:cubicBezTo>
                    <a:pt x="98887" y="1377"/>
                    <a:pt x="91030" y="2206"/>
                    <a:pt x="83417" y="3204"/>
                  </a:cubicBezTo>
                  <a:cubicBezTo>
                    <a:pt x="75805" y="4222"/>
                    <a:pt x="68494" y="5390"/>
                    <a:pt x="61522" y="6671"/>
                  </a:cubicBezTo>
                  <a:cubicBezTo>
                    <a:pt x="59958" y="6954"/>
                    <a:pt x="58488" y="7255"/>
                    <a:pt x="57056" y="7538"/>
                  </a:cubicBezTo>
                  <a:cubicBezTo>
                    <a:pt x="55643" y="7802"/>
                    <a:pt x="54305" y="8066"/>
                    <a:pt x="53024" y="8348"/>
                  </a:cubicBezTo>
                  <a:cubicBezTo>
                    <a:pt x="50461" y="8895"/>
                    <a:pt x="48163" y="9385"/>
                    <a:pt x="46109" y="9875"/>
                  </a:cubicBezTo>
                  <a:cubicBezTo>
                    <a:pt x="44036" y="10364"/>
                    <a:pt x="42246" y="10798"/>
                    <a:pt x="40682" y="11194"/>
                  </a:cubicBezTo>
                  <a:cubicBezTo>
                    <a:pt x="39118" y="11608"/>
                    <a:pt x="37818" y="11985"/>
                    <a:pt x="36725" y="12305"/>
                  </a:cubicBezTo>
                  <a:cubicBezTo>
                    <a:pt x="32372" y="13605"/>
                    <a:pt x="31713" y="14265"/>
                    <a:pt x="34125" y="14265"/>
                  </a:cubicBezTo>
                  <a:cubicBezTo>
                    <a:pt x="36066" y="14208"/>
                    <a:pt x="38025" y="14058"/>
                    <a:pt x="39966" y="13813"/>
                  </a:cubicBezTo>
                  <a:cubicBezTo>
                    <a:pt x="41285" y="13662"/>
                    <a:pt x="42792" y="13492"/>
                    <a:pt x="44469" y="13285"/>
                  </a:cubicBezTo>
                  <a:lnTo>
                    <a:pt x="49972" y="12569"/>
                  </a:lnTo>
                  <a:cubicBezTo>
                    <a:pt x="57961" y="11514"/>
                    <a:pt x="68437" y="10082"/>
                    <a:pt x="80892" y="8687"/>
                  </a:cubicBezTo>
                  <a:lnTo>
                    <a:pt x="80987" y="9535"/>
                  </a:lnTo>
                  <a:cubicBezTo>
                    <a:pt x="77896" y="9931"/>
                    <a:pt x="75089" y="10289"/>
                    <a:pt x="72545" y="10666"/>
                  </a:cubicBezTo>
                  <a:lnTo>
                    <a:pt x="68946" y="11212"/>
                  </a:lnTo>
                  <a:lnTo>
                    <a:pt x="65705" y="11740"/>
                  </a:lnTo>
                  <a:cubicBezTo>
                    <a:pt x="61654" y="12399"/>
                    <a:pt x="58564" y="13040"/>
                    <a:pt x="56208" y="13511"/>
                  </a:cubicBezTo>
                  <a:cubicBezTo>
                    <a:pt x="51535" y="14510"/>
                    <a:pt x="49858" y="15094"/>
                    <a:pt x="49519" y="15471"/>
                  </a:cubicBezTo>
                  <a:cubicBezTo>
                    <a:pt x="48879" y="16206"/>
                    <a:pt x="53627" y="16130"/>
                    <a:pt x="50669" y="17223"/>
                  </a:cubicBezTo>
                  <a:lnTo>
                    <a:pt x="55248" y="16375"/>
                  </a:lnTo>
                  <a:cubicBezTo>
                    <a:pt x="56793" y="16093"/>
                    <a:pt x="58319" y="15848"/>
                    <a:pt x="59845" y="15584"/>
                  </a:cubicBezTo>
                  <a:lnTo>
                    <a:pt x="62144" y="15169"/>
                  </a:lnTo>
                  <a:lnTo>
                    <a:pt x="64443" y="14793"/>
                  </a:lnTo>
                  <a:lnTo>
                    <a:pt x="69059" y="14076"/>
                  </a:lnTo>
                  <a:lnTo>
                    <a:pt x="73676" y="13398"/>
                  </a:lnTo>
                  <a:lnTo>
                    <a:pt x="75975" y="13078"/>
                  </a:lnTo>
                  <a:lnTo>
                    <a:pt x="78292" y="12776"/>
                  </a:lnTo>
                  <a:cubicBezTo>
                    <a:pt x="79818" y="12588"/>
                    <a:pt x="81364" y="12381"/>
                    <a:pt x="82909" y="12192"/>
                  </a:cubicBezTo>
                  <a:lnTo>
                    <a:pt x="87525" y="11683"/>
                  </a:lnTo>
                  <a:cubicBezTo>
                    <a:pt x="93706" y="11043"/>
                    <a:pt x="99886" y="10496"/>
                    <a:pt x="106066" y="10195"/>
                  </a:cubicBezTo>
                  <a:lnTo>
                    <a:pt x="108384" y="10082"/>
                  </a:lnTo>
                  <a:lnTo>
                    <a:pt x="110702" y="9988"/>
                  </a:lnTo>
                  <a:cubicBezTo>
                    <a:pt x="112247" y="9931"/>
                    <a:pt x="113792" y="9875"/>
                    <a:pt x="115337" y="9837"/>
                  </a:cubicBezTo>
                  <a:cubicBezTo>
                    <a:pt x="117634" y="9809"/>
                    <a:pt x="119931" y="9760"/>
                    <a:pt x="122229" y="9760"/>
                  </a:cubicBezTo>
                  <a:cubicBezTo>
                    <a:pt x="123022" y="9760"/>
                    <a:pt x="123815" y="9766"/>
                    <a:pt x="124608" y="9780"/>
                  </a:cubicBezTo>
                  <a:cubicBezTo>
                    <a:pt x="125937" y="9764"/>
                    <a:pt x="127559" y="9720"/>
                    <a:pt x="129330" y="9720"/>
                  </a:cubicBezTo>
                  <a:cubicBezTo>
                    <a:pt x="129618" y="9720"/>
                    <a:pt x="129909" y="9721"/>
                    <a:pt x="130204" y="9724"/>
                  </a:cubicBezTo>
                  <a:cubicBezTo>
                    <a:pt x="132333" y="9724"/>
                    <a:pt x="134651" y="9724"/>
                    <a:pt x="136968" y="9780"/>
                  </a:cubicBezTo>
                  <a:cubicBezTo>
                    <a:pt x="139267" y="9837"/>
                    <a:pt x="141604" y="9856"/>
                    <a:pt x="143695" y="9950"/>
                  </a:cubicBezTo>
                  <a:cubicBezTo>
                    <a:pt x="145787" y="10044"/>
                    <a:pt x="147671" y="10157"/>
                    <a:pt x="149179" y="10289"/>
                  </a:cubicBezTo>
                  <a:cubicBezTo>
                    <a:pt x="153531" y="10609"/>
                    <a:pt x="157884" y="11212"/>
                    <a:pt x="162161" y="12098"/>
                  </a:cubicBezTo>
                  <a:cubicBezTo>
                    <a:pt x="166363" y="12984"/>
                    <a:pt x="170414" y="14246"/>
                    <a:pt x="174145" y="15961"/>
                  </a:cubicBezTo>
                  <a:cubicBezTo>
                    <a:pt x="177876" y="17694"/>
                    <a:pt x="181230" y="19918"/>
                    <a:pt x="184000" y="22688"/>
                  </a:cubicBezTo>
                  <a:cubicBezTo>
                    <a:pt x="185375" y="24063"/>
                    <a:pt x="186600" y="25589"/>
                    <a:pt x="187674" y="27210"/>
                  </a:cubicBezTo>
                  <a:cubicBezTo>
                    <a:pt x="188786" y="28925"/>
                    <a:pt x="189747" y="30696"/>
                    <a:pt x="190595" y="32542"/>
                  </a:cubicBezTo>
                  <a:cubicBezTo>
                    <a:pt x="191480" y="34445"/>
                    <a:pt x="192310" y="36462"/>
                    <a:pt x="193101" y="38515"/>
                  </a:cubicBezTo>
                  <a:cubicBezTo>
                    <a:pt x="193873" y="40569"/>
                    <a:pt x="194646" y="42717"/>
                    <a:pt x="195494" y="44884"/>
                  </a:cubicBezTo>
                  <a:cubicBezTo>
                    <a:pt x="195909" y="45977"/>
                    <a:pt x="196361" y="47070"/>
                    <a:pt x="196832" y="48163"/>
                  </a:cubicBezTo>
                  <a:lnTo>
                    <a:pt x="197548" y="49821"/>
                  </a:lnTo>
                  <a:cubicBezTo>
                    <a:pt x="197793" y="50367"/>
                    <a:pt x="198075" y="50914"/>
                    <a:pt x="198339" y="51460"/>
                  </a:cubicBezTo>
                  <a:cubicBezTo>
                    <a:pt x="198471" y="51743"/>
                    <a:pt x="198603" y="52007"/>
                    <a:pt x="198735" y="52289"/>
                  </a:cubicBezTo>
                  <a:lnTo>
                    <a:pt x="199168" y="53100"/>
                  </a:lnTo>
                  <a:cubicBezTo>
                    <a:pt x="199470" y="53646"/>
                    <a:pt x="199752" y="54211"/>
                    <a:pt x="200073" y="54739"/>
                  </a:cubicBezTo>
                  <a:cubicBezTo>
                    <a:pt x="200412" y="55285"/>
                    <a:pt x="200713" y="55832"/>
                    <a:pt x="201053" y="56359"/>
                  </a:cubicBezTo>
                  <a:lnTo>
                    <a:pt x="202108" y="57942"/>
                  </a:lnTo>
                  <a:cubicBezTo>
                    <a:pt x="205010" y="62069"/>
                    <a:pt x="208590" y="65611"/>
                    <a:pt x="212396" y="68607"/>
                  </a:cubicBezTo>
                  <a:cubicBezTo>
                    <a:pt x="214280" y="70096"/>
                    <a:pt x="216259" y="71490"/>
                    <a:pt x="218294" y="72771"/>
                  </a:cubicBezTo>
                  <a:lnTo>
                    <a:pt x="219029" y="73243"/>
                  </a:lnTo>
                  <a:lnTo>
                    <a:pt x="219801" y="73714"/>
                  </a:lnTo>
                  <a:lnTo>
                    <a:pt x="221327" y="74618"/>
                  </a:lnTo>
                  <a:cubicBezTo>
                    <a:pt x="222345" y="75202"/>
                    <a:pt x="223362" y="75786"/>
                    <a:pt x="224399" y="76333"/>
                  </a:cubicBezTo>
                  <a:cubicBezTo>
                    <a:pt x="228506" y="78556"/>
                    <a:pt x="232690" y="80459"/>
                    <a:pt x="236797" y="82287"/>
                  </a:cubicBezTo>
                  <a:cubicBezTo>
                    <a:pt x="240886" y="84134"/>
                    <a:pt x="244918" y="85905"/>
                    <a:pt x="248781" y="87827"/>
                  </a:cubicBezTo>
                  <a:cubicBezTo>
                    <a:pt x="250722" y="88788"/>
                    <a:pt x="252625" y="89786"/>
                    <a:pt x="254434" y="90842"/>
                  </a:cubicBezTo>
                  <a:cubicBezTo>
                    <a:pt x="256262" y="91916"/>
                    <a:pt x="258033" y="93027"/>
                    <a:pt x="259729" y="94196"/>
                  </a:cubicBezTo>
                  <a:cubicBezTo>
                    <a:pt x="260162" y="94497"/>
                    <a:pt x="260558" y="94817"/>
                    <a:pt x="260972" y="95119"/>
                  </a:cubicBezTo>
                  <a:lnTo>
                    <a:pt x="261594" y="95571"/>
                  </a:lnTo>
                  <a:lnTo>
                    <a:pt x="262197" y="96042"/>
                  </a:lnTo>
                  <a:cubicBezTo>
                    <a:pt x="262593" y="96362"/>
                    <a:pt x="263007" y="96683"/>
                    <a:pt x="263384" y="97003"/>
                  </a:cubicBezTo>
                  <a:lnTo>
                    <a:pt x="263968" y="97474"/>
                  </a:lnTo>
                  <a:lnTo>
                    <a:pt x="264515" y="97983"/>
                  </a:lnTo>
                  <a:cubicBezTo>
                    <a:pt x="265250" y="98642"/>
                    <a:pt x="265966" y="99340"/>
                    <a:pt x="266663" y="100056"/>
                  </a:cubicBezTo>
                  <a:cubicBezTo>
                    <a:pt x="267360" y="100772"/>
                    <a:pt x="268020" y="101525"/>
                    <a:pt x="268641" y="102298"/>
                  </a:cubicBezTo>
                  <a:cubicBezTo>
                    <a:pt x="271166" y="105369"/>
                    <a:pt x="273201" y="108799"/>
                    <a:pt x="274502" y="112379"/>
                  </a:cubicBezTo>
                  <a:cubicBezTo>
                    <a:pt x="275783" y="115959"/>
                    <a:pt x="276235" y="119709"/>
                    <a:pt x="275745" y="123270"/>
                  </a:cubicBezTo>
                  <a:cubicBezTo>
                    <a:pt x="275274" y="126831"/>
                    <a:pt x="273729" y="130223"/>
                    <a:pt x="271487" y="133256"/>
                  </a:cubicBezTo>
                  <a:cubicBezTo>
                    <a:pt x="270337" y="134783"/>
                    <a:pt x="269037" y="136196"/>
                    <a:pt x="267605" y="137477"/>
                  </a:cubicBezTo>
                  <a:cubicBezTo>
                    <a:pt x="266154" y="138777"/>
                    <a:pt x="264590" y="139946"/>
                    <a:pt x="262951" y="140982"/>
                  </a:cubicBezTo>
                  <a:cubicBezTo>
                    <a:pt x="262518" y="141246"/>
                    <a:pt x="262122" y="141510"/>
                    <a:pt x="261688" y="141736"/>
                  </a:cubicBezTo>
                  <a:lnTo>
                    <a:pt x="261048" y="142113"/>
                  </a:lnTo>
                  <a:cubicBezTo>
                    <a:pt x="260822" y="142226"/>
                    <a:pt x="260614" y="142339"/>
                    <a:pt x="260388" y="142452"/>
                  </a:cubicBezTo>
                  <a:cubicBezTo>
                    <a:pt x="259955" y="142678"/>
                    <a:pt x="259522" y="142904"/>
                    <a:pt x="259069" y="143111"/>
                  </a:cubicBezTo>
                  <a:lnTo>
                    <a:pt x="257713" y="143733"/>
                  </a:lnTo>
                  <a:cubicBezTo>
                    <a:pt x="255828" y="144543"/>
                    <a:pt x="253925" y="145222"/>
                    <a:pt x="251984" y="145806"/>
                  </a:cubicBezTo>
                  <a:cubicBezTo>
                    <a:pt x="248046" y="146974"/>
                    <a:pt x="243901" y="147765"/>
                    <a:pt x="239661" y="148368"/>
                  </a:cubicBezTo>
                  <a:cubicBezTo>
                    <a:pt x="237551" y="148670"/>
                    <a:pt x="235403" y="148934"/>
                    <a:pt x="233236" y="149179"/>
                  </a:cubicBezTo>
                  <a:lnTo>
                    <a:pt x="231597" y="149348"/>
                  </a:lnTo>
                  <a:lnTo>
                    <a:pt x="229957" y="149518"/>
                  </a:lnTo>
                  <a:lnTo>
                    <a:pt x="226679" y="149838"/>
                  </a:lnTo>
                  <a:lnTo>
                    <a:pt x="223400" y="150158"/>
                  </a:lnTo>
                  <a:lnTo>
                    <a:pt x="221761" y="150328"/>
                  </a:lnTo>
                  <a:lnTo>
                    <a:pt x="220103" y="150460"/>
                  </a:lnTo>
                  <a:lnTo>
                    <a:pt x="213545" y="151006"/>
                  </a:lnTo>
                  <a:lnTo>
                    <a:pt x="211906" y="151138"/>
                  </a:lnTo>
                  <a:lnTo>
                    <a:pt x="210248" y="151251"/>
                  </a:lnTo>
                  <a:lnTo>
                    <a:pt x="206969" y="151496"/>
                  </a:lnTo>
                  <a:lnTo>
                    <a:pt x="203672" y="151722"/>
                  </a:lnTo>
                  <a:lnTo>
                    <a:pt x="202032" y="151835"/>
                  </a:lnTo>
                  <a:lnTo>
                    <a:pt x="200374" y="151930"/>
                  </a:lnTo>
                  <a:lnTo>
                    <a:pt x="193798" y="152288"/>
                  </a:lnTo>
                  <a:lnTo>
                    <a:pt x="192159" y="152382"/>
                  </a:lnTo>
                  <a:lnTo>
                    <a:pt x="190501" y="152438"/>
                  </a:lnTo>
                  <a:lnTo>
                    <a:pt x="187203" y="152570"/>
                  </a:lnTo>
                  <a:lnTo>
                    <a:pt x="183906" y="152702"/>
                  </a:lnTo>
                  <a:lnTo>
                    <a:pt x="182266" y="152777"/>
                  </a:lnTo>
                  <a:lnTo>
                    <a:pt x="180608" y="152815"/>
                  </a:lnTo>
                  <a:lnTo>
                    <a:pt x="174013" y="153004"/>
                  </a:lnTo>
                  <a:lnTo>
                    <a:pt x="172374" y="153041"/>
                  </a:lnTo>
                  <a:lnTo>
                    <a:pt x="170716" y="153060"/>
                  </a:lnTo>
                  <a:lnTo>
                    <a:pt x="167418" y="153098"/>
                  </a:lnTo>
                  <a:lnTo>
                    <a:pt x="164121" y="153154"/>
                  </a:lnTo>
                  <a:lnTo>
                    <a:pt x="162481" y="153173"/>
                  </a:lnTo>
                  <a:lnTo>
                    <a:pt x="152589" y="153173"/>
                  </a:lnTo>
                  <a:lnTo>
                    <a:pt x="150931" y="153154"/>
                  </a:lnTo>
                  <a:lnTo>
                    <a:pt x="147633" y="153117"/>
                  </a:lnTo>
                  <a:lnTo>
                    <a:pt x="144336" y="153060"/>
                  </a:lnTo>
                  <a:lnTo>
                    <a:pt x="142697" y="153041"/>
                  </a:lnTo>
                  <a:lnTo>
                    <a:pt x="141038" y="153004"/>
                  </a:lnTo>
                  <a:lnTo>
                    <a:pt x="134444" y="152834"/>
                  </a:lnTo>
                  <a:lnTo>
                    <a:pt x="132785" y="152796"/>
                  </a:lnTo>
                  <a:lnTo>
                    <a:pt x="131146" y="152740"/>
                  </a:lnTo>
                  <a:lnTo>
                    <a:pt x="127849" y="152608"/>
                  </a:lnTo>
                  <a:lnTo>
                    <a:pt x="124551" y="152495"/>
                  </a:lnTo>
                  <a:cubicBezTo>
                    <a:pt x="123458" y="152457"/>
                    <a:pt x="122346" y="152401"/>
                    <a:pt x="121254" y="152344"/>
                  </a:cubicBezTo>
                  <a:cubicBezTo>
                    <a:pt x="116844" y="152137"/>
                    <a:pt x="112416" y="151930"/>
                    <a:pt x="108007" y="151628"/>
                  </a:cubicBezTo>
                  <a:cubicBezTo>
                    <a:pt x="99170" y="151119"/>
                    <a:pt x="90352" y="150422"/>
                    <a:pt x="81514" y="149631"/>
                  </a:cubicBezTo>
                  <a:cubicBezTo>
                    <a:pt x="77105" y="149216"/>
                    <a:pt x="72639" y="148839"/>
                    <a:pt x="68287" y="148349"/>
                  </a:cubicBezTo>
                  <a:cubicBezTo>
                    <a:pt x="63915" y="147860"/>
                    <a:pt x="59638" y="147257"/>
                    <a:pt x="55455" y="146390"/>
                  </a:cubicBezTo>
                  <a:lnTo>
                    <a:pt x="55455" y="146390"/>
                  </a:lnTo>
                  <a:cubicBezTo>
                    <a:pt x="60825" y="147520"/>
                    <a:pt x="66365" y="148218"/>
                    <a:pt x="72018" y="148764"/>
                  </a:cubicBezTo>
                  <a:cubicBezTo>
                    <a:pt x="77670" y="149329"/>
                    <a:pt x="83342" y="149876"/>
                    <a:pt x="88976" y="150347"/>
                  </a:cubicBezTo>
                  <a:cubicBezTo>
                    <a:pt x="100263" y="151308"/>
                    <a:pt x="111493" y="152043"/>
                    <a:pt x="122686" y="152551"/>
                  </a:cubicBezTo>
                  <a:cubicBezTo>
                    <a:pt x="133878" y="153060"/>
                    <a:pt x="145033" y="153324"/>
                    <a:pt x="156169" y="153380"/>
                  </a:cubicBezTo>
                  <a:lnTo>
                    <a:pt x="162425" y="153380"/>
                  </a:lnTo>
                  <a:lnTo>
                    <a:pt x="164517" y="153343"/>
                  </a:lnTo>
                  <a:lnTo>
                    <a:pt x="172845" y="153249"/>
                  </a:lnTo>
                  <a:lnTo>
                    <a:pt x="181173" y="153041"/>
                  </a:lnTo>
                  <a:cubicBezTo>
                    <a:pt x="182568" y="153022"/>
                    <a:pt x="183962" y="152947"/>
                    <a:pt x="185338" y="152909"/>
                  </a:cubicBezTo>
                  <a:lnTo>
                    <a:pt x="189502" y="152740"/>
                  </a:lnTo>
                  <a:cubicBezTo>
                    <a:pt x="200600" y="152269"/>
                    <a:pt x="211680" y="151534"/>
                    <a:pt x="222759" y="150535"/>
                  </a:cubicBezTo>
                  <a:lnTo>
                    <a:pt x="231088" y="149687"/>
                  </a:lnTo>
                  <a:cubicBezTo>
                    <a:pt x="233858" y="149405"/>
                    <a:pt x="236609" y="149103"/>
                    <a:pt x="239303" y="148726"/>
                  </a:cubicBezTo>
                  <a:cubicBezTo>
                    <a:pt x="244692" y="147973"/>
                    <a:pt x="249968" y="146936"/>
                    <a:pt x="254867" y="145184"/>
                  </a:cubicBezTo>
                  <a:cubicBezTo>
                    <a:pt x="255489" y="144958"/>
                    <a:pt x="256111" y="144751"/>
                    <a:pt x="256695" y="144487"/>
                  </a:cubicBezTo>
                  <a:lnTo>
                    <a:pt x="257600" y="144129"/>
                  </a:lnTo>
                  <a:cubicBezTo>
                    <a:pt x="257901" y="143997"/>
                    <a:pt x="258184" y="143865"/>
                    <a:pt x="258485" y="143733"/>
                  </a:cubicBezTo>
                  <a:lnTo>
                    <a:pt x="259352" y="143337"/>
                  </a:lnTo>
                  <a:lnTo>
                    <a:pt x="260200" y="142904"/>
                  </a:lnTo>
                  <a:cubicBezTo>
                    <a:pt x="260765" y="142640"/>
                    <a:pt x="261330" y="142301"/>
                    <a:pt x="261877" y="141999"/>
                  </a:cubicBezTo>
                  <a:cubicBezTo>
                    <a:pt x="264063" y="140756"/>
                    <a:pt x="266117" y="139267"/>
                    <a:pt x="267982" y="137571"/>
                  </a:cubicBezTo>
                  <a:cubicBezTo>
                    <a:pt x="269810" y="135913"/>
                    <a:pt x="271411" y="134029"/>
                    <a:pt x="272768" y="131975"/>
                  </a:cubicBezTo>
                  <a:cubicBezTo>
                    <a:pt x="274068" y="129978"/>
                    <a:pt x="275048" y="127773"/>
                    <a:pt x="275632" y="125456"/>
                  </a:cubicBezTo>
                  <a:cubicBezTo>
                    <a:pt x="276838" y="120933"/>
                    <a:pt x="276292" y="115978"/>
                    <a:pt x="274445" y="111324"/>
                  </a:cubicBezTo>
                  <a:cubicBezTo>
                    <a:pt x="272598" y="106669"/>
                    <a:pt x="269527" y="102354"/>
                    <a:pt x="265777" y="98718"/>
                  </a:cubicBezTo>
                  <a:lnTo>
                    <a:pt x="265777" y="98718"/>
                  </a:lnTo>
                  <a:cubicBezTo>
                    <a:pt x="266079" y="98925"/>
                    <a:pt x="266380" y="99132"/>
                    <a:pt x="266701" y="99321"/>
                  </a:cubicBezTo>
                  <a:cubicBezTo>
                    <a:pt x="266713" y="99325"/>
                    <a:pt x="266723" y="99328"/>
                    <a:pt x="266730" y="99328"/>
                  </a:cubicBezTo>
                  <a:cubicBezTo>
                    <a:pt x="266822" y="99328"/>
                    <a:pt x="266616" y="99008"/>
                    <a:pt x="265627" y="98002"/>
                  </a:cubicBezTo>
                  <a:lnTo>
                    <a:pt x="265627" y="98002"/>
                  </a:lnTo>
                  <a:cubicBezTo>
                    <a:pt x="269584" y="101620"/>
                    <a:pt x="272825" y="106029"/>
                    <a:pt x="274841" y="110815"/>
                  </a:cubicBezTo>
                  <a:cubicBezTo>
                    <a:pt x="276838" y="115582"/>
                    <a:pt x="277516" y="120783"/>
                    <a:pt x="276292" y="125550"/>
                  </a:cubicBezTo>
                  <a:cubicBezTo>
                    <a:pt x="275689" y="127981"/>
                    <a:pt x="274690" y="130279"/>
                    <a:pt x="273314" y="132371"/>
                  </a:cubicBezTo>
                  <a:cubicBezTo>
                    <a:pt x="271901" y="134519"/>
                    <a:pt x="270243" y="136479"/>
                    <a:pt x="268321" y="138212"/>
                  </a:cubicBezTo>
                  <a:cubicBezTo>
                    <a:pt x="266380" y="139964"/>
                    <a:pt x="264251" y="141491"/>
                    <a:pt x="261971" y="142772"/>
                  </a:cubicBezTo>
                  <a:cubicBezTo>
                    <a:pt x="259653" y="144072"/>
                    <a:pt x="257223" y="145146"/>
                    <a:pt x="254717" y="146013"/>
                  </a:cubicBezTo>
                  <a:cubicBezTo>
                    <a:pt x="249648" y="147784"/>
                    <a:pt x="244240" y="148802"/>
                    <a:pt x="238700" y="149537"/>
                  </a:cubicBezTo>
                  <a:cubicBezTo>
                    <a:pt x="235949" y="149895"/>
                    <a:pt x="233142" y="150215"/>
                    <a:pt x="230315" y="150479"/>
                  </a:cubicBezTo>
                  <a:lnTo>
                    <a:pt x="221874" y="151289"/>
                  </a:lnTo>
                  <a:cubicBezTo>
                    <a:pt x="210606" y="152250"/>
                    <a:pt x="199319" y="152947"/>
                    <a:pt x="188032" y="153362"/>
                  </a:cubicBezTo>
                  <a:cubicBezTo>
                    <a:pt x="178952" y="153710"/>
                    <a:pt x="169866" y="153873"/>
                    <a:pt x="160766" y="153873"/>
                  </a:cubicBezTo>
                  <a:cubicBezTo>
                    <a:pt x="147244" y="153873"/>
                    <a:pt x="133691" y="153514"/>
                    <a:pt x="120085" y="152872"/>
                  </a:cubicBezTo>
                  <a:lnTo>
                    <a:pt x="115827" y="152664"/>
                  </a:lnTo>
                  <a:cubicBezTo>
                    <a:pt x="114395" y="152570"/>
                    <a:pt x="112963" y="152514"/>
                    <a:pt x="111550" y="152419"/>
                  </a:cubicBezTo>
                  <a:lnTo>
                    <a:pt x="102976" y="151911"/>
                  </a:lnTo>
                  <a:lnTo>
                    <a:pt x="94384" y="151289"/>
                  </a:lnTo>
                  <a:cubicBezTo>
                    <a:pt x="92952" y="151195"/>
                    <a:pt x="91520" y="151063"/>
                    <a:pt x="90088" y="150950"/>
                  </a:cubicBezTo>
                  <a:lnTo>
                    <a:pt x="85792" y="150611"/>
                  </a:lnTo>
                  <a:cubicBezTo>
                    <a:pt x="82909" y="150403"/>
                    <a:pt x="80045" y="150121"/>
                    <a:pt x="77162" y="149876"/>
                  </a:cubicBezTo>
                  <a:lnTo>
                    <a:pt x="72847" y="149480"/>
                  </a:lnTo>
                  <a:cubicBezTo>
                    <a:pt x="71396" y="149348"/>
                    <a:pt x="69964" y="149216"/>
                    <a:pt x="68532" y="149065"/>
                  </a:cubicBezTo>
                  <a:cubicBezTo>
                    <a:pt x="62822" y="148463"/>
                    <a:pt x="57188" y="147709"/>
                    <a:pt x="51780" y="146371"/>
                  </a:cubicBezTo>
                  <a:lnTo>
                    <a:pt x="51988" y="145561"/>
                  </a:lnTo>
                  <a:cubicBezTo>
                    <a:pt x="50103" y="145052"/>
                    <a:pt x="48257" y="144524"/>
                    <a:pt x="46467" y="143884"/>
                  </a:cubicBezTo>
                  <a:cubicBezTo>
                    <a:pt x="45544" y="143582"/>
                    <a:pt x="44677" y="143205"/>
                    <a:pt x="43791" y="142866"/>
                  </a:cubicBezTo>
                  <a:cubicBezTo>
                    <a:pt x="43358" y="142697"/>
                    <a:pt x="42924" y="142489"/>
                    <a:pt x="42491" y="142301"/>
                  </a:cubicBezTo>
                  <a:lnTo>
                    <a:pt x="41850" y="142018"/>
                  </a:lnTo>
                  <a:cubicBezTo>
                    <a:pt x="41624" y="141924"/>
                    <a:pt x="41436" y="141811"/>
                    <a:pt x="41210" y="141717"/>
                  </a:cubicBezTo>
                  <a:lnTo>
                    <a:pt x="39947" y="141076"/>
                  </a:lnTo>
                  <a:lnTo>
                    <a:pt x="38722" y="140417"/>
                  </a:lnTo>
                  <a:cubicBezTo>
                    <a:pt x="38308" y="140191"/>
                    <a:pt x="37912" y="139946"/>
                    <a:pt x="37498" y="139701"/>
                  </a:cubicBezTo>
                  <a:lnTo>
                    <a:pt x="36895" y="139324"/>
                  </a:lnTo>
                  <a:cubicBezTo>
                    <a:pt x="36687" y="139211"/>
                    <a:pt x="36499" y="139079"/>
                    <a:pt x="36292" y="138947"/>
                  </a:cubicBezTo>
                  <a:cubicBezTo>
                    <a:pt x="35915" y="138683"/>
                    <a:pt x="35500" y="138438"/>
                    <a:pt x="35123" y="138174"/>
                  </a:cubicBezTo>
                  <a:lnTo>
                    <a:pt x="33974" y="137345"/>
                  </a:lnTo>
                  <a:cubicBezTo>
                    <a:pt x="33220" y="136780"/>
                    <a:pt x="32448" y="136215"/>
                    <a:pt x="31713" y="135612"/>
                  </a:cubicBezTo>
                  <a:cubicBezTo>
                    <a:pt x="28755" y="133162"/>
                    <a:pt x="26041" y="130430"/>
                    <a:pt x="23611" y="127472"/>
                  </a:cubicBezTo>
                  <a:cubicBezTo>
                    <a:pt x="22405" y="125964"/>
                    <a:pt x="21236" y="124400"/>
                    <a:pt x="20144" y="122799"/>
                  </a:cubicBezTo>
                  <a:lnTo>
                    <a:pt x="19333" y="121593"/>
                  </a:lnTo>
                  <a:lnTo>
                    <a:pt x="18580" y="120349"/>
                  </a:lnTo>
                  <a:cubicBezTo>
                    <a:pt x="18071" y="119539"/>
                    <a:pt x="17543" y="118729"/>
                    <a:pt x="17110" y="117862"/>
                  </a:cubicBezTo>
                  <a:lnTo>
                    <a:pt x="16431" y="116600"/>
                  </a:lnTo>
                  <a:cubicBezTo>
                    <a:pt x="16205" y="116166"/>
                    <a:pt x="15960" y="115752"/>
                    <a:pt x="15753" y="115299"/>
                  </a:cubicBezTo>
                  <a:lnTo>
                    <a:pt x="14528" y="112680"/>
                  </a:lnTo>
                  <a:lnTo>
                    <a:pt x="13435" y="109986"/>
                  </a:lnTo>
                  <a:lnTo>
                    <a:pt x="13304" y="109647"/>
                  </a:lnTo>
                  <a:lnTo>
                    <a:pt x="13191" y="109307"/>
                  </a:lnTo>
                  <a:lnTo>
                    <a:pt x="12946" y="108629"/>
                  </a:lnTo>
                  <a:lnTo>
                    <a:pt x="12475" y="107254"/>
                  </a:lnTo>
                  <a:cubicBezTo>
                    <a:pt x="11269" y="103523"/>
                    <a:pt x="10364" y="99716"/>
                    <a:pt x="9780" y="95854"/>
                  </a:cubicBezTo>
                  <a:lnTo>
                    <a:pt x="9573" y="94403"/>
                  </a:lnTo>
                  <a:cubicBezTo>
                    <a:pt x="9516" y="93913"/>
                    <a:pt x="9422" y="93442"/>
                    <a:pt x="9403" y="92952"/>
                  </a:cubicBezTo>
                  <a:lnTo>
                    <a:pt x="9121" y="90013"/>
                  </a:lnTo>
                  <a:lnTo>
                    <a:pt x="8970" y="87073"/>
                  </a:lnTo>
                  <a:lnTo>
                    <a:pt x="8951" y="86696"/>
                  </a:lnTo>
                  <a:lnTo>
                    <a:pt x="8951" y="85584"/>
                  </a:lnTo>
                  <a:lnTo>
                    <a:pt x="8951" y="84096"/>
                  </a:lnTo>
                  <a:cubicBezTo>
                    <a:pt x="8989" y="80139"/>
                    <a:pt x="9309" y="76182"/>
                    <a:pt x="9912" y="72263"/>
                  </a:cubicBezTo>
                  <a:lnTo>
                    <a:pt x="10308" y="69832"/>
                  </a:lnTo>
                  <a:cubicBezTo>
                    <a:pt x="10440" y="68984"/>
                    <a:pt x="10609" y="68080"/>
                    <a:pt x="10722" y="67251"/>
                  </a:cubicBezTo>
                  <a:cubicBezTo>
                    <a:pt x="11005" y="65536"/>
                    <a:pt x="11231" y="63878"/>
                    <a:pt x="11476" y="62257"/>
                  </a:cubicBezTo>
                  <a:cubicBezTo>
                    <a:pt x="11928" y="59016"/>
                    <a:pt x="12343" y="55964"/>
                    <a:pt x="12795" y="53081"/>
                  </a:cubicBezTo>
                  <a:cubicBezTo>
                    <a:pt x="13699" y="47315"/>
                    <a:pt x="14792" y="42190"/>
                    <a:pt x="16300" y="37799"/>
                  </a:cubicBezTo>
                  <a:lnTo>
                    <a:pt x="16300" y="37799"/>
                  </a:lnTo>
                  <a:cubicBezTo>
                    <a:pt x="15169" y="40513"/>
                    <a:pt x="14227" y="43283"/>
                    <a:pt x="13492" y="46128"/>
                  </a:cubicBezTo>
                  <a:cubicBezTo>
                    <a:pt x="12719" y="49011"/>
                    <a:pt x="12079" y="52007"/>
                    <a:pt x="11514" y="55040"/>
                  </a:cubicBezTo>
                  <a:cubicBezTo>
                    <a:pt x="10948" y="58093"/>
                    <a:pt x="10440" y="61183"/>
                    <a:pt x="9912" y="64330"/>
                  </a:cubicBezTo>
                  <a:cubicBezTo>
                    <a:pt x="9648" y="65913"/>
                    <a:pt x="9365" y="67495"/>
                    <a:pt x="9064" y="69097"/>
                  </a:cubicBezTo>
                  <a:cubicBezTo>
                    <a:pt x="8989" y="69512"/>
                    <a:pt x="8932" y="69870"/>
                    <a:pt x="8876" y="70247"/>
                  </a:cubicBezTo>
                  <a:lnTo>
                    <a:pt x="8668" y="71377"/>
                  </a:lnTo>
                  <a:cubicBezTo>
                    <a:pt x="8555" y="72131"/>
                    <a:pt x="8404" y="72866"/>
                    <a:pt x="8329" y="73619"/>
                  </a:cubicBezTo>
                  <a:lnTo>
                    <a:pt x="8028" y="75899"/>
                  </a:lnTo>
                  <a:cubicBezTo>
                    <a:pt x="7971" y="76276"/>
                    <a:pt x="7952" y="76653"/>
                    <a:pt x="7915" y="77030"/>
                  </a:cubicBezTo>
                  <a:lnTo>
                    <a:pt x="7820" y="78179"/>
                  </a:lnTo>
                  <a:cubicBezTo>
                    <a:pt x="7651" y="79687"/>
                    <a:pt x="7613" y="81213"/>
                    <a:pt x="7538" y="82758"/>
                  </a:cubicBezTo>
                  <a:cubicBezTo>
                    <a:pt x="7538" y="82946"/>
                    <a:pt x="7519" y="83135"/>
                    <a:pt x="7519" y="83323"/>
                  </a:cubicBezTo>
                  <a:lnTo>
                    <a:pt x="7519" y="86772"/>
                  </a:lnTo>
                  <a:lnTo>
                    <a:pt x="7538" y="87337"/>
                  </a:lnTo>
                  <a:lnTo>
                    <a:pt x="7651" y="89636"/>
                  </a:lnTo>
                  <a:lnTo>
                    <a:pt x="7670" y="90220"/>
                  </a:lnTo>
                  <a:lnTo>
                    <a:pt x="7726" y="90785"/>
                  </a:lnTo>
                  <a:lnTo>
                    <a:pt x="7820" y="91934"/>
                  </a:lnTo>
                  <a:lnTo>
                    <a:pt x="7933" y="93065"/>
                  </a:lnTo>
                  <a:lnTo>
                    <a:pt x="7990" y="93649"/>
                  </a:lnTo>
                  <a:lnTo>
                    <a:pt x="8065" y="94214"/>
                  </a:lnTo>
                  <a:lnTo>
                    <a:pt x="8386" y="96494"/>
                  </a:lnTo>
                  <a:cubicBezTo>
                    <a:pt x="8404" y="96683"/>
                    <a:pt x="8423" y="96890"/>
                    <a:pt x="8461" y="97079"/>
                  </a:cubicBezTo>
                  <a:lnTo>
                    <a:pt x="8555" y="97644"/>
                  </a:lnTo>
                  <a:lnTo>
                    <a:pt x="8762" y="98774"/>
                  </a:lnTo>
                  <a:lnTo>
                    <a:pt x="8970" y="99886"/>
                  </a:lnTo>
                  <a:cubicBezTo>
                    <a:pt x="9007" y="100075"/>
                    <a:pt x="9045" y="100263"/>
                    <a:pt x="9083" y="100451"/>
                  </a:cubicBezTo>
                  <a:lnTo>
                    <a:pt x="9215" y="101017"/>
                  </a:lnTo>
                  <a:lnTo>
                    <a:pt x="9742" y="103259"/>
                  </a:lnTo>
                  <a:cubicBezTo>
                    <a:pt x="9818" y="103636"/>
                    <a:pt x="9931" y="103994"/>
                    <a:pt x="10044" y="104371"/>
                  </a:cubicBezTo>
                  <a:lnTo>
                    <a:pt x="10345" y="105501"/>
                  </a:lnTo>
                  <a:cubicBezTo>
                    <a:pt x="10722" y="106990"/>
                    <a:pt x="11269" y="108422"/>
                    <a:pt x="11758" y="109892"/>
                  </a:cubicBezTo>
                  <a:cubicBezTo>
                    <a:pt x="11872" y="110250"/>
                    <a:pt x="12041" y="110608"/>
                    <a:pt x="12173" y="110966"/>
                  </a:cubicBezTo>
                  <a:lnTo>
                    <a:pt x="12606" y="112021"/>
                  </a:lnTo>
                  <a:cubicBezTo>
                    <a:pt x="12889" y="112737"/>
                    <a:pt x="13172" y="113453"/>
                    <a:pt x="13511" y="114150"/>
                  </a:cubicBezTo>
                  <a:lnTo>
                    <a:pt x="14491" y="116242"/>
                  </a:lnTo>
                  <a:cubicBezTo>
                    <a:pt x="14566" y="116411"/>
                    <a:pt x="14641" y="116581"/>
                    <a:pt x="14736" y="116750"/>
                  </a:cubicBezTo>
                  <a:lnTo>
                    <a:pt x="15018" y="117259"/>
                  </a:lnTo>
                  <a:lnTo>
                    <a:pt x="15565" y="118277"/>
                  </a:lnTo>
                  <a:lnTo>
                    <a:pt x="16092" y="119313"/>
                  </a:lnTo>
                  <a:cubicBezTo>
                    <a:pt x="16281" y="119652"/>
                    <a:pt x="16507" y="119972"/>
                    <a:pt x="16695" y="120293"/>
                  </a:cubicBezTo>
                  <a:lnTo>
                    <a:pt x="17901" y="122271"/>
                  </a:lnTo>
                  <a:cubicBezTo>
                    <a:pt x="18730" y="123571"/>
                    <a:pt x="19597" y="124853"/>
                    <a:pt x="20539" y="126096"/>
                  </a:cubicBezTo>
                  <a:cubicBezTo>
                    <a:pt x="22386" y="128602"/>
                    <a:pt x="24421" y="130958"/>
                    <a:pt x="26625" y="133162"/>
                  </a:cubicBezTo>
                  <a:lnTo>
                    <a:pt x="27436" y="133972"/>
                  </a:lnTo>
                  <a:lnTo>
                    <a:pt x="28284" y="134764"/>
                  </a:lnTo>
                  <a:lnTo>
                    <a:pt x="28717" y="135160"/>
                  </a:lnTo>
                  <a:lnTo>
                    <a:pt x="29150" y="135555"/>
                  </a:lnTo>
                  <a:lnTo>
                    <a:pt x="30017" y="136309"/>
                  </a:lnTo>
                  <a:cubicBezTo>
                    <a:pt x="31204" y="137289"/>
                    <a:pt x="32429" y="138231"/>
                    <a:pt x="33673" y="139135"/>
                  </a:cubicBezTo>
                  <a:cubicBezTo>
                    <a:pt x="34916" y="140040"/>
                    <a:pt x="36235" y="140850"/>
                    <a:pt x="37554" y="141641"/>
                  </a:cubicBezTo>
                  <a:cubicBezTo>
                    <a:pt x="38892" y="142376"/>
                    <a:pt x="40249" y="143092"/>
                    <a:pt x="41662" y="143733"/>
                  </a:cubicBezTo>
                  <a:cubicBezTo>
                    <a:pt x="44507" y="144995"/>
                    <a:pt x="47447" y="146051"/>
                    <a:pt x="50461" y="146880"/>
                  </a:cubicBezTo>
                  <a:cubicBezTo>
                    <a:pt x="56548" y="148557"/>
                    <a:pt x="62935" y="149442"/>
                    <a:pt x="69436" y="150158"/>
                  </a:cubicBezTo>
                  <a:cubicBezTo>
                    <a:pt x="95571" y="152872"/>
                    <a:pt x="121970" y="154530"/>
                    <a:pt x="148293" y="154907"/>
                  </a:cubicBezTo>
                  <a:cubicBezTo>
                    <a:pt x="151836" y="154955"/>
                    <a:pt x="155377" y="154979"/>
                    <a:pt x="158916" y="154979"/>
                  </a:cubicBezTo>
                  <a:cubicBezTo>
                    <a:pt x="181654" y="154979"/>
                    <a:pt x="204295" y="153976"/>
                    <a:pt x="226584" y="151873"/>
                  </a:cubicBezTo>
                  <a:lnTo>
                    <a:pt x="226584" y="151873"/>
                  </a:lnTo>
                  <a:cubicBezTo>
                    <a:pt x="215731" y="152928"/>
                    <a:pt x="204444" y="153795"/>
                    <a:pt x="192950" y="154360"/>
                  </a:cubicBezTo>
                  <a:cubicBezTo>
                    <a:pt x="181456" y="154926"/>
                    <a:pt x="169755" y="155208"/>
                    <a:pt x="158053" y="155227"/>
                  </a:cubicBezTo>
                  <a:cubicBezTo>
                    <a:pt x="157637" y="155228"/>
                    <a:pt x="157220" y="155228"/>
                    <a:pt x="156803" y="155228"/>
                  </a:cubicBezTo>
                  <a:cubicBezTo>
                    <a:pt x="145519" y="155228"/>
                    <a:pt x="134241" y="154981"/>
                    <a:pt x="123157" y="154454"/>
                  </a:cubicBezTo>
                  <a:cubicBezTo>
                    <a:pt x="111644" y="153927"/>
                    <a:pt x="100357" y="153154"/>
                    <a:pt x="89466" y="152193"/>
                  </a:cubicBezTo>
                  <a:lnTo>
                    <a:pt x="83644" y="151666"/>
                  </a:lnTo>
                  <a:lnTo>
                    <a:pt x="77878" y="151119"/>
                  </a:lnTo>
                  <a:cubicBezTo>
                    <a:pt x="74034" y="150742"/>
                    <a:pt x="70227" y="150384"/>
                    <a:pt x="66478" y="149932"/>
                  </a:cubicBezTo>
                  <a:cubicBezTo>
                    <a:pt x="62728" y="149461"/>
                    <a:pt x="59054" y="148915"/>
                    <a:pt x="55455" y="148180"/>
                  </a:cubicBezTo>
                  <a:cubicBezTo>
                    <a:pt x="51931" y="147464"/>
                    <a:pt x="48445" y="146484"/>
                    <a:pt x="45035" y="145278"/>
                  </a:cubicBezTo>
                  <a:cubicBezTo>
                    <a:pt x="31694" y="140473"/>
                    <a:pt x="21387" y="129676"/>
                    <a:pt x="14886" y="117561"/>
                  </a:cubicBezTo>
                  <a:cubicBezTo>
                    <a:pt x="13285" y="114527"/>
                    <a:pt x="11928" y="111342"/>
                    <a:pt x="10835" y="108083"/>
                  </a:cubicBezTo>
                  <a:cubicBezTo>
                    <a:pt x="9723" y="104823"/>
                    <a:pt x="8876" y="101507"/>
                    <a:pt x="8273" y="98115"/>
                  </a:cubicBezTo>
                  <a:cubicBezTo>
                    <a:pt x="7670" y="94761"/>
                    <a:pt x="7293" y="91350"/>
                    <a:pt x="7161" y="87921"/>
                  </a:cubicBezTo>
                  <a:cubicBezTo>
                    <a:pt x="7142" y="87488"/>
                    <a:pt x="7123" y="87073"/>
                    <a:pt x="7104" y="86640"/>
                  </a:cubicBezTo>
                  <a:lnTo>
                    <a:pt x="7104" y="85358"/>
                  </a:lnTo>
                  <a:lnTo>
                    <a:pt x="7104" y="84077"/>
                  </a:lnTo>
                  <a:cubicBezTo>
                    <a:pt x="7104" y="83644"/>
                    <a:pt x="7104" y="83229"/>
                    <a:pt x="7123" y="82796"/>
                  </a:cubicBezTo>
                  <a:lnTo>
                    <a:pt x="7199" y="80233"/>
                  </a:lnTo>
                  <a:cubicBezTo>
                    <a:pt x="7217" y="79819"/>
                    <a:pt x="7255" y="79385"/>
                    <a:pt x="7293" y="78952"/>
                  </a:cubicBezTo>
                  <a:lnTo>
                    <a:pt x="7387" y="77689"/>
                  </a:lnTo>
                  <a:lnTo>
                    <a:pt x="7500" y="76408"/>
                  </a:lnTo>
                  <a:cubicBezTo>
                    <a:pt x="7538" y="75975"/>
                    <a:pt x="7594" y="75560"/>
                    <a:pt x="7651" y="75146"/>
                  </a:cubicBezTo>
                  <a:cubicBezTo>
                    <a:pt x="7764" y="74298"/>
                    <a:pt x="7839" y="73450"/>
                    <a:pt x="7971" y="72602"/>
                  </a:cubicBezTo>
                  <a:lnTo>
                    <a:pt x="8386" y="70077"/>
                  </a:lnTo>
                  <a:lnTo>
                    <a:pt x="8480" y="69455"/>
                  </a:lnTo>
                  <a:lnTo>
                    <a:pt x="8612" y="68796"/>
                  </a:lnTo>
                  <a:lnTo>
                    <a:pt x="8838" y="67458"/>
                  </a:lnTo>
                  <a:cubicBezTo>
                    <a:pt x="9460" y="63915"/>
                    <a:pt x="9987" y="60429"/>
                    <a:pt x="10590" y="56981"/>
                  </a:cubicBezTo>
                  <a:cubicBezTo>
                    <a:pt x="11174" y="53552"/>
                    <a:pt x="11834" y="50179"/>
                    <a:pt x="12663" y="46882"/>
                  </a:cubicBezTo>
                  <a:cubicBezTo>
                    <a:pt x="13435" y="43641"/>
                    <a:pt x="14491" y="40456"/>
                    <a:pt x="15753" y="37366"/>
                  </a:cubicBezTo>
                  <a:cubicBezTo>
                    <a:pt x="16827" y="34803"/>
                    <a:pt x="18203" y="32373"/>
                    <a:pt x="19842" y="30112"/>
                  </a:cubicBezTo>
                  <a:cubicBezTo>
                    <a:pt x="20294" y="29339"/>
                    <a:pt x="20803" y="28661"/>
                    <a:pt x="21274" y="27964"/>
                  </a:cubicBezTo>
                  <a:lnTo>
                    <a:pt x="22047" y="27003"/>
                  </a:lnTo>
                  <a:cubicBezTo>
                    <a:pt x="22179" y="26852"/>
                    <a:pt x="22292" y="26682"/>
                    <a:pt x="22423" y="26532"/>
                  </a:cubicBezTo>
                  <a:lnTo>
                    <a:pt x="22838" y="26098"/>
                  </a:lnTo>
                  <a:cubicBezTo>
                    <a:pt x="23102" y="25797"/>
                    <a:pt x="23366" y="25514"/>
                    <a:pt x="23629" y="25231"/>
                  </a:cubicBezTo>
                  <a:lnTo>
                    <a:pt x="24458" y="24459"/>
                  </a:lnTo>
                  <a:cubicBezTo>
                    <a:pt x="24590" y="24327"/>
                    <a:pt x="24722" y="24195"/>
                    <a:pt x="24873" y="24063"/>
                  </a:cubicBezTo>
                  <a:lnTo>
                    <a:pt x="25288" y="23724"/>
                  </a:lnTo>
                  <a:lnTo>
                    <a:pt x="26135" y="23046"/>
                  </a:lnTo>
                  <a:cubicBezTo>
                    <a:pt x="28001" y="21595"/>
                    <a:pt x="30036" y="20332"/>
                    <a:pt x="32184" y="19315"/>
                  </a:cubicBezTo>
                  <a:lnTo>
                    <a:pt x="32768" y="19013"/>
                  </a:lnTo>
                  <a:cubicBezTo>
                    <a:pt x="32957" y="18919"/>
                    <a:pt x="33145" y="18844"/>
                    <a:pt x="33296" y="18749"/>
                  </a:cubicBezTo>
                  <a:cubicBezTo>
                    <a:pt x="33635" y="18599"/>
                    <a:pt x="33918" y="18448"/>
                    <a:pt x="34144" y="18316"/>
                  </a:cubicBezTo>
                  <a:cubicBezTo>
                    <a:pt x="34615" y="18033"/>
                    <a:pt x="34860" y="17807"/>
                    <a:pt x="34822" y="17657"/>
                  </a:cubicBezTo>
                  <a:cubicBezTo>
                    <a:pt x="34784" y="17506"/>
                    <a:pt x="34483" y="17412"/>
                    <a:pt x="33842" y="17412"/>
                  </a:cubicBezTo>
                  <a:cubicBezTo>
                    <a:pt x="33522" y="17412"/>
                    <a:pt x="33107" y="17412"/>
                    <a:pt x="32617" y="17468"/>
                  </a:cubicBezTo>
                  <a:cubicBezTo>
                    <a:pt x="32127" y="17506"/>
                    <a:pt x="31562" y="17638"/>
                    <a:pt x="30903" y="17770"/>
                  </a:cubicBezTo>
                  <a:cubicBezTo>
                    <a:pt x="30130" y="17920"/>
                    <a:pt x="29376" y="18128"/>
                    <a:pt x="28623" y="18373"/>
                  </a:cubicBezTo>
                  <a:cubicBezTo>
                    <a:pt x="28189" y="18523"/>
                    <a:pt x="27737" y="18674"/>
                    <a:pt x="27304" y="18863"/>
                  </a:cubicBezTo>
                  <a:lnTo>
                    <a:pt x="26607" y="19164"/>
                  </a:lnTo>
                  <a:lnTo>
                    <a:pt x="26230" y="19315"/>
                  </a:lnTo>
                  <a:lnTo>
                    <a:pt x="25872" y="19503"/>
                  </a:lnTo>
                  <a:cubicBezTo>
                    <a:pt x="23422" y="20653"/>
                    <a:pt x="21199" y="22198"/>
                    <a:pt x="19258" y="24082"/>
                  </a:cubicBezTo>
                  <a:lnTo>
                    <a:pt x="18391" y="25024"/>
                  </a:lnTo>
                  <a:cubicBezTo>
                    <a:pt x="18240" y="25175"/>
                    <a:pt x="18108" y="25344"/>
                    <a:pt x="17958" y="25533"/>
                  </a:cubicBezTo>
                  <a:lnTo>
                    <a:pt x="17506" y="26079"/>
                  </a:lnTo>
                  <a:lnTo>
                    <a:pt x="17034" y="26645"/>
                  </a:lnTo>
                  <a:cubicBezTo>
                    <a:pt x="16884" y="26833"/>
                    <a:pt x="16752" y="27040"/>
                    <a:pt x="16601" y="27248"/>
                  </a:cubicBezTo>
                  <a:cubicBezTo>
                    <a:pt x="16318" y="27662"/>
                    <a:pt x="15998" y="28077"/>
                    <a:pt x="15715" y="28510"/>
                  </a:cubicBezTo>
                  <a:cubicBezTo>
                    <a:pt x="14566" y="30262"/>
                    <a:pt x="13567" y="32071"/>
                    <a:pt x="12701" y="33974"/>
                  </a:cubicBezTo>
                  <a:lnTo>
                    <a:pt x="12117" y="35293"/>
                  </a:lnTo>
                  <a:cubicBezTo>
                    <a:pt x="11928" y="35708"/>
                    <a:pt x="11777" y="36141"/>
                    <a:pt x="11608" y="36537"/>
                  </a:cubicBezTo>
                  <a:cubicBezTo>
                    <a:pt x="11287" y="37328"/>
                    <a:pt x="11042" y="38044"/>
                    <a:pt x="10816" y="38647"/>
                  </a:cubicBezTo>
                  <a:cubicBezTo>
                    <a:pt x="10609" y="39250"/>
                    <a:pt x="10458" y="39740"/>
                    <a:pt x="10345" y="40079"/>
                  </a:cubicBezTo>
                  <a:lnTo>
                    <a:pt x="10176" y="40607"/>
                  </a:lnTo>
                  <a:cubicBezTo>
                    <a:pt x="10006" y="40984"/>
                    <a:pt x="9780" y="41342"/>
                    <a:pt x="9535" y="41662"/>
                  </a:cubicBezTo>
                  <a:cubicBezTo>
                    <a:pt x="9456" y="41733"/>
                    <a:pt x="9393" y="41766"/>
                    <a:pt x="9340" y="41766"/>
                  </a:cubicBezTo>
                  <a:cubicBezTo>
                    <a:pt x="9281" y="41766"/>
                    <a:pt x="9236" y="41723"/>
                    <a:pt x="9196" y="41643"/>
                  </a:cubicBezTo>
                  <a:cubicBezTo>
                    <a:pt x="9102" y="41417"/>
                    <a:pt x="9064" y="41172"/>
                    <a:pt x="9064" y="40908"/>
                  </a:cubicBezTo>
                  <a:cubicBezTo>
                    <a:pt x="9045" y="40588"/>
                    <a:pt x="9064" y="40192"/>
                    <a:pt x="9064" y="39797"/>
                  </a:cubicBezTo>
                  <a:lnTo>
                    <a:pt x="9064" y="39797"/>
                  </a:lnTo>
                  <a:cubicBezTo>
                    <a:pt x="7462" y="44752"/>
                    <a:pt x="6407" y="49802"/>
                    <a:pt x="5522" y="54833"/>
                  </a:cubicBezTo>
                  <a:cubicBezTo>
                    <a:pt x="5088" y="57339"/>
                    <a:pt x="4692" y="59845"/>
                    <a:pt x="4278" y="62351"/>
                  </a:cubicBezTo>
                  <a:cubicBezTo>
                    <a:pt x="4090" y="63595"/>
                    <a:pt x="3882" y="64839"/>
                    <a:pt x="3675" y="66082"/>
                  </a:cubicBezTo>
                  <a:cubicBezTo>
                    <a:pt x="3562" y="66704"/>
                    <a:pt x="3449" y="67326"/>
                    <a:pt x="3336" y="67929"/>
                  </a:cubicBezTo>
                  <a:cubicBezTo>
                    <a:pt x="3223" y="68532"/>
                    <a:pt x="3129" y="69191"/>
                    <a:pt x="3015" y="69813"/>
                  </a:cubicBezTo>
                  <a:cubicBezTo>
                    <a:pt x="1301" y="80026"/>
                    <a:pt x="1301" y="90578"/>
                    <a:pt x="3355" y="100791"/>
                  </a:cubicBezTo>
                  <a:cubicBezTo>
                    <a:pt x="4372" y="105916"/>
                    <a:pt x="5936" y="110909"/>
                    <a:pt x="8009" y="115695"/>
                  </a:cubicBezTo>
                  <a:cubicBezTo>
                    <a:pt x="10119" y="120481"/>
                    <a:pt x="12776" y="125003"/>
                    <a:pt x="15904" y="129205"/>
                  </a:cubicBezTo>
                  <a:cubicBezTo>
                    <a:pt x="19013" y="133426"/>
                    <a:pt x="22593" y="137289"/>
                    <a:pt x="26588" y="140699"/>
                  </a:cubicBezTo>
                  <a:cubicBezTo>
                    <a:pt x="28604" y="142395"/>
                    <a:pt x="30752" y="143959"/>
                    <a:pt x="32975" y="145372"/>
                  </a:cubicBezTo>
                  <a:lnTo>
                    <a:pt x="34690" y="146390"/>
                  </a:lnTo>
                  <a:cubicBezTo>
                    <a:pt x="35255" y="146729"/>
                    <a:pt x="35840" y="147030"/>
                    <a:pt x="36424" y="147351"/>
                  </a:cubicBezTo>
                  <a:cubicBezTo>
                    <a:pt x="37611" y="147954"/>
                    <a:pt x="38798" y="148557"/>
                    <a:pt x="40004" y="149065"/>
                  </a:cubicBezTo>
                  <a:cubicBezTo>
                    <a:pt x="38779" y="148557"/>
                    <a:pt x="37592" y="147954"/>
                    <a:pt x="36405" y="147370"/>
                  </a:cubicBezTo>
                  <a:cubicBezTo>
                    <a:pt x="35840" y="147049"/>
                    <a:pt x="35218" y="146748"/>
                    <a:pt x="34652" y="146390"/>
                  </a:cubicBezTo>
                  <a:cubicBezTo>
                    <a:pt x="34087" y="146051"/>
                    <a:pt x="33503" y="145711"/>
                    <a:pt x="32938" y="145372"/>
                  </a:cubicBezTo>
                  <a:cubicBezTo>
                    <a:pt x="30695" y="143959"/>
                    <a:pt x="28547" y="142395"/>
                    <a:pt x="26512" y="140680"/>
                  </a:cubicBezTo>
                  <a:cubicBezTo>
                    <a:pt x="22480" y="137270"/>
                    <a:pt x="18862" y="133388"/>
                    <a:pt x="15734" y="129130"/>
                  </a:cubicBezTo>
                  <a:cubicBezTo>
                    <a:pt x="12569" y="124909"/>
                    <a:pt x="9893" y="120312"/>
                    <a:pt x="7783" y="115469"/>
                  </a:cubicBezTo>
                  <a:cubicBezTo>
                    <a:pt x="5691" y="110626"/>
                    <a:pt x="4108" y="105558"/>
                    <a:pt x="3091" y="100376"/>
                  </a:cubicBezTo>
                  <a:cubicBezTo>
                    <a:pt x="1037" y="90013"/>
                    <a:pt x="1056" y="79291"/>
                    <a:pt x="2865" y="68928"/>
                  </a:cubicBezTo>
                  <a:lnTo>
                    <a:pt x="3505" y="65159"/>
                  </a:lnTo>
                  <a:lnTo>
                    <a:pt x="4108" y="61372"/>
                  </a:lnTo>
                  <a:cubicBezTo>
                    <a:pt x="4504" y="58828"/>
                    <a:pt x="4919" y="56265"/>
                    <a:pt x="5371" y="53703"/>
                  </a:cubicBezTo>
                  <a:cubicBezTo>
                    <a:pt x="6275" y="48596"/>
                    <a:pt x="7368" y="43452"/>
                    <a:pt x="9102" y="38402"/>
                  </a:cubicBezTo>
                  <a:cubicBezTo>
                    <a:pt x="9102" y="37975"/>
                    <a:pt x="9047" y="37682"/>
                    <a:pt x="8904" y="37682"/>
                  </a:cubicBezTo>
                  <a:cubicBezTo>
                    <a:pt x="8795" y="37682"/>
                    <a:pt x="8633" y="37854"/>
                    <a:pt x="8404" y="38270"/>
                  </a:cubicBezTo>
                  <a:cubicBezTo>
                    <a:pt x="7858" y="39231"/>
                    <a:pt x="6841" y="41511"/>
                    <a:pt x="5635" y="46015"/>
                  </a:cubicBezTo>
                  <a:cubicBezTo>
                    <a:pt x="5408" y="46787"/>
                    <a:pt x="5164" y="47692"/>
                    <a:pt x="4937" y="48709"/>
                  </a:cubicBezTo>
                  <a:cubicBezTo>
                    <a:pt x="4711" y="49727"/>
                    <a:pt x="4448" y="50857"/>
                    <a:pt x="4203" y="52082"/>
                  </a:cubicBezTo>
                  <a:cubicBezTo>
                    <a:pt x="3713" y="54532"/>
                    <a:pt x="3223" y="57377"/>
                    <a:pt x="2733" y="60467"/>
                  </a:cubicBezTo>
                  <a:lnTo>
                    <a:pt x="1960" y="65272"/>
                  </a:lnTo>
                  <a:cubicBezTo>
                    <a:pt x="1828" y="66101"/>
                    <a:pt x="1678" y="66949"/>
                    <a:pt x="1527" y="67778"/>
                  </a:cubicBezTo>
                  <a:lnTo>
                    <a:pt x="1470" y="68098"/>
                  </a:lnTo>
                  <a:lnTo>
                    <a:pt x="1414" y="68438"/>
                  </a:lnTo>
                  <a:lnTo>
                    <a:pt x="1301" y="69135"/>
                  </a:lnTo>
                  <a:lnTo>
                    <a:pt x="1094" y="70529"/>
                  </a:lnTo>
                  <a:cubicBezTo>
                    <a:pt x="1018" y="71000"/>
                    <a:pt x="943" y="71471"/>
                    <a:pt x="867" y="71942"/>
                  </a:cubicBezTo>
                  <a:lnTo>
                    <a:pt x="698" y="73374"/>
                  </a:lnTo>
                  <a:lnTo>
                    <a:pt x="528" y="74825"/>
                  </a:lnTo>
                  <a:lnTo>
                    <a:pt x="453" y="75560"/>
                  </a:lnTo>
                  <a:lnTo>
                    <a:pt x="396" y="76295"/>
                  </a:lnTo>
                  <a:lnTo>
                    <a:pt x="170" y="79272"/>
                  </a:lnTo>
                  <a:cubicBezTo>
                    <a:pt x="133" y="80290"/>
                    <a:pt x="114" y="81307"/>
                    <a:pt x="76" y="82325"/>
                  </a:cubicBezTo>
                  <a:cubicBezTo>
                    <a:pt x="1" y="86489"/>
                    <a:pt x="227" y="90653"/>
                    <a:pt x="754" y="94780"/>
                  </a:cubicBezTo>
                  <a:cubicBezTo>
                    <a:pt x="1282" y="98925"/>
                    <a:pt x="2130" y="103014"/>
                    <a:pt x="3317" y="107027"/>
                  </a:cubicBezTo>
                  <a:lnTo>
                    <a:pt x="3750" y="108497"/>
                  </a:lnTo>
                  <a:lnTo>
                    <a:pt x="3976" y="109232"/>
                  </a:lnTo>
                  <a:lnTo>
                    <a:pt x="4221" y="109948"/>
                  </a:lnTo>
                  <a:lnTo>
                    <a:pt x="5239" y="112793"/>
                  </a:lnTo>
                  <a:lnTo>
                    <a:pt x="6369" y="115544"/>
                  </a:lnTo>
                  <a:lnTo>
                    <a:pt x="6652" y="116223"/>
                  </a:lnTo>
                  <a:lnTo>
                    <a:pt x="6972" y="116882"/>
                  </a:lnTo>
                  <a:lnTo>
                    <a:pt x="7594" y="118182"/>
                  </a:lnTo>
                  <a:lnTo>
                    <a:pt x="8197" y="119482"/>
                  </a:lnTo>
                  <a:cubicBezTo>
                    <a:pt x="8386" y="119897"/>
                    <a:pt x="8631" y="120312"/>
                    <a:pt x="8838" y="120726"/>
                  </a:cubicBezTo>
                  <a:cubicBezTo>
                    <a:pt x="9290" y="121536"/>
                    <a:pt x="9723" y="122347"/>
                    <a:pt x="10157" y="123119"/>
                  </a:cubicBezTo>
                  <a:lnTo>
                    <a:pt x="11532" y="125380"/>
                  </a:lnTo>
                  <a:cubicBezTo>
                    <a:pt x="11758" y="125757"/>
                    <a:pt x="11966" y="126134"/>
                    <a:pt x="12211" y="126473"/>
                  </a:cubicBezTo>
                  <a:lnTo>
                    <a:pt x="12908" y="127509"/>
                  </a:lnTo>
                  <a:cubicBezTo>
                    <a:pt x="14152" y="129394"/>
                    <a:pt x="15489" y="131221"/>
                    <a:pt x="16921" y="133012"/>
                  </a:cubicBezTo>
                  <a:cubicBezTo>
                    <a:pt x="18372" y="134783"/>
                    <a:pt x="19899" y="136497"/>
                    <a:pt x="21519" y="138137"/>
                  </a:cubicBezTo>
                  <a:cubicBezTo>
                    <a:pt x="24798" y="141472"/>
                    <a:pt x="28434" y="144430"/>
                    <a:pt x="32391" y="146917"/>
                  </a:cubicBezTo>
                  <a:cubicBezTo>
                    <a:pt x="36424" y="149405"/>
                    <a:pt x="40739" y="151402"/>
                    <a:pt x="45242" y="152853"/>
                  </a:cubicBezTo>
                  <a:lnTo>
                    <a:pt x="46919" y="153399"/>
                  </a:lnTo>
                  <a:lnTo>
                    <a:pt x="48615" y="153870"/>
                  </a:lnTo>
                  <a:cubicBezTo>
                    <a:pt x="49180" y="154021"/>
                    <a:pt x="49745" y="154172"/>
                    <a:pt x="50311" y="154304"/>
                  </a:cubicBezTo>
                  <a:cubicBezTo>
                    <a:pt x="50876" y="154454"/>
                    <a:pt x="51441" y="154605"/>
                    <a:pt x="52007" y="154718"/>
                  </a:cubicBezTo>
                  <a:cubicBezTo>
                    <a:pt x="54268" y="155246"/>
                    <a:pt x="56529" y="155679"/>
                    <a:pt x="58809" y="156056"/>
                  </a:cubicBezTo>
                  <a:cubicBezTo>
                    <a:pt x="61070" y="156433"/>
                    <a:pt x="63350" y="156753"/>
                    <a:pt x="65592" y="157017"/>
                  </a:cubicBezTo>
                  <a:cubicBezTo>
                    <a:pt x="67853" y="157300"/>
                    <a:pt x="70096" y="157526"/>
                    <a:pt x="72338" y="157771"/>
                  </a:cubicBezTo>
                  <a:lnTo>
                    <a:pt x="79065" y="158411"/>
                  </a:lnTo>
                  <a:lnTo>
                    <a:pt x="82419" y="158732"/>
                  </a:lnTo>
                  <a:lnTo>
                    <a:pt x="85792" y="159033"/>
                  </a:lnTo>
                  <a:lnTo>
                    <a:pt x="92556" y="159617"/>
                  </a:lnTo>
                  <a:lnTo>
                    <a:pt x="99302" y="160126"/>
                  </a:lnTo>
                  <a:lnTo>
                    <a:pt x="102694" y="160371"/>
                  </a:lnTo>
                  <a:lnTo>
                    <a:pt x="106085" y="160578"/>
                  </a:lnTo>
                  <a:lnTo>
                    <a:pt x="112850" y="161012"/>
                  </a:lnTo>
                  <a:cubicBezTo>
                    <a:pt x="128604" y="161883"/>
                    <a:pt x="144416" y="162382"/>
                    <a:pt x="160097" y="162382"/>
                  </a:cubicBezTo>
                  <a:cubicBezTo>
                    <a:pt x="162383" y="162382"/>
                    <a:pt x="164667" y="162371"/>
                    <a:pt x="166947" y="162350"/>
                  </a:cubicBezTo>
                  <a:cubicBezTo>
                    <a:pt x="175898" y="162293"/>
                    <a:pt x="184810" y="162029"/>
                    <a:pt x="193647" y="161690"/>
                  </a:cubicBezTo>
                  <a:cubicBezTo>
                    <a:pt x="198057" y="161464"/>
                    <a:pt x="202466" y="161294"/>
                    <a:pt x="206837" y="160993"/>
                  </a:cubicBezTo>
                  <a:cubicBezTo>
                    <a:pt x="209023" y="160861"/>
                    <a:pt x="211209" y="160748"/>
                    <a:pt x="213376" y="160578"/>
                  </a:cubicBezTo>
                  <a:lnTo>
                    <a:pt x="219895" y="160107"/>
                  </a:lnTo>
                  <a:lnTo>
                    <a:pt x="222251" y="159919"/>
                  </a:lnTo>
                  <a:cubicBezTo>
                    <a:pt x="223023" y="159862"/>
                    <a:pt x="223815" y="159787"/>
                    <a:pt x="224606" y="159712"/>
                  </a:cubicBezTo>
                  <a:lnTo>
                    <a:pt x="229317" y="159278"/>
                  </a:lnTo>
                  <a:cubicBezTo>
                    <a:pt x="232445" y="159014"/>
                    <a:pt x="235591" y="158694"/>
                    <a:pt x="238795" y="158298"/>
                  </a:cubicBezTo>
                  <a:cubicBezTo>
                    <a:pt x="241979" y="157903"/>
                    <a:pt x="245220" y="157432"/>
                    <a:pt x="248461" y="156753"/>
                  </a:cubicBezTo>
                  <a:cubicBezTo>
                    <a:pt x="249271" y="156584"/>
                    <a:pt x="250081" y="156414"/>
                    <a:pt x="250892" y="156207"/>
                  </a:cubicBezTo>
                  <a:cubicBezTo>
                    <a:pt x="251306" y="156113"/>
                    <a:pt x="251721" y="156018"/>
                    <a:pt x="252116" y="155924"/>
                  </a:cubicBezTo>
                  <a:lnTo>
                    <a:pt x="253341" y="155585"/>
                  </a:lnTo>
                  <a:cubicBezTo>
                    <a:pt x="254151" y="155378"/>
                    <a:pt x="254962" y="155114"/>
                    <a:pt x="255772" y="154888"/>
                  </a:cubicBezTo>
                  <a:lnTo>
                    <a:pt x="256997" y="154492"/>
                  </a:lnTo>
                  <a:cubicBezTo>
                    <a:pt x="257392" y="154360"/>
                    <a:pt x="257807" y="154228"/>
                    <a:pt x="258203" y="154078"/>
                  </a:cubicBezTo>
                  <a:lnTo>
                    <a:pt x="259371" y="153644"/>
                  </a:lnTo>
                  <a:cubicBezTo>
                    <a:pt x="259785" y="153494"/>
                    <a:pt x="260181" y="153324"/>
                    <a:pt x="260577" y="153173"/>
                  </a:cubicBezTo>
                  <a:cubicBezTo>
                    <a:pt x="261368" y="152853"/>
                    <a:pt x="262160" y="152495"/>
                    <a:pt x="262951" y="152137"/>
                  </a:cubicBezTo>
                  <a:cubicBezTo>
                    <a:pt x="263347" y="151967"/>
                    <a:pt x="263742" y="151760"/>
                    <a:pt x="264138" y="151572"/>
                  </a:cubicBezTo>
                  <a:cubicBezTo>
                    <a:pt x="264515" y="151364"/>
                    <a:pt x="264911" y="151176"/>
                    <a:pt x="265306" y="150969"/>
                  </a:cubicBezTo>
                  <a:lnTo>
                    <a:pt x="266456" y="150328"/>
                  </a:lnTo>
                  <a:lnTo>
                    <a:pt x="267040" y="149989"/>
                  </a:lnTo>
                  <a:cubicBezTo>
                    <a:pt x="267228" y="149895"/>
                    <a:pt x="267417" y="149763"/>
                    <a:pt x="267605" y="149650"/>
                  </a:cubicBezTo>
                  <a:lnTo>
                    <a:pt x="268736" y="148952"/>
                  </a:lnTo>
                  <a:cubicBezTo>
                    <a:pt x="269094" y="148707"/>
                    <a:pt x="269471" y="148463"/>
                    <a:pt x="269829" y="148199"/>
                  </a:cubicBezTo>
                  <a:cubicBezTo>
                    <a:pt x="270187" y="147935"/>
                    <a:pt x="270563" y="147709"/>
                    <a:pt x="270903" y="147426"/>
                  </a:cubicBezTo>
                  <a:lnTo>
                    <a:pt x="271977" y="146635"/>
                  </a:lnTo>
                  <a:cubicBezTo>
                    <a:pt x="272335" y="146371"/>
                    <a:pt x="272674" y="146069"/>
                    <a:pt x="273013" y="145787"/>
                  </a:cubicBezTo>
                  <a:lnTo>
                    <a:pt x="274030" y="144920"/>
                  </a:lnTo>
                  <a:lnTo>
                    <a:pt x="275010" y="143997"/>
                  </a:lnTo>
                  <a:lnTo>
                    <a:pt x="275500" y="143526"/>
                  </a:lnTo>
                  <a:cubicBezTo>
                    <a:pt x="275651" y="143394"/>
                    <a:pt x="275802" y="143224"/>
                    <a:pt x="275971" y="143055"/>
                  </a:cubicBezTo>
                  <a:lnTo>
                    <a:pt x="276913" y="142094"/>
                  </a:lnTo>
                  <a:cubicBezTo>
                    <a:pt x="277215" y="141773"/>
                    <a:pt x="277498" y="141397"/>
                    <a:pt x="277799" y="141057"/>
                  </a:cubicBezTo>
                  <a:lnTo>
                    <a:pt x="278251" y="140549"/>
                  </a:lnTo>
                  <a:lnTo>
                    <a:pt x="278477" y="140285"/>
                  </a:lnTo>
                  <a:lnTo>
                    <a:pt x="278685" y="140021"/>
                  </a:lnTo>
                  <a:lnTo>
                    <a:pt x="279514" y="138928"/>
                  </a:lnTo>
                  <a:cubicBezTo>
                    <a:pt x="279796" y="138570"/>
                    <a:pt x="280041" y="138174"/>
                    <a:pt x="280305" y="137798"/>
                  </a:cubicBezTo>
                  <a:cubicBezTo>
                    <a:pt x="280550" y="137421"/>
                    <a:pt x="280833" y="137044"/>
                    <a:pt x="281059" y="136648"/>
                  </a:cubicBezTo>
                  <a:lnTo>
                    <a:pt x="281775" y="135442"/>
                  </a:lnTo>
                  <a:lnTo>
                    <a:pt x="282114" y="134839"/>
                  </a:lnTo>
                  <a:lnTo>
                    <a:pt x="282434" y="134217"/>
                  </a:lnTo>
                  <a:lnTo>
                    <a:pt x="283056" y="132955"/>
                  </a:lnTo>
                  <a:cubicBezTo>
                    <a:pt x="283245" y="132540"/>
                    <a:pt x="283414" y="132088"/>
                    <a:pt x="283584" y="131655"/>
                  </a:cubicBezTo>
                  <a:cubicBezTo>
                    <a:pt x="283979" y="130807"/>
                    <a:pt x="284243" y="129884"/>
                    <a:pt x="284526" y="128998"/>
                  </a:cubicBezTo>
                  <a:cubicBezTo>
                    <a:pt x="284620" y="128791"/>
                    <a:pt x="284677" y="128546"/>
                    <a:pt x="284733" y="128320"/>
                  </a:cubicBezTo>
                  <a:lnTo>
                    <a:pt x="284903" y="127623"/>
                  </a:lnTo>
                  <a:lnTo>
                    <a:pt x="285072" y="126925"/>
                  </a:lnTo>
                  <a:cubicBezTo>
                    <a:pt x="285129" y="126699"/>
                    <a:pt x="285185" y="126454"/>
                    <a:pt x="285223" y="126228"/>
                  </a:cubicBezTo>
                  <a:cubicBezTo>
                    <a:pt x="285393" y="125286"/>
                    <a:pt x="285543" y="124344"/>
                    <a:pt x="285638" y="123402"/>
                  </a:cubicBezTo>
                  <a:cubicBezTo>
                    <a:pt x="285977" y="119671"/>
                    <a:pt x="285656" y="115902"/>
                    <a:pt x="284714" y="112285"/>
                  </a:cubicBezTo>
                  <a:cubicBezTo>
                    <a:pt x="283791" y="108799"/>
                    <a:pt x="282397" y="105445"/>
                    <a:pt x="280569" y="102336"/>
                  </a:cubicBezTo>
                  <a:cubicBezTo>
                    <a:pt x="278817" y="99283"/>
                    <a:pt x="276706" y="96457"/>
                    <a:pt x="274313" y="93894"/>
                  </a:cubicBezTo>
                  <a:cubicBezTo>
                    <a:pt x="273126" y="92613"/>
                    <a:pt x="271882" y="91388"/>
                    <a:pt x="270563" y="90239"/>
                  </a:cubicBezTo>
                  <a:cubicBezTo>
                    <a:pt x="270243" y="89956"/>
                    <a:pt x="269904" y="89673"/>
                    <a:pt x="269565" y="89391"/>
                  </a:cubicBezTo>
                  <a:cubicBezTo>
                    <a:pt x="269226" y="89127"/>
                    <a:pt x="268905" y="88863"/>
                    <a:pt x="268566" y="88599"/>
                  </a:cubicBezTo>
                  <a:lnTo>
                    <a:pt x="267549" y="87808"/>
                  </a:lnTo>
                  <a:lnTo>
                    <a:pt x="266531" y="87054"/>
                  </a:lnTo>
                  <a:cubicBezTo>
                    <a:pt x="261048" y="83041"/>
                    <a:pt x="255150" y="80007"/>
                    <a:pt x="249346" y="77294"/>
                  </a:cubicBezTo>
                  <a:cubicBezTo>
                    <a:pt x="246445" y="75956"/>
                    <a:pt x="243543" y="74675"/>
                    <a:pt x="240698" y="73412"/>
                  </a:cubicBezTo>
                  <a:cubicBezTo>
                    <a:pt x="239266" y="72771"/>
                    <a:pt x="237852" y="72131"/>
                    <a:pt x="236458" y="71509"/>
                  </a:cubicBezTo>
                  <a:cubicBezTo>
                    <a:pt x="235064" y="70868"/>
                    <a:pt x="233707" y="70209"/>
                    <a:pt x="232350" y="69549"/>
                  </a:cubicBezTo>
                  <a:cubicBezTo>
                    <a:pt x="230485" y="68626"/>
                    <a:pt x="228638" y="67684"/>
                    <a:pt x="226848" y="66666"/>
                  </a:cubicBezTo>
                  <a:cubicBezTo>
                    <a:pt x="225944" y="66177"/>
                    <a:pt x="225077" y="65649"/>
                    <a:pt x="224210" y="65121"/>
                  </a:cubicBezTo>
                  <a:lnTo>
                    <a:pt x="222910" y="64311"/>
                  </a:lnTo>
                  <a:lnTo>
                    <a:pt x="222269" y="63897"/>
                  </a:lnTo>
                  <a:lnTo>
                    <a:pt x="221648" y="63482"/>
                  </a:lnTo>
                  <a:cubicBezTo>
                    <a:pt x="218331" y="61277"/>
                    <a:pt x="215298" y="58696"/>
                    <a:pt x="212603" y="55775"/>
                  </a:cubicBezTo>
                  <a:lnTo>
                    <a:pt x="211661" y="54682"/>
                  </a:lnTo>
                  <a:lnTo>
                    <a:pt x="211416" y="54400"/>
                  </a:lnTo>
                  <a:lnTo>
                    <a:pt x="211209" y="54117"/>
                  </a:lnTo>
                  <a:lnTo>
                    <a:pt x="210757" y="53533"/>
                  </a:lnTo>
                  <a:cubicBezTo>
                    <a:pt x="210154" y="52779"/>
                    <a:pt x="209664" y="51969"/>
                    <a:pt x="209098" y="51178"/>
                  </a:cubicBezTo>
                  <a:cubicBezTo>
                    <a:pt x="208062" y="49501"/>
                    <a:pt x="207139" y="47767"/>
                    <a:pt x="206310" y="45958"/>
                  </a:cubicBezTo>
                  <a:cubicBezTo>
                    <a:pt x="205481" y="44112"/>
                    <a:pt x="204689" y="42152"/>
                    <a:pt x="203936" y="40155"/>
                  </a:cubicBezTo>
                  <a:cubicBezTo>
                    <a:pt x="203182" y="38139"/>
                    <a:pt x="202409" y="36047"/>
                    <a:pt x="201599" y="33937"/>
                  </a:cubicBezTo>
                  <a:cubicBezTo>
                    <a:pt x="200789" y="31826"/>
                    <a:pt x="199884" y="29659"/>
                    <a:pt x="198848" y="27511"/>
                  </a:cubicBezTo>
                  <a:lnTo>
                    <a:pt x="198452" y="26701"/>
                  </a:lnTo>
                  <a:lnTo>
                    <a:pt x="198264" y="26287"/>
                  </a:lnTo>
                  <a:lnTo>
                    <a:pt x="198038" y="25891"/>
                  </a:lnTo>
                  <a:lnTo>
                    <a:pt x="197171" y="24289"/>
                  </a:lnTo>
                  <a:cubicBezTo>
                    <a:pt x="196530" y="23234"/>
                    <a:pt x="195909" y="22160"/>
                    <a:pt x="195174" y="21142"/>
                  </a:cubicBezTo>
                  <a:cubicBezTo>
                    <a:pt x="193742" y="19070"/>
                    <a:pt x="192102" y="17148"/>
                    <a:pt x="190293" y="15395"/>
                  </a:cubicBezTo>
                  <a:cubicBezTo>
                    <a:pt x="188503" y="13662"/>
                    <a:pt x="186563" y="12098"/>
                    <a:pt x="184490" y="10722"/>
                  </a:cubicBezTo>
                  <a:cubicBezTo>
                    <a:pt x="180401" y="7990"/>
                    <a:pt x="175954" y="6031"/>
                    <a:pt x="171488" y="4561"/>
                  </a:cubicBezTo>
                  <a:cubicBezTo>
                    <a:pt x="167098" y="3167"/>
                    <a:pt x="162613" y="2149"/>
                    <a:pt x="158053" y="1508"/>
                  </a:cubicBezTo>
                  <a:cubicBezTo>
                    <a:pt x="153569" y="849"/>
                    <a:pt x="149141" y="491"/>
                    <a:pt x="144788" y="284"/>
                  </a:cubicBezTo>
                  <a:cubicBezTo>
                    <a:pt x="143695" y="227"/>
                    <a:pt x="142602" y="171"/>
                    <a:pt x="141528" y="152"/>
                  </a:cubicBezTo>
                  <a:lnTo>
                    <a:pt x="138306" y="76"/>
                  </a:lnTo>
                  <a:lnTo>
                    <a:pt x="135103" y="1"/>
                  </a:lnTo>
                  <a:lnTo>
                    <a:pt x="131919" y="1"/>
                  </a:lnTo>
                  <a:cubicBezTo>
                    <a:pt x="131668" y="0"/>
                    <a:pt x="131418" y="0"/>
                    <a:pt x="1311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 name="Google Shape;2255;p43"/>
          <p:cNvGrpSpPr/>
          <p:nvPr/>
        </p:nvGrpSpPr>
        <p:grpSpPr>
          <a:xfrm>
            <a:off x="6308113" y="3613080"/>
            <a:ext cx="383062" cy="378975"/>
            <a:chOff x="235075" y="777725"/>
            <a:chExt cx="7186900" cy="4132775"/>
          </a:xfrm>
        </p:grpSpPr>
        <p:sp>
          <p:nvSpPr>
            <p:cNvPr id="2256" name="Google Shape;2256;p43"/>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3"/>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8" name="Google Shape;2258;p43"/>
          <p:cNvSpPr txBox="1"/>
          <p:nvPr/>
        </p:nvSpPr>
        <p:spPr>
          <a:xfrm>
            <a:off x="6757725" y="2076125"/>
            <a:ext cx="1584300" cy="367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rgbClr val="541C1D"/>
                </a:solidFill>
                <a:latin typeface="Arvo"/>
                <a:ea typeface="Arvo"/>
                <a:cs typeface="Arvo"/>
                <a:sym typeface="Arvo"/>
              </a:rPr>
              <a:t>Neptune</a:t>
            </a:r>
            <a:endParaRPr sz="1200">
              <a:solidFill>
                <a:srgbClr val="541C1D"/>
              </a:solidFill>
              <a:latin typeface="Arvo"/>
              <a:ea typeface="Arvo"/>
              <a:cs typeface="Arvo"/>
              <a:sym typeface="Arvo"/>
            </a:endParaRPr>
          </a:p>
        </p:txBody>
      </p:sp>
      <p:sp>
        <p:nvSpPr>
          <p:cNvPr id="2259" name="Google Shape;2259;p43"/>
          <p:cNvSpPr txBox="1"/>
          <p:nvPr/>
        </p:nvSpPr>
        <p:spPr>
          <a:xfrm>
            <a:off x="6772735" y="2446123"/>
            <a:ext cx="1433400" cy="367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sz="1000">
              <a:solidFill>
                <a:srgbClr val="541C1D"/>
              </a:solidFill>
              <a:latin typeface="Roboto"/>
              <a:ea typeface="Roboto"/>
              <a:cs typeface="Roboto"/>
              <a:sym typeface="Roboto"/>
            </a:endParaRPr>
          </a:p>
        </p:txBody>
      </p:sp>
      <p:sp>
        <p:nvSpPr>
          <p:cNvPr id="2260" name="Google Shape;2260;p43"/>
          <p:cNvSpPr txBox="1"/>
          <p:nvPr/>
        </p:nvSpPr>
        <p:spPr>
          <a:xfrm>
            <a:off x="6757725" y="2387850"/>
            <a:ext cx="1584300" cy="367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rgbClr val="541C1D"/>
                </a:solidFill>
                <a:latin typeface="Roboto"/>
                <a:ea typeface="Roboto"/>
                <a:cs typeface="Roboto"/>
                <a:sym typeface="Roboto"/>
              </a:rPr>
              <a:t>It’s the farthest planet in our Solar System</a:t>
            </a:r>
            <a:endParaRPr sz="1000">
              <a:solidFill>
                <a:srgbClr val="541C1D"/>
              </a:solidFill>
              <a:latin typeface="Roboto"/>
              <a:ea typeface="Roboto"/>
              <a:cs typeface="Roboto"/>
              <a:sym typeface="Roboto"/>
            </a:endParaRPr>
          </a:p>
        </p:txBody>
      </p:sp>
      <p:sp>
        <p:nvSpPr>
          <p:cNvPr id="2261" name="Google Shape;2261;p43"/>
          <p:cNvSpPr txBox="1"/>
          <p:nvPr/>
        </p:nvSpPr>
        <p:spPr>
          <a:xfrm>
            <a:off x="6757750" y="2911075"/>
            <a:ext cx="1584300" cy="367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rgbClr val="541C1D"/>
                </a:solidFill>
                <a:latin typeface="Arvo"/>
                <a:ea typeface="Arvo"/>
                <a:cs typeface="Arvo"/>
                <a:sym typeface="Arvo"/>
              </a:rPr>
              <a:t>Sun</a:t>
            </a:r>
            <a:endParaRPr sz="1200">
              <a:solidFill>
                <a:srgbClr val="541C1D"/>
              </a:solidFill>
              <a:latin typeface="Arvo"/>
              <a:ea typeface="Arvo"/>
              <a:cs typeface="Arvo"/>
              <a:sym typeface="Arvo"/>
            </a:endParaRPr>
          </a:p>
        </p:txBody>
      </p:sp>
      <p:sp>
        <p:nvSpPr>
          <p:cNvPr id="2262" name="Google Shape;2262;p43"/>
          <p:cNvSpPr txBox="1"/>
          <p:nvPr/>
        </p:nvSpPr>
        <p:spPr>
          <a:xfrm>
            <a:off x="6757750" y="3618675"/>
            <a:ext cx="1584300" cy="367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rgbClr val="541C1D"/>
                </a:solidFill>
                <a:latin typeface="Arvo"/>
                <a:ea typeface="Arvo"/>
                <a:cs typeface="Arvo"/>
                <a:sym typeface="Arvo"/>
              </a:rPr>
              <a:t>Earth</a:t>
            </a:r>
            <a:endParaRPr sz="1200">
              <a:solidFill>
                <a:srgbClr val="541C1D"/>
              </a:solidFill>
              <a:latin typeface="Arvo"/>
              <a:ea typeface="Arvo"/>
              <a:cs typeface="Arvo"/>
              <a:sym typeface="Arvo"/>
            </a:endParaRPr>
          </a:p>
        </p:txBody>
      </p:sp>
      <p:sp>
        <p:nvSpPr>
          <p:cNvPr id="2263" name="Google Shape;2263;p43"/>
          <p:cNvSpPr txBox="1"/>
          <p:nvPr/>
        </p:nvSpPr>
        <p:spPr>
          <a:xfrm>
            <a:off x="6757850" y="3162775"/>
            <a:ext cx="1584300" cy="367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rgbClr val="541C1D"/>
                </a:solidFill>
                <a:latin typeface="Roboto"/>
                <a:ea typeface="Roboto"/>
                <a:cs typeface="Roboto"/>
                <a:sym typeface="Roboto"/>
              </a:rPr>
              <a:t>It’s the star at the center of the Solar System</a:t>
            </a:r>
            <a:endParaRPr sz="1000">
              <a:solidFill>
                <a:srgbClr val="541C1D"/>
              </a:solidFill>
              <a:latin typeface="Roboto"/>
              <a:ea typeface="Roboto"/>
              <a:cs typeface="Roboto"/>
              <a:sym typeface="Roboto"/>
            </a:endParaRPr>
          </a:p>
        </p:txBody>
      </p:sp>
      <p:sp>
        <p:nvSpPr>
          <p:cNvPr id="2264" name="Google Shape;2264;p43"/>
          <p:cNvSpPr txBox="1"/>
          <p:nvPr/>
        </p:nvSpPr>
        <p:spPr>
          <a:xfrm>
            <a:off x="6757850" y="3879425"/>
            <a:ext cx="1584300" cy="367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rgbClr val="541C1D"/>
                </a:solidFill>
                <a:latin typeface="Roboto"/>
                <a:ea typeface="Roboto"/>
                <a:cs typeface="Roboto"/>
                <a:sym typeface="Roboto"/>
              </a:rPr>
              <a:t>This is the the planet we live on!</a:t>
            </a:r>
            <a:endParaRPr sz="1000">
              <a:solidFill>
                <a:srgbClr val="541C1D"/>
              </a:solidFill>
              <a:latin typeface="Roboto"/>
              <a:ea typeface="Roboto"/>
              <a:cs typeface="Roboto"/>
              <a:sym typeface="Roboto"/>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268" name="Shape 2268"/>
        <p:cNvGrpSpPr/>
        <p:nvPr/>
      </p:nvGrpSpPr>
      <p:grpSpPr>
        <a:xfrm>
          <a:off x="0" y="0"/>
          <a:ext cx="0" cy="0"/>
          <a:chOff x="0" y="0"/>
          <a:chExt cx="0" cy="0"/>
        </a:xfrm>
      </p:grpSpPr>
      <p:grpSp>
        <p:nvGrpSpPr>
          <p:cNvPr id="2269" name="Google Shape;2269;p44"/>
          <p:cNvGrpSpPr/>
          <p:nvPr/>
        </p:nvGrpSpPr>
        <p:grpSpPr>
          <a:xfrm rot="3758011">
            <a:off x="-649201" y="4116925"/>
            <a:ext cx="1746380" cy="1083355"/>
            <a:chOff x="235075" y="777725"/>
            <a:chExt cx="7186900" cy="4132775"/>
          </a:xfrm>
        </p:grpSpPr>
        <p:sp>
          <p:nvSpPr>
            <p:cNvPr id="2270" name="Google Shape;2270;p44"/>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4"/>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2" name="Google Shape;2272;p44"/>
          <p:cNvGrpSpPr/>
          <p:nvPr/>
        </p:nvGrpSpPr>
        <p:grpSpPr>
          <a:xfrm>
            <a:off x="-1631720" y="3568817"/>
            <a:ext cx="2279726" cy="2263636"/>
            <a:chOff x="1173550" y="238600"/>
            <a:chExt cx="5252825" cy="5215750"/>
          </a:xfrm>
        </p:grpSpPr>
        <p:sp>
          <p:nvSpPr>
            <p:cNvPr id="2273" name="Google Shape;2273;p44"/>
            <p:cNvSpPr/>
            <p:nvPr/>
          </p:nvSpPr>
          <p:spPr>
            <a:xfrm>
              <a:off x="1903800"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8" y="4176"/>
                    <a:pt x="2797" y="4176"/>
                    <a:pt x="2805" y="4175"/>
                  </a:cubicBezTo>
                  <a:cubicBezTo>
                    <a:pt x="4652" y="4135"/>
                    <a:pt x="5535" y="1887"/>
                    <a:pt x="4210" y="603"/>
                  </a:cubicBezTo>
                  <a:cubicBezTo>
                    <a:pt x="3818" y="201"/>
                    <a:pt x="3297" y="0"/>
                    <a:pt x="27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4"/>
            <p:cNvSpPr/>
            <p:nvPr/>
          </p:nvSpPr>
          <p:spPr>
            <a:xfrm>
              <a:off x="2268975" y="968425"/>
              <a:ext cx="138375" cy="104200"/>
            </a:xfrm>
            <a:custGeom>
              <a:rect b="b" l="l" r="r" t="t"/>
              <a:pathLst>
                <a:path extrusionOk="0" h="4168" w="5535">
                  <a:moveTo>
                    <a:pt x="2771" y="0"/>
                  </a:moveTo>
                  <a:cubicBezTo>
                    <a:pt x="2242" y="0"/>
                    <a:pt x="1714" y="206"/>
                    <a:pt x="1325" y="615"/>
                  </a:cubicBezTo>
                  <a:cubicBezTo>
                    <a:pt x="0" y="1919"/>
                    <a:pt x="924" y="4167"/>
                    <a:pt x="2770" y="4167"/>
                  </a:cubicBezTo>
                  <a:cubicBezTo>
                    <a:pt x="2778" y="4168"/>
                    <a:pt x="2787" y="4168"/>
                    <a:pt x="2795" y="4168"/>
                  </a:cubicBezTo>
                  <a:cubicBezTo>
                    <a:pt x="4625" y="4168"/>
                    <a:pt x="5534" y="1934"/>
                    <a:pt x="4236" y="635"/>
                  </a:cubicBezTo>
                  <a:cubicBezTo>
                    <a:pt x="3842" y="211"/>
                    <a:pt x="3306"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4"/>
            <p:cNvSpPr/>
            <p:nvPr/>
          </p:nvSpPr>
          <p:spPr>
            <a:xfrm>
              <a:off x="2634075" y="603900"/>
              <a:ext cx="138225" cy="104375"/>
            </a:xfrm>
            <a:custGeom>
              <a:rect b="b" l="l" r="r" t="t"/>
              <a:pathLst>
                <a:path extrusionOk="0" h="4175" w="5529">
                  <a:moveTo>
                    <a:pt x="2750" y="1"/>
                  </a:moveTo>
                  <a:cubicBezTo>
                    <a:pt x="935" y="1"/>
                    <a:pt x="0" y="2201"/>
                    <a:pt x="1273" y="3514"/>
                  </a:cubicBezTo>
                  <a:cubicBezTo>
                    <a:pt x="1672" y="3953"/>
                    <a:pt x="2215" y="4174"/>
                    <a:pt x="2759" y="4174"/>
                  </a:cubicBezTo>
                  <a:cubicBezTo>
                    <a:pt x="3284" y="4174"/>
                    <a:pt x="3809" y="3968"/>
                    <a:pt x="4204" y="3554"/>
                  </a:cubicBezTo>
                  <a:cubicBezTo>
                    <a:pt x="5528" y="2290"/>
                    <a:pt x="4645" y="21"/>
                    <a:pt x="2799" y="1"/>
                  </a:cubicBezTo>
                  <a:cubicBezTo>
                    <a:pt x="2782" y="1"/>
                    <a:pt x="2766"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4"/>
            <p:cNvSpPr/>
            <p:nvPr/>
          </p:nvSpPr>
          <p:spPr>
            <a:xfrm>
              <a:off x="2999575" y="239125"/>
              <a:ext cx="137875" cy="103900"/>
            </a:xfrm>
            <a:custGeom>
              <a:rect b="b" l="l" r="r" t="t"/>
              <a:pathLst>
                <a:path extrusionOk="0" h="4156" w="5515">
                  <a:moveTo>
                    <a:pt x="2756" y="0"/>
                  </a:moveTo>
                  <a:cubicBezTo>
                    <a:pt x="2747" y="0"/>
                    <a:pt x="2739" y="0"/>
                    <a:pt x="2731" y="0"/>
                  </a:cubicBezTo>
                  <a:cubicBezTo>
                    <a:pt x="884" y="20"/>
                    <a:pt x="1" y="2248"/>
                    <a:pt x="1306" y="3533"/>
                  </a:cubicBezTo>
                  <a:cubicBezTo>
                    <a:pt x="1702" y="3949"/>
                    <a:pt x="2231" y="4155"/>
                    <a:pt x="2759" y="4155"/>
                  </a:cubicBezTo>
                  <a:cubicBezTo>
                    <a:pt x="3300" y="4155"/>
                    <a:pt x="3840" y="3939"/>
                    <a:pt x="4236" y="3513"/>
                  </a:cubicBezTo>
                  <a:cubicBezTo>
                    <a:pt x="5515" y="2194"/>
                    <a:pt x="4586" y="0"/>
                    <a:pt x="27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4"/>
            <p:cNvSpPr/>
            <p:nvPr/>
          </p:nvSpPr>
          <p:spPr>
            <a:xfrm>
              <a:off x="2634275" y="968475"/>
              <a:ext cx="138025" cy="104150"/>
            </a:xfrm>
            <a:custGeom>
              <a:rect b="b" l="l" r="r" t="t"/>
              <a:pathLst>
                <a:path extrusionOk="0" h="4166" w="5521">
                  <a:moveTo>
                    <a:pt x="2761" y="1"/>
                  </a:moveTo>
                  <a:cubicBezTo>
                    <a:pt x="2229" y="1"/>
                    <a:pt x="1697" y="211"/>
                    <a:pt x="1305" y="633"/>
                  </a:cubicBezTo>
                  <a:cubicBezTo>
                    <a:pt x="1" y="1937"/>
                    <a:pt x="904" y="4165"/>
                    <a:pt x="2751" y="4165"/>
                  </a:cubicBezTo>
                  <a:cubicBezTo>
                    <a:pt x="4597" y="4165"/>
                    <a:pt x="5520" y="1937"/>
                    <a:pt x="4216" y="633"/>
                  </a:cubicBezTo>
                  <a:cubicBezTo>
                    <a:pt x="3824" y="211"/>
                    <a:pt x="3292" y="1"/>
                    <a:pt x="27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4"/>
            <p:cNvSpPr/>
            <p:nvPr/>
          </p:nvSpPr>
          <p:spPr>
            <a:xfrm>
              <a:off x="2999575" y="603275"/>
              <a:ext cx="137575" cy="104200"/>
            </a:xfrm>
            <a:custGeom>
              <a:rect b="b" l="l" r="r" t="t"/>
              <a:pathLst>
                <a:path extrusionOk="0" h="4168" w="5503">
                  <a:moveTo>
                    <a:pt x="2736" y="1"/>
                  </a:moveTo>
                  <a:cubicBezTo>
                    <a:pt x="2265" y="1"/>
                    <a:pt x="1797" y="174"/>
                    <a:pt x="1406" y="528"/>
                  </a:cubicBezTo>
                  <a:cubicBezTo>
                    <a:pt x="1" y="1732"/>
                    <a:pt x="764" y="4041"/>
                    <a:pt x="2610" y="4161"/>
                  </a:cubicBezTo>
                  <a:cubicBezTo>
                    <a:pt x="2668" y="4166"/>
                    <a:pt x="2724" y="4168"/>
                    <a:pt x="2780" y="4168"/>
                  </a:cubicBezTo>
                  <a:cubicBezTo>
                    <a:pt x="4522" y="4168"/>
                    <a:pt x="5503" y="2091"/>
                    <a:pt x="4316" y="749"/>
                  </a:cubicBezTo>
                  <a:cubicBezTo>
                    <a:pt x="3877" y="254"/>
                    <a:pt x="3305" y="1"/>
                    <a:pt x="27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4"/>
            <p:cNvSpPr/>
            <p:nvPr/>
          </p:nvSpPr>
          <p:spPr>
            <a:xfrm>
              <a:off x="3364950" y="239050"/>
              <a:ext cx="137975" cy="104075"/>
            </a:xfrm>
            <a:custGeom>
              <a:rect b="b" l="l" r="r" t="t"/>
              <a:pathLst>
                <a:path extrusionOk="0" h="4163" w="5519">
                  <a:moveTo>
                    <a:pt x="2731" y="1"/>
                  </a:moveTo>
                  <a:cubicBezTo>
                    <a:pt x="966" y="1"/>
                    <a:pt x="1" y="2135"/>
                    <a:pt x="1223" y="3476"/>
                  </a:cubicBezTo>
                  <a:cubicBezTo>
                    <a:pt x="1625" y="3930"/>
                    <a:pt x="2188" y="4162"/>
                    <a:pt x="2752" y="4162"/>
                  </a:cubicBezTo>
                  <a:cubicBezTo>
                    <a:pt x="3258" y="4162"/>
                    <a:pt x="3764" y="3976"/>
                    <a:pt x="4153" y="3596"/>
                  </a:cubicBezTo>
                  <a:cubicBezTo>
                    <a:pt x="5518" y="2331"/>
                    <a:pt x="4675" y="63"/>
                    <a:pt x="2828" y="3"/>
                  </a:cubicBezTo>
                  <a:cubicBezTo>
                    <a:pt x="2796" y="2"/>
                    <a:pt x="2763" y="1"/>
                    <a:pt x="2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4"/>
            <p:cNvSpPr/>
            <p:nvPr/>
          </p:nvSpPr>
          <p:spPr>
            <a:xfrm>
              <a:off x="2999575" y="968475"/>
              <a:ext cx="138025" cy="104150"/>
            </a:xfrm>
            <a:custGeom>
              <a:rect b="b" l="l" r="r" t="t"/>
              <a:pathLst>
                <a:path extrusionOk="0" h="4166" w="5521">
                  <a:moveTo>
                    <a:pt x="2761" y="1"/>
                  </a:moveTo>
                  <a:cubicBezTo>
                    <a:pt x="2229" y="1"/>
                    <a:pt x="1697" y="211"/>
                    <a:pt x="1306" y="633"/>
                  </a:cubicBezTo>
                  <a:cubicBezTo>
                    <a:pt x="1" y="1917"/>
                    <a:pt x="904" y="4165"/>
                    <a:pt x="2751" y="4165"/>
                  </a:cubicBezTo>
                  <a:cubicBezTo>
                    <a:pt x="4597" y="4165"/>
                    <a:pt x="5521" y="1917"/>
                    <a:pt x="4216" y="633"/>
                  </a:cubicBezTo>
                  <a:cubicBezTo>
                    <a:pt x="3825" y="211"/>
                    <a:pt x="3293" y="1"/>
                    <a:pt x="27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4"/>
            <p:cNvSpPr/>
            <p:nvPr/>
          </p:nvSpPr>
          <p:spPr>
            <a:xfrm>
              <a:off x="3364675" y="603400"/>
              <a:ext cx="137725" cy="103925"/>
            </a:xfrm>
            <a:custGeom>
              <a:rect b="b" l="l" r="r" t="t"/>
              <a:pathLst>
                <a:path extrusionOk="0" h="4157" w="5509">
                  <a:moveTo>
                    <a:pt x="2750" y="1"/>
                  </a:moveTo>
                  <a:cubicBezTo>
                    <a:pt x="2202" y="1"/>
                    <a:pt x="1654" y="222"/>
                    <a:pt x="1254" y="664"/>
                  </a:cubicBezTo>
                  <a:cubicBezTo>
                    <a:pt x="1" y="1977"/>
                    <a:pt x="936" y="4157"/>
                    <a:pt x="2750" y="4157"/>
                  </a:cubicBezTo>
                  <a:cubicBezTo>
                    <a:pt x="2766" y="4157"/>
                    <a:pt x="2783" y="4157"/>
                    <a:pt x="2799" y="4156"/>
                  </a:cubicBezTo>
                  <a:cubicBezTo>
                    <a:pt x="4646" y="4136"/>
                    <a:pt x="5509" y="1888"/>
                    <a:pt x="4184" y="603"/>
                  </a:cubicBezTo>
                  <a:cubicBezTo>
                    <a:pt x="3792" y="202"/>
                    <a:pt x="3271"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4"/>
            <p:cNvSpPr/>
            <p:nvPr/>
          </p:nvSpPr>
          <p:spPr>
            <a:xfrm>
              <a:off x="3729350" y="238600"/>
              <a:ext cx="138375" cy="104425"/>
            </a:xfrm>
            <a:custGeom>
              <a:rect b="b" l="l" r="r" t="t"/>
              <a:pathLst>
                <a:path extrusionOk="0" h="4177" w="5535">
                  <a:moveTo>
                    <a:pt x="2780" y="1"/>
                  </a:moveTo>
                  <a:cubicBezTo>
                    <a:pt x="949" y="1"/>
                    <a:pt x="0" y="2195"/>
                    <a:pt x="1279" y="3514"/>
                  </a:cubicBezTo>
                  <a:cubicBezTo>
                    <a:pt x="1680" y="3955"/>
                    <a:pt x="2228" y="4176"/>
                    <a:pt x="2775" y="4176"/>
                  </a:cubicBezTo>
                  <a:cubicBezTo>
                    <a:pt x="3297" y="4176"/>
                    <a:pt x="3818" y="3976"/>
                    <a:pt x="4210" y="3574"/>
                  </a:cubicBezTo>
                  <a:cubicBezTo>
                    <a:pt x="5534" y="2289"/>
                    <a:pt x="4651" y="41"/>
                    <a:pt x="2804" y="1"/>
                  </a:cubicBezTo>
                  <a:cubicBezTo>
                    <a:pt x="2796" y="1"/>
                    <a:pt x="2788" y="1"/>
                    <a:pt x="27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4"/>
            <p:cNvSpPr/>
            <p:nvPr/>
          </p:nvSpPr>
          <p:spPr>
            <a:xfrm>
              <a:off x="3364450" y="968675"/>
              <a:ext cx="138475" cy="104425"/>
            </a:xfrm>
            <a:custGeom>
              <a:rect b="b" l="l" r="r" t="t"/>
              <a:pathLst>
                <a:path extrusionOk="0" h="4177" w="5539">
                  <a:moveTo>
                    <a:pt x="2750" y="0"/>
                  </a:moveTo>
                  <a:cubicBezTo>
                    <a:pt x="966" y="0"/>
                    <a:pt x="1" y="2135"/>
                    <a:pt x="1243" y="3475"/>
                  </a:cubicBezTo>
                  <a:cubicBezTo>
                    <a:pt x="1644" y="3940"/>
                    <a:pt x="2207" y="4177"/>
                    <a:pt x="2770" y="4177"/>
                  </a:cubicBezTo>
                  <a:cubicBezTo>
                    <a:pt x="3277" y="4177"/>
                    <a:pt x="3783" y="3985"/>
                    <a:pt x="4173" y="3595"/>
                  </a:cubicBezTo>
                  <a:cubicBezTo>
                    <a:pt x="5538" y="2351"/>
                    <a:pt x="4695" y="63"/>
                    <a:pt x="2848" y="3"/>
                  </a:cubicBezTo>
                  <a:cubicBezTo>
                    <a:pt x="2815" y="1"/>
                    <a:pt x="2783" y="0"/>
                    <a:pt x="2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4"/>
            <p:cNvSpPr/>
            <p:nvPr/>
          </p:nvSpPr>
          <p:spPr>
            <a:xfrm>
              <a:off x="3729200" y="603150"/>
              <a:ext cx="138225" cy="104675"/>
            </a:xfrm>
            <a:custGeom>
              <a:rect b="b" l="l" r="r" t="t"/>
              <a:pathLst>
                <a:path extrusionOk="0" h="4187" w="5529">
                  <a:moveTo>
                    <a:pt x="2769" y="0"/>
                  </a:moveTo>
                  <a:cubicBezTo>
                    <a:pt x="2255" y="0"/>
                    <a:pt x="1742" y="197"/>
                    <a:pt x="1345" y="593"/>
                  </a:cubicBezTo>
                  <a:cubicBezTo>
                    <a:pt x="0" y="1878"/>
                    <a:pt x="864" y="4126"/>
                    <a:pt x="2730" y="4186"/>
                  </a:cubicBezTo>
                  <a:cubicBezTo>
                    <a:pt x="2747" y="4187"/>
                    <a:pt x="2763" y="4187"/>
                    <a:pt x="2780" y="4187"/>
                  </a:cubicBezTo>
                  <a:cubicBezTo>
                    <a:pt x="4594" y="4187"/>
                    <a:pt x="5529" y="2006"/>
                    <a:pt x="4276" y="674"/>
                  </a:cubicBezTo>
                  <a:cubicBezTo>
                    <a:pt x="3870" y="227"/>
                    <a:pt x="3320" y="0"/>
                    <a:pt x="27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4"/>
            <p:cNvSpPr/>
            <p:nvPr/>
          </p:nvSpPr>
          <p:spPr>
            <a:xfrm>
              <a:off x="3729850" y="968225"/>
              <a:ext cx="137875" cy="104400"/>
            </a:xfrm>
            <a:custGeom>
              <a:rect b="b" l="l" r="r" t="t"/>
              <a:pathLst>
                <a:path extrusionOk="0" h="4176" w="5515">
                  <a:moveTo>
                    <a:pt x="2757" y="0"/>
                  </a:moveTo>
                  <a:cubicBezTo>
                    <a:pt x="2213" y="0"/>
                    <a:pt x="1670" y="221"/>
                    <a:pt x="1279" y="663"/>
                  </a:cubicBezTo>
                  <a:cubicBezTo>
                    <a:pt x="0" y="1982"/>
                    <a:pt x="929" y="4176"/>
                    <a:pt x="2760" y="4176"/>
                  </a:cubicBezTo>
                  <a:cubicBezTo>
                    <a:pt x="2768" y="4176"/>
                    <a:pt x="2776" y="4176"/>
                    <a:pt x="2784" y="4175"/>
                  </a:cubicBezTo>
                  <a:cubicBezTo>
                    <a:pt x="4631" y="4135"/>
                    <a:pt x="5514" y="1887"/>
                    <a:pt x="4190" y="603"/>
                  </a:cubicBezTo>
                  <a:cubicBezTo>
                    <a:pt x="3798" y="201"/>
                    <a:pt x="3277" y="0"/>
                    <a:pt x="27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4"/>
            <p:cNvSpPr/>
            <p:nvPr/>
          </p:nvSpPr>
          <p:spPr>
            <a:xfrm>
              <a:off x="2269525" y="603875"/>
              <a:ext cx="137975" cy="104425"/>
            </a:xfrm>
            <a:custGeom>
              <a:rect b="b" l="l" r="r" t="t"/>
              <a:pathLst>
                <a:path extrusionOk="0" h="4177" w="5519">
                  <a:moveTo>
                    <a:pt x="2750" y="0"/>
                  </a:moveTo>
                  <a:cubicBezTo>
                    <a:pt x="966" y="0"/>
                    <a:pt x="1" y="2134"/>
                    <a:pt x="1223" y="3475"/>
                  </a:cubicBezTo>
                  <a:cubicBezTo>
                    <a:pt x="1624" y="3940"/>
                    <a:pt x="2187" y="4177"/>
                    <a:pt x="2750" y="4177"/>
                  </a:cubicBezTo>
                  <a:cubicBezTo>
                    <a:pt x="3257" y="4177"/>
                    <a:pt x="3764" y="3985"/>
                    <a:pt x="4153" y="3595"/>
                  </a:cubicBezTo>
                  <a:cubicBezTo>
                    <a:pt x="5518" y="2351"/>
                    <a:pt x="4695" y="83"/>
                    <a:pt x="2849" y="2"/>
                  </a:cubicBezTo>
                  <a:cubicBezTo>
                    <a:pt x="2816" y="1"/>
                    <a:pt x="2783" y="0"/>
                    <a:pt x="2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4"/>
            <p:cNvSpPr/>
            <p:nvPr/>
          </p:nvSpPr>
          <p:spPr>
            <a:xfrm>
              <a:off x="2675425" y="300325"/>
              <a:ext cx="79300" cy="42550"/>
            </a:xfrm>
            <a:custGeom>
              <a:rect b="b" l="l" r="r" t="t"/>
              <a:pathLst>
                <a:path extrusionOk="0" h="1702" w="3172">
                  <a:moveTo>
                    <a:pt x="3172" y="1"/>
                  </a:moveTo>
                  <a:cubicBezTo>
                    <a:pt x="2108" y="442"/>
                    <a:pt x="1064" y="884"/>
                    <a:pt x="1" y="1346"/>
                  </a:cubicBezTo>
                  <a:cubicBezTo>
                    <a:pt x="344" y="1586"/>
                    <a:pt x="739" y="1702"/>
                    <a:pt x="1132" y="1702"/>
                  </a:cubicBezTo>
                  <a:cubicBezTo>
                    <a:pt x="1658" y="1702"/>
                    <a:pt x="2179" y="1495"/>
                    <a:pt x="2570" y="1105"/>
                  </a:cubicBezTo>
                  <a:cubicBezTo>
                    <a:pt x="2871" y="804"/>
                    <a:pt x="3092" y="422"/>
                    <a:pt x="31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4"/>
            <p:cNvSpPr/>
            <p:nvPr/>
          </p:nvSpPr>
          <p:spPr>
            <a:xfrm>
              <a:off x="1252825" y="1724425"/>
              <a:ext cx="48200" cy="79325"/>
            </a:xfrm>
            <a:custGeom>
              <a:rect b="b" l="l" r="r" t="t"/>
              <a:pathLst>
                <a:path extrusionOk="0" h="3173" w="1928">
                  <a:moveTo>
                    <a:pt x="1366" y="1"/>
                  </a:moveTo>
                  <a:cubicBezTo>
                    <a:pt x="884" y="1045"/>
                    <a:pt x="442" y="2108"/>
                    <a:pt x="1" y="3172"/>
                  </a:cubicBezTo>
                  <a:cubicBezTo>
                    <a:pt x="402" y="3092"/>
                    <a:pt x="784" y="2891"/>
                    <a:pt x="1085" y="2590"/>
                  </a:cubicBezTo>
                  <a:cubicBezTo>
                    <a:pt x="1807" y="1908"/>
                    <a:pt x="1928" y="804"/>
                    <a:pt x="13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4"/>
            <p:cNvSpPr/>
            <p:nvPr/>
          </p:nvSpPr>
          <p:spPr>
            <a:xfrm>
              <a:off x="1539150" y="1335525"/>
              <a:ext cx="138225" cy="104425"/>
            </a:xfrm>
            <a:custGeom>
              <a:rect b="b" l="l" r="r" t="t"/>
              <a:pathLst>
                <a:path extrusionOk="0" h="4177" w="5529">
                  <a:moveTo>
                    <a:pt x="2769" y="1"/>
                  </a:moveTo>
                  <a:cubicBezTo>
                    <a:pt x="955" y="1"/>
                    <a:pt x="0" y="2181"/>
                    <a:pt x="1253" y="3514"/>
                  </a:cubicBezTo>
                  <a:cubicBezTo>
                    <a:pt x="1654" y="3956"/>
                    <a:pt x="2202" y="4176"/>
                    <a:pt x="2749" y="4176"/>
                  </a:cubicBezTo>
                  <a:cubicBezTo>
                    <a:pt x="3271" y="4176"/>
                    <a:pt x="3792" y="3976"/>
                    <a:pt x="4184" y="3574"/>
                  </a:cubicBezTo>
                  <a:cubicBezTo>
                    <a:pt x="5529" y="2289"/>
                    <a:pt x="4646" y="41"/>
                    <a:pt x="2819" y="1"/>
                  </a:cubicBezTo>
                  <a:cubicBezTo>
                    <a:pt x="2802" y="1"/>
                    <a:pt x="2786" y="1"/>
                    <a:pt x="27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4"/>
            <p:cNvSpPr/>
            <p:nvPr/>
          </p:nvSpPr>
          <p:spPr>
            <a:xfrm>
              <a:off x="1174050" y="2065650"/>
              <a:ext cx="138375" cy="104350"/>
            </a:xfrm>
            <a:custGeom>
              <a:rect b="b" l="l" r="r" t="t"/>
              <a:pathLst>
                <a:path extrusionOk="0" h="4174" w="5535">
                  <a:moveTo>
                    <a:pt x="2755" y="1"/>
                  </a:moveTo>
                  <a:cubicBezTo>
                    <a:pt x="2747" y="1"/>
                    <a:pt x="2739" y="1"/>
                    <a:pt x="2730" y="1"/>
                  </a:cubicBezTo>
                  <a:cubicBezTo>
                    <a:pt x="904" y="21"/>
                    <a:pt x="1" y="2269"/>
                    <a:pt x="1305" y="3553"/>
                  </a:cubicBezTo>
                  <a:cubicBezTo>
                    <a:pt x="1700" y="3967"/>
                    <a:pt x="2225" y="4173"/>
                    <a:pt x="2750" y="4173"/>
                  </a:cubicBezTo>
                  <a:cubicBezTo>
                    <a:pt x="3294" y="4173"/>
                    <a:pt x="3837" y="3952"/>
                    <a:pt x="4236" y="3513"/>
                  </a:cubicBezTo>
                  <a:cubicBezTo>
                    <a:pt x="5535" y="2214"/>
                    <a:pt x="4586" y="1"/>
                    <a:pt x="27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4"/>
            <p:cNvSpPr/>
            <p:nvPr/>
          </p:nvSpPr>
          <p:spPr>
            <a:xfrm>
              <a:off x="1550400" y="1700625"/>
              <a:ext cx="114925" cy="103350"/>
            </a:xfrm>
            <a:custGeom>
              <a:rect b="b" l="l" r="r" t="t"/>
              <a:pathLst>
                <a:path extrusionOk="0" h="4134" w="4597">
                  <a:moveTo>
                    <a:pt x="2303" y="0"/>
                  </a:moveTo>
                  <a:cubicBezTo>
                    <a:pt x="1803" y="0"/>
                    <a:pt x="1302" y="182"/>
                    <a:pt x="904" y="551"/>
                  </a:cubicBezTo>
                  <a:cubicBezTo>
                    <a:pt x="61" y="1314"/>
                    <a:pt x="1" y="2619"/>
                    <a:pt x="783" y="3462"/>
                  </a:cubicBezTo>
                  <a:cubicBezTo>
                    <a:pt x="1196"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4"/>
            <p:cNvSpPr/>
            <p:nvPr/>
          </p:nvSpPr>
          <p:spPr>
            <a:xfrm>
              <a:off x="1903950" y="1335525"/>
              <a:ext cx="138725" cy="104350"/>
            </a:xfrm>
            <a:custGeom>
              <a:rect b="b" l="l" r="r" t="t"/>
              <a:pathLst>
                <a:path extrusionOk="0" h="4174" w="5549">
                  <a:moveTo>
                    <a:pt x="2750" y="1"/>
                  </a:moveTo>
                  <a:cubicBezTo>
                    <a:pt x="936" y="1"/>
                    <a:pt x="1" y="2201"/>
                    <a:pt x="1274" y="3514"/>
                  </a:cubicBezTo>
                  <a:cubicBezTo>
                    <a:pt x="1672" y="3953"/>
                    <a:pt x="2216" y="4174"/>
                    <a:pt x="2760" y="4174"/>
                  </a:cubicBezTo>
                  <a:cubicBezTo>
                    <a:pt x="3285" y="4174"/>
                    <a:pt x="3810" y="3968"/>
                    <a:pt x="4204" y="3554"/>
                  </a:cubicBezTo>
                  <a:cubicBezTo>
                    <a:pt x="5549" y="2269"/>
                    <a:pt x="4646" y="21"/>
                    <a:pt x="2799" y="1"/>
                  </a:cubicBezTo>
                  <a:cubicBezTo>
                    <a:pt x="2783" y="1"/>
                    <a:pt x="2766"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4"/>
            <p:cNvSpPr/>
            <p:nvPr/>
          </p:nvSpPr>
          <p:spPr>
            <a:xfrm>
              <a:off x="1174050"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4"/>
            <p:cNvSpPr/>
            <p:nvPr/>
          </p:nvSpPr>
          <p:spPr>
            <a:xfrm>
              <a:off x="1538850" y="2065050"/>
              <a:ext cx="138100" cy="104525"/>
            </a:xfrm>
            <a:custGeom>
              <a:rect b="b" l="l" r="r" t="t"/>
              <a:pathLst>
                <a:path extrusionOk="0" h="4181" w="5524">
                  <a:moveTo>
                    <a:pt x="2767" y="0"/>
                  </a:moveTo>
                  <a:cubicBezTo>
                    <a:pt x="2261" y="0"/>
                    <a:pt x="1755" y="187"/>
                    <a:pt x="1366" y="567"/>
                  </a:cubicBezTo>
                  <a:cubicBezTo>
                    <a:pt x="1" y="1811"/>
                    <a:pt x="844" y="4099"/>
                    <a:pt x="2690" y="4180"/>
                  </a:cubicBezTo>
                  <a:cubicBezTo>
                    <a:pt x="2715" y="4180"/>
                    <a:pt x="2740" y="4181"/>
                    <a:pt x="2765" y="4181"/>
                  </a:cubicBezTo>
                  <a:cubicBezTo>
                    <a:pt x="4564" y="4181"/>
                    <a:pt x="5524" y="2033"/>
                    <a:pt x="4296" y="687"/>
                  </a:cubicBezTo>
                  <a:cubicBezTo>
                    <a:pt x="3894" y="232"/>
                    <a:pt x="3330" y="0"/>
                    <a:pt x="27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4"/>
            <p:cNvSpPr/>
            <p:nvPr/>
          </p:nvSpPr>
          <p:spPr>
            <a:xfrm>
              <a:off x="1903800"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8" y="4173"/>
                    <a:pt x="2797" y="4173"/>
                    <a:pt x="2805" y="4173"/>
                  </a:cubicBezTo>
                  <a:cubicBezTo>
                    <a:pt x="4652" y="4133"/>
                    <a:pt x="5535" y="1905"/>
                    <a:pt x="4210" y="620"/>
                  </a:cubicBezTo>
                  <a:cubicBezTo>
                    <a:pt x="3816" y="206"/>
                    <a:pt x="3291" y="1"/>
                    <a:pt x="27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4"/>
            <p:cNvSpPr/>
            <p:nvPr/>
          </p:nvSpPr>
          <p:spPr>
            <a:xfrm>
              <a:off x="1174050" y="2795025"/>
              <a:ext cx="138525" cy="104125"/>
            </a:xfrm>
            <a:custGeom>
              <a:rect b="b" l="l" r="r" t="t"/>
              <a:pathLst>
                <a:path extrusionOk="0" h="4165" w="5541">
                  <a:moveTo>
                    <a:pt x="2763" y="0"/>
                  </a:moveTo>
                  <a:cubicBezTo>
                    <a:pt x="2229" y="0"/>
                    <a:pt x="1697" y="211"/>
                    <a:pt x="1305" y="632"/>
                  </a:cubicBezTo>
                  <a:cubicBezTo>
                    <a:pt x="1" y="1937"/>
                    <a:pt x="924" y="4165"/>
                    <a:pt x="2771" y="4165"/>
                  </a:cubicBezTo>
                  <a:cubicBezTo>
                    <a:pt x="4617" y="4165"/>
                    <a:pt x="5540" y="1937"/>
                    <a:pt x="4236" y="632"/>
                  </a:cubicBezTo>
                  <a:cubicBezTo>
                    <a:pt x="3834" y="211"/>
                    <a:pt x="3297" y="0"/>
                    <a:pt x="27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4"/>
            <p:cNvSpPr/>
            <p:nvPr/>
          </p:nvSpPr>
          <p:spPr>
            <a:xfrm>
              <a:off x="1539150" y="2429950"/>
              <a:ext cx="138225" cy="104425"/>
            </a:xfrm>
            <a:custGeom>
              <a:rect b="b" l="l" r="r" t="t"/>
              <a:pathLst>
                <a:path extrusionOk="0" h="4177" w="5529">
                  <a:moveTo>
                    <a:pt x="2752" y="0"/>
                  </a:moveTo>
                  <a:cubicBezTo>
                    <a:pt x="2207" y="0"/>
                    <a:pt x="1664" y="221"/>
                    <a:pt x="1273" y="663"/>
                  </a:cubicBezTo>
                  <a:cubicBezTo>
                    <a:pt x="0" y="1976"/>
                    <a:pt x="935" y="4176"/>
                    <a:pt x="2750" y="4176"/>
                  </a:cubicBezTo>
                  <a:cubicBezTo>
                    <a:pt x="2766" y="4176"/>
                    <a:pt x="2782" y="4176"/>
                    <a:pt x="2799" y="4176"/>
                  </a:cubicBezTo>
                  <a:cubicBezTo>
                    <a:pt x="4646" y="4136"/>
                    <a:pt x="5529" y="1888"/>
                    <a:pt x="4184" y="603"/>
                  </a:cubicBezTo>
                  <a:cubicBezTo>
                    <a:pt x="3792" y="201"/>
                    <a:pt x="3271" y="0"/>
                    <a:pt x="27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4"/>
            <p:cNvSpPr/>
            <p:nvPr/>
          </p:nvSpPr>
          <p:spPr>
            <a:xfrm>
              <a:off x="1903675" y="2065150"/>
              <a:ext cx="138875" cy="104400"/>
            </a:xfrm>
            <a:custGeom>
              <a:rect b="b" l="l" r="r" t="t"/>
              <a:pathLst>
                <a:path extrusionOk="0" h="4176" w="5555">
                  <a:moveTo>
                    <a:pt x="2779" y="0"/>
                  </a:moveTo>
                  <a:cubicBezTo>
                    <a:pt x="2258" y="0"/>
                    <a:pt x="1737" y="201"/>
                    <a:pt x="1345" y="603"/>
                  </a:cubicBezTo>
                  <a:cubicBezTo>
                    <a:pt x="0" y="1887"/>
                    <a:pt x="883" y="4135"/>
                    <a:pt x="2750" y="4176"/>
                  </a:cubicBezTo>
                  <a:cubicBezTo>
                    <a:pt x="2758" y="4176"/>
                    <a:pt x="2767" y="4176"/>
                    <a:pt x="2775" y="4176"/>
                  </a:cubicBezTo>
                  <a:cubicBezTo>
                    <a:pt x="4605" y="4176"/>
                    <a:pt x="5554" y="1982"/>
                    <a:pt x="4275" y="663"/>
                  </a:cubicBezTo>
                  <a:cubicBezTo>
                    <a:pt x="3875" y="221"/>
                    <a:pt x="3327" y="0"/>
                    <a:pt x="27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4"/>
            <p:cNvSpPr/>
            <p:nvPr/>
          </p:nvSpPr>
          <p:spPr>
            <a:xfrm>
              <a:off x="1539425"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62"/>
                    <a:pt x="2828" y="2"/>
                  </a:cubicBezTo>
                  <a:cubicBezTo>
                    <a:pt x="2795" y="1"/>
                    <a:pt x="2762"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4"/>
            <p:cNvSpPr/>
            <p:nvPr/>
          </p:nvSpPr>
          <p:spPr>
            <a:xfrm>
              <a:off x="1903675"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6" y="4176"/>
                    <a:pt x="2763" y="4176"/>
                    <a:pt x="2779" y="4176"/>
                  </a:cubicBezTo>
                  <a:cubicBezTo>
                    <a:pt x="4594" y="4176"/>
                    <a:pt x="5548" y="1996"/>
                    <a:pt x="4275" y="663"/>
                  </a:cubicBezTo>
                  <a:cubicBezTo>
                    <a:pt x="3885" y="221"/>
                    <a:pt x="3342" y="0"/>
                    <a:pt x="27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4"/>
            <p:cNvSpPr/>
            <p:nvPr/>
          </p:nvSpPr>
          <p:spPr>
            <a:xfrm>
              <a:off x="1903950"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4"/>
            <p:cNvSpPr/>
            <p:nvPr/>
          </p:nvSpPr>
          <p:spPr>
            <a:xfrm>
              <a:off x="2999075" y="1700850"/>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4"/>
            <p:cNvSpPr/>
            <p:nvPr/>
          </p:nvSpPr>
          <p:spPr>
            <a:xfrm>
              <a:off x="3375425" y="1335525"/>
              <a:ext cx="110625" cy="103700"/>
            </a:xfrm>
            <a:custGeom>
              <a:rect b="b" l="l" r="r" t="t"/>
              <a:pathLst>
                <a:path extrusionOk="0" h="4148" w="4425">
                  <a:moveTo>
                    <a:pt x="2315" y="0"/>
                  </a:moveTo>
                  <a:cubicBezTo>
                    <a:pt x="1822" y="0"/>
                    <a:pt x="1320" y="180"/>
                    <a:pt x="904" y="583"/>
                  </a:cubicBezTo>
                  <a:cubicBezTo>
                    <a:pt x="41" y="1346"/>
                    <a:pt x="1" y="2691"/>
                    <a:pt x="824" y="3494"/>
                  </a:cubicBezTo>
                  <a:cubicBezTo>
                    <a:pt x="1248" y="3945"/>
                    <a:pt x="1784" y="4148"/>
                    <a:pt x="2310" y="4148"/>
                  </a:cubicBezTo>
                  <a:cubicBezTo>
                    <a:pt x="3351" y="4148"/>
                    <a:pt x="4357" y="3355"/>
                    <a:pt x="4397" y="2129"/>
                  </a:cubicBezTo>
                  <a:cubicBezTo>
                    <a:pt x="4424" y="861"/>
                    <a:pt x="3393" y="0"/>
                    <a:pt x="23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4"/>
            <p:cNvSpPr/>
            <p:nvPr/>
          </p:nvSpPr>
          <p:spPr>
            <a:xfrm>
              <a:off x="2268975"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4"/>
            <p:cNvSpPr/>
            <p:nvPr/>
          </p:nvSpPr>
          <p:spPr>
            <a:xfrm>
              <a:off x="2634275" y="2429950"/>
              <a:ext cx="138250" cy="104425"/>
            </a:xfrm>
            <a:custGeom>
              <a:rect b="b" l="l" r="r" t="t"/>
              <a:pathLst>
                <a:path extrusionOk="0" h="4177" w="5530">
                  <a:moveTo>
                    <a:pt x="2768" y="0"/>
                  </a:moveTo>
                  <a:cubicBezTo>
                    <a:pt x="2248" y="0"/>
                    <a:pt x="1727" y="201"/>
                    <a:pt x="1325" y="603"/>
                  </a:cubicBezTo>
                  <a:cubicBezTo>
                    <a:pt x="1" y="1888"/>
                    <a:pt x="884" y="4136"/>
                    <a:pt x="2730" y="4176"/>
                  </a:cubicBezTo>
                  <a:cubicBezTo>
                    <a:pt x="2747" y="4176"/>
                    <a:pt x="2763" y="4176"/>
                    <a:pt x="2780" y="4176"/>
                  </a:cubicBezTo>
                  <a:cubicBezTo>
                    <a:pt x="4594" y="4176"/>
                    <a:pt x="5529" y="1976"/>
                    <a:pt x="4256" y="663"/>
                  </a:cubicBezTo>
                  <a:cubicBezTo>
                    <a:pt x="3855" y="221"/>
                    <a:pt x="3312" y="0"/>
                    <a:pt x="27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4"/>
            <p:cNvSpPr/>
            <p:nvPr/>
          </p:nvSpPr>
          <p:spPr>
            <a:xfrm>
              <a:off x="3016300" y="2065900"/>
              <a:ext cx="110275" cy="103350"/>
            </a:xfrm>
            <a:custGeom>
              <a:rect b="b" l="l" r="r" t="t"/>
              <a:pathLst>
                <a:path extrusionOk="0" h="4134" w="4411">
                  <a:moveTo>
                    <a:pt x="2102" y="1"/>
                  </a:moveTo>
                  <a:cubicBezTo>
                    <a:pt x="1031" y="1"/>
                    <a:pt x="1" y="840"/>
                    <a:pt x="14" y="2098"/>
                  </a:cubicBezTo>
                  <a:cubicBezTo>
                    <a:pt x="41" y="3324"/>
                    <a:pt x="1053" y="4134"/>
                    <a:pt x="2104" y="4134"/>
                  </a:cubicBezTo>
                  <a:cubicBezTo>
                    <a:pt x="2620" y="4134"/>
                    <a:pt x="3145" y="3939"/>
                    <a:pt x="3567" y="3503"/>
                  </a:cubicBezTo>
                  <a:cubicBezTo>
                    <a:pt x="4410" y="2700"/>
                    <a:pt x="4390" y="1356"/>
                    <a:pt x="3527" y="593"/>
                  </a:cubicBezTo>
                  <a:cubicBezTo>
                    <a:pt x="3112" y="184"/>
                    <a:pt x="2602" y="1"/>
                    <a:pt x="21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4"/>
            <p:cNvSpPr/>
            <p:nvPr/>
          </p:nvSpPr>
          <p:spPr>
            <a:xfrm>
              <a:off x="3375925" y="1700625"/>
              <a:ext cx="114950" cy="103350"/>
            </a:xfrm>
            <a:custGeom>
              <a:rect b="b" l="l" r="r" t="t"/>
              <a:pathLst>
                <a:path extrusionOk="0" h="4134" w="4598">
                  <a:moveTo>
                    <a:pt x="2304" y="0"/>
                  </a:moveTo>
                  <a:cubicBezTo>
                    <a:pt x="1803" y="0"/>
                    <a:pt x="1302" y="182"/>
                    <a:pt x="904" y="551"/>
                  </a:cubicBezTo>
                  <a:cubicBezTo>
                    <a:pt x="61" y="1314"/>
                    <a:pt x="1" y="2619"/>
                    <a:pt x="784" y="3462"/>
                  </a:cubicBezTo>
                  <a:cubicBezTo>
                    <a:pt x="1186" y="3907"/>
                    <a:pt x="1745" y="4134"/>
                    <a:pt x="2307" y="4134"/>
                  </a:cubicBezTo>
                  <a:cubicBezTo>
                    <a:pt x="2810" y="4134"/>
                    <a:pt x="3316" y="3952"/>
                    <a:pt x="3714" y="3582"/>
                  </a:cubicBezTo>
                  <a:cubicBezTo>
                    <a:pt x="4537" y="2819"/>
                    <a:pt x="4597" y="1495"/>
                    <a:pt x="3835" y="672"/>
                  </a:cubicBezTo>
                  <a:cubicBezTo>
                    <a:pt x="3421" y="227"/>
                    <a:pt x="2863" y="0"/>
                    <a:pt x="2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4"/>
            <p:cNvSpPr/>
            <p:nvPr/>
          </p:nvSpPr>
          <p:spPr>
            <a:xfrm>
              <a:off x="3729475" y="1335525"/>
              <a:ext cx="138250" cy="104350"/>
            </a:xfrm>
            <a:custGeom>
              <a:rect b="b" l="l" r="r" t="t"/>
              <a:pathLst>
                <a:path extrusionOk="0" h="4174" w="5530">
                  <a:moveTo>
                    <a:pt x="2750" y="1"/>
                  </a:moveTo>
                  <a:cubicBezTo>
                    <a:pt x="936" y="1"/>
                    <a:pt x="1" y="2201"/>
                    <a:pt x="1274" y="3514"/>
                  </a:cubicBezTo>
                  <a:cubicBezTo>
                    <a:pt x="1672" y="3953"/>
                    <a:pt x="2216" y="4174"/>
                    <a:pt x="2760" y="4174"/>
                  </a:cubicBezTo>
                  <a:cubicBezTo>
                    <a:pt x="3285" y="4174"/>
                    <a:pt x="3810" y="3968"/>
                    <a:pt x="4205" y="3554"/>
                  </a:cubicBezTo>
                  <a:cubicBezTo>
                    <a:pt x="5529" y="2269"/>
                    <a:pt x="4646" y="21"/>
                    <a:pt x="2799" y="1"/>
                  </a:cubicBezTo>
                  <a:cubicBezTo>
                    <a:pt x="2783" y="1"/>
                    <a:pt x="2767"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4"/>
            <p:cNvSpPr/>
            <p:nvPr/>
          </p:nvSpPr>
          <p:spPr>
            <a:xfrm>
              <a:off x="2634275"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0" y="1917"/>
                    <a:pt x="4216" y="632"/>
                  </a:cubicBezTo>
                  <a:cubicBezTo>
                    <a:pt x="3824" y="211"/>
                    <a:pt x="3292" y="0"/>
                    <a:pt x="2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4"/>
            <p:cNvSpPr/>
            <p:nvPr/>
          </p:nvSpPr>
          <p:spPr>
            <a:xfrm>
              <a:off x="2999575" y="2430100"/>
              <a:ext cx="137575" cy="104425"/>
            </a:xfrm>
            <a:custGeom>
              <a:rect b="b" l="l" r="r" t="t"/>
              <a:pathLst>
                <a:path extrusionOk="0" h="4177" w="5503">
                  <a:moveTo>
                    <a:pt x="2754" y="0"/>
                  </a:moveTo>
                  <a:cubicBezTo>
                    <a:pt x="2277" y="0"/>
                    <a:pt x="1802" y="178"/>
                    <a:pt x="1406" y="537"/>
                  </a:cubicBezTo>
                  <a:cubicBezTo>
                    <a:pt x="1" y="1741"/>
                    <a:pt x="764" y="4029"/>
                    <a:pt x="2610" y="4170"/>
                  </a:cubicBezTo>
                  <a:cubicBezTo>
                    <a:pt x="2668" y="4174"/>
                    <a:pt x="2724" y="4176"/>
                    <a:pt x="2780" y="4176"/>
                  </a:cubicBezTo>
                  <a:cubicBezTo>
                    <a:pt x="4522" y="4176"/>
                    <a:pt x="5503" y="2099"/>
                    <a:pt x="4316" y="737"/>
                  </a:cubicBezTo>
                  <a:cubicBezTo>
                    <a:pt x="3882" y="248"/>
                    <a:pt x="3317" y="0"/>
                    <a:pt x="2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4"/>
            <p:cNvSpPr/>
            <p:nvPr/>
          </p:nvSpPr>
          <p:spPr>
            <a:xfrm>
              <a:off x="3364400" y="2065050"/>
              <a:ext cx="138100" cy="104525"/>
            </a:xfrm>
            <a:custGeom>
              <a:rect b="b" l="l" r="r" t="t"/>
              <a:pathLst>
                <a:path extrusionOk="0" h="4181" w="5524">
                  <a:moveTo>
                    <a:pt x="2766" y="0"/>
                  </a:moveTo>
                  <a:cubicBezTo>
                    <a:pt x="2260" y="0"/>
                    <a:pt x="1754" y="187"/>
                    <a:pt x="1365" y="567"/>
                  </a:cubicBezTo>
                  <a:cubicBezTo>
                    <a:pt x="0" y="1811"/>
                    <a:pt x="823" y="4099"/>
                    <a:pt x="2670" y="4180"/>
                  </a:cubicBezTo>
                  <a:cubicBezTo>
                    <a:pt x="2695" y="4180"/>
                    <a:pt x="2720" y="4181"/>
                    <a:pt x="2744" y="4181"/>
                  </a:cubicBezTo>
                  <a:cubicBezTo>
                    <a:pt x="4544" y="4181"/>
                    <a:pt x="5523" y="2033"/>
                    <a:pt x="4296" y="687"/>
                  </a:cubicBezTo>
                  <a:cubicBezTo>
                    <a:pt x="3894" y="232"/>
                    <a:pt x="3330" y="0"/>
                    <a:pt x="27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4"/>
            <p:cNvSpPr/>
            <p:nvPr/>
          </p:nvSpPr>
          <p:spPr>
            <a:xfrm>
              <a:off x="3729850" y="1699900"/>
              <a:ext cx="137875" cy="104350"/>
            </a:xfrm>
            <a:custGeom>
              <a:rect b="b" l="l" r="r" t="t"/>
              <a:pathLst>
                <a:path extrusionOk="0" h="4174" w="5515">
                  <a:moveTo>
                    <a:pt x="2747" y="1"/>
                  </a:moveTo>
                  <a:cubicBezTo>
                    <a:pt x="2206" y="1"/>
                    <a:pt x="1667" y="221"/>
                    <a:pt x="1279" y="661"/>
                  </a:cubicBezTo>
                  <a:cubicBezTo>
                    <a:pt x="0" y="1979"/>
                    <a:pt x="929" y="4173"/>
                    <a:pt x="2760" y="4173"/>
                  </a:cubicBezTo>
                  <a:cubicBezTo>
                    <a:pt x="2768" y="4173"/>
                    <a:pt x="2776" y="4173"/>
                    <a:pt x="2784" y="4173"/>
                  </a:cubicBezTo>
                  <a:cubicBezTo>
                    <a:pt x="4631" y="4133"/>
                    <a:pt x="5514" y="1905"/>
                    <a:pt x="4190" y="620"/>
                  </a:cubicBezTo>
                  <a:cubicBezTo>
                    <a:pt x="3795" y="206"/>
                    <a:pt x="3270" y="1"/>
                    <a:pt x="27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4"/>
            <p:cNvSpPr/>
            <p:nvPr/>
          </p:nvSpPr>
          <p:spPr>
            <a:xfrm>
              <a:off x="2999575" y="2795025"/>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4"/>
            <p:cNvSpPr/>
            <p:nvPr/>
          </p:nvSpPr>
          <p:spPr>
            <a:xfrm>
              <a:off x="3364675" y="2429950"/>
              <a:ext cx="137725" cy="104425"/>
            </a:xfrm>
            <a:custGeom>
              <a:rect b="b" l="l" r="r" t="t"/>
              <a:pathLst>
                <a:path extrusionOk="0" h="4177" w="5509">
                  <a:moveTo>
                    <a:pt x="2750" y="0"/>
                  </a:moveTo>
                  <a:cubicBezTo>
                    <a:pt x="2202" y="0"/>
                    <a:pt x="1654" y="221"/>
                    <a:pt x="1254" y="663"/>
                  </a:cubicBezTo>
                  <a:cubicBezTo>
                    <a:pt x="0" y="1976"/>
                    <a:pt x="936" y="4176"/>
                    <a:pt x="2750" y="4176"/>
                  </a:cubicBezTo>
                  <a:cubicBezTo>
                    <a:pt x="2766" y="4176"/>
                    <a:pt x="2783" y="4176"/>
                    <a:pt x="2799" y="4176"/>
                  </a:cubicBezTo>
                  <a:cubicBezTo>
                    <a:pt x="4646" y="4136"/>
                    <a:pt x="5509" y="1888"/>
                    <a:pt x="4184" y="603"/>
                  </a:cubicBezTo>
                  <a:cubicBezTo>
                    <a:pt x="3792" y="201"/>
                    <a:pt x="3271" y="0"/>
                    <a:pt x="2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4"/>
            <p:cNvSpPr/>
            <p:nvPr/>
          </p:nvSpPr>
          <p:spPr>
            <a:xfrm>
              <a:off x="3729200" y="2065150"/>
              <a:ext cx="138375" cy="104400"/>
            </a:xfrm>
            <a:custGeom>
              <a:rect b="b" l="l" r="r" t="t"/>
              <a:pathLst>
                <a:path extrusionOk="0" h="4176" w="5535">
                  <a:moveTo>
                    <a:pt x="2778" y="0"/>
                  </a:moveTo>
                  <a:cubicBezTo>
                    <a:pt x="2258" y="0"/>
                    <a:pt x="1737" y="201"/>
                    <a:pt x="1345" y="603"/>
                  </a:cubicBezTo>
                  <a:cubicBezTo>
                    <a:pt x="0" y="1887"/>
                    <a:pt x="884" y="4135"/>
                    <a:pt x="2730" y="4176"/>
                  </a:cubicBezTo>
                  <a:cubicBezTo>
                    <a:pt x="2739" y="4176"/>
                    <a:pt x="2747" y="4176"/>
                    <a:pt x="2755" y="4176"/>
                  </a:cubicBezTo>
                  <a:cubicBezTo>
                    <a:pt x="4585" y="4176"/>
                    <a:pt x="5534" y="1982"/>
                    <a:pt x="4256" y="663"/>
                  </a:cubicBezTo>
                  <a:cubicBezTo>
                    <a:pt x="3865" y="221"/>
                    <a:pt x="3322" y="0"/>
                    <a:pt x="27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4"/>
            <p:cNvSpPr/>
            <p:nvPr/>
          </p:nvSpPr>
          <p:spPr>
            <a:xfrm>
              <a:off x="3364450" y="2795725"/>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4"/>
            <p:cNvSpPr/>
            <p:nvPr/>
          </p:nvSpPr>
          <p:spPr>
            <a:xfrm>
              <a:off x="3729200" y="2429950"/>
              <a:ext cx="138225" cy="104425"/>
            </a:xfrm>
            <a:custGeom>
              <a:rect b="b" l="l" r="r" t="t"/>
              <a:pathLst>
                <a:path extrusionOk="0" h="4177" w="5529">
                  <a:moveTo>
                    <a:pt x="2788" y="0"/>
                  </a:moveTo>
                  <a:cubicBezTo>
                    <a:pt x="2268" y="0"/>
                    <a:pt x="1747" y="201"/>
                    <a:pt x="1345" y="603"/>
                  </a:cubicBezTo>
                  <a:cubicBezTo>
                    <a:pt x="0" y="1867"/>
                    <a:pt x="864" y="4116"/>
                    <a:pt x="2730" y="4176"/>
                  </a:cubicBezTo>
                  <a:cubicBezTo>
                    <a:pt x="2747" y="4176"/>
                    <a:pt x="2763" y="4176"/>
                    <a:pt x="2780" y="4176"/>
                  </a:cubicBezTo>
                  <a:cubicBezTo>
                    <a:pt x="4594" y="4176"/>
                    <a:pt x="5529" y="1996"/>
                    <a:pt x="4276" y="663"/>
                  </a:cubicBezTo>
                  <a:cubicBezTo>
                    <a:pt x="3875" y="221"/>
                    <a:pt x="3332" y="0"/>
                    <a:pt x="27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4"/>
            <p:cNvSpPr/>
            <p:nvPr/>
          </p:nvSpPr>
          <p:spPr>
            <a:xfrm>
              <a:off x="3729975" y="2795200"/>
              <a:ext cx="137750" cy="103975"/>
            </a:xfrm>
            <a:custGeom>
              <a:rect b="b" l="l" r="r" t="t"/>
              <a:pathLst>
                <a:path extrusionOk="0" h="4159" w="5510">
                  <a:moveTo>
                    <a:pt x="2743" y="0"/>
                  </a:moveTo>
                  <a:cubicBezTo>
                    <a:pt x="2201" y="0"/>
                    <a:pt x="1662" y="216"/>
                    <a:pt x="1274" y="645"/>
                  </a:cubicBezTo>
                  <a:cubicBezTo>
                    <a:pt x="1" y="1958"/>
                    <a:pt x="916" y="4159"/>
                    <a:pt x="2730" y="4159"/>
                  </a:cubicBezTo>
                  <a:cubicBezTo>
                    <a:pt x="2747" y="4159"/>
                    <a:pt x="2763" y="4158"/>
                    <a:pt x="2779" y="4158"/>
                  </a:cubicBezTo>
                  <a:cubicBezTo>
                    <a:pt x="4626" y="4138"/>
                    <a:pt x="5509" y="1890"/>
                    <a:pt x="4185" y="605"/>
                  </a:cubicBezTo>
                  <a:cubicBezTo>
                    <a:pt x="3790" y="201"/>
                    <a:pt x="3266" y="0"/>
                    <a:pt x="2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4"/>
            <p:cNvSpPr/>
            <p:nvPr/>
          </p:nvSpPr>
          <p:spPr>
            <a:xfrm>
              <a:off x="2279000" y="1334900"/>
              <a:ext cx="118450" cy="105375"/>
            </a:xfrm>
            <a:custGeom>
              <a:rect b="b" l="l" r="r" t="t"/>
              <a:pathLst>
                <a:path extrusionOk="0" h="4215" w="4738">
                  <a:moveTo>
                    <a:pt x="2354" y="0"/>
                  </a:moveTo>
                  <a:cubicBezTo>
                    <a:pt x="1884" y="0"/>
                    <a:pt x="1415" y="174"/>
                    <a:pt x="1024" y="528"/>
                  </a:cubicBezTo>
                  <a:cubicBezTo>
                    <a:pt x="12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4"/>
            <p:cNvSpPr/>
            <p:nvPr/>
          </p:nvSpPr>
          <p:spPr>
            <a:xfrm>
              <a:off x="2280525" y="1700525"/>
              <a:ext cx="110100" cy="103525"/>
            </a:xfrm>
            <a:custGeom>
              <a:rect b="b" l="l" r="r" t="t"/>
              <a:pathLst>
                <a:path extrusionOk="0" h="4141" w="4404">
                  <a:moveTo>
                    <a:pt x="2295" y="1"/>
                  </a:moveTo>
                  <a:cubicBezTo>
                    <a:pt x="1802" y="1"/>
                    <a:pt x="1299" y="178"/>
                    <a:pt x="883" y="575"/>
                  </a:cubicBezTo>
                  <a:cubicBezTo>
                    <a:pt x="20" y="1358"/>
                    <a:pt x="0" y="2703"/>
                    <a:pt x="823" y="3506"/>
                  </a:cubicBezTo>
                  <a:cubicBezTo>
                    <a:pt x="1248" y="3944"/>
                    <a:pt x="1778" y="4141"/>
                    <a:pt x="2299" y="4141"/>
                  </a:cubicBezTo>
                  <a:cubicBezTo>
                    <a:pt x="3351" y="4141"/>
                    <a:pt x="4362" y="3337"/>
                    <a:pt x="4376" y="2101"/>
                  </a:cubicBezTo>
                  <a:cubicBezTo>
                    <a:pt x="4403" y="848"/>
                    <a:pt x="3373" y="1"/>
                    <a:pt x="2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4"/>
            <p:cNvSpPr/>
            <p:nvPr/>
          </p:nvSpPr>
          <p:spPr>
            <a:xfrm>
              <a:off x="2651500" y="1335700"/>
              <a:ext cx="109750" cy="103600"/>
            </a:xfrm>
            <a:custGeom>
              <a:rect b="b" l="l" r="r" t="t"/>
              <a:pathLst>
                <a:path extrusionOk="0" h="4144" w="4390">
                  <a:moveTo>
                    <a:pt x="2100" y="1"/>
                  </a:moveTo>
                  <a:cubicBezTo>
                    <a:pt x="1045" y="1"/>
                    <a:pt x="28" y="817"/>
                    <a:pt x="14" y="2062"/>
                  </a:cubicBezTo>
                  <a:cubicBezTo>
                    <a:pt x="1" y="3316"/>
                    <a:pt x="1024" y="4144"/>
                    <a:pt x="2091" y="4144"/>
                  </a:cubicBezTo>
                  <a:cubicBezTo>
                    <a:pt x="2594" y="4144"/>
                    <a:pt x="3108" y="3959"/>
                    <a:pt x="3527" y="3547"/>
                  </a:cubicBezTo>
                  <a:cubicBezTo>
                    <a:pt x="4390" y="2764"/>
                    <a:pt x="4390" y="1419"/>
                    <a:pt x="3547" y="616"/>
                  </a:cubicBezTo>
                  <a:cubicBezTo>
                    <a:pt x="3128" y="191"/>
                    <a:pt x="2609" y="1"/>
                    <a:pt x="2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4"/>
            <p:cNvSpPr/>
            <p:nvPr/>
          </p:nvSpPr>
          <p:spPr>
            <a:xfrm>
              <a:off x="2280525" y="2065500"/>
              <a:ext cx="109750" cy="103725"/>
            </a:xfrm>
            <a:custGeom>
              <a:rect b="b" l="l" r="r" t="t"/>
              <a:pathLst>
                <a:path extrusionOk="0" h="4149" w="4390">
                  <a:moveTo>
                    <a:pt x="2288" y="1"/>
                  </a:moveTo>
                  <a:cubicBezTo>
                    <a:pt x="1790" y="1"/>
                    <a:pt x="1283" y="182"/>
                    <a:pt x="863" y="589"/>
                  </a:cubicBezTo>
                  <a:cubicBezTo>
                    <a:pt x="20" y="1372"/>
                    <a:pt x="0" y="2716"/>
                    <a:pt x="843" y="3519"/>
                  </a:cubicBezTo>
                  <a:cubicBezTo>
                    <a:pt x="1265" y="3954"/>
                    <a:pt x="1788" y="4149"/>
                    <a:pt x="2302" y="4149"/>
                  </a:cubicBezTo>
                  <a:cubicBezTo>
                    <a:pt x="3353" y="4149"/>
                    <a:pt x="4362" y="3334"/>
                    <a:pt x="4376" y="2094"/>
                  </a:cubicBezTo>
                  <a:cubicBezTo>
                    <a:pt x="4389" y="846"/>
                    <a:pt x="3363" y="1"/>
                    <a:pt x="22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4"/>
            <p:cNvSpPr/>
            <p:nvPr/>
          </p:nvSpPr>
          <p:spPr>
            <a:xfrm>
              <a:off x="2634825" y="1700800"/>
              <a:ext cx="137975" cy="104225"/>
            </a:xfrm>
            <a:custGeom>
              <a:rect b="b" l="l" r="r" t="t"/>
              <a:pathLst>
                <a:path extrusionOk="0" h="4169" w="5519">
                  <a:moveTo>
                    <a:pt x="2730" y="0"/>
                  </a:moveTo>
                  <a:cubicBezTo>
                    <a:pt x="947" y="0"/>
                    <a:pt x="1" y="2134"/>
                    <a:pt x="1223" y="3475"/>
                  </a:cubicBezTo>
                  <a:cubicBezTo>
                    <a:pt x="1623" y="3937"/>
                    <a:pt x="2182" y="4169"/>
                    <a:pt x="2742" y="4169"/>
                  </a:cubicBezTo>
                  <a:cubicBezTo>
                    <a:pt x="3252" y="4169"/>
                    <a:pt x="3762" y="3978"/>
                    <a:pt x="4154" y="3595"/>
                  </a:cubicBezTo>
                  <a:cubicBezTo>
                    <a:pt x="5519" y="2331"/>
                    <a:pt x="4675" y="63"/>
                    <a:pt x="2829" y="2"/>
                  </a:cubicBezTo>
                  <a:cubicBezTo>
                    <a:pt x="2796" y="1"/>
                    <a:pt x="2763"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4"/>
            <p:cNvSpPr/>
            <p:nvPr/>
          </p:nvSpPr>
          <p:spPr>
            <a:xfrm>
              <a:off x="2999075" y="1335550"/>
              <a:ext cx="138525" cy="104525"/>
            </a:xfrm>
            <a:custGeom>
              <a:rect b="b" l="l" r="r" t="t"/>
              <a:pathLst>
                <a:path extrusionOk="0" h="4181" w="5541">
                  <a:moveTo>
                    <a:pt x="2771" y="0"/>
                  </a:moveTo>
                  <a:cubicBezTo>
                    <a:pt x="924" y="0"/>
                    <a:pt x="1" y="2228"/>
                    <a:pt x="1306" y="3533"/>
                  </a:cubicBezTo>
                  <a:cubicBezTo>
                    <a:pt x="1707" y="3964"/>
                    <a:pt x="2244" y="4180"/>
                    <a:pt x="2778" y="4180"/>
                  </a:cubicBezTo>
                  <a:cubicBezTo>
                    <a:pt x="3313" y="4180"/>
                    <a:pt x="3845" y="3964"/>
                    <a:pt x="4236" y="3533"/>
                  </a:cubicBezTo>
                  <a:cubicBezTo>
                    <a:pt x="5541" y="2228"/>
                    <a:pt x="4617"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4"/>
            <p:cNvSpPr/>
            <p:nvPr/>
          </p:nvSpPr>
          <p:spPr>
            <a:xfrm>
              <a:off x="2268975" y="2429975"/>
              <a:ext cx="138450" cy="104425"/>
            </a:xfrm>
            <a:custGeom>
              <a:rect b="b" l="l" r="r" t="t"/>
              <a:pathLst>
                <a:path extrusionOk="0" h="4177" w="5538">
                  <a:moveTo>
                    <a:pt x="2776" y="1"/>
                  </a:moveTo>
                  <a:cubicBezTo>
                    <a:pt x="2272" y="1"/>
                    <a:pt x="1764" y="192"/>
                    <a:pt x="1365" y="582"/>
                  </a:cubicBezTo>
                  <a:cubicBezTo>
                    <a:pt x="0" y="1826"/>
                    <a:pt x="843" y="4094"/>
                    <a:pt x="2690" y="4175"/>
                  </a:cubicBezTo>
                  <a:cubicBezTo>
                    <a:pt x="2723" y="4176"/>
                    <a:pt x="2755" y="4177"/>
                    <a:pt x="2788" y="4177"/>
                  </a:cubicBezTo>
                  <a:cubicBezTo>
                    <a:pt x="4572" y="4177"/>
                    <a:pt x="5538" y="2023"/>
                    <a:pt x="4296" y="702"/>
                  </a:cubicBezTo>
                  <a:cubicBezTo>
                    <a:pt x="3894" y="237"/>
                    <a:pt x="3337" y="1"/>
                    <a:pt x="27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4"/>
            <p:cNvSpPr/>
            <p:nvPr/>
          </p:nvSpPr>
          <p:spPr>
            <a:xfrm>
              <a:off x="2651500" y="2065850"/>
              <a:ext cx="110250" cy="103450"/>
            </a:xfrm>
            <a:custGeom>
              <a:rect b="b" l="l" r="r" t="t"/>
              <a:pathLst>
                <a:path extrusionOk="0" h="4138" w="4410">
                  <a:moveTo>
                    <a:pt x="2091" y="0"/>
                  </a:moveTo>
                  <a:cubicBezTo>
                    <a:pt x="1039" y="0"/>
                    <a:pt x="28" y="804"/>
                    <a:pt x="14" y="2040"/>
                  </a:cubicBezTo>
                  <a:cubicBezTo>
                    <a:pt x="1" y="3299"/>
                    <a:pt x="1022" y="4138"/>
                    <a:pt x="2093" y="4138"/>
                  </a:cubicBezTo>
                  <a:cubicBezTo>
                    <a:pt x="2594" y="4138"/>
                    <a:pt x="3105" y="3954"/>
                    <a:pt x="3527" y="3545"/>
                  </a:cubicBezTo>
                  <a:cubicBezTo>
                    <a:pt x="4390" y="2763"/>
                    <a:pt x="4410" y="1418"/>
                    <a:pt x="3567" y="635"/>
                  </a:cubicBezTo>
                  <a:cubicBezTo>
                    <a:pt x="3142" y="197"/>
                    <a:pt x="2611" y="0"/>
                    <a:pt x="20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4"/>
            <p:cNvSpPr/>
            <p:nvPr/>
          </p:nvSpPr>
          <p:spPr>
            <a:xfrm>
              <a:off x="4097025" y="968425"/>
              <a:ext cx="138875" cy="104200"/>
            </a:xfrm>
            <a:custGeom>
              <a:rect b="b" l="l" r="r" t="t"/>
              <a:pathLst>
                <a:path extrusionOk="0" h="4168" w="5555">
                  <a:moveTo>
                    <a:pt x="2780" y="0"/>
                  </a:moveTo>
                  <a:cubicBezTo>
                    <a:pt x="2252" y="0"/>
                    <a:pt x="1724" y="206"/>
                    <a:pt x="1325" y="615"/>
                  </a:cubicBezTo>
                  <a:cubicBezTo>
                    <a:pt x="0" y="1919"/>
                    <a:pt x="923" y="4167"/>
                    <a:pt x="2770" y="4167"/>
                  </a:cubicBezTo>
                  <a:cubicBezTo>
                    <a:pt x="2778" y="4168"/>
                    <a:pt x="2786" y="4168"/>
                    <a:pt x="2795" y="4168"/>
                  </a:cubicBezTo>
                  <a:cubicBezTo>
                    <a:pt x="4625" y="4168"/>
                    <a:pt x="5554" y="1934"/>
                    <a:pt x="4255" y="635"/>
                  </a:cubicBezTo>
                  <a:cubicBezTo>
                    <a:pt x="3851" y="211"/>
                    <a:pt x="3316" y="0"/>
                    <a:pt x="27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4"/>
            <p:cNvSpPr/>
            <p:nvPr/>
          </p:nvSpPr>
          <p:spPr>
            <a:xfrm>
              <a:off x="4462600" y="603900"/>
              <a:ext cx="138250" cy="104375"/>
            </a:xfrm>
            <a:custGeom>
              <a:rect b="b" l="l" r="r" t="t"/>
              <a:pathLst>
                <a:path extrusionOk="0" h="4175" w="5530">
                  <a:moveTo>
                    <a:pt x="2750" y="1"/>
                  </a:moveTo>
                  <a:cubicBezTo>
                    <a:pt x="936" y="1"/>
                    <a:pt x="1" y="2201"/>
                    <a:pt x="1274" y="3514"/>
                  </a:cubicBezTo>
                  <a:cubicBezTo>
                    <a:pt x="1672" y="3953"/>
                    <a:pt x="2211" y="4174"/>
                    <a:pt x="2752" y="4174"/>
                  </a:cubicBezTo>
                  <a:cubicBezTo>
                    <a:pt x="3275" y="4174"/>
                    <a:pt x="3800" y="3968"/>
                    <a:pt x="4204" y="3554"/>
                  </a:cubicBezTo>
                  <a:cubicBezTo>
                    <a:pt x="5529" y="2290"/>
                    <a:pt x="4646" y="21"/>
                    <a:pt x="2799" y="1"/>
                  </a:cubicBezTo>
                  <a:cubicBezTo>
                    <a:pt x="2783" y="1"/>
                    <a:pt x="2767"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4"/>
            <p:cNvSpPr/>
            <p:nvPr/>
          </p:nvSpPr>
          <p:spPr>
            <a:xfrm>
              <a:off x="4845200" y="300325"/>
              <a:ext cx="79300" cy="42625"/>
            </a:xfrm>
            <a:custGeom>
              <a:rect b="b" l="l" r="r" t="t"/>
              <a:pathLst>
                <a:path extrusionOk="0" h="1705" w="3172">
                  <a:moveTo>
                    <a:pt x="0" y="1"/>
                  </a:moveTo>
                  <a:lnTo>
                    <a:pt x="0" y="1"/>
                  </a:lnTo>
                  <a:cubicBezTo>
                    <a:pt x="80" y="422"/>
                    <a:pt x="301" y="804"/>
                    <a:pt x="602" y="1085"/>
                  </a:cubicBezTo>
                  <a:cubicBezTo>
                    <a:pt x="998" y="1492"/>
                    <a:pt x="1529" y="1704"/>
                    <a:pt x="2062" y="1704"/>
                  </a:cubicBezTo>
                  <a:cubicBezTo>
                    <a:pt x="2448" y="1704"/>
                    <a:pt x="2835" y="1593"/>
                    <a:pt x="3172" y="1366"/>
                  </a:cubicBezTo>
                  <a:cubicBezTo>
                    <a:pt x="2128" y="884"/>
                    <a:pt x="1064" y="442"/>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4"/>
            <p:cNvSpPr/>
            <p:nvPr/>
          </p:nvSpPr>
          <p:spPr>
            <a:xfrm>
              <a:off x="4462325" y="968475"/>
              <a:ext cx="138025" cy="104150"/>
            </a:xfrm>
            <a:custGeom>
              <a:rect b="b" l="l" r="r" t="t"/>
              <a:pathLst>
                <a:path extrusionOk="0" h="4166" w="5521">
                  <a:moveTo>
                    <a:pt x="2760" y="1"/>
                  </a:moveTo>
                  <a:cubicBezTo>
                    <a:pt x="2228" y="1"/>
                    <a:pt x="1696" y="211"/>
                    <a:pt x="1305" y="633"/>
                  </a:cubicBezTo>
                  <a:cubicBezTo>
                    <a:pt x="0" y="1937"/>
                    <a:pt x="924" y="4165"/>
                    <a:pt x="2770" y="4165"/>
                  </a:cubicBezTo>
                  <a:cubicBezTo>
                    <a:pt x="4617" y="4165"/>
                    <a:pt x="5520" y="1937"/>
                    <a:pt x="4215" y="633"/>
                  </a:cubicBezTo>
                  <a:cubicBezTo>
                    <a:pt x="3824" y="211"/>
                    <a:pt x="3292" y="1"/>
                    <a:pt x="2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4"/>
            <p:cNvSpPr/>
            <p:nvPr/>
          </p:nvSpPr>
          <p:spPr>
            <a:xfrm>
              <a:off x="4840175" y="602850"/>
              <a:ext cx="115450" cy="103525"/>
            </a:xfrm>
            <a:custGeom>
              <a:rect b="b" l="l" r="r" t="t"/>
              <a:pathLst>
                <a:path extrusionOk="0" h="4141" w="4618">
                  <a:moveTo>
                    <a:pt x="2244" y="1"/>
                  </a:moveTo>
                  <a:cubicBezTo>
                    <a:pt x="1770" y="1"/>
                    <a:pt x="1297" y="179"/>
                    <a:pt x="904" y="545"/>
                  </a:cubicBezTo>
                  <a:cubicBezTo>
                    <a:pt x="81" y="1308"/>
                    <a:pt x="0" y="2572"/>
                    <a:pt x="743" y="3415"/>
                  </a:cubicBezTo>
                  <a:cubicBezTo>
                    <a:pt x="1157" y="3897"/>
                    <a:pt x="1734" y="4141"/>
                    <a:pt x="2312" y="4141"/>
                  </a:cubicBezTo>
                  <a:cubicBezTo>
                    <a:pt x="2771" y="4141"/>
                    <a:pt x="3232" y="3987"/>
                    <a:pt x="3613" y="3676"/>
                  </a:cubicBezTo>
                  <a:cubicBezTo>
                    <a:pt x="4517" y="2954"/>
                    <a:pt x="4617" y="1609"/>
                    <a:pt x="3814" y="746"/>
                  </a:cubicBezTo>
                  <a:cubicBezTo>
                    <a:pt x="3377" y="255"/>
                    <a:pt x="2810" y="1"/>
                    <a:pt x="22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4"/>
            <p:cNvSpPr/>
            <p:nvPr/>
          </p:nvSpPr>
          <p:spPr>
            <a:xfrm>
              <a:off x="4827125" y="968475"/>
              <a:ext cx="139025" cy="104150"/>
            </a:xfrm>
            <a:custGeom>
              <a:rect b="b" l="l" r="r" t="t"/>
              <a:pathLst>
                <a:path extrusionOk="0" h="4166" w="5561">
                  <a:moveTo>
                    <a:pt x="2781" y="1"/>
                  </a:moveTo>
                  <a:cubicBezTo>
                    <a:pt x="2249" y="1"/>
                    <a:pt x="1717" y="211"/>
                    <a:pt x="1325" y="633"/>
                  </a:cubicBezTo>
                  <a:cubicBezTo>
                    <a:pt x="1" y="1917"/>
                    <a:pt x="924" y="4165"/>
                    <a:pt x="2791" y="4165"/>
                  </a:cubicBezTo>
                  <a:cubicBezTo>
                    <a:pt x="4637" y="4165"/>
                    <a:pt x="5561" y="1917"/>
                    <a:pt x="4236" y="633"/>
                  </a:cubicBezTo>
                  <a:cubicBezTo>
                    <a:pt x="3844" y="211"/>
                    <a:pt x="3312" y="1"/>
                    <a:pt x="27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4"/>
            <p:cNvSpPr/>
            <p:nvPr/>
          </p:nvSpPr>
          <p:spPr>
            <a:xfrm>
              <a:off x="5192725" y="603400"/>
              <a:ext cx="137725" cy="103925"/>
            </a:xfrm>
            <a:custGeom>
              <a:rect b="b" l="l" r="r" t="t"/>
              <a:pathLst>
                <a:path extrusionOk="0" h="4157" w="5509">
                  <a:moveTo>
                    <a:pt x="2752" y="1"/>
                  </a:moveTo>
                  <a:cubicBezTo>
                    <a:pt x="2207" y="1"/>
                    <a:pt x="1664" y="222"/>
                    <a:pt x="1274" y="664"/>
                  </a:cubicBezTo>
                  <a:cubicBezTo>
                    <a:pt x="0" y="1977"/>
                    <a:pt x="935" y="4157"/>
                    <a:pt x="2749" y="4157"/>
                  </a:cubicBezTo>
                  <a:cubicBezTo>
                    <a:pt x="2766" y="4157"/>
                    <a:pt x="2782" y="4157"/>
                    <a:pt x="2799" y="4156"/>
                  </a:cubicBezTo>
                  <a:cubicBezTo>
                    <a:pt x="4646" y="4136"/>
                    <a:pt x="5509" y="1888"/>
                    <a:pt x="4184" y="603"/>
                  </a:cubicBezTo>
                  <a:cubicBezTo>
                    <a:pt x="3792" y="202"/>
                    <a:pt x="3271" y="1"/>
                    <a:pt x="27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4"/>
            <p:cNvSpPr/>
            <p:nvPr/>
          </p:nvSpPr>
          <p:spPr>
            <a:xfrm>
              <a:off x="5193000" y="968675"/>
              <a:ext cx="137950" cy="104425"/>
            </a:xfrm>
            <a:custGeom>
              <a:rect b="b" l="l" r="r" t="t"/>
              <a:pathLst>
                <a:path extrusionOk="0" h="4177" w="5518">
                  <a:moveTo>
                    <a:pt x="2730" y="0"/>
                  </a:moveTo>
                  <a:cubicBezTo>
                    <a:pt x="946" y="0"/>
                    <a:pt x="0" y="2135"/>
                    <a:pt x="1222" y="3475"/>
                  </a:cubicBezTo>
                  <a:cubicBezTo>
                    <a:pt x="1624" y="3940"/>
                    <a:pt x="2187" y="4177"/>
                    <a:pt x="2750" y="4177"/>
                  </a:cubicBezTo>
                  <a:cubicBezTo>
                    <a:pt x="3256" y="4177"/>
                    <a:pt x="3763" y="3985"/>
                    <a:pt x="4153" y="3595"/>
                  </a:cubicBezTo>
                  <a:cubicBezTo>
                    <a:pt x="5518" y="2351"/>
                    <a:pt x="4675" y="83"/>
                    <a:pt x="2828" y="3"/>
                  </a:cubicBezTo>
                  <a:cubicBezTo>
                    <a:pt x="2795" y="1"/>
                    <a:pt x="2762"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4"/>
            <p:cNvSpPr/>
            <p:nvPr/>
          </p:nvSpPr>
          <p:spPr>
            <a:xfrm>
              <a:off x="5557375"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9" y="4176"/>
                    <a:pt x="2797" y="4176"/>
                    <a:pt x="2805" y="4175"/>
                  </a:cubicBezTo>
                  <a:cubicBezTo>
                    <a:pt x="4652" y="4135"/>
                    <a:pt x="5535" y="1887"/>
                    <a:pt x="4210" y="603"/>
                  </a:cubicBezTo>
                  <a:cubicBezTo>
                    <a:pt x="3818" y="201"/>
                    <a:pt x="3297" y="0"/>
                    <a:pt x="27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4"/>
            <p:cNvSpPr/>
            <p:nvPr/>
          </p:nvSpPr>
          <p:spPr>
            <a:xfrm>
              <a:off x="4097150" y="238600"/>
              <a:ext cx="138875" cy="104425"/>
            </a:xfrm>
            <a:custGeom>
              <a:rect b="b" l="l" r="r" t="t"/>
              <a:pathLst>
                <a:path extrusionOk="0" h="4177" w="5555">
                  <a:moveTo>
                    <a:pt x="2780" y="1"/>
                  </a:moveTo>
                  <a:cubicBezTo>
                    <a:pt x="950" y="1"/>
                    <a:pt x="1" y="2215"/>
                    <a:pt x="1300" y="3534"/>
                  </a:cubicBezTo>
                  <a:cubicBezTo>
                    <a:pt x="1696" y="3960"/>
                    <a:pt x="2236" y="4176"/>
                    <a:pt x="2777" y="4176"/>
                  </a:cubicBezTo>
                  <a:cubicBezTo>
                    <a:pt x="3305" y="4176"/>
                    <a:pt x="3834" y="3970"/>
                    <a:pt x="4230" y="3554"/>
                  </a:cubicBezTo>
                  <a:cubicBezTo>
                    <a:pt x="5555" y="2269"/>
                    <a:pt x="4652" y="21"/>
                    <a:pt x="2805" y="1"/>
                  </a:cubicBezTo>
                  <a:cubicBezTo>
                    <a:pt x="2797" y="1"/>
                    <a:pt x="2789" y="1"/>
                    <a:pt x="27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4"/>
            <p:cNvSpPr/>
            <p:nvPr/>
          </p:nvSpPr>
          <p:spPr>
            <a:xfrm>
              <a:off x="4097525" y="603300"/>
              <a:ext cx="137950" cy="104575"/>
            </a:xfrm>
            <a:custGeom>
              <a:rect b="b" l="l" r="r" t="t"/>
              <a:pathLst>
                <a:path extrusionOk="0" h="4183" w="5518">
                  <a:moveTo>
                    <a:pt x="2766" y="1"/>
                  </a:moveTo>
                  <a:cubicBezTo>
                    <a:pt x="2260" y="1"/>
                    <a:pt x="1754" y="188"/>
                    <a:pt x="1365" y="567"/>
                  </a:cubicBezTo>
                  <a:cubicBezTo>
                    <a:pt x="0" y="1812"/>
                    <a:pt x="823" y="4100"/>
                    <a:pt x="2690" y="4180"/>
                  </a:cubicBezTo>
                  <a:cubicBezTo>
                    <a:pt x="2723" y="4182"/>
                    <a:pt x="2755" y="4182"/>
                    <a:pt x="2787" y="4182"/>
                  </a:cubicBezTo>
                  <a:cubicBezTo>
                    <a:pt x="4571" y="4182"/>
                    <a:pt x="5518" y="2028"/>
                    <a:pt x="4296" y="688"/>
                  </a:cubicBezTo>
                  <a:cubicBezTo>
                    <a:pt x="3894" y="233"/>
                    <a:pt x="3330" y="1"/>
                    <a:pt x="27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4"/>
            <p:cNvSpPr/>
            <p:nvPr/>
          </p:nvSpPr>
          <p:spPr>
            <a:xfrm>
              <a:off x="4462475" y="238600"/>
              <a:ext cx="138375" cy="104425"/>
            </a:xfrm>
            <a:custGeom>
              <a:rect b="b" l="l" r="r" t="t"/>
              <a:pathLst>
                <a:path extrusionOk="0" h="4177" w="5535">
                  <a:moveTo>
                    <a:pt x="2779" y="1"/>
                  </a:moveTo>
                  <a:cubicBezTo>
                    <a:pt x="949" y="1"/>
                    <a:pt x="0" y="2195"/>
                    <a:pt x="1279" y="3514"/>
                  </a:cubicBezTo>
                  <a:cubicBezTo>
                    <a:pt x="1680" y="3955"/>
                    <a:pt x="2228" y="4176"/>
                    <a:pt x="2775" y="4176"/>
                  </a:cubicBezTo>
                  <a:cubicBezTo>
                    <a:pt x="3297" y="4176"/>
                    <a:pt x="3818" y="3976"/>
                    <a:pt x="4209" y="3574"/>
                  </a:cubicBezTo>
                  <a:cubicBezTo>
                    <a:pt x="5534" y="2289"/>
                    <a:pt x="4651" y="41"/>
                    <a:pt x="2804" y="1"/>
                  </a:cubicBezTo>
                  <a:cubicBezTo>
                    <a:pt x="2796" y="1"/>
                    <a:pt x="2788" y="1"/>
                    <a:pt x="27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4"/>
            <p:cNvSpPr/>
            <p:nvPr/>
          </p:nvSpPr>
          <p:spPr>
            <a:xfrm>
              <a:off x="4827625" y="1700850"/>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4"/>
            <p:cNvSpPr/>
            <p:nvPr/>
          </p:nvSpPr>
          <p:spPr>
            <a:xfrm>
              <a:off x="5203475" y="1335525"/>
              <a:ext cx="110600" cy="103700"/>
            </a:xfrm>
            <a:custGeom>
              <a:rect b="b" l="l" r="r" t="t"/>
              <a:pathLst>
                <a:path extrusionOk="0" h="4148" w="4424">
                  <a:moveTo>
                    <a:pt x="2314" y="0"/>
                  </a:moveTo>
                  <a:cubicBezTo>
                    <a:pt x="1822" y="0"/>
                    <a:pt x="1319" y="180"/>
                    <a:pt x="904" y="583"/>
                  </a:cubicBezTo>
                  <a:cubicBezTo>
                    <a:pt x="41" y="1346"/>
                    <a:pt x="1" y="2691"/>
                    <a:pt x="823" y="3494"/>
                  </a:cubicBezTo>
                  <a:cubicBezTo>
                    <a:pt x="1255" y="3945"/>
                    <a:pt x="1795" y="4148"/>
                    <a:pt x="2323" y="4148"/>
                  </a:cubicBezTo>
                  <a:cubicBezTo>
                    <a:pt x="3369" y="4148"/>
                    <a:pt x="4370" y="3355"/>
                    <a:pt x="4396" y="2129"/>
                  </a:cubicBezTo>
                  <a:cubicBezTo>
                    <a:pt x="4424" y="861"/>
                    <a:pt x="3392" y="0"/>
                    <a:pt x="23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4"/>
            <p:cNvSpPr/>
            <p:nvPr/>
          </p:nvSpPr>
          <p:spPr>
            <a:xfrm>
              <a:off x="4097025" y="2795075"/>
              <a:ext cx="139000" cy="104600"/>
            </a:xfrm>
            <a:custGeom>
              <a:rect b="b" l="l" r="r" t="t"/>
              <a:pathLst>
                <a:path extrusionOk="0" h="4184" w="5560">
                  <a:moveTo>
                    <a:pt x="2781" y="1"/>
                  </a:moveTo>
                  <a:cubicBezTo>
                    <a:pt x="2252" y="1"/>
                    <a:pt x="1724" y="211"/>
                    <a:pt x="1325" y="630"/>
                  </a:cubicBezTo>
                  <a:cubicBezTo>
                    <a:pt x="0" y="1935"/>
                    <a:pt x="923" y="4163"/>
                    <a:pt x="2770" y="4183"/>
                  </a:cubicBezTo>
                  <a:cubicBezTo>
                    <a:pt x="4617" y="4183"/>
                    <a:pt x="5560" y="1955"/>
                    <a:pt x="4255" y="650"/>
                  </a:cubicBezTo>
                  <a:cubicBezTo>
                    <a:pt x="3852" y="216"/>
                    <a:pt x="3316" y="1"/>
                    <a:pt x="27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4"/>
            <p:cNvSpPr/>
            <p:nvPr/>
          </p:nvSpPr>
          <p:spPr>
            <a:xfrm>
              <a:off x="4462325" y="2429950"/>
              <a:ext cx="138225" cy="104425"/>
            </a:xfrm>
            <a:custGeom>
              <a:rect b="b" l="l" r="r" t="t"/>
              <a:pathLst>
                <a:path extrusionOk="0" h="4177" w="5529">
                  <a:moveTo>
                    <a:pt x="2760" y="0"/>
                  </a:moveTo>
                  <a:cubicBezTo>
                    <a:pt x="2238" y="0"/>
                    <a:pt x="1717" y="201"/>
                    <a:pt x="1325" y="603"/>
                  </a:cubicBezTo>
                  <a:cubicBezTo>
                    <a:pt x="0" y="1888"/>
                    <a:pt x="884" y="4136"/>
                    <a:pt x="2730" y="4176"/>
                  </a:cubicBezTo>
                  <a:cubicBezTo>
                    <a:pt x="2747" y="4176"/>
                    <a:pt x="2763" y="4176"/>
                    <a:pt x="2779" y="4176"/>
                  </a:cubicBezTo>
                  <a:cubicBezTo>
                    <a:pt x="4594" y="4176"/>
                    <a:pt x="5529" y="1976"/>
                    <a:pt x="4256" y="663"/>
                  </a:cubicBezTo>
                  <a:cubicBezTo>
                    <a:pt x="3855" y="221"/>
                    <a:pt x="3307" y="0"/>
                    <a:pt x="2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4"/>
            <p:cNvSpPr/>
            <p:nvPr/>
          </p:nvSpPr>
          <p:spPr>
            <a:xfrm>
              <a:off x="4844500" y="2065900"/>
              <a:ext cx="110100" cy="103350"/>
            </a:xfrm>
            <a:custGeom>
              <a:rect b="b" l="l" r="r" t="t"/>
              <a:pathLst>
                <a:path extrusionOk="0" h="4134" w="4404">
                  <a:moveTo>
                    <a:pt x="2103" y="1"/>
                  </a:moveTo>
                  <a:cubicBezTo>
                    <a:pt x="1027" y="1"/>
                    <a:pt x="1" y="840"/>
                    <a:pt x="28" y="2098"/>
                  </a:cubicBezTo>
                  <a:cubicBezTo>
                    <a:pt x="42" y="3324"/>
                    <a:pt x="1049" y="4134"/>
                    <a:pt x="2099" y="4134"/>
                  </a:cubicBezTo>
                  <a:cubicBezTo>
                    <a:pt x="2614" y="4134"/>
                    <a:pt x="3138" y="3939"/>
                    <a:pt x="3561" y="3503"/>
                  </a:cubicBezTo>
                  <a:cubicBezTo>
                    <a:pt x="4404" y="2700"/>
                    <a:pt x="4384" y="1356"/>
                    <a:pt x="3541" y="593"/>
                  </a:cubicBezTo>
                  <a:cubicBezTo>
                    <a:pt x="3119" y="184"/>
                    <a:pt x="2606" y="1"/>
                    <a:pt x="21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4"/>
            <p:cNvSpPr/>
            <p:nvPr/>
          </p:nvSpPr>
          <p:spPr>
            <a:xfrm>
              <a:off x="5203975" y="1700625"/>
              <a:ext cx="114950" cy="103350"/>
            </a:xfrm>
            <a:custGeom>
              <a:rect b="b" l="l" r="r" t="t"/>
              <a:pathLst>
                <a:path extrusionOk="0" h="4134" w="4598">
                  <a:moveTo>
                    <a:pt x="2303" y="0"/>
                  </a:moveTo>
                  <a:cubicBezTo>
                    <a:pt x="1803" y="0"/>
                    <a:pt x="1302" y="182"/>
                    <a:pt x="904" y="551"/>
                  </a:cubicBezTo>
                  <a:cubicBezTo>
                    <a:pt x="61" y="1314"/>
                    <a:pt x="1" y="2619"/>
                    <a:pt x="783" y="3462"/>
                  </a:cubicBezTo>
                  <a:cubicBezTo>
                    <a:pt x="1197"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4"/>
            <p:cNvSpPr/>
            <p:nvPr/>
          </p:nvSpPr>
          <p:spPr>
            <a:xfrm>
              <a:off x="5557525" y="1335525"/>
              <a:ext cx="138225" cy="104350"/>
            </a:xfrm>
            <a:custGeom>
              <a:rect b="b" l="l" r="r" t="t"/>
              <a:pathLst>
                <a:path extrusionOk="0" h="4174" w="5529">
                  <a:moveTo>
                    <a:pt x="2750" y="1"/>
                  </a:moveTo>
                  <a:cubicBezTo>
                    <a:pt x="936" y="1"/>
                    <a:pt x="1" y="2201"/>
                    <a:pt x="1274" y="3514"/>
                  </a:cubicBezTo>
                  <a:cubicBezTo>
                    <a:pt x="1672" y="3953"/>
                    <a:pt x="2216" y="4174"/>
                    <a:pt x="2760" y="4174"/>
                  </a:cubicBezTo>
                  <a:cubicBezTo>
                    <a:pt x="3285" y="4174"/>
                    <a:pt x="3810" y="3968"/>
                    <a:pt x="4204" y="3554"/>
                  </a:cubicBezTo>
                  <a:cubicBezTo>
                    <a:pt x="5529" y="2269"/>
                    <a:pt x="4646" y="21"/>
                    <a:pt x="2799" y="1"/>
                  </a:cubicBezTo>
                  <a:cubicBezTo>
                    <a:pt x="2783" y="1"/>
                    <a:pt x="2766"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4"/>
            <p:cNvSpPr/>
            <p:nvPr/>
          </p:nvSpPr>
          <p:spPr>
            <a:xfrm>
              <a:off x="4462325" y="2795525"/>
              <a:ext cx="138025" cy="104150"/>
            </a:xfrm>
            <a:custGeom>
              <a:rect b="b" l="l" r="r" t="t"/>
              <a:pathLst>
                <a:path extrusionOk="0" h="4166" w="5521">
                  <a:moveTo>
                    <a:pt x="2760" y="0"/>
                  </a:moveTo>
                  <a:cubicBezTo>
                    <a:pt x="2228" y="0"/>
                    <a:pt x="1696" y="211"/>
                    <a:pt x="1305" y="632"/>
                  </a:cubicBezTo>
                  <a:cubicBezTo>
                    <a:pt x="0" y="1917"/>
                    <a:pt x="924" y="4165"/>
                    <a:pt x="2770" y="4165"/>
                  </a:cubicBezTo>
                  <a:cubicBezTo>
                    <a:pt x="4617" y="4165"/>
                    <a:pt x="5520" y="1917"/>
                    <a:pt x="4215" y="632"/>
                  </a:cubicBezTo>
                  <a:cubicBezTo>
                    <a:pt x="3824" y="211"/>
                    <a:pt x="3292" y="0"/>
                    <a:pt x="2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4"/>
            <p:cNvSpPr/>
            <p:nvPr/>
          </p:nvSpPr>
          <p:spPr>
            <a:xfrm>
              <a:off x="4827625"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4"/>
            <p:cNvSpPr/>
            <p:nvPr/>
          </p:nvSpPr>
          <p:spPr>
            <a:xfrm>
              <a:off x="5192425" y="2065050"/>
              <a:ext cx="138100" cy="104525"/>
            </a:xfrm>
            <a:custGeom>
              <a:rect b="b" l="l" r="r" t="t"/>
              <a:pathLst>
                <a:path extrusionOk="0" h="4181" w="5524">
                  <a:moveTo>
                    <a:pt x="2767" y="0"/>
                  </a:moveTo>
                  <a:cubicBezTo>
                    <a:pt x="2261" y="0"/>
                    <a:pt x="1755" y="187"/>
                    <a:pt x="1366" y="567"/>
                  </a:cubicBezTo>
                  <a:cubicBezTo>
                    <a:pt x="1" y="1811"/>
                    <a:pt x="824" y="4099"/>
                    <a:pt x="2670" y="4180"/>
                  </a:cubicBezTo>
                  <a:cubicBezTo>
                    <a:pt x="2695" y="4180"/>
                    <a:pt x="2720" y="4181"/>
                    <a:pt x="2745" y="4181"/>
                  </a:cubicBezTo>
                  <a:cubicBezTo>
                    <a:pt x="4544" y="4181"/>
                    <a:pt x="5524" y="2033"/>
                    <a:pt x="4296" y="687"/>
                  </a:cubicBezTo>
                  <a:cubicBezTo>
                    <a:pt x="3894" y="232"/>
                    <a:pt x="3331" y="0"/>
                    <a:pt x="27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4"/>
            <p:cNvSpPr/>
            <p:nvPr/>
          </p:nvSpPr>
          <p:spPr>
            <a:xfrm>
              <a:off x="5557375"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9" y="4173"/>
                    <a:pt x="2797" y="4173"/>
                    <a:pt x="2805" y="4173"/>
                  </a:cubicBezTo>
                  <a:cubicBezTo>
                    <a:pt x="4652" y="4133"/>
                    <a:pt x="5535" y="1905"/>
                    <a:pt x="4210" y="620"/>
                  </a:cubicBezTo>
                  <a:cubicBezTo>
                    <a:pt x="3816" y="206"/>
                    <a:pt x="3291" y="1"/>
                    <a:pt x="27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4"/>
            <p:cNvSpPr/>
            <p:nvPr/>
          </p:nvSpPr>
          <p:spPr>
            <a:xfrm>
              <a:off x="4827125" y="2795025"/>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4"/>
            <p:cNvSpPr/>
            <p:nvPr/>
          </p:nvSpPr>
          <p:spPr>
            <a:xfrm>
              <a:off x="5192725" y="2429950"/>
              <a:ext cx="137725" cy="104425"/>
            </a:xfrm>
            <a:custGeom>
              <a:rect b="b" l="l" r="r" t="t"/>
              <a:pathLst>
                <a:path extrusionOk="0" h="4177" w="5509">
                  <a:moveTo>
                    <a:pt x="2752" y="0"/>
                  </a:moveTo>
                  <a:cubicBezTo>
                    <a:pt x="2207" y="0"/>
                    <a:pt x="1664" y="221"/>
                    <a:pt x="1274" y="663"/>
                  </a:cubicBezTo>
                  <a:cubicBezTo>
                    <a:pt x="0" y="1976"/>
                    <a:pt x="935" y="4176"/>
                    <a:pt x="2750" y="4176"/>
                  </a:cubicBezTo>
                  <a:cubicBezTo>
                    <a:pt x="2766" y="4176"/>
                    <a:pt x="2783" y="4176"/>
                    <a:pt x="2799" y="4176"/>
                  </a:cubicBezTo>
                  <a:cubicBezTo>
                    <a:pt x="4646" y="4136"/>
                    <a:pt x="5509" y="1888"/>
                    <a:pt x="4184" y="603"/>
                  </a:cubicBezTo>
                  <a:cubicBezTo>
                    <a:pt x="3792" y="201"/>
                    <a:pt x="3271" y="0"/>
                    <a:pt x="27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4"/>
            <p:cNvSpPr/>
            <p:nvPr/>
          </p:nvSpPr>
          <p:spPr>
            <a:xfrm>
              <a:off x="5557250" y="2065150"/>
              <a:ext cx="138375" cy="104400"/>
            </a:xfrm>
            <a:custGeom>
              <a:rect b="b" l="l" r="r" t="t"/>
              <a:pathLst>
                <a:path extrusionOk="0" h="4176" w="5535">
                  <a:moveTo>
                    <a:pt x="2777" y="0"/>
                  </a:moveTo>
                  <a:cubicBezTo>
                    <a:pt x="2258" y="0"/>
                    <a:pt x="1737" y="201"/>
                    <a:pt x="1345" y="603"/>
                  </a:cubicBezTo>
                  <a:cubicBezTo>
                    <a:pt x="0" y="1887"/>
                    <a:pt x="883" y="4135"/>
                    <a:pt x="2730" y="4176"/>
                  </a:cubicBezTo>
                  <a:cubicBezTo>
                    <a:pt x="2738" y="4176"/>
                    <a:pt x="2747" y="4176"/>
                    <a:pt x="2755" y="4176"/>
                  </a:cubicBezTo>
                  <a:cubicBezTo>
                    <a:pt x="4585" y="4176"/>
                    <a:pt x="5534" y="1982"/>
                    <a:pt x="4255" y="663"/>
                  </a:cubicBezTo>
                  <a:cubicBezTo>
                    <a:pt x="3865" y="221"/>
                    <a:pt x="3322" y="0"/>
                    <a:pt x="27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4"/>
            <p:cNvSpPr/>
            <p:nvPr/>
          </p:nvSpPr>
          <p:spPr>
            <a:xfrm>
              <a:off x="5193000"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2"/>
                    <a:pt x="2828" y="2"/>
                  </a:cubicBezTo>
                  <a:cubicBezTo>
                    <a:pt x="2795" y="1"/>
                    <a:pt x="2762"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4"/>
            <p:cNvSpPr/>
            <p:nvPr/>
          </p:nvSpPr>
          <p:spPr>
            <a:xfrm>
              <a:off x="5557250"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7" y="4176"/>
                    <a:pt x="2763" y="4176"/>
                    <a:pt x="2779" y="4176"/>
                  </a:cubicBezTo>
                  <a:cubicBezTo>
                    <a:pt x="4594" y="4176"/>
                    <a:pt x="5549" y="1996"/>
                    <a:pt x="4275" y="663"/>
                  </a:cubicBezTo>
                  <a:cubicBezTo>
                    <a:pt x="3885" y="221"/>
                    <a:pt x="3342" y="0"/>
                    <a:pt x="27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4"/>
            <p:cNvSpPr/>
            <p:nvPr/>
          </p:nvSpPr>
          <p:spPr>
            <a:xfrm>
              <a:off x="5557525"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4"/>
            <p:cNvSpPr/>
            <p:nvPr/>
          </p:nvSpPr>
          <p:spPr>
            <a:xfrm>
              <a:off x="4107050" y="1334900"/>
              <a:ext cx="118450" cy="105375"/>
            </a:xfrm>
            <a:custGeom>
              <a:rect b="b" l="l" r="r" t="t"/>
              <a:pathLst>
                <a:path extrusionOk="0" h="4215" w="4738">
                  <a:moveTo>
                    <a:pt x="2364" y="0"/>
                  </a:moveTo>
                  <a:cubicBezTo>
                    <a:pt x="1893" y="0"/>
                    <a:pt x="1424" y="174"/>
                    <a:pt x="1024" y="528"/>
                  </a:cubicBezTo>
                  <a:cubicBezTo>
                    <a:pt x="121" y="1271"/>
                    <a:pt x="1" y="2615"/>
                    <a:pt x="763" y="3499"/>
                  </a:cubicBezTo>
                  <a:cubicBezTo>
                    <a:pt x="1183" y="3972"/>
                    <a:pt x="1763" y="4214"/>
                    <a:pt x="2345" y="4214"/>
                  </a:cubicBezTo>
                  <a:cubicBezTo>
                    <a:pt x="2849" y="4214"/>
                    <a:pt x="3353" y="4032"/>
                    <a:pt x="3754" y="3659"/>
                  </a:cubicBezTo>
                  <a:cubicBezTo>
                    <a:pt x="4637" y="2937"/>
                    <a:pt x="4737" y="1592"/>
                    <a:pt x="3955" y="749"/>
                  </a:cubicBezTo>
                  <a:cubicBezTo>
                    <a:pt x="3504" y="254"/>
                    <a:pt x="2933" y="0"/>
                    <a:pt x="23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4"/>
            <p:cNvSpPr/>
            <p:nvPr/>
          </p:nvSpPr>
          <p:spPr>
            <a:xfrm>
              <a:off x="4108550" y="1700525"/>
              <a:ext cx="110100" cy="103525"/>
            </a:xfrm>
            <a:custGeom>
              <a:rect b="b" l="l" r="r" t="t"/>
              <a:pathLst>
                <a:path extrusionOk="0" h="4141" w="4404">
                  <a:moveTo>
                    <a:pt x="2296" y="1"/>
                  </a:moveTo>
                  <a:cubicBezTo>
                    <a:pt x="1803" y="1"/>
                    <a:pt x="1300" y="178"/>
                    <a:pt x="884" y="575"/>
                  </a:cubicBezTo>
                  <a:cubicBezTo>
                    <a:pt x="21" y="1358"/>
                    <a:pt x="1" y="2703"/>
                    <a:pt x="844" y="3506"/>
                  </a:cubicBezTo>
                  <a:cubicBezTo>
                    <a:pt x="1262" y="3944"/>
                    <a:pt x="1788" y="4141"/>
                    <a:pt x="2306" y="4141"/>
                  </a:cubicBezTo>
                  <a:cubicBezTo>
                    <a:pt x="3352" y="4141"/>
                    <a:pt x="4363" y="3337"/>
                    <a:pt x="4376" y="2101"/>
                  </a:cubicBezTo>
                  <a:cubicBezTo>
                    <a:pt x="4404" y="848"/>
                    <a:pt x="3374" y="1"/>
                    <a:pt x="22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4"/>
            <p:cNvSpPr/>
            <p:nvPr/>
          </p:nvSpPr>
          <p:spPr>
            <a:xfrm>
              <a:off x="4479875" y="1335700"/>
              <a:ext cx="109925" cy="103600"/>
            </a:xfrm>
            <a:custGeom>
              <a:rect b="b" l="l" r="r" t="t"/>
              <a:pathLst>
                <a:path extrusionOk="0" h="4144" w="4397">
                  <a:moveTo>
                    <a:pt x="2092" y="1"/>
                  </a:moveTo>
                  <a:cubicBezTo>
                    <a:pt x="1031" y="1"/>
                    <a:pt x="14" y="817"/>
                    <a:pt x="1" y="2062"/>
                  </a:cubicBezTo>
                  <a:cubicBezTo>
                    <a:pt x="1" y="3316"/>
                    <a:pt x="1019" y="4144"/>
                    <a:pt x="2081" y="4144"/>
                  </a:cubicBezTo>
                  <a:cubicBezTo>
                    <a:pt x="2583" y="4144"/>
                    <a:pt x="3095" y="3959"/>
                    <a:pt x="3513" y="3547"/>
                  </a:cubicBezTo>
                  <a:cubicBezTo>
                    <a:pt x="4377" y="2764"/>
                    <a:pt x="4397" y="1419"/>
                    <a:pt x="3554" y="616"/>
                  </a:cubicBezTo>
                  <a:cubicBezTo>
                    <a:pt x="3128" y="191"/>
                    <a:pt x="2605" y="1"/>
                    <a:pt x="20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4"/>
            <p:cNvSpPr/>
            <p:nvPr/>
          </p:nvSpPr>
          <p:spPr>
            <a:xfrm>
              <a:off x="4108550" y="2065500"/>
              <a:ext cx="109775" cy="103725"/>
            </a:xfrm>
            <a:custGeom>
              <a:rect b="b" l="l" r="r" t="t"/>
              <a:pathLst>
                <a:path extrusionOk="0" h="4149" w="4391">
                  <a:moveTo>
                    <a:pt x="2289" y="1"/>
                  </a:moveTo>
                  <a:cubicBezTo>
                    <a:pt x="1791" y="1"/>
                    <a:pt x="1283" y="182"/>
                    <a:pt x="864" y="589"/>
                  </a:cubicBezTo>
                  <a:cubicBezTo>
                    <a:pt x="21" y="1372"/>
                    <a:pt x="1" y="2716"/>
                    <a:pt x="844" y="3519"/>
                  </a:cubicBezTo>
                  <a:cubicBezTo>
                    <a:pt x="1266" y="3954"/>
                    <a:pt x="1789" y="4149"/>
                    <a:pt x="2303" y="4149"/>
                  </a:cubicBezTo>
                  <a:cubicBezTo>
                    <a:pt x="3354" y="4149"/>
                    <a:pt x="4363" y="3334"/>
                    <a:pt x="4376" y="2094"/>
                  </a:cubicBezTo>
                  <a:cubicBezTo>
                    <a:pt x="4390" y="846"/>
                    <a:pt x="3363" y="1"/>
                    <a:pt x="22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4"/>
            <p:cNvSpPr/>
            <p:nvPr/>
          </p:nvSpPr>
          <p:spPr>
            <a:xfrm>
              <a:off x="4462750" y="1700325"/>
              <a:ext cx="138100" cy="104700"/>
            </a:xfrm>
            <a:custGeom>
              <a:rect b="b" l="l" r="r" t="t"/>
              <a:pathLst>
                <a:path extrusionOk="0" h="4188" w="5524">
                  <a:moveTo>
                    <a:pt x="2759" y="0"/>
                  </a:moveTo>
                  <a:cubicBezTo>
                    <a:pt x="960" y="0"/>
                    <a:pt x="0" y="2147"/>
                    <a:pt x="1228" y="3494"/>
                  </a:cubicBezTo>
                  <a:cubicBezTo>
                    <a:pt x="1627" y="3956"/>
                    <a:pt x="2187" y="4188"/>
                    <a:pt x="2747" y="4188"/>
                  </a:cubicBezTo>
                  <a:cubicBezTo>
                    <a:pt x="3256" y="4188"/>
                    <a:pt x="3766" y="3997"/>
                    <a:pt x="4158" y="3614"/>
                  </a:cubicBezTo>
                  <a:cubicBezTo>
                    <a:pt x="5523" y="2350"/>
                    <a:pt x="4680" y="82"/>
                    <a:pt x="2834" y="1"/>
                  </a:cubicBezTo>
                  <a:cubicBezTo>
                    <a:pt x="2809" y="1"/>
                    <a:pt x="2784" y="0"/>
                    <a:pt x="27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4"/>
            <p:cNvSpPr/>
            <p:nvPr/>
          </p:nvSpPr>
          <p:spPr>
            <a:xfrm>
              <a:off x="4827125" y="1335550"/>
              <a:ext cx="138525" cy="104525"/>
            </a:xfrm>
            <a:custGeom>
              <a:rect b="b" l="l" r="r" t="t"/>
              <a:pathLst>
                <a:path extrusionOk="0" h="4181" w="5541">
                  <a:moveTo>
                    <a:pt x="2771" y="0"/>
                  </a:moveTo>
                  <a:cubicBezTo>
                    <a:pt x="924" y="0"/>
                    <a:pt x="1" y="2228"/>
                    <a:pt x="1305" y="3533"/>
                  </a:cubicBezTo>
                  <a:cubicBezTo>
                    <a:pt x="1707" y="3964"/>
                    <a:pt x="2244" y="4180"/>
                    <a:pt x="2778" y="4180"/>
                  </a:cubicBezTo>
                  <a:cubicBezTo>
                    <a:pt x="3312" y="4180"/>
                    <a:pt x="3844" y="3964"/>
                    <a:pt x="4236" y="3533"/>
                  </a:cubicBezTo>
                  <a:cubicBezTo>
                    <a:pt x="5540" y="2228"/>
                    <a:pt x="4617"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4"/>
            <p:cNvSpPr/>
            <p:nvPr/>
          </p:nvSpPr>
          <p:spPr>
            <a:xfrm>
              <a:off x="4097525" y="2429975"/>
              <a:ext cx="137950" cy="104425"/>
            </a:xfrm>
            <a:custGeom>
              <a:rect b="b" l="l" r="r" t="t"/>
              <a:pathLst>
                <a:path extrusionOk="0" h="4177" w="5518">
                  <a:moveTo>
                    <a:pt x="2768" y="1"/>
                  </a:moveTo>
                  <a:cubicBezTo>
                    <a:pt x="2262" y="1"/>
                    <a:pt x="1755" y="192"/>
                    <a:pt x="1365" y="582"/>
                  </a:cubicBezTo>
                  <a:cubicBezTo>
                    <a:pt x="0" y="1826"/>
                    <a:pt x="823" y="4094"/>
                    <a:pt x="2690" y="4175"/>
                  </a:cubicBezTo>
                  <a:cubicBezTo>
                    <a:pt x="2723" y="4176"/>
                    <a:pt x="2755" y="4177"/>
                    <a:pt x="2787" y="4177"/>
                  </a:cubicBezTo>
                  <a:cubicBezTo>
                    <a:pt x="4571" y="4177"/>
                    <a:pt x="5518" y="2023"/>
                    <a:pt x="4296" y="702"/>
                  </a:cubicBezTo>
                  <a:cubicBezTo>
                    <a:pt x="3894" y="237"/>
                    <a:pt x="3331" y="1"/>
                    <a:pt x="2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4"/>
            <p:cNvSpPr/>
            <p:nvPr/>
          </p:nvSpPr>
          <p:spPr>
            <a:xfrm>
              <a:off x="4479550" y="2065850"/>
              <a:ext cx="110250" cy="103450"/>
            </a:xfrm>
            <a:custGeom>
              <a:rect b="b" l="l" r="r" t="t"/>
              <a:pathLst>
                <a:path extrusionOk="0" h="4138" w="4410">
                  <a:moveTo>
                    <a:pt x="2091" y="0"/>
                  </a:moveTo>
                  <a:cubicBezTo>
                    <a:pt x="1038" y="0"/>
                    <a:pt x="27" y="804"/>
                    <a:pt x="14" y="2040"/>
                  </a:cubicBezTo>
                  <a:cubicBezTo>
                    <a:pt x="0" y="3299"/>
                    <a:pt x="1022" y="4138"/>
                    <a:pt x="2093" y="4138"/>
                  </a:cubicBezTo>
                  <a:cubicBezTo>
                    <a:pt x="2593" y="4138"/>
                    <a:pt x="3105" y="3954"/>
                    <a:pt x="3526" y="3545"/>
                  </a:cubicBezTo>
                  <a:cubicBezTo>
                    <a:pt x="4390" y="2763"/>
                    <a:pt x="4410" y="1418"/>
                    <a:pt x="3567" y="635"/>
                  </a:cubicBezTo>
                  <a:cubicBezTo>
                    <a:pt x="3142" y="197"/>
                    <a:pt x="2611" y="0"/>
                    <a:pt x="20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4"/>
            <p:cNvSpPr/>
            <p:nvPr/>
          </p:nvSpPr>
          <p:spPr>
            <a:xfrm>
              <a:off x="5922550"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4"/>
            <p:cNvSpPr/>
            <p:nvPr/>
          </p:nvSpPr>
          <p:spPr>
            <a:xfrm>
              <a:off x="6288000" y="2430450"/>
              <a:ext cx="138375" cy="104425"/>
            </a:xfrm>
            <a:custGeom>
              <a:rect b="b" l="l" r="r" t="t"/>
              <a:pathLst>
                <a:path extrusionOk="0" h="4177" w="5535">
                  <a:moveTo>
                    <a:pt x="2780" y="1"/>
                  </a:moveTo>
                  <a:cubicBezTo>
                    <a:pt x="950" y="1"/>
                    <a:pt x="1" y="2195"/>
                    <a:pt x="1279" y="3513"/>
                  </a:cubicBezTo>
                  <a:cubicBezTo>
                    <a:pt x="1670" y="3955"/>
                    <a:pt x="2213" y="4176"/>
                    <a:pt x="2760" y="4176"/>
                  </a:cubicBezTo>
                  <a:cubicBezTo>
                    <a:pt x="3282" y="4176"/>
                    <a:pt x="3808" y="3975"/>
                    <a:pt x="4210" y="3574"/>
                  </a:cubicBezTo>
                  <a:cubicBezTo>
                    <a:pt x="5535" y="2289"/>
                    <a:pt x="4651" y="41"/>
                    <a:pt x="2805" y="1"/>
                  </a:cubicBezTo>
                  <a:cubicBezTo>
                    <a:pt x="2796" y="1"/>
                    <a:pt x="2788" y="1"/>
                    <a:pt x="27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4"/>
            <p:cNvSpPr/>
            <p:nvPr/>
          </p:nvSpPr>
          <p:spPr>
            <a:xfrm>
              <a:off x="6287850"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1" y="1917"/>
                    <a:pt x="4216" y="632"/>
                  </a:cubicBezTo>
                  <a:cubicBezTo>
                    <a:pt x="3824" y="211"/>
                    <a:pt x="3293" y="0"/>
                    <a:pt x="2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4"/>
            <p:cNvSpPr/>
            <p:nvPr/>
          </p:nvSpPr>
          <p:spPr>
            <a:xfrm>
              <a:off x="5932575" y="1334900"/>
              <a:ext cx="118450" cy="105375"/>
            </a:xfrm>
            <a:custGeom>
              <a:rect b="b" l="l" r="r" t="t"/>
              <a:pathLst>
                <a:path extrusionOk="0" h="4215" w="4738">
                  <a:moveTo>
                    <a:pt x="2354" y="0"/>
                  </a:moveTo>
                  <a:cubicBezTo>
                    <a:pt x="1884" y="0"/>
                    <a:pt x="1415" y="174"/>
                    <a:pt x="1025" y="528"/>
                  </a:cubicBezTo>
                  <a:cubicBezTo>
                    <a:pt x="10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4"/>
            <p:cNvSpPr/>
            <p:nvPr/>
          </p:nvSpPr>
          <p:spPr>
            <a:xfrm>
              <a:off x="5922825" y="1700325"/>
              <a:ext cx="138250" cy="104425"/>
            </a:xfrm>
            <a:custGeom>
              <a:rect b="b" l="l" r="r" t="t"/>
              <a:pathLst>
                <a:path extrusionOk="0" h="4177" w="5530">
                  <a:moveTo>
                    <a:pt x="2770" y="1"/>
                  </a:moveTo>
                  <a:cubicBezTo>
                    <a:pt x="956" y="1"/>
                    <a:pt x="1" y="2201"/>
                    <a:pt x="1274" y="3514"/>
                  </a:cubicBezTo>
                  <a:cubicBezTo>
                    <a:pt x="1675" y="3956"/>
                    <a:pt x="2223" y="4177"/>
                    <a:pt x="2770" y="4177"/>
                  </a:cubicBezTo>
                  <a:cubicBezTo>
                    <a:pt x="3292" y="4177"/>
                    <a:pt x="3813" y="3976"/>
                    <a:pt x="4205" y="3574"/>
                  </a:cubicBezTo>
                  <a:cubicBezTo>
                    <a:pt x="5529" y="2290"/>
                    <a:pt x="4666" y="41"/>
                    <a:pt x="2820" y="1"/>
                  </a:cubicBezTo>
                  <a:cubicBezTo>
                    <a:pt x="2803" y="1"/>
                    <a:pt x="2787" y="1"/>
                    <a:pt x="27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4"/>
            <p:cNvSpPr/>
            <p:nvPr/>
          </p:nvSpPr>
          <p:spPr>
            <a:xfrm>
              <a:off x="5922700" y="2065650"/>
              <a:ext cx="138375" cy="104350"/>
            </a:xfrm>
            <a:custGeom>
              <a:rect b="b" l="l" r="r" t="t"/>
              <a:pathLst>
                <a:path extrusionOk="0" h="4174" w="5535">
                  <a:moveTo>
                    <a:pt x="2760" y="1"/>
                  </a:moveTo>
                  <a:cubicBezTo>
                    <a:pt x="929" y="1"/>
                    <a:pt x="0" y="2214"/>
                    <a:pt x="1299" y="3513"/>
                  </a:cubicBezTo>
                  <a:cubicBezTo>
                    <a:pt x="1697" y="3952"/>
                    <a:pt x="2241" y="4173"/>
                    <a:pt x="2785" y="4173"/>
                  </a:cubicBezTo>
                  <a:cubicBezTo>
                    <a:pt x="3310" y="4173"/>
                    <a:pt x="3835" y="3967"/>
                    <a:pt x="4230" y="3553"/>
                  </a:cubicBezTo>
                  <a:cubicBezTo>
                    <a:pt x="5534" y="2269"/>
                    <a:pt x="4631" y="21"/>
                    <a:pt x="2784" y="1"/>
                  </a:cubicBezTo>
                  <a:cubicBezTo>
                    <a:pt x="2776" y="1"/>
                    <a:pt x="2768" y="1"/>
                    <a:pt x="2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4"/>
            <p:cNvSpPr/>
            <p:nvPr/>
          </p:nvSpPr>
          <p:spPr>
            <a:xfrm>
              <a:off x="6299900" y="1724425"/>
              <a:ext cx="47700" cy="79325"/>
            </a:xfrm>
            <a:custGeom>
              <a:rect b="b" l="l" r="r" t="t"/>
              <a:pathLst>
                <a:path extrusionOk="0" h="3173" w="1908">
                  <a:moveTo>
                    <a:pt x="542" y="1"/>
                  </a:moveTo>
                  <a:lnTo>
                    <a:pt x="542" y="1"/>
                  </a:lnTo>
                  <a:cubicBezTo>
                    <a:pt x="0" y="784"/>
                    <a:pt x="101" y="1847"/>
                    <a:pt x="763" y="2530"/>
                  </a:cubicBezTo>
                  <a:cubicBezTo>
                    <a:pt x="1064" y="2851"/>
                    <a:pt x="1466" y="3072"/>
                    <a:pt x="1907" y="3172"/>
                  </a:cubicBezTo>
                  <a:cubicBezTo>
                    <a:pt x="1466" y="2108"/>
                    <a:pt x="1004" y="1045"/>
                    <a:pt x="5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4"/>
            <p:cNvSpPr/>
            <p:nvPr/>
          </p:nvSpPr>
          <p:spPr>
            <a:xfrm>
              <a:off x="5923050" y="2429975"/>
              <a:ext cx="137950" cy="104425"/>
            </a:xfrm>
            <a:custGeom>
              <a:rect b="b" l="l" r="r" t="t"/>
              <a:pathLst>
                <a:path extrusionOk="0" h="4177" w="5518">
                  <a:moveTo>
                    <a:pt x="2766" y="1"/>
                  </a:moveTo>
                  <a:cubicBezTo>
                    <a:pt x="2262" y="1"/>
                    <a:pt x="1755" y="192"/>
                    <a:pt x="1365" y="582"/>
                  </a:cubicBezTo>
                  <a:cubicBezTo>
                    <a:pt x="1" y="1826"/>
                    <a:pt x="823" y="4094"/>
                    <a:pt x="2670" y="4175"/>
                  </a:cubicBezTo>
                  <a:cubicBezTo>
                    <a:pt x="2703" y="4176"/>
                    <a:pt x="2735" y="4177"/>
                    <a:pt x="2768" y="4177"/>
                  </a:cubicBezTo>
                  <a:cubicBezTo>
                    <a:pt x="4552" y="4177"/>
                    <a:pt x="5518" y="2023"/>
                    <a:pt x="4276" y="702"/>
                  </a:cubicBezTo>
                  <a:cubicBezTo>
                    <a:pt x="3885" y="237"/>
                    <a:pt x="3327" y="1"/>
                    <a:pt x="27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4"/>
            <p:cNvSpPr/>
            <p:nvPr/>
          </p:nvSpPr>
          <p:spPr>
            <a:xfrm>
              <a:off x="6287350" y="2065075"/>
              <a:ext cx="138375" cy="104475"/>
            </a:xfrm>
            <a:custGeom>
              <a:rect b="b" l="l" r="r" t="t"/>
              <a:pathLst>
                <a:path extrusionOk="0" h="4179" w="5535">
                  <a:moveTo>
                    <a:pt x="2780" y="1"/>
                  </a:moveTo>
                  <a:cubicBezTo>
                    <a:pt x="2260" y="1"/>
                    <a:pt x="1740" y="202"/>
                    <a:pt x="1345" y="606"/>
                  </a:cubicBezTo>
                  <a:cubicBezTo>
                    <a:pt x="1" y="1890"/>
                    <a:pt x="884" y="4138"/>
                    <a:pt x="2751" y="4179"/>
                  </a:cubicBezTo>
                  <a:cubicBezTo>
                    <a:pt x="2759" y="4179"/>
                    <a:pt x="2767" y="4179"/>
                    <a:pt x="2775" y="4179"/>
                  </a:cubicBezTo>
                  <a:cubicBezTo>
                    <a:pt x="4606" y="4179"/>
                    <a:pt x="5535" y="1965"/>
                    <a:pt x="4256" y="646"/>
                  </a:cubicBezTo>
                  <a:cubicBezTo>
                    <a:pt x="3857" y="217"/>
                    <a:pt x="3319" y="1"/>
                    <a:pt x="27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4"/>
            <p:cNvSpPr/>
            <p:nvPr/>
          </p:nvSpPr>
          <p:spPr>
            <a:xfrm>
              <a:off x="1174050" y="3523125"/>
              <a:ext cx="138525" cy="104150"/>
            </a:xfrm>
            <a:custGeom>
              <a:rect b="b" l="l" r="r" t="t"/>
              <a:pathLst>
                <a:path extrusionOk="0" h="4166" w="5541">
                  <a:moveTo>
                    <a:pt x="2763" y="0"/>
                  </a:moveTo>
                  <a:cubicBezTo>
                    <a:pt x="2229" y="0"/>
                    <a:pt x="1697" y="211"/>
                    <a:pt x="1305" y="633"/>
                  </a:cubicBezTo>
                  <a:cubicBezTo>
                    <a:pt x="1" y="1937"/>
                    <a:pt x="924" y="4165"/>
                    <a:pt x="2771" y="4165"/>
                  </a:cubicBezTo>
                  <a:cubicBezTo>
                    <a:pt x="4617" y="4165"/>
                    <a:pt x="5540" y="1937"/>
                    <a:pt x="4236" y="633"/>
                  </a:cubicBezTo>
                  <a:cubicBezTo>
                    <a:pt x="3834" y="211"/>
                    <a:pt x="3297" y="0"/>
                    <a:pt x="27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4"/>
            <p:cNvSpPr/>
            <p:nvPr/>
          </p:nvSpPr>
          <p:spPr>
            <a:xfrm>
              <a:off x="1539275" y="3159025"/>
              <a:ext cx="138100" cy="104200"/>
            </a:xfrm>
            <a:custGeom>
              <a:rect b="b" l="l" r="r" t="t"/>
              <a:pathLst>
                <a:path extrusionOk="0" h="4168" w="5524">
                  <a:moveTo>
                    <a:pt x="2740" y="1"/>
                  </a:moveTo>
                  <a:cubicBezTo>
                    <a:pt x="941" y="1"/>
                    <a:pt x="1" y="2168"/>
                    <a:pt x="1248" y="3495"/>
                  </a:cubicBezTo>
                  <a:cubicBezTo>
                    <a:pt x="1654" y="3942"/>
                    <a:pt x="2210" y="4168"/>
                    <a:pt x="2763" y="4168"/>
                  </a:cubicBezTo>
                  <a:cubicBezTo>
                    <a:pt x="3279" y="4168"/>
                    <a:pt x="3792" y="3972"/>
                    <a:pt x="4179" y="3575"/>
                  </a:cubicBezTo>
                  <a:cubicBezTo>
                    <a:pt x="5524" y="2290"/>
                    <a:pt x="4641" y="42"/>
                    <a:pt x="2814" y="2"/>
                  </a:cubicBezTo>
                  <a:cubicBezTo>
                    <a:pt x="2789" y="1"/>
                    <a:pt x="2765" y="1"/>
                    <a:pt x="27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4"/>
            <p:cNvSpPr/>
            <p:nvPr/>
          </p:nvSpPr>
          <p:spPr>
            <a:xfrm>
              <a:off x="1252825" y="3889175"/>
              <a:ext cx="48200" cy="79825"/>
            </a:xfrm>
            <a:custGeom>
              <a:rect b="b" l="l" r="r" t="t"/>
              <a:pathLst>
                <a:path extrusionOk="0" h="3193" w="1928">
                  <a:moveTo>
                    <a:pt x="1" y="1"/>
                  </a:moveTo>
                  <a:lnTo>
                    <a:pt x="1" y="1"/>
                  </a:lnTo>
                  <a:cubicBezTo>
                    <a:pt x="442" y="1065"/>
                    <a:pt x="884" y="2128"/>
                    <a:pt x="1366" y="3192"/>
                  </a:cubicBezTo>
                  <a:cubicBezTo>
                    <a:pt x="1928" y="2369"/>
                    <a:pt x="1787" y="1245"/>
                    <a:pt x="1065" y="583"/>
                  </a:cubicBezTo>
                  <a:cubicBezTo>
                    <a:pt x="764" y="282"/>
                    <a:pt x="402" y="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4"/>
            <p:cNvSpPr/>
            <p:nvPr/>
          </p:nvSpPr>
          <p:spPr>
            <a:xfrm>
              <a:off x="1550400" y="3523825"/>
              <a:ext cx="114925" cy="103675"/>
            </a:xfrm>
            <a:custGeom>
              <a:rect b="b" l="l" r="r" t="t"/>
              <a:pathLst>
                <a:path extrusionOk="0" h="4147" w="4597">
                  <a:moveTo>
                    <a:pt x="2312" y="1"/>
                  </a:moveTo>
                  <a:cubicBezTo>
                    <a:pt x="1809" y="1"/>
                    <a:pt x="1304" y="182"/>
                    <a:pt x="904" y="544"/>
                  </a:cubicBezTo>
                  <a:cubicBezTo>
                    <a:pt x="61" y="1327"/>
                    <a:pt x="1" y="2632"/>
                    <a:pt x="783" y="3475"/>
                  </a:cubicBezTo>
                  <a:cubicBezTo>
                    <a:pt x="1196" y="3920"/>
                    <a:pt x="1755" y="4147"/>
                    <a:pt x="2314" y="4147"/>
                  </a:cubicBezTo>
                  <a:cubicBezTo>
                    <a:pt x="2815" y="4147"/>
                    <a:pt x="3316" y="3965"/>
                    <a:pt x="3714" y="3595"/>
                  </a:cubicBezTo>
                  <a:cubicBezTo>
                    <a:pt x="4557" y="2833"/>
                    <a:pt x="4597" y="1508"/>
                    <a:pt x="3834" y="665"/>
                  </a:cubicBezTo>
                  <a:cubicBezTo>
                    <a:pt x="3423" y="222"/>
                    <a:pt x="2868" y="1"/>
                    <a:pt x="2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4"/>
            <p:cNvSpPr/>
            <p:nvPr/>
          </p:nvSpPr>
          <p:spPr>
            <a:xfrm>
              <a:off x="1903950" y="3158550"/>
              <a:ext cx="138725" cy="104425"/>
            </a:xfrm>
            <a:custGeom>
              <a:rect b="b" l="l" r="r" t="t"/>
              <a:pathLst>
                <a:path extrusionOk="0" h="4177" w="5549">
                  <a:moveTo>
                    <a:pt x="2750" y="1"/>
                  </a:moveTo>
                  <a:cubicBezTo>
                    <a:pt x="936" y="1"/>
                    <a:pt x="1" y="2201"/>
                    <a:pt x="1274" y="3514"/>
                  </a:cubicBezTo>
                  <a:cubicBezTo>
                    <a:pt x="1674" y="3955"/>
                    <a:pt x="2222" y="4176"/>
                    <a:pt x="2770" y="4176"/>
                  </a:cubicBezTo>
                  <a:cubicBezTo>
                    <a:pt x="3291" y="4176"/>
                    <a:pt x="3812" y="3976"/>
                    <a:pt x="4204" y="3574"/>
                  </a:cubicBezTo>
                  <a:cubicBezTo>
                    <a:pt x="5549" y="2289"/>
                    <a:pt x="4646" y="41"/>
                    <a:pt x="2799" y="1"/>
                  </a:cubicBezTo>
                  <a:cubicBezTo>
                    <a:pt x="2783" y="1"/>
                    <a:pt x="2766"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4"/>
            <p:cNvSpPr/>
            <p:nvPr/>
          </p:nvSpPr>
          <p:spPr>
            <a:xfrm>
              <a:off x="1538850" y="3888200"/>
              <a:ext cx="137975" cy="104425"/>
            </a:xfrm>
            <a:custGeom>
              <a:rect b="b" l="l" r="r" t="t"/>
              <a:pathLst>
                <a:path extrusionOk="0" h="4177" w="5519">
                  <a:moveTo>
                    <a:pt x="2769" y="0"/>
                  </a:moveTo>
                  <a:cubicBezTo>
                    <a:pt x="2262" y="0"/>
                    <a:pt x="1755" y="192"/>
                    <a:pt x="1366" y="582"/>
                  </a:cubicBezTo>
                  <a:cubicBezTo>
                    <a:pt x="1" y="1826"/>
                    <a:pt x="844" y="4094"/>
                    <a:pt x="2690" y="4175"/>
                  </a:cubicBezTo>
                  <a:cubicBezTo>
                    <a:pt x="2724" y="4176"/>
                    <a:pt x="2756" y="4177"/>
                    <a:pt x="2789" y="4177"/>
                  </a:cubicBezTo>
                  <a:cubicBezTo>
                    <a:pt x="4572" y="4177"/>
                    <a:pt x="5518" y="2043"/>
                    <a:pt x="4296" y="702"/>
                  </a:cubicBezTo>
                  <a:cubicBezTo>
                    <a:pt x="3895" y="237"/>
                    <a:pt x="3332" y="0"/>
                    <a:pt x="27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4"/>
            <p:cNvSpPr/>
            <p:nvPr/>
          </p:nvSpPr>
          <p:spPr>
            <a:xfrm>
              <a:off x="1903950"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4"/>
            <p:cNvSpPr/>
            <p:nvPr/>
          </p:nvSpPr>
          <p:spPr>
            <a:xfrm>
              <a:off x="1539000" y="4253475"/>
              <a:ext cx="138375" cy="104400"/>
            </a:xfrm>
            <a:custGeom>
              <a:rect b="b" l="l" r="r" t="t"/>
              <a:pathLst>
                <a:path extrusionOk="0" h="4176" w="5535">
                  <a:moveTo>
                    <a:pt x="2758" y="1"/>
                  </a:moveTo>
                  <a:cubicBezTo>
                    <a:pt x="2213" y="1"/>
                    <a:pt x="1670" y="221"/>
                    <a:pt x="1279" y="663"/>
                  </a:cubicBezTo>
                  <a:cubicBezTo>
                    <a:pt x="1" y="1982"/>
                    <a:pt x="950" y="4176"/>
                    <a:pt x="2780" y="4176"/>
                  </a:cubicBezTo>
                  <a:cubicBezTo>
                    <a:pt x="2788" y="4176"/>
                    <a:pt x="2797" y="4176"/>
                    <a:pt x="2805" y="4176"/>
                  </a:cubicBezTo>
                  <a:cubicBezTo>
                    <a:pt x="4652" y="4136"/>
                    <a:pt x="5535" y="1888"/>
                    <a:pt x="4190" y="603"/>
                  </a:cubicBezTo>
                  <a:cubicBezTo>
                    <a:pt x="3798" y="201"/>
                    <a:pt x="3277" y="1"/>
                    <a:pt x="27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4"/>
            <p:cNvSpPr/>
            <p:nvPr/>
          </p:nvSpPr>
          <p:spPr>
            <a:xfrm>
              <a:off x="1903675" y="3888175"/>
              <a:ext cx="138725" cy="104425"/>
            </a:xfrm>
            <a:custGeom>
              <a:rect b="b" l="l" r="r" t="t"/>
              <a:pathLst>
                <a:path extrusionOk="0" h="4177" w="5549">
                  <a:moveTo>
                    <a:pt x="2779" y="0"/>
                  </a:moveTo>
                  <a:cubicBezTo>
                    <a:pt x="2258" y="0"/>
                    <a:pt x="1737" y="201"/>
                    <a:pt x="1345" y="603"/>
                  </a:cubicBezTo>
                  <a:cubicBezTo>
                    <a:pt x="0" y="1887"/>
                    <a:pt x="883" y="4135"/>
                    <a:pt x="2750" y="4176"/>
                  </a:cubicBezTo>
                  <a:cubicBezTo>
                    <a:pt x="2766" y="4176"/>
                    <a:pt x="2783" y="4176"/>
                    <a:pt x="2799" y="4176"/>
                  </a:cubicBezTo>
                  <a:cubicBezTo>
                    <a:pt x="4614" y="4176"/>
                    <a:pt x="5549" y="1976"/>
                    <a:pt x="4275" y="663"/>
                  </a:cubicBezTo>
                  <a:cubicBezTo>
                    <a:pt x="3875" y="221"/>
                    <a:pt x="3327" y="0"/>
                    <a:pt x="27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4"/>
            <p:cNvSpPr/>
            <p:nvPr/>
          </p:nvSpPr>
          <p:spPr>
            <a:xfrm>
              <a:off x="1903675" y="4253225"/>
              <a:ext cx="138725" cy="104675"/>
            </a:xfrm>
            <a:custGeom>
              <a:rect b="b" l="l" r="r" t="t"/>
              <a:pathLst>
                <a:path extrusionOk="0" h="4187" w="5549">
                  <a:moveTo>
                    <a:pt x="2775" y="0"/>
                  </a:moveTo>
                  <a:cubicBezTo>
                    <a:pt x="2260" y="0"/>
                    <a:pt x="1742" y="196"/>
                    <a:pt x="1345" y="593"/>
                  </a:cubicBezTo>
                  <a:cubicBezTo>
                    <a:pt x="0" y="1878"/>
                    <a:pt x="883" y="4126"/>
                    <a:pt x="2730" y="4186"/>
                  </a:cubicBezTo>
                  <a:cubicBezTo>
                    <a:pt x="2746" y="4186"/>
                    <a:pt x="2763" y="4186"/>
                    <a:pt x="2779" y="4186"/>
                  </a:cubicBezTo>
                  <a:cubicBezTo>
                    <a:pt x="4594" y="4186"/>
                    <a:pt x="5548" y="2006"/>
                    <a:pt x="4275" y="673"/>
                  </a:cubicBezTo>
                  <a:cubicBezTo>
                    <a:pt x="3880" y="226"/>
                    <a:pt x="3329" y="0"/>
                    <a:pt x="27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4"/>
            <p:cNvSpPr/>
            <p:nvPr/>
          </p:nvSpPr>
          <p:spPr>
            <a:xfrm>
              <a:off x="1903800"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8" y="4176"/>
                    <a:pt x="2797" y="4176"/>
                    <a:pt x="2805" y="4176"/>
                  </a:cubicBezTo>
                  <a:cubicBezTo>
                    <a:pt x="4652" y="4136"/>
                    <a:pt x="5535" y="1888"/>
                    <a:pt x="4210" y="603"/>
                  </a:cubicBezTo>
                  <a:cubicBezTo>
                    <a:pt x="3818" y="202"/>
                    <a:pt x="3297" y="1"/>
                    <a:pt x="27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4"/>
            <p:cNvSpPr/>
            <p:nvPr/>
          </p:nvSpPr>
          <p:spPr>
            <a:xfrm>
              <a:off x="1173550" y="3158325"/>
              <a:ext cx="138875" cy="104150"/>
            </a:xfrm>
            <a:custGeom>
              <a:rect b="b" l="l" r="r" t="t"/>
              <a:pathLst>
                <a:path extrusionOk="0" h="4166" w="5555">
                  <a:moveTo>
                    <a:pt x="2791" y="0"/>
                  </a:moveTo>
                  <a:cubicBezTo>
                    <a:pt x="2259" y="0"/>
                    <a:pt x="1727" y="211"/>
                    <a:pt x="1325" y="632"/>
                  </a:cubicBezTo>
                  <a:cubicBezTo>
                    <a:pt x="1" y="1917"/>
                    <a:pt x="924" y="4165"/>
                    <a:pt x="2770" y="4165"/>
                  </a:cubicBezTo>
                  <a:cubicBezTo>
                    <a:pt x="2779" y="4165"/>
                    <a:pt x="2787" y="4165"/>
                    <a:pt x="2795" y="4165"/>
                  </a:cubicBezTo>
                  <a:cubicBezTo>
                    <a:pt x="4625" y="4165"/>
                    <a:pt x="5555" y="1931"/>
                    <a:pt x="4256" y="632"/>
                  </a:cubicBezTo>
                  <a:cubicBezTo>
                    <a:pt x="3854" y="211"/>
                    <a:pt x="3322" y="0"/>
                    <a:pt x="27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4"/>
            <p:cNvSpPr/>
            <p:nvPr/>
          </p:nvSpPr>
          <p:spPr>
            <a:xfrm>
              <a:off x="2999075" y="3523875"/>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4"/>
            <p:cNvSpPr/>
            <p:nvPr/>
          </p:nvSpPr>
          <p:spPr>
            <a:xfrm>
              <a:off x="3364825" y="3159025"/>
              <a:ext cx="138100" cy="104200"/>
            </a:xfrm>
            <a:custGeom>
              <a:rect b="b" l="l" r="r" t="t"/>
              <a:pathLst>
                <a:path extrusionOk="0" h="4168" w="5524">
                  <a:moveTo>
                    <a:pt x="2720" y="1"/>
                  </a:moveTo>
                  <a:cubicBezTo>
                    <a:pt x="921" y="1"/>
                    <a:pt x="0" y="2168"/>
                    <a:pt x="1248" y="3495"/>
                  </a:cubicBezTo>
                  <a:cubicBezTo>
                    <a:pt x="1653" y="3942"/>
                    <a:pt x="2209" y="4168"/>
                    <a:pt x="2763" y="4168"/>
                  </a:cubicBezTo>
                  <a:cubicBezTo>
                    <a:pt x="3278" y="4168"/>
                    <a:pt x="3791" y="3972"/>
                    <a:pt x="4178" y="3575"/>
                  </a:cubicBezTo>
                  <a:cubicBezTo>
                    <a:pt x="5523" y="2290"/>
                    <a:pt x="4640" y="42"/>
                    <a:pt x="2793" y="2"/>
                  </a:cubicBezTo>
                  <a:cubicBezTo>
                    <a:pt x="2769" y="1"/>
                    <a:pt x="2744" y="1"/>
                    <a:pt x="27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4"/>
            <p:cNvSpPr/>
            <p:nvPr/>
          </p:nvSpPr>
          <p:spPr>
            <a:xfrm>
              <a:off x="2268975" y="4618300"/>
              <a:ext cx="138525" cy="104400"/>
            </a:xfrm>
            <a:custGeom>
              <a:rect b="b" l="l" r="r" t="t"/>
              <a:pathLst>
                <a:path extrusionOk="0" h="4176" w="5541">
                  <a:moveTo>
                    <a:pt x="2761" y="0"/>
                  </a:moveTo>
                  <a:cubicBezTo>
                    <a:pt x="2236" y="0"/>
                    <a:pt x="1712" y="206"/>
                    <a:pt x="1325" y="622"/>
                  </a:cubicBezTo>
                  <a:cubicBezTo>
                    <a:pt x="0" y="1927"/>
                    <a:pt x="924" y="4155"/>
                    <a:pt x="2770" y="4175"/>
                  </a:cubicBezTo>
                  <a:cubicBezTo>
                    <a:pt x="4617" y="4175"/>
                    <a:pt x="5540" y="1947"/>
                    <a:pt x="4236" y="642"/>
                  </a:cubicBezTo>
                  <a:cubicBezTo>
                    <a:pt x="3839" y="216"/>
                    <a:pt x="3300" y="0"/>
                    <a:pt x="2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4"/>
            <p:cNvSpPr/>
            <p:nvPr/>
          </p:nvSpPr>
          <p:spPr>
            <a:xfrm>
              <a:off x="2634275" y="4253475"/>
              <a:ext cx="138375" cy="104400"/>
            </a:xfrm>
            <a:custGeom>
              <a:rect b="b" l="l" r="r" t="t"/>
              <a:pathLst>
                <a:path extrusionOk="0" h="4176" w="5535">
                  <a:moveTo>
                    <a:pt x="2768" y="1"/>
                  </a:moveTo>
                  <a:cubicBezTo>
                    <a:pt x="2248" y="1"/>
                    <a:pt x="1727" y="201"/>
                    <a:pt x="1325" y="603"/>
                  </a:cubicBezTo>
                  <a:cubicBezTo>
                    <a:pt x="1" y="1888"/>
                    <a:pt x="884" y="4136"/>
                    <a:pt x="2730" y="4176"/>
                  </a:cubicBezTo>
                  <a:cubicBezTo>
                    <a:pt x="2739" y="4176"/>
                    <a:pt x="2747" y="4176"/>
                    <a:pt x="2755" y="4176"/>
                  </a:cubicBezTo>
                  <a:cubicBezTo>
                    <a:pt x="4586" y="4176"/>
                    <a:pt x="5535" y="1982"/>
                    <a:pt x="4256" y="663"/>
                  </a:cubicBezTo>
                  <a:cubicBezTo>
                    <a:pt x="3855" y="221"/>
                    <a:pt x="3312" y="1"/>
                    <a:pt x="2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4"/>
            <p:cNvSpPr/>
            <p:nvPr/>
          </p:nvSpPr>
          <p:spPr>
            <a:xfrm>
              <a:off x="3016300" y="3888925"/>
              <a:ext cx="110275" cy="103625"/>
            </a:xfrm>
            <a:custGeom>
              <a:rect b="b" l="l" r="r" t="t"/>
              <a:pathLst>
                <a:path extrusionOk="0" h="4145" w="4411">
                  <a:moveTo>
                    <a:pt x="2102" y="1"/>
                  </a:moveTo>
                  <a:cubicBezTo>
                    <a:pt x="1031" y="1"/>
                    <a:pt x="1" y="840"/>
                    <a:pt x="14" y="2098"/>
                  </a:cubicBezTo>
                  <a:cubicBezTo>
                    <a:pt x="41" y="3338"/>
                    <a:pt x="1055" y="4144"/>
                    <a:pt x="2108" y="4144"/>
                  </a:cubicBezTo>
                  <a:cubicBezTo>
                    <a:pt x="2622" y="4144"/>
                    <a:pt x="3145" y="3952"/>
                    <a:pt x="3567" y="3523"/>
                  </a:cubicBezTo>
                  <a:cubicBezTo>
                    <a:pt x="4410" y="2720"/>
                    <a:pt x="4390" y="1376"/>
                    <a:pt x="3527" y="593"/>
                  </a:cubicBezTo>
                  <a:cubicBezTo>
                    <a:pt x="3112" y="184"/>
                    <a:pt x="2602" y="1"/>
                    <a:pt x="21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4"/>
            <p:cNvSpPr/>
            <p:nvPr/>
          </p:nvSpPr>
          <p:spPr>
            <a:xfrm>
              <a:off x="3375925" y="3523825"/>
              <a:ext cx="114950" cy="103675"/>
            </a:xfrm>
            <a:custGeom>
              <a:rect b="b" l="l" r="r" t="t"/>
              <a:pathLst>
                <a:path extrusionOk="0" h="4147" w="4598">
                  <a:moveTo>
                    <a:pt x="2312" y="1"/>
                  </a:moveTo>
                  <a:cubicBezTo>
                    <a:pt x="1809" y="1"/>
                    <a:pt x="1305" y="182"/>
                    <a:pt x="904" y="544"/>
                  </a:cubicBezTo>
                  <a:cubicBezTo>
                    <a:pt x="61" y="1327"/>
                    <a:pt x="1" y="2632"/>
                    <a:pt x="784" y="3475"/>
                  </a:cubicBezTo>
                  <a:cubicBezTo>
                    <a:pt x="1186" y="3920"/>
                    <a:pt x="1745" y="4147"/>
                    <a:pt x="2307" y="4147"/>
                  </a:cubicBezTo>
                  <a:cubicBezTo>
                    <a:pt x="2810" y="4147"/>
                    <a:pt x="3316" y="3965"/>
                    <a:pt x="3714" y="3595"/>
                  </a:cubicBezTo>
                  <a:cubicBezTo>
                    <a:pt x="4537" y="2833"/>
                    <a:pt x="4597" y="1508"/>
                    <a:pt x="3835" y="665"/>
                  </a:cubicBezTo>
                  <a:cubicBezTo>
                    <a:pt x="3424" y="222"/>
                    <a:pt x="2869" y="1"/>
                    <a:pt x="2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4"/>
            <p:cNvSpPr/>
            <p:nvPr/>
          </p:nvSpPr>
          <p:spPr>
            <a:xfrm>
              <a:off x="3729475" y="3158550"/>
              <a:ext cx="138250" cy="104425"/>
            </a:xfrm>
            <a:custGeom>
              <a:rect b="b" l="l" r="r" t="t"/>
              <a:pathLst>
                <a:path extrusionOk="0" h="4177" w="5530">
                  <a:moveTo>
                    <a:pt x="2750" y="1"/>
                  </a:moveTo>
                  <a:cubicBezTo>
                    <a:pt x="936" y="1"/>
                    <a:pt x="1" y="2201"/>
                    <a:pt x="1274" y="3514"/>
                  </a:cubicBezTo>
                  <a:cubicBezTo>
                    <a:pt x="1675" y="3955"/>
                    <a:pt x="2223" y="4176"/>
                    <a:pt x="2770" y="4176"/>
                  </a:cubicBezTo>
                  <a:cubicBezTo>
                    <a:pt x="3292" y="4176"/>
                    <a:pt x="3813" y="3976"/>
                    <a:pt x="4205" y="3574"/>
                  </a:cubicBezTo>
                  <a:cubicBezTo>
                    <a:pt x="5529" y="2289"/>
                    <a:pt x="4646" y="41"/>
                    <a:pt x="2799" y="1"/>
                  </a:cubicBezTo>
                  <a:cubicBezTo>
                    <a:pt x="2783" y="1"/>
                    <a:pt x="2767"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4"/>
            <p:cNvSpPr/>
            <p:nvPr/>
          </p:nvSpPr>
          <p:spPr>
            <a:xfrm>
              <a:off x="2634275" y="4618550"/>
              <a:ext cx="138025" cy="104150"/>
            </a:xfrm>
            <a:custGeom>
              <a:rect b="b" l="l" r="r" t="t"/>
              <a:pathLst>
                <a:path extrusionOk="0" h="4166" w="5521">
                  <a:moveTo>
                    <a:pt x="2761" y="0"/>
                  </a:moveTo>
                  <a:cubicBezTo>
                    <a:pt x="2229" y="0"/>
                    <a:pt x="1697" y="211"/>
                    <a:pt x="1305" y="632"/>
                  </a:cubicBezTo>
                  <a:cubicBezTo>
                    <a:pt x="1" y="1937"/>
                    <a:pt x="904" y="4165"/>
                    <a:pt x="2751" y="4165"/>
                  </a:cubicBezTo>
                  <a:cubicBezTo>
                    <a:pt x="4597" y="4165"/>
                    <a:pt x="5520" y="1937"/>
                    <a:pt x="4216" y="632"/>
                  </a:cubicBezTo>
                  <a:cubicBezTo>
                    <a:pt x="3824" y="211"/>
                    <a:pt x="3292" y="0"/>
                    <a:pt x="2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4"/>
            <p:cNvSpPr/>
            <p:nvPr/>
          </p:nvSpPr>
          <p:spPr>
            <a:xfrm>
              <a:off x="2999575" y="4253175"/>
              <a:ext cx="137575" cy="104375"/>
            </a:xfrm>
            <a:custGeom>
              <a:rect b="b" l="l" r="r" t="t"/>
              <a:pathLst>
                <a:path extrusionOk="0" h="4175" w="5503">
                  <a:moveTo>
                    <a:pt x="2746" y="0"/>
                  </a:moveTo>
                  <a:cubicBezTo>
                    <a:pt x="2272" y="0"/>
                    <a:pt x="1799" y="178"/>
                    <a:pt x="1406" y="535"/>
                  </a:cubicBezTo>
                  <a:cubicBezTo>
                    <a:pt x="1" y="1739"/>
                    <a:pt x="764" y="4047"/>
                    <a:pt x="2610" y="4168"/>
                  </a:cubicBezTo>
                  <a:cubicBezTo>
                    <a:pt x="2668" y="4172"/>
                    <a:pt x="2724" y="4174"/>
                    <a:pt x="2780" y="4174"/>
                  </a:cubicBezTo>
                  <a:cubicBezTo>
                    <a:pt x="4522" y="4174"/>
                    <a:pt x="5503" y="2097"/>
                    <a:pt x="4316" y="756"/>
                  </a:cubicBezTo>
                  <a:cubicBezTo>
                    <a:pt x="3880" y="253"/>
                    <a:pt x="3312" y="0"/>
                    <a:pt x="27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4"/>
            <p:cNvSpPr/>
            <p:nvPr/>
          </p:nvSpPr>
          <p:spPr>
            <a:xfrm>
              <a:off x="3364400" y="3888200"/>
              <a:ext cx="137950" cy="104425"/>
            </a:xfrm>
            <a:custGeom>
              <a:rect b="b" l="l" r="r" t="t"/>
              <a:pathLst>
                <a:path extrusionOk="0" h="4177" w="5518">
                  <a:moveTo>
                    <a:pt x="2768" y="0"/>
                  </a:moveTo>
                  <a:cubicBezTo>
                    <a:pt x="2262" y="0"/>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0"/>
                    <a:pt x="27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4"/>
            <p:cNvSpPr/>
            <p:nvPr/>
          </p:nvSpPr>
          <p:spPr>
            <a:xfrm>
              <a:off x="3729975" y="3523300"/>
              <a:ext cx="137750" cy="103975"/>
            </a:xfrm>
            <a:custGeom>
              <a:rect b="b" l="l" r="r" t="t"/>
              <a:pathLst>
                <a:path extrusionOk="0" h="4159" w="5510">
                  <a:moveTo>
                    <a:pt x="2743" y="1"/>
                  </a:moveTo>
                  <a:cubicBezTo>
                    <a:pt x="2201" y="1"/>
                    <a:pt x="1662" y="217"/>
                    <a:pt x="1274" y="646"/>
                  </a:cubicBezTo>
                  <a:cubicBezTo>
                    <a:pt x="1" y="1959"/>
                    <a:pt x="916" y="4159"/>
                    <a:pt x="2730" y="4159"/>
                  </a:cubicBezTo>
                  <a:cubicBezTo>
                    <a:pt x="2747" y="4159"/>
                    <a:pt x="2763" y="4159"/>
                    <a:pt x="2779" y="4158"/>
                  </a:cubicBezTo>
                  <a:cubicBezTo>
                    <a:pt x="4626" y="4138"/>
                    <a:pt x="5509" y="1890"/>
                    <a:pt x="4185" y="605"/>
                  </a:cubicBezTo>
                  <a:cubicBezTo>
                    <a:pt x="3790" y="201"/>
                    <a:pt x="3266" y="1"/>
                    <a:pt x="27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4"/>
            <p:cNvSpPr/>
            <p:nvPr/>
          </p:nvSpPr>
          <p:spPr>
            <a:xfrm>
              <a:off x="2999575" y="4618050"/>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4"/>
            <p:cNvSpPr/>
            <p:nvPr/>
          </p:nvSpPr>
          <p:spPr>
            <a:xfrm>
              <a:off x="3364525" y="4253475"/>
              <a:ext cx="137875" cy="104400"/>
            </a:xfrm>
            <a:custGeom>
              <a:rect b="b" l="l" r="r" t="t"/>
              <a:pathLst>
                <a:path extrusionOk="0" h="4176" w="5515">
                  <a:moveTo>
                    <a:pt x="2756" y="1"/>
                  </a:moveTo>
                  <a:cubicBezTo>
                    <a:pt x="2208" y="1"/>
                    <a:pt x="1660" y="221"/>
                    <a:pt x="1260" y="663"/>
                  </a:cubicBezTo>
                  <a:cubicBezTo>
                    <a:pt x="1" y="1982"/>
                    <a:pt x="950" y="4176"/>
                    <a:pt x="2780" y="4176"/>
                  </a:cubicBezTo>
                  <a:cubicBezTo>
                    <a:pt x="2789" y="4176"/>
                    <a:pt x="2797" y="4176"/>
                    <a:pt x="2805" y="4176"/>
                  </a:cubicBezTo>
                  <a:cubicBezTo>
                    <a:pt x="4652" y="4136"/>
                    <a:pt x="5515" y="1888"/>
                    <a:pt x="4190" y="603"/>
                  </a:cubicBezTo>
                  <a:cubicBezTo>
                    <a:pt x="3798" y="201"/>
                    <a:pt x="3277" y="1"/>
                    <a:pt x="27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4"/>
            <p:cNvSpPr/>
            <p:nvPr/>
          </p:nvSpPr>
          <p:spPr>
            <a:xfrm>
              <a:off x="3729200" y="3888175"/>
              <a:ext cx="138225" cy="104425"/>
            </a:xfrm>
            <a:custGeom>
              <a:rect b="b" l="l" r="r" t="t"/>
              <a:pathLst>
                <a:path extrusionOk="0" h="4177" w="5529">
                  <a:moveTo>
                    <a:pt x="2778" y="0"/>
                  </a:moveTo>
                  <a:cubicBezTo>
                    <a:pt x="2258" y="0"/>
                    <a:pt x="1737" y="201"/>
                    <a:pt x="1345" y="603"/>
                  </a:cubicBezTo>
                  <a:cubicBezTo>
                    <a:pt x="0" y="1887"/>
                    <a:pt x="884" y="4135"/>
                    <a:pt x="2730" y="4176"/>
                  </a:cubicBezTo>
                  <a:cubicBezTo>
                    <a:pt x="2747" y="4176"/>
                    <a:pt x="2763" y="4176"/>
                    <a:pt x="2779" y="4176"/>
                  </a:cubicBezTo>
                  <a:cubicBezTo>
                    <a:pt x="4594" y="4176"/>
                    <a:pt x="5529" y="1976"/>
                    <a:pt x="4256" y="663"/>
                  </a:cubicBezTo>
                  <a:cubicBezTo>
                    <a:pt x="3865" y="221"/>
                    <a:pt x="3322" y="0"/>
                    <a:pt x="27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4"/>
            <p:cNvSpPr/>
            <p:nvPr/>
          </p:nvSpPr>
          <p:spPr>
            <a:xfrm>
              <a:off x="3364450" y="4619250"/>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4"/>
            <p:cNvSpPr/>
            <p:nvPr/>
          </p:nvSpPr>
          <p:spPr>
            <a:xfrm>
              <a:off x="3729200" y="4253225"/>
              <a:ext cx="138225" cy="104675"/>
            </a:xfrm>
            <a:custGeom>
              <a:rect b="b" l="l" r="r" t="t"/>
              <a:pathLst>
                <a:path extrusionOk="0" h="4187" w="5529">
                  <a:moveTo>
                    <a:pt x="2769" y="0"/>
                  </a:moveTo>
                  <a:cubicBezTo>
                    <a:pt x="2255" y="0"/>
                    <a:pt x="1742" y="196"/>
                    <a:pt x="1345" y="593"/>
                  </a:cubicBezTo>
                  <a:cubicBezTo>
                    <a:pt x="0" y="1878"/>
                    <a:pt x="864" y="4126"/>
                    <a:pt x="2730" y="4186"/>
                  </a:cubicBezTo>
                  <a:cubicBezTo>
                    <a:pt x="2747" y="4186"/>
                    <a:pt x="2763" y="4186"/>
                    <a:pt x="2780" y="4186"/>
                  </a:cubicBezTo>
                  <a:cubicBezTo>
                    <a:pt x="4594" y="4186"/>
                    <a:pt x="5529" y="2006"/>
                    <a:pt x="4276" y="673"/>
                  </a:cubicBezTo>
                  <a:cubicBezTo>
                    <a:pt x="3870" y="226"/>
                    <a:pt x="3320" y="0"/>
                    <a:pt x="27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4"/>
            <p:cNvSpPr/>
            <p:nvPr/>
          </p:nvSpPr>
          <p:spPr>
            <a:xfrm>
              <a:off x="3729850" y="4618275"/>
              <a:ext cx="137875" cy="104425"/>
            </a:xfrm>
            <a:custGeom>
              <a:rect b="b" l="l" r="r" t="t"/>
              <a:pathLst>
                <a:path extrusionOk="0" h="4177" w="5515">
                  <a:moveTo>
                    <a:pt x="2757" y="1"/>
                  </a:moveTo>
                  <a:cubicBezTo>
                    <a:pt x="2213" y="1"/>
                    <a:pt x="1670" y="222"/>
                    <a:pt x="1279" y="663"/>
                  </a:cubicBezTo>
                  <a:cubicBezTo>
                    <a:pt x="0" y="1982"/>
                    <a:pt x="929" y="4176"/>
                    <a:pt x="2760" y="4176"/>
                  </a:cubicBezTo>
                  <a:cubicBezTo>
                    <a:pt x="2768" y="4176"/>
                    <a:pt x="2776" y="4176"/>
                    <a:pt x="2784" y="4176"/>
                  </a:cubicBezTo>
                  <a:cubicBezTo>
                    <a:pt x="4631" y="4136"/>
                    <a:pt x="5514" y="1888"/>
                    <a:pt x="4190" y="603"/>
                  </a:cubicBezTo>
                  <a:cubicBezTo>
                    <a:pt x="3798" y="202"/>
                    <a:pt x="3277" y="1"/>
                    <a:pt x="27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4"/>
            <p:cNvSpPr/>
            <p:nvPr/>
          </p:nvSpPr>
          <p:spPr>
            <a:xfrm>
              <a:off x="2279000" y="3158000"/>
              <a:ext cx="118450" cy="105600"/>
            </a:xfrm>
            <a:custGeom>
              <a:rect b="b" l="l" r="r" t="t"/>
              <a:pathLst>
                <a:path extrusionOk="0" h="4224" w="4738">
                  <a:moveTo>
                    <a:pt x="2365" y="1"/>
                  </a:moveTo>
                  <a:cubicBezTo>
                    <a:pt x="1891" y="1"/>
                    <a:pt x="1418" y="179"/>
                    <a:pt x="1024" y="545"/>
                  </a:cubicBezTo>
                  <a:cubicBezTo>
                    <a:pt x="12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4"/>
            <p:cNvSpPr/>
            <p:nvPr/>
          </p:nvSpPr>
          <p:spPr>
            <a:xfrm>
              <a:off x="2280525"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4"/>
            <p:cNvSpPr/>
            <p:nvPr/>
          </p:nvSpPr>
          <p:spPr>
            <a:xfrm>
              <a:off x="2651500" y="3158975"/>
              <a:ext cx="109750" cy="103575"/>
            </a:xfrm>
            <a:custGeom>
              <a:rect b="b" l="l" r="r" t="t"/>
              <a:pathLst>
                <a:path extrusionOk="0" h="4143" w="4390">
                  <a:moveTo>
                    <a:pt x="2096" y="1"/>
                  </a:moveTo>
                  <a:cubicBezTo>
                    <a:pt x="1043" y="1"/>
                    <a:pt x="28" y="821"/>
                    <a:pt x="14" y="2052"/>
                  </a:cubicBezTo>
                  <a:cubicBezTo>
                    <a:pt x="1" y="3305"/>
                    <a:pt x="1023" y="4143"/>
                    <a:pt x="2090" y="4143"/>
                  </a:cubicBezTo>
                  <a:cubicBezTo>
                    <a:pt x="2594" y="4143"/>
                    <a:pt x="3108" y="3956"/>
                    <a:pt x="3527" y="3537"/>
                  </a:cubicBezTo>
                  <a:cubicBezTo>
                    <a:pt x="4390" y="2754"/>
                    <a:pt x="4390" y="1409"/>
                    <a:pt x="3547" y="626"/>
                  </a:cubicBezTo>
                  <a:cubicBezTo>
                    <a:pt x="3127" y="194"/>
                    <a:pt x="2607" y="1"/>
                    <a:pt x="20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4"/>
            <p:cNvSpPr/>
            <p:nvPr/>
          </p:nvSpPr>
          <p:spPr>
            <a:xfrm>
              <a:off x="2280525" y="3888925"/>
              <a:ext cx="109750" cy="103625"/>
            </a:xfrm>
            <a:custGeom>
              <a:rect b="b" l="l" r="r" t="t"/>
              <a:pathLst>
                <a:path extrusionOk="0" h="4145" w="4390">
                  <a:moveTo>
                    <a:pt x="2297" y="1"/>
                  </a:moveTo>
                  <a:cubicBezTo>
                    <a:pt x="1796" y="1"/>
                    <a:pt x="1285" y="184"/>
                    <a:pt x="863" y="593"/>
                  </a:cubicBezTo>
                  <a:cubicBezTo>
                    <a:pt x="20" y="1376"/>
                    <a:pt x="0" y="2720"/>
                    <a:pt x="843" y="3523"/>
                  </a:cubicBezTo>
                  <a:cubicBezTo>
                    <a:pt x="1265" y="3952"/>
                    <a:pt x="1788" y="4144"/>
                    <a:pt x="2302" y="4144"/>
                  </a:cubicBezTo>
                  <a:cubicBezTo>
                    <a:pt x="3353" y="4144"/>
                    <a:pt x="4362" y="3338"/>
                    <a:pt x="4376" y="2098"/>
                  </a:cubicBezTo>
                  <a:cubicBezTo>
                    <a:pt x="4389" y="840"/>
                    <a:pt x="3368" y="1"/>
                    <a:pt x="22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4"/>
            <p:cNvSpPr/>
            <p:nvPr/>
          </p:nvSpPr>
          <p:spPr>
            <a:xfrm>
              <a:off x="2634825" y="3523825"/>
              <a:ext cx="137975" cy="104425"/>
            </a:xfrm>
            <a:custGeom>
              <a:rect b="b" l="l" r="r" t="t"/>
              <a:pathLst>
                <a:path extrusionOk="0" h="4177" w="5519">
                  <a:moveTo>
                    <a:pt x="2730" y="0"/>
                  </a:moveTo>
                  <a:cubicBezTo>
                    <a:pt x="947" y="0"/>
                    <a:pt x="1" y="2134"/>
                    <a:pt x="1223" y="3475"/>
                  </a:cubicBezTo>
                  <a:cubicBezTo>
                    <a:pt x="1625" y="3940"/>
                    <a:pt x="2188" y="4177"/>
                    <a:pt x="2751" y="4177"/>
                  </a:cubicBezTo>
                  <a:cubicBezTo>
                    <a:pt x="3257" y="4177"/>
                    <a:pt x="3764" y="3985"/>
                    <a:pt x="4154" y="3595"/>
                  </a:cubicBezTo>
                  <a:cubicBezTo>
                    <a:pt x="5519" y="2351"/>
                    <a:pt x="4675" y="83"/>
                    <a:pt x="2829" y="2"/>
                  </a:cubicBezTo>
                  <a:cubicBezTo>
                    <a:pt x="2796" y="1"/>
                    <a:pt x="2763"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4"/>
            <p:cNvSpPr/>
            <p:nvPr/>
          </p:nvSpPr>
          <p:spPr>
            <a:xfrm>
              <a:off x="2999075" y="3159075"/>
              <a:ext cx="138525" cy="104650"/>
            </a:xfrm>
            <a:custGeom>
              <a:rect b="b" l="l" r="r" t="t"/>
              <a:pathLst>
                <a:path extrusionOk="0" h="4186" w="5541">
                  <a:moveTo>
                    <a:pt x="2771" y="0"/>
                  </a:moveTo>
                  <a:cubicBezTo>
                    <a:pt x="924" y="0"/>
                    <a:pt x="1" y="2228"/>
                    <a:pt x="1306" y="3553"/>
                  </a:cubicBezTo>
                  <a:cubicBezTo>
                    <a:pt x="1707" y="3974"/>
                    <a:pt x="2244" y="4185"/>
                    <a:pt x="2778" y="4185"/>
                  </a:cubicBezTo>
                  <a:cubicBezTo>
                    <a:pt x="3313" y="4185"/>
                    <a:pt x="3845" y="3974"/>
                    <a:pt x="4236" y="3553"/>
                  </a:cubicBezTo>
                  <a:cubicBezTo>
                    <a:pt x="5541" y="2228"/>
                    <a:pt x="4617"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4"/>
            <p:cNvSpPr/>
            <p:nvPr/>
          </p:nvSpPr>
          <p:spPr>
            <a:xfrm>
              <a:off x="2269475" y="4253375"/>
              <a:ext cx="137950" cy="104050"/>
            </a:xfrm>
            <a:custGeom>
              <a:rect b="b" l="l" r="r" t="t"/>
              <a:pathLst>
                <a:path extrusionOk="0" h="4162" w="5518">
                  <a:moveTo>
                    <a:pt x="2754" y="1"/>
                  </a:moveTo>
                  <a:cubicBezTo>
                    <a:pt x="2250" y="1"/>
                    <a:pt x="1744" y="187"/>
                    <a:pt x="1345" y="567"/>
                  </a:cubicBezTo>
                  <a:cubicBezTo>
                    <a:pt x="0" y="1811"/>
                    <a:pt x="823" y="4100"/>
                    <a:pt x="2670" y="4160"/>
                  </a:cubicBezTo>
                  <a:cubicBezTo>
                    <a:pt x="2703" y="4161"/>
                    <a:pt x="2736" y="4162"/>
                    <a:pt x="2768" y="4162"/>
                  </a:cubicBezTo>
                  <a:cubicBezTo>
                    <a:pt x="4553" y="4162"/>
                    <a:pt x="5518" y="2028"/>
                    <a:pt x="4276" y="687"/>
                  </a:cubicBezTo>
                  <a:cubicBezTo>
                    <a:pt x="3874" y="232"/>
                    <a:pt x="3316" y="1"/>
                    <a:pt x="27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4"/>
            <p:cNvSpPr/>
            <p:nvPr/>
          </p:nvSpPr>
          <p:spPr>
            <a:xfrm>
              <a:off x="2651500" y="3889000"/>
              <a:ext cx="110250" cy="103725"/>
            </a:xfrm>
            <a:custGeom>
              <a:rect b="b" l="l" r="r" t="t"/>
              <a:pathLst>
                <a:path extrusionOk="0" h="4149" w="4410">
                  <a:moveTo>
                    <a:pt x="2103" y="0"/>
                  </a:moveTo>
                  <a:cubicBezTo>
                    <a:pt x="1046" y="0"/>
                    <a:pt x="28" y="815"/>
                    <a:pt x="14" y="2055"/>
                  </a:cubicBezTo>
                  <a:cubicBezTo>
                    <a:pt x="0" y="3303"/>
                    <a:pt x="1027" y="4148"/>
                    <a:pt x="2102" y="4148"/>
                  </a:cubicBezTo>
                  <a:cubicBezTo>
                    <a:pt x="2599" y="4148"/>
                    <a:pt x="3107" y="3967"/>
                    <a:pt x="3527" y="3560"/>
                  </a:cubicBezTo>
                  <a:cubicBezTo>
                    <a:pt x="4390" y="2778"/>
                    <a:pt x="4410" y="1433"/>
                    <a:pt x="3567" y="630"/>
                  </a:cubicBezTo>
                  <a:cubicBezTo>
                    <a:pt x="3145" y="195"/>
                    <a:pt x="2619" y="0"/>
                    <a:pt x="21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4"/>
            <p:cNvSpPr/>
            <p:nvPr/>
          </p:nvSpPr>
          <p:spPr>
            <a:xfrm>
              <a:off x="2999575" y="5350025"/>
              <a:ext cx="138025" cy="104275"/>
            </a:xfrm>
            <a:custGeom>
              <a:rect b="b" l="l" r="r" t="t"/>
              <a:pathLst>
                <a:path extrusionOk="0" h="4171" w="5521">
                  <a:moveTo>
                    <a:pt x="2761" y="1"/>
                  </a:moveTo>
                  <a:cubicBezTo>
                    <a:pt x="2229" y="1"/>
                    <a:pt x="1697" y="207"/>
                    <a:pt x="1306" y="618"/>
                  </a:cubicBezTo>
                  <a:cubicBezTo>
                    <a:pt x="1" y="1923"/>
                    <a:pt x="904" y="4171"/>
                    <a:pt x="2751" y="4171"/>
                  </a:cubicBezTo>
                  <a:cubicBezTo>
                    <a:pt x="4597" y="4171"/>
                    <a:pt x="5521" y="1923"/>
                    <a:pt x="4216" y="618"/>
                  </a:cubicBezTo>
                  <a:cubicBezTo>
                    <a:pt x="3825" y="207"/>
                    <a:pt x="3293" y="1"/>
                    <a:pt x="27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4"/>
            <p:cNvSpPr/>
            <p:nvPr/>
          </p:nvSpPr>
          <p:spPr>
            <a:xfrm>
              <a:off x="3364400" y="4985100"/>
              <a:ext cx="138225" cy="104425"/>
            </a:xfrm>
            <a:custGeom>
              <a:rect b="b" l="l" r="r" t="t"/>
              <a:pathLst>
                <a:path extrusionOk="0" h="4177" w="5529">
                  <a:moveTo>
                    <a:pt x="2777" y="0"/>
                  </a:moveTo>
                  <a:cubicBezTo>
                    <a:pt x="2258" y="0"/>
                    <a:pt x="1737" y="201"/>
                    <a:pt x="1345" y="603"/>
                  </a:cubicBezTo>
                  <a:cubicBezTo>
                    <a:pt x="0" y="1867"/>
                    <a:pt x="863" y="4115"/>
                    <a:pt x="2710" y="4176"/>
                  </a:cubicBezTo>
                  <a:cubicBezTo>
                    <a:pt x="2727" y="4176"/>
                    <a:pt x="2743" y="4176"/>
                    <a:pt x="2759" y="4176"/>
                  </a:cubicBezTo>
                  <a:cubicBezTo>
                    <a:pt x="4574" y="4176"/>
                    <a:pt x="5529" y="1996"/>
                    <a:pt x="4255" y="663"/>
                  </a:cubicBezTo>
                  <a:cubicBezTo>
                    <a:pt x="3865" y="221"/>
                    <a:pt x="3322" y="0"/>
                    <a:pt x="27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4"/>
            <p:cNvSpPr/>
            <p:nvPr/>
          </p:nvSpPr>
          <p:spPr>
            <a:xfrm>
              <a:off x="3364400" y="5349925"/>
              <a:ext cx="137950" cy="104425"/>
            </a:xfrm>
            <a:custGeom>
              <a:rect b="b" l="l" r="r" t="t"/>
              <a:pathLst>
                <a:path extrusionOk="0" h="4177" w="5518">
                  <a:moveTo>
                    <a:pt x="2768" y="1"/>
                  </a:moveTo>
                  <a:cubicBezTo>
                    <a:pt x="2262" y="1"/>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1"/>
                    <a:pt x="2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4"/>
            <p:cNvSpPr/>
            <p:nvPr/>
          </p:nvSpPr>
          <p:spPr>
            <a:xfrm>
              <a:off x="3729475" y="4985600"/>
              <a:ext cx="138250" cy="104350"/>
            </a:xfrm>
            <a:custGeom>
              <a:rect b="b" l="l" r="r" t="t"/>
              <a:pathLst>
                <a:path extrusionOk="0" h="4174" w="5530">
                  <a:moveTo>
                    <a:pt x="2750" y="0"/>
                  </a:moveTo>
                  <a:cubicBezTo>
                    <a:pt x="936" y="0"/>
                    <a:pt x="1" y="2200"/>
                    <a:pt x="1274" y="3513"/>
                  </a:cubicBezTo>
                  <a:cubicBezTo>
                    <a:pt x="1672" y="3952"/>
                    <a:pt x="2216" y="4173"/>
                    <a:pt x="2760" y="4173"/>
                  </a:cubicBezTo>
                  <a:cubicBezTo>
                    <a:pt x="3285" y="4173"/>
                    <a:pt x="3810" y="3967"/>
                    <a:pt x="4205" y="3553"/>
                  </a:cubicBezTo>
                  <a:cubicBezTo>
                    <a:pt x="5529" y="2269"/>
                    <a:pt x="4646" y="21"/>
                    <a:pt x="2799" y="1"/>
                  </a:cubicBezTo>
                  <a:cubicBezTo>
                    <a:pt x="2783" y="0"/>
                    <a:pt x="2767" y="0"/>
                    <a:pt x="2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4"/>
            <p:cNvSpPr/>
            <p:nvPr/>
          </p:nvSpPr>
          <p:spPr>
            <a:xfrm>
              <a:off x="3729850" y="5349975"/>
              <a:ext cx="137875" cy="104325"/>
            </a:xfrm>
            <a:custGeom>
              <a:rect b="b" l="l" r="r" t="t"/>
              <a:pathLst>
                <a:path extrusionOk="0" h="4173" w="5515">
                  <a:moveTo>
                    <a:pt x="2747" y="0"/>
                  </a:moveTo>
                  <a:cubicBezTo>
                    <a:pt x="2206" y="0"/>
                    <a:pt x="1667" y="221"/>
                    <a:pt x="1279" y="660"/>
                  </a:cubicBezTo>
                  <a:cubicBezTo>
                    <a:pt x="0" y="1979"/>
                    <a:pt x="929" y="4173"/>
                    <a:pt x="2760" y="4173"/>
                  </a:cubicBezTo>
                  <a:cubicBezTo>
                    <a:pt x="2768" y="4173"/>
                    <a:pt x="2776" y="4173"/>
                    <a:pt x="2784" y="4173"/>
                  </a:cubicBezTo>
                  <a:cubicBezTo>
                    <a:pt x="4631" y="4133"/>
                    <a:pt x="5514" y="1905"/>
                    <a:pt x="4190" y="620"/>
                  </a:cubicBezTo>
                  <a:cubicBezTo>
                    <a:pt x="3795" y="206"/>
                    <a:pt x="3270" y="0"/>
                    <a:pt x="27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4"/>
            <p:cNvSpPr/>
            <p:nvPr/>
          </p:nvSpPr>
          <p:spPr>
            <a:xfrm>
              <a:off x="2269475" y="4985175"/>
              <a:ext cx="137700" cy="104450"/>
            </a:xfrm>
            <a:custGeom>
              <a:rect b="b" l="l" r="r" t="t"/>
              <a:pathLst>
                <a:path extrusionOk="0" h="4178" w="5508">
                  <a:moveTo>
                    <a:pt x="2742" y="0"/>
                  </a:moveTo>
                  <a:cubicBezTo>
                    <a:pt x="2270" y="0"/>
                    <a:pt x="1798" y="173"/>
                    <a:pt x="1405" y="519"/>
                  </a:cubicBezTo>
                  <a:cubicBezTo>
                    <a:pt x="0" y="1724"/>
                    <a:pt x="763" y="4032"/>
                    <a:pt x="2610" y="4173"/>
                  </a:cubicBezTo>
                  <a:cubicBezTo>
                    <a:pt x="2659" y="4176"/>
                    <a:pt x="2708" y="4177"/>
                    <a:pt x="2757" y="4177"/>
                  </a:cubicBezTo>
                  <a:cubicBezTo>
                    <a:pt x="4513" y="4177"/>
                    <a:pt x="5507" y="2088"/>
                    <a:pt x="4316" y="740"/>
                  </a:cubicBezTo>
                  <a:cubicBezTo>
                    <a:pt x="3878" y="248"/>
                    <a:pt x="3309" y="0"/>
                    <a:pt x="27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4"/>
            <p:cNvSpPr/>
            <p:nvPr/>
          </p:nvSpPr>
          <p:spPr>
            <a:xfrm>
              <a:off x="2634275" y="4985100"/>
              <a:ext cx="138375" cy="104400"/>
            </a:xfrm>
            <a:custGeom>
              <a:rect b="b" l="l" r="r" t="t"/>
              <a:pathLst>
                <a:path extrusionOk="0" h="4176" w="5535">
                  <a:moveTo>
                    <a:pt x="2769" y="1"/>
                  </a:moveTo>
                  <a:cubicBezTo>
                    <a:pt x="2246" y="1"/>
                    <a:pt x="1722" y="206"/>
                    <a:pt x="1325" y="623"/>
                  </a:cubicBezTo>
                  <a:cubicBezTo>
                    <a:pt x="1" y="1907"/>
                    <a:pt x="904" y="4155"/>
                    <a:pt x="2751" y="4176"/>
                  </a:cubicBezTo>
                  <a:cubicBezTo>
                    <a:pt x="2759" y="4176"/>
                    <a:pt x="2767" y="4176"/>
                    <a:pt x="2775" y="4176"/>
                  </a:cubicBezTo>
                  <a:cubicBezTo>
                    <a:pt x="4606" y="4176"/>
                    <a:pt x="5535" y="1962"/>
                    <a:pt x="4236" y="643"/>
                  </a:cubicBezTo>
                  <a:cubicBezTo>
                    <a:pt x="3840" y="216"/>
                    <a:pt x="3305" y="1"/>
                    <a:pt x="27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4"/>
            <p:cNvSpPr/>
            <p:nvPr/>
          </p:nvSpPr>
          <p:spPr>
            <a:xfrm>
              <a:off x="2675425" y="5350150"/>
              <a:ext cx="79300" cy="42425"/>
            </a:xfrm>
            <a:custGeom>
              <a:rect b="b" l="l" r="r" t="t"/>
              <a:pathLst>
                <a:path extrusionOk="0" h="1697" w="3172">
                  <a:moveTo>
                    <a:pt x="1128" y="1"/>
                  </a:moveTo>
                  <a:cubicBezTo>
                    <a:pt x="738" y="1"/>
                    <a:pt x="344" y="115"/>
                    <a:pt x="1" y="352"/>
                  </a:cubicBezTo>
                  <a:cubicBezTo>
                    <a:pt x="1044" y="814"/>
                    <a:pt x="2108" y="1275"/>
                    <a:pt x="3172" y="1697"/>
                  </a:cubicBezTo>
                  <a:cubicBezTo>
                    <a:pt x="3092" y="1316"/>
                    <a:pt x="2911" y="974"/>
                    <a:pt x="2650" y="693"/>
                  </a:cubicBezTo>
                  <a:cubicBezTo>
                    <a:pt x="2258" y="242"/>
                    <a:pt x="1696" y="1"/>
                    <a:pt x="11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4"/>
            <p:cNvSpPr/>
            <p:nvPr/>
          </p:nvSpPr>
          <p:spPr>
            <a:xfrm>
              <a:off x="2999075" y="4985100"/>
              <a:ext cx="138525" cy="104400"/>
            </a:xfrm>
            <a:custGeom>
              <a:rect b="b" l="l" r="r" t="t"/>
              <a:pathLst>
                <a:path extrusionOk="0" h="4176" w="5541">
                  <a:moveTo>
                    <a:pt x="2762" y="1"/>
                  </a:moveTo>
                  <a:cubicBezTo>
                    <a:pt x="2236" y="1"/>
                    <a:pt x="1712" y="206"/>
                    <a:pt x="1326" y="623"/>
                  </a:cubicBezTo>
                  <a:cubicBezTo>
                    <a:pt x="1" y="1928"/>
                    <a:pt x="924" y="4155"/>
                    <a:pt x="2771" y="4176"/>
                  </a:cubicBezTo>
                  <a:cubicBezTo>
                    <a:pt x="4617" y="4176"/>
                    <a:pt x="5541" y="1948"/>
                    <a:pt x="4236" y="643"/>
                  </a:cubicBezTo>
                  <a:cubicBezTo>
                    <a:pt x="3840" y="216"/>
                    <a:pt x="3300" y="1"/>
                    <a:pt x="27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4"/>
            <p:cNvSpPr/>
            <p:nvPr/>
          </p:nvSpPr>
          <p:spPr>
            <a:xfrm>
              <a:off x="4827625" y="3523875"/>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4"/>
            <p:cNvSpPr/>
            <p:nvPr/>
          </p:nvSpPr>
          <p:spPr>
            <a:xfrm>
              <a:off x="5192850" y="3159025"/>
              <a:ext cx="138100" cy="104200"/>
            </a:xfrm>
            <a:custGeom>
              <a:rect b="b" l="l" r="r" t="t"/>
              <a:pathLst>
                <a:path extrusionOk="0" h="4168" w="5524">
                  <a:moveTo>
                    <a:pt x="2721" y="1"/>
                  </a:moveTo>
                  <a:cubicBezTo>
                    <a:pt x="941" y="1"/>
                    <a:pt x="1" y="2168"/>
                    <a:pt x="1248" y="3495"/>
                  </a:cubicBezTo>
                  <a:cubicBezTo>
                    <a:pt x="1654" y="3942"/>
                    <a:pt x="2210" y="4168"/>
                    <a:pt x="2763" y="4168"/>
                  </a:cubicBezTo>
                  <a:cubicBezTo>
                    <a:pt x="3279" y="4168"/>
                    <a:pt x="3792" y="3972"/>
                    <a:pt x="4179" y="3575"/>
                  </a:cubicBezTo>
                  <a:cubicBezTo>
                    <a:pt x="5524" y="2290"/>
                    <a:pt x="4641" y="42"/>
                    <a:pt x="2794" y="2"/>
                  </a:cubicBezTo>
                  <a:cubicBezTo>
                    <a:pt x="2770" y="1"/>
                    <a:pt x="2745" y="1"/>
                    <a:pt x="27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4"/>
            <p:cNvSpPr/>
            <p:nvPr/>
          </p:nvSpPr>
          <p:spPr>
            <a:xfrm>
              <a:off x="4097025" y="4618300"/>
              <a:ext cx="139000" cy="104400"/>
            </a:xfrm>
            <a:custGeom>
              <a:rect b="b" l="l" r="r" t="t"/>
              <a:pathLst>
                <a:path extrusionOk="0" h="4176" w="5560">
                  <a:moveTo>
                    <a:pt x="2771" y="0"/>
                  </a:moveTo>
                  <a:cubicBezTo>
                    <a:pt x="2246" y="0"/>
                    <a:pt x="1721" y="206"/>
                    <a:pt x="1325" y="622"/>
                  </a:cubicBezTo>
                  <a:cubicBezTo>
                    <a:pt x="0" y="1927"/>
                    <a:pt x="923" y="4155"/>
                    <a:pt x="2770" y="4175"/>
                  </a:cubicBezTo>
                  <a:cubicBezTo>
                    <a:pt x="4617" y="4175"/>
                    <a:pt x="5560" y="1947"/>
                    <a:pt x="4255" y="642"/>
                  </a:cubicBezTo>
                  <a:cubicBezTo>
                    <a:pt x="3849" y="216"/>
                    <a:pt x="3309"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4"/>
            <p:cNvSpPr/>
            <p:nvPr/>
          </p:nvSpPr>
          <p:spPr>
            <a:xfrm>
              <a:off x="4462325" y="4253475"/>
              <a:ext cx="138375" cy="104400"/>
            </a:xfrm>
            <a:custGeom>
              <a:rect b="b" l="l" r="r" t="t"/>
              <a:pathLst>
                <a:path extrusionOk="0" h="4176" w="5535">
                  <a:moveTo>
                    <a:pt x="2760" y="1"/>
                  </a:moveTo>
                  <a:cubicBezTo>
                    <a:pt x="2238" y="1"/>
                    <a:pt x="1717" y="201"/>
                    <a:pt x="1325" y="603"/>
                  </a:cubicBezTo>
                  <a:cubicBezTo>
                    <a:pt x="0" y="1888"/>
                    <a:pt x="884" y="4136"/>
                    <a:pt x="2730" y="4176"/>
                  </a:cubicBezTo>
                  <a:cubicBezTo>
                    <a:pt x="2739" y="4176"/>
                    <a:pt x="2747" y="4176"/>
                    <a:pt x="2755" y="4176"/>
                  </a:cubicBezTo>
                  <a:cubicBezTo>
                    <a:pt x="4585" y="4176"/>
                    <a:pt x="5534" y="1982"/>
                    <a:pt x="4256" y="663"/>
                  </a:cubicBezTo>
                  <a:cubicBezTo>
                    <a:pt x="3855" y="221"/>
                    <a:pt x="3307" y="1"/>
                    <a:pt x="2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4"/>
            <p:cNvSpPr/>
            <p:nvPr/>
          </p:nvSpPr>
          <p:spPr>
            <a:xfrm>
              <a:off x="4844500" y="3888925"/>
              <a:ext cx="110100" cy="103625"/>
            </a:xfrm>
            <a:custGeom>
              <a:rect b="b" l="l" r="r" t="t"/>
              <a:pathLst>
                <a:path extrusionOk="0" h="4145" w="4404">
                  <a:moveTo>
                    <a:pt x="2103" y="1"/>
                  </a:moveTo>
                  <a:cubicBezTo>
                    <a:pt x="1027" y="1"/>
                    <a:pt x="1" y="840"/>
                    <a:pt x="28" y="2098"/>
                  </a:cubicBezTo>
                  <a:cubicBezTo>
                    <a:pt x="42" y="3338"/>
                    <a:pt x="1051" y="4144"/>
                    <a:pt x="2102" y="4144"/>
                  </a:cubicBezTo>
                  <a:cubicBezTo>
                    <a:pt x="2616" y="4144"/>
                    <a:pt x="3139" y="3952"/>
                    <a:pt x="3561" y="3523"/>
                  </a:cubicBezTo>
                  <a:cubicBezTo>
                    <a:pt x="4404" y="2720"/>
                    <a:pt x="4384" y="1376"/>
                    <a:pt x="3541" y="593"/>
                  </a:cubicBezTo>
                  <a:cubicBezTo>
                    <a:pt x="3119" y="184"/>
                    <a:pt x="2606" y="1"/>
                    <a:pt x="21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4"/>
            <p:cNvSpPr/>
            <p:nvPr/>
          </p:nvSpPr>
          <p:spPr>
            <a:xfrm>
              <a:off x="5203975" y="3523825"/>
              <a:ext cx="114950" cy="103675"/>
            </a:xfrm>
            <a:custGeom>
              <a:rect b="b" l="l" r="r" t="t"/>
              <a:pathLst>
                <a:path extrusionOk="0" h="4147" w="4598">
                  <a:moveTo>
                    <a:pt x="2312" y="1"/>
                  </a:moveTo>
                  <a:cubicBezTo>
                    <a:pt x="1809" y="1"/>
                    <a:pt x="1304" y="182"/>
                    <a:pt x="904" y="544"/>
                  </a:cubicBezTo>
                  <a:cubicBezTo>
                    <a:pt x="61" y="1327"/>
                    <a:pt x="1" y="2632"/>
                    <a:pt x="783" y="3475"/>
                  </a:cubicBezTo>
                  <a:cubicBezTo>
                    <a:pt x="1197" y="3920"/>
                    <a:pt x="1755" y="4147"/>
                    <a:pt x="2314" y="4147"/>
                  </a:cubicBezTo>
                  <a:cubicBezTo>
                    <a:pt x="2815" y="4147"/>
                    <a:pt x="3316" y="3965"/>
                    <a:pt x="3714" y="3595"/>
                  </a:cubicBezTo>
                  <a:cubicBezTo>
                    <a:pt x="4557" y="2833"/>
                    <a:pt x="4597" y="1508"/>
                    <a:pt x="3834" y="665"/>
                  </a:cubicBezTo>
                  <a:cubicBezTo>
                    <a:pt x="3423" y="222"/>
                    <a:pt x="2869" y="1"/>
                    <a:pt x="2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4"/>
            <p:cNvSpPr/>
            <p:nvPr/>
          </p:nvSpPr>
          <p:spPr>
            <a:xfrm>
              <a:off x="5557525" y="3158550"/>
              <a:ext cx="138225" cy="104425"/>
            </a:xfrm>
            <a:custGeom>
              <a:rect b="b" l="l" r="r" t="t"/>
              <a:pathLst>
                <a:path extrusionOk="0" h="4177" w="5529">
                  <a:moveTo>
                    <a:pt x="2750" y="1"/>
                  </a:moveTo>
                  <a:cubicBezTo>
                    <a:pt x="936" y="1"/>
                    <a:pt x="1" y="2201"/>
                    <a:pt x="1274" y="3514"/>
                  </a:cubicBezTo>
                  <a:cubicBezTo>
                    <a:pt x="1674" y="3955"/>
                    <a:pt x="2222" y="4176"/>
                    <a:pt x="2770" y="4176"/>
                  </a:cubicBezTo>
                  <a:cubicBezTo>
                    <a:pt x="3291" y="4176"/>
                    <a:pt x="3812" y="3976"/>
                    <a:pt x="4204" y="3574"/>
                  </a:cubicBezTo>
                  <a:cubicBezTo>
                    <a:pt x="5529" y="2289"/>
                    <a:pt x="4646" y="41"/>
                    <a:pt x="2799" y="1"/>
                  </a:cubicBezTo>
                  <a:cubicBezTo>
                    <a:pt x="2783" y="1"/>
                    <a:pt x="2766" y="1"/>
                    <a:pt x="2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4"/>
            <p:cNvSpPr/>
            <p:nvPr/>
          </p:nvSpPr>
          <p:spPr>
            <a:xfrm>
              <a:off x="4462325" y="4618550"/>
              <a:ext cx="138025" cy="104150"/>
            </a:xfrm>
            <a:custGeom>
              <a:rect b="b" l="l" r="r" t="t"/>
              <a:pathLst>
                <a:path extrusionOk="0" h="4166" w="5521">
                  <a:moveTo>
                    <a:pt x="2760" y="0"/>
                  </a:moveTo>
                  <a:cubicBezTo>
                    <a:pt x="2228" y="0"/>
                    <a:pt x="1696" y="211"/>
                    <a:pt x="1305" y="632"/>
                  </a:cubicBezTo>
                  <a:cubicBezTo>
                    <a:pt x="0" y="1937"/>
                    <a:pt x="924" y="4165"/>
                    <a:pt x="2770" y="4165"/>
                  </a:cubicBezTo>
                  <a:cubicBezTo>
                    <a:pt x="4617" y="4165"/>
                    <a:pt x="5520" y="1937"/>
                    <a:pt x="4215" y="632"/>
                  </a:cubicBezTo>
                  <a:cubicBezTo>
                    <a:pt x="3824" y="211"/>
                    <a:pt x="3292" y="0"/>
                    <a:pt x="2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4"/>
            <p:cNvSpPr/>
            <p:nvPr/>
          </p:nvSpPr>
          <p:spPr>
            <a:xfrm>
              <a:off x="4827625" y="4253175"/>
              <a:ext cx="137575" cy="104375"/>
            </a:xfrm>
            <a:custGeom>
              <a:rect b="b" l="l" r="r" t="t"/>
              <a:pathLst>
                <a:path extrusionOk="0" h="4175" w="5503">
                  <a:moveTo>
                    <a:pt x="2746" y="0"/>
                  </a:moveTo>
                  <a:cubicBezTo>
                    <a:pt x="2272" y="0"/>
                    <a:pt x="1799" y="178"/>
                    <a:pt x="1406" y="535"/>
                  </a:cubicBezTo>
                  <a:cubicBezTo>
                    <a:pt x="1" y="1739"/>
                    <a:pt x="763" y="4047"/>
                    <a:pt x="2610" y="4168"/>
                  </a:cubicBezTo>
                  <a:cubicBezTo>
                    <a:pt x="2667" y="4172"/>
                    <a:pt x="2724" y="4174"/>
                    <a:pt x="2780" y="4174"/>
                  </a:cubicBezTo>
                  <a:cubicBezTo>
                    <a:pt x="4522" y="4174"/>
                    <a:pt x="5502" y="2097"/>
                    <a:pt x="4316" y="756"/>
                  </a:cubicBezTo>
                  <a:cubicBezTo>
                    <a:pt x="3879" y="253"/>
                    <a:pt x="3312" y="0"/>
                    <a:pt x="27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4"/>
            <p:cNvSpPr/>
            <p:nvPr/>
          </p:nvSpPr>
          <p:spPr>
            <a:xfrm>
              <a:off x="5192425" y="3888200"/>
              <a:ext cx="137975" cy="104425"/>
            </a:xfrm>
            <a:custGeom>
              <a:rect b="b" l="l" r="r" t="t"/>
              <a:pathLst>
                <a:path extrusionOk="0" h="4177" w="5519">
                  <a:moveTo>
                    <a:pt x="2769" y="0"/>
                  </a:moveTo>
                  <a:cubicBezTo>
                    <a:pt x="2262" y="0"/>
                    <a:pt x="1756" y="192"/>
                    <a:pt x="1366" y="582"/>
                  </a:cubicBezTo>
                  <a:cubicBezTo>
                    <a:pt x="1" y="1826"/>
                    <a:pt x="824" y="4094"/>
                    <a:pt x="2670" y="4175"/>
                  </a:cubicBezTo>
                  <a:cubicBezTo>
                    <a:pt x="2704" y="4176"/>
                    <a:pt x="2736" y="4177"/>
                    <a:pt x="2769" y="4177"/>
                  </a:cubicBezTo>
                  <a:cubicBezTo>
                    <a:pt x="4553" y="4177"/>
                    <a:pt x="5518" y="2043"/>
                    <a:pt x="4296" y="702"/>
                  </a:cubicBezTo>
                  <a:cubicBezTo>
                    <a:pt x="3895" y="237"/>
                    <a:pt x="3332" y="0"/>
                    <a:pt x="27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4"/>
            <p:cNvSpPr/>
            <p:nvPr/>
          </p:nvSpPr>
          <p:spPr>
            <a:xfrm>
              <a:off x="5557525"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4"/>
            <p:cNvSpPr/>
            <p:nvPr/>
          </p:nvSpPr>
          <p:spPr>
            <a:xfrm>
              <a:off x="4827125" y="4618050"/>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4"/>
            <p:cNvSpPr/>
            <p:nvPr/>
          </p:nvSpPr>
          <p:spPr>
            <a:xfrm>
              <a:off x="5192575" y="4253475"/>
              <a:ext cx="137875" cy="104400"/>
            </a:xfrm>
            <a:custGeom>
              <a:rect b="b" l="l" r="r" t="t"/>
              <a:pathLst>
                <a:path extrusionOk="0" h="4176" w="5515">
                  <a:moveTo>
                    <a:pt x="2758" y="1"/>
                  </a:moveTo>
                  <a:cubicBezTo>
                    <a:pt x="2213" y="1"/>
                    <a:pt x="1670" y="221"/>
                    <a:pt x="1280" y="663"/>
                  </a:cubicBezTo>
                  <a:cubicBezTo>
                    <a:pt x="1" y="1982"/>
                    <a:pt x="950" y="4176"/>
                    <a:pt x="2780" y="4176"/>
                  </a:cubicBezTo>
                  <a:cubicBezTo>
                    <a:pt x="2788" y="4176"/>
                    <a:pt x="2797" y="4176"/>
                    <a:pt x="2805" y="4176"/>
                  </a:cubicBezTo>
                  <a:cubicBezTo>
                    <a:pt x="4652" y="4136"/>
                    <a:pt x="5515" y="1888"/>
                    <a:pt x="4190" y="603"/>
                  </a:cubicBezTo>
                  <a:cubicBezTo>
                    <a:pt x="3798" y="201"/>
                    <a:pt x="3277" y="1"/>
                    <a:pt x="27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4"/>
            <p:cNvSpPr/>
            <p:nvPr/>
          </p:nvSpPr>
          <p:spPr>
            <a:xfrm>
              <a:off x="5557250" y="3888175"/>
              <a:ext cx="138225" cy="104425"/>
            </a:xfrm>
            <a:custGeom>
              <a:rect b="b" l="l" r="r" t="t"/>
              <a:pathLst>
                <a:path extrusionOk="0" h="4177" w="5529">
                  <a:moveTo>
                    <a:pt x="2777" y="0"/>
                  </a:moveTo>
                  <a:cubicBezTo>
                    <a:pt x="2258" y="0"/>
                    <a:pt x="1737" y="201"/>
                    <a:pt x="1345" y="603"/>
                  </a:cubicBezTo>
                  <a:cubicBezTo>
                    <a:pt x="0" y="1887"/>
                    <a:pt x="883" y="4135"/>
                    <a:pt x="2730" y="4176"/>
                  </a:cubicBezTo>
                  <a:cubicBezTo>
                    <a:pt x="2746" y="4176"/>
                    <a:pt x="2763" y="4176"/>
                    <a:pt x="2779" y="4176"/>
                  </a:cubicBezTo>
                  <a:cubicBezTo>
                    <a:pt x="4594" y="4176"/>
                    <a:pt x="5529" y="1976"/>
                    <a:pt x="4255" y="663"/>
                  </a:cubicBezTo>
                  <a:cubicBezTo>
                    <a:pt x="3865" y="221"/>
                    <a:pt x="3322" y="0"/>
                    <a:pt x="27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4"/>
            <p:cNvSpPr/>
            <p:nvPr/>
          </p:nvSpPr>
          <p:spPr>
            <a:xfrm>
              <a:off x="5193000" y="4619250"/>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3"/>
                    <a:pt x="2828" y="2"/>
                  </a:cubicBezTo>
                  <a:cubicBezTo>
                    <a:pt x="2795" y="1"/>
                    <a:pt x="2762"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4"/>
            <p:cNvSpPr/>
            <p:nvPr/>
          </p:nvSpPr>
          <p:spPr>
            <a:xfrm>
              <a:off x="5557250" y="4253225"/>
              <a:ext cx="138725" cy="104675"/>
            </a:xfrm>
            <a:custGeom>
              <a:rect b="b" l="l" r="r" t="t"/>
              <a:pathLst>
                <a:path extrusionOk="0" h="4187" w="5549">
                  <a:moveTo>
                    <a:pt x="2776" y="0"/>
                  </a:moveTo>
                  <a:cubicBezTo>
                    <a:pt x="2260" y="0"/>
                    <a:pt x="1742" y="196"/>
                    <a:pt x="1345" y="593"/>
                  </a:cubicBezTo>
                  <a:cubicBezTo>
                    <a:pt x="0" y="1878"/>
                    <a:pt x="883" y="4126"/>
                    <a:pt x="2730" y="4186"/>
                  </a:cubicBezTo>
                  <a:cubicBezTo>
                    <a:pt x="2747" y="4186"/>
                    <a:pt x="2763" y="4186"/>
                    <a:pt x="2779" y="4186"/>
                  </a:cubicBezTo>
                  <a:cubicBezTo>
                    <a:pt x="4594" y="4186"/>
                    <a:pt x="5549" y="2006"/>
                    <a:pt x="4275" y="673"/>
                  </a:cubicBezTo>
                  <a:cubicBezTo>
                    <a:pt x="3880" y="226"/>
                    <a:pt x="3329" y="0"/>
                    <a:pt x="27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4"/>
            <p:cNvSpPr/>
            <p:nvPr/>
          </p:nvSpPr>
          <p:spPr>
            <a:xfrm>
              <a:off x="5557375"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9" y="4176"/>
                    <a:pt x="2797" y="4176"/>
                    <a:pt x="2805" y="4176"/>
                  </a:cubicBezTo>
                  <a:cubicBezTo>
                    <a:pt x="4652" y="4136"/>
                    <a:pt x="5535" y="1888"/>
                    <a:pt x="4210" y="603"/>
                  </a:cubicBezTo>
                  <a:cubicBezTo>
                    <a:pt x="3818" y="202"/>
                    <a:pt x="3297" y="1"/>
                    <a:pt x="27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4"/>
            <p:cNvSpPr/>
            <p:nvPr/>
          </p:nvSpPr>
          <p:spPr>
            <a:xfrm>
              <a:off x="4107050" y="3158000"/>
              <a:ext cx="118450" cy="105600"/>
            </a:xfrm>
            <a:custGeom>
              <a:rect b="b" l="l" r="r" t="t"/>
              <a:pathLst>
                <a:path extrusionOk="0" h="4224" w="4738">
                  <a:moveTo>
                    <a:pt x="2375" y="1"/>
                  </a:moveTo>
                  <a:cubicBezTo>
                    <a:pt x="1901" y="1"/>
                    <a:pt x="1427" y="179"/>
                    <a:pt x="1024" y="545"/>
                  </a:cubicBezTo>
                  <a:cubicBezTo>
                    <a:pt x="121" y="1268"/>
                    <a:pt x="1" y="2612"/>
                    <a:pt x="763" y="3516"/>
                  </a:cubicBezTo>
                  <a:cubicBezTo>
                    <a:pt x="1181" y="3986"/>
                    <a:pt x="1758" y="4223"/>
                    <a:pt x="2336" y="4223"/>
                  </a:cubicBezTo>
                  <a:cubicBezTo>
                    <a:pt x="2843" y="4223"/>
                    <a:pt x="3351" y="4042"/>
                    <a:pt x="3754" y="3676"/>
                  </a:cubicBezTo>
                  <a:cubicBezTo>
                    <a:pt x="4637" y="2934"/>
                    <a:pt x="4737" y="1589"/>
                    <a:pt x="3955" y="746"/>
                  </a:cubicBezTo>
                  <a:cubicBezTo>
                    <a:pt x="3507" y="254"/>
                    <a:pt x="2941" y="1"/>
                    <a:pt x="23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4"/>
            <p:cNvSpPr/>
            <p:nvPr/>
          </p:nvSpPr>
          <p:spPr>
            <a:xfrm>
              <a:off x="4108550" y="3523750"/>
              <a:ext cx="110100" cy="103350"/>
            </a:xfrm>
            <a:custGeom>
              <a:rect b="b" l="l" r="r" t="t"/>
              <a:pathLst>
                <a:path extrusionOk="0" h="4134" w="4404">
                  <a:moveTo>
                    <a:pt x="2306" y="0"/>
                  </a:moveTo>
                  <a:cubicBezTo>
                    <a:pt x="1809" y="0"/>
                    <a:pt x="1303" y="182"/>
                    <a:pt x="884" y="587"/>
                  </a:cubicBezTo>
                  <a:cubicBezTo>
                    <a:pt x="21" y="1370"/>
                    <a:pt x="1" y="2695"/>
                    <a:pt x="844" y="3498"/>
                  </a:cubicBezTo>
                  <a:cubicBezTo>
                    <a:pt x="1263" y="3937"/>
                    <a:pt x="1790" y="4134"/>
                    <a:pt x="2308" y="4134"/>
                  </a:cubicBezTo>
                  <a:cubicBezTo>
                    <a:pt x="3354" y="4134"/>
                    <a:pt x="4363" y="3334"/>
                    <a:pt x="4376" y="2113"/>
                  </a:cubicBezTo>
                  <a:cubicBezTo>
                    <a:pt x="4404" y="850"/>
                    <a:pt x="3380" y="0"/>
                    <a:pt x="23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4"/>
            <p:cNvSpPr/>
            <p:nvPr/>
          </p:nvSpPr>
          <p:spPr>
            <a:xfrm>
              <a:off x="4479875" y="3158975"/>
              <a:ext cx="109925" cy="103575"/>
            </a:xfrm>
            <a:custGeom>
              <a:rect b="b" l="l" r="r" t="t"/>
              <a:pathLst>
                <a:path extrusionOk="0" h="4143" w="4397">
                  <a:moveTo>
                    <a:pt x="2089" y="1"/>
                  </a:moveTo>
                  <a:cubicBezTo>
                    <a:pt x="1029" y="1"/>
                    <a:pt x="14" y="821"/>
                    <a:pt x="1" y="2052"/>
                  </a:cubicBezTo>
                  <a:cubicBezTo>
                    <a:pt x="1" y="3305"/>
                    <a:pt x="1019" y="4143"/>
                    <a:pt x="2081" y="4143"/>
                  </a:cubicBezTo>
                  <a:cubicBezTo>
                    <a:pt x="2583" y="4143"/>
                    <a:pt x="3095" y="3956"/>
                    <a:pt x="3513" y="3537"/>
                  </a:cubicBezTo>
                  <a:cubicBezTo>
                    <a:pt x="4377" y="2754"/>
                    <a:pt x="4397" y="1409"/>
                    <a:pt x="3554" y="626"/>
                  </a:cubicBezTo>
                  <a:cubicBezTo>
                    <a:pt x="3128" y="194"/>
                    <a:pt x="2603" y="1"/>
                    <a:pt x="20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4"/>
            <p:cNvSpPr/>
            <p:nvPr/>
          </p:nvSpPr>
          <p:spPr>
            <a:xfrm>
              <a:off x="4108550" y="3888925"/>
              <a:ext cx="109775" cy="103625"/>
            </a:xfrm>
            <a:custGeom>
              <a:rect b="b" l="l" r="r" t="t"/>
              <a:pathLst>
                <a:path extrusionOk="0" h="4145" w="4391">
                  <a:moveTo>
                    <a:pt x="2298" y="1"/>
                  </a:moveTo>
                  <a:cubicBezTo>
                    <a:pt x="1797" y="1"/>
                    <a:pt x="1286" y="184"/>
                    <a:pt x="864" y="593"/>
                  </a:cubicBezTo>
                  <a:cubicBezTo>
                    <a:pt x="21" y="1376"/>
                    <a:pt x="1" y="2720"/>
                    <a:pt x="844" y="3523"/>
                  </a:cubicBezTo>
                  <a:cubicBezTo>
                    <a:pt x="1266" y="3952"/>
                    <a:pt x="1789" y="4144"/>
                    <a:pt x="2303" y="4144"/>
                  </a:cubicBezTo>
                  <a:cubicBezTo>
                    <a:pt x="3353" y="4144"/>
                    <a:pt x="4363" y="3338"/>
                    <a:pt x="4376" y="2098"/>
                  </a:cubicBezTo>
                  <a:cubicBezTo>
                    <a:pt x="4390" y="840"/>
                    <a:pt x="3369" y="1"/>
                    <a:pt x="22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4"/>
            <p:cNvSpPr/>
            <p:nvPr/>
          </p:nvSpPr>
          <p:spPr>
            <a:xfrm>
              <a:off x="4462875" y="3523825"/>
              <a:ext cx="137975" cy="104425"/>
            </a:xfrm>
            <a:custGeom>
              <a:rect b="b" l="l" r="r" t="t"/>
              <a:pathLst>
                <a:path extrusionOk="0" h="4177" w="5519">
                  <a:moveTo>
                    <a:pt x="2730" y="0"/>
                  </a:moveTo>
                  <a:cubicBezTo>
                    <a:pt x="947" y="0"/>
                    <a:pt x="1" y="2134"/>
                    <a:pt x="1223" y="3475"/>
                  </a:cubicBezTo>
                  <a:cubicBezTo>
                    <a:pt x="1624" y="3940"/>
                    <a:pt x="2187" y="4177"/>
                    <a:pt x="2750" y="4177"/>
                  </a:cubicBezTo>
                  <a:cubicBezTo>
                    <a:pt x="3257" y="4177"/>
                    <a:pt x="3764" y="3985"/>
                    <a:pt x="4153" y="3595"/>
                  </a:cubicBezTo>
                  <a:cubicBezTo>
                    <a:pt x="5518" y="2351"/>
                    <a:pt x="4675" y="83"/>
                    <a:pt x="2829" y="2"/>
                  </a:cubicBezTo>
                  <a:cubicBezTo>
                    <a:pt x="2796" y="1"/>
                    <a:pt x="2763" y="0"/>
                    <a:pt x="27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4"/>
            <p:cNvSpPr/>
            <p:nvPr/>
          </p:nvSpPr>
          <p:spPr>
            <a:xfrm>
              <a:off x="4827125" y="3159575"/>
              <a:ext cx="138525" cy="104150"/>
            </a:xfrm>
            <a:custGeom>
              <a:rect b="b" l="l" r="r" t="t"/>
              <a:pathLst>
                <a:path extrusionOk="0" h="4166" w="5541">
                  <a:moveTo>
                    <a:pt x="2771" y="0"/>
                  </a:moveTo>
                  <a:cubicBezTo>
                    <a:pt x="924" y="0"/>
                    <a:pt x="1" y="2208"/>
                    <a:pt x="1305" y="3533"/>
                  </a:cubicBezTo>
                  <a:cubicBezTo>
                    <a:pt x="1707" y="3954"/>
                    <a:pt x="2244" y="4165"/>
                    <a:pt x="2778" y="4165"/>
                  </a:cubicBezTo>
                  <a:cubicBezTo>
                    <a:pt x="3312" y="4165"/>
                    <a:pt x="3844" y="3954"/>
                    <a:pt x="4236" y="3533"/>
                  </a:cubicBezTo>
                  <a:cubicBezTo>
                    <a:pt x="5540" y="2208"/>
                    <a:pt x="4617" y="0"/>
                    <a:pt x="27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4"/>
            <p:cNvSpPr/>
            <p:nvPr/>
          </p:nvSpPr>
          <p:spPr>
            <a:xfrm>
              <a:off x="4097525" y="4253375"/>
              <a:ext cx="137950" cy="104550"/>
            </a:xfrm>
            <a:custGeom>
              <a:rect b="b" l="l" r="r" t="t"/>
              <a:pathLst>
                <a:path extrusionOk="0" h="4182" w="5518">
                  <a:moveTo>
                    <a:pt x="2766" y="1"/>
                  </a:moveTo>
                  <a:cubicBezTo>
                    <a:pt x="2260" y="1"/>
                    <a:pt x="1754" y="187"/>
                    <a:pt x="1365" y="567"/>
                  </a:cubicBezTo>
                  <a:cubicBezTo>
                    <a:pt x="0" y="1811"/>
                    <a:pt x="823" y="4100"/>
                    <a:pt x="2690" y="4180"/>
                  </a:cubicBezTo>
                  <a:cubicBezTo>
                    <a:pt x="2723" y="4181"/>
                    <a:pt x="2755" y="4182"/>
                    <a:pt x="2787" y="4182"/>
                  </a:cubicBezTo>
                  <a:cubicBezTo>
                    <a:pt x="4571" y="4182"/>
                    <a:pt x="5518" y="2028"/>
                    <a:pt x="4296" y="687"/>
                  </a:cubicBezTo>
                  <a:cubicBezTo>
                    <a:pt x="3894" y="232"/>
                    <a:pt x="3330" y="1"/>
                    <a:pt x="27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4"/>
            <p:cNvSpPr/>
            <p:nvPr/>
          </p:nvSpPr>
          <p:spPr>
            <a:xfrm>
              <a:off x="4474375" y="3888975"/>
              <a:ext cx="114425" cy="103425"/>
            </a:xfrm>
            <a:custGeom>
              <a:rect b="b" l="l" r="r" t="t"/>
              <a:pathLst>
                <a:path extrusionOk="0" h="4137" w="4577">
                  <a:moveTo>
                    <a:pt x="2287" y="1"/>
                  </a:moveTo>
                  <a:cubicBezTo>
                    <a:pt x="1767" y="1"/>
                    <a:pt x="1247" y="197"/>
                    <a:pt x="843" y="591"/>
                  </a:cubicBezTo>
                  <a:cubicBezTo>
                    <a:pt x="20" y="1374"/>
                    <a:pt x="0" y="2698"/>
                    <a:pt x="803" y="3521"/>
                  </a:cubicBezTo>
                  <a:cubicBezTo>
                    <a:pt x="1212" y="3930"/>
                    <a:pt x="1751" y="4136"/>
                    <a:pt x="2291" y="4136"/>
                  </a:cubicBezTo>
                  <a:cubicBezTo>
                    <a:pt x="2810" y="4136"/>
                    <a:pt x="3330" y="3945"/>
                    <a:pt x="3733" y="3561"/>
                  </a:cubicBezTo>
                  <a:cubicBezTo>
                    <a:pt x="4556" y="2759"/>
                    <a:pt x="4577" y="1454"/>
                    <a:pt x="3774" y="631"/>
                  </a:cubicBezTo>
                  <a:cubicBezTo>
                    <a:pt x="3365" y="212"/>
                    <a:pt x="2826" y="1"/>
                    <a:pt x="22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4"/>
            <p:cNvSpPr/>
            <p:nvPr/>
          </p:nvSpPr>
          <p:spPr>
            <a:xfrm>
              <a:off x="5932575" y="3158000"/>
              <a:ext cx="118450" cy="105600"/>
            </a:xfrm>
            <a:custGeom>
              <a:rect b="b" l="l" r="r" t="t"/>
              <a:pathLst>
                <a:path extrusionOk="0" h="4224" w="4738">
                  <a:moveTo>
                    <a:pt x="2365" y="1"/>
                  </a:moveTo>
                  <a:cubicBezTo>
                    <a:pt x="1891" y="1"/>
                    <a:pt x="1418" y="179"/>
                    <a:pt x="1025" y="545"/>
                  </a:cubicBezTo>
                  <a:cubicBezTo>
                    <a:pt x="10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4"/>
            <p:cNvSpPr/>
            <p:nvPr/>
          </p:nvSpPr>
          <p:spPr>
            <a:xfrm>
              <a:off x="5934100"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4"/>
            <p:cNvSpPr/>
            <p:nvPr/>
          </p:nvSpPr>
          <p:spPr>
            <a:xfrm>
              <a:off x="6287850" y="3158300"/>
              <a:ext cx="138375" cy="104175"/>
            </a:xfrm>
            <a:custGeom>
              <a:rect b="b" l="l" r="r" t="t"/>
              <a:pathLst>
                <a:path extrusionOk="0" h="4167" w="5535">
                  <a:moveTo>
                    <a:pt x="2769" y="1"/>
                  </a:moveTo>
                  <a:cubicBezTo>
                    <a:pt x="2246" y="1"/>
                    <a:pt x="1722" y="207"/>
                    <a:pt x="1325" y="613"/>
                  </a:cubicBezTo>
                  <a:cubicBezTo>
                    <a:pt x="1" y="1898"/>
                    <a:pt x="904" y="4146"/>
                    <a:pt x="2751" y="4166"/>
                  </a:cubicBezTo>
                  <a:cubicBezTo>
                    <a:pt x="2759" y="4166"/>
                    <a:pt x="2767" y="4166"/>
                    <a:pt x="2775" y="4166"/>
                  </a:cubicBezTo>
                  <a:cubicBezTo>
                    <a:pt x="4606" y="4166"/>
                    <a:pt x="5535" y="1952"/>
                    <a:pt x="4236" y="653"/>
                  </a:cubicBezTo>
                  <a:cubicBezTo>
                    <a:pt x="3840" y="217"/>
                    <a:pt x="3305" y="1"/>
                    <a:pt x="27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4"/>
            <p:cNvSpPr/>
            <p:nvPr/>
          </p:nvSpPr>
          <p:spPr>
            <a:xfrm>
              <a:off x="5922550" y="3888225"/>
              <a:ext cx="138375" cy="104350"/>
            </a:xfrm>
            <a:custGeom>
              <a:rect b="b" l="l" r="r" t="t"/>
              <a:pathLst>
                <a:path extrusionOk="0" h="4174" w="5535">
                  <a:moveTo>
                    <a:pt x="2770" y="1"/>
                  </a:moveTo>
                  <a:cubicBezTo>
                    <a:pt x="2245" y="1"/>
                    <a:pt x="1720" y="207"/>
                    <a:pt x="1325" y="621"/>
                  </a:cubicBezTo>
                  <a:cubicBezTo>
                    <a:pt x="0" y="1905"/>
                    <a:pt x="904" y="4153"/>
                    <a:pt x="2750" y="4174"/>
                  </a:cubicBezTo>
                  <a:cubicBezTo>
                    <a:pt x="2759" y="4174"/>
                    <a:pt x="2767" y="4174"/>
                    <a:pt x="2775" y="4174"/>
                  </a:cubicBezTo>
                  <a:cubicBezTo>
                    <a:pt x="4605" y="4174"/>
                    <a:pt x="5535" y="1960"/>
                    <a:pt x="4256" y="661"/>
                  </a:cubicBezTo>
                  <a:cubicBezTo>
                    <a:pt x="3857" y="222"/>
                    <a:pt x="3314" y="1"/>
                    <a:pt x="27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4"/>
            <p:cNvSpPr/>
            <p:nvPr/>
          </p:nvSpPr>
          <p:spPr>
            <a:xfrm>
              <a:off x="6287850" y="3523250"/>
              <a:ext cx="137975" cy="104575"/>
            </a:xfrm>
            <a:custGeom>
              <a:rect b="b" l="l" r="r" t="t"/>
              <a:pathLst>
                <a:path extrusionOk="0" h="4183" w="5519">
                  <a:moveTo>
                    <a:pt x="2764" y="1"/>
                  </a:moveTo>
                  <a:cubicBezTo>
                    <a:pt x="2261" y="1"/>
                    <a:pt x="1755" y="188"/>
                    <a:pt x="1366" y="567"/>
                  </a:cubicBezTo>
                  <a:cubicBezTo>
                    <a:pt x="1" y="1812"/>
                    <a:pt x="824" y="4100"/>
                    <a:pt x="2670" y="4180"/>
                  </a:cubicBezTo>
                  <a:cubicBezTo>
                    <a:pt x="2703" y="4182"/>
                    <a:pt x="2736" y="4182"/>
                    <a:pt x="2768" y="4182"/>
                  </a:cubicBezTo>
                  <a:cubicBezTo>
                    <a:pt x="4553" y="4182"/>
                    <a:pt x="5518" y="2028"/>
                    <a:pt x="4276" y="688"/>
                  </a:cubicBezTo>
                  <a:cubicBezTo>
                    <a:pt x="3885" y="233"/>
                    <a:pt x="3326" y="1"/>
                    <a:pt x="27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4"/>
            <p:cNvSpPr/>
            <p:nvPr/>
          </p:nvSpPr>
          <p:spPr>
            <a:xfrm>
              <a:off x="5923050" y="4253375"/>
              <a:ext cx="137950" cy="104550"/>
            </a:xfrm>
            <a:custGeom>
              <a:rect b="b" l="l" r="r" t="t"/>
              <a:pathLst>
                <a:path extrusionOk="0" h="4182" w="5518">
                  <a:moveTo>
                    <a:pt x="2764" y="1"/>
                  </a:moveTo>
                  <a:cubicBezTo>
                    <a:pt x="2260" y="1"/>
                    <a:pt x="1755" y="187"/>
                    <a:pt x="1365" y="567"/>
                  </a:cubicBezTo>
                  <a:cubicBezTo>
                    <a:pt x="1" y="1811"/>
                    <a:pt x="823" y="4100"/>
                    <a:pt x="2670" y="4180"/>
                  </a:cubicBezTo>
                  <a:cubicBezTo>
                    <a:pt x="2703" y="4181"/>
                    <a:pt x="2735" y="4182"/>
                    <a:pt x="2768" y="4182"/>
                  </a:cubicBezTo>
                  <a:cubicBezTo>
                    <a:pt x="4552" y="4182"/>
                    <a:pt x="5518" y="2028"/>
                    <a:pt x="4276" y="687"/>
                  </a:cubicBezTo>
                  <a:cubicBezTo>
                    <a:pt x="3884" y="232"/>
                    <a:pt x="3326" y="1"/>
                    <a:pt x="27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4"/>
            <p:cNvSpPr/>
            <p:nvPr/>
          </p:nvSpPr>
          <p:spPr>
            <a:xfrm>
              <a:off x="6299400" y="3889675"/>
              <a:ext cx="47700" cy="79325"/>
            </a:xfrm>
            <a:custGeom>
              <a:rect b="b" l="l" r="r" t="t"/>
              <a:pathLst>
                <a:path extrusionOk="0" h="3173" w="1908">
                  <a:moveTo>
                    <a:pt x="1907" y="1"/>
                  </a:moveTo>
                  <a:lnTo>
                    <a:pt x="1907" y="1"/>
                  </a:lnTo>
                  <a:cubicBezTo>
                    <a:pt x="1526" y="81"/>
                    <a:pt x="1144" y="282"/>
                    <a:pt x="863" y="563"/>
                  </a:cubicBezTo>
                  <a:cubicBezTo>
                    <a:pt x="121" y="1245"/>
                    <a:pt x="0" y="2349"/>
                    <a:pt x="562" y="3172"/>
                  </a:cubicBezTo>
                  <a:cubicBezTo>
                    <a:pt x="1024" y="2128"/>
                    <a:pt x="1486" y="1065"/>
                    <a:pt x="19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4"/>
            <p:cNvSpPr/>
            <p:nvPr/>
          </p:nvSpPr>
          <p:spPr>
            <a:xfrm>
              <a:off x="4845200" y="5350075"/>
              <a:ext cx="79300" cy="43000"/>
            </a:xfrm>
            <a:custGeom>
              <a:rect b="b" l="l" r="r" t="t"/>
              <a:pathLst>
                <a:path extrusionOk="0" h="1720" w="3172">
                  <a:moveTo>
                    <a:pt x="2042" y="1"/>
                  </a:moveTo>
                  <a:cubicBezTo>
                    <a:pt x="1510" y="1"/>
                    <a:pt x="983" y="212"/>
                    <a:pt x="602" y="616"/>
                  </a:cubicBezTo>
                  <a:cubicBezTo>
                    <a:pt x="301" y="917"/>
                    <a:pt x="80" y="1299"/>
                    <a:pt x="0" y="1720"/>
                  </a:cubicBezTo>
                  <a:cubicBezTo>
                    <a:pt x="1064" y="1278"/>
                    <a:pt x="2128" y="817"/>
                    <a:pt x="3172" y="355"/>
                  </a:cubicBezTo>
                  <a:cubicBezTo>
                    <a:pt x="2830" y="116"/>
                    <a:pt x="2435" y="1"/>
                    <a:pt x="20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4"/>
            <p:cNvSpPr/>
            <p:nvPr/>
          </p:nvSpPr>
          <p:spPr>
            <a:xfrm>
              <a:off x="5192425" y="4985100"/>
              <a:ext cx="138250" cy="104425"/>
            </a:xfrm>
            <a:custGeom>
              <a:rect b="b" l="l" r="r" t="t"/>
              <a:pathLst>
                <a:path extrusionOk="0" h="4177" w="5530">
                  <a:moveTo>
                    <a:pt x="2780" y="0"/>
                  </a:moveTo>
                  <a:cubicBezTo>
                    <a:pt x="2259" y="0"/>
                    <a:pt x="1738" y="201"/>
                    <a:pt x="1346" y="603"/>
                  </a:cubicBezTo>
                  <a:cubicBezTo>
                    <a:pt x="1" y="1867"/>
                    <a:pt x="864" y="4115"/>
                    <a:pt x="2711" y="4176"/>
                  </a:cubicBezTo>
                  <a:cubicBezTo>
                    <a:pt x="2727" y="4176"/>
                    <a:pt x="2744" y="4176"/>
                    <a:pt x="2760" y="4176"/>
                  </a:cubicBezTo>
                  <a:cubicBezTo>
                    <a:pt x="4575" y="4176"/>
                    <a:pt x="5529" y="1996"/>
                    <a:pt x="4276" y="663"/>
                  </a:cubicBezTo>
                  <a:cubicBezTo>
                    <a:pt x="3876" y="221"/>
                    <a:pt x="3328" y="0"/>
                    <a:pt x="27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4"/>
            <p:cNvSpPr/>
            <p:nvPr/>
          </p:nvSpPr>
          <p:spPr>
            <a:xfrm>
              <a:off x="4107050" y="4984950"/>
              <a:ext cx="118450" cy="105375"/>
            </a:xfrm>
            <a:custGeom>
              <a:rect b="b" l="l" r="r" t="t"/>
              <a:pathLst>
                <a:path extrusionOk="0" h="4215" w="4738">
                  <a:moveTo>
                    <a:pt x="2364" y="1"/>
                  </a:moveTo>
                  <a:cubicBezTo>
                    <a:pt x="1893" y="1"/>
                    <a:pt x="1424" y="174"/>
                    <a:pt x="1024" y="528"/>
                  </a:cubicBezTo>
                  <a:cubicBezTo>
                    <a:pt x="121" y="1271"/>
                    <a:pt x="1" y="2616"/>
                    <a:pt x="763" y="3499"/>
                  </a:cubicBezTo>
                  <a:cubicBezTo>
                    <a:pt x="1183" y="3972"/>
                    <a:pt x="1763" y="4215"/>
                    <a:pt x="2345" y="4215"/>
                  </a:cubicBezTo>
                  <a:cubicBezTo>
                    <a:pt x="2849" y="4215"/>
                    <a:pt x="3353" y="4032"/>
                    <a:pt x="3754" y="3660"/>
                  </a:cubicBezTo>
                  <a:cubicBezTo>
                    <a:pt x="4637" y="2937"/>
                    <a:pt x="4737" y="1592"/>
                    <a:pt x="3955" y="749"/>
                  </a:cubicBezTo>
                  <a:cubicBezTo>
                    <a:pt x="3504" y="255"/>
                    <a:pt x="2933" y="1"/>
                    <a:pt x="23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4"/>
            <p:cNvSpPr/>
            <p:nvPr/>
          </p:nvSpPr>
          <p:spPr>
            <a:xfrm>
              <a:off x="4097025" y="5349900"/>
              <a:ext cx="138725" cy="104425"/>
            </a:xfrm>
            <a:custGeom>
              <a:rect b="b" l="l" r="r" t="t"/>
              <a:pathLst>
                <a:path extrusionOk="0" h="4177" w="5549">
                  <a:moveTo>
                    <a:pt x="2780" y="0"/>
                  </a:moveTo>
                  <a:cubicBezTo>
                    <a:pt x="2258" y="0"/>
                    <a:pt x="1737" y="201"/>
                    <a:pt x="1345" y="603"/>
                  </a:cubicBezTo>
                  <a:cubicBezTo>
                    <a:pt x="0" y="1888"/>
                    <a:pt x="883" y="4136"/>
                    <a:pt x="2730" y="4176"/>
                  </a:cubicBezTo>
                  <a:cubicBezTo>
                    <a:pt x="2746" y="4176"/>
                    <a:pt x="2763" y="4176"/>
                    <a:pt x="2780" y="4176"/>
                  </a:cubicBezTo>
                  <a:cubicBezTo>
                    <a:pt x="4614" y="4176"/>
                    <a:pt x="5549" y="1976"/>
                    <a:pt x="4275" y="663"/>
                  </a:cubicBezTo>
                  <a:cubicBezTo>
                    <a:pt x="3875" y="221"/>
                    <a:pt x="3327" y="0"/>
                    <a:pt x="27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4"/>
            <p:cNvSpPr/>
            <p:nvPr/>
          </p:nvSpPr>
          <p:spPr>
            <a:xfrm>
              <a:off x="4462325" y="4985100"/>
              <a:ext cx="138375" cy="104400"/>
            </a:xfrm>
            <a:custGeom>
              <a:rect b="b" l="l" r="r" t="t"/>
              <a:pathLst>
                <a:path extrusionOk="0" h="4176" w="5535">
                  <a:moveTo>
                    <a:pt x="2779" y="1"/>
                  </a:moveTo>
                  <a:cubicBezTo>
                    <a:pt x="2251" y="1"/>
                    <a:pt x="1722" y="206"/>
                    <a:pt x="1325" y="623"/>
                  </a:cubicBezTo>
                  <a:cubicBezTo>
                    <a:pt x="0" y="1907"/>
                    <a:pt x="904" y="4155"/>
                    <a:pt x="2750" y="4176"/>
                  </a:cubicBezTo>
                  <a:cubicBezTo>
                    <a:pt x="2759" y="4176"/>
                    <a:pt x="2767" y="4176"/>
                    <a:pt x="2775" y="4176"/>
                  </a:cubicBezTo>
                  <a:cubicBezTo>
                    <a:pt x="4605" y="4176"/>
                    <a:pt x="5534" y="1962"/>
                    <a:pt x="4256" y="643"/>
                  </a:cubicBezTo>
                  <a:cubicBezTo>
                    <a:pt x="3860" y="216"/>
                    <a:pt x="3320" y="1"/>
                    <a:pt x="27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4"/>
            <p:cNvSpPr/>
            <p:nvPr/>
          </p:nvSpPr>
          <p:spPr>
            <a:xfrm>
              <a:off x="4462325" y="5349925"/>
              <a:ext cx="137975" cy="104425"/>
            </a:xfrm>
            <a:custGeom>
              <a:rect b="b" l="l" r="r" t="t"/>
              <a:pathLst>
                <a:path extrusionOk="0" h="4177" w="5519">
                  <a:moveTo>
                    <a:pt x="2768" y="1"/>
                  </a:moveTo>
                  <a:cubicBezTo>
                    <a:pt x="2262" y="1"/>
                    <a:pt x="1755" y="192"/>
                    <a:pt x="1365" y="582"/>
                  </a:cubicBezTo>
                  <a:cubicBezTo>
                    <a:pt x="0" y="1826"/>
                    <a:pt x="823" y="4094"/>
                    <a:pt x="2690" y="4175"/>
                  </a:cubicBezTo>
                  <a:cubicBezTo>
                    <a:pt x="2723" y="4176"/>
                    <a:pt x="2755" y="4177"/>
                    <a:pt x="2788" y="4177"/>
                  </a:cubicBezTo>
                  <a:cubicBezTo>
                    <a:pt x="4572" y="4177"/>
                    <a:pt x="5518" y="2023"/>
                    <a:pt x="4296" y="702"/>
                  </a:cubicBezTo>
                  <a:cubicBezTo>
                    <a:pt x="3894" y="237"/>
                    <a:pt x="3331" y="1"/>
                    <a:pt x="2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4"/>
            <p:cNvSpPr/>
            <p:nvPr/>
          </p:nvSpPr>
          <p:spPr>
            <a:xfrm>
              <a:off x="4827125" y="4985100"/>
              <a:ext cx="138375" cy="103900"/>
            </a:xfrm>
            <a:custGeom>
              <a:rect b="b" l="l" r="r" t="t"/>
              <a:pathLst>
                <a:path extrusionOk="0" h="4156" w="5535">
                  <a:moveTo>
                    <a:pt x="2769" y="1"/>
                  </a:moveTo>
                  <a:cubicBezTo>
                    <a:pt x="2246" y="1"/>
                    <a:pt x="1722" y="206"/>
                    <a:pt x="1325" y="623"/>
                  </a:cubicBezTo>
                  <a:cubicBezTo>
                    <a:pt x="1" y="1928"/>
                    <a:pt x="924" y="4155"/>
                    <a:pt x="2771" y="4155"/>
                  </a:cubicBezTo>
                  <a:cubicBezTo>
                    <a:pt x="2779" y="4156"/>
                    <a:pt x="2787" y="4156"/>
                    <a:pt x="2795" y="4156"/>
                  </a:cubicBezTo>
                  <a:cubicBezTo>
                    <a:pt x="4625" y="4156"/>
                    <a:pt x="5535" y="1942"/>
                    <a:pt x="4236" y="643"/>
                  </a:cubicBezTo>
                  <a:cubicBezTo>
                    <a:pt x="3840" y="216"/>
                    <a:pt x="3305" y="1"/>
                    <a:pt x="27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8" name="Google Shape;2458;p44"/>
          <p:cNvSpPr/>
          <p:nvPr/>
        </p:nvSpPr>
        <p:spPr>
          <a:xfrm>
            <a:off x="4047575" y="3602340"/>
            <a:ext cx="1540800" cy="1005600"/>
          </a:xfrm>
          <a:prstGeom prst="rect">
            <a:avLst/>
          </a:pr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9" name="Google Shape;2459;p44"/>
          <p:cNvGrpSpPr/>
          <p:nvPr/>
        </p:nvGrpSpPr>
        <p:grpSpPr>
          <a:xfrm flipH="1">
            <a:off x="3669671" y="3402520"/>
            <a:ext cx="731626" cy="581481"/>
            <a:chOff x="235075" y="777725"/>
            <a:chExt cx="7186900" cy="4132775"/>
          </a:xfrm>
        </p:grpSpPr>
        <p:sp>
          <p:nvSpPr>
            <p:cNvPr id="2460" name="Google Shape;2460;p44"/>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4"/>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2" name="Google Shape;2462;p44"/>
          <p:cNvSpPr/>
          <p:nvPr/>
        </p:nvSpPr>
        <p:spPr>
          <a:xfrm>
            <a:off x="6215650" y="3602340"/>
            <a:ext cx="1540800" cy="1005600"/>
          </a:xfrm>
          <a:prstGeom prst="rect">
            <a:avLst/>
          </a:pr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4"/>
          <p:cNvSpPr/>
          <p:nvPr/>
        </p:nvSpPr>
        <p:spPr>
          <a:xfrm>
            <a:off x="1879450" y="3602340"/>
            <a:ext cx="1540800" cy="1005600"/>
          </a:xfrm>
          <a:prstGeom prst="rect">
            <a:avLst/>
          </a:pr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4"/>
          <p:cNvSpPr/>
          <p:nvPr/>
        </p:nvSpPr>
        <p:spPr>
          <a:xfrm>
            <a:off x="4047600" y="2071075"/>
            <a:ext cx="1540800" cy="1005600"/>
          </a:xfrm>
          <a:prstGeom prst="rect">
            <a:avLst/>
          </a:pr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4"/>
          <p:cNvSpPr/>
          <p:nvPr/>
        </p:nvSpPr>
        <p:spPr>
          <a:xfrm>
            <a:off x="6215675" y="2071075"/>
            <a:ext cx="1540800" cy="1005600"/>
          </a:xfrm>
          <a:prstGeom prst="rect">
            <a:avLst/>
          </a:pr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4"/>
          <p:cNvSpPr txBox="1"/>
          <p:nvPr>
            <p:ph idx="15" type="ctrTitle"/>
          </p:nvPr>
        </p:nvSpPr>
        <p:spPr>
          <a:xfrm flipH="1">
            <a:off x="1794000" y="369809"/>
            <a:ext cx="5556000" cy="122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2800"/>
              <a:t>SOMETIMES, REVIEWING CONCEPTS IS A GOOD IDEA</a:t>
            </a:r>
            <a:endParaRPr sz="2800"/>
          </a:p>
        </p:txBody>
      </p:sp>
      <p:sp>
        <p:nvSpPr>
          <p:cNvPr id="2467" name="Google Shape;2467;p44"/>
          <p:cNvSpPr txBox="1"/>
          <p:nvPr>
            <p:ph idx="14" type="subTitle"/>
          </p:nvPr>
        </p:nvSpPr>
        <p:spPr>
          <a:xfrm>
            <a:off x="6269213" y="3879750"/>
            <a:ext cx="1433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accent2"/>
                </a:solidFill>
              </a:rPr>
              <a:t>Neptune is the farthest planet in our Solar System</a:t>
            </a:r>
            <a:endParaRPr>
              <a:solidFill>
                <a:schemeClr val="accent2"/>
              </a:solidFill>
            </a:endParaRPr>
          </a:p>
        </p:txBody>
      </p:sp>
      <p:sp>
        <p:nvSpPr>
          <p:cNvPr id="2468" name="Google Shape;2468;p44"/>
          <p:cNvSpPr txBox="1"/>
          <p:nvPr>
            <p:ph idx="6" type="ctrTitle"/>
          </p:nvPr>
        </p:nvSpPr>
        <p:spPr>
          <a:xfrm>
            <a:off x="1696775" y="3433322"/>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Jupiter</a:t>
            </a:r>
            <a:endParaRPr/>
          </a:p>
        </p:txBody>
      </p:sp>
      <p:sp>
        <p:nvSpPr>
          <p:cNvPr id="2469" name="Google Shape;2469;p44"/>
          <p:cNvSpPr/>
          <p:nvPr/>
        </p:nvSpPr>
        <p:spPr>
          <a:xfrm>
            <a:off x="1879475" y="2071075"/>
            <a:ext cx="1540800" cy="1005600"/>
          </a:xfrm>
          <a:prstGeom prst="rect">
            <a:avLst/>
          </a:pr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4"/>
          <p:cNvSpPr txBox="1"/>
          <p:nvPr>
            <p:ph type="ctrTitle"/>
          </p:nvPr>
        </p:nvSpPr>
        <p:spPr>
          <a:xfrm>
            <a:off x="1696775" y="1907597"/>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Mercury</a:t>
            </a:r>
            <a:endParaRPr/>
          </a:p>
        </p:txBody>
      </p:sp>
      <p:sp>
        <p:nvSpPr>
          <p:cNvPr id="2471" name="Google Shape;2471;p44"/>
          <p:cNvSpPr txBox="1"/>
          <p:nvPr>
            <p:ph idx="1" type="subTitle"/>
          </p:nvPr>
        </p:nvSpPr>
        <p:spPr>
          <a:xfrm>
            <a:off x="1933325" y="2357423"/>
            <a:ext cx="1433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accent2"/>
                </a:solidFill>
              </a:rPr>
              <a:t>Mercury is the smallest planet in our Solar System</a:t>
            </a:r>
            <a:endParaRPr>
              <a:solidFill>
                <a:schemeClr val="accent2"/>
              </a:solidFill>
            </a:endParaRPr>
          </a:p>
        </p:txBody>
      </p:sp>
      <p:sp>
        <p:nvSpPr>
          <p:cNvPr id="2472" name="Google Shape;2472;p44"/>
          <p:cNvSpPr txBox="1"/>
          <p:nvPr>
            <p:ph idx="2" type="ctrTitle"/>
          </p:nvPr>
        </p:nvSpPr>
        <p:spPr>
          <a:xfrm>
            <a:off x="3864712" y="1904197"/>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2"/>
                </a:solidFill>
              </a:rPr>
              <a:t>Venus</a:t>
            </a:r>
            <a:endParaRPr>
              <a:solidFill>
                <a:schemeClr val="accent2"/>
              </a:solidFill>
            </a:endParaRPr>
          </a:p>
        </p:txBody>
      </p:sp>
      <p:sp>
        <p:nvSpPr>
          <p:cNvPr id="2473" name="Google Shape;2473;p44"/>
          <p:cNvSpPr txBox="1"/>
          <p:nvPr>
            <p:ph idx="3" type="subTitle"/>
          </p:nvPr>
        </p:nvSpPr>
        <p:spPr>
          <a:xfrm>
            <a:off x="4101262" y="2354019"/>
            <a:ext cx="1433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accent2"/>
                </a:solidFill>
              </a:rPr>
              <a:t>Venus is terribly hot and its atmosphere is extremely poisonous</a:t>
            </a:r>
            <a:endParaRPr>
              <a:solidFill>
                <a:schemeClr val="accent2"/>
              </a:solidFill>
            </a:endParaRPr>
          </a:p>
        </p:txBody>
      </p:sp>
      <p:sp>
        <p:nvSpPr>
          <p:cNvPr id="2474" name="Google Shape;2474;p44"/>
          <p:cNvSpPr txBox="1"/>
          <p:nvPr>
            <p:ph idx="4" type="ctrTitle"/>
          </p:nvPr>
        </p:nvSpPr>
        <p:spPr>
          <a:xfrm>
            <a:off x="6032663" y="1904222"/>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Mars</a:t>
            </a:r>
            <a:endParaRPr/>
          </a:p>
        </p:txBody>
      </p:sp>
      <p:sp>
        <p:nvSpPr>
          <p:cNvPr id="2475" name="Google Shape;2475;p44"/>
          <p:cNvSpPr txBox="1"/>
          <p:nvPr>
            <p:ph idx="5" type="subTitle"/>
          </p:nvPr>
        </p:nvSpPr>
        <p:spPr>
          <a:xfrm>
            <a:off x="6269213" y="2354025"/>
            <a:ext cx="1433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accent2"/>
                </a:solidFill>
              </a:rPr>
              <a:t>Despite being red, Mars is a cold place, not hot</a:t>
            </a:r>
            <a:endParaRPr>
              <a:solidFill>
                <a:schemeClr val="accent2"/>
              </a:solidFill>
            </a:endParaRPr>
          </a:p>
        </p:txBody>
      </p:sp>
      <p:sp>
        <p:nvSpPr>
          <p:cNvPr id="2476" name="Google Shape;2476;p44"/>
          <p:cNvSpPr txBox="1"/>
          <p:nvPr>
            <p:ph idx="7" type="subTitle"/>
          </p:nvPr>
        </p:nvSpPr>
        <p:spPr>
          <a:xfrm>
            <a:off x="1933325" y="3883148"/>
            <a:ext cx="1433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accent2"/>
                </a:solidFill>
              </a:rPr>
              <a:t>It’</a:t>
            </a:r>
            <a:r>
              <a:rPr lang="es">
                <a:solidFill>
                  <a:schemeClr val="accent2"/>
                </a:solidFill>
              </a:rPr>
              <a:t>s a gas giant and the biggest planet in our Solar System</a:t>
            </a:r>
            <a:endParaRPr>
              <a:solidFill>
                <a:schemeClr val="accent2"/>
              </a:solidFill>
            </a:endParaRPr>
          </a:p>
        </p:txBody>
      </p:sp>
      <p:sp>
        <p:nvSpPr>
          <p:cNvPr id="2477" name="Google Shape;2477;p44"/>
          <p:cNvSpPr txBox="1"/>
          <p:nvPr>
            <p:ph idx="8" type="ctrTitle"/>
          </p:nvPr>
        </p:nvSpPr>
        <p:spPr>
          <a:xfrm>
            <a:off x="3864712" y="3429922"/>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Saturn</a:t>
            </a:r>
            <a:endParaRPr/>
          </a:p>
        </p:txBody>
      </p:sp>
      <p:sp>
        <p:nvSpPr>
          <p:cNvPr id="2478" name="Google Shape;2478;p44"/>
          <p:cNvSpPr txBox="1"/>
          <p:nvPr>
            <p:ph idx="9" type="subTitle"/>
          </p:nvPr>
        </p:nvSpPr>
        <p:spPr>
          <a:xfrm>
            <a:off x="4101262" y="3879744"/>
            <a:ext cx="1433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accent2"/>
                </a:solidFill>
              </a:rPr>
              <a:t>Saturn is composed mostly of hydrogen and helium</a:t>
            </a:r>
            <a:endParaRPr>
              <a:solidFill>
                <a:schemeClr val="accent2"/>
              </a:solidFill>
            </a:endParaRPr>
          </a:p>
        </p:txBody>
      </p:sp>
      <p:sp>
        <p:nvSpPr>
          <p:cNvPr id="2479" name="Google Shape;2479;p44"/>
          <p:cNvSpPr txBox="1"/>
          <p:nvPr>
            <p:ph idx="13" type="ctrTitle"/>
          </p:nvPr>
        </p:nvSpPr>
        <p:spPr>
          <a:xfrm>
            <a:off x="6032663" y="3429947"/>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Neptune</a:t>
            </a:r>
            <a:endParaRPr/>
          </a:p>
        </p:txBody>
      </p:sp>
      <p:grpSp>
        <p:nvGrpSpPr>
          <p:cNvPr id="2480" name="Google Shape;2480;p44"/>
          <p:cNvGrpSpPr/>
          <p:nvPr/>
        </p:nvGrpSpPr>
        <p:grpSpPr>
          <a:xfrm>
            <a:off x="1481958" y="1826720"/>
            <a:ext cx="731626" cy="581481"/>
            <a:chOff x="235075" y="777725"/>
            <a:chExt cx="7186900" cy="4132775"/>
          </a:xfrm>
        </p:grpSpPr>
        <p:sp>
          <p:nvSpPr>
            <p:cNvPr id="2481" name="Google Shape;2481;p44"/>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4"/>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3" name="Google Shape;2483;p44"/>
          <p:cNvGrpSpPr/>
          <p:nvPr/>
        </p:nvGrpSpPr>
        <p:grpSpPr>
          <a:xfrm>
            <a:off x="5833696" y="1826720"/>
            <a:ext cx="731626" cy="581481"/>
            <a:chOff x="235075" y="777725"/>
            <a:chExt cx="7186900" cy="4132775"/>
          </a:xfrm>
        </p:grpSpPr>
        <p:sp>
          <p:nvSpPr>
            <p:cNvPr id="2484" name="Google Shape;2484;p44"/>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4"/>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6" name="Google Shape;2486;p44"/>
          <p:cNvGrpSpPr/>
          <p:nvPr/>
        </p:nvGrpSpPr>
        <p:grpSpPr>
          <a:xfrm flipH="1" rot="4937060">
            <a:off x="1456370" y="3298590"/>
            <a:ext cx="782800" cy="618213"/>
            <a:chOff x="236225" y="821275"/>
            <a:chExt cx="7149425" cy="4059550"/>
          </a:xfrm>
        </p:grpSpPr>
        <p:sp>
          <p:nvSpPr>
            <p:cNvPr id="2487" name="Google Shape;2487;p44"/>
            <p:cNvSpPr/>
            <p:nvPr/>
          </p:nvSpPr>
          <p:spPr>
            <a:xfrm>
              <a:off x="280050" y="944225"/>
              <a:ext cx="7020350" cy="3821725"/>
            </a:xfrm>
            <a:custGeom>
              <a:rect b="b" l="l" r="r" t="t"/>
              <a:pathLst>
                <a:path extrusionOk="0" h="152869" w="280814">
                  <a:moveTo>
                    <a:pt x="129208" y="1"/>
                  </a:moveTo>
                  <a:cubicBezTo>
                    <a:pt x="96901" y="1"/>
                    <a:pt x="66152" y="4569"/>
                    <a:pt x="32805" y="11476"/>
                  </a:cubicBezTo>
                  <a:cubicBezTo>
                    <a:pt x="7839" y="16658"/>
                    <a:pt x="6821" y="45129"/>
                    <a:pt x="3448" y="63859"/>
                  </a:cubicBezTo>
                  <a:cubicBezTo>
                    <a:pt x="0" y="82928"/>
                    <a:pt x="2770" y="103183"/>
                    <a:pt x="13435" y="119369"/>
                  </a:cubicBezTo>
                  <a:cubicBezTo>
                    <a:pt x="19144" y="128056"/>
                    <a:pt x="26700" y="135649"/>
                    <a:pt x="35933" y="140435"/>
                  </a:cubicBezTo>
                  <a:cubicBezTo>
                    <a:pt x="46673" y="145994"/>
                    <a:pt x="58997" y="147464"/>
                    <a:pt x="71056" y="148632"/>
                  </a:cubicBezTo>
                  <a:cubicBezTo>
                    <a:pt x="99074" y="151344"/>
                    <a:pt x="127239" y="152869"/>
                    <a:pt x="155390" y="152869"/>
                  </a:cubicBezTo>
                  <a:cubicBezTo>
                    <a:pt x="180440" y="152869"/>
                    <a:pt x="205477" y="151662"/>
                    <a:pt x="230390" y="149009"/>
                  </a:cubicBezTo>
                  <a:cubicBezTo>
                    <a:pt x="240301" y="147954"/>
                    <a:pt x="250401" y="146616"/>
                    <a:pt x="259408" y="142320"/>
                  </a:cubicBezTo>
                  <a:cubicBezTo>
                    <a:pt x="268415" y="138042"/>
                    <a:pt x="276291" y="130298"/>
                    <a:pt x="278326" y="120538"/>
                  </a:cubicBezTo>
                  <a:cubicBezTo>
                    <a:pt x="280813" y="108497"/>
                    <a:pt x="273898" y="96174"/>
                    <a:pt x="264439" y="88335"/>
                  </a:cubicBezTo>
                  <a:cubicBezTo>
                    <a:pt x="254980" y="80497"/>
                    <a:pt x="243260" y="76069"/>
                    <a:pt x="232124" y="70868"/>
                  </a:cubicBezTo>
                  <a:cubicBezTo>
                    <a:pt x="220988" y="65687"/>
                    <a:pt x="209814" y="59205"/>
                    <a:pt x="203238" y="48841"/>
                  </a:cubicBezTo>
                  <a:cubicBezTo>
                    <a:pt x="197170" y="39269"/>
                    <a:pt x="195606" y="27266"/>
                    <a:pt x="188880" y="18184"/>
                  </a:cubicBezTo>
                  <a:cubicBezTo>
                    <a:pt x="178158" y="3713"/>
                    <a:pt x="157959" y="755"/>
                    <a:pt x="139964" y="171"/>
                  </a:cubicBezTo>
                  <a:cubicBezTo>
                    <a:pt x="136356" y="56"/>
                    <a:pt x="132773" y="1"/>
                    <a:pt x="1292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4"/>
            <p:cNvSpPr/>
            <p:nvPr/>
          </p:nvSpPr>
          <p:spPr>
            <a:xfrm>
              <a:off x="236225" y="821275"/>
              <a:ext cx="7149425" cy="4059550"/>
            </a:xfrm>
            <a:custGeom>
              <a:rect b="b" l="l" r="r" t="t"/>
              <a:pathLst>
                <a:path extrusionOk="0" h="162382" w="285977">
                  <a:moveTo>
                    <a:pt x="267022" y="100245"/>
                  </a:moveTo>
                  <a:lnTo>
                    <a:pt x="267022" y="100245"/>
                  </a:lnTo>
                  <a:cubicBezTo>
                    <a:pt x="267531" y="100829"/>
                    <a:pt x="268209" y="101564"/>
                    <a:pt x="269018" y="102581"/>
                  </a:cubicBezTo>
                  <a:cubicBezTo>
                    <a:pt x="268190" y="101564"/>
                    <a:pt x="267531" y="100829"/>
                    <a:pt x="267022" y="100245"/>
                  </a:cubicBezTo>
                  <a:close/>
                  <a:moveTo>
                    <a:pt x="40004" y="149065"/>
                  </a:moveTo>
                  <a:lnTo>
                    <a:pt x="40004" y="149065"/>
                  </a:lnTo>
                  <a:cubicBezTo>
                    <a:pt x="46071" y="151722"/>
                    <a:pt x="52478" y="153267"/>
                    <a:pt x="58828" y="154304"/>
                  </a:cubicBezTo>
                  <a:cubicBezTo>
                    <a:pt x="61993" y="154831"/>
                    <a:pt x="65178" y="155227"/>
                    <a:pt x="68343" y="155566"/>
                  </a:cubicBezTo>
                  <a:cubicBezTo>
                    <a:pt x="71490" y="155924"/>
                    <a:pt x="74637" y="156226"/>
                    <a:pt x="77765" y="156508"/>
                  </a:cubicBezTo>
                  <a:cubicBezTo>
                    <a:pt x="90333" y="157714"/>
                    <a:pt x="102844" y="158675"/>
                    <a:pt x="115318" y="159372"/>
                  </a:cubicBezTo>
                  <a:cubicBezTo>
                    <a:pt x="127811" y="160088"/>
                    <a:pt x="140228" y="160541"/>
                    <a:pt x="152608" y="160710"/>
                  </a:cubicBezTo>
                  <a:cubicBezTo>
                    <a:pt x="156500" y="160764"/>
                    <a:pt x="160384" y="160791"/>
                    <a:pt x="164260" y="160791"/>
                  </a:cubicBezTo>
                  <a:cubicBezTo>
                    <a:pt x="172714" y="160791"/>
                    <a:pt x="181130" y="160661"/>
                    <a:pt x="189502" y="160390"/>
                  </a:cubicBezTo>
                  <a:lnTo>
                    <a:pt x="189502" y="160390"/>
                  </a:lnTo>
                  <a:cubicBezTo>
                    <a:pt x="180523" y="160701"/>
                    <a:pt x="171544" y="160857"/>
                    <a:pt x="162565" y="160857"/>
                  </a:cubicBezTo>
                  <a:cubicBezTo>
                    <a:pt x="159051" y="160857"/>
                    <a:pt x="155537" y="160833"/>
                    <a:pt x="152024" y="160786"/>
                  </a:cubicBezTo>
                  <a:cubicBezTo>
                    <a:pt x="139512" y="160616"/>
                    <a:pt x="127038" y="160164"/>
                    <a:pt x="114564" y="159448"/>
                  </a:cubicBezTo>
                  <a:cubicBezTo>
                    <a:pt x="102091" y="158713"/>
                    <a:pt x="89654" y="157752"/>
                    <a:pt x="77218" y="156546"/>
                  </a:cubicBezTo>
                  <a:lnTo>
                    <a:pt x="72564" y="156094"/>
                  </a:lnTo>
                  <a:cubicBezTo>
                    <a:pt x="71019" y="155924"/>
                    <a:pt x="69455" y="155773"/>
                    <a:pt x="67891" y="155585"/>
                  </a:cubicBezTo>
                  <a:cubicBezTo>
                    <a:pt x="64782" y="155246"/>
                    <a:pt x="61635" y="154831"/>
                    <a:pt x="58507" y="154304"/>
                  </a:cubicBezTo>
                  <a:cubicBezTo>
                    <a:pt x="52252" y="153249"/>
                    <a:pt x="45958" y="151703"/>
                    <a:pt x="40004" y="149065"/>
                  </a:cubicBezTo>
                  <a:close/>
                  <a:moveTo>
                    <a:pt x="131168" y="0"/>
                  </a:moveTo>
                  <a:cubicBezTo>
                    <a:pt x="122947" y="0"/>
                    <a:pt x="114853" y="300"/>
                    <a:pt x="106990" y="830"/>
                  </a:cubicBezTo>
                  <a:cubicBezTo>
                    <a:pt x="98887" y="1377"/>
                    <a:pt x="91030" y="2206"/>
                    <a:pt x="83417" y="3204"/>
                  </a:cubicBezTo>
                  <a:cubicBezTo>
                    <a:pt x="75805" y="4222"/>
                    <a:pt x="68494" y="5390"/>
                    <a:pt x="61522" y="6671"/>
                  </a:cubicBezTo>
                  <a:cubicBezTo>
                    <a:pt x="59958" y="6954"/>
                    <a:pt x="58488" y="7255"/>
                    <a:pt x="57056" y="7538"/>
                  </a:cubicBezTo>
                  <a:cubicBezTo>
                    <a:pt x="55643" y="7802"/>
                    <a:pt x="54305" y="8066"/>
                    <a:pt x="53024" y="8348"/>
                  </a:cubicBezTo>
                  <a:cubicBezTo>
                    <a:pt x="50461" y="8895"/>
                    <a:pt x="48163" y="9385"/>
                    <a:pt x="46109" y="9875"/>
                  </a:cubicBezTo>
                  <a:cubicBezTo>
                    <a:pt x="44036" y="10364"/>
                    <a:pt x="42246" y="10798"/>
                    <a:pt x="40682" y="11194"/>
                  </a:cubicBezTo>
                  <a:cubicBezTo>
                    <a:pt x="39118" y="11608"/>
                    <a:pt x="37818" y="11985"/>
                    <a:pt x="36725" y="12305"/>
                  </a:cubicBezTo>
                  <a:cubicBezTo>
                    <a:pt x="32372" y="13605"/>
                    <a:pt x="31713" y="14265"/>
                    <a:pt x="34125" y="14265"/>
                  </a:cubicBezTo>
                  <a:cubicBezTo>
                    <a:pt x="36066" y="14208"/>
                    <a:pt x="38025" y="14058"/>
                    <a:pt x="39966" y="13813"/>
                  </a:cubicBezTo>
                  <a:cubicBezTo>
                    <a:pt x="41285" y="13662"/>
                    <a:pt x="42792" y="13492"/>
                    <a:pt x="44469" y="13285"/>
                  </a:cubicBezTo>
                  <a:lnTo>
                    <a:pt x="49972" y="12569"/>
                  </a:lnTo>
                  <a:cubicBezTo>
                    <a:pt x="57961" y="11514"/>
                    <a:pt x="68437" y="10082"/>
                    <a:pt x="80892" y="8687"/>
                  </a:cubicBezTo>
                  <a:lnTo>
                    <a:pt x="80987" y="9535"/>
                  </a:lnTo>
                  <a:cubicBezTo>
                    <a:pt x="77896" y="9931"/>
                    <a:pt x="75089" y="10289"/>
                    <a:pt x="72545" y="10666"/>
                  </a:cubicBezTo>
                  <a:lnTo>
                    <a:pt x="68946" y="11212"/>
                  </a:lnTo>
                  <a:lnTo>
                    <a:pt x="65705" y="11740"/>
                  </a:lnTo>
                  <a:cubicBezTo>
                    <a:pt x="61654" y="12399"/>
                    <a:pt x="58564" y="13040"/>
                    <a:pt x="56208" y="13511"/>
                  </a:cubicBezTo>
                  <a:cubicBezTo>
                    <a:pt x="51535" y="14510"/>
                    <a:pt x="49858" y="15094"/>
                    <a:pt x="49519" y="15471"/>
                  </a:cubicBezTo>
                  <a:cubicBezTo>
                    <a:pt x="48879" y="16206"/>
                    <a:pt x="53627" y="16130"/>
                    <a:pt x="50669" y="17223"/>
                  </a:cubicBezTo>
                  <a:lnTo>
                    <a:pt x="55248" y="16375"/>
                  </a:lnTo>
                  <a:cubicBezTo>
                    <a:pt x="56793" y="16093"/>
                    <a:pt x="58319" y="15848"/>
                    <a:pt x="59845" y="15584"/>
                  </a:cubicBezTo>
                  <a:lnTo>
                    <a:pt x="62144" y="15169"/>
                  </a:lnTo>
                  <a:lnTo>
                    <a:pt x="64443" y="14793"/>
                  </a:lnTo>
                  <a:lnTo>
                    <a:pt x="69059" y="14076"/>
                  </a:lnTo>
                  <a:lnTo>
                    <a:pt x="73676" y="13398"/>
                  </a:lnTo>
                  <a:lnTo>
                    <a:pt x="75975" y="13078"/>
                  </a:lnTo>
                  <a:lnTo>
                    <a:pt x="78292" y="12776"/>
                  </a:lnTo>
                  <a:cubicBezTo>
                    <a:pt x="79818" y="12588"/>
                    <a:pt x="81364" y="12381"/>
                    <a:pt x="82909" y="12192"/>
                  </a:cubicBezTo>
                  <a:lnTo>
                    <a:pt x="87525" y="11683"/>
                  </a:lnTo>
                  <a:cubicBezTo>
                    <a:pt x="93706" y="11043"/>
                    <a:pt x="99886" y="10496"/>
                    <a:pt x="106066" y="10195"/>
                  </a:cubicBezTo>
                  <a:lnTo>
                    <a:pt x="108384" y="10082"/>
                  </a:lnTo>
                  <a:lnTo>
                    <a:pt x="110702" y="9988"/>
                  </a:lnTo>
                  <a:cubicBezTo>
                    <a:pt x="112247" y="9931"/>
                    <a:pt x="113792" y="9875"/>
                    <a:pt x="115337" y="9837"/>
                  </a:cubicBezTo>
                  <a:cubicBezTo>
                    <a:pt x="117634" y="9809"/>
                    <a:pt x="119931" y="9760"/>
                    <a:pt x="122229" y="9760"/>
                  </a:cubicBezTo>
                  <a:cubicBezTo>
                    <a:pt x="123022" y="9760"/>
                    <a:pt x="123815" y="9766"/>
                    <a:pt x="124608" y="9780"/>
                  </a:cubicBezTo>
                  <a:cubicBezTo>
                    <a:pt x="125937" y="9764"/>
                    <a:pt x="127559" y="9720"/>
                    <a:pt x="129330" y="9720"/>
                  </a:cubicBezTo>
                  <a:cubicBezTo>
                    <a:pt x="129618" y="9720"/>
                    <a:pt x="129909" y="9721"/>
                    <a:pt x="130204" y="9724"/>
                  </a:cubicBezTo>
                  <a:cubicBezTo>
                    <a:pt x="132333" y="9724"/>
                    <a:pt x="134651" y="9724"/>
                    <a:pt x="136968" y="9780"/>
                  </a:cubicBezTo>
                  <a:cubicBezTo>
                    <a:pt x="139267" y="9837"/>
                    <a:pt x="141604" y="9856"/>
                    <a:pt x="143695" y="9950"/>
                  </a:cubicBezTo>
                  <a:cubicBezTo>
                    <a:pt x="145787" y="10044"/>
                    <a:pt x="147671" y="10157"/>
                    <a:pt x="149179" y="10289"/>
                  </a:cubicBezTo>
                  <a:cubicBezTo>
                    <a:pt x="153531" y="10609"/>
                    <a:pt x="157884" y="11212"/>
                    <a:pt x="162161" y="12098"/>
                  </a:cubicBezTo>
                  <a:cubicBezTo>
                    <a:pt x="166363" y="12984"/>
                    <a:pt x="170414" y="14246"/>
                    <a:pt x="174145" y="15961"/>
                  </a:cubicBezTo>
                  <a:cubicBezTo>
                    <a:pt x="177876" y="17694"/>
                    <a:pt x="181230" y="19918"/>
                    <a:pt x="184000" y="22688"/>
                  </a:cubicBezTo>
                  <a:cubicBezTo>
                    <a:pt x="185375" y="24063"/>
                    <a:pt x="186600" y="25589"/>
                    <a:pt x="187674" y="27210"/>
                  </a:cubicBezTo>
                  <a:cubicBezTo>
                    <a:pt x="188786" y="28925"/>
                    <a:pt x="189747" y="30696"/>
                    <a:pt x="190595" y="32542"/>
                  </a:cubicBezTo>
                  <a:cubicBezTo>
                    <a:pt x="191480" y="34445"/>
                    <a:pt x="192310" y="36462"/>
                    <a:pt x="193101" y="38515"/>
                  </a:cubicBezTo>
                  <a:cubicBezTo>
                    <a:pt x="193873" y="40569"/>
                    <a:pt x="194646" y="42717"/>
                    <a:pt x="195494" y="44884"/>
                  </a:cubicBezTo>
                  <a:cubicBezTo>
                    <a:pt x="195909" y="45977"/>
                    <a:pt x="196361" y="47070"/>
                    <a:pt x="196832" y="48163"/>
                  </a:cubicBezTo>
                  <a:lnTo>
                    <a:pt x="197548" y="49821"/>
                  </a:lnTo>
                  <a:cubicBezTo>
                    <a:pt x="197793" y="50367"/>
                    <a:pt x="198075" y="50914"/>
                    <a:pt x="198339" y="51460"/>
                  </a:cubicBezTo>
                  <a:cubicBezTo>
                    <a:pt x="198471" y="51743"/>
                    <a:pt x="198603" y="52007"/>
                    <a:pt x="198735" y="52289"/>
                  </a:cubicBezTo>
                  <a:lnTo>
                    <a:pt x="199168" y="53100"/>
                  </a:lnTo>
                  <a:cubicBezTo>
                    <a:pt x="199470" y="53646"/>
                    <a:pt x="199752" y="54211"/>
                    <a:pt x="200073" y="54739"/>
                  </a:cubicBezTo>
                  <a:cubicBezTo>
                    <a:pt x="200412" y="55285"/>
                    <a:pt x="200713" y="55832"/>
                    <a:pt x="201053" y="56359"/>
                  </a:cubicBezTo>
                  <a:lnTo>
                    <a:pt x="202108" y="57942"/>
                  </a:lnTo>
                  <a:cubicBezTo>
                    <a:pt x="205010" y="62069"/>
                    <a:pt x="208590" y="65611"/>
                    <a:pt x="212396" y="68607"/>
                  </a:cubicBezTo>
                  <a:cubicBezTo>
                    <a:pt x="214280" y="70096"/>
                    <a:pt x="216259" y="71490"/>
                    <a:pt x="218294" y="72771"/>
                  </a:cubicBezTo>
                  <a:lnTo>
                    <a:pt x="219029" y="73243"/>
                  </a:lnTo>
                  <a:lnTo>
                    <a:pt x="219801" y="73714"/>
                  </a:lnTo>
                  <a:lnTo>
                    <a:pt x="221327" y="74618"/>
                  </a:lnTo>
                  <a:cubicBezTo>
                    <a:pt x="222345" y="75202"/>
                    <a:pt x="223362" y="75786"/>
                    <a:pt x="224399" y="76333"/>
                  </a:cubicBezTo>
                  <a:cubicBezTo>
                    <a:pt x="228506" y="78556"/>
                    <a:pt x="232690" y="80459"/>
                    <a:pt x="236797" y="82287"/>
                  </a:cubicBezTo>
                  <a:cubicBezTo>
                    <a:pt x="240886" y="84134"/>
                    <a:pt x="244918" y="85905"/>
                    <a:pt x="248781" y="87827"/>
                  </a:cubicBezTo>
                  <a:cubicBezTo>
                    <a:pt x="250722" y="88788"/>
                    <a:pt x="252625" y="89786"/>
                    <a:pt x="254434" y="90842"/>
                  </a:cubicBezTo>
                  <a:cubicBezTo>
                    <a:pt x="256262" y="91916"/>
                    <a:pt x="258033" y="93027"/>
                    <a:pt x="259729" y="94196"/>
                  </a:cubicBezTo>
                  <a:cubicBezTo>
                    <a:pt x="260162" y="94497"/>
                    <a:pt x="260558" y="94817"/>
                    <a:pt x="260972" y="95119"/>
                  </a:cubicBezTo>
                  <a:lnTo>
                    <a:pt x="261594" y="95571"/>
                  </a:lnTo>
                  <a:lnTo>
                    <a:pt x="262197" y="96042"/>
                  </a:lnTo>
                  <a:cubicBezTo>
                    <a:pt x="262593" y="96362"/>
                    <a:pt x="263007" y="96683"/>
                    <a:pt x="263384" y="97003"/>
                  </a:cubicBezTo>
                  <a:lnTo>
                    <a:pt x="263968" y="97474"/>
                  </a:lnTo>
                  <a:lnTo>
                    <a:pt x="264515" y="97983"/>
                  </a:lnTo>
                  <a:cubicBezTo>
                    <a:pt x="265250" y="98642"/>
                    <a:pt x="265966" y="99340"/>
                    <a:pt x="266663" y="100056"/>
                  </a:cubicBezTo>
                  <a:cubicBezTo>
                    <a:pt x="267360" y="100772"/>
                    <a:pt x="268020" y="101525"/>
                    <a:pt x="268641" y="102298"/>
                  </a:cubicBezTo>
                  <a:cubicBezTo>
                    <a:pt x="271166" y="105369"/>
                    <a:pt x="273201" y="108799"/>
                    <a:pt x="274502" y="112379"/>
                  </a:cubicBezTo>
                  <a:cubicBezTo>
                    <a:pt x="275783" y="115959"/>
                    <a:pt x="276235" y="119709"/>
                    <a:pt x="275745" y="123270"/>
                  </a:cubicBezTo>
                  <a:cubicBezTo>
                    <a:pt x="275274" y="126831"/>
                    <a:pt x="273729" y="130223"/>
                    <a:pt x="271487" y="133256"/>
                  </a:cubicBezTo>
                  <a:cubicBezTo>
                    <a:pt x="270337" y="134783"/>
                    <a:pt x="269037" y="136196"/>
                    <a:pt x="267605" y="137477"/>
                  </a:cubicBezTo>
                  <a:cubicBezTo>
                    <a:pt x="266154" y="138777"/>
                    <a:pt x="264590" y="139946"/>
                    <a:pt x="262951" y="140982"/>
                  </a:cubicBezTo>
                  <a:cubicBezTo>
                    <a:pt x="262518" y="141246"/>
                    <a:pt x="262122" y="141510"/>
                    <a:pt x="261688" y="141736"/>
                  </a:cubicBezTo>
                  <a:lnTo>
                    <a:pt x="261048" y="142113"/>
                  </a:lnTo>
                  <a:cubicBezTo>
                    <a:pt x="260822" y="142226"/>
                    <a:pt x="260614" y="142339"/>
                    <a:pt x="260388" y="142452"/>
                  </a:cubicBezTo>
                  <a:cubicBezTo>
                    <a:pt x="259955" y="142678"/>
                    <a:pt x="259522" y="142904"/>
                    <a:pt x="259069" y="143111"/>
                  </a:cubicBezTo>
                  <a:lnTo>
                    <a:pt x="257713" y="143733"/>
                  </a:lnTo>
                  <a:cubicBezTo>
                    <a:pt x="255828" y="144543"/>
                    <a:pt x="253925" y="145222"/>
                    <a:pt x="251984" y="145806"/>
                  </a:cubicBezTo>
                  <a:cubicBezTo>
                    <a:pt x="248046" y="146974"/>
                    <a:pt x="243901" y="147765"/>
                    <a:pt x="239661" y="148368"/>
                  </a:cubicBezTo>
                  <a:cubicBezTo>
                    <a:pt x="237551" y="148670"/>
                    <a:pt x="235403" y="148934"/>
                    <a:pt x="233236" y="149179"/>
                  </a:cubicBezTo>
                  <a:lnTo>
                    <a:pt x="231597" y="149348"/>
                  </a:lnTo>
                  <a:lnTo>
                    <a:pt x="229957" y="149518"/>
                  </a:lnTo>
                  <a:lnTo>
                    <a:pt x="226679" y="149838"/>
                  </a:lnTo>
                  <a:lnTo>
                    <a:pt x="223400" y="150158"/>
                  </a:lnTo>
                  <a:lnTo>
                    <a:pt x="221761" y="150328"/>
                  </a:lnTo>
                  <a:lnTo>
                    <a:pt x="220103" y="150460"/>
                  </a:lnTo>
                  <a:lnTo>
                    <a:pt x="213545" y="151006"/>
                  </a:lnTo>
                  <a:lnTo>
                    <a:pt x="211906" y="151138"/>
                  </a:lnTo>
                  <a:lnTo>
                    <a:pt x="210248" y="151251"/>
                  </a:lnTo>
                  <a:lnTo>
                    <a:pt x="206969" y="151496"/>
                  </a:lnTo>
                  <a:lnTo>
                    <a:pt x="203672" y="151722"/>
                  </a:lnTo>
                  <a:lnTo>
                    <a:pt x="202032" y="151835"/>
                  </a:lnTo>
                  <a:lnTo>
                    <a:pt x="200374" y="151930"/>
                  </a:lnTo>
                  <a:lnTo>
                    <a:pt x="193798" y="152288"/>
                  </a:lnTo>
                  <a:lnTo>
                    <a:pt x="192159" y="152382"/>
                  </a:lnTo>
                  <a:lnTo>
                    <a:pt x="190501" y="152438"/>
                  </a:lnTo>
                  <a:lnTo>
                    <a:pt x="187203" y="152570"/>
                  </a:lnTo>
                  <a:lnTo>
                    <a:pt x="183906" y="152702"/>
                  </a:lnTo>
                  <a:lnTo>
                    <a:pt x="182266" y="152777"/>
                  </a:lnTo>
                  <a:lnTo>
                    <a:pt x="180608" y="152815"/>
                  </a:lnTo>
                  <a:lnTo>
                    <a:pt x="174013" y="153004"/>
                  </a:lnTo>
                  <a:lnTo>
                    <a:pt x="172374" y="153041"/>
                  </a:lnTo>
                  <a:lnTo>
                    <a:pt x="170716" y="153060"/>
                  </a:lnTo>
                  <a:lnTo>
                    <a:pt x="167418" y="153098"/>
                  </a:lnTo>
                  <a:lnTo>
                    <a:pt x="164121" y="153154"/>
                  </a:lnTo>
                  <a:lnTo>
                    <a:pt x="162481" y="153173"/>
                  </a:lnTo>
                  <a:lnTo>
                    <a:pt x="152589" y="153173"/>
                  </a:lnTo>
                  <a:lnTo>
                    <a:pt x="150931" y="153154"/>
                  </a:lnTo>
                  <a:lnTo>
                    <a:pt x="147633" y="153117"/>
                  </a:lnTo>
                  <a:lnTo>
                    <a:pt x="144336" y="153060"/>
                  </a:lnTo>
                  <a:lnTo>
                    <a:pt x="142697" y="153041"/>
                  </a:lnTo>
                  <a:lnTo>
                    <a:pt x="141038" y="153004"/>
                  </a:lnTo>
                  <a:lnTo>
                    <a:pt x="134444" y="152834"/>
                  </a:lnTo>
                  <a:lnTo>
                    <a:pt x="132785" y="152796"/>
                  </a:lnTo>
                  <a:lnTo>
                    <a:pt x="131146" y="152740"/>
                  </a:lnTo>
                  <a:lnTo>
                    <a:pt x="127849" y="152608"/>
                  </a:lnTo>
                  <a:lnTo>
                    <a:pt x="124551" y="152495"/>
                  </a:lnTo>
                  <a:cubicBezTo>
                    <a:pt x="123458" y="152457"/>
                    <a:pt x="122346" y="152401"/>
                    <a:pt x="121254" y="152344"/>
                  </a:cubicBezTo>
                  <a:cubicBezTo>
                    <a:pt x="116844" y="152137"/>
                    <a:pt x="112416" y="151930"/>
                    <a:pt x="108007" y="151628"/>
                  </a:cubicBezTo>
                  <a:cubicBezTo>
                    <a:pt x="99170" y="151119"/>
                    <a:pt x="90352" y="150422"/>
                    <a:pt x="81514" y="149631"/>
                  </a:cubicBezTo>
                  <a:cubicBezTo>
                    <a:pt x="77105" y="149216"/>
                    <a:pt x="72639" y="148839"/>
                    <a:pt x="68287" y="148349"/>
                  </a:cubicBezTo>
                  <a:cubicBezTo>
                    <a:pt x="63915" y="147860"/>
                    <a:pt x="59638" y="147257"/>
                    <a:pt x="55455" y="146390"/>
                  </a:cubicBezTo>
                  <a:lnTo>
                    <a:pt x="55455" y="146390"/>
                  </a:lnTo>
                  <a:cubicBezTo>
                    <a:pt x="60825" y="147520"/>
                    <a:pt x="66365" y="148218"/>
                    <a:pt x="72018" y="148764"/>
                  </a:cubicBezTo>
                  <a:cubicBezTo>
                    <a:pt x="77670" y="149329"/>
                    <a:pt x="83342" y="149876"/>
                    <a:pt x="88976" y="150347"/>
                  </a:cubicBezTo>
                  <a:cubicBezTo>
                    <a:pt x="100263" y="151308"/>
                    <a:pt x="111493" y="152043"/>
                    <a:pt x="122686" y="152551"/>
                  </a:cubicBezTo>
                  <a:cubicBezTo>
                    <a:pt x="133878" y="153060"/>
                    <a:pt x="145033" y="153324"/>
                    <a:pt x="156169" y="153380"/>
                  </a:cubicBezTo>
                  <a:lnTo>
                    <a:pt x="162425" y="153380"/>
                  </a:lnTo>
                  <a:lnTo>
                    <a:pt x="164517" y="153343"/>
                  </a:lnTo>
                  <a:lnTo>
                    <a:pt x="172845" y="153249"/>
                  </a:lnTo>
                  <a:lnTo>
                    <a:pt x="181173" y="153041"/>
                  </a:lnTo>
                  <a:cubicBezTo>
                    <a:pt x="182568" y="153022"/>
                    <a:pt x="183962" y="152947"/>
                    <a:pt x="185338" y="152909"/>
                  </a:cubicBezTo>
                  <a:lnTo>
                    <a:pt x="189502" y="152740"/>
                  </a:lnTo>
                  <a:cubicBezTo>
                    <a:pt x="200600" y="152269"/>
                    <a:pt x="211680" y="151534"/>
                    <a:pt x="222759" y="150535"/>
                  </a:cubicBezTo>
                  <a:lnTo>
                    <a:pt x="231088" y="149687"/>
                  </a:lnTo>
                  <a:cubicBezTo>
                    <a:pt x="233858" y="149405"/>
                    <a:pt x="236609" y="149103"/>
                    <a:pt x="239303" y="148726"/>
                  </a:cubicBezTo>
                  <a:cubicBezTo>
                    <a:pt x="244692" y="147973"/>
                    <a:pt x="249968" y="146936"/>
                    <a:pt x="254867" y="145184"/>
                  </a:cubicBezTo>
                  <a:cubicBezTo>
                    <a:pt x="255489" y="144958"/>
                    <a:pt x="256111" y="144751"/>
                    <a:pt x="256695" y="144487"/>
                  </a:cubicBezTo>
                  <a:lnTo>
                    <a:pt x="257600" y="144129"/>
                  </a:lnTo>
                  <a:cubicBezTo>
                    <a:pt x="257901" y="143997"/>
                    <a:pt x="258184" y="143865"/>
                    <a:pt x="258485" y="143733"/>
                  </a:cubicBezTo>
                  <a:lnTo>
                    <a:pt x="259352" y="143337"/>
                  </a:lnTo>
                  <a:lnTo>
                    <a:pt x="260200" y="142904"/>
                  </a:lnTo>
                  <a:cubicBezTo>
                    <a:pt x="260765" y="142640"/>
                    <a:pt x="261330" y="142301"/>
                    <a:pt x="261877" y="141999"/>
                  </a:cubicBezTo>
                  <a:cubicBezTo>
                    <a:pt x="264063" y="140756"/>
                    <a:pt x="266117" y="139267"/>
                    <a:pt x="267982" y="137571"/>
                  </a:cubicBezTo>
                  <a:cubicBezTo>
                    <a:pt x="269810" y="135913"/>
                    <a:pt x="271411" y="134029"/>
                    <a:pt x="272768" y="131975"/>
                  </a:cubicBezTo>
                  <a:cubicBezTo>
                    <a:pt x="274068" y="129978"/>
                    <a:pt x="275048" y="127773"/>
                    <a:pt x="275632" y="125456"/>
                  </a:cubicBezTo>
                  <a:cubicBezTo>
                    <a:pt x="276838" y="120933"/>
                    <a:pt x="276292" y="115978"/>
                    <a:pt x="274445" y="111324"/>
                  </a:cubicBezTo>
                  <a:cubicBezTo>
                    <a:pt x="272598" y="106669"/>
                    <a:pt x="269527" y="102354"/>
                    <a:pt x="265777" y="98718"/>
                  </a:cubicBezTo>
                  <a:lnTo>
                    <a:pt x="265777" y="98718"/>
                  </a:lnTo>
                  <a:cubicBezTo>
                    <a:pt x="266079" y="98925"/>
                    <a:pt x="266380" y="99132"/>
                    <a:pt x="266701" y="99321"/>
                  </a:cubicBezTo>
                  <a:cubicBezTo>
                    <a:pt x="266713" y="99325"/>
                    <a:pt x="266723" y="99328"/>
                    <a:pt x="266730" y="99328"/>
                  </a:cubicBezTo>
                  <a:cubicBezTo>
                    <a:pt x="266822" y="99328"/>
                    <a:pt x="266616" y="99008"/>
                    <a:pt x="265627" y="98002"/>
                  </a:cubicBezTo>
                  <a:lnTo>
                    <a:pt x="265627" y="98002"/>
                  </a:lnTo>
                  <a:cubicBezTo>
                    <a:pt x="269584" y="101620"/>
                    <a:pt x="272825" y="106029"/>
                    <a:pt x="274841" y="110815"/>
                  </a:cubicBezTo>
                  <a:cubicBezTo>
                    <a:pt x="276838" y="115582"/>
                    <a:pt x="277516" y="120783"/>
                    <a:pt x="276292" y="125550"/>
                  </a:cubicBezTo>
                  <a:cubicBezTo>
                    <a:pt x="275689" y="127981"/>
                    <a:pt x="274690" y="130279"/>
                    <a:pt x="273314" y="132371"/>
                  </a:cubicBezTo>
                  <a:cubicBezTo>
                    <a:pt x="271901" y="134519"/>
                    <a:pt x="270243" y="136479"/>
                    <a:pt x="268321" y="138212"/>
                  </a:cubicBezTo>
                  <a:cubicBezTo>
                    <a:pt x="266380" y="139964"/>
                    <a:pt x="264251" y="141491"/>
                    <a:pt x="261971" y="142772"/>
                  </a:cubicBezTo>
                  <a:cubicBezTo>
                    <a:pt x="259653" y="144072"/>
                    <a:pt x="257223" y="145146"/>
                    <a:pt x="254717" y="146013"/>
                  </a:cubicBezTo>
                  <a:cubicBezTo>
                    <a:pt x="249648" y="147784"/>
                    <a:pt x="244240" y="148802"/>
                    <a:pt x="238700" y="149537"/>
                  </a:cubicBezTo>
                  <a:cubicBezTo>
                    <a:pt x="235949" y="149895"/>
                    <a:pt x="233142" y="150215"/>
                    <a:pt x="230315" y="150479"/>
                  </a:cubicBezTo>
                  <a:lnTo>
                    <a:pt x="221874" y="151289"/>
                  </a:lnTo>
                  <a:cubicBezTo>
                    <a:pt x="210606" y="152250"/>
                    <a:pt x="199319" y="152947"/>
                    <a:pt x="188032" y="153362"/>
                  </a:cubicBezTo>
                  <a:cubicBezTo>
                    <a:pt x="178952" y="153710"/>
                    <a:pt x="169866" y="153873"/>
                    <a:pt x="160766" y="153873"/>
                  </a:cubicBezTo>
                  <a:cubicBezTo>
                    <a:pt x="147244" y="153873"/>
                    <a:pt x="133691" y="153514"/>
                    <a:pt x="120085" y="152872"/>
                  </a:cubicBezTo>
                  <a:lnTo>
                    <a:pt x="115827" y="152664"/>
                  </a:lnTo>
                  <a:cubicBezTo>
                    <a:pt x="114395" y="152570"/>
                    <a:pt x="112963" y="152514"/>
                    <a:pt x="111550" y="152419"/>
                  </a:cubicBezTo>
                  <a:lnTo>
                    <a:pt x="102976" y="151911"/>
                  </a:lnTo>
                  <a:lnTo>
                    <a:pt x="94384" y="151289"/>
                  </a:lnTo>
                  <a:cubicBezTo>
                    <a:pt x="92952" y="151195"/>
                    <a:pt x="91520" y="151063"/>
                    <a:pt x="90088" y="150950"/>
                  </a:cubicBezTo>
                  <a:lnTo>
                    <a:pt x="85792" y="150611"/>
                  </a:lnTo>
                  <a:cubicBezTo>
                    <a:pt x="82909" y="150403"/>
                    <a:pt x="80045" y="150121"/>
                    <a:pt x="77162" y="149876"/>
                  </a:cubicBezTo>
                  <a:lnTo>
                    <a:pt x="72847" y="149480"/>
                  </a:lnTo>
                  <a:cubicBezTo>
                    <a:pt x="71396" y="149348"/>
                    <a:pt x="69964" y="149216"/>
                    <a:pt x="68532" y="149065"/>
                  </a:cubicBezTo>
                  <a:cubicBezTo>
                    <a:pt x="62822" y="148463"/>
                    <a:pt x="57188" y="147709"/>
                    <a:pt x="51780" y="146371"/>
                  </a:cubicBezTo>
                  <a:lnTo>
                    <a:pt x="51988" y="145561"/>
                  </a:lnTo>
                  <a:cubicBezTo>
                    <a:pt x="50103" y="145052"/>
                    <a:pt x="48257" y="144524"/>
                    <a:pt x="46467" y="143884"/>
                  </a:cubicBezTo>
                  <a:cubicBezTo>
                    <a:pt x="45544" y="143582"/>
                    <a:pt x="44677" y="143205"/>
                    <a:pt x="43791" y="142866"/>
                  </a:cubicBezTo>
                  <a:cubicBezTo>
                    <a:pt x="43358" y="142697"/>
                    <a:pt x="42924" y="142489"/>
                    <a:pt x="42491" y="142301"/>
                  </a:cubicBezTo>
                  <a:lnTo>
                    <a:pt x="41850" y="142018"/>
                  </a:lnTo>
                  <a:cubicBezTo>
                    <a:pt x="41624" y="141924"/>
                    <a:pt x="41436" y="141811"/>
                    <a:pt x="41210" y="141717"/>
                  </a:cubicBezTo>
                  <a:lnTo>
                    <a:pt x="39947" y="141076"/>
                  </a:lnTo>
                  <a:lnTo>
                    <a:pt x="38722" y="140417"/>
                  </a:lnTo>
                  <a:cubicBezTo>
                    <a:pt x="38308" y="140191"/>
                    <a:pt x="37912" y="139946"/>
                    <a:pt x="37498" y="139701"/>
                  </a:cubicBezTo>
                  <a:lnTo>
                    <a:pt x="36895" y="139324"/>
                  </a:lnTo>
                  <a:cubicBezTo>
                    <a:pt x="36687" y="139211"/>
                    <a:pt x="36499" y="139079"/>
                    <a:pt x="36292" y="138947"/>
                  </a:cubicBezTo>
                  <a:cubicBezTo>
                    <a:pt x="35915" y="138683"/>
                    <a:pt x="35500" y="138438"/>
                    <a:pt x="35123" y="138174"/>
                  </a:cubicBezTo>
                  <a:lnTo>
                    <a:pt x="33974" y="137345"/>
                  </a:lnTo>
                  <a:cubicBezTo>
                    <a:pt x="33220" y="136780"/>
                    <a:pt x="32448" y="136215"/>
                    <a:pt x="31713" y="135612"/>
                  </a:cubicBezTo>
                  <a:cubicBezTo>
                    <a:pt x="28755" y="133162"/>
                    <a:pt x="26041" y="130430"/>
                    <a:pt x="23611" y="127472"/>
                  </a:cubicBezTo>
                  <a:cubicBezTo>
                    <a:pt x="22405" y="125964"/>
                    <a:pt x="21236" y="124400"/>
                    <a:pt x="20144" y="122799"/>
                  </a:cubicBezTo>
                  <a:lnTo>
                    <a:pt x="19333" y="121593"/>
                  </a:lnTo>
                  <a:lnTo>
                    <a:pt x="18580" y="120349"/>
                  </a:lnTo>
                  <a:cubicBezTo>
                    <a:pt x="18071" y="119539"/>
                    <a:pt x="17543" y="118729"/>
                    <a:pt x="17110" y="117862"/>
                  </a:cubicBezTo>
                  <a:lnTo>
                    <a:pt x="16431" y="116600"/>
                  </a:lnTo>
                  <a:cubicBezTo>
                    <a:pt x="16205" y="116166"/>
                    <a:pt x="15960" y="115752"/>
                    <a:pt x="15753" y="115299"/>
                  </a:cubicBezTo>
                  <a:lnTo>
                    <a:pt x="14528" y="112680"/>
                  </a:lnTo>
                  <a:lnTo>
                    <a:pt x="13435" y="109986"/>
                  </a:lnTo>
                  <a:lnTo>
                    <a:pt x="13304" y="109647"/>
                  </a:lnTo>
                  <a:lnTo>
                    <a:pt x="13191" y="109307"/>
                  </a:lnTo>
                  <a:lnTo>
                    <a:pt x="12946" y="108629"/>
                  </a:lnTo>
                  <a:lnTo>
                    <a:pt x="12475" y="107254"/>
                  </a:lnTo>
                  <a:cubicBezTo>
                    <a:pt x="11269" y="103523"/>
                    <a:pt x="10364" y="99716"/>
                    <a:pt x="9780" y="95854"/>
                  </a:cubicBezTo>
                  <a:lnTo>
                    <a:pt x="9573" y="94403"/>
                  </a:lnTo>
                  <a:cubicBezTo>
                    <a:pt x="9516" y="93913"/>
                    <a:pt x="9422" y="93442"/>
                    <a:pt x="9403" y="92952"/>
                  </a:cubicBezTo>
                  <a:lnTo>
                    <a:pt x="9121" y="90013"/>
                  </a:lnTo>
                  <a:lnTo>
                    <a:pt x="8970" y="87073"/>
                  </a:lnTo>
                  <a:lnTo>
                    <a:pt x="8951" y="86696"/>
                  </a:lnTo>
                  <a:lnTo>
                    <a:pt x="8951" y="85584"/>
                  </a:lnTo>
                  <a:lnTo>
                    <a:pt x="8951" y="84096"/>
                  </a:lnTo>
                  <a:cubicBezTo>
                    <a:pt x="8989" y="80139"/>
                    <a:pt x="9309" y="76182"/>
                    <a:pt x="9912" y="72263"/>
                  </a:cubicBezTo>
                  <a:lnTo>
                    <a:pt x="10308" y="69832"/>
                  </a:lnTo>
                  <a:cubicBezTo>
                    <a:pt x="10440" y="68984"/>
                    <a:pt x="10609" y="68080"/>
                    <a:pt x="10722" y="67251"/>
                  </a:cubicBezTo>
                  <a:cubicBezTo>
                    <a:pt x="11005" y="65536"/>
                    <a:pt x="11231" y="63878"/>
                    <a:pt x="11476" y="62257"/>
                  </a:cubicBezTo>
                  <a:cubicBezTo>
                    <a:pt x="11928" y="59016"/>
                    <a:pt x="12343" y="55964"/>
                    <a:pt x="12795" y="53081"/>
                  </a:cubicBezTo>
                  <a:cubicBezTo>
                    <a:pt x="13699" y="47315"/>
                    <a:pt x="14792" y="42190"/>
                    <a:pt x="16300" y="37799"/>
                  </a:cubicBezTo>
                  <a:lnTo>
                    <a:pt x="16300" y="37799"/>
                  </a:lnTo>
                  <a:cubicBezTo>
                    <a:pt x="15169" y="40513"/>
                    <a:pt x="14227" y="43283"/>
                    <a:pt x="13492" y="46128"/>
                  </a:cubicBezTo>
                  <a:cubicBezTo>
                    <a:pt x="12719" y="49011"/>
                    <a:pt x="12079" y="52007"/>
                    <a:pt x="11514" y="55040"/>
                  </a:cubicBezTo>
                  <a:cubicBezTo>
                    <a:pt x="10948" y="58093"/>
                    <a:pt x="10440" y="61183"/>
                    <a:pt x="9912" y="64330"/>
                  </a:cubicBezTo>
                  <a:cubicBezTo>
                    <a:pt x="9648" y="65913"/>
                    <a:pt x="9365" y="67495"/>
                    <a:pt x="9064" y="69097"/>
                  </a:cubicBezTo>
                  <a:cubicBezTo>
                    <a:pt x="8989" y="69512"/>
                    <a:pt x="8932" y="69870"/>
                    <a:pt x="8876" y="70247"/>
                  </a:cubicBezTo>
                  <a:lnTo>
                    <a:pt x="8668" y="71377"/>
                  </a:lnTo>
                  <a:cubicBezTo>
                    <a:pt x="8555" y="72131"/>
                    <a:pt x="8404" y="72866"/>
                    <a:pt x="8329" y="73619"/>
                  </a:cubicBezTo>
                  <a:lnTo>
                    <a:pt x="8028" y="75899"/>
                  </a:lnTo>
                  <a:cubicBezTo>
                    <a:pt x="7971" y="76276"/>
                    <a:pt x="7952" y="76653"/>
                    <a:pt x="7915" y="77030"/>
                  </a:cubicBezTo>
                  <a:lnTo>
                    <a:pt x="7820" y="78179"/>
                  </a:lnTo>
                  <a:cubicBezTo>
                    <a:pt x="7651" y="79687"/>
                    <a:pt x="7613" y="81213"/>
                    <a:pt x="7538" y="82758"/>
                  </a:cubicBezTo>
                  <a:cubicBezTo>
                    <a:pt x="7538" y="82946"/>
                    <a:pt x="7519" y="83135"/>
                    <a:pt x="7519" y="83323"/>
                  </a:cubicBezTo>
                  <a:lnTo>
                    <a:pt x="7519" y="86772"/>
                  </a:lnTo>
                  <a:lnTo>
                    <a:pt x="7538" y="87337"/>
                  </a:lnTo>
                  <a:lnTo>
                    <a:pt x="7651" y="89636"/>
                  </a:lnTo>
                  <a:lnTo>
                    <a:pt x="7670" y="90220"/>
                  </a:lnTo>
                  <a:lnTo>
                    <a:pt x="7726" y="90785"/>
                  </a:lnTo>
                  <a:lnTo>
                    <a:pt x="7820" y="91934"/>
                  </a:lnTo>
                  <a:lnTo>
                    <a:pt x="7933" y="93065"/>
                  </a:lnTo>
                  <a:lnTo>
                    <a:pt x="7990" y="93649"/>
                  </a:lnTo>
                  <a:lnTo>
                    <a:pt x="8065" y="94214"/>
                  </a:lnTo>
                  <a:lnTo>
                    <a:pt x="8386" y="96494"/>
                  </a:lnTo>
                  <a:cubicBezTo>
                    <a:pt x="8404" y="96683"/>
                    <a:pt x="8423" y="96890"/>
                    <a:pt x="8461" y="97079"/>
                  </a:cubicBezTo>
                  <a:lnTo>
                    <a:pt x="8555" y="97644"/>
                  </a:lnTo>
                  <a:lnTo>
                    <a:pt x="8762" y="98774"/>
                  </a:lnTo>
                  <a:lnTo>
                    <a:pt x="8970" y="99886"/>
                  </a:lnTo>
                  <a:cubicBezTo>
                    <a:pt x="9007" y="100075"/>
                    <a:pt x="9045" y="100263"/>
                    <a:pt x="9083" y="100451"/>
                  </a:cubicBezTo>
                  <a:lnTo>
                    <a:pt x="9215" y="101017"/>
                  </a:lnTo>
                  <a:lnTo>
                    <a:pt x="9742" y="103259"/>
                  </a:lnTo>
                  <a:cubicBezTo>
                    <a:pt x="9818" y="103636"/>
                    <a:pt x="9931" y="103994"/>
                    <a:pt x="10044" y="104371"/>
                  </a:cubicBezTo>
                  <a:lnTo>
                    <a:pt x="10345" y="105501"/>
                  </a:lnTo>
                  <a:cubicBezTo>
                    <a:pt x="10722" y="106990"/>
                    <a:pt x="11269" y="108422"/>
                    <a:pt x="11758" y="109892"/>
                  </a:cubicBezTo>
                  <a:cubicBezTo>
                    <a:pt x="11872" y="110250"/>
                    <a:pt x="12041" y="110608"/>
                    <a:pt x="12173" y="110966"/>
                  </a:cubicBezTo>
                  <a:lnTo>
                    <a:pt x="12606" y="112021"/>
                  </a:lnTo>
                  <a:cubicBezTo>
                    <a:pt x="12889" y="112737"/>
                    <a:pt x="13172" y="113453"/>
                    <a:pt x="13511" y="114150"/>
                  </a:cubicBezTo>
                  <a:lnTo>
                    <a:pt x="14491" y="116242"/>
                  </a:lnTo>
                  <a:cubicBezTo>
                    <a:pt x="14566" y="116411"/>
                    <a:pt x="14641" y="116581"/>
                    <a:pt x="14736" y="116750"/>
                  </a:cubicBezTo>
                  <a:lnTo>
                    <a:pt x="15018" y="117259"/>
                  </a:lnTo>
                  <a:lnTo>
                    <a:pt x="15565" y="118277"/>
                  </a:lnTo>
                  <a:lnTo>
                    <a:pt x="16092" y="119313"/>
                  </a:lnTo>
                  <a:cubicBezTo>
                    <a:pt x="16281" y="119652"/>
                    <a:pt x="16507" y="119972"/>
                    <a:pt x="16695" y="120293"/>
                  </a:cubicBezTo>
                  <a:lnTo>
                    <a:pt x="17901" y="122271"/>
                  </a:lnTo>
                  <a:cubicBezTo>
                    <a:pt x="18730" y="123571"/>
                    <a:pt x="19597" y="124853"/>
                    <a:pt x="20539" y="126096"/>
                  </a:cubicBezTo>
                  <a:cubicBezTo>
                    <a:pt x="22386" y="128602"/>
                    <a:pt x="24421" y="130958"/>
                    <a:pt x="26625" y="133162"/>
                  </a:cubicBezTo>
                  <a:lnTo>
                    <a:pt x="27436" y="133972"/>
                  </a:lnTo>
                  <a:lnTo>
                    <a:pt x="28284" y="134764"/>
                  </a:lnTo>
                  <a:lnTo>
                    <a:pt x="28717" y="135160"/>
                  </a:lnTo>
                  <a:lnTo>
                    <a:pt x="29150" y="135555"/>
                  </a:lnTo>
                  <a:lnTo>
                    <a:pt x="30017" y="136309"/>
                  </a:lnTo>
                  <a:cubicBezTo>
                    <a:pt x="31204" y="137289"/>
                    <a:pt x="32429" y="138231"/>
                    <a:pt x="33673" y="139135"/>
                  </a:cubicBezTo>
                  <a:cubicBezTo>
                    <a:pt x="34916" y="140040"/>
                    <a:pt x="36235" y="140850"/>
                    <a:pt x="37554" y="141641"/>
                  </a:cubicBezTo>
                  <a:cubicBezTo>
                    <a:pt x="38892" y="142376"/>
                    <a:pt x="40249" y="143092"/>
                    <a:pt x="41662" y="143733"/>
                  </a:cubicBezTo>
                  <a:cubicBezTo>
                    <a:pt x="44507" y="144995"/>
                    <a:pt x="47447" y="146051"/>
                    <a:pt x="50461" y="146880"/>
                  </a:cubicBezTo>
                  <a:cubicBezTo>
                    <a:pt x="56548" y="148557"/>
                    <a:pt x="62935" y="149442"/>
                    <a:pt x="69436" y="150158"/>
                  </a:cubicBezTo>
                  <a:cubicBezTo>
                    <a:pt x="95571" y="152872"/>
                    <a:pt x="121970" y="154530"/>
                    <a:pt x="148293" y="154907"/>
                  </a:cubicBezTo>
                  <a:cubicBezTo>
                    <a:pt x="151836" y="154955"/>
                    <a:pt x="155377" y="154979"/>
                    <a:pt x="158916" y="154979"/>
                  </a:cubicBezTo>
                  <a:cubicBezTo>
                    <a:pt x="181654" y="154979"/>
                    <a:pt x="204295" y="153976"/>
                    <a:pt x="226584" y="151873"/>
                  </a:cubicBezTo>
                  <a:lnTo>
                    <a:pt x="226584" y="151873"/>
                  </a:lnTo>
                  <a:cubicBezTo>
                    <a:pt x="215731" y="152928"/>
                    <a:pt x="204444" y="153795"/>
                    <a:pt x="192950" y="154360"/>
                  </a:cubicBezTo>
                  <a:cubicBezTo>
                    <a:pt x="181456" y="154926"/>
                    <a:pt x="169755" y="155208"/>
                    <a:pt x="158053" y="155227"/>
                  </a:cubicBezTo>
                  <a:cubicBezTo>
                    <a:pt x="157637" y="155228"/>
                    <a:pt x="157220" y="155228"/>
                    <a:pt x="156803" y="155228"/>
                  </a:cubicBezTo>
                  <a:cubicBezTo>
                    <a:pt x="145519" y="155228"/>
                    <a:pt x="134241" y="154981"/>
                    <a:pt x="123157" y="154454"/>
                  </a:cubicBezTo>
                  <a:cubicBezTo>
                    <a:pt x="111644" y="153927"/>
                    <a:pt x="100357" y="153154"/>
                    <a:pt x="89466" y="152193"/>
                  </a:cubicBezTo>
                  <a:lnTo>
                    <a:pt x="83644" y="151666"/>
                  </a:lnTo>
                  <a:lnTo>
                    <a:pt x="77878" y="151119"/>
                  </a:lnTo>
                  <a:cubicBezTo>
                    <a:pt x="74034" y="150742"/>
                    <a:pt x="70227" y="150384"/>
                    <a:pt x="66478" y="149932"/>
                  </a:cubicBezTo>
                  <a:cubicBezTo>
                    <a:pt x="62728" y="149461"/>
                    <a:pt x="59054" y="148915"/>
                    <a:pt x="55455" y="148180"/>
                  </a:cubicBezTo>
                  <a:cubicBezTo>
                    <a:pt x="51931" y="147464"/>
                    <a:pt x="48445" y="146484"/>
                    <a:pt x="45035" y="145278"/>
                  </a:cubicBezTo>
                  <a:cubicBezTo>
                    <a:pt x="31694" y="140473"/>
                    <a:pt x="21387" y="129676"/>
                    <a:pt x="14886" y="117561"/>
                  </a:cubicBezTo>
                  <a:cubicBezTo>
                    <a:pt x="13285" y="114527"/>
                    <a:pt x="11928" y="111342"/>
                    <a:pt x="10835" y="108083"/>
                  </a:cubicBezTo>
                  <a:cubicBezTo>
                    <a:pt x="9723" y="104823"/>
                    <a:pt x="8876" y="101507"/>
                    <a:pt x="8273" y="98115"/>
                  </a:cubicBezTo>
                  <a:cubicBezTo>
                    <a:pt x="7670" y="94761"/>
                    <a:pt x="7293" y="91350"/>
                    <a:pt x="7161" y="87921"/>
                  </a:cubicBezTo>
                  <a:cubicBezTo>
                    <a:pt x="7142" y="87488"/>
                    <a:pt x="7123" y="87073"/>
                    <a:pt x="7104" y="86640"/>
                  </a:cubicBezTo>
                  <a:lnTo>
                    <a:pt x="7104" y="85358"/>
                  </a:lnTo>
                  <a:lnTo>
                    <a:pt x="7104" y="84077"/>
                  </a:lnTo>
                  <a:cubicBezTo>
                    <a:pt x="7104" y="83644"/>
                    <a:pt x="7104" y="83229"/>
                    <a:pt x="7123" y="82796"/>
                  </a:cubicBezTo>
                  <a:lnTo>
                    <a:pt x="7199" y="80233"/>
                  </a:lnTo>
                  <a:cubicBezTo>
                    <a:pt x="7217" y="79819"/>
                    <a:pt x="7255" y="79385"/>
                    <a:pt x="7293" y="78952"/>
                  </a:cubicBezTo>
                  <a:lnTo>
                    <a:pt x="7387" y="77689"/>
                  </a:lnTo>
                  <a:lnTo>
                    <a:pt x="7500" y="76408"/>
                  </a:lnTo>
                  <a:cubicBezTo>
                    <a:pt x="7538" y="75975"/>
                    <a:pt x="7594" y="75560"/>
                    <a:pt x="7651" y="75146"/>
                  </a:cubicBezTo>
                  <a:cubicBezTo>
                    <a:pt x="7764" y="74298"/>
                    <a:pt x="7839" y="73450"/>
                    <a:pt x="7971" y="72602"/>
                  </a:cubicBezTo>
                  <a:lnTo>
                    <a:pt x="8386" y="70077"/>
                  </a:lnTo>
                  <a:lnTo>
                    <a:pt x="8480" y="69455"/>
                  </a:lnTo>
                  <a:lnTo>
                    <a:pt x="8612" y="68796"/>
                  </a:lnTo>
                  <a:lnTo>
                    <a:pt x="8838" y="67458"/>
                  </a:lnTo>
                  <a:cubicBezTo>
                    <a:pt x="9460" y="63915"/>
                    <a:pt x="9987" y="60429"/>
                    <a:pt x="10590" y="56981"/>
                  </a:cubicBezTo>
                  <a:cubicBezTo>
                    <a:pt x="11174" y="53552"/>
                    <a:pt x="11834" y="50179"/>
                    <a:pt x="12663" y="46882"/>
                  </a:cubicBezTo>
                  <a:cubicBezTo>
                    <a:pt x="13435" y="43641"/>
                    <a:pt x="14491" y="40456"/>
                    <a:pt x="15753" y="37366"/>
                  </a:cubicBezTo>
                  <a:cubicBezTo>
                    <a:pt x="16827" y="34803"/>
                    <a:pt x="18203" y="32373"/>
                    <a:pt x="19842" y="30112"/>
                  </a:cubicBezTo>
                  <a:cubicBezTo>
                    <a:pt x="20294" y="29339"/>
                    <a:pt x="20803" y="28661"/>
                    <a:pt x="21274" y="27964"/>
                  </a:cubicBezTo>
                  <a:lnTo>
                    <a:pt x="22047" y="27003"/>
                  </a:lnTo>
                  <a:cubicBezTo>
                    <a:pt x="22179" y="26852"/>
                    <a:pt x="22292" y="26682"/>
                    <a:pt x="22423" y="26532"/>
                  </a:cubicBezTo>
                  <a:lnTo>
                    <a:pt x="22838" y="26098"/>
                  </a:lnTo>
                  <a:cubicBezTo>
                    <a:pt x="23102" y="25797"/>
                    <a:pt x="23366" y="25514"/>
                    <a:pt x="23629" y="25231"/>
                  </a:cubicBezTo>
                  <a:lnTo>
                    <a:pt x="24458" y="24459"/>
                  </a:lnTo>
                  <a:cubicBezTo>
                    <a:pt x="24590" y="24327"/>
                    <a:pt x="24722" y="24195"/>
                    <a:pt x="24873" y="24063"/>
                  </a:cubicBezTo>
                  <a:lnTo>
                    <a:pt x="25288" y="23724"/>
                  </a:lnTo>
                  <a:lnTo>
                    <a:pt x="26135" y="23046"/>
                  </a:lnTo>
                  <a:cubicBezTo>
                    <a:pt x="28001" y="21595"/>
                    <a:pt x="30036" y="20332"/>
                    <a:pt x="32184" y="19315"/>
                  </a:cubicBezTo>
                  <a:lnTo>
                    <a:pt x="32768" y="19013"/>
                  </a:lnTo>
                  <a:cubicBezTo>
                    <a:pt x="32957" y="18919"/>
                    <a:pt x="33145" y="18844"/>
                    <a:pt x="33296" y="18749"/>
                  </a:cubicBezTo>
                  <a:cubicBezTo>
                    <a:pt x="33635" y="18599"/>
                    <a:pt x="33918" y="18448"/>
                    <a:pt x="34144" y="18316"/>
                  </a:cubicBezTo>
                  <a:cubicBezTo>
                    <a:pt x="34615" y="18033"/>
                    <a:pt x="34860" y="17807"/>
                    <a:pt x="34822" y="17657"/>
                  </a:cubicBezTo>
                  <a:cubicBezTo>
                    <a:pt x="34784" y="17506"/>
                    <a:pt x="34483" y="17412"/>
                    <a:pt x="33842" y="17412"/>
                  </a:cubicBezTo>
                  <a:cubicBezTo>
                    <a:pt x="33522" y="17412"/>
                    <a:pt x="33107" y="17412"/>
                    <a:pt x="32617" y="17468"/>
                  </a:cubicBezTo>
                  <a:cubicBezTo>
                    <a:pt x="32127" y="17506"/>
                    <a:pt x="31562" y="17638"/>
                    <a:pt x="30903" y="17770"/>
                  </a:cubicBezTo>
                  <a:cubicBezTo>
                    <a:pt x="30130" y="17920"/>
                    <a:pt x="29376" y="18128"/>
                    <a:pt x="28623" y="18373"/>
                  </a:cubicBezTo>
                  <a:cubicBezTo>
                    <a:pt x="28189" y="18523"/>
                    <a:pt x="27737" y="18674"/>
                    <a:pt x="27304" y="18863"/>
                  </a:cubicBezTo>
                  <a:lnTo>
                    <a:pt x="26607" y="19164"/>
                  </a:lnTo>
                  <a:lnTo>
                    <a:pt x="26230" y="19315"/>
                  </a:lnTo>
                  <a:lnTo>
                    <a:pt x="25872" y="19503"/>
                  </a:lnTo>
                  <a:cubicBezTo>
                    <a:pt x="23422" y="20653"/>
                    <a:pt x="21199" y="22198"/>
                    <a:pt x="19258" y="24082"/>
                  </a:cubicBezTo>
                  <a:lnTo>
                    <a:pt x="18391" y="25024"/>
                  </a:lnTo>
                  <a:cubicBezTo>
                    <a:pt x="18240" y="25175"/>
                    <a:pt x="18108" y="25344"/>
                    <a:pt x="17958" y="25533"/>
                  </a:cubicBezTo>
                  <a:lnTo>
                    <a:pt x="17506" y="26079"/>
                  </a:lnTo>
                  <a:lnTo>
                    <a:pt x="17034" y="26645"/>
                  </a:lnTo>
                  <a:cubicBezTo>
                    <a:pt x="16884" y="26833"/>
                    <a:pt x="16752" y="27040"/>
                    <a:pt x="16601" y="27248"/>
                  </a:cubicBezTo>
                  <a:cubicBezTo>
                    <a:pt x="16318" y="27662"/>
                    <a:pt x="15998" y="28077"/>
                    <a:pt x="15715" y="28510"/>
                  </a:cubicBezTo>
                  <a:cubicBezTo>
                    <a:pt x="14566" y="30262"/>
                    <a:pt x="13567" y="32071"/>
                    <a:pt x="12701" y="33974"/>
                  </a:cubicBezTo>
                  <a:lnTo>
                    <a:pt x="12117" y="35293"/>
                  </a:lnTo>
                  <a:cubicBezTo>
                    <a:pt x="11928" y="35708"/>
                    <a:pt x="11777" y="36141"/>
                    <a:pt x="11608" y="36537"/>
                  </a:cubicBezTo>
                  <a:cubicBezTo>
                    <a:pt x="11287" y="37328"/>
                    <a:pt x="11042" y="38044"/>
                    <a:pt x="10816" y="38647"/>
                  </a:cubicBezTo>
                  <a:cubicBezTo>
                    <a:pt x="10609" y="39250"/>
                    <a:pt x="10458" y="39740"/>
                    <a:pt x="10345" y="40079"/>
                  </a:cubicBezTo>
                  <a:lnTo>
                    <a:pt x="10176" y="40607"/>
                  </a:lnTo>
                  <a:cubicBezTo>
                    <a:pt x="10006" y="40984"/>
                    <a:pt x="9780" y="41342"/>
                    <a:pt x="9535" y="41662"/>
                  </a:cubicBezTo>
                  <a:cubicBezTo>
                    <a:pt x="9456" y="41733"/>
                    <a:pt x="9393" y="41766"/>
                    <a:pt x="9340" y="41766"/>
                  </a:cubicBezTo>
                  <a:cubicBezTo>
                    <a:pt x="9281" y="41766"/>
                    <a:pt x="9236" y="41723"/>
                    <a:pt x="9196" y="41643"/>
                  </a:cubicBezTo>
                  <a:cubicBezTo>
                    <a:pt x="9102" y="41417"/>
                    <a:pt x="9064" y="41172"/>
                    <a:pt x="9064" y="40908"/>
                  </a:cubicBezTo>
                  <a:cubicBezTo>
                    <a:pt x="9045" y="40588"/>
                    <a:pt x="9064" y="40192"/>
                    <a:pt x="9064" y="39797"/>
                  </a:cubicBezTo>
                  <a:lnTo>
                    <a:pt x="9064" y="39797"/>
                  </a:lnTo>
                  <a:cubicBezTo>
                    <a:pt x="7462" y="44752"/>
                    <a:pt x="6407" y="49802"/>
                    <a:pt x="5522" y="54833"/>
                  </a:cubicBezTo>
                  <a:cubicBezTo>
                    <a:pt x="5088" y="57339"/>
                    <a:pt x="4692" y="59845"/>
                    <a:pt x="4278" y="62351"/>
                  </a:cubicBezTo>
                  <a:cubicBezTo>
                    <a:pt x="4090" y="63595"/>
                    <a:pt x="3882" y="64839"/>
                    <a:pt x="3675" y="66082"/>
                  </a:cubicBezTo>
                  <a:cubicBezTo>
                    <a:pt x="3562" y="66704"/>
                    <a:pt x="3449" y="67326"/>
                    <a:pt x="3336" y="67929"/>
                  </a:cubicBezTo>
                  <a:cubicBezTo>
                    <a:pt x="3223" y="68532"/>
                    <a:pt x="3129" y="69191"/>
                    <a:pt x="3015" y="69813"/>
                  </a:cubicBezTo>
                  <a:cubicBezTo>
                    <a:pt x="1301" y="80026"/>
                    <a:pt x="1301" y="90578"/>
                    <a:pt x="3355" y="100791"/>
                  </a:cubicBezTo>
                  <a:cubicBezTo>
                    <a:pt x="4372" y="105916"/>
                    <a:pt x="5936" y="110909"/>
                    <a:pt x="8009" y="115695"/>
                  </a:cubicBezTo>
                  <a:cubicBezTo>
                    <a:pt x="10119" y="120481"/>
                    <a:pt x="12776" y="125003"/>
                    <a:pt x="15904" y="129205"/>
                  </a:cubicBezTo>
                  <a:cubicBezTo>
                    <a:pt x="19013" y="133426"/>
                    <a:pt x="22593" y="137289"/>
                    <a:pt x="26588" y="140699"/>
                  </a:cubicBezTo>
                  <a:cubicBezTo>
                    <a:pt x="28604" y="142395"/>
                    <a:pt x="30752" y="143959"/>
                    <a:pt x="32975" y="145372"/>
                  </a:cubicBezTo>
                  <a:lnTo>
                    <a:pt x="34690" y="146390"/>
                  </a:lnTo>
                  <a:cubicBezTo>
                    <a:pt x="35255" y="146729"/>
                    <a:pt x="35840" y="147030"/>
                    <a:pt x="36424" y="147351"/>
                  </a:cubicBezTo>
                  <a:cubicBezTo>
                    <a:pt x="37611" y="147954"/>
                    <a:pt x="38798" y="148557"/>
                    <a:pt x="40004" y="149065"/>
                  </a:cubicBezTo>
                  <a:cubicBezTo>
                    <a:pt x="38779" y="148557"/>
                    <a:pt x="37592" y="147954"/>
                    <a:pt x="36405" y="147370"/>
                  </a:cubicBezTo>
                  <a:cubicBezTo>
                    <a:pt x="35840" y="147049"/>
                    <a:pt x="35218" y="146748"/>
                    <a:pt x="34652" y="146390"/>
                  </a:cubicBezTo>
                  <a:cubicBezTo>
                    <a:pt x="34087" y="146051"/>
                    <a:pt x="33503" y="145711"/>
                    <a:pt x="32938" y="145372"/>
                  </a:cubicBezTo>
                  <a:cubicBezTo>
                    <a:pt x="30695" y="143959"/>
                    <a:pt x="28547" y="142395"/>
                    <a:pt x="26512" y="140680"/>
                  </a:cubicBezTo>
                  <a:cubicBezTo>
                    <a:pt x="22480" y="137270"/>
                    <a:pt x="18862" y="133388"/>
                    <a:pt x="15734" y="129130"/>
                  </a:cubicBezTo>
                  <a:cubicBezTo>
                    <a:pt x="12569" y="124909"/>
                    <a:pt x="9893" y="120312"/>
                    <a:pt x="7783" y="115469"/>
                  </a:cubicBezTo>
                  <a:cubicBezTo>
                    <a:pt x="5691" y="110626"/>
                    <a:pt x="4108" y="105558"/>
                    <a:pt x="3091" y="100376"/>
                  </a:cubicBezTo>
                  <a:cubicBezTo>
                    <a:pt x="1037" y="90013"/>
                    <a:pt x="1056" y="79291"/>
                    <a:pt x="2865" y="68928"/>
                  </a:cubicBezTo>
                  <a:lnTo>
                    <a:pt x="3505" y="65159"/>
                  </a:lnTo>
                  <a:lnTo>
                    <a:pt x="4108" y="61372"/>
                  </a:lnTo>
                  <a:cubicBezTo>
                    <a:pt x="4504" y="58828"/>
                    <a:pt x="4919" y="56265"/>
                    <a:pt x="5371" y="53703"/>
                  </a:cubicBezTo>
                  <a:cubicBezTo>
                    <a:pt x="6275" y="48596"/>
                    <a:pt x="7368" y="43452"/>
                    <a:pt x="9102" y="38402"/>
                  </a:cubicBezTo>
                  <a:cubicBezTo>
                    <a:pt x="9102" y="37975"/>
                    <a:pt x="9047" y="37682"/>
                    <a:pt x="8904" y="37682"/>
                  </a:cubicBezTo>
                  <a:cubicBezTo>
                    <a:pt x="8795" y="37682"/>
                    <a:pt x="8633" y="37854"/>
                    <a:pt x="8404" y="38270"/>
                  </a:cubicBezTo>
                  <a:cubicBezTo>
                    <a:pt x="7858" y="39231"/>
                    <a:pt x="6841" y="41511"/>
                    <a:pt x="5635" y="46015"/>
                  </a:cubicBezTo>
                  <a:cubicBezTo>
                    <a:pt x="5408" y="46787"/>
                    <a:pt x="5164" y="47692"/>
                    <a:pt x="4937" y="48709"/>
                  </a:cubicBezTo>
                  <a:cubicBezTo>
                    <a:pt x="4711" y="49727"/>
                    <a:pt x="4448" y="50857"/>
                    <a:pt x="4203" y="52082"/>
                  </a:cubicBezTo>
                  <a:cubicBezTo>
                    <a:pt x="3713" y="54532"/>
                    <a:pt x="3223" y="57377"/>
                    <a:pt x="2733" y="60467"/>
                  </a:cubicBezTo>
                  <a:lnTo>
                    <a:pt x="1960" y="65272"/>
                  </a:lnTo>
                  <a:cubicBezTo>
                    <a:pt x="1828" y="66101"/>
                    <a:pt x="1678" y="66949"/>
                    <a:pt x="1527" y="67778"/>
                  </a:cubicBezTo>
                  <a:lnTo>
                    <a:pt x="1470" y="68098"/>
                  </a:lnTo>
                  <a:lnTo>
                    <a:pt x="1414" y="68438"/>
                  </a:lnTo>
                  <a:lnTo>
                    <a:pt x="1301" y="69135"/>
                  </a:lnTo>
                  <a:lnTo>
                    <a:pt x="1094" y="70529"/>
                  </a:lnTo>
                  <a:cubicBezTo>
                    <a:pt x="1018" y="71000"/>
                    <a:pt x="943" y="71471"/>
                    <a:pt x="867" y="71942"/>
                  </a:cubicBezTo>
                  <a:lnTo>
                    <a:pt x="698" y="73374"/>
                  </a:lnTo>
                  <a:lnTo>
                    <a:pt x="528" y="74825"/>
                  </a:lnTo>
                  <a:lnTo>
                    <a:pt x="453" y="75560"/>
                  </a:lnTo>
                  <a:lnTo>
                    <a:pt x="396" y="76295"/>
                  </a:lnTo>
                  <a:lnTo>
                    <a:pt x="170" y="79272"/>
                  </a:lnTo>
                  <a:cubicBezTo>
                    <a:pt x="133" y="80290"/>
                    <a:pt x="114" y="81307"/>
                    <a:pt x="76" y="82325"/>
                  </a:cubicBezTo>
                  <a:cubicBezTo>
                    <a:pt x="1" y="86489"/>
                    <a:pt x="227" y="90653"/>
                    <a:pt x="754" y="94780"/>
                  </a:cubicBezTo>
                  <a:cubicBezTo>
                    <a:pt x="1282" y="98925"/>
                    <a:pt x="2130" y="103014"/>
                    <a:pt x="3317" y="107027"/>
                  </a:cubicBezTo>
                  <a:lnTo>
                    <a:pt x="3750" y="108497"/>
                  </a:lnTo>
                  <a:lnTo>
                    <a:pt x="3976" y="109232"/>
                  </a:lnTo>
                  <a:lnTo>
                    <a:pt x="4221" y="109948"/>
                  </a:lnTo>
                  <a:lnTo>
                    <a:pt x="5239" y="112793"/>
                  </a:lnTo>
                  <a:lnTo>
                    <a:pt x="6369" y="115544"/>
                  </a:lnTo>
                  <a:lnTo>
                    <a:pt x="6652" y="116223"/>
                  </a:lnTo>
                  <a:lnTo>
                    <a:pt x="6972" y="116882"/>
                  </a:lnTo>
                  <a:lnTo>
                    <a:pt x="7594" y="118182"/>
                  </a:lnTo>
                  <a:lnTo>
                    <a:pt x="8197" y="119482"/>
                  </a:lnTo>
                  <a:cubicBezTo>
                    <a:pt x="8386" y="119897"/>
                    <a:pt x="8631" y="120312"/>
                    <a:pt x="8838" y="120726"/>
                  </a:cubicBezTo>
                  <a:cubicBezTo>
                    <a:pt x="9290" y="121536"/>
                    <a:pt x="9723" y="122347"/>
                    <a:pt x="10157" y="123119"/>
                  </a:cubicBezTo>
                  <a:lnTo>
                    <a:pt x="11532" y="125380"/>
                  </a:lnTo>
                  <a:cubicBezTo>
                    <a:pt x="11758" y="125757"/>
                    <a:pt x="11966" y="126134"/>
                    <a:pt x="12211" y="126473"/>
                  </a:cubicBezTo>
                  <a:lnTo>
                    <a:pt x="12908" y="127509"/>
                  </a:lnTo>
                  <a:cubicBezTo>
                    <a:pt x="14152" y="129394"/>
                    <a:pt x="15489" y="131221"/>
                    <a:pt x="16921" y="133012"/>
                  </a:cubicBezTo>
                  <a:cubicBezTo>
                    <a:pt x="18372" y="134783"/>
                    <a:pt x="19899" y="136497"/>
                    <a:pt x="21519" y="138137"/>
                  </a:cubicBezTo>
                  <a:cubicBezTo>
                    <a:pt x="24798" y="141472"/>
                    <a:pt x="28434" y="144430"/>
                    <a:pt x="32391" y="146917"/>
                  </a:cubicBezTo>
                  <a:cubicBezTo>
                    <a:pt x="36424" y="149405"/>
                    <a:pt x="40739" y="151402"/>
                    <a:pt x="45242" y="152853"/>
                  </a:cubicBezTo>
                  <a:lnTo>
                    <a:pt x="46919" y="153399"/>
                  </a:lnTo>
                  <a:lnTo>
                    <a:pt x="48615" y="153870"/>
                  </a:lnTo>
                  <a:cubicBezTo>
                    <a:pt x="49180" y="154021"/>
                    <a:pt x="49745" y="154172"/>
                    <a:pt x="50311" y="154304"/>
                  </a:cubicBezTo>
                  <a:cubicBezTo>
                    <a:pt x="50876" y="154454"/>
                    <a:pt x="51441" y="154605"/>
                    <a:pt x="52007" y="154718"/>
                  </a:cubicBezTo>
                  <a:cubicBezTo>
                    <a:pt x="54268" y="155246"/>
                    <a:pt x="56529" y="155679"/>
                    <a:pt x="58809" y="156056"/>
                  </a:cubicBezTo>
                  <a:cubicBezTo>
                    <a:pt x="61070" y="156433"/>
                    <a:pt x="63350" y="156753"/>
                    <a:pt x="65592" y="157017"/>
                  </a:cubicBezTo>
                  <a:cubicBezTo>
                    <a:pt x="67853" y="157300"/>
                    <a:pt x="70096" y="157526"/>
                    <a:pt x="72338" y="157771"/>
                  </a:cubicBezTo>
                  <a:lnTo>
                    <a:pt x="79065" y="158411"/>
                  </a:lnTo>
                  <a:lnTo>
                    <a:pt x="82419" y="158732"/>
                  </a:lnTo>
                  <a:lnTo>
                    <a:pt x="85792" y="159033"/>
                  </a:lnTo>
                  <a:lnTo>
                    <a:pt x="92556" y="159617"/>
                  </a:lnTo>
                  <a:lnTo>
                    <a:pt x="99302" y="160126"/>
                  </a:lnTo>
                  <a:lnTo>
                    <a:pt x="102694" y="160371"/>
                  </a:lnTo>
                  <a:lnTo>
                    <a:pt x="106085" y="160578"/>
                  </a:lnTo>
                  <a:lnTo>
                    <a:pt x="112850" y="161012"/>
                  </a:lnTo>
                  <a:cubicBezTo>
                    <a:pt x="128604" y="161883"/>
                    <a:pt x="144416" y="162382"/>
                    <a:pt x="160097" y="162382"/>
                  </a:cubicBezTo>
                  <a:cubicBezTo>
                    <a:pt x="162383" y="162382"/>
                    <a:pt x="164667" y="162371"/>
                    <a:pt x="166947" y="162350"/>
                  </a:cubicBezTo>
                  <a:cubicBezTo>
                    <a:pt x="175898" y="162293"/>
                    <a:pt x="184810" y="162029"/>
                    <a:pt x="193647" y="161690"/>
                  </a:cubicBezTo>
                  <a:cubicBezTo>
                    <a:pt x="198057" y="161464"/>
                    <a:pt x="202466" y="161294"/>
                    <a:pt x="206837" y="160993"/>
                  </a:cubicBezTo>
                  <a:cubicBezTo>
                    <a:pt x="209023" y="160861"/>
                    <a:pt x="211209" y="160748"/>
                    <a:pt x="213376" y="160578"/>
                  </a:cubicBezTo>
                  <a:lnTo>
                    <a:pt x="219895" y="160107"/>
                  </a:lnTo>
                  <a:lnTo>
                    <a:pt x="222251" y="159919"/>
                  </a:lnTo>
                  <a:cubicBezTo>
                    <a:pt x="223023" y="159862"/>
                    <a:pt x="223815" y="159787"/>
                    <a:pt x="224606" y="159712"/>
                  </a:cubicBezTo>
                  <a:lnTo>
                    <a:pt x="229317" y="159278"/>
                  </a:lnTo>
                  <a:cubicBezTo>
                    <a:pt x="232445" y="159014"/>
                    <a:pt x="235591" y="158694"/>
                    <a:pt x="238795" y="158298"/>
                  </a:cubicBezTo>
                  <a:cubicBezTo>
                    <a:pt x="241979" y="157903"/>
                    <a:pt x="245220" y="157432"/>
                    <a:pt x="248461" y="156753"/>
                  </a:cubicBezTo>
                  <a:cubicBezTo>
                    <a:pt x="249271" y="156584"/>
                    <a:pt x="250081" y="156414"/>
                    <a:pt x="250892" y="156207"/>
                  </a:cubicBezTo>
                  <a:cubicBezTo>
                    <a:pt x="251306" y="156113"/>
                    <a:pt x="251721" y="156018"/>
                    <a:pt x="252116" y="155924"/>
                  </a:cubicBezTo>
                  <a:lnTo>
                    <a:pt x="253341" y="155585"/>
                  </a:lnTo>
                  <a:cubicBezTo>
                    <a:pt x="254151" y="155378"/>
                    <a:pt x="254962" y="155114"/>
                    <a:pt x="255772" y="154888"/>
                  </a:cubicBezTo>
                  <a:lnTo>
                    <a:pt x="256997" y="154492"/>
                  </a:lnTo>
                  <a:cubicBezTo>
                    <a:pt x="257392" y="154360"/>
                    <a:pt x="257807" y="154228"/>
                    <a:pt x="258203" y="154078"/>
                  </a:cubicBezTo>
                  <a:lnTo>
                    <a:pt x="259371" y="153644"/>
                  </a:lnTo>
                  <a:cubicBezTo>
                    <a:pt x="259785" y="153494"/>
                    <a:pt x="260181" y="153324"/>
                    <a:pt x="260577" y="153173"/>
                  </a:cubicBezTo>
                  <a:cubicBezTo>
                    <a:pt x="261368" y="152853"/>
                    <a:pt x="262160" y="152495"/>
                    <a:pt x="262951" y="152137"/>
                  </a:cubicBezTo>
                  <a:cubicBezTo>
                    <a:pt x="263347" y="151967"/>
                    <a:pt x="263742" y="151760"/>
                    <a:pt x="264138" y="151572"/>
                  </a:cubicBezTo>
                  <a:cubicBezTo>
                    <a:pt x="264515" y="151364"/>
                    <a:pt x="264911" y="151176"/>
                    <a:pt x="265306" y="150969"/>
                  </a:cubicBezTo>
                  <a:lnTo>
                    <a:pt x="266456" y="150328"/>
                  </a:lnTo>
                  <a:lnTo>
                    <a:pt x="267040" y="149989"/>
                  </a:lnTo>
                  <a:cubicBezTo>
                    <a:pt x="267228" y="149895"/>
                    <a:pt x="267417" y="149763"/>
                    <a:pt x="267605" y="149650"/>
                  </a:cubicBezTo>
                  <a:lnTo>
                    <a:pt x="268736" y="148952"/>
                  </a:lnTo>
                  <a:cubicBezTo>
                    <a:pt x="269094" y="148707"/>
                    <a:pt x="269471" y="148463"/>
                    <a:pt x="269829" y="148199"/>
                  </a:cubicBezTo>
                  <a:cubicBezTo>
                    <a:pt x="270187" y="147935"/>
                    <a:pt x="270563" y="147709"/>
                    <a:pt x="270903" y="147426"/>
                  </a:cubicBezTo>
                  <a:lnTo>
                    <a:pt x="271977" y="146635"/>
                  </a:lnTo>
                  <a:cubicBezTo>
                    <a:pt x="272335" y="146371"/>
                    <a:pt x="272674" y="146069"/>
                    <a:pt x="273013" y="145787"/>
                  </a:cubicBezTo>
                  <a:lnTo>
                    <a:pt x="274030" y="144920"/>
                  </a:lnTo>
                  <a:lnTo>
                    <a:pt x="275010" y="143997"/>
                  </a:lnTo>
                  <a:lnTo>
                    <a:pt x="275500" y="143526"/>
                  </a:lnTo>
                  <a:cubicBezTo>
                    <a:pt x="275651" y="143394"/>
                    <a:pt x="275802" y="143224"/>
                    <a:pt x="275971" y="143055"/>
                  </a:cubicBezTo>
                  <a:lnTo>
                    <a:pt x="276913" y="142094"/>
                  </a:lnTo>
                  <a:cubicBezTo>
                    <a:pt x="277215" y="141773"/>
                    <a:pt x="277498" y="141397"/>
                    <a:pt x="277799" y="141057"/>
                  </a:cubicBezTo>
                  <a:lnTo>
                    <a:pt x="278251" y="140549"/>
                  </a:lnTo>
                  <a:lnTo>
                    <a:pt x="278477" y="140285"/>
                  </a:lnTo>
                  <a:lnTo>
                    <a:pt x="278685" y="140021"/>
                  </a:lnTo>
                  <a:lnTo>
                    <a:pt x="279514" y="138928"/>
                  </a:lnTo>
                  <a:cubicBezTo>
                    <a:pt x="279796" y="138570"/>
                    <a:pt x="280041" y="138174"/>
                    <a:pt x="280305" y="137798"/>
                  </a:cubicBezTo>
                  <a:cubicBezTo>
                    <a:pt x="280550" y="137421"/>
                    <a:pt x="280833" y="137044"/>
                    <a:pt x="281059" y="136648"/>
                  </a:cubicBezTo>
                  <a:lnTo>
                    <a:pt x="281775" y="135442"/>
                  </a:lnTo>
                  <a:lnTo>
                    <a:pt x="282114" y="134839"/>
                  </a:lnTo>
                  <a:lnTo>
                    <a:pt x="282434" y="134217"/>
                  </a:lnTo>
                  <a:lnTo>
                    <a:pt x="283056" y="132955"/>
                  </a:lnTo>
                  <a:cubicBezTo>
                    <a:pt x="283245" y="132540"/>
                    <a:pt x="283414" y="132088"/>
                    <a:pt x="283584" y="131655"/>
                  </a:cubicBezTo>
                  <a:cubicBezTo>
                    <a:pt x="283979" y="130807"/>
                    <a:pt x="284243" y="129884"/>
                    <a:pt x="284526" y="128998"/>
                  </a:cubicBezTo>
                  <a:cubicBezTo>
                    <a:pt x="284620" y="128791"/>
                    <a:pt x="284677" y="128546"/>
                    <a:pt x="284733" y="128320"/>
                  </a:cubicBezTo>
                  <a:lnTo>
                    <a:pt x="284903" y="127623"/>
                  </a:lnTo>
                  <a:lnTo>
                    <a:pt x="285072" y="126925"/>
                  </a:lnTo>
                  <a:cubicBezTo>
                    <a:pt x="285129" y="126699"/>
                    <a:pt x="285185" y="126454"/>
                    <a:pt x="285223" y="126228"/>
                  </a:cubicBezTo>
                  <a:cubicBezTo>
                    <a:pt x="285393" y="125286"/>
                    <a:pt x="285543" y="124344"/>
                    <a:pt x="285638" y="123402"/>
                  </a:cubicBezTo>
                  <a:cubicBezTo>
                    <a:pt x="285977" y="119671"/>
                    <a:pt x="285656" y="115902"/>
                    <a:pt x="284714" y="112285"/>
                  </a:cubicBezTo>
                  <a:cubicBezTo>
                    <a:pt x="283791" y="108799"/>
                    <a:pt x="282397" y="105445"/>
                    <a:pt x="280569" y="102336"/>
                  </a:cubicBezTo>
                  <a:cubicBezTo>
                    <a:pt x="278817" y="99283"/>
                    <a:pt x="276706" y="96457"/>
                    <a:pt x="274313" y="93894"/>
                  </a:cubicBezTo>
                  <a:cubicBezTo>
                    <a:pt x="273126" y="92613"/>
                    <a:pt x="271882" y="91388"/>
                    <a:pt x="270563" y="90239"/>
                  </a:cubicBezTo>
                  <a:cubicBezTo>
                    <a:pt x="270243" y="89956"/>
                    <a:pt x="269904" y="89673"/>
                    <a:pt x="269565" y="89391"/>
                  </a:cubicBezTo>
                  <a:cubicBezTo>
                    <a:pt x="269226" y="89127"/>
                    <a:pt x="268905" y="88863"/>
                    <a:pt x="268566" y="88599"/>
                  </a:cubicBezTo>
                  <a:lnTo>
                    <a:pt x="267549" y="87808"/>
                  </a:lnTo>
                  <a:lnTo>
                    <a:pt x="266531" y="87054"/>
                  </a:lnTo>
                  <a:cubicBezTo>
                    <a:pt x="261048" y="83041"/>
                    <a:pt x="255150" y="80007"/>
                    <a:pt x="249346" y="77294"/>
                  </a:cubicBezTo>
                  <a:cubicBezTo>
                    <a:pt x="246445" y="75956"/>
                    <a:pt x="243543" y="74675"/>
                    <a:pt x="240698" y="73412"/>
                  </a:cubicBezTo>
                  <a:cubicBezTo>
                    <a:pt x="239266" y="72771"/>
                    <a:pt x="237852" y="72131"/>
                    <a:pt x="236458" y="71509"/>
                  </a:cubicBezTo>
                  <a:cubicBezTo>
                    <a:pt x="235064" y="70868"/>
                    <a:pt x="233707" y="70209"/>
                    <a:pt x="232350" y="69549"/>
                  </a:cubicBezTo>
                  <a:cubicBezTo>
                    <a:pt x="230485" y="68626"/>
                    <a:pt x="228638" y="67684"/>
                    <a:pt x="226848" y="66666"/>
                  </a:cubicBezTo>
                  <a:cubicBezTo>
                    <a:pt x="225944" y="66177"/>
                    <a:pt x="225077" y="65649"/>
                    <a:pt x="224210" y="65121"/>
                  </a:cubicBezTo>
                  <a:lnTo>
                    <a:pt x="222910" y="64311"/>
                  </a:lnTo>
                  <a:lnTo>
                    <a:pt x="222269" y="63897"/>
                  </a:lnTo>
                  <a:lnTo>
                    <a:pt x="221648" y="63482"/>
                  </a:lnTo>
                  <a:cubicBezTo>
                    <a:pt x="218331" y="61277"/>
                    <a:pt x="215298" y="58696"/>
                    <a:pt x="212603" y="55775"/>
                  </a:cubicBezTo>
                  <a:lnTo>
                    <a:pt x="211661" y="54682"/>
                  </a:lnTo>
                  <a:lnTo>
                    <a:pt x="211416" y="54400"/>
                  </a:lnTo>
                  <a:lnTo>
                    <a:pt x="211209" y="54117"/>
                  </a:lnTo>
                  <a:lnTo>
                    <a:pt x="210757" y="53533"/>
                  </a:lnTo>
                  <a:cubicBezTo>
                    <a:pt x="210154" y="52779"/>
                    <a:pt x="209664" y="51969"/>
                    <a:pt x="209098" y="51178"/>
                  </a:cubicBezTo>
                  <a:cubicBezTo>
                    <a:pt x="208062" y="49501"/>
                    <a:pt x="207139" y="47767"/>
                    <a:pt x="206310" y="45958"/>
                  </a:cubicBezTo>
                  <a:cubicBezTo>
                    <a:pt x="205481" y="44112"/>
                    <a:pt x="204689" y="42152"/>
                    <a:pt x="203936" y="40155"/>
                  </a:cubicBezTo>
                  <a:cubicBezTo>
                    <a:pt x="203182" y="38139"/>
                    <a:pt x="202409" y="36047"/>
                    <a:pt x="201599" y="33937"/>
                  </a:cubicBezTo>
                  <a:cubicBezTo>
                    <a:pt x="200789" y="31826"/>
                    <a:pt x="199884" y="29659"/>
                    <a:pt x="198848" y="27511"/>
                  </a:cubicBezTo>
                  <a:lnTo>
                    <a:pt x="198452" y="26701"/>
                  </a:lnTo>
                  <a:lnTo>
                    <a:pt x="198264" y="26287"/>
                  </a:lnTo>
                  <a:lnTo>
                    <a:pt x="198038" y="25891"/>
                  </a:lnTo>
                  <a:lnTo>
                    <a:pt x="197171" y="24289"/>
                  </a:lnTo>
                  <a:cubicBezTo>
                    <a:pt x="196530" y="23234"/>
                    <a:pt x="195909" y="22160"/>
                    <a:pt x="195174" y="21142"/>
                  </a:cubicBezTo>
                  <a:cubicBezTo>
                    <a:pt x="193742" y="19070"/>
                    <a:pt x="192102" y="17148"/>
                    <a:pt x="190293" y="15395"/>
                  </a:cubicBezTo>
                  <a:cubicBezTo>
                    <a:pt x="188503" y="13662"/>
                    <a:pt x="186563" y="12098"/>
                    <a:pt x="184490" y="10722"/>
                  </a:cubicBezTo>
                  <a:cubicBezTo>
                    <a:pt x="180401" y="7990"/>
                    <a:pt x="175954" y="6031"/>
                    <a:pt x="171488" y="4561"/>
                  </a:cubicBezTo>
                  <a:cubicBezTo>
                    <a:pt x="167098" y="3167"/>
                    <a:pt x="162613" y="2149"/>
                    <a:pt x="158053" y="1508"/>
                  </a:cubicBezTo>
                  <a:cubicBezTo>
                    <a:pt x="153569" y="849"/>
                    <a:pt x="149141" y="491"/>
                    <a:pt x="144788" y="284"/>
                  </a:cubicBezTo>
                  <a:cubicBezTo>
                    <a:pt x="143695" y="227"/>
                    <a:pt x="142602" y="171"/>
                    <a:pt x="141528" y="152"/>
                  </a:cubicBezTo>
                  <a:lnTo>
                    <a:pt x="138306" y="76"/>
                  </a:lnTo>
                  <a:lnTo>
                    <a:pt x="135103" y="1"/>
                  </a:lnTo>
                  <a:lnTo>
                    <a:pt x="131919" y="1"/>
                  </a:lnTo>
                  <a:cubicBezTo>
                    <a:pt x="131668" y="0"/>
                    <a:pt x="131418" y="0"/>
                    <a:pt x="1311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9" name="Google Shape;2489;p44"/>
          <p:cNvGrpSpPr/>
          <p:nvPr/>
        </p:nvGrpSpPr>
        <p:grpSpPr>
          <a:xfrm rot="8295469">
            <a:off x="3634489" y="1845780"/>
            <a:ext cx="782831" cy="618158"/>
            <a:chOff x="236225" y="821275"/>
            <a:chExt cx="7149425" cy="4059550"/>
          </a:xfrm>
        </p:grpSpPr>
        <p:sp>
          <p:nvSpPr>
            <p:cNvPr id="2490" name="Google Shape;2490;p44"/>
            <p:cNvSpPr/>
            <p:nvPr/>
          </p:nvSpPr>
          <p:spPr>
            <a:xfrm>
              <a:off x="280050" y="944225"/>
              <a:ext cx="7020350" cy="3821725"/>
            </a:xfrm>
            <a:custGeom>
              <a:rect b="b" l="l" r="r" t="t"/>
              <a:pathLst>
                <a:path extrusionOk="0" h="152869" w="280814">
                  <a:moveTo>
                    <a:pt x="129208" y="1"/>
                  </a:moveTo>
                  <a:cubicBezTo>
                    <a:pt x="96901" y="1"/>
                    <a:pt x="66152" y="4569"/>
                    <a:pt x="32805" y="11476"/>
                  </a:cubicBezTo>
                  <a:cubicBezTo>
                    <a:pt x="7839" y="16658"/>
                    <a:pt x="6821" y="45129"/>
                    <a:pt x="3448" y="63859"/>
                  </a:cubicBezTo>
                  <a:cubicBezTo>
                    <a:pt x="0" y="82928"/>
                    <a:pt x="2770" y="103183"/>
                    <a:pt x="13435" y="119369"/>
                  </a:cubicBezTo>
                  <a:cubicBezTo>
                    <a:pt x="19144" y="128056"/>
                    <a:pt x="26700" y="135649"/>
                    <a:pt x="35933" y="140435"/>
                  </a:cubicBezTo>
                  <a:cubicBezTo>
                    <a:pt x="46673" y="145994"/>
                    <a:pt x="58997" y="147464"/>
                    <a:pt x="71056" y="148632"/>
                  </a:cubicBezTo>
                  <a:cubicBezTo>
                    <a:pt x="99074" y="151344"/>
                    <a:pt x="127239" y="152869"/>
                    <a:pt x="155390" y="152869"/>
                  </a:cubicBezTo>
                  <a:cubicBezTo>
                    <a:pt x="180440" y="152869"/>
                    <a:pt x="205477" y="151662"/>
                    <a:pt x="230390" y="149009"/>
                  </a:cubicBezTo>
                  <a:cubicBezTo>
                    <a:pt x="240301" y="147954"/>
                    <a:pt x="250401" y="146616"/>
                    <a:pt x="259408" y="142320"/>
                  </a:cubicBezTo>
                  <a:cubicBezTo>
                    <a:pt x="268415" y="138042"/>
                    <a:pt x="276291" y="130298"/>
                    <a:pt x="278326" y="120538"/>
                  </a:cubicBezTo>
                  <a:cubicBezTo>
                    <a:pt x="280813" y="108497"/>
                    <a:pt x="273898" y="96174"/>
                    <a:pt x="264439" y="88335"/>
                  </a:cubicBezTo>
                  <a:cubicBezTo>
                    <a:pt x="254980" y="80497"/>
                    <a:pt x="243260" y="76069"/>
                    <a:pt x="232124" y="70868"/>
                  </a:cubicBezTo>
                  <a:cubicBezTo>
                    <a:pt x="220988" y="65687"/>
                    <a:pt x="209814" y="59205"/>
                    <a:pt x="203238" y="48841"/>
                  </a:cubicBezTo>
                  <a:cubicBezTo>
                    <a:pt x="197170" y="39269"/>
                    <a:pt x="195606" y="27266"/>
                    <a:pt x="188880" y="18184"/>
                  </a:cubicBezTo>
                  <a:cubicBezTo>
                    <a:pt x="178158" y="3713"/>
                    <a:pt x="157959" y="755"/>
                    <a:pt x="139964" y="171"/>
                  </a:cubicBezTo>
                  <a:cubicBezTo>
                    <a:pt x="136356" y="56"/>
                    <a:pt x="132773" y="1"/>
                    <a:pt x="1292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4"/>
            <p:cNvSpPr/>
            <p:nvPr/>
          </p:nvSpPr>
          <p:spPr>
            <a:xfrm>
              <a:off x="236225" y="821275"/>
              <a:ext cx="7149425" cy="4059550"/>
            </a:xfrm>
            <a:custGeom>
              <a:rect b="b" l="l" r="r" t="t"/>
              <a:pathLst>
                <a:path extrusionOk="0" h="162382" w="285977">
                  <a:moveTo>
                    <a:pt x="267022" y="100245"/>
                  </a:moveTo>
                  <a:lnTo>
                    <a:pt x="267022" y="100245"/>
                  </a:lnTo>
                  <a:cubicBezTo>
                    <a:pt x="267531" y="100829"/>
                    <a:pt x="268209" y="101564"/>
                    <a:pt x="269018" y="102581"/>
                  </a:cubicBezTo>
                  <a:cubicBezTo>
                    <a:pt x="268190" y="101564"/>
                    <a:pt x="267531" y="100829"/>
                    <a:pt x="267022" y="100245"/>
                  </a:cubicBezTo>
                  <a:close/>
                  <a:moveTo>
                    <a:pt x="40004" y="149065"/>
                  </a:moveTo>
                  <a:lnTo>
                    <a:pt x="40004" y="149065"/>
                  </a:lnTo>
                  <a:cubicBezTo>
                    <a:pt x="46071" y="151722"/>
                    <a:pt x="52478" y="153267"/>
                    <a:pt x="58828" y="154304"/>
                  </a:cubicBezTo>
                  <a:cubicBezTo>
                    <a:pt x="61993" y="154831"/>
                    <a:pt x="65178" y="155227"/>
                    <a:pt x="68343" y="155566"/>
                  </a:cubicBezTo>
                  <a:cubicBezTo>
                    <a:pt x="71490" y="155924"/>
                    <a:pt x="74637" y="156226"/>
                    <a:pt x="77765" y="156508"/>
                  </a:cubicBezTo>
                  <a:cubicBezTo>
                    <a:pt x="90333" y="157714"/>
                    <a:pt x="102844" y="158675"/>
                    <a:pt x="115318" y="159372"/>
                  </a:cubicBezTo>
                  <a:cubicBezTo>
                    <a:pt x="127811" y="160088"/>
                    <a:pt x="140228" y="160541"/>
                    <a:pt x="152608" y="160710"/>
                  </a:cubicBezTo>
                  <a:cubicBezTo>
                    <a:pt x="156500" y="160764"/>
                    <a:pt x="160384" y="160791"/>
                    <a:pt x="164260" y="160791"/>
                  </a:cubicBezTo>
                  <a:cubicBezTo>
                    <a:pt x="172714" y="160791"/>
                    <a:pt x="181130" y="160661"/>
                    <a:pt x="189502" y="160390"/>
                  </a:cubicBezTo>
                  <a:lnTo>
                    <a:pt x="189502" y="160390"/>
                  </a:lnTo>
                  <a:cubicBezTo>
                    <a:pt x="180523" y="160701"/>
                    <a:pt x="171544" y="160857"/>
                    <a:pt x="162565" y="160857"/>
                  </a:cubicBezTo>
                  <a:cubicBezTo>
                    <a:pt x="159051" y="160857"/>
                    <a:pt x="155537" y="160833"/>
                    <a:pt x="152024" y="160786"/>
                  </a:cubicBezTo>
                  <a:cubicBezTo>
                    <a:pt x="139512" y="160616"/>
                    <a:pt x="127038" y="160164"/>
                    <a:pt x="114564" y="159448"/>
                  </a:cubicBezTo>
                  <a:cubicBezTo>
                    <a:pt x="102091" y="158713"/>
                    <a:pt x="89654" y="157752"/>
                    <a:pt x="77218" y="156546"/>
                  </a:cubicBezTo>
                  <a:lnTo>
                    <a:pt x="72564" y="156094"/>
                  </a:lnTo>
                  <a:cubicBezTo>
                    <a:pt x="71019" y="155924"/>
                    <a:pt x="69455" y="155773"/>
                    <a:pt x="67891" y="155585"/>
                  </a:cubicBezTo>
                  <a:cubicBezTo>
                    <a:pt x="64782" y="155246"/>
                    <a:pt x="61635" y="154831"/>
                    <a:pt x="58507" y="154304"/>
                  </a:cubicBezTo>
                  <a:cubicBezTo>
                    <a:pt x="52252" y="153249"/>
                    <a:pt x="45958" y="151703"/>
                    <a:pt x="40004" y="149065"/>
                  </a:cubicBezTo>
                  <a:close/>
                  <a:moveTo>
                    <a:pt x="131168" y="0"/>
                  </a:moveTo>
                  <a:cubicBezTo>
                    <a:pt x="122947" y="0"/>
                    <a:pt x="114853" y="300"/>
                    <a:pt x="106990" y="830"/>
                  </a:cubicBezTo>
                  <a:cubicBezTo>
                    <a:pt x="98887" y="1377"/>
                    <a:pt x="91030" y="2206"/>
                    <a:pt x="83417" y="3204"/>
                  </a:cubicBezTo>
                  <a:cubicBezTo>
                    <a:pt x="75805" y="4222"/>
                    <a:pt x="68494" y="5390"/>
                    <a:pt x="61522" y="6671"/>
                  </a:cubicBezTo>
                  <a:cubicBezTo>
                    <a:pt x="59958" y="6954"/>
                    <a:pt x="58488" y="7255"/>
                    <a:pt x="57056" y="7538"/>
                  </a:cubicBezTo>
                  <a:cubicBezTo>
                    <a:pt x="55643" y="7802"/>
                    <a:pt x="54305" y="8066"/>
                    <a:pt x="53024" y="8348"/>
                  </a:cubicBezTo>
                  <a:cubicBezTo>
                    <a:pt x="50461" y="8895"/>
                    <a:pt x="48163" y="9385"/>
                    <a:pt x="46109" y="9875"/>
                  </a:cubicBezTo>
                  <a:cubicBezTo>
                    <a:pt x="44036" y="10364"/>
                    <a:pt x="42246" y="10798"/>
                    <a:pt x="40682" y="11194"/>
                  </a:cubicBezTo>
                  <a:cubicBezTo>
                    <a:pt x="39118" y="11608"/>
                    <a:pt x="37818" y="11985"/>
                    <a:pt x="36725" y="12305"/>
                  </a:cubicBezTo>
                  <a:cubicBezTo>
                    <a:pt x="32372" y="13605"/>
                    <a:pt x="31713" y="14265"/>
                    <a:pt x="34125" y="14265"/>
                  </a:cubicBezTo>
                  <a:cubicBezTo>
                    <a:pt x="36066" y="14208"/>
                    <a:pt x="38025" y="14058"/>
                    <a:pt x="39966" y="13813"/>
                  </a:cubicBezTo>
                  <a:cubicBezTo>
                    <a:pt x="41285" y="13662"/>
                    <a:pt x="42792" y="13492"/>
                    <a:pt x="44469" y="13285"/>
                  </a:cubicBezTo>
                  <a:lnTo>
                    <a:pt x="49972" y="12569"/>
                  </a:lnTo>
                  <a:cubicBezTo>
                    <a:pt x="57961" y="11514"/>
                    <a:pt x="68437" y="10082"/>
                    <a:pt x="80892" y="8687"/>
                  </a:cubicBezTo>
                  <a:lnTo>
                    <a:pt x="80987" y="9535"/>
                  </a:lnTo>
                  <a:cubicBezTo>
                    <a:pt x="77896" y="9931"/>
                    <a:pt x="75089" y="10289"/>
                    <a:pt x="72545" y="10666"/>
                  </a:cubicBezTo>
                  <a:lnTo>
                    <a:pt x="68946" y="11212"/>
                  </a:lnTo>
                  <a:lnTo>
                    <a:pt x="65705" y="11740"/>
                  </a:lnTo>
                  <a:cubicBezTo>
                    <a:pt x="61654" y="12399"/>
                    <a:pt x="58564" y="13040"/>
                    <a:pt x="56208" y="13511"/>
                  </a:cubicBezTo>
                  <a:cubicBezTo>
                    <a:pt x="51535" y="14510"/>
                    <a:pt x="49858" y="15094"/>
                    <a:pt x="49519" y="15471"/>
                  </a:cubicBezTo>
                  <a:cubicBezTo>
                    <a:pt x="48879" y="16206"/>
                    <a:pt x="53627" y="16130"/>
                    <a:pt x="50669" y="17223"/>
                  </a:cubicBezTo>
                  <a:lnTo>
                    <a:pt x="55248" y="16375"/>
                  </a:lnTo>
                  <a:cubicBezTo>
                    <a:pt x="56793" y="16093"/>
                    <a:pt x="58319" y="15848"/>
                    <a:pt x="59845" y="15584"/>
                  </a:cubicBezTo>
                  <a:lnTo>
                    <a:pt x="62144" y="15169"/>
                  </a:lnTo>
                  <a:lnTo>
                    <a:pt x="64443" y="14793"/>
                  </a:lnTo>
                  <a:lnTo>
                    <a:pt x="69059" y="14076"/>
                  </a:lnTo>
                  <a:lnTo>
                    <a:pt x="73676" y="13398"/>
                  </a:lnTo>
                  <a:lnTo>
                    <a:pt x="75975" y="13078"/>
                  </a:lnTo>
                  <a:lnTo>
                    <a:pt x="78292" y="12776"/>
                  </a:lnTo>
                  <a:cubicBezTo>
                    <a:pt x="79818" y="12588"/>
                    <a:pt x="81364" y="12381"/>
                    <a:pt x="82909" y="12192"/>
                  </a:cubicBezTo>
                  <a:lnTo>
                    <a:pt x="87525" y="11683"/>
                  </a:lnTo>
                  <a:cubicBezTo>
                    <a:pt x="93706" y="11043"/>
                    <a:pt x="99886" y="10496"/>
                    <a:pt x="106066" y="10195"/>
                  </a:cubicBezTo>
                  <a:lnTo>
                    <a:pt x="108384" y="10082"/>
                  </a:lnTo>
                  <a:lnTo>
                    <a:pt x="110702" y="9988"/>
                  </a:lnTo>
                  <a:cubicBezTo>
                    <a:pt x="112247" y="9931"/>
                    <a:pt x="113792" y="9875"/>
                    <a:pt x="115337" y="9837"/>
                  </a:cubicBezTo>
                  <a:cubicBezTo>
                    <a:pt x="117634" y="9809"/>
                    <a:pt x="119931" y="9760"/>
                    <a:pt x="122229" y="9760"/>
                  </a:cubicBezTo>
                  <a:cubicBezTo>
                    <a:pt x="123022" y="9760"/>
                    <a:pt x="123815" y="9766"/>
                    <a:pt x="124608" y="9780"/>
                  </a:cubicBezTo>
                  <a:cubicBezTo>
                    <a:pt x="125937" y="9764"/>
                    <a:pt x="127559" y="9720"/>
                    <a:pt x="129330" y="9720"/>
                  </a:cubicBezTo>
                  <a:cubicBezTo>
                    <a:pt x="129618" y="9720"/>
                    <a:pt x="129909" y="9721"/>
                    <a:pt x="130204" y="9724"/>
                  </a:cubicBezTo>
                  <a:cubicBezTo>
                    <a:pt x="132333" y="9724"/>
                    <a:pt x="134651" y="9724"/>
                    <a:pt x="136968" y="9780"/>
                  </a:cubicBezTo>
                  <a:cubicBezTo>
                    <a:pt x="139267" y="9837"/>
                    <a:pt x="141604" y="9856"/>
                    <a:pt x="143695" y="9950"/>
                  </a:cubicBezTo>
                  <a:cubicBezTo>
                    <a:pt x="145787" y="10044"/>
                    <a:pt x="147671" y="10157"/>
                    <a:pt x="149179" y="10289"/>
                  </a:cubicBezTo>
                  <a:cubicBezTo>
                    <a:pt x="153531" y="10609"/>
                    <a:pt x="157884" y="11212"/>
                    <a:pt x="162161" y="12098"/>
                  </a:cubicBezTo>
                  <a:cubicBezTo>
                    <a:pt x="166363" y="12984"/>
                    <a:pt x="170414" y="14246"/>
                    <a:pt x="174145" y="15961"/>
                  </a:cubicBezTo>
                  <a:cubicBezTo>
                    <a:pt x="177876" y="17694"/>
                    <a:pt x="181230" y="19918"/>
                    <a:pt x="184000" y="22688"/>
                  </a:cubicBezTo>
                  <a:cubicBezTo>
                    <a:pt x="185375" y="24063"/>
                    <a:pt x="186600" y="25589"/>
                    <a:pt x="187674" y="27210"/>
                  </a:cubicBezTo>
                  <a:cubicBezTo>
                    <a:pt x="188786" y="28925"/>
                    <a:pt x="189747" y="30696"/>
                    <a:pt x="190595" y="32542"/>
                  </a:cubicBezTo>
                  <a:cubicBezTo>
                    <a:pt x="191480" y="34445"/>
                    <a:pt x="192310" y="36462"/>
                    <a:pt x="193101" y="38515"/>
                  </a:cubicBezTo>
                  <a:cubicBezTo>
                    <a:pt x="193873" y="40569"/>
                    <a:pt x="194646" y="42717"/>
                    <a:pt x="195494" y="44884"/>
                  </a:cubicBezTo>
                  <a:cubicBezTo>
                    <a:pt x="195909" y="45977"/>
                    <a:pt x="196361" y="47070"/>
                    <a:pt x="196832" y="48163"/>
                  </a:cubicBezTo>
                  <a:lnTo>
                    <a:pt x="197548" y="49821"/>
                  </a:lnTo>
                  <a:cubicBezTo>
                    <a:pt x="197793" y="50367"/>
                    <a:pt x="198075" y="50914"/>
                    <a:pt x="198339" y="51460"/>
                  </a:cubicBezTo>
                  <a:cubicBezTo>
                    <a:pt x="198471" y="51743"/>
                    <a:pt x="198603" y="52007"/>
                    <a:pt x="198735" y="52289"/>
                  </a:cubicBezTo>
                  <a:lnTo>
                    <a:pt x="199168" y="53100"/>
                  </a:lnTo>
                  <a:cubicBezTo>
                    <a:pt x="199470" y="53646"/>
                    <a:pt x="199752" y="54211"/>
                    <a:pt x="200073" y="54739"/>
                  </a:cubicBezTo>
                  <a:cubicBezTo>
                    <a:pt x="200412" y="55285"/>
                    <a:pt x="200713" y="55832"/>
                    <a:pt x="201053" y="56359"/>
                  </a:cubicBezTo>
                  <a:lnTo>
                    <a:pt x="202108" y="57942"/>
                  </a:lnTo>
                  <a:cubicBezTo>
                    <a:pt x="205010" y="62069"/>
                    <a:pt x="208590" y="65611"/>
                    <a:pt x="212396" y="68607"/>
                  </a:cubicBezTo>
                  <a:cubicBezTo>
                    <a:pt x="214280" y="70096"/>
                    <a:pt x="216259" y="71490"/>
                    <a:pt x="218294" y="72771"/>
                  </a:cubicBezTo>
                  <a:lnTo>
                    <a:pt x="219029" y="73243"/>
                  </a:lnTo>
                  <a:lnTo>
                    <a:pt x="219801" y="73714"/>
                  </a:lnTo>
                  <a:lnTo>
                    <a:pt x="221327" y="74618"/>
                  </a:lnTo>
                  <a:cubicBezTo>
                    <a:pt x="222345" y="75202"/>
                    <a:pt x="223362" y="75786"/>
                    <a:pt x="224399" y="76333"/>
                  </a:cubicBezTo>
                  <a:cubicBezTo>
                    <a:pt x="228506" y="78556"/>
                    <a:pt x="232690" y="80459"/>
                    <a:pt x="236797" y="82287"/>
                  </a:cubicBezTo>
                  <a:cubicBezTo>
                    <a:pt x="240886" y="84134"/>
                    <a:pt x="244918" y="85905"/>
                    <a:pt x="248781" y="87827"/>
                  </a:cubicBezTo>
                  <a:cubicBezTo>
                    <a:pt x="250722" y="88788"/>
                    <a:pt x="252625" y="89786"/>
                    <a:pt x="254434" y="90842"/>
                  </a:cubicBezTo>
                  <a:cubicBezTo>
                    <a:pt x="256262" y="91916"/>
                    <a:pt x="258033" y="93027"/>
                    <a:pt x="259729" y="94196"/>
                  </a:cubicBezTo>
                  <a:cubicBezTo>
                    <a:pt x="260162" y="94497"/>
                    <a:pt x="260558" y="94817"/>
                    <a:pt x="260972" y="95119"/>
                  </a:cubicBezTo>
                  <a:lnTo>
                    <a:pt x="261594" y="95571"/>
                  </a:lnTo>
                  <a:lnTo>
                    <a:pt x="262197" y="96042"/>
                  </a:lnTo>
                  <a:cubicBezTo>
                    <a:pt x="262593" y="96362"/>
                    <a:pt x="263007" y="96683"/>
                    <a:pt x="263384" y="97003"/>
                  </a:cubicBezTo>
                  <a:lnTo>
                    <a:pt x="263968" y="97474"/>
                  </a:lnTo>
                  <a:lnTo>
                    <a:pt x="264515" y="97983"/>
                  </a:lnTo>
                  <a:cubicBezTo>
                    <a:pt x="265250" y="98642"/>
                    <a:pt x="265966" y="99340"/>
                    <a:pt x="266663" y="100056"/>
                  </a:cubicBezTo>
                  <a:cubicBezTo>
                    <a:pt x="267360" y="100772"/>
                    <a:pt x="268020" y="101525"/>
                    <a:pt x="268641" y="102298"/>
                  </a:cubicBezTo>
                  <a:cubicBezTo>
                    <a:pt x="271166" y="105369"/>
                    <a:pt x="273201" y="108799"/>
                    <a:pt x="274502" y="112379"/>
                  </a:cubicBezTo>
                  <a:cubicBezTo>
                    <a:pt x="275783" y="115959"/>
                    <a:pt x="276235" y="119709"/>
                    <a:pt x="275745" y="123270"/>
                  </a:cubicBezTo>
                  <a:cubicBezTo>
                    <a:pt x="275274" y="126831"/>
                    <a:pt x="273729" y="130223"/>
                    <a:pt x="271487" y="133256"/>
                  </a:cubicBezTo>
                  <a:cubicBezTo>
                    <a:pt x="270337" y="134783"/>
                    <a:pt x="269037" y="136196"/>
                    <a:pt x="267605" y="137477"/>
                  </a:cubicBezTo>
                  <a:cubicBezTo>
                    <a:pt x="266154" y="138777"/>
                    <a:pt x="264590" y="139946"/>
                    <a:pt x="262951" y="140982"/>
                  </a:cubicBezTo>
                  <a:cubicBezTo>
                    <a:pt x="262518" y="141246"/>
                    <a:pt x="262122" y="141510"/>
                    <a:pt x="261688" y="141736"/>
                  </a:cubicBezTo>
                  <a:lnTo>
                    <a:pt x="261048" y="142113"/>
                  </a:lnTo>
                  <a:cubicBezTo>
                    <a:pt x="260822" y="142226"/>
                    <a:pt x="260614" y="142339"/>
                    <a:pt x="260388" y="142452"/>
                  </a:cubicBezTo>
                  <a:cubicBezTo>
                    <a:pt x="259955" y="142678"/>
                    <a:pt x="259522" y="142904"/>
                    <a:pt x="259069" y="143111"/>
                  </a:cubicBezTo>
                  <a:lnTo>
                    <a:pt x="257713" y="143733"/>
                  </a:lnTo>
                  <a:cubicBezTo>
                    <a:pt x="255828" y="144543"/>
                    <a:pt x="253925" y="145222"/>
                    <a:pt x="251984" y="145806"/>
                  </a:cubicBezTo>
                  <a:cubicBezTo>
                    <a:pt x="248046" y="146974"/>
                    <a:pt x="243901" y="147765"/>
                    <a:pt x="239661" y="148368"/>
                  </a:cubicBezTo>
                  <a:cubicBezTo>
                    <a:pt x="237551" y="148670"/>
                    <a:pt x="235403" y="148934"/>
                    <a:pt x="233236" y="149179"/>
                  </a:cubicBezTo>
                  <a:lnTo>
                    <a:pt x="231597" y="149348"/>
                  </a:lnTo>
                  <a:lnTo>
                    <a:pt x="229957" y="149518"/>
                  </a:lnTo>
                  <a:lnTo>
                    <a:pt x="226679" y="149838"/>
                  </a:lnTo>
                  <a:lnTo>
                    <a:pt x="223400" y="150158"/>
                  </a:lnTo>
                  <a:lnTo>
                    <a:pt x="221761" y="150328"/>
                  </a:lnTo>
                  <a:lnTo>
                    <a:pt x="220103" y="150460"/>
                  </a:lnTo>
                  <a:lnTo>
                    <a:pt x="213545" y="151006"/>
                  </a:lnTo>
                  <a:lnTo>
                    <a:pt x="211906" y="151138"/>
                  </a:lnTo>
                  <a:lnTo>
                    <a:pt x="210248" y="151251"/>
                  </a:lnTo>
                  <a:lnTo>
                    <a:pt x="206969" y="151496"/>
                  </a:lnTo>
                  <a:lnTo>
                    <a:pt x="203672" y="151722"/>
                  </a:lnTo>
                  <a:lnTo>
                    <a:pt x="202032" y="151835"/>
                  </a:lnTo>
                  <a:lnTo>
                    <a:pt x="200374" y="151930"/>
                  </a:lnTo>
                  <a:lnTo>
                    <a:pt x="193798" y="152288"/>
                  </a:lnTo>
                  <a:lnTo>
                    <a:pt x="192159" y="152382"/>
                  </a:lnTo>
                  <a:lnTo>
                    <a:pt x="190501" y="152438"/>
                  </a:lnTo>
                  <a:lnTo>
                    <a:pt x="187203" y="152570"/>
                  </a:lnTo>
                  <a:lnTo>
                    <a:pt x="183906" y="152702"/>
                  </a:lnTo>
                  <a:lnTo>
                    <a:pt x="182266" y="152777"/>
                  </a:lnTo>
                  <a:lnTo>
                    <a:pt x="180608" y="152815"/>
                  </a:lnTo>
                  <a:lnTo>
                    <a:pt x="174013" y="153004"/>
                  </a:lnTo>
                  <a:lnTo>
                    <a:pt x="172374" y="153041"/>
                  </a:lnTo>
                  <a:lnTo>
                    <a:pt x="170716" y="153060"/>
                  </a:lnTo>
                  <a:lnTo>
                    <a:pt x="167418" y="153098"/>
                  </a:lnTo>
                  <a:lnTo>
                    <a:pt x="164121" y="153154"/>
                  </a:lnTo>
                  <a:lnTo>
                    <a:pt x="162481" y="153173"/>
                  </a:lnTo>
                  <a:lnTo>
                    <a:pt x="152589" y="153173"/>
                  </a:lnTo>
                  <a:lnTo>
                    <a:pt x="150931" y="153154"/>
                  </a:lnTo>
                  <a:lnTo>
                    <a:pt x="147633" y="153117"/>
                  </a:lnTo>
                  <a:lnTo>
                    <a:pt x="144336" y="153060"/>
                  </a:lnTo>
                  <a:lnTo>
                    <a:pt x="142697" y="153041"/>
                  </a:lnTo>
                  <a:lnTo>
                    <a:pt x="141038" y="153004"/>
                  </a:lnTo>
                  <a:lnTo>
                    <a:pt x="134444" y="152834"/>
                  </a:lnTo>
                  <a:lnTo>
                    <a:pt x="132785" y="152796"/>
                  </a:lnTo>
                  <a:lnTo>
                    <a:pt x="131146" y="152740"/>
                  </a:lnTo>
                  <a:lnTo>
                    <a:pt x="127849" y="152608"/>
                  </a:lnTo>
                  <a:lnTo>
                    <a:pt x="124551" y="152495"/>
                  </a:lnTo>
                  <a:cubicBezTo>
                    <a:pt x="123458" y="152457"/>
                    <a:pt x="122346" y="152401"/>
                    <a:pt x="121254" y="152344"/>
                  </a:cubicBezTo>
                  <a:cubicBezTo>
                    <a:pt x="116844" y="152137"/>
                    <a:pt x="112416" y="151930"/>
                    <a:pt x="108007" y="151628"/>
                  </a:cubicBezTo>
                  <a:cubicBezTo>
                    <a:pt x="99170" y="151119"/>
                    <a:pt x="90352" y="150422"/>
                    <a:pt x="81514" y="149631"/>
                  </a:cubicBezTo>
                  <a:cubicBezTo>
                    <a:pt x="77105" y="149216"/>
                    <a:pt x="72639" y="148839"/>
                    <a:pt x="68287" y="148349"/>
                  </a:cubicBezTo>
                  <a:cubicBezTo>
                    <a:pt x="63915" y="147860"/>
                    <a:pt x="59638" y="147257"/>
                    <a:pt x="55455" y="146390"/>
                  </a:cubicBezTo>
                  <a:lnTo>
                    <a:pt x="55455" y="146390"/>
                  </a:lnTo>
                  <a:cubicBezTo>
                    <a:pt x="60825" y="147520"/>
                    <a:pt x="66365" y="148218"/>
                    <a:pt x="72018" y="148764"/>
                  </a:cubicBezTo>
                  <a:cubicBezTo>
                    <a:pt x="77670" y="149329"/>
                    <a:pt x="83342" y="149876"/>
                    <a:pt x="88976" y="150347"/>
                  </a:cubicBezTo>
                  <a:cubicBezTo>
                    <a:pt x="100263" y="151308"/>
                    <a:pt x="111493" y="152043"/>
                    <a:pt x="122686" y="152551"/>
                  </a:cubicBezTo>
                  <a:cubicBezTo>
                    <a:pt x="133878" y="153060"/>
                    <a:pt x="145033" y="153324"/>
                    <a:pt x="156169" y="153380"/>
                  </a:cubicBezTo>
                  <a:lnTo>
                    <a:pt x="162425" y="153380"/>
                  </a:lnTo>
                  <a:lnTo>
                    <a:pt x="164517" y="153343"/>
                  </a:lnTo>
                  <a:lnTo>
                    <a:pt x="172845" y="153249"/>
                  </a:lnTo>
                  <a:lnTo>
                    <a:pt x="181173" y="153041"/>
                  </a:lnTo>
                  <a:cubicBezTo>
                    <a:pt x="182568" y="153022"/>
                    <a:pt x="183962" y="152947"/>
                    <a:pt x="185338" y="152909"/>
                  </a:cubicBezTo>
                  <a:lnTo>
                    <a:pt x="189502" y="152740"/>
                  </a:lnTo>
                  <a:cubicBezTo>
                    <a:pt x="200600" y="152269"/>
                    <a:pt x="211680" y="151534"/>
                    <a:pt x="222759" y="150535"/>
                  </a:cubicBezTo>
                  <a:lnTo>
                    <a:pt x="231088" y="149687"/>
                  </a:lnTo>
                  <a:cubicBezTo>
                    <a:pt x="233858" y="149405"/>
                    <a:pt x="236609" y="149103"/>
                    <a:pt x="239303" y="148726"/>
                  </a:cubicBezTo>
                  <a:cubicBezTo>
                    <a:pt x="244692" y="147973"/>
                    <a:pt x="249968" y="146936"/>
                    <a:pt x="254867" y="145184"/>
                  </a:cubicBezTo>
                  <a:cubicBezTo>
                    <a:pt x="255489" y="144958"/>
                    <a:pt x="256111" y="144751"/>
                    <a:pt x="256695" y="144487"/>
                  </a:cubicBezTo>
                  <a:lnTo>
                    <a:pt x="257600" y="144129"/>
                  </a:lnTo>
                  <a:cubicBezTo>
                    <a:pt x="257901" y="143997"/>
                    <a:pt x="258184" y="143865"/>
                    <a:pt x="258485" y="143733"/>
                  </a:cubicBezTo>
                  <a:lnTo>
                    <a:pt x="259352" y="143337"/>
                  </a:lnTo>
                  <a:lnTo>
                    <a:pt x="260200" y="142904"/>
                  </a:lnTo>
                  <a:cubicBezTo>
                    <a:pt x="260765" y="142640"/>
                    <a:pt x="261330" y="142301"/>
                    <a:pt x="261877" y="141999"/>
                  </a:cubicBezTo>
                  <a:cubicBezTo>
                    <a:pt x="264063" y="140756"/>
                    <a:pt x="266117" y="139267"/>
                    <a:pt x="267982" y="137571"/>
                  </a:cubicBezTo>
                  <a:cubicBezTo>
                    <a:pt x="269810" y="135913"/>
                    <a:pt x="271411" y="134029"/>
                    <a:pt x="272768" y="131975"/>
                  </a:cubicBezTo>
                  <a:cubicBezTo>
                    <a:pt x="274068" y="129978"/>
                    <a:pt x="275048" y="127773"/>
                    <a:pt x="275632" y="125456"/>
                  </a:cubicBezTo>
                  <a:cubicBezTo>
                    <a:pt x="276838" y="120933"/>
                    <a:pt x="276292" y="115978"/>
                    <a:pt x="274445" y="111324"/>
                  </a:cubicBezTo>
                  <a:cubicBezTo>
                    <a:pt x="272598" y="106669"/>
                    <a:pt x="269527" y="102354"/>
                    <a:pt x="265777" y="98718"/>
                  </a:cubicBezTo>
                  <a:lnTo>
                    <a:pt x="265777" y="98718"/>
                  </a:lnTo>
                  <a:cubicBezTo>
                    <a:pt x="266079" y="98925"/>
                    <a:pt x="266380" y="99132"/>
                    <a:pt x="266701" y="99321"/>
                  </a:cubicBezTo>
                  <a:cubicBezTo>
                    <a:pt x="266713" y="99325"/>
                    <a:pt x="266723" y="99328"/>
                    <a:pt x="266730" y="99328"/>
                  </a:cubicBezTo>
                  <a:cubicBezTo>
                    <a:pt x="266822" y="99328"/>
                    <a:pt x="266616" y="99008"/>
                    <a:pt x="265627" y="98002"/>
                  </a:cubicBezTo>
                  <a:lnTo>
                    <a:pt x="265627" y="98002"/>
                  </a:lnTo>
                  <a:cubicBezTo>
                    <a:pt x="269584" y="101620"/>
                    <a:pt x="272825" y="106029"/>
                    <a:pt x="274841" y="110815"/>
                  </a:cubicBezTo>
                  <a:cubicBezTo>
                    <a:pt x="276838" y="115582"/>
                    <a:pt x="277516" y="120783"/>
                    <a:pt x="276292" y="125550"/>
                  </a:cubicBezTo>
                  <a:cubicBezTo>
                    <a:pt x="275689" y="127981"/>
                    <a:pt x="274690" y="130279"/>
                    <a:pt x="273314" y="132371"/>
                  </a:cubicBezTo>
                  <a:cubicBezTo>
                    <a:pt x="271901" y="134519"/>
                    <a:pt x="270243" y="136479"/>
                    <a:pt x="268321" y="138212"/>
                  </a:cubicBezTo>
                  <a:cubicBezTo>
                    <a:pt x="266380" y="139964"/>
                    <a:pt x="264251" y="141491"/>
                    <a:pt x="261971" y="142772"/>
                  </a:cubicBezTo>
                  <a:cubicBezTo>
                    <a:pt x="259653" y="144072"/>
                    <a:pt x="257223" y="145146"/>
                    <a:pt x="254717" y="146013"/>
                  </a:cubicBezTo>
                  <a:cubicBezTo>
                    <a:pt x="249648" y="147784"/>
                    <a:pt x="244240" y="148802"/>
                    <a:pt x="238700" y="149537"/>
                  </a:cubicBezTo>
                  <a:cubicBezTo>
                    <a:pt x="235949" y="149895"/>
                    <a:pt x="233142" y="150215"/>
                    <a:pt x="230315" y="150479"/>
                  </a:cubicBezTo>
                  <a:lnTo>
                    <a:pt x="221874" y="151289"/>
                  </a:lnTo>
                  <a:cubicBezTo>
                    <a:pt x="210606" y="152250"/>
                    <a:pt x="199319" y="152947"/>
                    <a:pt x="188032" y="153362"/>
                  </a:cubicBezTo>
                  <a:cubicBezTo>
                    <a:pt x="178952" y="153710"/>
                    <a:pt x="169866" y="153873"/>
                    <a:pt x="160766" y="153873"/>
                  </a:cubicBezTo>
                  <a:cubicBezTo>
                    <a:pt x="147244" y="153873"/>
                    <a:pt x="133691" y="153514"/>
                    <a:pt x="120085" y="152872"/>
                  </a:cubicBezTo>
                  <a:lnTo>
                    <a:pt x="115827" y="152664"/>
                  </a:lnTo>
                  <a:cubicBezTo>
                    <a:pt x="114395" y="152570"/>
                    <a:pt x="112963" y="152514"/>
                    <a:pt x="111550" y="152419"/>
                  </a:cubicBezTo>
                  <a:lnTo>
                    <a:pt x="102976" y="151911"/>
                  </a:lnTo>
                  <a:lnTo>
                    <a:pt x="94384" y="151289"/>
                  </a:lnTo>
                  <a:cubicBezTo>
                    <a:pt x="92952" y="151195"/>
                    <a:pt x="91520" y="151063"/>
                    <a:pt x="90088" y="150950"/>
                  </a:cubicBezTo>
                  <a:lnTo>
                    <a:pt x="85792" y="150611"/>
                  </a:lnTo>
                  <a:cubicBezTo>
                    <a:pt x="82909" y="150403"/>
                    <a:pt x="80045" y="150121"/>
                    <a:pt x="77162" y="149876"/>
                  </a:cubicBezTo>
                  <a:lnTo>
                    <a:pt x="72847" y="149480"/>
                  </a:lnTo>
                  <a:cubicBezTo>
                    <a:pt x="71396" y="149348"/>
                    <a:pt x="69964" y="149216"/>
                    <a:pt x="68532" y="149065"/>
                  </a:cubicBezTo>
                  <a:cubicBezTo>
                    <a:pt x="62822" y="148463"/>
                    <a:pt x="57188" y="147709"/>
                    <a:pt x="51780" y="146371"/>
                  </a:cubicBezTo>
                  <a:lnTo>
                    <a:pt x="51988" y="145561"/>
                  </a:lnTo>
                  <a:cubicBezTo>
                    <a:pt x="50103" y="145052"/>
                    <a:pt x="48257" y="144524"/>
                    <a:pt x="46467" y="143884"/>
                  </a:cubicBezTo>
                  <a:cubicBezTo>
                    <a:pt x="45544" y="143582"/>
                    <a:pt x="44677" y="143205"/>
                    <a:pt x="43791" y="142866"/>
                  </a:cubicBezTo>
                  <a:cubicBezTo>
                    <a:pt x="43358" y="142697"/>
                    <a:pt x="42924" y="142489"/>
                    <a:pt x="42491" y="142301"/>
                  </a:cubicBezTo>
                  <a:lnTo>
                    <a:pt x="41850" y="142018"/>
                  </a:lnTo>
                  <a:cubicBezTo>
                    <a:pt x="41624" y="141924"/>
                    <a:pt x="41436" y="141811"/>
                    <a:pt x="41210" y="141717"/>
                  </a:cubicBezTo>
                  <a:lnTo>
                    <a:pt x="39947" y="141076"/>
                  </a:lnTo>
                  <a:lnTo>
                    <a:pt x="38722" y="140417"/>
                  </a:lnTo>
                  <a:cubicBezTo>
                    <a:pt x="38308" y="140191"/>
                    <a:pt x="37912" y="139946"/>
                    <a:pt x="37498" y="139701"/>
                  </a:cubicBezTo>
                  <a:lnTo>
                    <a:pt x="36895" y="139324"/>
                  </a:lnTo>
                  <a:cubicBezTo>
                    <a:pt x="36687" y="139211"/>
                    <a:pt x="36499" y="139079"/>
                    <a:pt x="36292" y="138947"/>
                  </a:cubicBezTo>
                  <a:cubicBezTo>
                    <a:pt x="35915" y="138683"/>
                    <a:pt x="35500" y="138438"/>
                    <a:pt x="35123" y="138174"/>
                  </a:cubicBezTo>
                  <a:lnTo>
                    <a:pt x="33974" y="137345"/>
                  </a:lnTo>
                  <a:cubicBezTo>
                    <a:pt x="33220" y="136780"/>
                    <a:pt x="32448" y="136215"/>
                    <a:pt x="31713" y="135612"/>
                  </a:cubicBezTo>
                  <a:cubicBezTo>
                    <a:pt x="28755" y="133162"/>
                    <a:pt x="26041" y="130430"/>
                    <a:pt x="23611" y="127472"/>
                  </a:cubicBezTo>
                  <a:cubicBezTo>
                    <a:pt x="22405" y="125964"/>
                    <a:pt x="21236" y="124400"/>
                    <a:pt x="20144" y="122799"/>
                  </a:cubicBezTo>
                  <a:lnTo>
                    <a:pt x="19333" y="121593"/>
                  </a:lnTo>
                  <a:lnTo>
                    <a:pt x="18580" y="120349"/>
                  </a:lnTo>
                  <a:cubicBezTo>
                    <a:pt x="18071" y="119539"/>
                    <a:pt x="17543" y="118729"/>
                    <a:pt x="17110" y="117862"/>
                  </a:cubicBezTo>
                  <a:lnTo>
                    <a:pt x="16431" y="116600"/>
                  </a:lnTo>
                  <a:cubicBezTo>
                    <a:pt x="16205" y="116166"/>
                    <a:pt x="15960" y="115752"/>
                    <a:pt x="15753" y="115299"/>
                  </a:cubicBezTo>
                  <a:lnTo>
                    <a:pt x="14528" y="112680"/>
                  </a:lnTo>
                  <a:lnTo>
                    <a:pt x="13435" y="109986"/>
                  </a:lnTo>
                  <a:lnTo>
                    <a:pt x="13304" y="109647"/>
                  </a:lnTo>
                  <a:lnTo>
                    <a:pt x="13191" y="109307"/>
                  </a:lnTo>
                  <a:lnTo>
                    <a:pt x="12946" y="108629"/>
                  </a:lnTo>
                  <a:lnTo>
                    <a:pt x="12475" y="107254"/>
                  </a:lnTo>
                  <a:cubicBezTo>
                    <a:pt x="11269" y="103523"/>
                    <a:pt x="10364" y="99716"/>
                    <a:pt x="9780" y="95854"/>
                  </a:cubicBezTo>
                  <a:lnTo>
                    <a:pt x="9573" y="94403"/>
                  </a:lnTo>
                  <a:cubicBezTo>
                    <a:pt x="9516" y="93913"/>
                    <a:pt x="9422" y="93442"/>
                    <a:pt x="9403" y="92952"/>
                  </a:cubicBezTo>
                  <a:lnTo>
                    <a:pt x="9121" y="90013"/>
                  </a:lnTo>
                  <a:lnTo>
                    <a:pt x="8970" y="87073"/>
                  </a:lnTo>
                  <a:lnTo>
                    <a:pt x="8951" y="86696"/>
                  </a:lnTo>
                  <a:lnTo>
                    <a:pt x="8951" y="85584"/>
                  </a:lnTo>
                  <a:lnTo>
                    <a:pt x="8951" y="84096"/>
                  </a:lnTo>
                  <a:cubicBezTo>
                    <a:pt x="8989" y="80139"/>
                    <a:pt x="9309" y="76182"/>
                    <a:pt x="9912" y="72263"/>
                  </a:cubicBezTo>
                  <a:lnTo>
                    <a:pt x="10308" y="69832"/>
                  </a:lnTo>
                  <a:cubicBezTo>
                    <a:pt x="10440" y="68984"/>
                    <a:pt x="10609" y="68080"/>
                    <a:pt x="10722" y="67251"/>
                  </a:cubicBezTo>
                  <a:cubicBezTo>
                    <a:pt x="11005" y="65536"/>
                    <a:pt x="11231" y="63878"/>
                    <a:pt x="11476" y="62257"/>
                  </a:cubicBezTo>
                  <a:cubicBezTo>
                    <a:pt x="11928" y="59016"/>
                    <a:pt x="12343" y="55964"/>
                    <a:pt x="12795" y="53081"/>
                  </a:cubicBezTo>
                  <a:cubicBezTo>
                    <a:pt x="13699" y="47315"/>
                    <a:pt x="14792" y="42190"/>
                    <a:pt x="16300" y="37799"/>
                  </a:cubicBezTo>
                  <a:lnTo>
                    <a:pt x="16300" y="37799"/>
                  </a:lnTo>
                  <a:cubicBezTo>
                    <a:pt x="15169" y="40513"/>
                    <a:pt x="14227" y="43283"/>
                    <a:pt x="13492" y="46128"/>
                  </a:cubicBezTo>
                  <a:cubicBezTo>
                    <a:pt x="12719" y="49011"/>
                    <a:pt x="12079" y="52007"/>
                    <a:pt x="11514" y="55040"/>
                  </a:cubicBezTo>
                  <a:cubicBezTo>
                    <a:pt x="10948" y="58093"/>
                    <a:pt x="10440" y="61183"/>
                    <a:pt x="9912" y="64330"/>
                  </a:cubicBezTo>
                  <a:cubicBezTo>
                    <a:pt x="9648" y="65913"/>
                    <a:pt x="9365" y="67495"/>
                    <a:pt x="9064" y="69097"/>
                  </a:cubicBezTo>
                  <a:cubicBezTo>
                    <a:pt x="8989" y="69512"/>
                    <a:pt x="8932" y="69870"/>
                    <a:pt x="8876" y="70247"/>
                  </a:cubicBezTo>
                  <a:lnTo>
                    <a:pt x="8668" y="71377"/>
                  </a:lnTo>
                  <a:cubicBezTo>
                    <a:pt x="8555" y="72131"/>
                    <a:pt x="8404" y="72866"/>
                    <a:pt x="8329" y="73619"/>
                  </a:cubicBezTo>
                  <a:lnTo>
                    <a:pt x="8028" y="75899"/>
                  </a:lnTo>
                  <a:cubicBezTo>
                    <a:pt x="7971" y="76276"/>
                    <a:pt x="7952" y="76653"/>
                    <a:pt x="7915" y="77030"/>
                  </a:cubicBezTo>
                  <a:lnTo>
                    <a:pt x="7820" y="78179"/>
                  </a:lnTo>
                  <a:cubicBezTo>
                    <a:pt x="7651" y="79687"/>
                    <a:pt x="7613" y="81213"/>
                    <a:pt x="7538" y="82758"/>
                  </a:cubicBezTo>
                  <a:cubicBezTo>
                    <a:pt x="7538" y="82946"/>
                    <a:pt x="7519" y="83135"/>
                    <a:pt x="7519" y="83323"/>
                  </a:cubicBezTo>
                  <a:lnTo>
                    <a:pt x="7519" y="86772"/>
                  </a:lnTo>
                  <a:lnTo>
                    <a:pt x="7538" y="87337"/>
                  </a:lnTo>
                  <a:lnTo>
                    <a:pt x="7651" y="89636"/>
                  </a:lnTo>
                  <a:lnTo>
                    <a:pt x="7670" y="90220"/>
                  </a:lnTo>
                  <a:lnTo>
                    <a:pt x="7726" y="90785"/>
                  </a:lnTo>
                  <a:lnTo>
                    <a:pt x="7820" y="91934"/>
                  </a:lnTo>
                  <a:lnTo>
                    <a:pt x="7933" y="93065"/>
                  </a:lnTo>
                  <a:lnTo>
                    <a:pt x="7990" y="93649"/>
                  </a:lnTo>
                  <a:lnTo>
                    <a:pt x="8065" y="94214"/>
                  </a:lnTo>
                  <a:lnTo>
                    <a:pt x="8386" y="96494"/>
                  </a:lnTo>
                  <a:cubicBezTo>
                    <a:pt x="8404" y="96683"/>
                    <a:pt x="8423" y="96890"/>
                    <a:pt x="8461" y="97079"/>
                  </a:cubicBezTo>
                  <a:lnTo>
                    <a:pt x="8555" y="97644"/>
                  </a:lnTo>
                  <a:lnTo>
                    <a:pt x="8762" y="98774"/>
                  </a:lnTo>
                  <a:lnTo>
                    <a:pt x="8970" y="99886"/>
                  </a:lnTo>
                  <a:cubicBezTo>
                    <a:pt x="9007" y="100075"/>
                    <a:pt x="9045" y="100263"/>
                    <a:pt x="9083" y="100451"/>
                  </a:cubicBezTo>
                  <a:lnTo>
                    <a:pt x="9215" y="101017"/>
                  </a:lnTo>
                  <a:lnTo>
                    <a:pt x="9742" y="103259"/>
                  </a:lnTo>
                  <a:cubicBezTo>
                    <a:pt x="9818" y="103636"/>
                    <a:pt x="9931" y="103994"/>
                    <a:pt x="10044" y="104371"/>
                  </a:cubicBezTo>
                  <a:lnTo>
                    <a:pt x="10345" y="105501"/>
                  </a:lnTo>
                  <a:cubicBezTo>
                    <a:pt x="10722" y="106990"/>
                    <a:pt x="11269" y="108422"/>
                    <a:pt x="11758" y="109892"/>
                  </a:cubicBezTo>
                  <a:cubicBezTo>
                    <a:pt x="11872" y="110250"/>
                    <a:pt x="12041" y="110608"/>
                    <a:pt x="12173" y="110966"/>
                  </a:cubicBezTo>
                  <a:lnTo>
                    <a:pt x="12606" y="112021"/>
                  </a:lnTo>
                  <a:cubicBezTo>
                    <a:pt x="12889" y="112737"/>
                    <a:pt x="13172" y="113453"/>
                    <a:pt x="13511" y="114150"/>
                  </a:cubicBezTo>
                  <a:lnTo>
                    <a:pt x="14491" y="116242"/>
                  </a:lnTo>
                  <a:cubicBezTo>
                    <a:pt x="14566" y="116411"/>
                    <a:pt x="14641" y="116581"/>
                    <a:pt x="14736" y="116750"/>
                  </a:cubicBezTo>
                  <a:lnTo>
                    <a:pt x="15018" y="117259"/>
                  </a:lnTo>
                  <a:lnTo>
                    <a:pt x="15565" y="118277"/>
                  </a:lnTo>
                  <a:lnTo>
                    <a:pt x="16092" y="119313"/>
                  </a:lnTo>
                  <a:cubicBezTo>
                    <a:pt x="16281" y="119652"/>
                    <a:pt x="16507" y="119972"/>
                    <a:pt x="16695" y="120293"/>
                  </a:cubicBezTo>
                  <a:lnTo>
                    <a:pt x="17901" y="122271"/>
                  </a:lnTo>
                  <a:cubicBezTo>
                    <a:pt x="18730" y="123571"/>
                    <a:pt x="19597" y="124853"/>
                    <a:pt x="20539" y="126096"/>
                  </a:cubicBezTo>
                  <a:cubicBezTo>
                    <a:pt x="22386" y="128602"/>
                    <a:pt x="24421" y="130958"/>
                    <a:pt x="26625" y="133162"/>
                  </a:cubicBezTo>
                  <a:lnTo>
                    <a:pt x="27436" y="133972"/>
                  </a:lnTo>
                  <a:lnTo>
                    <a:pt x="28284" y="134764"/>
                  </a:lnTo>
                  <a:lnTo>
                    <a:pt x="28717" y="135160"/>
                  </a:lnTo>
                  <a:lnTo>
                    <a:pt x="29150" y="135555"/>
                  </a:lnTo>
                  <a:lnTo>
                    <a:pt x="30017" y="136309"/>
                  </a:lnTo>
                  <a:cubicBezTo>
                    <a:pt x="31204" y="137289"/>
                    <a:pt x="32429" y="138231"/>
                    <a:pt x="33673" y="139135"/>
                  </a:cubicBezTo>
                  <a:cubicBezTo>
                    <a:pt x="34916" y="140040"/>
                    <a:pt x="36235" y="140850"/>
                    <a:pt x="37554" y="141641"/>
                  </a:cubicBezTo>
                  <a:cubicBezTo>
                    <a:pt x="38892" y="142376"/>
                    <a:pt x="40249" y="143092"/>
                    <a:pt x="41662" y="143733"/>
                  </a:cubicBezTo>
                  <a:cubicBezTo>
                    <a:pt x="44507" y="144995"/>
                    <a:pt x="47447" y="146051"/>
                    <a:pt x="50461" y="146880"/>
                  </a:cubicBezTo>
                  <a:cubicBezTo>
                    <a:pt x="56548" y="148557"/>
                    <a:pt x="62935" y="149442"/>
                    <a:pt x="69436" y="150158"/>
                  </a:cubicBezTo>
                  <a:cubicBezTo>
                    <a:pt x="95571" y="152872"/>
                    <a:pt x="121970" y="154530"/>
                    <a:pt x="148293" y="154907"/>
                  </a:cubicBezTo>
                  <a:cubicBezTo>
                    <a:pt x="151836" y="154955"/>
                    <a:pt x="155377" y="154979"/>
                    <a:pt x="158916" y="154979"/>
                  </a:cubicBezTo>
                  <a:cubicBezTo>
                    <a:pt x="181654" y="154979"/>
                    <a:pt x="204295" y="153976"/>
                    <a:pt x="226584" y="151873"/>
                  </a:cubicBezTo>
                  <a:lnTo>
                    <a:pt x="226584" y="151873"/>
                  </a:lnTo>
                  <a:cubicBezTo>
                    <a:pt x="215731" y="152928"/>
                    <a:pt x="204444" y="153795"/>
                    <a:pt x="192950" y="154360"/>
                  </a:cubicBezTo>
                  <a:cubicBezTo>
                    <a:pt x="181456" y="154926"/>
                    <a:pt x="169755" y="155208"/>
                    <a:pt x="158053" y="155227"/>
                  </a:cubicBezTo>
                  <a:cubicBezTo>
                    <a:pt x="157637" y="155228"/>
                    <a:pt x="157220" y="155228"/>
                    <a:pt x="156803" y="155228"/>
                  </a:cubicBezTo>
                  <a:cubicBezTo>
                    <a:pt x="145519" y="155228"/>
                    <a:pt x="134241" y="154981"/>
                    <a:pt x="123157" y="154454"/>
                  </a:cubicBezTo>
                  <a:cubicBezTo>
                    <a:pt x="111644" y="153927"/>
                    <a:pt x="100357" y="153154"/>
                    <a:pt x="89466" y="152193"/>
                  </a:cubicBezTo>
                  <a:lnTo>
                    <a:pt x="83644" y="151666"/>
                  </a:lnTo>
                  <a:lnTo>
                    <a:pt x="77878" y="151119"/>
                  </a:lnTo>
                  <a:cubicBezTo>
                    <a:pt x="74034" y="150742"/>
                    <a:pt x="70227" y="150384"/>
                    <a:pt x="66478" y="149932"/>
                  </a:cubicBezTo>
                  <a:cubicBezTo>
                    <a:pt x="62728" y="149461"/>
                    <a:pt x="59054" y="148915"/>
                    <a:pt x="55455" y="148180"/>
                  </a:cubicBezTo>
                  <a:cubicBezTo>
                    <a:pt x="51931" y="147464"/>
                    <a:pt x="48445" y="146484"/>
                    <a:pt x="45035" y="145278"/>
                  </a:cubicBezTo>
                  <a:cubicBezTo>
                    <a:pt x="31694" y="140473"/>
                    <a:pt x="21387" y="129676"/>
                    <a:pt x="14886" y="117561"/>
                  </a:cubicBezTo>
                  <a:cubicBezTo>
                    <a:pt x="13285" y="114527"/>
                    <a:pt x="11928" y="111342"/>
                    <a:pt x="10835" y="108083"/>
                  </a:cubicBezTo>
                  <a:cubicBezTo>
                    <a:pt x="9723" y="104823"/>
                    <a:pt x="8876" y="101507"/>
                    <a:pt x="8273" y="98115"/>
                  </a:cubicBezTo>
                  <a:cubicBezTo>
                    <a:pt x="7670" y="94761"/>
                    <a:pt x="7293" y="91350"/>
                    <a:pt x="7161" y="87921"/>
                  </a:cubicBezTo>
                  <a:cubicBezTo>
                    <a:pt x="7142" y="87488"/>
                    <a:pt x="7123" y="87073"/>
                    <a:pt x="7104" y="86640"/>
                  </a:cubicBezTo>
                  <a:lnTo>
                    <a:pt x="7104" y="85358"/>
                  </a:lnTo>
                  <a:lnTo>
                    <a:pt x="7104" y="84077"/>
                  </a:lnTo>
                  <a:cubicBezTo>
                    <a:pt x="7104" y="83644"/>
                    <a:pt x="7104" y="83229"/>
                    <a:pt x="7123" y="82796"/>
                  </a:cubicBezTo>
                  <a:lnTo>
                    <a:pt x="7199" y="80233"/>
                  </a:lnTo>
                  <a:cubicBezTo>
                    <a:pt x="7217" y="79819"/>
                    <a:pt x="7255" y="79385"/>
                    <a:pt x="7293" y="78952"/>
                  </a:cubicBezTo>
                  <a:lnTo>
                    <a:pt x="7387" y="77689"/>
                  </a:lnTo>
                  <a:lnTo>
                    <a:pt x="7500" y="76408"/>
                  </a:lnTo>
                  <a:cubicBezTo>
                    <a:pt x="7538" y="75975"/>
                    <a:pt x="7594" y="75560"/>
                    <a:pt x="7651" y="75146"/>
                  </a:cubicBezTo>
                  <a:cubicBezTo>
                    <a:pt x="7764" y="74298"/>
                    <a:pt x="7839" y="73450"/>
                    <a:pt x="7971" y="72602"/>
                  </a:cubicBezTo>
                  <a:lnTo>
                    <a:pt x="8386" y="70077"/>
                  </a:lnTo>
                  <a:lnTo>
                    <a:pt x="8480" y="69455"/>
                  </a:lnTo>
                  <a:lnTo>
                    <a:pt x="8612" y="68796"/>
                  </a:lnTo>
                  <a:lnTo>
                    <a:pt x="8838" y="67458"/>
                  </a:lnTo>
                  <a:cubicBezTo>
                    <a:pt x="9460" y="63915"/>
                    <a:pt x="9987" y="60429"/>
                    <a:pt x="10590" y="56981"/>
                  </a:cubicBezTo>
                  <a:cubicBezTo>
                    <a:pt x="11174" y="53552"/>
                    <a:pt x="11834" y="50179"/>
                    <a:pt x="12663" y="46882"/>
                  </a:cubicBezTo>
                  <a:cubicBezTo>
                    <a:pt x="13435" y="43641"/>
                    <a:pt x="14491" y="40456"/>
                    <a:pt x="15753" y="37366"/>
                  </a:cubicBezTo>
                  <a:cubicBezTo>
                    <a:pt x="16827" y="34803"/>
                    <a:pt x="18203" y="32373"/>
                    <a:pt x="19842" y="30112"/>
                  </a:cubicBezTo>
                  <a:cubicBezTo>
                    <a:pt x="20294" y="29339"/>
                    <a:pt x="20803" y="28661"/>
                    <a:pt x="21274" y="27964"/>
                  </a:cubicBezTo>
                  <a:lnTo>
                    <a:pt x="22047" y="27003"/>
                  </a:lnTo>
                  <a:cubicBezTo>
                    <a:pt x="22179" y="26852"/>
                    <a:pt x="22292" y="26682"/>
                    <a:pt x="22423" y="26532"/>
                  </a:cubicBezTo>
                  <a:lnTo>
                    <a:pt x="22838" y="26098"/>
                  </a:lnTo>
                  <a:cubicBezTo>
                    <a:pt x="23102" y="25797"/>
                    <a:pt x="23366" y="25514"/>
                    <a:pt x="23629" y="25231"/>
                  </a:cubicBezTo>
                  <a:lnTo>
                    <a:pt x="24458" y="24459"/>
                  </a:lnTo>
                  <a:cubicBezTo>
                    <a:pt x="24590" y="24327"/>
                    <a:pt x="24722" y="24195"/>
                    <a:pt x="24873" y="24063"/>
                  </a:cubicBezTo>
                  <a:lnTo>
                    <a:pt x="25288" y="23724"/>
                  </a:lnTo>
                  <a:lnTo>
                    <a:pt x="26135" y="23046"/>
                  </a:lnTo>
                  <a:cubicBezTo>
                    <a:pt x="28001" y="21595"/>
                    <a:pt x="30036" y="20332"/>
                    <a:pt x="32184" y="19315"/>
                  </a:cubicBezTo>
                  <a:lnTo>
                    <a:pt x="32768" y="19013"/>
                  </a:lnTo>
                  <a:cubicBezTo>
                    <a:pt x="32957" y="18919"/>
                    <a:pt x="33145" y="18844"/>
                    <a:pt x="33296" y="18749"/>
                  </a:cubicBezTo>
                  <a:cubicBezTo>
                    <a:pt x="33635" y="18599"/>
                    <a:pt x="33918" y="18448"/>
                    <a:pt x="34144" y="18316"/>
                  </a:cubicBezTo>
                  <a:cubicBezTo>
                    <a:pt x="34615" y="18033"/>
                    <a:pt x="34860" y="17807"/>
                    <a:pt x="34822" y="17657"/>
                  </a:cubicBezTo>
                  <a:cubicBezTo>
                    <a:pt x="34784" y="17506"/>
                    <a:pt x="34483" y="17412"/>
                    <a:pt x="33842" y="17412"/>
                  </a:cubicBezTo>
                  <a:cubicBezTo>
                    <a:pt x="33522" y="17412"/>
                    <a:pt x="33107" y="17412"/>
                    <a:pt x="32617" y="17468"/>
                  </a:cubicBezTo>
                  <a:cubicBezTo>
                    <a:pt x="32127" y="17506"/>
                    <a:pt x="31562" y="17638"/>
                    <a:pt x="30903" y="17770"/>
                  </a:cubicBezTo>
                  <a:cubicBezTo>
                    <a:pt x="30130" y="17920"/>
                    <a:pt x="29376" y="18128"/>
                    <a:pt x="28623" y="18373"/>
                  </a:cubicBezTo>
                  <a:cubicBezTo>
                    <a:pt x="28189" y="18523"/>
                    <a:pt x="27737" y="18674"/>
                    <a:pt x="27304" y="18863"/>
                  </a:cubicBezTo>
                  <a:lnTo>
                    <a:pt x="26607" y="19164"/>
                  </a:lnTo>
                  <a:lnTo>
                    <a:pt x="26230" y="19315"/>
                  </a:lnTo>
                  <a:lnTo>
                    <a:pt x="25872" y="19503"/>
                  </a:lnTo>
                  <a:cubicBezTo>
                    <a:pt x="23422" y="20653"/>
                    <a:pt x="21199" y="22198"/>
                    <a:pt x="19258" y="24082"/>
                  </a:cubicBezTo>
                  <a:lnTo>
                    <a:pt x="18391" y="25024"/>
                  </a:lnTo>
                  <a:cubicBezTo>
                    <a:pt x="18240" y="25175"/>
                    <a:pt x="18108" y="25344"/>
                    <a:pt x="17958" y="25533"/>
                  </a:cubicBezTo>
                  <a:lnTo>
                    <a:pt x="17506" y="26079"/>
                  </a:lnTo>
                  <a:lnTo>
                    <a:pt x="17034" y="26645"/>
                  </a:lnTo>
                  <a:cubicBezTo>
                    <a:pt x="16884" y="26833"/>
                    <a:pt x="16752" y="27040"/>
                    <a:pt x="16601" y="27248"/>
                  </a:cubicBezTo>
                  <a:cubicBezTo>
                    <a:pt x="16318" y="27662"/>
                    <a:pt x="15998" y="28077"/>
                    <a:pt x="15715" y="28510"/>
                  </a:cubicBezTo>
                  <a:cubicBezTo>
                    <a:pt x="14566" y="30262"/>
                    <a:pt x="13567" y="32071"/>
                    <a:pt x="12701" y="33974"/>
                  </a:cubicBezTo>
                  <a:lnTo>
                    <a:pt x="12117" y="35293"/>
                  </a:lnTo>
                  <a:cubicBezTo>
                    <a:pt x="11928" y="35708"/>
                    <a:pt x="11777" y="36141"/>
                    <a:pt x="11608" y="36537"/>
                  </a:cubicBezTo>
                  <a:cubicBezTo>
                    <a:pt x="11287" y="37328"/>
                    <a:pt x="11042" y="38044"/>
                    <a:pt x="10816" y="38647"/>
                  </a:cubicBezTo>
                  <a:cubicBezTo>
                    <a:pt x="10609" y="39250"/>
                    <a:pt x="10458" y="39740"/>
                    <a:pt x="10345" y="40079"/>
                  </a:cubicBezTo>
                  <a:lnTo>
                    <a:pt x="10176" y="40607"/>
                  </a:lnTo>
                  <a:cubicBezTo>
                    <a:pt x="10006" y="40984"/>
                    <a:pt x="9780" y="41342"/>
                    <a:pt x="9535" y="41662"/>
                  </a:cubicBezTo>
                  <a:cubicBezTo>
                    <a:pt x="9456" y="41733"/>
                    <a:pt x="9393" y="41766"/>
                    <a:pt x="9340" y="41766"/>
                  </a:cubicBezTo>
                  <a:cubicBezTo>
                    <a:pt x="9281" y="41766"/>
                    <a:pt x="9236" y="41723"/>
                    <a:pt x="9196" y="41643"/>
                  </a:cubicBezTo>
                  <a:cubicBezTo>
                    <a:pt x="9102" y="41417"/>
                    <a:pt x="9064" y="41172"/>
                    <a:pt x="9064" y="40908"/>
                  </a:cubicBezTo>
                  <a:cubicBezTo>
                    <a:pt x="9045" y="40588"/>
                    <a:pt x="9064" y="40192"/>
                    <a:pt x="9064" y="39797"/>
                  </a:cubicBezTo>
                  <a:lnTo>
                    <a:pt x="9064" y="39797"/>
                  </a:lnTo>
                  <a:cubicBezTo>
                    <a:pt x="7462" y="44752"/>
                    <a:pt x="6407" y="49802"/>
                    <a:pt x="5522" y="54833"/>
                  </a:cubicBezTo>
                  <a:cubicBezTo>
                    <a:pt x="5088" y="57339"/>
                    <a:pt x="4692" y="59845"/>
                    <a:pt x="4278" y="62351"/>
                  </a:cubicBezTo>
                  <a:cubicBezTo>
                    <a:pt x="4090" y="63595"/>
                    <a:pt x="3882" y="64839"/>
                    <a:pt x="3675" y="66082"/>
                  </a:cubicBezTo>
                  <a:cubicBezTo>
                    <a:pt x="3562" y="66704"/>
                    <a:pt x="3449" y="67326"/>
                    <a:pt x="3336" y="67929"/>
                  </a:cubicBezTo>
                  <a:cubicBezTo>
                    <a:pt x="3223" y="68532"/>
                    <a:pt x="3129" y="69191"/>
                    <a:pt x="3015" y="69813"/>
                  </a:cubicBezTo>
                  <a:cubicBezTo>
                    <a:pt x="1301" y="80026"/>
                    <a:pt x="1301" y="90578"/>
                    <a:pt x="3355" y="100791"/>
                  </a:cubicBezTo>
                  <a:cubicBezTo>
                    <a:pt x="4372" y="105916"/>
                    <a:pt x="5936" y="110909"/>
                    <a:pt x="8009" y="115695"/>
                  </a:cubicBezTo>
                  <a:cubicBezTo>
                    <a:pt x="10119" y="120481"/>
                    <a:pt x="12776" y="125003"/>
                    <a:pt x="15904" y="129205"/>
                  </a:cubicBezTo>
                  <a:cubicBezTo>
                    <a:pt x="19013" y="133426"/>
                    <a:pt x="22593" y="137289"/>
                    <a:pt x="26588" y="140699"/>
                  </a:cubicBezTo>
                  <a:cubicBezTo>
                    <a:pt x="28604" y="142395"/>
                    <a:pt x="30752" y="143959"/>
                    <a:pt x="32975" y="145372"/>
                  </a:cubicBezTo>
                  <a:lnTo>
                    <a:pt x="34690" y="146390"/>
                  </a:lnTo>
                  <a:cubicBezTo>
                    <a:pt x="35255" y="146729"/>
                    <a:pt x="35840" y="147030"/>
                    <a:pt x="36424" y="147351"/>
                  </a:cubicBezTo>
                  <a:cubicBezTo>
                    <a:pt x="37611" y="147954"/>
                    <a:pt x="38798" y="148557"/>
                    <a:pt x="40004" y="149065"/>
                  </a:cubicBezTo>
                  <a:cubicBezTo>
                    <a:pt x="38779" y="148557"/>
                    <a:pt x="37592" y="147954"/>
                    <a:pt x="36405" y="147370"/>
                  </a:cubicBezTo>
                  <a:cubicBezTo>
                    <a:pt x="35840" y="147049"/>
                    <a:pt x="35218" y="146748"/>
                    <a:pt x="34652" y="146390"/>
                  </a:cubicBezTo>
                  <a:cubicBezTo>
                    <a:pt x="34087" y="146051"/>
                    <a:pt x="33503" y="145711"/>
                    <a:pt x="32938" y="145372"/>
                  </a:cubicBezTo>
                  <a:cubicBezTo>
                    <a:pt x="30695" y="143959"/>
                    <a:pt x="28547" y="142395"/>
                    <a:pt x="26512" y="140680"/>
                  </a:cubicBezTo>
                  <a:cubicBezTo>
                    <a:pt x="22480" y="137270"/>
                    <a:pt x="18862" y="133388"/>
                    <a:pt x="15734" y="129130"/>
                  </a:cubicBezTo>
                  <a:cubicBezTo>
                    <a:pt x="12569" y="124909"/>
                    <a:pt x="9893" y="120312"/>
                    <a:pt x="7783" y="115469"/>
                  </a:cubicBezTo>
                  <a:cubicBezTo>
                    <a:pt x="5691" y="110626"/>
                    <a:pt x="4108" y="105558"/>
                    <a:pt x="3091" y="100376"/>
                  </a:cubicBezTo>
                  <a:cubicBezTo>
                    <a:pt x="1037" y="90013"/>
                    <a:pt x="1056" y="79291"/>
                    <a:pt x="2865" y="68928"/>
                  </a:cubicBezTo>
                  <a:lnTo>
                    <a:pt x="3505" y="65159"/>
                  </a:lnTo>
                  <a:lnTo>
                    <a:pt x="4108" y="61372"/>
                  </a:lnTo>
                  <a:cubicBezTo>
                    <a:pt x="4504" y="58828"/>
                    <a:pt x="4919" y="56265"/>
                    <a:pt x="5371" y="53703"/>
                  </a:cubicBezTo>
                  <a:cubicBezTo>
                    <a:pt x="6275" y="48596"/>
                    <a:pt x="7368" y="43452"/>
                    <a:pt x="9102" y="38402"/>
                  </a:cubicBezTo>
                  <a:cubicBezTo>
                    <a:pt x="9102" y="37975"/>
                    <a:pt x="9047" y="37682"/>
                    <a:pt x="8904" y="37682"/>
                  </a:cubicBezTo>
                  <a:cubicBezTo>
                    <a:pt x="8795" y="37682"/>
                    <a:pt x="8633" y="37854"/>
                    <a:pt x="8404" y="38270"/>
                  </a:cubicBezTo>
                  <a:cubicBezTo>
                    <a:pt x="7858" y="39231"/>
                    <a:pt x="6841" y="41511"/>
                    <a:pt x="5635" y="46015"/>
                  </a:cubicBezTo>
                  <a:cubicBezTo>
                    <a:pt x="5408" y="46787"/>
                    <a:pt x="5164" y="47692"/>
                    <a:pt x="4937" y="48709"/>
                  </a:cubicBezTo>
                  <a:cubicBezTo>
                    <a:pt x="4711" y="49727"/>
                    <a:pt x="4448" y="50857"/>
                    <a:pt x="4203" y="52082"/>
                  </a:cubicBezTo>
                  <a:cubicBezTo>
                    <a:pt x="3713" y="54532"/>
                    <a:pt x="3223" y="57377"/>
                    <a:pt x="2733" y="60467"/>
                  </a:cubicBezTo>
                  <a:lnTo>
                    <a:pt x="1960" y="65272"/>
                  </a:lnTo>
                  <a:cubicBezTo>
                    <a:pt x="1828" y="66101"/>
                    <a:pt x="1678" y="66949"/>
                    <a:pt x="1527" y="67778"/>
                  </a:cubicBezTo>
                  <a:lnTo>
                    <a:pt x="1470" y="68098"/>
                  </a:lnTo>
                  <a:lnTo>
                    <a:pt x="1414" y="68438"/>
                  </a:lnTo>
                  <a:lnTo>
                    <a:pt x="1301" y="69135"/>
                  </a:lnTo>
                  <a:lnTo>
                    <a:pt x="1094" y="70529"/>
                  </a:lnTo>
                  <a:cubicBezTo>
                    <a:pt x="1018" y="71000"/>
                    <a:pt x="943" y="71471"/>
                    <a:pt x="867" y="71942"/>
                  </a:cubicBezTo>
                  <a:lnTo>
                    <a:pt x="698" y="73374"/>
                  </a:lnTo>
                  <a:lnTo>
                    <a:pt x="528" y="74825"/>
                  </a:lnTo>
                  <a:lnTo>
                    <a:pt x="453" y="75560"/>
                  </a:lnTo>
                  <a:lnTo>
                    <a:pt x="396" y="76295"/>
                  </a:lnTo>
                  <a:lnTo>
                    <a:pt x="170" y="79272"/>
                  </a:lnTo>
                  <a:cubicBezTo>
                    <a:pt x="133" y="80290"/>
                    <a:pt x="114" y="81307"/>
                    <a:pt x="76" y="82325"/>
                  </a:cubicBezTo>
                  <a:cubicBezTo>
                    <a:pt x="1" y="86489"/>
                    <a:pt x="227" y="90653"/>
                    <a:pt x="754" y="94780"/>
                  </a:cubicBezTo>
                  <a:cubicBezTo>
                    <a:pt x="1282" y="98925"/>
                    <a:pt x="2130" y="103014"/>
                    <a:pt x="3317" y="107027"/>
                  </a:cubicBezTo>
                  <a:lnTo>
                    <a:pt x="3750" y="108497"/>
                  </a:lnTo>
                  <a:lnTo>
                    <a:pt x="3976" y="109232"/>
                  </a:lnTo>
                  <a:lnTo>
                    <a:pt x="4221" y="109948"/>
                  </a:lnTo>
                  <a:lnTo>
                    <a:pt x="5239" y="112793"/>
                  </a:lnTo>
                  <a:lnTo>
                    <a:pt x="6369" y="115544"/>
                  </a:lnTo>
                  <a:lnTo>
                    <a:pt x="6652" y="116223"/>
                  </a:lnTo>
                  <a:lnTo>
                    <a:pt x="6972" y="116882"/>
                  </a:lnTo>
                  <a:lnTo>
                    <a:pt x="7594" y="118182"/>
                  </a:lnTo>
                  <a:lnTo>
                    <a:pt x="8197" y="119482"/>
                  </a:lnTo>
                  <a:cubicBezTo>
                    <a:pt x="8386" y="119897"/>
                    <a:pt x="8631" y="120312"/>
                    <a:pt x="8838" y="120726"/>
                  </a:cubicBezTo>
                  <a:cubicBezTo>
                    <a:pt x="9290" y="121536"/>
                    <a:pt x="9723" y="122347"/>
                    <a:pt x="10157" y="123119"/>
                  </a:cubicBezTo>
                  <a:lnTo>
                    <a:pt x="11532" y="125380"/>
                  </a:lnTo>
                  <a:cubicBezTo>
                    <a:pt x="11758" y="125757"/>
                    <a:pt x="11966" y="126134"/>
                    <a:pt x="12211" y="126473"/>
                  </a:cubicBezTo>
                  <a:lnTo>
                    <a:pt x="12908" y="127509"/>
                  </a:lnTo>
                  <a:cubicBezTo>
                    <a:pt x="14152" y="129394"/>
                    <a:pt x="15489" y="131221"/>
                    <a:pt x="16921" y="133012"/>
                  </a:cubicBezTo>
                  <a:cubicBezTo>
                    <a:pt x="18372" y="134783"/>
                    <a:pt x="19899" y="136497"/>
                    <a:pt x="21519" y="138137"/>
                  </a:cubicBezTo>
                  <a:cubicBezTo>
                    <a:pt x="24798" y="141472"/>
                    <a:pt x="28434" y="144430"/>
                    <a:pt x="32391" y="146917"/>
                  </a:cubicBezTo>
                  <a:cubicBezTo>
                    <a:pt x="36424" y="149405"/>
                    <a:pt x="40739" y="151402"/>
                    <a:pt x="45242" y="152853"/>
                  </a:cubicBezTo>
                  <a:lnTo>
                    <a:pt x="46919" y="153399"/>
                  </a:lnTo>
                  <a:lnTo>
                    <a:pt x="48615" y="153870"/>
                  </a:lnTo>
                  <a:cubicBezTo>
                    <a:pt x="49180" y="154021"/>
                    <a:pt x="49745" y="154172"/>
                    <a:pt x="50311" y="154304"/>
                  </a:cubicBezTo>
                  <a:cubicBezTo>
                    <a:pt x="50876" y="154454"/>
                    <a:pt x="51441" y="154605"/>
                    <a:pt x="52007" y="154718"/>
                  </a:cubicBezTo>
                  <a:cubicBezTo>
                    <a:pt x="54268" y="155246"/>
                    <a:pt x="56529" y="155679"/>
                    <a:pt x="58809" y="156056"/>
                  </a:cubicBezTo>
                  <a:cubicBezTo>
                    <a:pt x="61070" y="156433"/>
                    <a:pt x="63350" y="156753"/>
                    <a:pt x="65592" y="157017"/>
                  </a:cubicBezTo>
                  <a:cubicBezTo>
                    <a:pt x="67853" y="157300"/>
                    <a:pt x="70096" y="157526"/>
                    <a:pt x="72338" y="157771"/>
                  </a:cubicBezTo>
                  <a:lnTo>
                    <a:pt x="79065" y="158411"/>
                  </a:lnTo>
                  <a:lnTo>
                    <a:pt x="82419" y="158732"/>
                  </a:lnTo>
                  <a:lnTo>
                    <a:pt x="85792" y="159033"/>
                  </a:lnTo>
                  <a:lnTo>
                    <a:pt x="92556" y="159617"/>
                  </a:lnTo>
                  <a:lnTo>
                    <a:pt x="99302" y="160126"/>
                  </a:lnTo>
                  <a:lnTo>
                    <a:pt x="102694" y="160371"/>
                  </a:lnTo>
                  <a:lnTo>
                    <a:pt x="106085" y="160578"/>
                  </a:lnTo>
                  <a:lnTo>
                    <a:pt x="112850" y="161012"/>
                  </a:lnTo>
                  <a:cubicBezTo>
                    <a:pt x="128604" y="161883"/>
                    <a:pt x="144416" y="162382"/>
                    <a:pt x="160097" y="162382"/>
                  </a:cubicBezTo>
                  <a:cubicBezTo>
                    <a:pt x="162383" y="162382"/>
                    <a:pt x="164667" y="162371"/>
                    <a:pt x="166947" y="162350"/>
                  </a:cubicBezTo>
                  <a:cubicBezTo>
                    <a:pt x="175898" y="162293"/>
                    <a:pt x="184810" y="162029"/>
                    <a:pt x="193647" y="161690"/>
                  </a:cubicBezTo>
                  <a:cubicBezTo>
                    <a:pt x="198057" y="161464"/>
                    <a:pt x="202466" y="161294"/>
                    <a:pt x="206837" y="160993"/>
                  </a:cubicBezTo>
                  <a:cubicBezTo>
                    <a:pt x="209023" y="160861"/>
                    <a:pt x="211209" y="160748"/>
                    <a:pt x="213376" y="160578"/>
                  </a:cubicBezTo>
                  <a:lnTo>
                    <a:pt x="219895" y="160107"/>
                  </a:lnTo>
                  <a:lnTo>
                    <a:pt x="222251" y="159919"/>
                  </a:lnTo>
                  <a:cubicBezTo>
                    <a:pt x="223023" y="159862"/>
                    <a:pt x="223815" y="159787"/>
                    <a:pt x="224606" y="159712"/>
                  </a:cubicBezTo>
                  <a:lnTo>
                    <a:pt x="229317" y="159278"/>
                  </a:lnTo>
                  <a:cubicBezTo>
                    <a:pt x="232445" y="159014"/>
                    <a:pt x="235591" y="158694"/>
                    <a:pt x="238795" y="158298"/>
                  </a:cubicBezTo>
                  <a:cubicBezTo>
                    <a:pt x="241979" y="157903"/>
                    <a:pt x="245220" y="157432"/>
                    <a:pt x="248461" y="156753"/>
                  </a:cubicBezTo>
                  <a:cubicBezTo>
                    <a:pt x="249271" y="156584"/>
                    <a:pt x="250081" y="156414"/>
                    <a:pt x="250892" y="156207"/>
                  </a:cubicBezTo>
                  <a:cubicBezTo>
                    <a:pt x="251306" y="156113"/>
                    <a:pt x="251721" y="156018"/>
                    <a:pt x="252116" y="155924"/>
                  </a:cubicBezTo>
                  <a:lnTo>
                    <a:pt x="253341" y="155585"/>
                  </a:lnTo>
                  <a:cubicBezTo>
                    <a:pt x="254151" y="155378"/>
                    <a:pt x="254962" y="155114"/>
                    <a:pt x="255772" y="154888"/>
                  </a:cubicBezTo>
                  <a:lnTo>
                    <a:pt x="256997" y="154492"/>
                  </a:lnTo>
                  <a:cubicBezTo>
                    <a:pt x="257392" y="154360"/>
                    <a:pt x="257807" y="154228"/>
                    <a:pt x="258203" y="154078"/>
                  </a:cubicBezTo>
                  <a:lnTo>
                    <a:pt x="259371" y="153644"/>
                  </a:lnTo>
                  <a:cubicBezTo>
                    <a:pt x="259785" y="153494"/>
                    <a:pt x="260181" y="153324"/>
                    <a:pt x="260577" y="153173"/>
                  </a:cubicBezTo>
                  <a:cubicBezTo>
                    <a:pt x="261368" y="152853"/>
                    <a:pt x="262160" y="152495"/>
                    <a:pt x="262951" y="152137"/>
                  </a:cubicBezTo>
                  <a:cubicBezTo>
                    <a:pt x="263347" y="151967"/>
                    <a:pt x="263742" y="151760"/>
                    <a:pt x="264138" y="151572"/>
                  </a:cubicBezTo>
                  <a:cubicBezTo>
                    <a:pt x="264515" y="151364"/>
                    <a:pt x="264911" y="151176"/>
                    <a:pt x="265306" y="150969"/>
                  </a:cubicBezTo>
                  <a:lnTo>
                    <a:pt x="266456" y="150328"/>
                  </a:lnTo>
                  <a:lnTo>
                    <a:pt x="267040" y="149989"/>
                  </a:lnTo>
                  <a:cubicBezTo>
                    <a:pt x="267228" y="149895"/>
                    <a:pt x="267417" y="149763"/>
                    <a:pt x="267605" y="149650"/>
                  </a:cubicBezTo>
                  <a:lnTo>
                    <a:pt x="268736" y="148952"/>
                  </a:lnTo>
                  <a:cubicBezTo>
                    <a:pt x="269094" y="148707"/>
                    <a:pt x="269471" y="148463"/>
                    <a:pt x="269829" y="148199"/>
                  </a:cubicBezTo>
                  <a:cubicBezTo>
                    <a:pt x="270187" y="147935"/>
                    <a:pt x="270563" y="147709"/>
                    <a:pt x="270903" y="147426"/>
                  </a:cubicBezTo>
                  <a:lnTo>
                    <a:pt x="271977" y="146635"/>
                  </a:lnTo>
                  <a:cubicBezTo>
                    <a:pt x="272335" y="146371"/>
                    <a:pt x="272674" y="146069"/>
                    <a:pt x="273013" y="145787"/>
                  </a:cubicBezTo>
                  <a:lnTo>
                    <a:pt x="274030" y="144920"/>
                  </a:lnTo>
                  <a:lnTo>
                    <a:pt x="275010" y="143997"/>
                  </a:lnTo>
                  <a:lnTo>
                    <a:pt x="275500" y="143526"/>
                  </a:lnTo>
                  <a:cubicBezTo>
                    <a:pt x="275651" y="143394"/>
                    <a:pt x="275802" y="143224"/>
                    <a:pt x="275971" y="143055"/>
                  </a:cubicBezTo>
                  <a:lnTo>
                    <a:pt x="276913" y="142094"/>
                  </a:lnTo>
                  <a:cubicBezTo>
                    <a:pt x="277215" y="141773"/>
                    <a:pt x="277498" y="141397"/>
                    <a:pt x="277799" y="141057"/>
                  </a:cubicBezTo>
                  <a:lnTo>
                    <a:pt x="278251" y="140549"/>
                  </a:lnTo>
                  <a:lnTo>
                    <a:pt x="278477" y="140285"/>
                  </a:lnTo>
                  <a:lnTo>
                    <a:pt x="278685" y="140021"/>
                  </a:lnTo>
                  <a:lnTo>
                    <a:pt x="279514" y="138928"/>
                  </a:lnTo>
                  <a:cubicBezTo>
                    <a:pt x="279796" y="138570"/>
                    <a:pt x="280041" y="138174"/>
                    <a:pt x="280305" y="137798"/>
                  </a:cubicBezTo>
                  <a:cubicBezTo>
                    <a:pt x="280550" y="137421"/>
                    <a:pt x="280833" y="137044"/>
                    <a:pt x="281059" y="136648"/>
                  </a:cubicBezTo>
                  <a:lnTo>
                    <a:pt x="281775" y="135442"/>
                  </a:lnTo>
                  <a:lnTo>
                    <a:pt x="282114" y="134839"/>
                  </a:lnTo>
                  <a:lnTo>
                    <a:pt x="282434" y="134217"/>
                  </a:lnTo>
                  <a:lnTo>
                    <a:pt x="283056" y="132955"/>
                  </a:lnTo>
                  <a:cubicBezTo>
                    <a:pt x="283245" y="132540"/>
                    <a:pt x="283414" y="132088"/>
                    <a:pt x="283584" y="131655"/>
                  </a:cubicBezTo>
                  <a:cubicBezTo>
                    <a:pt x="283979" y="130807"/>
                    <a:pt x="284243" y="129884"/>
                    <a:pt x="284526" y="128998"/>
                  </a:cubicBezTo>
                  <a:cubicBezTo>
                    <a:pt x="284620" y="128791"/>
                    <a:pt x="284677" y="128546"/>
                    <a:pt x="284733" y="128320"/>
                  </a:cubicBezTo>
                  <a:lnTo>
                    <a:pt x="284903" y="127623"/>
                  </a:lnTo>
                  <a:lnTo>
                    <a:pt x="285072" y="126925"/>
                  </a:lnTo>
                  <a:cubicBezTo>
                    <a:pt x="285129" y="126699"/>
                    <a:pt x="285185" y="126454"/>
                    <a:pt x="285223" y="126228"/>
                  </a:cubicBezTo>
                  <a:cubicBezTo>
                    <a:pt x="285393" y="125286"/>
                    <a:pt x="285543" y="124344"/>
                    <a:pt x="285638" y="123402"/>
                  </a:cubicBezTo>
                  <a:cubicBezTo>
                    <a:pt x="285977" y="119671"/>
                    <a:pt x="285656" y="115902"/>
                    <a:pt x="284714" y="112285"/>
                  </a:cubicBezTo>
                  <a:cubicBezTo>
                    <a:pt x="283791" y="108799"/>
                    <a:pt x="282397" y="105445"/>
                    <a:pt x="280569" y="102336"/>
                  </a:cubicBezTo>
                  <a:cubicBezTo>
                    <a:pt x="278817" y="99283"/>
                    <a:pt x="276706" y="96457"/>
                    <a:pt x="274313" y="93894"/>
                  </a:cubicBezTo>
                  <a:cubicBezTo>
                    <a:pt x="273126" y="92613"/>
                    <a:pt x="271882" y="91388"/>
                    <a:pt x="270563" y="90239"/>
                  </a:cubicBezTo>
                  <a:cubicBezTo>
                    <a:pt x="270243" y="89956"/>
                    <a:pt x="269904" y="89673"/>
                    <a:pt x="269565" y="89391"/>
                  </a:cubicBezTo>
                  <a:cubicBezTo>
                    <a:pt x="269226" y="89127"/>
                    <a:pt x="268905" y="88863"/>
                    <a:pt x="268566" y="88599"/>
                  </a:cubicBezTo>
                  <a:lnTo>
                    <a:pt x="267549" y="87808"/>
                  </a:lnTo>
                  <a:lnTo>
                    <a:pt x="266531" y="87054"/>
                  </a:lnTo>
                  <a:cubicBezTo>
                    <a:pt x="261048" y="83041"/>
                    <a:pt x="255150" y="80007"/>
                    <a:pt x="249346" y="77294"/>
                  </a:cubicBezTo>
                  <a:cubicBezTo>
                    <a:pt x="246445" y="75956"/>
                    <a:pt x="243543" y="74675"/>
                    <a:pt x="240698" y="73412"/>
                  </a:cubicBezTo>
                  <a:cubicBezTo>
                    <a:pt x="239266" y="72771"/>
                    <a:pt x="237852" y="72131"/>
                    <a:pt x="236458" y="71509"/>
                  </a:cubicBezTo>
                  <a:cubicBezTo>
                    <a:pt x="235064" y="70868"/>
                    <a:pt x="233707" y="70209"/>
                    <a:pt x="232350" y="69549"/>
                  </a:cubicBezTo>
                  <a:cubicBezTo>
                    <a:pt x="230485" y="68626"/>
                    <a:pt x="228638" y="67684"/>
                    <a:pt x="226848" y="66666"/>
                  </a:cubicBezTo>
                  <a:cubicBezTo>
                    <a:pt x="225944" y="66177"/>
                    <a:pt x="225077" y="65649"/>
                    <a:pt x="224210" y="65121"/>
                  </a:cubicBezTo>
                  <a:lnTo>
                    <a:pt x="222910" y="64311"/>
                  </a:lnTo>
                  <a:lnTo>
                    <a:pt x="222269" y="63897"/>
                  </a:lnTo>
                  <a:lnTo>
                    <a:pt x="221648" y="63482"/>
                  </a:lnTo>
                  <a:cubicBezTo>
                    <a:pt x="218331" y="61277"/>
                    <a:pt x="215298" y="58696"/>
                    <a:pt x="212603" y="55775"/>
                  </a:cubicBezTo>
                  <a:lnTo>
                    <a:pt x="211661" y="54682"/>
                  </a:lnTo>
                  <a:lnTo>
                    <a:pt x="211416" y="54400"/>
                  </a:lnTo>
                  <a:lnTo>
                    <a:pt x="211209" y="54117"/>
                  </a:lnTo>
                  <a:lnTo>
                    <a:pt x="210757" y="53533"/>
                  </a:lnTo>
                  <a:cubicBezTo>
                    <a:pt x="210154" y="52779"/>
                    <a:pt x="209664" y="51969"/>
                    <a:pt x="209098" y="51178"/>
                  </a:cubicBezTo>
                  <a:cubicBezTo>
                    <a:pt x="208062" y="49501"/>
                    <a:pt x="207139" y="47767"/>
                    <a:pt x="206310" y="45958"/>
                  </a:cubicBezTo>
                  <a:cubicBezTo>
                    <a:pt x="205481" y="44112"/>
                    <a:pt x="204689" y="42152"/>
                    <a:pt x="203936" y="40155"/>
                  </a:cubicBezTo>
                  <a:cubicBezTo>
                    <a:pt x="203182" y="38139"/>
                    <a:pt x="202409" y="36047"/>
                    <a:pt x="201599" y="33937"/>
                  </a:cubicBezTo>
                  <a:cubicBezTo>
                    <a:pt x="200789" y="31826"/>
                    <a:pt x="199884" y="29659"/>
                    <a:pt x="198848" y="27511"/>
                  </a:cubicBezTo>
                  <a:lnTo>
                    <a:pt x="198452" y="26701"/>
                  </a:lnTo>
                  <a:lnTo>
                    <a:pt x="198264" y="26287"/>
                  </a:lnTo>
                  <a:lnTo>
                    <a:pt x="198038" y="25891"/>
                  </a:lnTo>
                  <a:lnTo>
                    <a:pt x="197171" y="24289"/>
                  </a:lnTo>
                  <a:cubicBezTo>
                    <a:pt x="196530" y="23234"/>
                    <a:pt x="195909" y="22160"/>
                    <a:pt x="195174" y="21142"/>
                  </a:cubicBezTo>
                  <a:cubicBezTo>
                    <a:pt x="193742" y="19070"/>
                    <a:pt x="192102" y="17148"/>
                    <a:pt x="190293" y="15395"/>
                  </a:cubicBezTo>
                  <a:cubicBezTo>
                    <a:pt x="188503" y="13662"/>
                    <a:pt x="186563" y="12098"/>
                    <a:pt x="184490" y="10722"/>
                  </a:cubicBezTo>
                  <a:cubicBezTo>
                    <a:pt x="180401" y="7990"/>
                    <a:pt x="175954" y="6031"/>
                    <a:pt x="171488" y="4561"/>
                  </a:cubicBezTo>
                  <a:cubicBezTo>
                    <a:pt x="167098" y="3167"/>
                    <a:pt x="162613" y="2149"/>
                    <a:pt x="158053" y="1508"/>
                  </a:cubicBezTo>
                  <a:cubicBezTo>
                    <a:pt x="153569" y="849"/>
                    <a:pt x="149141" y="491"/>
                    <a:pt x="144788" y="284"/>
                  </a:cubicBezTo>
                  <a:cubicBezTo>
                    <a:pt x="143695" y="227"/>
                    <a:pt x="142602" y="171"/>
                    <a:pt x="141528" y="152"/>
                  </a:cubicBezTo>
                  <a:lnTo>
                    <a:pt x="138306" y="76"/>
                  </a:lnTo>
                  <a:lnTo>
                    <a:pt x="135103" y="1"/>
                  </a:lnTo>
                  <a:lnTo>
                    <a:pt x="131919" y="1"/>
                  </a:lnTo>
                  <a:cubicBezTo>
                    <a:pt x="131668" y="0"/>
                    <a:pt x="131418" y="0"/>
                    <a:pt x="1311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2" name="Google Shape;2492;p44"/>
          <p:cNvSpPr/>
          <p:nvPr/>
        </p:nvSpPr>
        <p:spPr>
          <a:xfrm rot="10800000">
            <a:off x="5749598" y="3402236"/>
            <a:ext cx="768728" cy="582049"/>
          </a:xfrm>
          <a:custGeom>
            <a:rect b="b" l="l" r="r" t="t"/>
            <a:pathLst>
              <a:path extrusionOk="0" h="152869" w="280814">
                <a:moveTo>
                  <a:pt x="129208" y="1"/>
                </a:moveTo>
                <a:cubicBezTo>
                  <a:pt x="96901" y="1"/>
                  <a:pt x="66152" y="4569"/>
                  <a:pt x="32805" y="11476"/>
                </a:cubicBezTo>
                <a:cubicBezTo>
                  <a:pt x="7839" y="16658"/>
                  <a:pt x="6821" y="45129"/>
                  <a:pt x="3448" y="63859"/>
                </a:cubicBezTo>
                <a:cubicBezTo>
                  <a:pt x="0" y="82928"/>
                  <a:pt x="2770" y="103183"/>
                  <a:pt x="13435" y="119369"/>
                </a:cubicBezTo>
                <a:cubicBezTo>
                  <a:pt x="19144" y="128056"/>
                  <a:pt x="26700" y="135649"/>
                  <a:pt x="35933" y="140435"/>
                </a:cubicBezTo>
                <a:cubicBezTo>
                  <a:pt x="46673" y="145994"/>
                  <a:pt x="58997" y="147464"/>
                  <a:pt x="71056" y="148632"/>
                </a:cubicBezTo>
                <a:cubicBezTo>
                  <a:pt x="99074" y="151344"/>
                  <a:pt x="127239" y="152869"/>
                  <a:pt x="155390" y="152869"/>
                </a:cubicBezTo>
                <a:cubicBezTo>
                  <a:pt x="180440" y="152869"/>
                  <a:pt x="205477" y="151662"/>
                  <a:pt x="230390" y="149009"/>
                </a:cubicBezTo>
                <a:cubicBezTo>
                  <a:pt x="240301" y="147954"/>
                  <a:pt x="250401" y="146616"/>
                  <a:pt x="259408" y="142320"/>
                </a:cubicBezTo>
                <a:cubicBezTo>
                  <a:pt x="268415" y="138042"/>
                  <a:pt x="276291" y="130298"/>
                  <a:pt x="278326" y="120538"/>
                </a:cubicBezTo>
                <a:cubicBezTo>
                  <a:pt x="280813" y="108497"/>
                  <a:pt x="273898" y="96174"/>
                  <a:pt x="264439" y="88335"/>
                </a:cubicBezTo>
                <a:cubicBezTo>
                  <a:pt x="254980" y="80497"/>
                  <a:pt x="243260" y="76069"/>
                  <a:pt x="232124" y="70868"/>
                </a:cubicBezTo>
                <a:cubicBezTo>
                  <a:pt x="220988" y="65687"/>
                  <a:pt x="209814" y="59205"/>
                  <a:pt x="203238" y="48841"/>
                </a:cubicBezTo>
                <a:cubicBezTo>
                  <a:pt x="197170" y="39269"/>
                  <a:pt x="195606" y="27266"/>
                  <a:pt x="188880" y="18184"/>
                </a:cubicBezTo>
                <a:cubicBezTo>
                  <a:pt x="178158" y="3713"/>
                  <a:pt x="157959" y="755"/>
                  <a:pt x="139964" y="171"/>
                </a:cubicBezTo>
                <a:cubicBezTo>
                  <a:pt x="136356" y="56"/>
                  <a:pt x="132773" y="1"/>
                  <a:pt x="1292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3" name="Google Shape;2493;p44"/>
          <p:cNvGrpSpPr/>
          <p:nvPr/>
        </p:nvGrpSpPr>
        <p:grpSpPr>
          <a:xfrm>
            <a:off x="8200645" y="539994"/>
            <a:ext cx="1548008" cy="1537082"/>
            <a:chOff x="1173550" y="238600"/>
            <a:chExt cx="5252825" cy="5215750"/>
          </a:xfrm>
        </p:grpSpPr>
        <p:sp>
          <p:nvSpPr>
            <p:cNvPr id="2494" name="Google Shape;2494;p44"/>
            <p:cNvSpPr/>
            <p:nvPr/>
          </p:nvSpPr>
          <p:spPr>
            <a:xfrm>
              <a:off x="1903800"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8" y="4176"/>
                    <a:pt x="2797" y="4176"/>
                    <a:pt x="2805" y="4175"/>
                  </a:cubicBezTo>
                  <a:cubicBezTo>
                    <a:pt x="4652" y="4135"/>
                    <a:pt x="5535" y="1887"/>
                    <a:pt x="4210" y="603"/>
                  </a:cubicBezTo>
                  <a:cubicBezTo>
                    <a:pt x="3818" y="201"/>
                    <a:pt x="3297" y="0"/>
                    <a:pt x="27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4"/>
            <p:cNvSpPr/>
            <p:nvPr/>
          </p:nvSpPr>
          <p:spPr>
            <a:xfrm>
              <a:off x="2268975" y="968425"/>
              <a:ext cx="138375" cy="104200"/>
            </a:xfrm>
            <a:custGeom>
              <a:rect b="b" l="l" r="r" t="t"/>
              <a:pathLst>
                <a:path extrusionOk="0" h="4168" w="5535">
                  <a:moveTo>
                    <a:pt x="2771" y="0"/>
                  </a:moveTo>
                  <a:cubicBezTo>
                    <a:pt x="2242" y="0"/>
                    <a:pt x="1714" y="206"/>
                    <a:pt x="1325" y="615"/>
                  </a:cubicBezTo>
                  <a:cubicBezTo>
                    <a:pt x="0" y="1919"/>
                    <a:pt x="924" y="4167"/>
                    <a:pt x="2770" y="4167"/>
                  </a:cubicBezTo>
                  <a:cubicBezTo>
                    <a:pt x="2778" y="4168"/>
                    <a:pt x="2787" y="4168"/>
                    <a:pt x="2795" y="4168"/>
                  </a:cubicBezTo>
                  <a:cubicBezTo>
                    <a:pt x="4625" y="4168"/>
                    <a:pt x="5534" y="1934"/>
                    <a:pt x="4236" y="635"/>
                  </a:cubicBezTo>
                  <a:cubicBezTo>
                    <a:pt x="3842" y="211"/>
                    <a:pt x="3306" y="0"/>
                    <a:pt x="27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4"/>
            <p:cNvSpPr/>
            <p:nvPr/>
          </p:nvSpPr>
          <p:spPr>
            <a:xfrm>
              <a:off x="2634075" y="603900"/>
              <a:ext cx="138225" cy="104375"/>
            </a:xfrm>
            <a:custGeom>
              <a:rect b="b" l="l" r="r" t="t"/>
              <a:pathLst>
                <a:path extrusionOk="0" h="4175" w="5529">
                  <a:moveTo>
                    <a:pt x="2750" y="1"/>
                  </a:moveTo>
                  <a:cubicBezTo>
                    <a:pt x="935" y="1"/>
                    <a:pt x="0" y="2201"/>
                    <a:pt x="1273" y="3514"/>
                  </a:cubicBezTo>
                  <a:cubicBezTo>
                    <a:pt x="1672" y="3953"/>
                    <a:pt x="2215" y="4174"/>
                    <a:pt x="2759" y="4174"/>
                  </a:cubicBezTo>
                  <a:cubicBezTo>
                    <a:pt x="3284" y="4174"/>
                    <a:pt x="3809" y="3968"/>
                    <a:pt x="4204" y="3554"/>
                  </a:cubicBezTo>
                  <a:cubicBezTo>
                    <a:pt x="5528" y="2290"/>
                    <a:pt x="4645" y="21"/>
                    <a:pt x="2799" y="1"/>
                  </a:cubicBezTo>
                  <a:cubicBezTo>
                    <a:pt x="2782" y="1"/>
                    <a:pt x="2766" y="1"/>
                    <a:pt x="27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4"/>
            <p:cNvSpPr/>
            <p:nvPr/>
          </p:nvSpPr>
          <p:spPr>
            <a:xfrm>
              <a:off x="2999575" y="239125"/>
              <a:ext cx="137875" cy="103900"/>
            </a:xfrm>
            <a:custGeom>
              <a:rect b="b" l="l" r="r" t="t"/>
              <a:pathLst>
                <a:path extrusionOk="0" h="4156" w="5515">
                  <a:moveTo>
                    <a:pt x="2756" y="0"/>
                  </a:moveTo>
                  <a:cubicBezTo>
                    <a:pt x="2747" y="0"/>
                    <a:pt x="2739" y="0"/>
                    <a:pt x="2731" y="0"/>
                  </a:cubicBezTo>
                  <a:cubicBezTo>
                    <a:pt x="884" y="20"/>
                    <a:pt x="1" y="2248"/>
                    <a:pt x="1306" y="3533"/>
                  </a:cubicBezTo>
                  <a:cubicBezTo>
                    <a:pt x="1702" y="3949"/>
                    <a:pt x="2231" y="4155"/>
                    <a:pt x="2759" y="4155"/>
                  </a:cubicBezTo>
                  <a:cubicBezTo>
                    <a:pt x="3300" y="4155"/>
                    <a:pt x="3840" y="3939"/>
                    <a:pt x="4236" y="3513"/>
                  </a:cubicBezTo>
                  <a:cubicBezTo>
                    <a:pt x="5515" y="2194"/>
                    <a:pt x="4586" y="0"/>
                    <a:pt x="27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4"/>
            <p:cNvSpPr/>
            <p:nvPr/>
          </p:nvSpPr>
          <p:spPr>
            <a:xfrm>
              <a:off x="2634275" y="968475"/>
              <a:ext cx="138025" cy="104150"/>
            </a:xfrm>
            <a:custGeom>
              <a:rect b="b" l="l" r="r" t="t"/>
              <a:pathLst>
                <a:path extrusionOk="0" h="4166" w="5521">
                  <a:moveTo>
                    <a:pt x="2761" y="1"/>
                  </a:moveTo>
                  <a:cubicBezTo>
                    <a:pt x="2229" y="1"/>
                    <a:pt x="1697" y="211"/>
                    <a:pt x="1305" y="633"/>
                  </a:cubicBezTo>
                  <a:cubicBezTo>
                    <a:pt x="1" y="1937"/>
                    <a:pt x="904" y="4165"/>
                    <a:pt x="2751" y="4165"/>
                  </a:cubicBezTo>
                  <a:cubicBezTo>
                    <a:pt x="4597" y="4165"/>
                    <a:pt x="5520" y="1937"/>
                    <a:pt x="4216" y="633"/>
                  </a:cubicBezTo>
                  <a:cubicBezTo>
                    <a:pt x="3824" y="211"/>
                    <a:pt x="3292" y="1"/>
                    <a:pt x="27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4"/>
            <p:cNvSpPr/>
            <p:nvPr/>
          </p:nvSpPr>
          <p:spPr>
            <a:xfrm>
              <a:off x="2999575" y="603275"/>
              <a:ext cx="137575" cy="104200"/>
            </a:xfrm>
            <a:custGeom>
              <a:rect b="b" l="l" r="r" t="t"/>
              <a:pathLst>
                <a:path extrusionOk="0" h="4168" w="5503">
                  <a:moveTo>
                    <a:pt x="2736" y="1"/>
                  </a:moveTo>
                  <a:cubicBezTo>
                    <a:pt x="2265" y="1"/>
                    <a:pt x="1797" y="174"/>
                    <a:pt x="1406" y="528"/>
                  </a:cubicBezTo>
                  <a:cubicBezTo>
                    <a:pt x="1" y="1732"/>
                    <a:pt x="764" y="4041"/>
                    <a:pt x="2610" y="4161"/>
                  </a:cubicBezTo>
                  <a:cubicBezTo>
                    <a:pt x="2668" y="4166"/>
                    <a:pt x="2724" y="4168"/>
                    <a:pt x="2780" y="4168"/>
                  </a:cubicBezTo>
                  <a:cubicBezTo>
                    <a:pt x="4522" y="4168"/>
                    <a:pt x="5503" y="2091"/>
                    <a:pt x="4316" y="749"/>
                  </a:cubicBezTo>
                  <a:cubicBezTo>
                    <a:pt x="3877" y="254"/>
                    <a:pt x="3305" y="1"/>
                    <a:pt x="27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4"/>
            <p:cNvSpPr/>
            <p:nvPr/>
          </p:nvSpPr>
          <p:spPr>
            <a:xfrm>
              <a:off x="3364950" y="239050"/>
              <a:ext cx="137975" cy="104075"/>
            </a:xfrm>
            <a:custGeom>
              <a:rect b="b" l="l" r="r" t="t"/>
              <a:pathLst>
                <a:path extrusionOk="0" h="4163" w="5519">
                  <a:moveTo>
                    <a:pt x="2731" y="1"/>
                  </a:moveTo>
                  <a:cubicBezTo>
                    <a:pt x="966" y="1"/>
                    <a:pt x="1" y="2135"/>
                    <a:pt x="1223" y="3476"/>
                  </a:cubicBezTo>
                  <a:cubicBezTo>
                    <a:pt x="1625" y="3930"/>
                    <a:pt x="2188" y="4162"/>
                    <a:pt x="2752" y="4162"/>
                  </a:cubicBezTo>
                  <a:cubicBezTo>
                    <a:pt x="3258" y="4162"/>
                    <a:pt x="3764" y="3976"/>
                    <a:pt x="4153" y="3596"/>
                  </a:cubicBezTo>
                  <a:cubicBezTo>
                    <a:pt x="5518" y="2331"/>
                    <a:pt x="4675" y="63"/>
                    <a:pt x="2828" y="3"/>
                  </a:cubicBezTo>
                  <a:cubicBezTo>
                    <a:pt x="2796" y="2"/>
                    <a:pt x="2763" y="1"/>
                    <a:pt x="27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4"/>
            <p:cNvSpPr/>
            <p:nvPr/>
          </p:nvSpPr>
          <p:spPr>
            <a:xfrm>
              <a:off x="2999575" y="968475"/>
              <a:ext cx="138025" cy="104150"/>
            </a:xfrm>
            <a:custGeom>
              <a:rect b="b" l="l" r="r" t="t"/>
              <a:pathLst>
                <a:path extrusionOk="0" h="4166" w="5521">
                  <a:moveTo>
                    <a:pt x="2761" y="1"/>
                  </a:moveTo>
                  <a:cubicBezTo>
                    <a:pt x="2229" y="1"/>
                    <a:pt x="1697" y="211"/>
                    <a:pt x="1306" y="633"/>
                  </a:cubicBezTo>
                  <a:cubicBezTo>
                    <a:pt x="1" y="1917"/>
                    <a:pt x="904" y="4165"/>
                    <a:pt x="2751" y="4165"/>
                  </a:cubicBezTo>
                  <a:cubicBezTo>
                    <a:pt x="4597" y="4165"/>
                    <a:pt x="5521" y="1917"/>
                    <a:pt x="4216" y="633"/>
                  </a:cubicBezTo>
                  <a:cubicBezTo>
                    <a:pt x="3825" y="211"/>
                    <a:pt x="3293" y="1"/>
                    <a:pt x="27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4"/>
            <p:cNvSpPr/>
            <p:nvPr/>
          </p:nvSpPr>
          <p:spPr>
            <a:xfrm>
              <a:off x="3364675" y="603400"/>
              <a:ext cx="137725" cy="103925"/>
            </a:xfrm>
            <a:custGeom>
              <a:rect b="b" l="l" r="r" t="t"/>
              <a:pathLst>
                <a:path extrusionOk="0" h="4157" w="5509">
                  <a:moveTo>
                    <a:pt x="2750" y="1"/>
                  </a:moveTo>
                  <a:cubicBezTo>
                    <a:pt x="2202" y="1"/>
                    <a:pt x="1654" y="222"/>
                    <a:pt x="1254" y="664"/>
                  </a:cubicBezTo>
                  <a:cubicBezTo>
                    <a:pt x="1" y="1977"/>
                    <a:pt x="936" y="4157"/>
                    <a:pt x="2750" y="4157"/>
                  </a:cubicBezTo>
                  <a:cubicBezTo>
                    <a:pt x="2766" y="4157"/>
                    <a:pt x="2783" y="4157"/>
                    <a:pt x="2799" y="4156"/>
                  </a:cubicBezTo>
                  <a:cubicBezTo>
                    <a:pt x="4646" y="4136"/>
                    <a:pt x="5509" y="1888"/>
                    <a:pt x="4184" y="603"/>
                  </a:cubicBezTo>
                  <a:cubicBezTo>
                    <a:pt x="3792" y="202"/>
                    <a:pt x="3271" y="1"/>
                    <a:pt x="27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4"/>
            <p:cNvSpPr/>
            <p:nvPr/>
          </p:nvSpPr>
          <p:spPr>
            <a:xfrm>
              <a:off x="3729350" y="238600"/>
              <a:ext cx="138375" cy="104425"/>
            </a:xfrm>
            <a:custGeom>
              <a:rect b="b" l="l" r="r" t="t"/>
              <a:pathLst>
                <a:path extrusionOk="0" h="4177" w="5535">
                  <a:moveTo>
                    <a:pt x="2780" y="1"/>
                  </a:moveTo>
                  <a:cubicBezTo>
                    <a:pt x="949" y="1"/>
                    <a:pt x="0" y="2195"/>
                    <a:pt x="1279" y="3514"/>
                  </a:cubicBezTo>
                  <a:cubicBezTo>
                    <a:pt x="1680" y="3955"/>
                    <a:pt x="2228" y="4176"/>
                    <a:pt x="2775" y="4176"/>
                  </a:cubicBezTo>
                  <a:cubicBezTo>
                    <a:pt x="3297" y="4176"/>
                    <a:pt x="3818" y="3976"/>
                    <a:pt x="4210" y="3574"/>
                  </a:cubicBezTo>
                  <a:cubicBezTo>
                    <a:pt x="5534" y="2289"/>
                    <a:pt x="4651" y="41"/>
                    <a:pt x="2804" y="1"/>
                  </a:cubicBezTo>
                  <a:cubicBezTo>
                    <a:pt x="2796" y="1"/>
                    <a:pt x="2788" y="1"/>
                    <a:pt x="27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4"/>
            <p:cNvSpPr/>
            <p:nvPr/>
          </p:nvSpPr>
          <p:spPr>
            <a:xfrm>
              <a:off x="3364450" y="968675"/>
              <a:ext cx="138475" cy="104425"/>
            </a:xfrm>
            <a:custGeom>
              <a:rect b="b" l="l" r="r" t="t"/>
              <a:pathLst>
                <a:path extrusionOk="0" h="4177" w="5539">
                  <a:moveTo>
                    <a:pt x="2750" y="0"/>
                  </a:moveTo>
                  <a:cubicBezTo>
                    <a:pt x="966" y="0"/>
                    <a:pt x="1" y="2135"/>
                    <a:pt x="1243" y="3475"/>
                  </a:cubicBezTo>
                  <a:cubicBezTo>
                    <a:pt x="1644" y="3940"/>
                    <a:pt x="2207" y="4177"/>
                    <a:pt x="2770" y="4177"/>
                  </a:cubicBezTo>
                  <a:cubicBezTo>
                    <a:pt x="3277" y="4177"/>
                    <a:pt x="3783" y="3985"/>
                    <a:pt x="4173" y="3595"/>
                  </a:cubicBezTo>
                  <a:cubicBezTo>
                    <a:pt x="5538" y="2351"/>
                    <a:pt x="4695" y="63"/>
                    <a:pt x="2848" y="3"/>
                  </a:cubicBezTo>
                  <a:cubicBezTo>
                    <a:pt x="2815" y="1"/>
                    <a:pt x="2783" y="0"/>
                    <a:pt x="27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4"/>
            <p:cNvSpPr/>
            <p:nvPr/>
          </p:nvSpPr>
          <p:spPr>
            <a:xfrm>
              <a:off x="3729200" y="603150"/>
              <a:ext cx="138225" cy="104675"/>
            </a:xfrm>
            <a:custGeom>
              <a:rect b="b" l="l" r="r" t="t"/>
              <a:pathLst>
                <a:path extrusionOk="0" h="4187" w="5529">
                  <a:moveTo>
                    <a:pt x="2769" y="0"/>
                  </a:moveTo>
                  <a:cubicBezTo>
                    <a:pt x="2255" y="0"/>
                    <a:pt x="1742" y="197"/>
                    <a:pt x="1345" y="593"/>
                  </a:cubicBezTo>
                  <a:cubicBezTo>
                    <a:pt x="0" y="1878"/>
                    <a:pt x="864" y="4126"/>
                    <a:pt x="2730" y="4186"/>
                  </a:cubicBezTo>
                  <a:cubicBezTo>
                    <a:pt x="2747" y="4187"/>
                    <a:pt x="2763" y="4187"/>
                    <a:pt x="2780" y="4187"/>
                  </a:cubicBezTo>
                  <a:cubicBezTo>
                    <a:pt x="4594" y="4187"/>
                    <a:pt x="5529" y="2006"/>
                    <a:pt x="4276" y="674"/>
                  </a:cubicBezTo>
                  <a:cubicBezTo>
                    <a:pt x="3870" y="227"/>
                    <a:pt x="3320" y="0"/>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4"/>
            <p:cNvSpPr/>
            <p:nvPr/>
          </p:nvSpPr>
          <p:spPr>
            <a:xfrm>
              <a:off x="3729850" y="968225"/>
              <a:ext cx="137875" cy="104400"/>
            </a:xfrm>
            <a:custGeom>
              <a:rect b="b" l="l" r="r" t="t"/>
              <a:pathLst>
                <a:path extrusionOk="0" h="4176" w="5515">
                  <a:moveTo>
                    <a:pt x="2757" y="0"/>
                  </a:moveTo>
                  <a:cubicBezTo>
                    <a:pt x="2213" y="0"/>
                    <a:pt x="1670" y="221"/>
                    <a:pt x="1279" y="663"/>
                  </a:cubicBezTo>
                  <a:cubicBezTo>
                    <a:pt x="0" y="1982"/>
                    <a:pt x="929" y="4176"/>
                    <a:pt x="2760" y="4176"/>
                  </a:cubicBezTo>
                  <a:cubicBezTo>
                    <a:pt x="2768" y="4176"/>
                    <a:pt x="2776" y="4176"/>
                    <a:pt x="2784" y="4175"/>
                  </a:cubicBezTo>
                  <a:cubicBezTo>
                    <a:pt x="4631" y="4135"/>
                    <a:pt x="5514" y="1887"/>
                    <a:pt x="4190" y="603"/>
                  </a:cubicBezTo>
                  <a:cubicBezTo>
                    <a:pt x="3798" y="201"/>
                    <a:pt x="3277" y="0"/>
                    <a:pt x="27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4"/>
            <p:cNvSpPr/>
            <p:nvPr/>
          </p:nvSpPr>
          <p:spPr>
            <a:xfrm>
              <a:off x="2269525" y="603875"/>
              <a:ext cx="137975" cy="104425"/>
            </a:xfrm>
            <a:custGeom>
              <a:rect b="b" l="l" r="r" t="t"/>
              <a:pathLst>
                <a:path extrusionOk="0" h="4177" w="5519">
                  <a:moveTo>
                    <a:pt x="2750" y="0"/>
                  </a:moveTo>
                  <a:cubicBezTo>
                    <a:pt x="966" y="0"/>
                    <a:pt x="1" y="2134"/>
                    <a:pt x="1223" y="3475"/>
                  </a:cubicBezTo>
                  <a:cubicBezTo>
                    <a:pt x="1624" y="3940"/>
                    <a:pt x="2187" y="4177"/>
                    <a:pt x="2750" y="4177"/>
                  </a:cubicBezTo>
                  <a:cubicBezTo>
                    <a:pt x="3257" y="4177"/>
                    <a:pt x="3764" y="3985"/>
                    <a:pt x="4153" y="3595"/>
                  </a:cubicBezTo>
                  <a:cubicBezTo>
                    <a:pt x="5518" y="2351"/>
                    <a:pt x="4695" y="83"/>
                    <a:pt x="2849" y="2"/>
                  </a:cubicBezTo>
                  <a:cubicBezTo>
                    <a:pt x="2816" y="1"/>
                    <a:pt x="2783" y="0"/>
                    <a:pt x="27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4"/>
            <p:cNvSpPr/>
            <p:nvPr/>
          </p:nvSpPr>
          <p:spPr>
            <a:xfrm>
              <a:off x="2675425" y="300325"/>
              <a:ext cx="79300" cy="42550"/>
            </a:xfrm>
            <a:custGeom>
              <a:rect b="b" l="l" r="r" t="t"/>
              <a:pathLst>
                <a:path extrusionOk="0" h="1702" w="3172">
                  <a:moveTo>
                    <a:pt x="3172" y="1"/>
                  </a:moveTo>
                  <a:cubicBezTo>
                    <a:pt x="2108" y="442"/>
                    <a:pt x="1064" y="884"/>
                    <a:pt x="1" y="1346"/>
                  </a:cubicBezTo>
                  <a:cubicBezTo>
                    <a:pt x="344" y="1586"/>
                    <a:pt x="739" y="1702"/>
                    <a:pt x="1132" y="1702"/>
                  </a:cubicBezTo>
                  <a:cubicBezTo>
                    <a:pt x="1658" y="1702"/>
                    <a:pt x="2179" y="1495"/>
                    <a:pt x="2570" y="1105"/>
                  </a:cubicBezTo>
                  <a:cubicBezTo>
                    <a:pt x="2871" y="804"/>
                    <a:pt x="3092" y="422"/>
                    <a:pt x="31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4"/>
            <p:cNvSpPr/>
            <p:nvPr/>
          </p:nvSpPr>
          <p:spPr>
            <a:xfrm>
              <a:off x="1252825" y="1724425"/>
              <a:ext cx="48200" cy="79325"/>
            </a:xfrm>
            <a:custGeom>
              <a:rect b="b" l="l" r="r" t="t"/>
              <a:pathLst>
                <a:path extrusionOk="0" h="3173" w="1928">
                  <a:moveTo>
                    <a:pt x="1366" y="1"/>
                  </a:moveTo>
                  <a:cubicBezTo>
                    <a:pt x="884" y="1045"/>
                    <a:pt x="442" y="2108"/>
                    <a:pt x="1" y="3172"/>
                  </a:cubicBezTo>
                  <a:cubicBezTo>
                    <a:pt x="402" y="3092"/>
                    <a:pt x="784" y="2891"/>
                    <a:pt x="1085" y="2590"/>
                  </a:cubicBezTo>
                  <a:cubicBezTo>
                    <a:pt x="1807" y="1908"/>
                    <a:pt x="1928" y="804"/>
                    <a:pt x="13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4"/>
            <p:cNvSpPr/>
            <p:nvPr/>
          </p:nvSpPr>
          <p:spPr>
            <a:xfrm>
              <a:off x="1539150" y="1335525"/>
              <a:ext cx="138225" cy="104425"/>
            </a:xfrm>
            <a:custGeom>
              <a:rect b="b" l="l" r="r" t="t"/>
              <a:pathLst>
                <a:path extrusionOk="0" h="4177" w="5529">
                  <a:moveTo>
                    <a:pt x="2769" y="1"/>
                  </a:moveTo>
                  <a:cubicBezTo>
                    <a:pt x="955" y="1"/>
                    <a:pt x="0" y="2181"/>
                    <a:pt x="1253" y="3514"/>
                  </a:cubicBezTo>
                  <a:cubicBezTo>
                    <a:pt x="1654" y="3956"/>
                    <a:pt x="2202" y="4176"/>
                    <a:pt x="2749" y="4176"/>
                  </a:cubicBezTo>
                  <a:cubicBezTo>
                    <a:pt x="3271" y="4176"/>
                    <a:pt x="3792" y="3976"/>
                    <a:pt x="4184" y="3574"/>
                  </a:cubicBezTo>
                  <a:cubicBezTo>
                    <a:pt x="5529" y="2289"/>
                    <a:pt x="4646" y="41"/>
                    <a:pt x="2819" y="1"/>
                  </a:cubicBezTo>
                  <a:cubicBezTo>
                    <a:pt x="2802" y="1"/>
                    <a:pt x="2786" y="1"/>
                    <a:pt x="27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4"/>
            <p:cNvSpPr/>
            <p:nvPr/>
          </p:nvSpPr>
          <p:spPr>
            <a:xfrm>
              <a:off x="1174050" y="2065650"/>
              <a:ext cx="138375" cy="104350"/>
            </a:xfrm>
            <a:custGeom>
              <a:rect b="b" l="l" r="r" t="t"/>
              <a:pathLst>
                <a:path extrusionOk="0" h="4174" w="5535">
                  <a:moveTo>
                    <a:pt x="2755" y="1"/>
                  </a:moveTo>
                  <a:cubicBezTo>
                    <a:pt x="2747" y="1"/>
                    <a:pt x="2739" y="1"/>
                    <a:pt x="2730" y="1"/>
                  </a:cubicBezTo>
                  <a:cubicBezTo>
                    <a:pt x="904" y="21"/>
                    <a:pt x="1" y="2269"/>
                    <a:pt x="1305" y="3553"/>
                  </a:cubicBezTo>
                  <a:cubicBezTo>
                    <a:pt x="1700" y="3967"/>
                    <a:pt x="2225" y="4173"/>
                    <a:pt x="2750" y="4173"/>
                  </a:cubicBezTo>
                  <a:cubicBezTo>
                    <a:pt x="3294" y="4173"/>
                    <a:pt x="3837" y="3952"/>
                    <a:pt x="4236" y="3513"/>
                  </a:cubicBezTo>
                  <a:cubicBezTo>
                    <a:pt x="5535" y="2214"/>
                    <a:pt x="4586" y="1"/>
                    <a:pt x="2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4"/>
            <p:cNvSpPr/>
            <p:nvPr/>
          </p:nvSpPr>
          <p:spPr>
            <a:xfrm>
              <a:off x="1550400" y="1700625"/>
              <a:ext cx="114925" cy="103350"/>
            </a:xfrm>
            <a:custGeom>
              <a:rect b="b" l="l" r="r" t="t"/>
              <a:pathLst>
                <a:path extrusionOk="0" h="4134" w="4597">
                  <a:moveTo>
                    <a:pt x="2303" y="0"/>
                  </a:moveTo>
                  <a:cubicBezTo>
                    <a:pt x="1803" y="0"/>
                    <a:pt x="1302" y="182"/>
                    <a:pt x="904" y="551"/>
                  </a:cubicBezTo>
                  <a:cubicBezTo>
                    <a:pt x="61" y="1314"/>
                    <a:pt x="1" y="2619"/>
                    <a:pt x="783" y="3462"/>
                  </a:cubicBezTo>
                  <a:cubicBezTo>
                    <a:pt x="1196"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4"/>
            <p:cNvSpPr/>
            <p:nvPr/>
          </p:nvSpPr>
          <p:spPr>
            <a:xfrm>
              <a:off x="1903950" y="1335525"/>
              <a:ext cx="138725" cy="104350"/>
            </a:xfrm>
            <a:custGeom>
              <a:rect b="b" l="l" r="r" t="t"/>
              <a:pathLst>
                <a:path extrusionOk="0" h="4174" w="5549">
                  <a:moveTo>
                    <a:pt x="2750" y="1"/>
                  </a:moveTo>
                  <a:cubicBezTo>
                    <a:pt x="936" y="1"/>
                    <a:pt x="1" y="2201"/>
                    <a:pt x="1274" y="3514"/>
                  </a:cubicBezTo>
                  <a:cubicBezTo>
                    <a:pt x="1672" y="3953"/>
                    <a:pt x="2216" y="4174"/>
                    <a:pt x="2760" y="4174"/>
                  </a:cubicBezTo>
                  <a:cubicBezTo>
                    <a:pt x="3285" y="4174"/>
                    <a:pt x="3810" y="3968"/>
                    <a:pt x="4204" y="3554"/>
                  </a:cubicBezTo>
                  <a:cubicBezTo>
                    <a:pt x="5549" y="2269"/>
                    <a:pt x="4646" y="21"/>
                    <a:pt x="2799" y="1"/>
                  </a:cubicBezTo>
                  <a:cubicBezTo>
                    <a:pt x="2783" y="1"/>
                    <a:pt x="2766" y="1"/>
                    <a:pt x="27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4"/>
            <p:cNvSpPr/>
            <p:nvPr/>
          </p:nvSpPr>
          <p:spPr>
            <a:xfrm>
              <a:off x="1174050"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4"/>
            <p:cNvSpPr/>
            <p:nvPr/>
          </p:nvSpPr>
          <p:spPr>
            <a:xfrm>
              <a:off x="1538850" y="2065050"/>
              <a:ext cx="138100" cy="104525"/>
            </a:xfrm>
            <a:custGeom>
              <a:rect b="b" l="l" r="r" t="t"/>
              <a:pathLst>
                <a:path extrusionOk="0" h="4181" w="5524">
                  <a:moveTo>
                    <a:pt x="2767" y="0"/>
                  </a:moveTo>
                  <a:cubicBezTo>
                    <a:pt x="2261" y="0"/>
                    <a:pt x="1755" y="187"/>
                    <a:pt x="1366" y="567"/>
                  </a:cubicBezTo>
                  <a:cubicBezTo>
                    <a:pt x="1" y="1811"/>
                    <a:pt x="844" y="4099"/>
                    <a:pt x="2690" y="4180"/>
                  </a:cubicBezTo>
                  <a:cubicBezTo>
                    <a:pt x="2715" y="4180"/>
                    <a:pt x="2740" y="4181"/>
                    <a:pt x="2765" y="4181"/>
                  </a:cubicBezTo>
                  <a:cubicBezTo>
                    <a:pt x="4564" y="4181"/>
                    <a:pt x="5524" y="2033"/>
                    <a:pt x="4296" y="687"/>
                  </a:cubicBezTo>
                  <a:cubicBezTo>
                    <a:pt x="3894" y="232"/>
                    <a:pt x="3330" y="0"/>
                    <a:pt x="2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4"/>
            <p:cNvSpPr/>
            <p:nvPr/>
          </p:nvSpPr>
          <p:spPr>
            <a:xfrm>
              <a:off x="1903800"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8" y="4173"/>
                    <a:pt x="2797" y="4173"/>
                    <a:pt x="2805" y="4173"/>
                  </a:cubicBezTo>
                  <a:cubicBezTo>
                    <a:pt x="4652" y="4133"/>
                    <a:pt x="5535" y="1905"/>
                    <a:pt x="4210" y="620"/>
                  </a:cubicBezTo>
                  <a:cubicBezTo>
                    <a:pt x="3816" y="206"/>
                    <a:pt x="3291" y="1"/>
                    <a:pt x="27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4"/>
            <p:cNvSpPr/>
            <p:nvPr/>
          </p:nvSpPr>
          <p:spPr>
            <a:xfrm>
              <a:off x="1174050" y="2795025"/>
              <a:ext cx="138525" cy="104125"/>
            </a:xfrm>
            <a:custGeom>
              <a:rect b="b" l="l" r="r" t="t"/>
              <a:pathLst>
                <a:path extrusionOk="0" h="4165" w="5541">
                  <a:moveTo>
                    <a:pt x="2763" y="0"/>
                  </a:moveTo>
                  <a:cubicBezTo>
                    <a:pt x="2229" y="0"/>
                    <a:pt x="1697" y="211"/>
                    <a:pt x="1305" y="632"/>
                  </a:cubicBezTo>
                  <a:cubicBezTo>
                    <a:pt x="1" y="1937"/>
                    <a:pt x="924" y="4165"/>
                    <a:pt x="2771" y="4165"/>
                  </a:cubicBezTo>
                  <a:cubicBezTo>
                    <a:pt x="4617" y="4165"/>
                    <a:pt x="5540" y="1937"/>
                    <a:pt x="4236" y="632"/>
                  </a:cubicBezTo>
                  <a:cubicBezTo>
                    <a:pt x="3834" y="211"/>
                    <a:pt x="3297" y="0"/>
                    <a:pt x="27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4"/>
            <p:cNvSpPr/>
            <p:nvPr/>
          </p:nvSpPr>
          <p:spPr>
            <a:xfrm>
              <a:off x="1539150" y="2429950"/>
              <a:ext cx="138225" cy="104425"/>
            </a:xfrm>
            <a:custGeom>
              <a:rect b="b" l="l" r="r" t="t"/>
              <a:pathLst>
                <a:path extrusionOk="0" h="4177" w="5529">
                  <a:moveTo>
                    <a:pt x="2752" y="0"/>
                  </a:moveTo>
                  <a:cubicBezTo>
                    <a:pt x="2207" y="0"/>
                    <a:pt x="1664" y="221"/>
                    <a:pt x="1273" y="663"/>
                  </a:cubicBezTo>
                  <a:cubicBezTo>
                    <a:pt x="0" y="1976"/>
                    <a:pt x="935" y="4176"/>
                    <a:pt x="2750" y="4176"/>
                  </a:cubicBezTo>
                  <a:cubicBezTo>
                    <a:pt x="2766" y="4176"/>
                    <a:pt x="2782" y="4176"/>
                    <a:pt x="2799" y="4176"/>
                  </a:cubicBezTo>
                  <a:cubicBezTo>
                    <a:pt x="4646" y="4136"/>
                    <a:pt x="5529" y="1888"/>
                    <a:pt x="4184" y="603"/>
                  </a:cubicBezTo>
                  <a:cubicBezTo>
                    <a:pt x="3792" y="201"/>
                    <a:pt x="3271" y="0"/>
                    <a:pt x="27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4"/>
            <p:cNvSpPr/>
            <p:nvPr/>
          </p:nvSpPr>
          <p:spPr>
            <a:xfrm>
              <a:off x="1903675" y="2065150"/>
              <a:ext cx="138875" cy="104400"/>
            </a:xfrm>
            <a:custGeom>
              <a:rect b="b" l="l" r="r" t="t"/>
              <a:pathLst>
                <a:path extrusionOk="0" h="4176" w="5555">
                  <a:moveTo>
                    <a:pt x="2779" y="0"/>
                  </a:moveTo>
                  <a:cubicBezTo>
                    <a:pt x="2258" y="0"/>
                    <a:pt x="1737" y="201"/>
                    <a:pt x="1345" y="603"/>
                  </a:cubicBezTo>
                  <a:cubicBezTo>
                    <a:pt x="0" y="1887"/>
                    <a:pt x="883" y="4135"/>
                    <a:pt x="2750" y="4176"/>
                  </a:cubicBezTo>
                  <a:cubicBezTo>
                    <a:pt x="2758" y="4176"/>
                    <a:pt x="2767" y="4176"/>
                    <a:pt x="2775" y="4176"/>
                  </a:cubicBezTo>
                  <a:cubicBezTo>
                    <a:pt x="4605" y="4176"/>
                    <a:pt x="5554" y="1982"/>
                    <a:pt x="4275" y="663"/>
                  </a:cubicBezTo>
                  <a:cubicBezTo>
                    <a:pt x="3875" y="221"/>
                    <a:pt x="3327" y="0"/>
                    <a:pt x="27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4"/>
            <p:cNvSpPr/>
            <p:nvPr/>
          </p:nvSpPr>
          <p:spPr>
            <a:xfrm>
              <a:off x="1539425"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62"/>
                    <a:pt x="2828" y="2"/>
                  </a:cubicBezTo>
                  <a:cubicBezTo>
                    <a:pt x="2795" y="1"/>
                    <a:pt x="2762" y="0"/>
                    <a:pt x="27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4"/>
            <p:cNvSpPr/>
            <p:nvPr/>
          </p:nvSpPr>
          <p:spPr>
            <a:xfrm>
              <a:off x="1903675"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6" y="4176"/>
                    <a:pt x="2763" y="4176"/>
                    <a:pt x="2779" y="4176"/>
                  </a:cubicBezTo>
                  <a:cubicBezTo>
                    <a:pt x="4594" y="4176"/>
                    <a:pt x="5548" y="1996"/>
                    <a:pt x="4275" y="663"/>
                  </a:cubicBezTo>
                  <a:cubicBezTo>
                    <a:pt x="3885" y="221"/>
                    <a:pt x="3342" y="0"/>
                    <a:pt x="27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4"/>
            <p:cNvSpPr/>
            <p:nvPr/>
          </p:nvSpPr>
          <p:spPr>
            <a:xfrm>
              <a:off x="1903950"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4"/>
            <p:cNvSpPr/>
            <p:nvPr/>
          </p:nvSpPr>
          <p:spPr>
            <a:xfrm>
              <a:off x="2999075" y="1700850"/>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4"/>
            <p:cNvSpPr/>
            <p:nvPr/>
          </p:nvSpPr>
          <p:spPr>
            <a:xfrm>
              <a:off x="3375425" y="1335525"/>
              <a:ext cx="110625" cy="103700"/>
            </a:xfrm>
            <a:custGeom>
              <a:rect b="b" l="l" r="r" t="t"/>
              <a:pathLst>
                <a:path extrusionOk="0" h="4148" w="4425">
                  <a:moveTo>
                    <a:pt x="2315" y="0"/>
                  </a:moveTo>
                  <a:cubicBezTo>
                    <a:pt x="1822" y="0"/>
                    <a:pt x="1320" y="180"/>
                    <a:pt x="904" y="583"/>
                  </a:cubicBezTo>
                  <a:cubicBezTo>
                    <a:pt x="41" y="1346"/>
                    <a:pt x="1" y="2691"/>
                    <a:pt x="824" y="3494"/>
                  </a:cubicBezTo>
                  <a:cubicBezTo>
                    <a:pt x="1248" y="3945"/>
                    <a:pt x="1784" y="4148"/>
                    <a:pt x="2310" y="4148"/>
                  </a:cubicBezTo>
                  <a:cubicBezTo>
                    <a:pt x="3351" y="4148"/>
                    <a:pt x="4357" y="3355"/>
                    <a:pt x="4397" y="2129"/>
                  </a:cubicBezTo>
                  <a:cubicBezTo>
                    <a:pt x="4424" y="861"/>
                    <a:pt x="3393" y="0"/>
                    <a:pt x="23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4"/>
            <p:cNvSpPr/>
            <p:nvPr/>
          </p:nvSpPr>
          <p:spPr>
            <a:xfrm>
              <a:off x="2268975"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4"/>
            <p:cNvSpPr/>
            <p:nvPr/>
          </p:nvSpPr>
          <p:spPr>
            <a:xfrm>
              <a:off x="2634275" y="2429950"/>
              <a:ext cx="138250" cy="104425"/>
            </a:xfrm>
            <a:custGeom>
              <a:rect b="b" l="l" r="r" t="t"/>
              <a:pathLst>
                <a:path extrusionOk="0" h="4177" w="5530">
                  <a:moveTo>
                    <a:pt x="2768" y="0"/>
                  </a:moveTo>
                  <a:cubicBezTo>
                    <a:pt x="2248" y="0"/>
                    <a:pt x="1727" y="201"/>
                    <a:pt x="1325" y="603"/>
                  </a:cubicBezTo>
                  <a:cubicBezTo>
                    <a:pt x="1" y="1888"/>
                    <a:pt x="884" y="4136"/>
                    <a:pt x="2730" y="4176"/>
                  </a:cubicBezTo>
                  <a:cubicBezTo>
                    <a:pt x="2747" y="4176"/>
                    <a:pt x="2763" y="4176"/>
                    <a:pt x="2780" y="4176"/>
                  </a:cubicBezTo>
                  <a:cubicBezTo>
                    <a:pt x="4594" y="4176"/>
                    <a:pt x="5529" y="1976"/>
                    <a:pt x="4256" y="663"/>
                  </a:cubicBezTo>
                  <a:cubicBezTo>
                    <a:pt x="3855" y="221"/>
                    <a:pt x="3312" y="0"/>
                    <a:pt x="27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4"/>
            <p:cNvSpPr/>
            <p:nvPr/>
          </p:nvSpPr>
          <p:spPr>
            <a:xfrm>
              <a:off x="3016300" y="2065900"/>
              <a:ext cx="110275" cy="103350"/>
            </a:xfrm>
            <a:custGeom>
              <a:rect b="b" l="l" r="r" t="t"/>
              <a:pathLst>
                <a:path extrusionOk="0" h="4134" w="4411">
                  <a:moveTo>
                    <a:pt x="2102" y="1"/>
                  </a:moveTo>
                  <a:cubicBezTo>
                    <a:pt x="1031" y="1"/>
                    <a:pt x="1" y="840"/>
                    <a:pt x="14" y="2098"/>
                  </a:cubicBezTo>
                  <a:cubicBezTo>
                    <a:pt x="41" y="3324"/>
                    <a:pt x="1053" y="4134"/>
                    <a:pt x="2104" y="4134"/>
                  </a:cubicBezTo>
                  <a:cubicBezTo>
                    <a:pt x="2620" y="4134"/>
                    <a:pt x="3145" y="3939"/>
                    <a:pt x="3567" y="3503"/>
                  </a:cubicBezTo>
                  <a:cubicBezTo>
                    <a:pt x="4410" y="2700"/>
                    <a:pt x="4390" y="1356"/>
                    <a:pt x="3527" y="593"/>
                  </a:cubicBezTo>
                  <a:cubicBezTo>
                    <a:pt x="3112" y="184"/>
                    <a:pt x="2602" y="1"/>
                    <a:pt x="21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4"/>
            <p:cNvSpPr/>
            <p:nvPr/>
          </p:nvSpPr>
          <p:spPr>
            <a:xfrm>
              <a:off x="3375925" y="1700625"/>
              <a:ext cx="114950" cy="103350"/>
            </a:xfrm>
            <a:custGeom>
              <a:rect b="b" l="l" r="r" t="t"/>
              <a:pathLst>
                <a:path extrusionOk="0" h="4134" w="4598">
                  <a:moveTo>
                    <a:pt x="2304" y="0"/>
                  </a:moveTo>
                  <a:cubicBezTo>
                    <a:pt x="1803" y="0"/>
                    <a:pt x="1302" y="182"/>
                    <a:pt x="904" y="551"/>
                  </a:cubicBezTo>
                  <a:cubicBezTo>
                    <a:pt x="61" y="1314"/>
                    <a:pt x="1" y="2619"/>
                    <a:pt x="784" y="3462"/>
                  </a:cubicBezTo>
                  <a:cubicBezTo>
                    <a:pt x="1186" y="3907"/>
                    <a:pt x="1745" y="4134"/>
                    <a:pt x="2307" y="4134"/>
                  </a:cubicBezTo>
                  <a:cubicBezTo>
                    <a:pt x="2810" y="4134"/>
                    <a:pt x="3316" y="3952"/>
                    <a:pt x="3714" y="3582"/>
                  </a:cubicBezTo>
                  <a:cubicBezTo>
                    <a:pt x="4537" y="2819"/>
                    <a:pt x="4597" y="1495"/>
                    <a:pt x="3835" y="672"/>
                  </a:cubicBezTo>
                  <a:cubicBezTo>
                    <a:pt x="3421" y="227"/>
                    <a:pt x="2863" y="0"/>
                    <a:pt x="23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4"/>
            <p:cNvSpPr/>
            <p:nvPr/>
          </p:nvSpPr>
          <p:spPr>
            <a:xfrm>
              <a:off x="3729475" y="1335525"/>
              <a:ext cx="138250" cy="104350"/>
            </a:xfrm>
            <a:custGeom>
              <a:rect b="b" l="l" r="r" t="t"/>
              <a:pathLst>
                <a:path extrusionOk="0" h="4174" w="5530">
                  <a:moveTo>
                    <a:pt x="2750" y="1"/>
                  </a:moveTo>
                  <a:cubicBezTo>
                    <a:pt x="936" y="1"/>
                    <a:pt x="1" y="2201"/>
                    <a:pt x="1274" y="3514"/>
                  </a:cubicBezTo>
                  <a:cubicBezTo>
                    <a:pt x="1672" y="3953"/>
                    <a:pt x="2216" y="4174"/>
                    <a:pt x="2760" y="4174"/>
                  </a:cubicBezTo>
                  <a:cubicBezTo>
                    <a:pt x="3285" y="4174"/>
                    <a:pt x="3810" y="3968"/>
                    <a:pt x="4205" y="3554"/>
                  </a:cubicBezTo>
                  <a:cubicBezTo>
                    <a:pt x="5529" y="2269"/>
                    <a:pt x="4646" y="21"/>
                    <a:pt x="2799" y="1"/>
                  </a:cubicBezTo>
                  <a:cubicBezTo>
                    <a:pt x="2783" y="1"/>
                    <a:pt x="2767" y="1"/>
                    <a:pt x="27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4"/>
            <p:cNvSpPr/>
            <p:nvPr/>
          </p:nvSpPr>
          <p:spPr>
            <a:xfrm>
              <a:off x="2634275"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0" y="1917"/>
                    <a:pt x="4216" y="632"/>
                  </a:cubicBezTo>
                  <a:cubicBezTo>
                    <a:pt x="3824" y="211"/>
                    <a:pt x="3292" y="0"/>
                    <a:pt x="27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4"/>
            <p:cNvSpPr/>
            <p:nvPr/>
          </p:nvSpPr>
          <p:spPr>
            <a:xfrm>
              <a:off x="2999575" y="2430100"/>
              <a:ext cx="137575" cy="104425"/>
            </a:xfrm>
            <a:custGeom>
              <a:rect b="b" l="l" r="r" t="t"/>
              <a:pathLst>
                <a:path extrusionOk="0" h="4177" w="5503">
                  <a:moveTo>
                    <a:pt x="2754" y="0"/>
                  </a:moveTo>
                  <a:cubicBezTo>
                    <a:pt x="2277" y="0"/>
                    <a:pt x="1802" y="178"/>
                    <a:pt x="1406" y="537"/>
                  </a:cubicBezTo>
                  <a:cubicBezTo>
                    <a:pt x="1" y="1741"/>
                    <a:pt x="764" y="4029"/>
                    <a:pt x="2610" y="4170"/>
                  </a:cubicBezTo>
                  <a:cubicBezTo>
                    <a:pt x="2668" y="4174"/>
                    <a:pt x="2724" y="4176"/>
                    <a:pt x="2780" y="4176"/>
                  </a:cubicBezTo>
                  <a:cubicBezTo>
                    <a:pt x="4522" y="4176"/>
                    <a:pt x="5503" y="2099"/>
                    <a:pt x="4316" y="737"/>
                  </a:cubicBezTo>
                  <a:cubicBezTo>
                    <a:pt x="3882" y="248"/>
                    <a:pt x="3317" y="0"/>
                    <a:pt x="27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4"/>
            <p:cNvSpPr/>
            <p:nvPr/>
          </p:nvSpPr>
          <p:spPr>
            <a:xfrm>
              <a:off x="3364400" y="2065050"/>
              <a:ext cx="138100" cy="104525"/>
            </a:xfrm>
            <a:custGeom>
              <a:rect b="b" l="l" r="r" t="t"/>
              <a:pathLst>
                <a:path extrusionOk="0" h="4181" w="5524">
                  <a:moveTo>
                    <a:pt x="2766" y="0"/>
                  </a:moveTo>
                  <a:cubicBezTo>
                    <a:pt x="2260" y="0"/>
                    <a:pt x="1754" y="187"/>
                    <a:pt x="1365" y="567"/>
                  </a:cubicBezTo>
                  <a:cubicBezTo>
                    <a:pt x="0" y="1811"/>
                    <a:pt x="823" y="4099"/>
                    <a:pt x="2670" y="4180"/>
                  </a:cubicBezTo>
                  <a:cubicBezTo>
                    <a:pt x="2695" y="4180"/>
                    <a:pt x="2720" y="4181"/>
                    <a:pt x="2744" y="4181"/>
                  </a:cubicBezTo>
                  <a:cubicBezTo>
                    <a:pt x="4544" y="4181"/>
                    <a:pt x="5523" y="2033"/>
                    <a:pt x="4296" y="687"/>
                  </a:cubicBezTo>
                  <a:cubicBezTo>
                    <a:pt x="3894" y="232"/>
                    <a:pt x="3330" y="0"/>
                    <a:pt x="27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4"/>
            <p:cNvSpPr/>
            <p:nvPr/>
          </p:nvSpPr>
          <p:spPr>
            <a:xfrm>
              <a:off x="3729850" y="1699900"/>
              <a:ext cx="137875" cy="104350"/>
            </a:xfrm>
            <a:custGeom>
              <a:rect b="b" l="l" r="r" t="t"/>
              <a:pathLst>
                <a:path extrusionOk="0" h="4174" w="5515">
                  <a:moveTo>
                    <a:pt x="2747" y="1"/>
                  </a:moveTo>
                  <a:cubicBezTo>
                    <a:pt x="2206" y="1"/>
                    <a:pt x="1667" y="221"/>
                    <a:pt x="1279" y="661"/>
                  </a:cubicBezTo>
                  <a:cubicBezTo>
                    <a:pt x="0" y="1979"/>
                    <a:pt x="929" y="4173"/>
                    <a:pt x="2760" y="4173"/>
                  </a:cubicBezTo>
                  <a:cubicBezTo>
                    <a:pt x="2768" y="4173"/>
                    <a:pt x="2776" y="4173"/>
                    <a:pt x="2784" y="4173"/>
                  </a:cubicBezTo>
                  <a:cubicBezTo>
                    <a:pt x="4631" y="4133"/>
                    <a:pt x="5514" y="1905"/>
                    <a:pt x="4190" y="620"/>
                  </a:cubicBezTo>
                  <a:cubicBezTo>
                    <a:pt x="3795" y="206"/>
                    <a:pt x="3270" y="1"/>
                    <a:pt x="2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4"/>
            <p:cNvSpPr/>
            <p:nvPr/>
          </p:nvSpPr>
          <p:spPr>
            <a:xfrm>
              <a:off x="2999575" y="2795025"/>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4"/>
            <p:cNvSpPr/>
            <p:nvPr/>
          </p:nvSpPr>
          <p:spPr>
            <a:xfrm>
              <a:off x="3364675" y="2429950"/>
              <a:ext cx="137725" cy="104425"/>
            </a:xfrm>
            <a:custGeom>
              <a:rect b="b" l="l" r="r" t="t"/>
              <a:pathLst>
                <a:path extrusionOk="0" h="4177" w="5509">
                  <a:moveTo>
                    <a:pt x="2750" y="0"/>
                  </a:moveTo>
                  <a:cubicBezTo>
                    <a:pt x="2202" y="0"/>
                    <a:pt x="1654" y="221"/>
                    <a:pt x="1254" y="663"/>
                  </a:cubicBezTo>
                  <a:cubicBezTo>
                    <a:pt x="0" y="1976"/>
                    <a:pt x="936" y="4176"/>
                    <a:pt x="2750" y="4176"/>
                  </a:cubicBezTo>
                  <a:cubicBezTo>
                    <a:pt x="2766" y="4176"/>
                    <a:pt x="2783" y="4176"/>
                    <a:pt x="2799" y="4176"/>
                  </a:cubicBezTo>
                  <a:cubicBezTo>
                    <a:pt x="4646" y="4136"/>
                    <a:pt x="5509" y="1888"/>
                    <a:pt x="4184" y="603"/>
                  </a:cubicBezTo>
                  <a:cubicBezTo>
                    <a:pt x="3792" y="201"/>
                    <a:pt x="3271" y="0"/>
                    <a:pt x="27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4"/>
            <p:cNvSpPr/>
            <p:nvPr/>
          </p:nvSpPr>
          <p:spPr>
            <a:xfrm>
              <a:off x="3729200" y="2065150"/>
              <a:ext cx="138375" cy="104400"/>
            </a:xfrm>
            <a:custGeom>
              <a:rect b="b" l="l" r="r" t="t"/>
              <a:pathLst>
                <a:path extrusionOk="0" h="4176" w="5535">
                  <a:moveTo>
                    <a:pt x="2778" y="0"/>
                  </a:moveTo>
                  <a:cubicBezTo>
                    <a:pt x="2258" y="0"/>
                    <a:pt x="1737" y="201"/>
                    <a:pt x="1345" y="603"/>
                  </a:cubicBezTo>
                  <a:cubicBezTo>
                    <a:pt x="0" y="1887"/>
                    <a:pt x="884" y="4135"/>
                    <a:pt x="2730" y="4176"/>
                  </a:cubicBezTo>
                  <a:cubicBezTo>
                    <a:pt x="2739" y="4176"/>
                    <a:pt x="2747" y="4176"/>
                    <a:pt x="2755" y="4176"/>
                  </a:cubicBezTo>
                  <a:cubicBezTo>
                    <a:pt x="4585" y="4176"/>
                    <a:pt x="5534" y="1982"/>
                    <a:pt x="4256" y="663"/>
                  </a:cubicBezTo>
                  <a:cubicBezTo>
                    <a:pt x="3865" y="221"/>
                    <a:pt x="3322" y="0"/>
                    <a:pt x="27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4"/>
            <p:cNvSpPr/>
            <p:nvPr/>
          </p:nvSpPr>
          <p:spPr>
            <a:xfrm>
              <a:off x="3364450" y="2795725"/>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4"/>
            <p:cNvSpPr/>
            <p:nvPr/>
          </p:nvSpPr>
          <p:spPr>
            <a:xfrm>
              <a:off x="3729200" y="2429950"/>
              <a:ext cx="138225" cy="104425"/>
            </a:xfrm>
            <a:custGeom>
              <a:rect b="b" l="l" r="r" t="t"/>
              <a:pathLst>
                <a:path extrusionOk="0" h="4177" w="5529">
                  <a:moveTo>
                    <a:pt x="2788" y="0"/>
                  </a:moveTo>
                  <a:cubicBezTo>
                    <a:pt x="2268" y="0"/>
                    <a:pt x="1747" y="201"/>
                    <a:pt x="1345" y="603"/>
                  </a:cubicBezTo>
                  <a:cubicBezTo>
                    <a:pt x="0" y="1867"/>
                    <a:pt x="864" y="4116"/>
                    <a:pt x="2730" y="4176"/>
                  </a:cubicBezTo>
                  <a:cubicBezTo>
                    <a:pt x="2747" y="4176"/>
                    <a:pt x="2763" y="4176"/>
                    <a:pt x="2780" y="4176"/>
                  </a:cubicBezTo>
                  <a:cubicBezTo>
                    <a:pt x="4594" y="4176"/>
                    <a:pt x="5529" y="1996"/>
                    <a:pt x="4276" y="663"/>
                  </a:cubicBezTo>
                  <a:cubicBezTo>
                    <a:pt x="3875" y="221"/>
                    <a:pt x="3332" y="0"/>
                    <a:pt x="27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4"/>
            <p:cNvSpPr/>
            <p:nvPr/>
          </p:nvSpPr>
          <p:spPr>
            <a:xfrm>
              <a:off x="3729975" y="2795200"/>
              <a:ext cx="137750" cy="103975"/>
            </a:xfrm>
            <a:custGeom>
              <a:rect b="b" l="l" r="r" t="t"/>
              <a:pathLst>
                <a:path extrusionOk="0" h="4159" w="5510">
                  <a:moveTo>
                    <a:pt x="2743" y="0"/>
                  </a:moveTo>
                  <a:cubicBezTo>
                    <a:pt x="2201" y="0"/>
                    <a:pt x="1662" y="216"/>
                    <a:pt x="1274" y="645"/>
                  </a:cubicBezTo>
                  <a:cubicBezTo>
                    <a:pt x="1" y="1958"/>
                    <a:pt x="916" y="4159"/>
                    <a:pt x="2730" y="4159"/>
                  </a:cubicBezTo>
                  <a:cubicBezTo>
                    <a:pt x="2747" y="4159"/>
                    <a:pt x="2763" y="4158"/>
                    <a:pt x="2779" y="4158"/>
                  </a:cubicBezTo>
                  <a:cubicBezTo>
                    <a:pt x="4626" y="4138"/>
                    <a:pt x="5509" y="1890"/>
                    <a:pt x="4185" y="605"/>
                  </a:cubicBezTo>
                  <a:cubicBezTo>
                    <a:pt x="3790" y="201"/>
                    <a:pt x="3266" y="0"/>
                    <a:pt x="27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4"/>
            <p:cNvSpPr/>
            <p:nvPr/>
          </p:nvSpPr>
          <p:spPr>
            <a:xfrm>
              <a:off x="2279000" y="1334900"/>
              <a:ext cx="118450" cy="105375"/>
            </a:xfrm>
            <a:custGeom>
              <a:rect b="b" l="l" r="r" t="t"/>
              <a:pathLst>
                <a:path extrusionOk="0" h="4215" w="4738">
                  <a:moveTo>
                    <a:pt x="2354" y="0"/>
                  </a:moveTo>
                  <a:cubicBezTo>
                    <a:pt x="1884" y="0"/>
                    <a:pt x="1415" y="174"/>
                    <a:pt x="1024" y="528"/>
                  </a:cubicBezTo>
                  <a:cubicBezTo>
                    <a:pt x="12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4"/>
            <p:cNvSpPr/>
            <p:nvPr/>
          </p:nvSpPr>
          <p:spPr>
            <a:xfrm>
              <a:off x="2280525" y="1700525"/>
              <a:ext cx="110100" cy="103525"/>
            </a:xfrm>
            <a:custGeom>
              <a:rect b="b" l="l" r="r" t="t"/>
              <a:pathLst>
                <a:path extrusionOk="0" h="4141" w="4404">
                  <a:moveTo>
                    <a:pt x="2295" y="1"/>
                  </a:moveTo>
                  <a:cubicBezTo>
                    <a:pt x="1802" y="1"/>
                    <a:pt x="1299" y="178"/>
                    <a:pt x="883" y="575"/>
                  </a:cubicBezTo>
                  <a:cubicBezTo>
                    <a:pt x="20" y="1358"/>
                    <a:pt x="0" y="2703"/>
                    <a:pt x="823" y="3506"/>
                  </a:cubicBezTo>
                  <a:cubicBezTo>
                    <a:pt x="1248" y="3944"/>
                    <a:pt x="1778" y="4141"/>
                    <a:pt x="2299" y="4141"/>
                  </a:cubicBezTo>
                  <a:cubicBezTo>
                    <a:pt x="3351" y="4141"/>
                    <a:pt x="4362" y="3337"/>
                    <a:pt x="4376" y="2101"/>
                  </a:cubicBezTo>
                  <a:cubicBezTo>
                    <a:pt x="4403" y="848"/>
                    <a:pt x="3373" y="1"/>
                    <a:pt x="22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4"/>
            <p:cNvSpPr/>
            <p:nvPr/>
          </p:nvSpPr>
          <p:spPr>
            <a:xfrm>
              <a:off x="2651500" y="1335700"/>
              <a:ext cx="109750" cy="103600"/>
            </a:xfrm>
            <a:custGeom>
              <a:rect b="b" l="l" r="r" t="t"/>
              <a:pathLst>
                <a:path extrusionOk="0" h="4144" w="4390">
                  <a:moveTo>
                    <a:pt x="2100" y="1"/>
                  </a:moveTo>
                  <a:cubicBezTo>
                    <a:pt x="1045" y="1"/>
                    <a:pt x="28" y="817"/>
                    <a:pt x="14" y="2062"/>
                  </a:cubicBezTo>
                  <a:cubicBezTo>
                    <a:pt x="1" y="3316"/>
                    <a:pt x="1024" y="4144"/>
                    <a:pt x="2091" y="4144"/>
                  </a:cubicBezTo>
                  <a:cubicBezTo>
                    <a:pt x="2594" y="4144"/>
                    <a:pt x="3108" y="3959"/>
                    <a:pt x="3527" y="3547"/>
                  </a:cubicBezTo>
                  <a:cubicBezTo>
                    <a:pt x="4390" y="2764"/>
                    <a:pt x="4390" y="1419"/>
                    <a:pt x="3547" y="616"/>
                  </a:cubicBezTo>
                  <a:cubicBezTo>
                    <a:pt x="3128" y="191"/>
                    <a:pt x="2609" y="1"/>
                    <a:pt x="2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4"/>
            <p:cNvSpPr/>
            <p:nvPr/>
          </p:nvSpPr>
          <p:spPr>
            <a:xfrm>
              <a:off x="2280525" y="2065500"/>
              <a:ext cx="109750" cy="103725"/>
            </a:xfrm>
            <a:custGeom>
              <a:rect b="b" l="l" r="r" t="t"/>
              <a:pathLst>
                <a:path extrusionOk="0" h="4149" w="4390">
                  <a:moveTo>
                    <a:pt x="2288" y="1"/>
                  </a:moveTo>
                  <a:cubicBezTo>
                    <a:pt x="1790" y="1"/>
                    <a:pt x="1283" y="182"/>
                    <a:pt x="863" y="589"/>
                  </a:cubicBezTo>
                  <a:cubicBezTo>
                    <a:pt x="20" y="1372"/>
                    <a:pt x="0" y="2716"/>
                    <a:pt x="843" y="3519"/>
                  </a:cubicBezTo>
                  <a:cubicBezTo>
                    <a:pt x="1265" y="3954"/>
                    <a:pt x="1788" y="4149"/>
                    <a:pt x="2302" y="4149"/>
                  </a:cubicBezTo>
                  <a:cubicBezTo>
                    <a:pt x="3353" y="4149"/>
                    <a:pt x="4362" y="3334"/>
                    <a:pt x="4376" y="2094"/>
                  </a:cubicBezTo>
                  <a:cubicBezTo>
                    <a:pt x="4389" y="846"/>
                    <a:pt x="3363" y="1"/>
                    <a:pt x="22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4"/>
            <p:cNvSpPr/>
            <p:nvPr/>
          </p:nvSpPr>
          <p:spPr>
            <a:xfrm>
              <a:off x="2634825" y="1700800"/>
              <a:ext cx="137975" cy="104225"/>
            </a:xfrm>
            <a:custGeom>
              <a:rect b="b" l="l" r="r" t="t"/>
              <a:pathLst>
                <a:path extrusionOk="0" h="4169" w="5519">
                  <a:moveTo>
                    <a:pt x="2730" y="0"/>
                  </a:moveTo>
                  <a:cubicBezTo>
                    <a:pt x="947" y="0"/>
                    <a:pt x="1" y="2134"/>
                    <a:pt x="1223" y="3475"/>
                  </a:cubicBezTo>
                  <a:cubicBezTo>
                    <a:pt x="1623" y="3937"/>
                    <a:pt x="2182" y="4169"/>
                    <a:pt x="2742" y="4169"/>
                  </a:cubicBezTo>
                  <a:cubicBezTo>
                    <a:pt x="3252" y="4169"/>
                    <a:pt x="3762" y="3978"/>
                    <a:pt x="4154" y="3595"/>
                  </a:cubicBezTo>
                  <a:cubicBezTo>
                    <a:pt x="5519" y="2331"/>
                    <a:pt x="4675" y="63"/>
                    <a:pt x="2829" y="2"/>
                  </a:cubicBezTo>
                  <a:cubicBezTo>
                    <a:pt x="2796" y="1"/>
                    <a:pt x="2763" y="0"/>
                    <a:pt x="27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4"/>
            <p:cNvSpPr/>
            <p:nvPr/>
          </p:nvSpPr>
          <p:spPr>
            <a:xfrm>
              <a:off x="2999075" y="1335550"/>
              <a:ext cx="138525" cy="104525"/>
            </a:xfrm>
            <a:custGeom>
              <a:rect b="b" l="l" r="r" t="t"/>
              <a:pathLst>
                <a:path extrusionOk="0" h="4181" w="5541">
                  <a:moveTo>
                    <a:pt x="2771" y="0"/>
                  </a:moveTo>
                  <a:cubicBezTo>
                    <a:pt x="924" y="0"/>
                    <a:pt x="1" y="2228"/>
                    <a:pt x="1306" y="3533"/>
                  </a:cubicBezTo>
                  <a:cubicBezTo>
                    <a:pt x="1707" y="3964"/>
                    <a:pt x="2244" y="4180"/>
                    <a:pt x="2778" y="4180"/>
                  </a:cubicBezTo>
                  <a:cubicBezTo>
                    <a:pt x="3313" y="4180"/>
                    <a:pt x="3845" y="3964"/>
                    <a:pt x="4236" y="3533"/>
                  </a:cubicBezTo>
                  <a:cubicBezTo>
                    <a:pt x="5541" y="2228"/>
                    <a:pt x="4617" y="0"/>
                    <a:pt x="27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4"/>
            <p:cNvSpPr/>
            <p:nvPr/>
          </p:nvSpPr>
          <p:spPr>
            <a:xfrm>
              <a:off x="2268975" y="2429975"/>
              <a:ext cx="138450" cy="104425"/>
            </a:xfrm>
            <a:custGeom>
              <a:rect b="b" l="l" r="r" t="t"/>
              <a:pathLst>
                <a:path extrusionOk="0" h="4177" w="5538">
                  <a:moveTo>
                    <a:pt x="2776" y="1"/>
                  </a:moveTo>
                  <a:cubicBezTo>
                    <a:pt x="2272" y="1"/>
                    <a:pt x="1764" y="192"/>
                    <a:pt x="1365" y="582"/>
                  </a:cubicBezTo>
                  <a:cubicBezTo>
                    <a:pt x="0" y="1826"/>
                    <a:pt x="843" y="4094"/>
                    <a:pt x="2690" y="4175"/>
                  </a:cubicBezTo>
                  <a:cubicBezTo>
                    <a:pt x="2723" y="4176"/>
                    <a:pt x="2755" y="4177"/>
                    <a:pt x="2788" y="4177"/>
                  </a:cubicBezTo>
                  <a:cubicBezTo>
                    <a:pt x="4572" y="4177"/>
                    <a:pt x="5538" y="2023"/>
                    <a:pt x="4296" y="702"/>
                  </a:cubicBezTo>
                  <a:cubicBezTo>
                    <a:pt x="3894" y="237"/>
                    <a:pt x="3337" y="1"/>
                    <a:pt x="27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4"/>
            <p:cNvSpPr/>
            <p:nvPr/>
          </p:nvSpPr>
          <p:spPr>
            <a:xfrm>
              <a:off x="2651500" y="2065850"/>
              <a:ext cx="110250" cy="103450"/>
            </a:xfrm>
            <a:custGeom>
              <a:rect b="b" l="l" r="r" t="t"/>
              <a:pathLst>
                <a:path extrusionOk="0" h="4138" w="4410">
                  <a:moveTo>
                    <a:pt x="2091" y="0"/>
                  </a:moveTo>
                  <a:cubicBezTo>
                    <a:pt x="1039" y="0"/>
                    <a:pt x="28" y="804"/>
                    <a:pt x="14" y="2040"/>
                  </a:cubicBezTo>
                  <a:cubicBezTo>
                    <a:pt x="1" y="3299"/>
                    <a:pt x="1022" y="4138"/>
                    <a:pt x="2093" y="4138"/>
                  </a:cubicBezTo>
                  <a:cubicBezTo>
                    <a:pt x="2594" y="4138"/>
                    <a:pt x="3105" y="3954"/>
                    <a:pt x="3527" y="3545"/>
                  </a:cubicBezTo>
                  <a:cubicBezTo>
                    <a:pt x="4390" y="2763"/>
                    <a:pt x="4410" y="1418"/>
                    <a:pt x="3567" y="635"/>
                  </a:cubicBezTo>
                  <a:cubicBezTo>
                    <a:pt x="3142" y="197"/>
                    <a:pt x="2611" y="0"/>
                    <a:pt x="20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4"/>
            <p:cNvSpPr/>
            <p:nvPr/>
          </p:nvSpPr>
          <p:spPr>
            <a:xfrm>
              <a:off x="4097025" y="968425"/>
              <a:ext cx="138875" cy="104200"/>
            </a:xfrm>
            <a:custGeom>
              <a:rect b="b" l="l" r="r" t="t"/>
              <a:pathLst>
                <a:path extrusionOk="0" h="4168" w="5555">
                  <a:moveTo>
                    <a:pt x="2780" y="0"/>
                  </a:moveTo>
                  <a:cubicBezTo>
                    <a:pt x="2252" y="0"/>
                    <a:pt x="1724" y="206"/>
                    <a:pt x="1325" y="615"/>
                  </a:cubicBezTo>
                  <a:cubicBezTo>
                    <a:pt x="0" y="1919"/>
                    <a:pt x="923" y="4167"/>
                    <a:pt x="2770" y="4167"/>
                  </a:cubicBezTo>
                  <a:cubicBezTo>
                    <a:pt x="2778" y="4168"/>
                    <a:pt x="2786" y="4168"/>
                    <a:pt x="2795" y="4168"/>
                  </a:cubicBezTo>
                  <a:cubicBezTo>
                    <a:pt x="4625" y="4168"/>
                    <a:pt x="5554" y="1934"/>
                    <a:pt x="4255" y="635"/>
                  </a:cubicBezTo>
                  <a:cubicBezTo>
                    <a:pt x="3851" y="211"/>
                    <a:pt x="3316" y="0"/>
                    <a:pt x="27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4"/>
            <p:cNvSpPr/>
            <p:nvPr/>
          </p:nvSpPr>
          <p:spPr>
            <a:xfrm>
              <a:off x="4462600" y="603900"/>
              <a:ext cx="138250" cy="104375"/>
            </a:xfrm>
            <a:custGeom>
              <a:rect b="b" l="l" r="r" t="t"/>
              <a:pathLst>
                <a:path extrusionOk="0" h="4175" w="5530">
                  <a:moveTo>
                    <a:pt x="2750" y="1"/>
                  </a:moveTo>
                  <a:cubicBezTo>
                    <a:pt x="936" y="1"/>
                    <a:pt x="1" y="2201"/>
                    <a:pt x="1274" y="3514"/>
                  </a:cubicBezTo>
                  <a:cubicBezTo>
                    <a:pt x="1672" y="3953"/>
                    <a:pt x="2211" y="4174"/>
                    <a:pt x="2752" y="4174"/>
                  </a:cubicBezTo>
                  <a:cubicBezTo>
                    <a:pt x="3275" y="4174"/>
                    <a:pt x="3800" y="3968"/>
                    <a:pt x="4204" y="3554"/>
                  </a:cubicBezTo>
                  <a:cubicBezTo>
                    <a:pt x="5529" y="2290"/>
                    <a:pt x="4646" y="21"/>
                    <a:pt x="2799" y="1"/>
                  </a:cubicBezTo>
                  <a:cubicBezTo>
                    <a:pt x="2783" y="1"/>
                    <a:pt x="2767" y="1"/>
                    <a:pt x="27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4"/>
            <p:cNvSpPr/>
            <p:nvPr/>
          </p:nvSpPr>
          <p:spPr>
            <a:xfrm>
              <a:off x="4845200" y="300325"/>
              <a:ext cx="79300" cy="42625"/>
            </a:xfrm>
            <a:custGeom>
              <a:rect b="b" l="l" r="r" t="t"/>
              <a:pathLst>
                <a:path extrusionOk="0" h="1705" w="3172">
                  <a:moveTo>
                    <a:pt x="0" y="1"/>
                  </a:moveTo>
                  <a:lnTo>
                    <a:pt x="0" y="1"/>
                  </a:lnTo>
                  <a:cubicBezTo>
                    <a:pt x="80" y="422"/>
                    <a:pt x="301" y="804"/>
                    <a:pt x="602" y="1085"/>
                  </a:cubicBezTo>
                  <a:cubicBezTo>
                    <a:pt x="998" y="1492"/>
                    <a:pt x="1529" y="1704"/>
                    <a:pt x="2062" y="1704"/>
                  </a:cubicBezTo>
                  <a:cubicBezTo>
                    <a:pt x="2448" y="1704"/>
                    <a:pt x="2835" y="1593"/>
                    <a:pt x="3172" y="1366"/>
                  </a:cubicBezTo>
                  <a:cubicBezTo>
                    <a:pt x="2128" y="884"/>
                    <a:pt x="1064" y="44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4"/>
            <p:cNvSpPr/>
            <p:nvPr/>
          </p:nvSpPr>
          <p:spPr>
            <a:xfrm>
              <a:off x="4462325" y="968475"/>
              <a:ext cx="138025" cy="104150"/>
            </a:xfrm>
            <a:custGeom>
              <a:rect b="b" l="l" r="r" t="t"/>
              <a:pathLst>
                <a:path extrusionOk="0" h="4166" w="5521">
                  <a:moveTo>
                    <a:pt x="2760" y="1"/>
                  </a:moveTo>
                  <a:cubicBezTo>
                    <a:pt x="2228" y="1"/>
                    <a:pt x="1696" y="211"/>
                    <a:pt x="1305" y="633"/>
                  </a:cubicBezTo>
                  <a:cubicBezTo>
                    <a:pt x="0" y="1937"/>
                    <a:pt x="924" y="4165"/>
                    <a:pt x="2770" y="4165"/>
                  </a:cubicBezTo>
                  <a:cubicBezTo>
                    <a:pt x="4617" y="4165"/>
                    <a:pt x="5520" y="1937"/>
                    <a:pt x="4215" y="633"/>
                  </a:cubicBezTo>
                  <a:cubicBezTo>
                    <a:pt x="3824" y="211"/>
                    <a:pt x="3292" y="1"/>
                    <a:pt x="27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4"/>
            <p:cNvSpPr/>
            <p:nvPr/>
          </p:nvSpPr>
          <p:spPr>
            <a:xfrm>
              <a:off x="4840175" y="602850"/>
              <a:ext cx="115450" cy="103525"/>
            </a:xfrm>
            <a:custGeom>
              <a:rect b="b" l="l" r="r" t="t"/>
              <a:pathLst>
                <a:path extrusionOk="0" h="4141" w="4618">
                  <a:moveTo>
                    <a:pt x="2244" y="1"/>
                  </a:moveTo>
                  <a:cubicBezTo>
                    <a:pt x="1770" y="1"/>
                    <a:pt x="1297" y="179"/>
                    <a:pt x="904" y="545"/>
                  </a:cubicBezTo>
                  <a:cubicBezTo>
                    <a:pt x="81" y="1308"/>
                    <a:pt x="0" y="2572"/>
                    <a:pt x="743" y="3415"/>
                  </a:cubicBezTo>
                  <a:cubicBezTo>
                    <a:pt x="1157" y="3897"/>
                    <a:pt x="1734" y="4141"/>
                    <a:pt x="2312" y="4141"/>
                  </a:cubicBezTo>
                  <a:cubicBezTo>
                    <a:pt x="2771" y="4141"/>
                    <a:pt x="3232" y="3987"/>
                    <a:pt x="3613" y="3676"/>
                  </a:cubicBezTo>
                  <a:cubicBezTo>
                    <a:pt x="4517" y="2954"/>
                    <a:pt x="4617" y="1609"/>
                    <a:pt x="3814" y="746"/>
                  </a:cubicBezTo>
                  <a:cubicBezTo>
                    <a:pt x="3377" y="255"/>
                    <a:pt x="2810" y="1"/>
                    <a:pt x="22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4"/>
            <p:cNvSpPr/>
            <p:nvPr/>
          </p:nvSpPr>
          <p:spPr>
            <a:xfrm>
              <a:off x="4827125" y="968475"/>
              <a:ext cx="139025" cy="104150"/>
            </a:xfrm>
            <a:custGeom>
              <a:rect b="b" l="l" r="r" t="t"/>
              <a:pathLst>
                <a:path extrusionOk="0" h="4166" w="5561">
                  <a:moveTo>
                    <a:pt x="2781" y="1"/>
                  </a:moveTo>
                  <a:cubicBezTo>
                    <a:pt x="2249" y="1"/>
                    <a:pt x="1717" y="211"/>
                    <a:pt x="1325" y="633"/>
                  </a:cubicBezTo>
                  <a:cubicBezTo>
                    <a:pt x="1" y="1917"/>
                    <a:pt x="924" y="4165"/>
                    <a:pt x="2791" y="4165"/>
                  </a:cubicBezTo>
                  <a:cubicBezTo>
                    <a:pt x="4637" y="4165"/>
                    <a:pt x="5561" y="1917"/>
                    <a:pt x="4236" y="633"/>
                  </a:cubicBezTo>
                  <a:cubicBezTo>
                    <a:pt x="3844" y="211"/>
                    <a:pt x="3312" y="1"/>
                    <a:pt x="27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4"/>
            <p:cNvSpPr/>
            <p:nvPr/>
          </p:nvSpPr>
          <p:spPr>
            <a:xfrm>
              <a:off x="5192725" y="603400"/>
              <a:ext cx="137725" cy="103925"/>
            </a:xfrm>
            <a:custGeom>
              <a:rect b="b" l="l" r="r" t="t"/>
              <a:pathLst>
                <a:path extrusionOk="0" h="4157" w="5509">
                  <a:moveTo>
                    <a:pt x="2752" y="1"/>
                  </a:moveTo>
                  <a:cubicBezTo>
                    <a:pt x="2207" y="1"/>
                    <a:pt x="1664" y="222"/>
                    <a:pt x="1274" y="664"/>
                  </a:cubicBezTo>
                  <a:cubicBezTo>
                    <a:pt x="0" y="1977"/>
                    <a:pt x="935" y="4157"/>
                    <a:pt x="2749" y="4157"/>
                  </a:cubicBezTo>
                  <a:cubicBezTo>
                    <a:pt x="2766" y="4157"/>
                    <a:pt x="2782" y="4157"/>
                    <a:pt x="2799" y="4156"/>
                  </a:cubicBezTo>
                  <a:cubicBezTo>
                    <a:pt x="4646" y="4136"/>
                    <a:pt x="5509" y="1888"/>
                    <a:pt x="4184" y="603"/>
                  </a:cubicBezTo>
                  <a:cubicBezTo>
                    <a:pt x="3792" y="202"/>
                    <a:pt x="3271" y="1"/>
                    <a:pt x="27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4"/>
            <p:cNvSpPr/>
            <p:nvPr/>
          </p:nvSpPr>
          <p:spPr>
            <a:xfrm>
              <a:off x="5193000" y="968675"/>
              <a:ext cx="137950" cy="104425"/>
            </a:xfrm>
            <a:custGeom>
              <a:rect b="b" l="l" r="r" t="t"/>
              <a:pathLst>
                <a:path extrusionOk="0" h="4177" w="5518">
                  <a:moveTo>
                    <a:pt x="2730" y="0"/>
                  </a:moveTo>
                  <a:cubicBezTo>
                    <a:pt x="946" y="0"/>
                    <a:pt x="0" y="2135"/>
                    <a:pt x="1222" y="3475"/>
                  </a:cubicBezTo>
                  <a:cubicBezTo>
                    <a:pt x="1624" y="3940"/>
                    <a:pt x="2187" y="4177"/>
                    <a:pt x="2750" y="4177"/>
                  </a:cubicBezTo>
                  <a:cubicBezTo>
                    <a:pt x="3256" y="4177"/>
                    <a:pt x="3763" y="3985"/>
                    <a:pt x="4153" y="3595"/>
                  </a:cubicBezTo>
                  <a:cubicBezTo>
                    <a:pt x="5518" y="2351"/>
                    <a:pt x="4675" y="83"/>
                    <a:pt x="2828" y="3"/>
                  </a:cubicBezTo>
                  <a:cubicBezTo>
                    <a:pt x="2795" y="1"/>
                    <a:pt x="2762" y="0"/>
                    <a:pt x="27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4"/>
            <p:cNvSpPr/>
            <p:nvPr/>
          </p:nvSpPr>
          <p:spPr>
            <a:xfrm>
              <a:off x="5557375"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9" y="4176"/>
                    <a:pt x="2797" y="4176"/>
                    <a:pt x="2805" y="4175"/>
                  </a:cubicBezTo>
                  <a:cubicBezTo>
                    <a:pt x="4652" y="4135"/>
                    <a:pt x="5535" y="1887"/>
                    <a:pt x="4210" y="603"/>
                  </a:cubicBezTo>
                  <a:cubicBezTo>
                    <a:pt x="3818" y="201"/>
                    <a:pt x="3297" y="0"/>
                    <a:pt x="27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4"/>
            <p:cNvSpPr/>
            <p:nvPr/>
          </p:nvSpPr>
          <p:spPr>
            <a:xfrm>
              <a:off x="4097150" y="238600"/>
              <a:ext cx="138875" cy="104425"/>
            </a:xfrm>
            <a:custGeom>
              <a:rect b="b" l="l" r="r" t="t"/>
              <a:pathLst>
                <a:path extrusionOk="0" h="4177" w="5555">
                  <a:moveTo>
                    <a:pt x="2780" y="1"/>
                  </a:moveTo>
                  <a:cubicBezTo>
                    <a:pt x="950" y="1"/>
                    <a:pt x="1" y="2215"/>
                    <a:pt x="1300" y="3534"/>
                  </a:cubicBezTo>
                  <a:cubicBezTo>
                    <a:pt x="1696" y="3960"/>
                    <a:pt x="2236" y="4176"/>
                    <a:pt x="2777" y="4176"/>
                  </a:cubicBezTo>
                  <a:cubicBezTo>
                    <a:pt x="3305" y="4176"/>
                    <a:pt x="3834" y="3970"/>
                    <a:pt x="4230" y="3554"/>
                  </a:cubicBezTo>
                  <a:cubicBezTo>
                    <a:pt x="5555" y="2269"/>
                    <a:pt x="4652" y="21"/>
                    <a:pt x="2805" y="1"/>
                  </a:cubicBezTo>
                  <a:cubicBezTo>
                    <a:pt x="2797" y="1"/>
                    <a:pt x="2789" y="1"/>
                    <a:pt x="27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4"/>
            <p:cNvSpPr/>
            <p:nvPr/>
          </p:nvSpPr>
          <p:spPr>
            <a:xfrm>
              <a:off x="4097525" y="603300"/>
              <a:ext cx="137950" cy="104575"/>
            </a:xfrm>
            <a:custGeom>
              <a:rect b="b" l="l" r="r" t="t"/>
              <a:pathLst>
                <a:path extrusionOk="0" h="4183" w="5518">
                  <a:moveTo>
                    <a:pt x="2766" y="1"/>
                  </a:moveTo>
                  <a:cubicBezTo>
                    <a:pt x="2260" y="1"/>
                    <a:pt x="1754" y="188"/>
                    <a:pt x="1365" y="567"/>
                  </a:cubicBezTo>
                  <a:cubicBezTo>
                    <a:pt x="0" y="1812"/>
                    <a:pt x="823" y="4100"/>
                    <a:pt x="2690" y="4180"/>
                  </a:cubicBezTo>
                  <a:cubicBezTo>
                    <a:pt x="2723" y="4182"/>
                    <a:pt x="2755" y="4182"/>
                    <a:pt x="2787" y="4182"/>
                  </a:cubicBezTo>
                  <a:cubicBezTo>
                    <a:pt x="4571" y="4182"/>
                    <a:pt x="5518" y="2028"/>
                    <a:pt x="4296" y="688"/>
                  </a:cubicBezTo>
                  <a:cubicBezTo>
                    <a:pt x="3894" y="233"/>
                    <a:pt x="3330" y="1"/>
                    <a:pt x="27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4"/>
            <p:cNvSpPr/>
            <p:nvPr/>
          </p:nvSpPr>
          <p:spPr>
            <a:xfrm>
              <a:off x="4462475" y="238600"/>
              <a:ext cx="138375" cy="104425"/>
            </a:xfrm>
            <a:custGeom>
              <a:rect b="b" l="l" r="r" t="t"/>
              <a:pathLst>
                <a:path extrusionOk="0" h="4177" w="5535">
                  <a:moveTo>
                    <a:pt x="2779" y="1"/>
                  </a:moveTo>
                  <a:cubicBezTo>
                    <a:pt x="949" y="1"/>
                    <a:pt x="0" y="2195"/>
                    <a:pt x="1279" y="3514"/>
                  </a:cubicBezTo>
                  <a:cubicBezTo>
                    <a:pt x="1680" y="3955"/>
                    <a:pt x="2228" y="4176"/>
                    <a:pt x="2775" y="4176"/>
                  </a:cubicBezTo>
                  <a:cubicBezTo>
                    <a:pt x="3297" y="4176"/>
                    <a:pt x="3818" y="3976"/>
                    <a:pt x="4209" y="3574"/>
                  </a:cubicBezTo>
                  <a:cubicBezTo>
                    <a:pt x="5534" y="2289"/>
                    <a:pt x="4651" y="41"/>
                    <a:pt x="2804" y="1"/>
                  </a:cubicBezTo>
                  <a:cubicBezTo>
                    <a:pt x="2796" y="1"/>
                    <a:pt x="2788" y="1"/>
                    <a:pt x="27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4"/>
            <p:cNvSpPr/>
            <p:nvPr/>
          </p:nvSpPr>
          <p:spPr>
            <a:xfrm>
              <a:off x="4827625" y="1700850"/>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4"/>
            <p:cNvSpPr/>
            <p:nvPr/>
          </p:nvSpPr>
          <p:spPr>
            <a:xfrm>
              <a:off x="5203475" y="1335525"/>
              <a:ext cx="110600" cy="103700"/>
            </a:xfrm>
            <a:custGeom>
              <a:rect b="b" l="l" r="r" t="t"/>
              <a:pathLst>
                <a:path extrusionOk="0" h="4148" w="4424">
                  <a:moveTo>
                    <a:pt x="2314" y="0"/>
                  </a:moveTo>
                  <a:cubicBezTo>
                    <a:pt x="1822" y="0"/>
                    <a:pt x="1319" y="180"/>
                    <a:pt x="904" y="583"/>
                  </a:cubicBezTo>
                  <a:cubicBezTo>
                    <a:pt x="41" y="1346"/>
                    <a:pt x="1" y="2691"/>
                    <a:pt x="823" y="3494"/>
                  </a:cubicBezTo>
                  <a:cubicBezTo>
                    <a:pt x="1255" y="3945"/>
                    <a:pt x="1795" y="4148"/>
                    <a:pt x="2323" y="4148"/>
                  </a:cubicBezTo>
                  <a:cubicBezTo>
                    <a:pt x="3369" y="4148"/>
                    <a:pt x="4370" y="3355"/>
                    <a:pt x="4396" y="2129"/>
                  </a:cubicBezTo>
                  <a:cubicBezTo>
                    <a:pt x="4424" y="861"/>
                    <a:pt x="3392" y="0"/>
                    <a:pt x="23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4"/>
            <p:cNvSpPr/>
            <p:nvPr/>
          </p:nvSpPr>
          <p:spPr>
            <a:xfrm>
              <a:off x="4097025" y="2795075"/>
              <a:ext cx="139000" cy="104600"/>
            </a:xfrm>
            <a:custGeom>
              <a:rect b="b" l="l" r="r" t="t"/>
              <a:pathLst>
                <a:path extrusionOk="0" h="4184" w="5560">
                  <a:moveTo>
                    <a:pt x="2781" y="1"/>
                  </a:moveTo>
                  <a:cubicBezTo>
                    <a:pt x="2252" y="1"/>
                    <a:pt x="1724" y="211"/>
                    <a:pt x="1325" y="630"/>
                  </a:cubicBezTo>
                  <a:cubicBezTo>
                    <a:pt x="0" y="1935"/>
                    <a:pt x="923" y="4163"/>
                    <a:pt x="2770" y="4183"/>
                  </a:cubicBezTo>
                  <a:cubicBezTo>
                    <a:pt x="4617" y="4183"/>
                    <a:pt x="5560" y="1955"/>
                    <a:pt x="4255" y="650"/>
                  </a:cubicBezTo>
                  <a:cubicBezTo>
                    <a:pt x="3852" y="216"/>
                    <a:pt x="3316" y="1"/>
                    <a:pt x="27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4"/>
            <p:cNvSpPr/>
            <p:nvPr/>
          </p:nvSpPr>
          <p:spPr>
            <a:xfrm>
              <a:off x="4462325" y="2429950"/>
              <a:ext cx="138225" cy="104425"/>
            </a:xfrm>
            <a:custGeom>
              <a:rect b="b" l="l" r="r" t="t"/>
              <a:pathLst>
                <a:path extrusionOk="0" h="4177" w="5529">
                  <a:moveTo>
                    <a:pt x="2760" y="0"/>
                  </a:moveTo>
                  <a:cubicBezTo>
                    <a:pt x="2238" y="0"/>
                    <a:pt x="1717" y="201"/>
                    <a:pt x="1325" y="603"/>
                  </a:cubicBezTo>
                  <a:cubicBezTo>
                    <a:pt x="0" y="1888"/>
                    <a:pt x="884" y="4136"/>
                    <a:pt x="2730" y="4176"/>
                  </a:cubicBezTo>
                  <a:cubicBezTo>
                    <a:pt x="2747" y="4176"/>
                    <a:pt x="2763" y="4176"/>
                    <a:pt x="2779" y="4176"/>
                  </a:cubicBezTo>
                  <a:cubicBezTo>
                    <a:pt x="4594" y="4176"/>
                    <a:pt x="5529" y="1976"/>
                    <a:pt x="4256" y="663"/>
                  </a:cubicBezTo>
                  <a:cubicBezTo>
                    <a:pt x="3855" y="221"/>
                    <a:pt x="3307" y="0"/>
                    <a:pt x="27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4"/>
            <p:cNvSpPr/>
            <p:nvPr/>
          </p:nvSpPr>
          <p:spPr>
            <a:xfrm>
              <a:off x="4844500" y="2065900"/>
              <a:ext cx="110100" cy="103350"/>
            </a:xfrm>
            <a:custGeom>
              <a:rect b="b" l="l" r="r" t="t"/>
              <a:pathLst>
                <a:path extrusionOk="0" h="4134" w="4404">
                  <a:moveTo>
                    <a:pt x="2103" y="1"/>
                  </a:moveTo>
                  <a:cubicBezTo>
                    <a:pt x="1027" y="1"/>
                    <a:pt x="1" y="840"/>
                    <a:pt x="28" y="2098"/>
                  </a:cubicBezTo>
                  <a:cubicBezTo>
                    <a:pt x="42" y="3324"/>
                    <a:pt x="1049" y="4134"/>
                    <a:pt x="2099" y="4134"/>
                  </a:cubicBezTo>
                  <a:cubicBezTo>
                    <a:pt x="2614" y="4134"/>
                    <a:pt x="3138" y="3939"/>
                    <a:pt x="3561" y="3503"/>
                  </a:cubicBezTo>
                  <a:cubicBezTo>
                    <a:pt x="4404" y="2700"/>
                    <a:pt x="4384" y="1356"/>
                    <a:pt x="3541" y="593"/>
                  </a:cubicBezTo>
                  <a:cubicBezTo>
                    <a:pt x="3119" y="184"/>
                    <a:pt x="2606" y="1"/>
                    <a:pt x="21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4"/>
            <p:cNvSpPr/>
            <p:nvPr/>
          </p:nvSpPr>
          <p:spPr>
            <a:xfrm>
              <a:off x="5203975" y="1700625"/>
              <a:ext cx="114950" cy="103350"/>
            </a:xfrm>
            <a:custGeom>
              <a:rect b="b" l="l" r="r" t="t"/>
              <a:pathLst>
                <a:path extrusionOk="0" h="4134" w="4598">
                  <a:moveTo>
                    <a:pt x="2303" y="0"/>
                  </a:moveTo>
                  <a:cubicBezTo>
                    <a:pt x="1803" y="0"/>
                    <a:pt x="1302" y="182"/>
                    <a:pt x="904" y="551"/>
                  </a:cubicBezTo>
                  <a:cubicBezTo>
                    <a:pt x="61" y="1314"/>
                    <a:pt x="1" y="2619"/>
                    <a:pt x="783" y="3462"/>
                  </a:cubicBezTo>
                  <a:cubicBezTo>
                    <a:pt x="1197"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4"/>
            <p:cNvSpPr/>
            <p:nvPr/>
          </p:nvSpPr>
          <p:spPr>
            <a:xfrm>
              <a:off x="5557525" y="1335525"/>
              <a:ext cx="138225" cy="104350"/>
            </a:xfrm>
            <a:custGeom>
              <a:rect b="b" l="l" r="r" t="t"/>
              <a:pathLst>
                <a:path extrusionOk="0" h="4174" w="5529">
                  <a:moveTo>
                    <a:pt x="2750" y="1"/>
                  </a:moveTo>
                  <a:cubicBezTo>
                    <a:pt x="936" y="1"/>
                    <a:pt x="1" y="2201"/>
                    <a:pt x="1274" y="3514"/>
                  </a:cubicBezTo>
                  <a:cubicBezTo>
                    <a:pt x="1672" y="3953"/>
                    <a:pt x="2216" y="4174"/>
                    <a:pt x="2760" y="4174"/>
                  </a:cubicBezTo>
                  <a:cubicBezTo>
                    <a:pt x="3285" y="4174"/>
                    <a:pt x="3810" y="3968"/>
                    <a:pt x="4204" y="3554"/>
                  </a:cubicBezTo>
                  <a:cubicBezTo>
                    <a:pt x="5529" y="2269"/>
                    <a:pt x="4646" y="21"/>
                    <a:pt x="2799" y="1"/>
                  </a:cubicBezTo>
                  <a:cubicBezTo>
                    <a:pt x="2783" y="1"/>
                    <a:pt x="2766" y="1"/>
                    <a:pt x="27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4"/>
            <p:cNvSpPr/>
            <p:nvPr/>
          </p:nvSpPr>
          <p:spPr>
            <a:xfrm>
              <a:off x="4462325" y="2795525"/>
              <a:ext cx="138025" cy="104150"/>
            </a:xfrm>
            <a:custGeom>
              <a:rect b="b" l="l" r="r" t="t"/>
              <a:pathLst>
                <a:path extrusionOk="0" h="4166" w="5521">
                  <a:moveTo>
                    <a:pt x="2760" y="0"/>
                  </a:moveTo>
                  <a:cubicBezTo>
                    <a:pt x="2228" y="0"/>
                    <a:pt x="1696" y="211"/>
                    <a:pt x="1305" y="632"/>
                  </a:cubicBezTo>
                  <a:cubicBezTo>
                    <a:pt x="0" y="1917"/>
                    <a:pt x="924" y="4165"/>
                    <a:pt x="2770" y="4165"/>
                  </a:cubicBezTo>
                  <a:cubicBezTo>
                    <a:pt x="4617" y="4165"/>
                    <a:pt x="5520" y="1917"/>
                    <a:pt x="4215" y="632"/>
                  </a:cubicBezTo>
                  <a:cubicBezTo>
                    <a:pt x="3824" y="211"/>
                    <a:pt x="3292" y="0"/>
                    <a:pt x="27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4"/>
            <p:cNvSpPr/>
            <p:nvPr/>
          </p:nvSpPr>
          <p:spPr>
            <a:xfrm>
              <a:off x="4827625"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4"/>
            <p:cNvSpPr/>
            <p:nvPr/>
          </p:nvSpPr>
          <p:spPr>
            <a:xfrm>
              <a:off x="5192425" y="2065050"/>
              <a:ext cx="138100" cy="104525"/>
            </a:xfrm>
            <a:custGeom>
              <a:rect b="b" l="l" r="r" t="t"/>
              <a:pathLst>
                <a:path extrusionOk="0" h="4181" w="5524">
                  <a:moveTo>
                    <a:pt x="2767" y="0"/>
                  </a:moveTo>
                  <a:cubicBezTo>
                    <a:pt x="2261" y="0"/>
                    <a:pt x="1755" y="187"/>
                    <a:pt x="1366" y="567"/>
                  </a:cubicBezTo>
                  <a:cubicBezTo>
                    <a:pt x="1" y="1811"/>
                    <a:pt x="824" y="4099"/>
                    <a:pt x="2670" y="4180"/>
                  </a:cubicBezTo>
                  <a:cubicBezTo>
                    <a:pt x="2695" y="4180"/>
                    <a:pt x="2720" y="4181"/>
                    <a:pt x="2745" y="4181"/>
                  </a:cubicBezTo>
                  <a:cubicBezTo>
                    <a:pt x="4544" y="4181"/>
                    <a:pt x="5524" y="2033"/>
                    <a:pt x="4296" y="687"/>
                  </a:cubicBezTo>
                  <a:cubicBezTo>
                    <a:pt x="3894" y="232"/>
                    <a:pt x="3331" y="0"/>
                    <a:pt x="27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4"/>
            <p:cNvSpPr/>
            <p:nvPr/>
          </p:nvSpPr>
          <p:spPr>
            <a:xfrm>
              <a:off x="5557375"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9" y="4173"/>
                    <a:pt x="2797" y="4173"/>
                    <a:pt x="2805" y="4173"/>
                  </a:cubicBezTo>
                  <a:cubicBezTo>
                    <a:pt x="4652" y="4133"/>
                    <a:pt x="5535" y="1905"/>
                    <a:pt x="4210" y="620"/>
                  </a:cubicBezTo>
                  <a:cubicBezTo>
                    <a:pt x="3816" y="206"/>
                    <a:pt x="3291" y="1"/>
                    <a:pt x="27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4"/>
            <p:cNvSpPr/>
            <p:nvPr/>
          </p:nvSpPr>
          <p:spPr>
            <a:xfrm>
              <a:off x="4827125" y="2795025"/>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4"/>
            <p:cNvSpPr/>
            <p:nvPr/>
          </p:nvSpPr>
          <p:spPr>
            <a:xfrm>
              <a:off x="5192725" y="2429950"/>
              <a:ext cx="137725" cy="104425"/>
            </a:xfrm>
            <a:custGeom>
              <a:rect b="b" l="l" r="r" t="t"/>
              <a:pathLst>
                <a:path extrusionOk="0" h="4177" w="5509">
                  <a:moveTo>
                    <a:pt x="2752" y="0"/>
                  </a:moveTo>
                  <a:cubicBezTo>
                    <a:pt x="2207" y="0"/>
                    <a:pt x="1664" y="221"/>
                    <a:pt x="1274" y="663"/>
                  </a:cubicBezTo>
                  <a:cubicBezTo>
                    <a:pt x="0" y="1976"/>
                    <a:pt x="935" y="4176"/>
                    <a:pt x="2750" y="4176"/>
                  </a:cubicBezTo>
                  <a:cubicBezTo>
                    <a:pt x="2766" y="4176"/>
                    <a:pt x="2783" y="4176"/>
                    <a:pt x="2799" y="4176"/>
                  </a:cubicBezTo>
                  <a:cubicBezTo>
                    <a:pt x="4646" y="4136"/>
                    <a:pt x="5509" y="1888"/>
                    <a:pt x="4184" y="603"/>
                  </a:cubicBezTo>
                  <a:cubicBezTo>
                    <a:pt x="3792" y="201"/>
                    <a:pt x="3271" y="0"/>
                    <a:pt x="27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4"/>
            <p:cNvSpPr/>
            <p:nvPr/>
          </p:nvSpPr>
          <p:spPr>
            <a:xfrm>
              <a:off x="5557250" y="2065150"/>
              <a:ext cx="138375" cy="104400"/>
            </a:xfrm>
            <a:custGeom>
              <a:rect b="b" l="l" r="r" t="t"/>
              <a:pathLst>
                <a:path extrusionOk="0" h="4176" w="5535">
                  <a:moveTo>
                    <a:pt x="2777" y="0"/>
                  </a:moveTo>
                  <a:cubicBezTo>
                    <a:pt x="2258" y="0"/>
                    <a:pt x="1737" y="201"/>
                    <a:pt x="1345" y="603"/>
                  </a:cubicBezTo>
                  <a:cubicBezTo>
                    <a:pt x="0" y="1887"/>
                    <a:pt x="883" y="4135"/>
                    <a:pt x="2730" y="4176"/>
                  </a:cubicBezTo>
                  <a:cubicBezTo>
                    <a:pt x="2738" y="4176"/>
                    <a:pt x="2747" y="4176"/>
                    <a:pt x="2755" y="4176"/>
                  </a:cubicBezTo>
                  <a:cubicBezTo>
                    <a:pt x="4585" y="4176"/>
                    <a:pt x="5534" y="1982"/>
                    <a:pt x="4255" y="663"/>
                  </a:cubicBezTo>
                  <a:cubicBezTo>
                    <a:pt x="3865" y="221"/>
                    <a:pt x="3322" y="0"/>
                    <a:pt x="27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4"/>
            <p:cNvSpPr/>
            <p:nvPr/>
          </p:nvSpPr>
          <p:spPr>
            <a:xfrm>
              <a:off x="5193000"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2"/>
                    <a:pt x="2828" y="2"/>
                  </a:cubicBezTo>
                  <a:cubicBezTo>
                    <a:pt x="2795" y="1"/>
                    <a:pt x="2762" y="0"/>
                    <a:pt x="27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4"/>
            <p:cNvSpPr/>
            <p:nvPr/>
          </p:nvSpPr>
          <p:spPr>
            <a:xfrm>
              <a:off x="5557250"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7" y="4176"/>
                    <a:pt x="2763" y="4176"/>
                    <a:pt x="2779" y="4176"/>
                  </a:cubicBezTo>
                  <a:cubicBezTo>
                    <a:pt x="4594" y="4176"/>
                    <a:pt x="5549" y="1996"/>
                    <a:pt x="4275" y="663"/>
                  </a:cubicBezTo>
                  <a:cubicBezTo>
                    <a:pt x="3885" y="221"/>
                    <a:pt x="3342" y="0"/>
                    <a:pt x="27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4"/>
            <p:cNvSpPr/>
            <p:nvPr/>
          </p:nvSpPr>
          <p:spPr>
            <a:xfrm>
              <a:off x="5557525"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4"/>
            <p:cNvSpPr/>
            <p:nvPr/>
          </p:nvSpPr>
          <p:spPr>
            <a:xfrm>
              <a:off x="4107050" y="1334900"/>
              <a:ext cx="118450" cy="105375"/>
            </a:xfrm>
            <a:custGeom>
              <a:rect b="b" l="l" r="r" t="t"/>
              <a:pathLst>
                <a:path extrusionOk="0" h="4215" w="4738">
                  <a:moveTo>
                    <a:pt x="2364" y="0"/>
                  </a:moveTo>
                  <a:cubicBezTo>
                    <a:pt x="1893" y="0"/>
                    <a:pt x="1424" y="174"/>
                    <a:pt x="1024" y="528"/>
                  </a:cubicBezTo>
                  <a:cubicBezTo>
                    <a:pt x="121" y="1271"/>
                    <a:pt x="1" y="2615"/>
                    <a:pt x="763" y="3499"/>
                  </a:cubicBezTo>
                  <a:cubicBezTo>
                    <a:pt x="1183" y="3972"/>
                    <a:pt x="1763" y="4214"/>
                    <a:pt x="2345" y="4214"/>
                  </a:cubicBezTo>
                  <a:cubicBezTo>
                    <a:pt x="2849" y="4214"/>
                    <a:pt x="3353" y="4032"/>
                    <a:pt x="3754" y="3659"/>
                  </a:cubicBezTo>
                  <a:cubicBezTo>
                    <a:pt x="4637" y="2937"/>
                    <a:pt x="4737" y="1592"/>
                    <a:pt x="3955" y="749"/>
                  </a:cubicBezTo>
                  <a:cubicBezTo>
                    <a:pt x="3504" y="254"/>
                    <a:pt x="2933" y="0"/>
                    <a:pt x="23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4"/>
            <p:cNvSpPr/>
            <p:nvPr/>
          </p:nvSpPr>
          <p:spPr>
            <a:xfrm>
              <a:off x="4108550" y="1700525"/>
              <a:ext cx="110100" cy="103525"/>
            </a:xfrm>
            <a:custGeom>
              <a:rect b="b" l="l" r="r" t="t"/>
              <a:pathLst>
                <a:path extrusionOk="0" h="4141" w="4404">
                  <a:moveTo>
                    <a:pt x="2296" y="1"/>
                  </a:moveTo>
                  <a:cubicBezTo>
                    <a:pt x="1803" y="1"/>
                    <a:pt x="1300" y="178"/>
                    <a:pt x="884" y="575"/>
                  </a:cubicBezTo>
                  <a:cubicBezTo>
                    <a:pt x="21" y="1358"/>
                    <a:pt x="1" y="2703"/>
                    <a:pt x="844" y="3506"/>
                  </a:cubicBezTo>
                  <a:cubicBezTo>
                    <a:pt x="1262" y="3944"/>
                    <a:pt x="1788" y="4141"/>
                    <a:pt x="2306" y="4141"/>
                  </a:cubicBezTo>
                  <a:cubicBezTo>
                    <a:pt x="3352" y="4141"/>
                    <a:pt x="4363" y="3337"/>
                    <a:pt x="4376" y="2101"/>
                  </a:cubicBezTo>
                  <a:cubicBezTo>
                    <a:pt x="4404" y="848"/>
                    <a:pt x="3374" y="1"/>
                    <a:pt x="22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4"/>
            <p:cNvSpPr/>
            <p:nvPr/>
          </p:nvSpPr>
          <p:spPr>
            <a:xfrm>
              <a:off x="4479875" y="1335700"/>
              <a:ext cx="109925" cy="103600"/>
            </a:xfrm>
            <a:custGeom>
              <a:rect b="b" l="l" r="r" t="t"/>
              <a:pathLst>
                <a:path extrusionOk="0" h="4144" w="4397">
                  <a:moveTo>
                    <a:pt x="2092" y="1"/>
                  </a:moveTo>
                  <a:cubicBezTo>
                    <a:pt x="1031" y="1"/>
                    <a:pt x="14" y="817"/>
                    <a:pt x="1" y="2062"/>
                  </a:cubicBezTo>
                  <a:cubicBezTo>
                    <a:pt x="1" y="3316"/>
                    <a:pt x="1019" y="4144"/>
                    <a:pt x="2081" y="4144"/>
                  </a:cubicBezTo>
                  <a:cubicBezTo>
                    <a:pt x="2583" y="4144"/>
                    <a:pt x="3095" y="3959"/>
                    <a:pt x="3513" y="3547"/>
                  </a:cubicBezTo>
                  <a:cubicBezTo>
                    <a:pt x="4377" y="2764"/>
                    <a:pt x="4397" y="1419"/>
                    <a:pt x="3554" y="616"/>
                  </a:cubicBezTo>
                  <a:cubicBezTo>
                    <a:pt x="3128" y="191"/>
                    <a:pt x="2605" y="1"/>
                    <a:pt x="20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4"/>
            <p:cNvSpPr/>
            <p:nvPr/>
          </p:nvSpPr>
          <p:spPr>
            <a:xfrm>
              <a:off x="4108550" y="2065500"/>
              <a:ext cx="109775" cy="103725"/>
            </a:xfrm>
            <a:custGeom>
              <a:rect b="b" l="l" r="r" t="t"/>
              <a:pathLst>
                <a:path extrusionOk="0" h="4149" w="4391">
                  <a:moveTo>
                    <a:pt x="2289" y="1"/>
                  </a:moveTo>
                  <a:cubicBezTo>
                    <a:pt x="1791" y="1"/>
                    <a:pt x="1283" y="182"/>
                    <a:pt x="864" y="589"/>
                  </a:cubicBezTo>
                  <a:cubicBezTo>
                    <a:pt x="21" y="1372"/>
                    <a:pt x="1" y="2716"/>
                    <a:pt x="844" y="3519"/>
                  </a:cubicBezTo>
                  <a:cubicBezTo>
                    <a:pt x="1266" y="3954"/>
                    <a:pt x="1789" y="4149"/>
                    <a:pt x="2303" y="4149"/>
                  </a:cubicBezTo>
                  <a:cubicBezTo>
                    <a:pt x="3354" y="4149"/>
                    <a:pt x="4363" y="3334"/>
                    <a:pt x="4376" y="2094"/>
                  </a:cubicBezTo>
                  <a:cubicBezTo>
                    <a:pt x="4390" y="846"/>
                    <a:pt x="3363" y="1"/>
                    <a:pt x="2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4"/>
            <p:cNvSpPr/>
            <p:nvPr/>
          </p:nvSpPr>
          <p:spPr>
            <a:xfrm>
              <a:off x="4462750" y="1700325"/>
              <a:ext cx="138100" cy="104700"/>
            </a:xfrm>
            <a:custGeom>
              <a:rect b="b" l="l" r="r" t="t"/>
              <a:pathLst>
                <a:path extrusionOk="0" h="4188" w="5524">
                  <a:moveTo>
                    <a:pt x="2759" y="0"/>
                  </a:moveTo>
                  <a:cubicBezTo>
                    <a:pt x="960" y="0"/>
                    <a:pt x="0" y="2147"/>
                    <a:pt x="1228" y="3494"/>
                  </a:cubicBezTo>
                  <a:cubicBezTo>
                    <a:pt x="1627" y="3956"/>
                    <a:pt x="2187" y="4188"/>
                    <a:pt x="2747" y="4188"/>
                  </a:cubicBezTo>
                  <a:cubicBezTo>
                    <a:pt x="3256" y="4188"/>
                    <a:pt x="3766" y="3997"/>
                    <a:pt x="4158" y="3614"/>
                  </a:cubicBezTo>
                  <a:cubicBezTo>
                    <a:pt x="5523" y="2350"/>
                    <a:pt x="4680" y="82"/>
                    <a:pt x="2834" y="1"/>
                  </a:cubicBezTo>
                  <a:cubicBezTo>
                    <a:pt x="2809" y="1"/>
                    <a:pt x="2784" y="0"/>
                    <a:pt x="27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4"/>
            <p:cNvSpPr/>
            <p:nvPr/>
          </p:nvSpPr>
          <p:spPr>
            <a:xfrm>
              <a:off x="4827125" y="1335550"/>
              <a:ext cx="138525" cy="104525"/>
            </a:xfrm>
            <a:custGeom>
              <a:rect b="b" l="l" r="r" t="t"/>
              <a:pathLst>
                <a:path extrusionOk="0" h="4181" w="5541">
                  <a:moveTo>
                    <a:pt x="2771" y="0"/>
                  </a:moveTo>
                  <a:cubicBezTo>
                    <a:pt x="924" y="0"/>
                    <a:pt x="1" y="2228"/>
                    <a:pt x="1305" y="3533"/>
                  </a:cubicBezTo>
                  <a:cubicBezTo>
                    <a:pt x="1707" y="3964"/>
                    <a:pt x="2244" y="4180"/>
                    <a:pt x="2778" y="4180"/>
                  </a:cubicBezTo>
                  <a:cubicBezTo>
                    <a:pt x="3312" y="4180"/>
                    <a:pt x="3844" y="3964"/>
                    <a:pt x="4236" y="3533"/>
                  </a:cubicBezTo>
                  <a:cubicBezTo>
                    <a:pt x="5540" y="2228"/>
                    <a:pt x="4617" y="0"/>
                    <a:pt x="27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4"/>
            <p:cNvSpPr/>
            <p:nvPr/>
          </p:nvSpPr>
          <p:spPr>
            <a:xfrm>
              <a:off x="4097525" y="2429975"/>
              <a:ext cx="137950" cy="104425"/>
            </a:xfrm>
            <a:custGeom>
              <a:rect b="b" l="l" r="r" t="t"/>
              <a:pathLst>
                <a:path extrusionOk="0" h="4177" w="5518">
                  <a:moveTo>
                    <a:pt x="2768" y="1"/>
                  </a:moveTo>
                  <a:cubicBezTo>
                    <a:pt x="2262" y="1"/>
                    <a:pt x="1755" y="192"/>
                    <a:pt x="1365" y="582"/>
                  </a:cubicBezTo>
                  <a:cubicBezTo>
                    <a:pt x="0" y="1826"/>
                    <a:pt x="823" y="4094"/>
                    <a:pt x="2690" y="4175"/>
                  </a:cubicBezTo>
                  <a:cubicBezTo>
                    <a:pt x="2723" y="4176"/>
                    <a:pt x="2755" y="4177"/>
                    <a:pt x="2787" y="4177"/>
                  </a:cubicBezTo>
                  <a:cubicBezTo>
                    <a:pt x="4571" y="4177"/>
                    <a:pt x="5518" y="2023"/>
                    <a:pt x="4296" y="702"/>
                  </a:cubicBezTo>
                  <a:cubicBezTo>
                    <a:pt x="3894" y="237"/>
                    <a:pt x="3331" y="1"/>
                    <a:pt x="27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4"/>
            <p:cNvSpPr/>
            <p:nvPr/>
          </p:nvSpPr>
          <p:spPr>
            <a:xfrm>
              <a:off x="4479550" y="2065850"/>
              <a:ext cx="110250" cy="103450"/>
            </a:xfrm>
            <a:custGeom>
              <a:rect b="b" l="l" r="r" t="t"/>
              <a:pathLst>
                <a:path extrusionOk="0" h="4138" w="4410">
                  <a:moveTo>
                    <a:pt x="2091" y="0"/>
                  </a:moveTo>
                  <a:cubicBezTo>
                    <a:pt x="1038" y="0"/>
                    <a:pt x="27" y="804"/>
                    <a:pt x="14" y="2040"/>
                  </a:cubicBezTo>
                  <a:cubicBezTo>
                    <a:pt x="0" y="3299"/>
                    <a:pt x="1022" y="4138"/>
                    <a:pt x="2093" y="4138"/>
                  </a:cubicBezTo>
                  <a:cubicBezTo>
                    <a:pt x="2593" y="4138"/>
                    <a:pt x="3105" y="3954"/>
                    <a:pt x="3526" y="3545"/>
                  </a:cubicBezTo>
                  <a:cubicBezTo>
                    <a:pt x="4390" y="2763"/>
                    <a:pt x="4410" y="1418"/>
                    <a:pt x="3567" y="635"/>
                  </a:cubicBezTo>
                  <a:cubicBezTo>
                    <a:pt x="3142" y="197"/>
                    <a:pt x="2611" y="0"/>
                    <a:pt x="20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4"/>
            <p:cNvSpPr/>
            <p:nvPr/>
          </p:nvSpPr>
          <p:spPr>
            <a:xfrm>
              <a:off x="5922550"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4"/>
            <p:cNvSpPr/>
            <p:nvPr/>
          </p:nvSpPr>
          <p:spPr>
            <a:xfrm>
              <a:off x="6288000" y="2430450"/>
              <a:ext cx="138375" cy="104425"/>
            </a:xfrm>
            <a:custGeom>
              <a:rect b="b" l="l" r="r" t="t"/>
              <a:pathLst>
                <a:path extrusionOk="0" h="4177" w="5535">
                  <a:moveTo>
                    <a:pt x="2780" y="1"/>
                  </a:moveTo>
                  <a:cubicBezTo>
                    <a:pt x="950" y="1"/>
                    <a:pt x="1" y="2195"/>
                    <a:pt x="1279" y="3513"/>
                  </a:cubicBezTo>
                  <a:cubicBezTo>
                    <a:pt x="1670" y="3955"/>
                    <a:pt x="2213" y="4176"/>
                    <a:pt x="2760" y="4176"/>
                  </a:cubicBezTo>
                  <a:cubicBezTo>
                    <a:pt x="3282" y="4176"/>
                    <a:pt x="3808" y="3975"/>
                    <a:pt x="4210" y="3574"/>
                  </a:cubicBezTo>
                  <a:cubicBezTo>
                    <a:pt x="5535" y="2289"/>
                    <a:pt x="4651" y="41"/>
                    <a:pt x="2805" y="1"/>
                  </a:cubicBezTo>
                  <a:cubicBezTo>
                    <a:pt x="2796" y="1"/>
                    <a:pt x="2788" y="1"/>
                    <a:pt x="27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4"/>
            <p:cNvSpPr/>
            <p:nvPr/>
          </p:nvSpPr>
          <p:spPr>
            <a:xfrm>
              <a:off x="6287850"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1" y="1917"/>
                    <a:pt x="4216" y="632"/>
                  </a:cubicBezTo>
                  <a:cubicBezTo>
                    <a:pt x="3824" y="211"/>
                    <a:pt x="3293" y="0"/>
                    <a:pt x="27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4"/>
            <p:cNvSpPr/>
            <p:nvPr/>
          </p:nvSpPr>
          <p:spPr>
            <a:xfrm>
              <a:off x="5932575" y="1334900"/>
              <a:ext cx="118450" cy="105375"/>
            </a:xfrm>
            <a:custGeom>
              <a:rect b="b" l="l" r="r" t="t"/>
              <a:pathLst>
                <a:path extrusionOk="0" h="4215" w="4738">
                  <a:moveTo>
                    <a:pt x="2354" y="0"/>
                  </a:moveTo>
                  <a:cubicBezTo>
                    <a:pt x="1884" y="0"/>
                    <a:pt x="1415" y="174"/>
                    <a:pt x="1025" y="528"/>
                  </a:cubicBezTo>
                  <a:cubicBezTo>
                    <a:pt x="10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4"/>
            <p:cNvSpPr/>
            <p:nvPr/>
          </p:nvSpPr>
          <p:spPr>
            <a:xfrm>
              <a:off x="5922825" y="1700325"/>
              <a:ext cx="138250" cy="104425"/>
            </a:xfrm>
            <a:custGeom>
              <a:rect b="b" l="l" r="r" t="t"/>
              <a:pathLst>
                <a:path extrusionOk="0" h="4177" w="5530">
                  <a:moveTo>
                    <a:pt x="2770" y="1"/>
                  </a:moveTo>
                  <a:cubicBezTo>
                    <a:pt x="956" y="1"/>
                    <a:pt x="1" y="2201"/>
                    <a:pt x="1274" y="3514"/>
                  </a:cubicBezTo>
                  <a:cubicBezTo>
                    <a:pt x="1675" y="3956"/>
                    <a:pt x="2223" y="4177"/>
                    <a:pt x="2770" y="4177"/>
                  </a:cubicBezTo>
                  <a:cubicBezTo>
                    <a:pt x="3292" y="4177"/>
                    <a:pt x="3813" y="3976"/>
                    <a:pt x="4205" y="3574"/>
                  </a:cubicBezTo>
                  <a:cubicBezTo>
                    <a:pt x="5529" y="2290"/>
                    <a:pt x="4666" y="41"/>
                    <a:pt x="2820" y="1"/>
                  </a:cubicBezTo>
                  <a:cubicBezTo>
                    <a:pt x="2803" y="1"/>
                    <a:pt x="2787" y="1"/>
                    <a:pt x="27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4"/>
            <p:cNvSpPr/>
            <p:nvPr/>
          </p:nvSpPr>
          <p:spPr>
            <a:xfrm>
              <a:off x="5922700" y="2065650"/>
              <a:ext cx="138375" cy="104350"/>
            </a:xfrm>
            <a:custGeom>
              <a:rect b="b" l="l" r="r" t="t"/>
              <a:pathLst>
                <a:path extrusionOk="0" h="4174" w="5535">
                  <a:moveTo>
                    <a:pt x="2760" y="1"/>
                  </a:moveTo>
                  <a:cubicBezTo>
                    <a:pt x="929" y="1"/>
                    <a:pt x="0" y="2214"/>
                    <a:pt x="1299" y="3513"/>
                  </a:cubicBezTo>
                  <a:cubicBezTo>
                    <a:pt x="1697" y="3952"/>
                    <a:pt x="2241" y="4173"/>
                    <a:pt x="2785" y="4173"/>
                  </a:cubicBezTo>
                  <a:cubicBezTo>
                    <a:pt x="3310" y="4173"/>
                    <a:pt x="3835" y="3967"/>
                    <a:pt x="4230" y="3553"/>
                  </a:cubicBezTo>
                  <a:cubicBezTo>
                    <a:pt x="5534" y="2269"/>
                    <a:pt x="4631" y="21"/>
                    <a:pt x="2784" y="1"/>
                  </a:cubicBezTo>
                  <a:cubicBezTo>
                    <a:pt x="2776" y="1"/>
                    <a:pt x="2768" y="1"/>
                    <a:pt x="27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4"/>
            <p:cNvSpPr/>
            <p:nvPr/>
          </p:nvSpPr>
          <p:spPr>
            <a:xfrm>
              <a:off x="6299900" y="1724425"/>
              <a:ext cx="47700" cy="79325"/>
            </a:xfrm>
            <a:custGeom>
              <a:rect b="b" l="l" r="r" t="t"/>
              <a:pathLst>
                <a:path extrusionOk="0" h="3173" w="1908">
                  <a:moveTo>
                    <a:pt x="542" y="1"/>
                  </a:moveTo>
                  <a:lnTo>
                    <a:pt x="542" y="1"/>
                  </a:lnTo>
                  <a:cubicBezTo>
                    <a:pt x="0" y="784"/>
                    <a:pt x="101" y="1847"/>
                    <a:pt x="763" y="2530"/>
                  </a:cubicBezTo>
                  <a:cubicBezTo>
                    <a:pt x="1064" y="2851"/>
                    <a:pt x="1466" y="3072"/>
                    <a:pt x="1907" y="3172"/>
                  </a:cubicBezTo>
                  <a:cubicBezTo>
                    <a:pt x="1466" y="2108"/>
                    <a:pt x="1004" y="1045"/>
                    <a:pt x="5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4"/>
            <p:cNvSpPr/>
            <p:nvPr/>
          </p:nvSpPr>
          <p:spPr>
            <a:xfrm>
              <a:off x="5923050" y="2429975"/>
              <a:ext cx="137950" cy="104425"/>
            </a:xfrm>
            <a:custGeom>
              <a:rect b="b" l="l" r="r" t="t"/>
              <a:pathLst>
                <a:path extrusionOk="0" h="4177" w="5518">
                  <a:moveTo>
                    <a:pt x="2766" y="1"/>
                  </a:moveTo>
                  <a:cubicBezTo>
                    <a:pt x="2262" y="1"/>
                    <a:pt x="1755" y="192"/>
                    <a:pt x="1365" y="582"/>
                  </a:cubicBezTo>
                  <a:cubicBezTo>
                    <a:pt x="1" y="1826"/>
                    <a:pt x="823" y="4094"/>
                    <a:pt x="2670" y="4175"/>
                  </a:cubicBezTo>
                  <a:cubicBezTo>
                    <a:pt x="2703" y="4176"/>
                    <a:pt x="2735" y="4177"/>
                    <a:pt x="2768" y="4177"/>
                  </a:cubicBezTo>
                  <a:cubicBezTo>
                    <a:pt x="4552" y="4177"/>
                    <a:pt x="5518" y="2023"/>
                    <a:pt x="4276" y="702"/>
                  </a:cubicBezTo>
                  <a:cubicBezTo>
                    <a:pt x="3885" y="237"/>
                    <a:pt x="3327" y="1"/>
                    <a:pt x="27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4"/>
            <p:cNvSpPr/>
            <p:nvPr/>
          </p:nvSpPr>
          <p:spPr>
            <a:xfrm>
              <a:off x="6287350" y="2065075"/>
              <a:ext cx="138375" cy="104475"/>
            </a:xfrm>
            <a:custGeom>
              <a:rect b="b" l="l" r="r" t="t"/>
              <a:pathLst>
                <a:path extrusionOk="0" h="4179" w="5535">
                  <a:moveTo>
                    <a:pt x="2780" y="1"/>
                  </a:moveTo>
                  <a:cubicBezTo>
                    <a:pt x="2260" y="1"/>
                    <a:pt x="1740" y="202"/>
                    <a:pt x="1345" y="606"/>
                  </a:cubicBezTo>
                  <a:cubicBezTo>
                    <a:pt x="1" y="1890"/>
                    <a:pt x="884" y="4138"/>
                    <a:pt x="2751" y="4179"/>
                  </a:cubicBezTo>
                  <a:cubicBezTo>
                    <a:pt x="2759" y="4179"/>
                    <a:pt x="2767" y="4179"/>
                    <a:pt x="2775" y="4179"/>
                  </a:cubicBezTo>
                  <a:cubicBezTo>
                    <a:pt x="4606" y="4179"/>
                    <a:pt x="5535" y="1965"/>
                    <a:pt x="4256" y="646"/>
                  </a:cubicBezTo>
                  <a:cubicBezTo>
                    <a:pt x="3857" y="217"/>
                    <a:pt x="3319" y="1"/>
                    <a:pt x="27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4"/>
            <p:cNvSpPr/>
            <p:nvPr/>
          </p:nvSpPr>
          <p:spPr>
            <a:xfrm>
              <a:off x="1174050" y="3523125"/>
              <a:ext cx="138525" cy="104150"/>
            </a:xfrm>
            <a:custGeom>
              <a:rect b="b" l="l" r="r" t="t"/>
              <a:pathLst>
                <a:path extrusionOk="0" h="4166" w="5541">
                  <a:moveTo>
                    <a:pt x="2763" y="0"/>
                  </a:moveTo>
                  <a:cubicBezTo>
                    <a:pt x="2229" y="0"/>
                    <a:pt x="1697" y="211"/>
                    <a:pt x="1305" y="633"/>
                  </a:cubicBezTo>
                  <a:cubicBezTo>
                    <a:pt x="1" y="1937"/>
                    <a:pt x="924" y="4165"/>
                    <a:pt x="2771" y="4165"/>
                  </a:cubicBezTo>
                  <a:cubicBezTo>
                    <a:pt x="4617" y="4165"/>
                    <a:pt x="5540" y="1937"/>
                    <a:pt x="4236" y="633"/>
                  </a:cubicBezTo>
                  <a:cubicBezTo>
                    <a:pt x="3834" y="211"/>
                    <a:pt x="3297" y="0"/>
                    <a:pt x="27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4"/>
            <p:cNvSpPr/>
            <p:nvPr/>
          </p:nvSpPr>
          <p:spPr>
            <a:xfrm>
              <a:off x="1539275" y="3159025"/>
              <a:ext cx="138100" cy="104200"/>
            </a:xfrm>
            <a:custGeom>
              <a:rect b="b" l="l" r="r" t="t"/>
              <a:pathLst>
                <a:path extrusionOk="0" h="4168" w="5524">
                  <a:moveTo>
                    <a:pt x="2740" y="1"/>
                  </a:moveTo>
                  <a:cubicBezTo>
                    <a:pt x="941" y="1"/>
                    <a:pt x="1" y="2168"/>
                    <a:pt x="1248" y="3495"/>
                  </a:cubicBezTo>
                  <a:cubicBezTo>
                    <a:pt x="1654" y="3942"/>
                    <a:pt x="2210" y="4168"/>
                    <a:pt x="2763" y="4168"/>
                  </a:cubicBezTo>
                  <a:cubicBezTo>
                    <a:pt x="3279" y="4168"/>
                    <a:pt x="3792" y="3972"/>
                    <a:pt x="4179" y="3575"/>
                  </a:cubicBezTo>
                  <a:cubicBezTo>
                    <a:pt x="5524" y="2290"/>
                    <a:pt x="4641" y="42"/>
                    <a:pt x="2814" y="2"/>
                  </a:cubicBezTo>
                  <a:cubicBezTo>
                    <a:pt x="2789" y="1"/>
                    <a:pt x="2765" y="1"/>
                    <a:pt x="27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4"/>
            <p:cNvSpPr/>
            <p:nvPr/>
          </p:nvSpPr>
          <p:spPr>
            <a:xfrm>
              <a:off x="1252825" y="3889175"/>
              <a:ext cx="48200" cy="79825"/>
            </a:xfrm>
            <a:custGeom>
              <a:rect b="b" l="l" r="r" t="t"/>
              <a:pathLst>
                <a:path extrusionOk="0" h="3193" w="1928">
                  <a:moveTo>
                    <a:pt x="1" y="1"/>
                  </a:moveTo>
                  <a:lnTo>
                    <a:pt x="1" y="1"/>
                  </a:lnTo>
                  <a:cubicBezTo>
                    <a:pt x="442" y="1065"/>
                    <a:pt x="884" y="2128"/>
                    <a:pt x="1366" y="3192"/>
                  </a:cubicBezTo>
                  <a:cubicBezTo>
                    <a:pt x="1928" y="2369"/>
                    <a:pt x="1787" y="1245"/>
                    <a:pt x="1065" y="583"/>
                  </a:cubicBezTo>
                  <a:cubicBezTo>
                    <a:pt x="764" y="282"/>
                    <a:pt x="402" y="8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4"/>
            <p:cNvSpPr/>
            <p:nvPr/>
          </p:nvSpPr>
          <p:spPr>
            <a:xfrm>
              <a:off x="1550400" y="3523825"/>
              <a:ext cx="114925" cy="103675"/>
            </a:xfrm>
            <a:custGeom>
              <a:rect b="b" l="l" r="r" t="t"/>
              <a:pathLst>
                <a:path extrusionOk="0" h="4147" w="4597">
                  <a:moveTo>
                    <a:pt x="2312" y="1"/>
                  </a:moveTo>
                  <a:cubicBezTo>
                    <a:pt x="1809" y="1"/>
                    <a:pt x="1304" y="182"/>
                    <a:pt x="904" y="544"/>
                  </a:cubicBezTo>
                  <a:cubicBezTo>
                    <a:pt x="61" y="1327"/>
                    <a:pt x="1" y="2632"/>
                    <a:pt x="783" y="3475"/>
                  </a:cubicBezTo>
                  <a:cubicBezTo>
                    <a:pt x="1196" y="3920"/>
                    <a:pt x="1755" y="4147"/>
                    <a:pt x="2314" y="4147"/>
                  </a:cubicBezTo>
                  <a:cubicBezTo>
                    <a:pt x="2815" y="4147"/>
                    <a:pt x="3316" y="3965"/>
                    <a:pt x="3714" y="3595"/>
                  </a:cubicBezTo>
                  <a:cubicBezTo>
                    <a:pt x="4557" y="2833"/>
                    <a:pt x="4597" y="1508"/>
                    <a:pt x="3834" y="665"/>
                  </a:cubicBezTo>
                  <a:cubicBezTo>
                    <a:pt x="3423" y="222"/>
                    <a:pt x="2868" y="1"/>
                    <a:pt x="2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4"/>
            <p:cNvSpPr/>
            <p:nvPr/>
          </p:nvSpPr>
          <p:spPr>
            <a:xfrm>
              <a:off x="1903950" y="3158550"/>
              <a:ext cx="138725" cy="104425"/>
            </a:xfrm>
            <a:custGeom>
              <a:rect b="b" l="l" r="r" t="t"/>
              <a:pathLst>
                <a:path extrusionOk="0" h="4177" w="5549">
                  <a:moveTo>
                    <a:pt x="2750" y="1"/>
                  </a:moveTo>
                  <a:cubicBezTo>
                    <a:pt x="936" y="1"/>
                    <a:pt x="1" y="2201"/>
                    <a:pt x="1274" y="3514"/>
                  </a:cubicBezTo>
                  <a:cubicBezTo>
                    <a:pt x="1674" y="3955"/>
                    <a:pt x="2222" y="4176"/>
                    <a:pt x="2770" y="4176"/>
                  </a:cubicBezTo>
                  <a:cubicBezTo>
                    <a:pt x="3291" y="4176"/>
                    <a:pt x="3812" y="3976"/>
                    <a:pt x="4204" y="3574"/>
                  </a:cubicBezTo>
                  <a:cubicBezTo>
                    <a:pt x="5549" y="2289"/>
                    <a:pt x="4646" y="41"/>
                    <a:pt x="2799" y="1"/>
                  </a:cubicBezTo>
                  <a:cubicBezTo>
                    <a:pt x="2783" y="1"/>
                    <a:pt x="2766" y="1"/>
                    <a:pt x="27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4"/>
            <p:cNvSpPr/>
            <p:nvPr/>
          </p:nvSpPr>
          <p:spPr>
            <a:xfrm>
              <a:off x="1538850" y="3888200"/>
              <a:ext cx="137975" cy="104425"/>
            </a:xfrm>
            <a:custGeom>
              <a:rect b="b" l="l" r="r" t="t"/>
              <a:pathLst>
                <a:path extrusionOk="0" h="4177" w="5519">
                  <a:moveTo>
                    <a:pt x="2769" y="0"/>
                  </a:moveTo>
                  <a:cubicBezTo>
                    <a:pt x="2262" y="0"/>
                    <a:pt x="1755" y="192"/>
                    <a:pt x="1366" y="582"/>
                  </a:cubicBezTo>
                  <a:cubicBezTo>
                    <a:pt x="1" y="1826"/>
                    <a:pt x="844" y="4094"/>
                    <a:pt x="2690" y="4175"/>
                  </a:cubicBezTo>
                  <a:cubicBezTo>
                    <a:pt x="2724" y="4176"/>
                    <a:pt x="2756" y="4177"/>
                    <a:pt x="2789" y="4177"/>
                  </a:cubicBezTo>
                  <a:cubicBezTo>
                    <a:pt x="4572" y="4177"/>
                    <a:pt x="5518" y="2043"/>
                    <a:pt x="4296" y="702"/>
                  </a:cubicBezTo>
                  <a:cubicBezTo>
                    <a:pt x="3895" y="237"/>
                    <a:pt x="3332" y="0"/>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4"/>
            <p:cNvSpPr/>
            <p:nvPr/>
          </p:nvSpPr>
          <p:spPr>
            <a:xfrm>
              <a:off x="1903950"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4"/>
            <p:cNvSpPr/>
            <p:nvPr/>
          </p:nvSpPr>
          <p:spPr>
            <a:xfrm>
              <a:off x="1539000" y="4253475"/>
              <a:ext cx="138375" cy="104400"/>
            </a:xfrm>
            <a:custGeom>
              <a:rect b="b" l="l" r="r" t="t"/>
              <a:pathLst>
                <a:path extrusionOk="0" h="4176" w="5535">
                  <a:moveTo>
                    <a:pt x="2758" y="1"/>
                  </a:moveTo>
                  <a:cubicBezTo>
                    <a:pt x="2213" y="1"/>
                    <a:pt x="1670" y="221"/>
                    <a:pt x="1279" y="663"/>
                  </a:cubicBezTo>
                  <a:cubicBezTo>
                    <a:pt x="1" y="1982"/>
                    <a:pt x="950" y="4176"/>
                    <a:pt x="2780" y="4176"/>
                  </a:cubicBezTo>
                  <a:cubicBezTo>
                    <a:pt x="2788" y="4176"/>
                    <a:pt x="2797" y="4176"/>
                    <a:pt x="2805" y="4176"/>
                  </a:cubicBezTo>
                  <a:cubicBezTo>
                    <a:pt x="4652" y="4136"/>
                    <a:pt x="5535" y="1888"/>
                    <a:pt x="4190" y="603"/>
                  </a:cubicBezTo>
                  <a:cubicBezTo>
                    <a:pt x="3798" y="201"/>
                    <a:pt x="3277" y="1"/>
                    <a:pt x="2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4"/>
            <p:cNvSpPr/>
            <p:nvPr/>
          </p:nvSpPr>
          <p:spPr>
            <a:xfrm>
              <a:off x="1903675" y="3888175"/>
              <a:ext cx="138725" cy="104425"/>
            </a:xfrm>
            <a:custGeom>
              <a:rect b="b" l="l" r="r" t="t"/>
              <a:pathLst>
                <a:path extrusionOk="0" h="4177" w="5549">
                  <a:moveTo>
                    <a:pt x="2779" y="0"/>
                  </a:moveTo>
                  <a:cubicBezTo>
                    <a:pt x="2258" y="0"/>
                    <a:pt x="1737" y="201"/>
                    <a:pt x="1345" y="603"/>
                  </a:cubicBezTo>
                  <a:cubicBezTo>
                    <a:pt x="0" y="1887"/>
                    <a:pt x="883" y="4135"/>
                    <a:pt x="2750" y="4176"/>
                  </a:cubicBezTo>
                  <a:cubicBezTo>
                    <a:pt x="2766" y="4176"/>
                    <a:pt x="2783" y="4176"/>
                    <a:pt x="2799" y="4176"/>
                  </a:cubicBezTo>
                  <a:cubicBezTo>
                    <a:pt x="4614" y="4176"/>
                    <a:pt x="5549" y="1976"/>
                    <a:pt x="4275" y="663"/>
                  </a:cubicBezTo>
                  <a:cubicBezTo>
                    <a:pt x="3875" y="221"/>
                    <a:pt x="3327" y="0"/>
                    <a:pt x="27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4"/>
            <p:cNvSpPr/>
            <p:nvPr/>
          </p:nvSpPr>
          <p:spPr>
            <a:xfrm>
              <a:off x="1903675" y="4253225"/>
              <a:ext cx="138725" cy="104675"/>
            </a:xfrm>
            <a:custGeom>
              <a:rect b="b" l="l" r="r" t="t"/>
              <a:pathLst>
                <a:path extrusionOk="0" h="4187" w="5549">
                  <a:moveTo>
                    <a:pt x="2775" y="0"/>
                  </a:moveTo>
                  <a:cubicBezTo>
                    <a:pt x="2260" y="0"/>
                    <a:pt x="1742" y="196"/>
                    <a:pt x="1345" y="593"/>
                  </a:cubicBezTo>
                  <a:cubicBezTo>
                    <a:pt x="0" y="1878"/>
                    <a:pt x="883" y="4126"/>
                    <a:pt x="2730" y="4186"/>
                  </a:cubicBezTo>
                  <a:cubicBezTo>
                    <a:pt x="2746" y="4186"/>
                    <a:pt x="2763" y="4186"/>
                    <a:pt x="2779" y="4186"/>
                  </a:cubicBezTo>
                  <a:cubicBezTo>
                    <a:pt x="4594" y="4186"/>
                    <a:pt x="5548" y="2006"/>
                    <a:pt x="4275" y="673"/>
                  </a:cubicBezTo>
                  <a:cubicBezTo>
                    <a:pt x="3880" y="226"/>
                    <a:pt x="3329" y="0"/>
                    <a:pt x="27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4"/>
            <p:cNvSpPr/>
            <p:nvPr/>
          </p:nvSpPr>
          <p:spPr>
            <a:xfrm>
              <a:off x="1903800"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8" y="4176"/>
                    <a:pt x="2797" y="4176"/>
                    <a:pt x="2805" y="4176"/>
                  </a:cubicBezTo>
                  <a:cubicBezTo>
                    <a:pt x="4652" y="4136"/>
                    <a:pt x="5535" y="1888"/>
                    <a:pt x="4210" y="603"/>
                  </a:cubicBezTo>
                  <a:cubicBezTo>
                    <a:pt x="3818" y="202"/>
                    <a:pt x="3297" y="1"/>
                    <a:pt x="27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4"/>
            <p:cNvSpPr/>
            <p:nvPr/>
          </p:nvSpPr>
          <p:spPr>
            <a:xfrm>
              <a:off x="1173550" y="3158325"/>
              <a:ext cx="138875" cy="104150"/>
            </a:xfrm>
            <a:custGeom>
              <a:rect b="b" l="l" r="r" t="t"/>
              <a:pathLst>
                <a:path extrusionOk="0" h="4166" w="5555">
                  <a:moveTo>
                    <a:pt x="2791" y="0"/>
                  </a:moveTo>
                  <a:cubicBezTo>
                    <a:pt x="2259" y="0"/>
                    <a:pt x="1727" y="211"/>
                    <a:pt x="1325" y="632"/>
                  </a:cubicBezTo>
                  <a:cubicBezTo>
                    <a:pt x="1" y="1917"/>
                    <a:pt x="924" y="4165"/>
                    <a:pt x="2770" y="4165"/>
                  </a:cubicBezTo>
                  <a:cubicBezTo>
                    <a:pt x="2779" y="4165"/>
                    <a:pt x="2787" y="4165"/>
                    <a:pt x="2795" y="4165"/>
                  </a:cubicBezTo>
                  <a:cubicBezTo>
                    <a:pt x="4625" y="4165"/>
                    <a:pt x="5555" y="1931"/>
                    <a:pt x="4256" y="632"/>
                  </a:cubicBezTo>
                  <a:cubicBezTo>
                    <a:pt x="3854" y="211"/>
                    <a:pt x="3322" y="0"/>
                    <a:pt x="27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4"/>
            <p:cNvSpPr/>
            <p:nvPr/>
          </p:nvSpPr>
          <p:spPr>
            <a:xfrm>
              <a:off x="2999075" y="3523875"/>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4"/>
            <p:cNvSpPr/>
            <p:nvPr/>
          </p:nvSpPr>
          <p:spPr>
            <a:xfrm>
              <a:off x="3364825" y="3159025"/>
              <a:ext cx="138100" cy="104200"/>
            </a:xfrm>
            <a:custGeom>
              <a:rect b="b" l="l" r="r" t="t"/>
              <a:pathLst>
                <a:path extrusionOk="0" h="4168" w="5524">
                  <a:moveTo>
                    <a:pt x="2720" y="1"/>
                  </a:moveTo>
                  <a:cubicBezTo>
                    <a:pt x="921" y="1"/>
                    <a:pt x="0" y="2168"/>
                    <a:pt x="1248" y="3495"/>
                  </a:cubicBezTo>
                  <a:cubicBezTo>
                    <a:pt x="1653" y="3942"/>
                    <a:pt x="2209" y="4168"/>
                    <a:pt x="2763" y="4168"/>
                  </a:cubicBezTo>
                  <a:cubicBezTo>
                    <a:pt x="3278" y="4168"/>
                    <a:pt x="3791" y="3972"/>
                    <a:pt x="4178" y="3575"/>
                  </a:cubicBezTo>
                  <a:cubicBezTo>
                    <a:pt x="5523" y="2290"/>
                    <a:pt x="4640" y="42"/>
                    <a:pt x="2793" y="2"/>
                  </a:cubicBezTo>
                  <a:cubicBezTo>
                    <a:pt x="2769" y="1"/>
                    <a:pt x="2744" y="1"/>
                    <a:pt x="27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4"/>
            <p:cNvSpPr/>
            <p:nvPr/>
          </p:nvSpPr>
          <p:spPr>
            <a:xfrm>
              <a:off x="2268975" y="4618300"/>
              <a:ext cx="138525" cy="104400"/>
            </a:xfrm>
            <a:custGeom>
              <a:rect b="b" l="l" r="r" t="t"/>
              <a:pathLst>
                <a:path extrusionOk="0" h="4176" w="5541">
                  <a:moveTo>
                    <a:pt x="2761" y="0"/>
                  </a:moveTo>
                  <a:cubicBezTo>
                    <a:pt x="2236" y="0"/>
                    <a:pt x="1712" y="206"/>
                    <a:pt x="1325" y="622"/>
                  </a:cubicBezTo>
                  <a:cubicBezTo>
                    <a:pt x="0" y="1927"/>
                    <a:pt x="924" y="4155"/>
                    <a:pt x="2770" y="4175"/>
                  </a:cubicBezTo>
                  <a:cubicBezTo>
                    <a:pt x="4617" y="4175"/>
                    <a:pt x="5540" y="1947"/>
                    <a:pt x="4236" y="642"/>
                  </a:cubicBezTo>
                  <a:cubicBezTo>
                    <a:pt x="3839" y="216"/>
                    <a:pt x="3300" y="0"/>
                    <a:pt x="27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4"/>
            <p:cNvSpPr/>
            <p:nvPr/>
          </p:nvSpPr>
          <p:spPr>
            <a:xfrm>
              <a:off x="2634275" y="4253475"/>
              <a:ext cx="138375" cy="104400"/>
            </a:xfrm>
            <a:custGeom>
              <a:rect b="b" l="l" r="r" t="t"/>
              <a:pathLst>
                <a:path extrusionOk="0" h="4176" w="5535">
                  <a:moveTo>
                    <a:pt x="2768" y="1"/>
                  </a:moveTo>
                  <a:cubicBezTo>
                    <a:pt x="2248" y="1"/>
                    <a:pt x="1727" y="201"/>
                    <a:pt x="1325" y="603"/>
                  </a:cubicBezTo>
                  <a:cubicBezTo>
                    <a:pt x="1" y="1888"/>
                    <a:pt x="884" y="4136"/>
                    <a:pt x="2730" y="4176"/>
                  </a:cubicBezTo>
                  <a:cubicBezTo>
                    <a:pt x="2739" y="4176"/>
                    <a:pt x="2747" y="4176"/>
                    <a:pt x="2755" y="4176"/>
                  </a:cubicBezTo>
                  <a:cubicBezTo>
                    <a:pt x="4586" y="4176"/>
                    <a:pt x="5535" y="1982"/>
                    <a:pt x="4256" y="663"/>
                  </a:cubicBezTo>
                  <a:cubicBezTo>
                    <a:pt x="3855" y="221"/>
                    <a:pt x="3312" y="1"/>
                    <a:pt x="27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4"/>
            <p:cNvSpPr/>
            <p:nvPr/>
          </p:nvSpPr>
          <p:spPr>
            <a:xfrm>
              <a:off x="3016300" y="3888925"/>
              <a:ext cx="110275" cy="103625"/>
            </a:xfrm>
            <a:custGeom>
              <a:rect b="b" l="l" r="r" t="t"/>
              <a:pathLst>
                <a:path extrusionOk="0" h="4145" w="4411">
                  <a:moveTo>
                    <a:pt x="2102" y="1"/>
                  </a:moveTo>
                  <a:cubicBezTo>
                    <a:pt x="1031" y="1"/>
                    <a:pt x="1" y="840"/>
                    <a:pt x="14" y="2098"/>
                  </a:cubicBezTo>
                  <a:cubicBezTo>
                    <a:pt x="41" y="3338"/>
                    <a:pt x="1055" y="4144"/>
                    <a:pt x="2108" y="4144"/>
                  </a:cubicBezTo>
                  <a:cubicBezTo>
                    <a:pt x="2622" y="4144"/>
                    <a:pt x="3145" y="3952"/>
                    <a:pt x="3567" y="3523"/>
                  </a:cubicBezTo>
                  <a:cubicBezTo>
                    <a:pt x="4410" y="2720"/>
                    <a:pt x="4390" y="1376"/>
                    <a:pt x="3527" y="593"/>
                  </a:cubicBezTo>
                  <a:cubicBezTo>
                    <a:pt x="3112" y="184"/>
                    <a:pt x="2602" y="1"/>
                    <a:pt x="21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4"/>
            <p:cNvSpPr/>
            <p:nvPr/>
          </p:nvSpPr>
          <p:spPr>
            <a:xfrm>
              <a:off x="3375925" y="3523825"/>
              <a:ext cx="114950" cy="103675"/>
            </a:xfrm>
            <a:custGeom>
              <a:rect b="b" l="l" r="r" t="t"/>
              <a:pathLst>
                <a:path extrusionOk="0" h="4147" w="4598">
                  <a:moveTo>
                    <a:pt x="2312" y="1"/>
                  </a:moveTo>
                  <a:cubicBezTo>
                    <a:pt x="1809" y="1"/>
                    <a:pt x="1305" y="182"/>
                    <a:pt x="904" y="544"/>
                  </a:cubicBezTo>
                  <a:cubicBezTo>
                    <a:pt x="61" y="1327"/>
                    <a:pt x="1" y="2632"/>
                    <a:pt x="784" y="3475"/>
                  </a:cubicBezTo>
                  <a:cubicBezTo>
                    <a:pt x="1186" y="3920"/>
                    <a:pt x="1745" y="4147"/>
                    <a:pt x="2307" y="4147"/>
                  </a:cubicBezTo>
                  <a:cubicBezTo>
                    <a:pt x="2810" y="4147"/>
                    <a:pt x="3316" y="3965"/>
                    <a:pt x="3714" y="3595"/>
                  </a:cubicBezTo>
                  <a:cubicBezTo>
                    <a:pt x="4537" y="2833"/>
                    <a:pt x="4597" y="1508"/>
                    <a:pt x="3835" y="665"/>
                  </a:cubicBezTo>
                  <a:cubicBezTo>
                    <a:pt x="3424" y="222"/>
                    <a:pt x="2869" y="1"/>
                    <a:pt x="2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4"/>
            <p:cNvSpPr/>
            <p:nvPr/>
          </p:nvSpPr>
          <p:spPr>
            <a:xfrm>
              <a:off x="3729475" y="3158550"/>
              <a:ext cx="138250" cy="104425"/>
            </a:xfrm>
            <a:custGeom>
              <a:rect b="b" l="l" r="r" t="t"/>
              <a:pathLst>
                <a:path extrusionOk="0" h="4177" w="5530">
                  <a:moveTo>
                    <a:pt x="2750" y="1"/>
                  </a:moveTo>
                  <a:cubicBezTo>
                    <a:pt x="936" y="1"/>
                    <a:pt x="1" y="2201"/>
                    <a:pt x="1274" y="3514"/>
                  </a:cubicBezTo>
                  <a:cubicBezTo>
                    <a:pt x="1675" y="3955"/>
                    <a:pt x="2223" y="4176"/>
                    <a:pt x="2770" y="4176"/>
                  </a:cubicBezTo>
                  <a:cubicBezTo>
                    <a:pt x="3292" y="4176"/>
                    <a:pt x="3813" y="3976"/>
                    <a:pt x="4205" y="3574"/>
                  </a:cubicBezTo>
                  <a:cubicBezTo>
                    <a:pt x="5529" y="2289"/>
                    <a:pt x="4646" y="41"/>
                    <a:pt x="2799" y="1"/>
                  </a:cubicBezTo>
                  <a:cubicBezTo>
                    <a:pt x="2783" y="1"/>
                    <a:pt x="2767" y="1"/>
                    <a:pt x="27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4"/>
            <p:cNvSpPr/>
            <p:nvPr/>
          </p:nvSpPr>
          <p:spPr>
            <a:xfrm>
              <a:off x="2634275" y="4618550"/>
              <a:ext cx="138025" cy="104150"/>
            </a:xfrm>
            <a:custGeom>
              <a:rect b="b" l="l" r="r" t="t"/>
              <a:pathLst>
                <a:path extrusionOk="0" h="4166" w="5521">
                  <a:moveTo>
                    <a:pt x="2761" y="0"/>
                  </a:moveTo>
                  <a:cubicBezTo>
                    <a:pt x="2229" y="0"/>
                    <a:pt x="1697" y="211"/>
                    <a:pt x="1305" y="632"/>
                  </a:cubicBezTo>
                  <a:cubicBezTo>
                    <a:pt x="1" y="1937"/>
                    <a:pt x="904" y="4165"/>
                    <a:pt x="2751" y="4165"/>
                  </a:cubicBezTo>
                  <a:cubicBezTo>
                    <a:pt x="4597" y="4165"/>
                    <a:pt x="5520" y="1937"/>
                    <a:pt x="4216" y="632"/>
                  </a:cubicBezTo>
                  <a:cubicBezTo>
                    <a:pt x="3824" y="211"/>
                    <a:pt x="3292" y="0"/>
                    <a:pt x="27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4"/>
            <p:cNvSpPr/>
            <p:nvPr/>
          </p:nvSpPr>
          <p:spPr>
            <a:xfrm>
              <a:off x="2999575" y="4253175"/>
              <a:ext cx="137575" cy="104375"/>
            </a:xfrm>
            <a:custGeom>
              <a:rect b="b" l="l" r="r" t="t"/>
              <a:pathLst>
                <a:path extrusionOk="0" h="4175" w="5503">
                  <a:moveTo>
                    <a:pt x="2746" y="0"/>
                  </a:moveTo>
                  <a:cubicBezTo>
                    <a:pt x="2272" y="0"/>
                    <a:pt x="1799" y="178"/>
                    <a:pt x="1406" y="535"/>
                  </a:cubicBezTo>
                  <a:cubicBezTo>
                    <a:pt x="1" y="1739"/>
                    <a:pt x="764" y="4047"/>
                    <a:pt x="2610" y="4168"/>
                  </a:cubicBezTo>
                  <a:cubicBezTo>
                    <a:pt x="2668" y="4172"/>
                    <a:pt x="2724" y="4174"/>
                    <a:pt x="2780" y="4174"/>
                  </a:cubicBezTo>
                  <a:cubicBezTo>
                    <a:pt x="4522" y="4174"/>
                    <a:pt x="5503" y="2097"/>
                    <a:pt x="4316" y="756"/>
                  </a:cubicBezTo>
                  <a:cubicBezTo>
                    <a:pt x="3880" y="253"/>
                    <a:pt x="3312" y="0"/>
                    <a:pt x="27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4"/>
            <p:cNvSpPr/>
            <p:nvPr/>
          </p:nvSpPr>
          <p:spPr>
            <a:xfrm>
              <a:off x="3364400" y="3888200"/>
              <a:ext cx="137950" cy="104425"/>
            </a:xfrm>
            <a:custGeom>
              <a:rect b="b" l="l" r="r" t="t"/>
              <a:pathLst>
                <a:path extrusionOk="0" h="4177" w="5518">
                  <a:moveTo>
                    <a:pt x="2768" y="0"/>
                  </a:moveTo>
                  <a:cubicBezTo>
                    <a:pt x="2262" y="0"/>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0"/>
                    <a:pt x="27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4"/>
            <p:cNvSpPr/>
            <p:nvPr/>
          </p:nvSpPr>
          <p:spPr>
            <a:xfrm>
              <a:off x="3729975" y="3523300"/>
              <a:ext cx="137750" cy="103975"/>
            </a:xfrm>
            <a:custGeom>
              <a:rect b="b" l="l" r="r" t="t"/>
              <a:pathLst>
                <a:path extrusionOk="0" h="4159" w="5510">
                  <a:moveTo>
                    <a:pt x="2743" y="1"/>
                  </a:moveTo>
                  <a:cubicBezTo>
                    <a:pt x="2201" y="1"/>
                    <a:pt x="1662" y="217"/>
                    <a:pt x="1274" y="646"/>
                  </a:cubicBezTo>
                  <a:cubicBezTo>
                    <a:pt x="1" y="1959"/>
                    <a:pt x="916" y="4159"/>
                    <a:pt x="2730" y="4159"/>
                  </a:cubicBezTo>
                  <a:cubicBezTo>
                    <a:pt x="2747" y="4159"/>
                    <a:pt x="2763" y="4159"/>
                    <a:pt x="2779" y="4158"/>
                  </a:cubicBezTo>
                  <a:cubicBezTo>
                    <a:pt x="4626" y="4138"/>
                    <a:pt x="5509" y="1890"/>
                    <a:pt x="4185" y="605"/>
                  </a:cubicBezTo>
                  <a:cubicBezTo>
                    <a:pt x="3790" y="201"/>
                    <a:pt x="3266" y="1"/>
                    <a:pt x="27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4"/>
            <p:cNvSpPr/>
            <p:nvPr/>
          </p:nvSpPr>
          <p:spPr>
            <a:xfrm>
              <a:off x="2999575" y="4618050"/>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4"/>
            <p:cNvSpPr/>
            <p:nvPr/>
          </p:nvSpPr>
          <p:spPr>
            <a:xfrm>
              <a:off x="3364525" y="4253475"/>
              <a:ext cx="137875" cy="104400"/>
            </a:xfrm>
            <a:custGeom>
              <a:rect b="b" l="l" r="r" t="t"/>
              <a:pathLst>
                <a:path extrusionOk="0" h="4176" w="5515">
                  <a:moveTo>
                    <a:pt x="2756" y="1"/>
                  </a:moveTo>
                  <a:cubicBezTo>
                    <a:pt x="2208" y="1"/>
                    <a:pt x="1660" y="221"/>
                    <a:pt x="1260" y="663"/>
                  </a:cubicBezTo>
                  <a:cubicBezTo>
                    <a:pt x="1" y="1982"/>
                    <a:pt x="950" y="4176"/>
                    <a:pt x="2780" y="4176"/>
                  </a:cubicBezTo>
                  <a:cubicBezTo>
                    <a:pt x="2789" y="4176"/>
                    <a:pt x="2797" y="4176"/>
                    <a:pt x="2805" y="4176"/>
                  </a:cubicBezTo>
                  <a:cubicBezTo>
                    <a:pt x="4652" y="4136"/>
                    <a:pt x="5515" y="1888"/>
                    <a:pt x="4190" y="603"/>
                  </a:cubicBezTo>
                  <a:cubicBezTo>
                    <a:pt x="3798" y="201"/>
                    <a:pt x="3277" y="1"/>
                    <a:pt x="27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4"/>
            <p:cNvSpPr/>
            <p:nvPr/>
          </p:nvSpPr>
          <p:spPr>
            <a:xfrm>
              <a:off x="3729200" y="3888175"/>
              <a:ext cx="138225" cy="104425"/>
            </a:xfrm>
            <a:custGeom>
              <a:rect b="b" l="l" r="r" t="t"/>
              <a:pathLst>
                <a:path extrusionOk="0" h="4177" w="5529">
                  <a:moveTo>
                    <a:pt x="2778" y="0"/>
                  </a:moveTo>
                  <a:cubicBezTo>
                    <a:pt x="2258" y="0"/>
                    <a:pt x="1737" y="201"/>
                    <a:pt x="1345" y="603"/>
                  </a:cubicBezTo>
                  <a:cubicBezTo>
                    <a:pt x="0" y="1887"/>
                    <a:pt x="884" y="4135"/>
                    <a:pt x="2730" y="4176"/>
                  </a:cubicBezTo>
                  <a:cubicBezTo>
                    <a:pt x="2747" y="4176"/>
                    <a:pt x="2763" y="4176"/>
                    <a:pt x="2779" y="4176"/>
                  </a:cubicBezTo>
                  <a:cubicBezTo>
                    <a:pt x="4594" y="4176"/>
                    <a:pt x="5529" y="1976"/>
                    <a:pt x="4256" y="663"/>
                  </a:cubicBezTo>
                  <a:cubicBezTo>
                    <a:pt x="3865" y="221"/>
                    <a:pt x="3322" y="0"/>
                    <a:pt x="27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4"/>
            <p:cNvSpPr/>
            <p:nvPr/>
          </p:nvSpPr>
          <p:spPr>
            <a:xfrm>
              <a:off x="3364450" y="4619250"/>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4"/>
            <p:cNvSpPr/>
            <p:nvPr/>
          </p:nvSpPr>
          <p:spPr>
            <a:xfrm>
              <a:off x="3729200" y="4253225"/>
              <a:ext cx="138225" cy="104675"/>
            </a:xfrm>
            <a:custGeom>
              <a:rect b="b" l="l" r="r" t="t"/>
              <a:pathLst>
                <a:path extrusionOk="0" h="4187" w="5529">
                  <a:moveTo>
                    <a:pt x="2769" y="0"/>
                  </a:moveTo>
                  <a:cubicBezTo>
                    <a:pt x="2255" y="0"/>
                    <a:pt x="1742" y="196"/>
                    <a:pt x="1345" y="593"/>
                  </a:cubicBezTo>
                  <a:cubicBezTo>
                    <a:pt x="0" y="1878"/>
                    <a:pt x="864" y="4126"/>
                    <a:pt x="2730" y="4186"/>
                  </a:cubicBezTo>
                  <a:cubicBezTo>
                    <a:pt x="2747" y="4186"/>
                    <a:pt x="2763" y="4186"/>
                    <a:pt x="2780" y="4186"/>
                  </a:cubicBezTo>
                  <a:cubicBezTo>
                    <a:pt x="4594" y="4186"/>
                    <a:pt x="5529" y="2006"/>
                    <a:pt x="4276" y="673"/>
                  </a:cubicBezTo>
                  <a:cubicBezTo>
                    <a:pt x="3870" y="226"/>
                    <a:pt x="3320" y="0"/>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4"/>
            <p:cNvSpPr/>
            <p:nvPr/>
          </p:nvSpPr>
          <p:spPr>
            <a:xfrm>
              <a:off x="3729850" y="4618275"/>
              <a:ext cx="137875" cy="104425"/>
            </a:xfrm>
            <a:custGeom>
              <a:rect b="b" l="l" r="r" t="t"/>
              <a:pathLst>
                <a:path extrusionOk="0" h="4177" w="5515">
                  <a:moveTo>
                    <a:pt x="2757" y="1"/>
                  </a:moveTo>
                  <a:cubicBezTo>
                    <a:pt x="2213" y="1"/>
                    <a:pt x="1670" y="222"/>
                    <a:pt x="1279" y="663"/>
                  </a:cubicBezTo>
                  <a:cubicBezTo>
                    <a:pt x="0" y="1982"/>
                    <a:pt x="929" y="4176"/>
                    <a:pt x="2760" y="4176"/>
                  </a:cubicBezTo>
                  <a:cubicBezTo>
                    <a:pt x="2768" y="4176"/>
                    <a:pt x="2776" y="4176"/>
                    <a:pt x="2784" y="4176"/>
                  </a:cubicBezTo>
                  <a:cubicBezTo>
                    <a:pt x="4631" y="4136"/>
                    <a:pt x="5514" y="1888"/>
                    <a:pt x="4190" y="603"/>
                  </a:cubicBezTo>
                  <a:cubicBezTo>
                    <a:pt x="3798" y="202"/>
                    <a:pt x="3277" y="1"/>
                    <a:pt x="27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4"/>
            <p:cNvSpPr/>
            <p:nvPr/>
          </p:nvSpPr>
          <p:spPr>
            <a:xfrm>
              <a:off x="2279000" y="3158000"/>
              <a:ext cx="118450" cy="105600"/>
            </a:xfrm>
            <a:custGeom>
              <a:rect b="b" l="l" r="r" t="t"/>
              <a:pathLst>
                <a:path extrusionOk="0" h="4224" w="4738">
                  <a:moveTo>
                    <a:pt x="2365" y="1"/>
                  </a:moveTo>
                  <a:cubicBezTo>
                    <a:pt x="1891" y="1"/>
                    <a:pt x="1418" y="179"/>
                    <a:pt x="1024" y="545"/>
                  </a:cubicBezTo>
                  <a:cubicBezTo>
                    <a:pt x="12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4"/>
            <p:cNvSpPr/>
            <p:nvPr/>
          </p:nvSpPr>
          <p:spPr>
            <a:xfrm>
              <a:off x="2280525"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4"/>
            <p:cNvSpPr/>
            <p:nvPr/>
          </p:nvSpPr>
          <p:spPr>
            <a:xfrm>
              <a:off x="2651500" y="3158975"/>
              <a:ext cx="109750" cy="103575"/>
            </a:xfrm>
            <a:custGeom>
              <a:rect b="b" l="l" r="r" t="t"/>
              <a:pathLst>
                <a:path extrusionOk="0" h="4143" w="4390">
                  <a:moveTo>
                    <a:pt x="2096" y="1"/>
                  </a:moveTo>
                  <a:cubicBezTo>
                    <a:pt x="1043" y="1"/>
                    <a:pt x="28" y="821"/>
                    <a:pt x="14" y="2052"/>
                  </a:cubicBezTo>
                  <a:cubicBezTo>
                    <a:pt x="1" y="3305"/>
                    <a:pt x="1023" y="4143"/>
                    <a:pt x="2090" y="4143"/>
                  </a:cubicBezTo>
                  <a:cubicBezTo>
                    <a:pt x="2594" y="4143"/>
                    <a:pt x="3108" y="3956"/>
                    <a:pt x="3527" y="3537"/>
                  </a:cubicBezTo>
                  <a:cubicBezTo>
                    <a:pt x="4390" y="2754"/>
                    <a:pt x="4390" y="1409"/>
                    <a:pt x="3547" y="626"/>
                  </a:cubicBezTo>
                  <a:cubicBezTo>
                    <a:pt x="3127" y="194"/>
                    <a:pt x="2607" y="1"/>
                    <a:pt x="20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4"/>
            <p:cNvSpPr/>
            <p:nvPr/>
          </p:nvSpPr>
          <p:spPr>
            <a:xfrm>
              <a:off x="2280525" y="3888925"/>
              <a:ext cx="109750" cy="103625"/>
            </a:xfrm>
            <a:custGeom>
              <a:rect b="b" l="l" r="r" t="t"/>
              <a:pathLst>
                <a:path extrusionOk="0" h="4145" w="4390">
                  <a:moveTo>
                    <a:pt x="2297" y="1"/>
                  </a:moveTo>
                  <a:cubicBezTo>
                    <a:pt x="1796" y="1"/>
                    <a:pt x="1285" y="184"/>
                    <a:pt x="863" y="593"/>
                  </a:cubicBezTo>
                  <a:cubicBezTo>
                    <a:pt x="20" y="1376"/>
                    <a:pt x="0" y="2720"/>
                    <a:pt x="843" y="3523"/>
                  </a:cubicBezTo>
                  <a:cubicBezTo>
                    <a:pt x="1265" y="3952"/>
                    <a:pt x="1788" y="4144"/>
                    <a:pt x="2302" y="4144"/>
                  </a:cubicBezTo>
                  <a:cubicBezTo>
                    <a:pt x="3353" y="4144"/>
                    <a:pt x="4362" y="3338"/>
                    <a:pt x="4376" y="2098"/>
                  </a:cubicBezTo>
                  <a:cubicBezTo>
                    <a:pt x="4389" y="840"/>
                    <a:pt x="3368" y="1"/>
                    <a:pt x="22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4"/>
            <p:cNvSpPr/>
            <p:nvPr/>
          </p:nvSpPr>
          <p:spPr>
            <a:xfrm>
              <a:off x="2634825" y="3523825"/>
              <a:ext cx="137975" cy="104425"/>
            </a:xfrm>
            <a:custGeom>
              <a:rect b="b" l="l" r="r" t="t"/>
              <a:pathLst>
                <a:path extrusionOk="0" h="4177" w="5519">
                  <a:moveTo>
                    <a:pt x="2730" y="0"/>
                  </a:moveTo>
                  <a:cubicBezTo>
                    <a:pt x="947" y="0"/>
                    <a:pt x="1" y="2134"/>
                    <a:pt x="1223" y="3475"/>
                  </a:cubicBezTo>
                  <a:cubicBezTo>
                    <a:pt x="1625" y="3940"/>
                    <a:pt x="2188" y="4177"/>
                    <a:pt x="2751" y="4177"/>
                  </a:cubicBezTo>
                  <a:cubicBezTo>
                    <a:pt x="3257" y="4177"/>
                    <a:pt x="3764" y="3985"/>
                    <a:pt x="4154" y="3595"/>
                  </a:cubicBezTo>
                  <a:cubicBezTo>
                    <a:pt x="5519" y="2351"/>
                    <a:pt x="4675" y="83"/>
                    <a:pt x="2829" y="2"/>
                  </a:cubicBezTo>
                  <a:cubicBezTo>
                    <a:pt x="2796" y="1"/>
                    <a:pt x="2763" y="0"/>
                    <a:pt x="27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4"/>
            <p:cNvSpPr/>
            <p:nvPr/>
          </p:nvSpPr>
          <p:spPr>
            <a:xfrm>
              <a:off x="2999075" y="3159075"/>
              <a:ext cx="138525" cy="104650"/>
            </a:xfrm>
            <a:custGeom>
              <a:rect b="b" l="l" r="r" t="t"/>
              <a:pathLst>
                <a:path extrusionOk="0" h="4186" w="5541">
                  <a:moveTo>
                    <a:pt x="2771" y="0"/>
                  </a:moveTo>
                  <a:cubicBezTo>
                    <a:pt x="924" y="0"/>
                    <a:pt x="1" y="2228"/>
                    <a:pt x="1306" y="3553"/>
                  </a:cubicBezTo>
                  <a:cubicBezTo>
                    <a:pt x="1707" y="3974"/>
                    <a:pt x="2244" y="4185"/>
                    <a:pt x="2778" y="4185"/>
                  </a:cubicBezTo>
                  <a:cubicBezTo>
                    <a:pt x="3313" y="4185"/>
                    <a:pt x="3845" y="3974"/>
                    <a:pt x="4236" y="3553"/>
                  </a:cubicBezTo>
                  <a:cubicBezTo>
                    <a:pt x="5541" y="2228"/>
                    <a:pt x="4617" y="0"/>
                    <a:pt x="27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4"/>
            <p:cNvSpPr/>
            <p:nvPr/>
          </p:nvSpPr>
          <p:spPr>
            <a:xfrm>
              <a:off x="2269475" y="4253375"/>
              <a:ext cx="137950" cy="104050"/>
            </a:xfrm>
            <a:custGeom>
              <a:rect b="b" l="l" r="r" t="t"/>
              <a:pathLst>
                <a:path extrusionOk="0" h="4162" w="5518">
                  <a:moveTo>
                    <a:pt x="2754" y="1"/>
                  </a:moveTo>
                  <a:cubicBezTo>
                    <a:pt x="2250" y="1"/>
                    <a:pt x="1744" y="187"/>
                    <a:pt x="1345" y="567"/>
                  </a:cubicBezTo>
                  <a:cubicBezTo>
                    <a:pt x="0" y="1811"/>
                    <a:pt x="823" y="4100"/>
                    <a:pt x="2670" y="4160"/>
                  </a:cubicBezTo>
                  <a:cubicBezTo>
                    <a:pt x="2703" y="4161"/>
                    <a:pt x="2736" y="4162"/>
                    <a:pt x="2768" y="4162"/>
                  </a:cubicBezTo>
                  <a:cubicBezTo>
                    <a:pt x="4553" y="4162"/>
                    <a:pt x="5518" y="2028"/>
                    <a:pt x="4276" y="687"/>
                  </a:cubicBezTo>
                  <a:cubicBezTo>
                    <a:pt x="3874" y="232"/>
                    <a:pt x="3316" y="1"/>
                    <a:pt x="27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4"/>
            <p:cNvSpPr/>
            <p:nvPr/>
          </p:nvSpPr>
          <p:spPr>
            <a:xfrm>
              <a:off x="2651500" y="3889000"/>
              <a:ext cx="110250" cy="103725"/>
            </a:xfrm>
            <a:custGeom>
              <a:rect b="b" l="l" r="r" t="t"/>
              <a:pathLst>
                <a:path extrusionOk="0" h="4149" w="4410">
                  <a:moveTo>
                    <a:pt x="2103" y="0"/>
                  </a:moveTo>
                  <a:cubicBezTo>
                    <a:pt x="1046" y="0"/>
                    <a:pt x="28" y="815"/>
                    <a:pt x="14" y="2055"/>
                  </a:cubicBezTo>
                  <a:cubicBezTo>
                    <a:pt x="0" y="3303"/>
                    <a:pt x="1027" y="4148"/>
                    <a:pt x="2102" y="4148"/>
                  </a:cubicBezTo>
                  <a:cubicBezTo>
                    <a:pt x="2599" y="4148"/>
                    <a:pt x="3107" y="3967"/>
                    <a:pt x="3527" y="3560"/>
                  </a:cubicBezTo>
                  <a:cubicBezTo>
                    <a:pt x="4390" y="2778"/>
                    <a:pt x="4410" y="1433"/>
                    <a:pt x="3567" y="630"/>
                  </a:cubicBezTo>
                  <a:cubicBezTo>
                    <a:pt x="3145" y="195"/>
                    <a:pt x="2619" y="0"/>
                    <a:pt x="21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4"/>
            <p:cNvSpPr/>
            <p:nvPr/>
          </p:nvSpPr>
          <p:spPr>
            <a:xfrm>
              <a:off x="2999575" y="5350025"/>
              <a:ext cx="138025" cy="104275"/>
            </a:xfrm>
            <a:custGeom>
              <a:rect b="b" l="l" r="r" t="t"/>
              <a:pathLst>
                <a:path extrusionOk="0" h="4171" w="5521">
                  <a:moveTo>
                    <a:pt x="2761" y="1"/>
                  </a:moveTo>
                  <a:cubicBezTo>
                    <a:pt x="2229" y="1"/>
                    <a:pt x="1697" y="207"/>
                    <a:pt x="1306" y="618"/>
                  </a:cubicBezTo>
                  <a:cubicBezTo>
                    <a:pt x="1" y="1923"/>
                    <a:pt x="904" y="4171"/>
                    <a:pt x="2751" y="4171"/>
                  </a:cubicBezTo>
                  <a:cubicBezTo>
                    <a:pt x="4597" y="4171"/>
                    <a:pt x="5521" y="1923"/>
                    <a:pt x="4216" y="618"/>
                  </a:cubicBezTo>
                  <a:cubicBezTo>
                    <a:pt x="3825" y="207"/>
                    <a:pt x="3293" y="1"/>
                    <a:pt x="27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4"/>
            <p:cNvSpPr/>
            <p:nvPr/>
          </p:nvSpPr>
          <p:spPr>
            <a:xfrm>
              <a:off x="3364400" y="4985100"/>
              <a:ext cx="138225" cy="104425"/>
            </a:xfrm>
            <a:custGeom>
              <a:rect b="b" l="l" r="r" t="t"/>
              <a:pathLst>
                <a:path extrusionOk="0" h="4177" w="5529">
                  <a:moveTo>
                    <a:pt x="2777" y="0"/>
                  </a:moveTo>
                  <a:cubicBezTo>
                    <a:pt x="2258" y="0"/>
                    <a:pt x="1737" y="201"/>
                    <a:pt x="1345" y="603"/>
                  </a:cubicBezTo>
                  <a:cubicBezTo>
                    <a:pt x="0" y="1867"/>
                    <a:pt x="863" y="4115"/>
                    <a:pt x="2710" y="4176"/>
                  </a:cubicBezTo>
                  <a:cubicBezTo>
                    <a:pt x="2727" y="4176"/>
                    <a:pt x="2743" y="4176"/>
                    <a:pt x="2759" y="4176"/>
                  </a:cubicBezTo>
                  <a:cubicBezTo>
                    <a:pt x="4574" y="4176"/>
                    <a:pt x="5529" y="1996"/>
                    <a:pt x="4255" y="663"/>
                  </a:cubicBezTo>
                  <a:cubicBezTo>
                    <a:pt x="3865" y="221"/>
                    <a:pt x="3322" y="0"/>
                    <a:pt x="27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4"/>
            <p:cNvSpPr/>
            <p:nvPr/>
          </p:nvSpPr>
          <p:spPr>
            <a:xfrm>
              <a:off x="3364400" y="5349925"/>
              <a:ext cx="137950" cy="104425"/>
            </a:xfrm>
            <a:custGeom>
              <a:rect b="b" l="l" r="r" t="t"/>
              <a:pathLst>
                <a:path extrusionOk="0" h="4177" w="5518">
                  <a:moveTo>
                    <a:pt x="2768" y="1"/>
                  </a:moveTo>
                  <a:cubicBezTo>
                    <a:pt x="2262" y="1"/>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1"/>
                    <a:pt x="27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4"/>
            <p:cNvSpPr/>
            <p:nvPr/>
          </p:nvSpPr>
          <p:spPr>
            <a:xfrm>
              <a:off x="3729475" y="4985600"/>
              <a:ext cx="138250" cy="104350"/>
            </a:xfrm>
            <a:custGeom>
              <a:rect b="b" l="l" r="r" t="t"/>
              <a:pathLst>
                <a:path extrusionOk="0" h="4174" w="5530">
                  <a:moveTo>
                    <a:pt x="2750" y="0"/>
                  </a:moveTo>
                  <a:cubicBezTo>
                    <a:pt x="936" y="0"/>
                    <a:pt x="1" y="2200"/>
                    <a:pt x="1274" y="3513"/>
                  </a:cubicBezTo>
                  <a:cubicBezTo>
                    <a:pt x="1672" y="3952"/>
                    <a:pt x="2216" y="4173"/>
                    <a:pt x="2760" y="4173"/>
                  </a:cubicBezTo>
                  <a:cubicBezTo>
                    <a:pt x="3285" y="4173"/>
                    <a:pt x="3810" y="3967"/>
                    <a:pt x="4205" y="3553"/>
                  </a:cubicBezTo>
                  <a:cubicBezTo>
                    <a:pt x="5529" y="2269"/>
                    <a:pt x="4646" y="21"/>
                    <a:pt x="2799" y="1"/>
                  </a:cubicBezTo>
                  <a:cubicBezTo>
                    <a:pt x="2783" y="0"/>
                    <a:pt x="2767" y="0"/>
                    <a:pt x="27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4"/>
            <p:cNvSpPr/>
            <p:nvPr/>
          </p:nvSpPr>
          <p:spPr>
            <a:xfrm>
              <a:off x="3729850" y="5349975"/>
              <a:ext cx="137875" cy="104325"/>
            </a:xfrm>
            <a:custGeom>
              <a:rect b="b" l="l" r="r" t="t"/>
              <a:pathLst>
                <a:path extrusionOk="0" h="4173" w="5515">
                  <a:moveTo>
                    <a:pt x="2747" y="0"/>
                  </a:moveTo>
                  <a:cubicBezTo>
                    <a:pt x="2206" y="0"/>
                    <a:pt x="1667" y="221"/>
                    <a:pt x="1279" y="660"/>
                  </a:cubicBezTo>
                  <a:cubicBezTo>
                    <a:pt x="0" y="1979"/>
                    <a:pt x="929" y="4173"/>
                    <a:pt x="2760" y="4173"/>
                  </a:cubicBezTo>
                  <a:cubicBezTo>
                    <a:pt x="2768" y="4173"/>
                    <a:pt x="2776" y="4173"/>
                    <a:pt x="2784" y="4173"/>
                  </a:cubicBezTo>
                  <a:cubicBezTo>
                    <a:pt x="4631" y="4133"/>
                    <a:pt x="5514" y="1905"/>
                    <a:pt x="4190" y="620"/>
                  </a:cubicBezTo>
                  <a:cubicBezTo>
                    <a:pt x="3795" y="206"/>
                    <a:pt x="3270" y="0"/>
                    <a:pt x="27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4"/>
            <p:cNvSpPr/>
            <p:nvPr/>
          </p:nvSpPr>
          <p:spPr>
            <a:xfrm>
              <a:off x="2269475" y="4985175"/>
              <a:ext cx="137700" cy="104450"/>
            </a:xfrm>
            <a:custGeom>
              <a:rect b="b" l="l" r="r" t="t"/>
              <a:pathLst>
                <a:path extrusionOk="0" h="4178" w="5508">
                  <a:moveTo>
                    <a:pt x="2742" y="0"/>
                  </a:moveTo>
                  <a:cubicBezTo>
                    <a:pt x="2270" y="0"/>
                    <a:pt x="1798" y="173"/>
                    <a:pt x="1405" y="519"/>
                  </a:cubicBezTo>
                  <a:cubicBezTo>
                    <a:pt x="0" y="1724"/>
                    <a:pt x="763" y="4032"/>
                    <a:pt x="2610" y="4173"/>
                  </a:cubicBezTo>
                  <a:cubicBezTo>
                    <a:pt x="2659" y="4176"/>
                    <a:pt x="2708" y="4177"/>
                    <a:pt x="2757" y="4177"/>
                  </a:cubicBezTo>
                  <a:cubicBezTo>
                    <a:pt x="4513" y="4177"/>
                    <a:pt x="5507" y="2088"/>
                    <a:pt x="4316" y="740"/>
                  </a:cubicBezTo>
                  <a:cubicBezTo>
                    <a:pt x="3878" y="248"/>
                    <a:pt x="3309" y="0"/>
                    <a:pt x="27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4"/>
            <p:cNvSpPr/>
            <p:nvPr/>
          </p:nvSpPr>
          <p:spPr>
            <a:xfrm>
              <a:off x="2634275" y="4985100"/>
              <a:ext cx="138375" cy="104400"/>
            </a:xfrm>
            <a:custGeom>
              <a:rect b="b" l="l" r="r" t="t"/>
              <a:pathLst>
                <a:path extrusionOk="0" h="4176" w="5535">
                  <a:moveTo>
                    <a:pt x="2769" y="1"/>
                  </a:moveTo>
                  <a:cubicBezTo>
                    <a:pt x="2246" y="1"/>
                    <a:pt x="1722" y="206"/>
                    <a:pt x="1325" y="623"/>
                  </a:cubicBezTo>
                  <a:cubicBezTo>
                    <a:pt x="1" y="1907"/>
                    <a:pt x="904" y="4155"/>
                    <a:pt x="2751" y="4176"/>
                  </a:cubicBezTo>
                  <a:cubicBezTo>
                    <a:pt x="2759" y="4176"/>
                    <a:pt x="2767" y="4176"/>
                    <a:pt x="2775" y="4176"/>
                  </a:cubicBezTo>
                  <a:cubicBezTo>
                    <a:pt x="4606" y="4176"/>
                    <a:pt x="5535" y="1962"/>
                    <a:pt x="4236" y="643"/>
                  </a:cubicBezTo>
                  <a:cubicBezTo>
                    <a:pt x="3840" y="216"/>
                    <a:pt x="3305" y="1"/>
                    <a:pt x="27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4"/>
            <p:cNvSpPr/>
            <p:nvPr/>
          </p:nvSpPr>
          <p:spPr>
            <a:xfrm>
              <a:off x="2675425" y="5350150"/>
              <a:ext cx="79300" cy="42425"/>
            </a:xfrm>
            <a:custGeom>
              <a:rect b="b" l="l" r="r" t="t"/>
              <a:pathLst>
                <a:path extrusionOk="0" h="1697" w="3172">
                  <a:moveTo>
                    <a:pt x="1128" y="1"/>
                  </a:moveTo>
                  <a:cubicBezTo>
                    <a:pt x="738" y="1"/>
                    <a:pt x="344" y="115"/>
                    <a:pt x="1" y="352"/>
                  </a:cubicBezTo>
                  <a:cubicBezTo>
                    <a:pt x="1044" y="814"/>
                    <a:pt x="2108" y="1275"/>
                    <a:pt x="3172" y="1697"/>
                  </a:cubicBezTo>
                  <a:cubicBezTo>
                    <a:pt x="3092" y="1316"/>
                    <a:pt x="2911" y="974"/>
                    <a:pt x="2650" y="693"/>
                  </a:cubicBezTo>
                  <a:cubicBezTo>
                    <a:pt x="2258" y="242"/>
                    <a:pt x="1696" y="1"/>
                    <a:pt x="11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4"/>
            <p:cNvSpPr/>
            <p:nvPr/>
          </p:nvSpPr>
          <p:spPr>
            <a:xfrm>
              <a:off x="2999075" y="4985100"/>
              <a:ext cx="138525" cy="104400"/>
            </a:xfrm>
            <a:custGeom>
              <a:rect b="b" l="l" r="r" t="t"/>
              <a:pathLst>
                <a:path extrusionOk="0" h="4176" w="5541">
                  <a:moveTo>
                    <a:pt x="2762" y="1"/>
                  </a:moveTo>
                  <a:cubicBezTo>
                    <a:pt x="2236" y="1"/>
                    <a:pt x="1712" y="206"/>
                    <a:pt x="1326" y="623"/>
                  </a:cubicBezTo>
                  <a:cubicBezTo>
                    <a:pt x="1" y="1928"/>
                    <a:pt x="924" y="4155"/>
                    <a:pt x="2771" y="4176"/>
                  </a:cubicBezTo>
                  <a:cubicBezTo>
                    <a:pt x="4617" y="4176"/>
                    <a:pt x="5541" y="1948"/>
                    <a:pt x="4236" y="643"/>
                  </a:cubicBezTo>
                  <a:cubicBezTo>
                    <a:pt x="3840" y="216"/>
                    <a:pt x="3300" y="1"/>
                    <a:pt x="27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4"/>
            <p:cNvSpPr/>
            <p:nvPr/>
          </p:nvSpPr>
          <p:spPr>
            <a:xfrm>
              <a:off x="4827625" y="3523875"/>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4"/>
            <p:cNvSpPr/>
            <p:nvPr/>
          </p:nvSpPr>
          <p:spPr>
            <a:xfrm>
              <a:off x="5192850" y="3159025"/>
              <a:ext cx="138100" cy="104200"/>
            </a:xfrm>
            <a:custGeom>
              <a:rect b="b" l="l" r="r" t="t"/>
              <a:pathLst>
                <a:path extrusionOk="0" h="4168" w="5524">
                  <a:moveTo>
                    <a:pt x="2721" y="1"/>
                  </a:moveTo>
                  <a:cubicBezTo>
                    <a:pt x="941" y="1"/>
                    <a:pt x="1" y="2168"/>
                    <a:pt x="1248" y="3495"/>
                  </a:cubicBezTo>
                  <a:cubicBezTo>
                    <a:pt x="1654" y="3942"/>
                    <a:pt x="2210" y="4168"/>
                    <a:pt x="2763" y="4168"/>
                  </a:cubicBezTo>
                  <a:cubicBezTo>
                    <a:pt x="3279" y="4168"/>
                    <a:pt x="3792" y="3972"/>
                    <a:pt x="4179" y="3575"/>
                  </a:cubicBezTo>
                  <a:cubicBezTo>
                    <a:pt x="5524" y="2290"/>
                    <a:pt x="4641" y="42"/>
                    <a:pt x="2794" y="2"/>
                  </a:cubicBezTo>
                  <a:cubicBezTo>
                    <a:pt x="2770" y="1"/>
                    <a:pt x="2745" y="1"/>
                    <a:pt x="27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4"/>
            <p:cNvSpPr/>
            <p:nvPr/>
          </p:nvSpPr>
          <p:spPr>
            <a:xfrm>
              <a:off x="4097025" y="4618300"/>
              <a:ext cx="139000" cy="104400"/>
            </a:xfrm>
            <a:custGeom>
              <a:rect b="b" l="l" r="r" t="t"/>
              <a:pathLst>
                <a:path extrusionOk="0" h="4176" w="5560">
                  <a:moveTo>
                    <a:pt x="2771" y="0"/>
                  </a:moveTo>
                  <a:cubicBezTo>
                    <a:pt x="2246" y="0"/>
                    <a:pt x="1721" y="206"/>
                    <a:pt x="1325" y="622"/>
                  </a:cubicBezTo>
                  <a:cubicBezTo>
                    <a:pt x="0" y="1927"/>
                    <a:pt x="923" y="4155"/>
                    <a:pt x="2770" y="4175"/>
                  </a:cubicBezTo>
                  <a:cubicBezTo>
                    <a:pt x="4617" y="4175"/>
                    <a:pt x="5560" y="1947"/>
                    <a:pt x="4255" y="642"/>
                  </a:cubicBezTo>
                  <a:cubicBezTo>
                    <a:pt x="3849" y="216"/>
                    <a:pt x="3309" y="0"/>
                    <a:pt x="27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4"/>
            <p:cNvSpPr/>
            <p:nvPr/>
          </p:nvSpPr>
          <p:spPr>
            <a:xfrm>
              <a:off x="4462325" y="4253475"/>
              <a:ext cx="138375" cy="104400"/>
            </a:xfrm>
            <a:custGeom>
              <a:rect b="b" l="l" r="r" t="t"/>
              <a:pathLst>
                <a:path extrusionOk="0" h="4176" w="5535">
                  <a:moveTo>
                    <a:pt x="2760" y="1"/>
                  </a:moveTo>
                  <a:cubicBezTo>
                    <a:pt x="2238" y="1"/>
                    <a:pt x="1717" y="201"/>
                    <a:pt x="1325" y="603"/>
                  </a:cubicBezTo>
                  <a:cubicBezTo>
                    <a:pt x="0" y="1888"/>
                    <a:pt x="884" y="4136"/>
                    <a:pt x="2730" y="4176"/>
                  </a:cubicBezTo>
                  <a:cubicBezTo>
                    <a:pt x="2739" y="4176"/>
                    <a:pt x="2747" y="4176"/>
                    <a:pt x="2755" y="4176"/>
                  </a:cubicBezTo>
                  <a:cubicBezTo>
                    <a:pt x="4585" y="4176"/>
                    <a:pt x="5534" y="1982"/>
                    <a:pt x="4256" y="663"/>
                  </a:cubicBezTo>
                  <a:cubicBezTo>
                    <a:pt x="3855" y="221"/>
                    <a:pt x="3307" y="1"/>
                    <a:pt x="27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4"/>
            <p:cNvSpPr/>
            <p:nvPr/>
          </p:nvSpPr>
          <p:spPr>
            <a:xfrm>
              <a:off x="4844500" y="3888925"/>
              <a:ext cx="110100" cy="103625"/>
            </a:xfrm>
            <a:custGeom>
              <a:rect b="b" l="l" r="r" t="t"/>
              <a:pathLst>
                <a:path extrusionOk="0" h="4145" w="4404">
                  <a:moveTo>
                    <a:pt x="2103" y="1"/>
                  </a:moveTo>
                  <a:cubicBezTo>
                    <a:pt x="1027" y="1"/>
                    <a:pt x="1" y="840"/>
                    <a:pt x="28" y="2098"/>
                  </a:cubicBezTo>
                  <a:cubicBezTo>
                    <a:pt x="42" y="3338"/>
                    <a:pt x="1051" y="4144"/>
                    <a:pt x="2102" y="4144"/>
                  </a:cubicBezTo>
                  <a:cubicBezTo>
                    <a:pt x="2616" y="4144"/>
                    <a:pt x="3139" y="3952"/>
                    <a:pt x="3561" y="3523"/>
                  </a:cubicBezTo>
                  <a:cubicBezTo>
                    <a:pt x="4404" y="2720"/>
                    <a:pt x="4384" y="1376"/>
                    <a:pt x="3541" y="593"/>
                  </a:cubicBezTo>
                  <a:cubicBezTo>
                    <a:pt x="3119" y="184"/>
                    <a:pt x="2606" y="1"/>
                    <a:pt x="21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4"/>
            <p:cNvSpPr/>
            <p:nvPr/>
          </p:nvSpPr>
          <p:spPr>
            <a:xfrm>
              <a:off x="5203975" y="3523825"/>
              <a:ext cx="114950" cy="103675"/>
            </a:xfrm>
            <a:custGeom>
              <a:rect b="b" l="l" r="r" t="t"/>
              <a:pathLst>
                <a:path extrusionOk="0" h="4147" w="4598">
                  <a:moveTo>
                    <a:pt x="2312" y="1"/>
                  </a:moveTo>
                  <a:cubicBezTo>
                    <a:pt x="1809" y="1"/>
                    <a:pt x="1304" y="182"/>
                    <a:pt x="904" y="544"/>
                  </a:cubicBezTo>
                  <a:cubicBezTo>
                    <a:pt x="61" y="1327"/>
                    <a:pt x="1" y="2632"/>
                    <a:pt x="783" y="3475"/>
                  </a:cubicBezTo>
                  <a:cubicBezTo>
                    <a:pt x="1197" y="3920"/>
                    <a:pt x="1755" y="4147"/>
                    <a:pt x="2314" y="4147"/>
                  </a:cubicBezTo>
                  <a:cubicBezTo>
                    <a:pt x="2815" y="4147"/>
                    <a:pt x="3316" y="3965"/>
                    <a:pt x="3714" y="3595"/>
                  </a:cubicBezTo>
                  <a:cubicBezTo>
                    <a:pt x="4557" y="2833"/>
                    <a:pt x="4597" y="1508"/>
                    <a:pt x="3834" y="665"/>
                  </a:cubicBezTo>
                  <a:cubicBezTo>
                    <a:pt x="3423" y="222"/>
                    <a:pt x="2869" y="1"/>
                    <a:pt x="2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4"/>
            <p:cNvSpPr/>
            <p:nvPr/>
          </p:nvSpPr>
          <p:spPr>
            <a:xfrm>
              <a:off x="5557525" y="3158550"/>
              <a:ext cx="138225" cy="104425"/>
            </a:xfrm>
            <a:custGeom>
              <a:rect b="b" l="l" r="r" t="t"/>
              <a:pathLst>
                <a:path extrusionOk="0" h="4177" w="5529">
                  <a:moveTo>
                    <a:pt x="2750" y="1"/>
                  </a:moveTo>
                  <a:cubicBezTo>
                    <a:pt x="936" y="1"/>
                    <a:pt x="1" y="2201"/>
                    <a:pt x="1274" y="3514"/>
                  </a:cubicBezTo>
                  <a:cubicBezTo>
                    <a:pt x="1674" y="3955"/>
                    <a:pt x="2222" y="4176"/>
                    <a:pt x="2770" y="4176"/>
                  </a:cubicBezTo>
                  <a:cubicBezTo>
                    <a:pt x="3291" y="4176"/>
                    <a:pt x="3812" y="3976"/>
                    <a:pt x="4204" y="3574"/>
                  </a:cubicBezTo>
                  <a:cubicBezTo>
                    <a:pt x="5529" y="2289"/>
                    <a:pt x="4646" y="41"/>
                    <a:pt x="2799" y="1"/>
                  </a:cubicBezTo>
                  <a:cubicBezTo>
                    <a:pt x="2783" y="1"/>
                    <a:pt x="2766" y="1"/>
                    <a:pt x="27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4"/>
            <p:cNvSpPr/>
            <p:nvPr/>
          </p:nvSpPr>
          <p:spPr>
            <a:xfrm>
              <a:off x="4462325" y="4618550"/>
              <a:ext cx="138025" cy="104150"/>
            </a:xfrm>
            <a:custGeom>
              <a:rect b="b" l="l" r="r" t="t"/>
              <a:pathLst>
                <a:path extrusionOk="0" h="4166" w="5521">
                  <a:moveTo>
                    <a:pt x="2760" y="0"/>
                  </a:moveTo>
                  <a:cubicBezTo>
                    <a:pt x="2228" y="0"/>
                    <a:pt x="1696" y="211"/>
                    <a:pt x="1305" y="632"/>
                  </a:cubicBezTo>
                  <a:cubicBezTo>
                    <a:pt x="0" y="1937"/>
                    <a:pt x="924" y="4165"/>
                    <a:pt x="2770" y="4165"/>
                  </a:cubicBezTo>
                  <a:cubicBezTo>
                    <a:pt x="4617" y="4165"/>
                    <a:pt x="5520" y="1937"/>
                    <a:pt x="4215" y="632"/>
                  </a:cubicBezTo>
                  <a:cubicBezTo>
                    <a:pt x="3824" y="211"/>
                    <a:pt x="3292" y="0"/>
                    <a:pt x="27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4"/>
            <p:cNvSpPr/>
            <p:nvPr/>
          </p:nvSpPr>
          <p:spPr>
            <a:xfrm>
              <a:off x="4827625" y="4253175"/>
              <a:ext cx="137575" cy="104375"/>
            </a:xfrm>
            <a:custGeom>
              <a:rect b="b" l="l" r="r" t="t"/>
              <a:pathLst>
                <a:path extrusionOk="0" h="4175" w="5503">
                  <a:moveTo>
                    <a:pt x="2746" y="0"/>
                  </a:moveTo>
                  <a:cubicBezTo>
                    <a:pt x="2272" y="0"/>
                    <a:pt x="1799" y="178"/>
                    <a:pt x="1406" y="535"/>
                  </a:cubicBezTo>
                  <a:cubicBezTo>
                    <a:pt x="1" y="1739"/>
                    <a:pt x="763" y="4047"/>
                    <a:pt x="2610" y="4168"/>
                  </a:cubicBezTo>
                  <a:cubicBezTo>
                    <a:pt x="2667" y="4172"/>
                    <a:pt x="2724" y="4174"/>
                    <a:pt x="2780" y="4174"/>
                  </a:cubicBezTo>
                  <a:cubicBezTo>
                    <a:pt x="4522" y="4174"/>
                    <a:pt x="5502" y="2097"/>
                    <a:pt x="4316" y="756"/>
                  </a:cubicBezTo>
                  <a:cubicBezTo>
                    <a:pt x="3879" y="253"/>
                    <a:pt x="3312" y="0"/>
                    <a:pt x="27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4"/>
            <p:cNvSpPr/>
            <p:nvPr/>
          </p:nvSpPr>
          <p:spPr>
            <a:xfrm>
              <a:off x="5192425" y="3888200"/>
              <a:ext cx="137975" cy="104425"/>
            </a:xfrm>
            <a:custGeom>
              <a:rect b="b" l="l" r="r" t="t"/>
              <a:pathLst>
                <a:path extrusionOk="0" h="4177" w="5519">
                  <a:moveTo>
                    <a:pt x="2769" y="0"/>
                  </a:moveTo>
                  <a:cubicBezTo>
                    <a:pt x="2262" y="0"/>
                    <a:pt x="1756" y="192"/>
                    <a:pt x="1366" y="582"/>
                  </a:cubicBezTo>
                  <a:cubicBezTo>
                    <a:pt x="1" y="1826"/>
                    <a:pt x="824" y="4094"/>
                    <a:pt x="2670" y="4175"/>
                  </a:cubicBezTo>
                  <a:cubicBezTo>
                    <a:pt x="2704" y="4176"/>
                    <a:pt x="2736" y="4177"/>
                    <a:pt x="2769" y="4177"/>
                  </a:cubicBezTo>
                  <a:cubicBezTo>
                    <a:pt x="4553" y="4177"/>
                    <a:pt x="5518" y="2043"/>
                    <a:pt x="4296" y="702"/>
                  </a:cubicBezTo>
                  <a:cubicBezTo>
                    <a:pt x="3895" y="237"/>
                    <a:pt x="3332" y="0"/>
                    <a:pt x="2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4"/>
            <p:cNvSpPr/>
            <p:nvPr/>
          </p:nvSpPr>
          <p:spPr>
            <a:xfrm>
              <a:off x="5557525"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4"/>
            <p:cNvSpPr/>
            <p:nvPr/>
          </p:nvSpPr>
          <p:spPr>
            <a:xfrm>
              <a:off x="4827125" y="4618050"/>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4"/>
            <p:cNvSpPr/>
            <p:nvPr/>
          </p:nvSpPr>
          <p:spPr>
            <a:xfrm>
              <a:off x="5192575" y="4253475"/>
              <a:ext cx="137875" cy="104400"/>
            </a:xfrm>
            <a:custGeom>
              <a:rect b="b" l="l" r="r" t="t"/>
              <a:pathLst>
                <a:path extrusionOk="0" h="4176" w="5515">
                  <a:moveTo>
                    <a:pt x="2758" y="1"/>
                  </a:moveTo>
                  <a:cubicBezTo>
                    <a:pt x="2213" y="1"/>
                    <a:pt x="1670" y="221"/>
                    <a:pt x="1280" y="663"/>
                  </a:cubicBezTo>
                  <a:cubicBezTo>
                    <a:pt x="1" y="1982"/>
                    <a:pt x="950" y="4176"/>
                    <a:pt x="2780" y="4176"/>
                  </a:cubicBezTo>
                  <a:cubicBezTo>
                    <a:pt x="2788" y="4176"/>
                    <a:pt x="2797" y="4176"/>
                    <a:pt x="2805" y="4176"/>
                  </a:cubicBezTo>
                  <a:cubicBezTo>
                    <a:pt x="4652" y="4136"/>
                    <a:pt x="5515" y="1888"/>
                    <a:pt x="4190" y="603"/>
                  </a:cubicBezTo>
                  <a:cubicBezTo>
                    <a:pt x="3798" y="201"/>
                    <a:pt x="3277" y="1"/>
                    <a:pt x="2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4"/>
            <p:cNvSpPr/>
            <p:nvPr/>
          </p:nvSpPr>
          <p:spPr>
            <a:xfrm>
              <a:off x="5557250" y="3888175"/>
              <a:ext cx="138225" cy="104425"/>
            </a:xfrm>
            <a:custGeom>
              <a:rect b="b" l="l" r="r" t="t"/>
              <a:pathLst>
                <a:path extrusionOk="0" h="4177" w="5529">
                  <a:moveTo>
                    <a:pt x="2777" y="0"/>
                  </a:moveTo>
                  <a:cubicBezTo>
                    <a:pt x="2258" y="0"/>
                    <a:pt x="1737" y="201"/>
                    <a:pt x="1345" y="603"/>
                  </a:cubicBezTo>
                  <a:cubicBezTo>
                    <a:pt x="0" y="1887"/>
                    <a:pt x="883" y="4135"/>
                    <a:pt x="2730" y="4176"/>
                  </a:cubicBezTo>
                  <a:cubicBezTo>
                    <a:pt x="2746" y="4176"/>
                    <a:pt x="2763" y="4176"/>
                    <a:pt x="2779" y="4176"/>
                  </a:cubicBezTo>
                  <a:cubicBezTo>
                    <a:pt x="4594" y="4176"/>
                    <a:pt x="5529" y="1976"/>
                    <a:pt x="4255" y="663"/>
                  </a:cubicBezTo>
                  <a:cubicBezTo>
                    <a:pt x="3865" y="221"/>
                    <a:pt x="3322" y="0"/>
                    <a:pt x="27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4"/>
            <p:cNvSpPr/>
            <p:nvPr/>
          </p:nvSpPr>
          <p:spPr>
            <a:xfrm>
              <a:off x="5193000" y="4619250"/>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3"/>
                    <a:pt x="2828" y="2"/>
                  </a:cubicBezTo>
                  <a:cubicBezTo>
                    <a:pt x="2795" y="1"/>
                    <a:pt x="2762" y="0"/>
                    <a:pt x="27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4"/>
            <p:cNvSpPr/>
            <p:nvPr/>
          </p:nvSpPr>
          <p:spPr>
            <a:xfrm>
              <a:off x="5557250" y="4253225"/>
              <a:ext cx="138725" cy="104675"/>
            </a:xfrm>
            <a:custGeom>
              <a:rect b="b" l="l" r="r" t="t"/>
              <a:pathLst>
                <a:path extrusionOk="0" h="4187" w="5549">
                  <a:moveTo>
                    <a:pt x="2776" y="0"/>
                  </a:moveTo>
                  <a:cubicBezTo>
                    <a:pt x="2260" y="0"/>
                    <a:pt x="1742" y="196"/>
                    <a:pt x="1345" y="593"/>
                  </a:cubicBezTo>
                  <a:cubicBezTo>
                    <a:pt x="0" y="1878"/>
                    <a:pt x="883" y="4126"/>
                    <a:pt x="2730" y="4186"/>
                  </a:cubicBezTo>
                  <a:cubicBezTo>
                    <a:pt x="2747" y="4186"/>
                    <a:pt x="2763" y="4186"/>
                    <a:pt x="2779" y="4186"/>
                  </a:cubicBezTo>
                  <a:cubicBezTo>
                    <a:pt x="4594" y="4186"/>
                    <a:pt x="5549" y="2006"/>
                    <a:pt x="4275" y="673"/>
                  </a:cubicBezTo>
                  <a:cubicBezTo>
                    <a:pt x="3880" y="226"/>
                    <a:pt x="3329" y="0"/>
                    <a:pt x="27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4"/>
            <p:cNvSpPr/>
            <p:nvPr/>
          </p:nvSpPr>
          <p:spPr>
            <a:xfrm>
              <a:off x="5557375"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9" y="4176"/>
                    <a:pt x="2797" y="4176"/>
                    <a:pt x="2805" y="4176"/>
                  </a:cubicBezTo>
                  <a:cubicBezTo>
                    <a:pt x="4652" y="4136"/>
                    <a:pt x="5535" y="1888"/>
                    <a:pt x="4210" y="603"/>
                  </a:cubicBezTo>
                  <a:cubicBezTo>
                    <a:pt x="3818" y="202"/>
                    <a:pt x="3297" y="1"/>
                    <a:pt x="27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4"/>
            <p:cNvSpPr/>
            <p:nvPr/>
          </p:nvSpPr>
          <p:spPr>
            <a:xfrm>
              <a:off x="4107050" y="3158000"/>
              <a:ext cx="118450" cy="105600"/>
            </a:xfrm>
            <a:custGeom>
              <a:rect b="b" l="l" r="r" t="t"/>
              <a:pathLst>
                <a:path extrusionOk="0" h="4224" w="4738">
                  <a:moveTo>
                    <a:pt x="2375" y="1"/>
                  </a:moveTo>
                  <a:cubicBezTo>
                    <a:pt x="1901" y="1"/>
                    <a:pt x="1427" y="179"/>
                    <a:pt x="1024" y="545"/>
                  </a:cubicBezTo>
                  <a:cubicBezTo>
                    <a:pt x="121" y="1268"/>
                    <a:pt x="1" y="2612"/>
                    <a:pt x="763" y="3516"/>
                  </a:cubicBezTo>
                  <a:cubicBezTo>
                    <a:pt x="1181" y="3986"/>
                    <a:pt x="1758" y="4223"/>
                    <a:pt x="2336" y="4223"/>
                  </a:cubicBezTo>
                  <a:cubicBezTo>
                    <a:pt x="2843" y="4223"/>
                    <a:pt x="3351" y="4042"/>
                    <a:pt x="3754" y="3676"/>
                  </a:cubicBezTo>
                  <a:cubicBezTo>
                    <a:pt x="4637" y="2934"/>
                    <a:pt x="4737" y="1589"/>
                    <a:pt x="3955" y="746"/>
                  </a:cubicBezTo>
                  <a:cubicBezTo>
                    <a:pt x="3507" y="254"/>
                    <a:pt x="2941" y="1"/>
                    <a:pt x="23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4"/>
            <p:cNvSpPr/>
            <p:nvPr/>
          </p:nvSpPr>
          <p:spPr>
            <a:xfrm>
              <a:off x="4108550" y="3523750"/>
              <a:ext cx="110100" cy="103350"/>
            </a:xfrm>
            <a:custGeom>
              <a:rect b="b" l="l" r="r" t="t"/>
              <a:pathLst>
                <a:path extrusionOk="0" h="4134" w="4404">
                  <a:moveTo>
                    <a:pt x="2306" y="0"/>
                  </a:moveTo>
                  <a:cubicBezTo>
                    <a:pt x="1809" y="0"/>
                    <a:pt x="1303" y="182"/>
                    <a:pt x="884" y="587"/>
                  </a:cubicBezTo>
                  <a:cubicBezTo>
                    <a:pt x="21" y="1370"/>
                    <a:pt x="1" y="2695"/>
                    <a:pt x="844" y="3498"/>
                  </a:cubicBezTo>
                  <a:cubicBezTo>
                    <a:pt x="1263" y="3937"/>
                    <a:pt x="1790" y="4134"/>
                    <a:pt x="2308" y="4134"/>
                  </a:cubicBezTo>
                  <a:cubicBezTo>
                    <a:pt x="3354" y="4134"/>
                    <a:pt x="4363" y="3334"/>
                    <a:pt x="4376" y="2113"/>
                  </a:cubicBezTo>
                  <a:cubicBezTo>
                    <a:pt x="4404" y="850"/>
                    <a:pt x="3380" y="0"/>
                    <a:pt x="23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4"/>
            <p:cNvSpPr/>
            <p:nvPr/>
          </p:nvSpPr>
          <p:spPr>
            <a:xfrm>
              <a:off x="4479875" y="3158975"/>
              <a:ext cx="109925" cy="103575"/>
            </a:xfrm>
            <a:custGeom>
              <a:rect b="b" l="l" r="r" t="t"/>
              <a:pathLst>
                <a:path extrusionOk="0" h="4143" w="4397">
                  <a:moveTo>
                    <a:pt x="2089" y="1"/>
                  </a:moveTo>
                  <a:cubicBezTo>
                    <a:pt x="1029" y="1"/>
                    <a:pt x="14" y="821"/>
                    <a:pt x="1" y="2052"/>
                  </a:cubicBezTo>
                  <a:cubicBezTo>
                    <a:pt x="1" y="3305"/>
                    <a:pt x="1019" y="4143"/>
                    <a:pt x="2081" y="4143"/>
                  </a:cubicBezTo>
                  <a:cubicBezTo>
                    <a:pt x="2583" y="4143"/>
                    <a:pt x="3095" y="3956"/>
                    <a:pt x="3513" y="3537"/>
                  </a:cubicBezTo>
                  <a:cubicBezTo>
                    <a:pt x="4377" y="2754"/>
                    <a:pt x="4397" y="1409"/>
                    <a:pt x="3554" y="626"/>
                  </a:cubicBezTo>
                  <a:cubicBezTo>
                    <a:pt x="3128" y="194"/>
                    <a:pt x="2603" y="1"/>
                    <a:pt x="20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4"/>
            <p:cNvSpPr/>
            <p:nvPr/>
          </p:nvSpPr>
          <p:spPr>
            <a:xfrm>
              <a:off x="4108550" y="3888925"/>
              <a:ext cx="109775" cy="103625"/>
            </a:xfrm>
            <a:custGeom>
              <a:rect b="b" l="l" r="r" t="t"/>
              <a:pathLst>
                <a:path extrusionOk="0" h="4145" w="4391">
                  <a:moveTo>
                    <a:pt x="2298" y="1"/>
                  </a:moveTo>
                  <a:cubicBezTo>
                    <a:pt x="1797" y="1"/>
                    <a:pt x="1286" y="184"/>
                    <a:pt x="864" y="593"/>
                  </a:cubicBezTo>
                  <a:cubicBezTo>
                    <a:pt x="21" y="1376"/>
                    <a:pt x="1" y="2720"/>
                    <a:pt x="844" y="3523"/>
                  </a:cubicBezTo>
                  <a:cubicBezTo>
                    <a:pt x="1266" y="3952"/>
                    <a:pt x="1789" y="4144"/>
                    <a:pt x="2303" y="4144"/>
                  </a:cubicBezTo>
                  <a:cubicBezTo>
                    <a:pt x="3353" y="4144"/>
                    <a:pt x="4363" y="3338"/>
                    <a:pt x="4376" y="2098"/>
                  </a:cubicBezTo>
                  <a:cubicBezTo>
                    <a:pt x="4390" y="840"/>
                    <a:pt x="3369" y="1"/>
                    <a:pt x="22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4"/>
            <p:cNvSpPr/>
            <p:nvPr/>
          </p:nvSpPr>
          <p:spPr>
            <a:xfrm>
              <a:off x="4462875" y="3523825"/>
              <a:ext cx="137975" cy="104425"/>
            </a:xfrm>
            <a:custGeom>
              <a:rect b="b" l="l" r="r" t="t"/>
              <a:pathLst>
                <a:path extrusionOk="0" h="4177" w="5519">
                  <a:moveTo>
                    <a:pt x="2730" y="0"/>
                  </a:moveTo>
                  <a:cubicBezTo>
                    <a:pt x="947" y="0"/>
                    <a:pt x="1" y="2134"/>
                    <a:pt x="1223" y="3475"/>
                  </a:cubicBezTo>
                  <a:cubicBezTo>
                    <a:pt x="1624" y="3940"/>
                    <a:pt x="2187" y="4177"/>
                    <a:pt x="2750" y="4177"/>
                  </a:cubicBezTo>
                  <a:cubicBezTo>
                    <a:pt x="3257" y="4177"/>
                    <a:pt x="3764" y="3985"/>
                    <a:pt x="4153" y="3595"/>
                  </a:cubicBezTo>
                  <a:cubicBezTo>
                    <a:pt x="5518" y="2351"/>
                    <a:pt x="4675" y="83"/>
                    <a:pt x="2829" y="2"/>
                  </a:cubicBezTo>
                  <a:cubicBezTo>
                    <a:pt x="2796" y="1"/>
                    <a:pt x="2763" y="0"/>
                    <a:pt x="27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4"/>
            <p:cNvSpPr/>
            <p:nvPr/>
          </p:nvSpPr>
          <p:spPr>
            <a:xfrm>
              <a:off x="4827125" y="3159575"/>
              <a:ext cx="138525" cy="104150"/>
            </a:xfrm>
            <a:custGeom>
              <a:rect b="b" l="l" r="r" t="t"/>
              <a:pathLst>
                <a:path extrusionOk="0" h="4166" w="5541">
                  <a:moveTo>
                    <a:pt x="2771" y="0"/>
                  </a:moveTo>
                  <a:cubicBezTo>
                    <a:pt x="924" y="0"/>
                    <a:pt x="1" y="2208"/>
                    <a:pt x="1305" y="3533"/>
                  </a:cubicBezTo>
                  <a:cubicBezTo>
                    <a:pt x="1707" y="3954"/>
                    <a:pt x="2244" y="4165"/>
                    <a:pt x="2778" y="4165"/>
                  </a:cubicBezTo>
                  <a:cubicBezTo>
                    <a:pt x="3312" y="4165"/>
                    <a:pt x="3844" y="3954"/>
                    <a:pt x="4236" y="3533"/>
                  </a:cubicBezTo>
                  <a:cubicBezTo>
                    <a:pt x="5540" y="2208"/>
                    <a:pt x="4617" y="0"/>
                    <a:pt x="27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4"/>
            <p:cNvSpPr/>
            <p:nvPr/>
          </p:nvSpPr>
          <p:spPr>
            <a:xfrm>
              <a:off x="4097525" y="4253375"/>
              <a:ext cx="137950" cy="104550"/>
            </a:xfrm>
            <a:custGeom>
              <a:rect b="b" l="l" r="r" t="t"/>
              <a:pathLst>
                <a:path extrusionOk="0" h="4182" w="5518">
                  <a:moveTo>
                    <a:pt x="2766" y="1"/>
                  </a:moveTo>
                  <a:cubicBezTo>
                    <a:pt x="2260" y="1"/>
                    <a:pt x="1754" y="187"/>
                    <a:pt x="1365" y="567"/>
                  </a:cubicBezTo>
                  <a:cubicBezTo>
                    <a:pt x="0" y="1811"/>
                    <a:pt x="823" y="4100"/>
                    <a:pt x="2690" y="4180"/>
                  </a:cubicBezTo>
                  <a:cubicBezTo>
                    <a:pt x="2723" y="4181"/>
                    <a:pt x="2755" y="4182"/>
                    <a:pt x="2787" y="4182"/>
                  </a:cubicBezTo>
                  <a:cubicBezTo>
                    <a:pt x="4571" y="4182"/>
                    <a:pt x="5518" y="2028"/>
                    <a:pt x="4296" y="687"/>
                  </a:cubicBezTo>
                  <a:cubicBezTo>
                    <a:pt x="3894" y="232"/>
                    <a:pt x="3330" y="1"/>
                    <a:pt x="27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4"/>
            <p:cNvSpPr/>
            <p:nvPr/>
          </p:nvSpPr>
          <p:spPr>
            <a:xfrm>
              <a:off x="4474375" y="3888975"/>
              <a:ext cx="114425" cy="103425"/>
            </a:xfrm>
            <a:custGeom>
              <a:rect b="b" l="l" r="r" t="t"/>
              <a:pathLst>
                <a:path extrusionOk="0" h="4137" w="4577">
                  <a:moveTo>
                    <a:pt x="2287" y="1"/>
                  </a:moveTo>
                  <a:cubicBezTo>
                    <a:pt x="1767" y="1"/>
                    <a:pt x="1247" y="197"/>
                    <a:pt x="843" y="591"/>
                  </a:cubicBezTo>
                  <a:cubicBezTo>
                    <a:pt x="20" y="1374"/>
                    <a:pt x="0" y="2698"/>
                    <a:pt x="803" y="3521"/>
                  </a:cubicBezTo>
                  <a:cubicBezTo>
                    <a:pt x="1212" y="3930"/>
                    <a:pt x="1751" y="4136"/>
                    <a:pt x="2291" y="4136"/>
                  </a:cubicBezTo>
                  <a:cubicBezTo>
                    <a:pt x="2810" y="4136"/>
                    <a:pt x="3330" y="3945"/>
                    <a:pt x="3733" y="3561"/>
                  </a:cubicBezTo>
                  <a:cubicBezTo>
                    <a:pt x="4556" y="2759"/>
                    <a:pt x="4577" y="1454"/>
                    <a:pt x="3774" y="631"/>
                  </a:cubicBezTo>
                  <a:cubicBezTo>
                    <a:pt x="3365" y="212"/>
                    <a:pt x="2826" y="1"/>
                    <a:pt x="22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4"/>
            <p:cNvSpPr/>
            <p:nvPr/>
          </p:nvSpPr>
          <p:spPr>
            <a:xfrm>
              <a:off x="5932575" y="3158000"/>
              <a:ext cx="118450" cy="105600"/>
            </a:xfrm>
            <a:custGeom>
              <a:rect b="b" l="l" r="r" t="t"/>
              <a:pathLst>
                <a:path extrusionOk="0" h="4224" w="4738">
                  <a:moveTo>
                    <a:pt x="2365" y="1"/>
                  </a:moveTo>
                  <a:cubicBezTo>
                    <a:pt x="1891" y="1"/>
                    <a:pt x="1418" y="179"/>
                    <a:pt x="1025" y="545"/>
                  </a:cubicBezTo>
                  <a:cubicBezTo>
                    <a:pt x="10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4"/>
            <p:cNvSpPr/>
            <p:nvPr/>
          </p:nvSpPr>
          <p:spPr>
            <a:xfrm>
              <a:off x="5934100"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4"/>
            <p:cNvSpPr/>
            <p:nvPr/>
          </p:nvSpPr>
          <p:spPr>
            <a:xfrm>
              <a:off x="6287850" y="3158300"/>
              <a:ext cx="138375" cy="104175"/>
            </a:xfrm>
            <a:custGeom>
              <a:rect b="b" l="l" r="r" t="t"/>
              <a:pathLst>
                <a:path extrusionOk="0" h="4167" w="5535">
                  <a:moveTo>
                    <a:pt x="2769" y="1"/>
                  </a:moveTo>
                  <a:cubicBezTo>
                    <a:pt x="2246" y="1"/>
                    <a:pt x="1722" y="207"/>
                    <a:pt x="1325" y="613"/>
                  </a:cubicBezTo>
                  <a:cubicBezTo>
                    <a:pt x="1" y="1898"/>
                    <a:pt x="904" y="4146"/>
                    <a:pt x="2751" y="4166"/>
                  </a:cubicBezTo>
                  <a:cubicBezTo>
                    <a:pt x="2759" y="4166"/>
                    <a:pt x="2767" y="4166"/>
                    <a:pt x="2775" y="4166"/>
                  </a:cubicBezTo>
                  <a:cubicBezTo>
                    <a:pt x="4606" y="4166"/>
                    <a:pt x="5535" y="1952"/>
                    <a:pt x="4236" y="653"/>
                  </a:cubicBezTo>
                  <a:cubicBezTo>
                    <a:pt x="3840" y="217"/>
                    <a:pt x="3305" y="1"/>
                    <a:pt x="27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4"/>
            <p:cNvSpPr/>
            <p:nvPr/>
          </p:nvSpPr>
          <p:spPr>
            <a:xfrm>
              <a:off x="5922550" y="3888225"/>
              <a:ext cx="138375" cy="104350"/>
            </a:xfrm>
            <a:custGeom>
              <a:rect b="b" l="l" r="r" t="t"/>
              <a:pathLst>
                <a:path extrusionOk="0" h="4174" w="5535">
                  <a:moveTo>
                    <a:pt x="2770" y="1"/>
                  </a:moveTo>
                  <a:cubicBezTo>
                    <a:pt x="2245" y="1"/>
                    <a:pt x="1720" y="207"/>
                    <a:pt x="1325" y="621"/>
                  </a:cubicBezTo>
                  <a:cubicBezTo>
                    <a:pt x="0" y="1905"/>
                    <a:pt x="904" y="4153"/>
                    <a:pt x="2750" y="4174"/>
                  </a:cubicBezTo>
                  <a:cubicBezTo>
                    <a:pt x="2759" y="4174"/>
                    <a:pt x="2767" y="4174"/>
                    <a:pt x="2775" y="4174"/>
                  </a:cubicBezTo>
                  <a:cubicBezTo>
                    <a:pt x="4605" y="4174"/>
                    <a:pt x="5535" y="1960"/>
                    <a:pt x="4256" y="661"/>
                  </a:cubicBezTo>
                  <a:cubicBezTo>
                    <a:pt x="3857" y="222"/>
                    <a:pt x="3314" y="1"/>
                    <a:pt x="27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4"/>
            <p:cNvSpPr/>
            <p:nvPr/>
          </p:nvSpPr>
          <p:spPr>
            <a:xfrm>
              <a:off x="6287850" y="3523250"/>
              <a:ext cx="137975" cy="104575"/>
            </a:xfrm>
            <a:custGeom>
              <a:rect b="b" l="l" r="r" t="t"/>
              <a:pathLst>
                <a:path extrusionOk="0" h="4183" w="5519">
                  <a:moveTo>
                    <a:pt x="2764" y="1"/>
                  </a:moveTo>
                  <a:cubicBezTo>
                    <a:pt x="2261" y="1"/>
                    <a:pt x="1755" y="188"/>
                    <a:pt x="1366" y="567"/>
                  </a:cubicBezTo>
                  <a:cubicBezTo>
                    <a:pt x="1" y="1812"/>
                    <a:pt x="824" y="4100"/>
                    <a:pt x="2670" y="4180"/>
                  </a:cubicBezTo>
                  <a:cubicBezTo>
                    <a:pt x="2703" y="4182"/>
                    <a:pt x="2736" y="4182"/>
                    <a:pt x="2768" y="4182"/>
                  </a:cubicBezTo>
                  <a:cubicBezTo>
                    <a:pt x="4553" y="4182"/>
                    <a:pt x="5518" y="2028"/>
                    <a:pt x="4276" y="688"/>
                  </a:cubicBezTo>
                  <a:cubicBezTo>
                    <a:pt x="3885" y="233"/>
                    <a:pt x="3326" y="1"/>
                    <a:pt x="27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4"/>
            <p:cNvSpPr/>
            <p:nvPr/>
          </p:nvSpPr>
          <p:spPr>
            <a:xfrm>
              <a:off x="5923050" y="4253375"/>
              <a:ext cx="137950" cy="104550"/>
            </a:xfrm>
            <a:custGeom>
              <a:rect b="b" l="l" r="r" t="t"/>
              <a:pathLst>
                <a:path extrusionOk="0" h="4182" w="5518">
                  <a:moveTo>
                    <a:pt x="2764" y="1"/>
                  </a:moveTo>
                  <a:cubicBezTo>
                    <a:pt x="2260" y="1"/>
                    <a:pt x="1755" y="187"/>
                    <a:pt x="1365" y="567"/>
                  </a:cubicBezTo>
                  <a:cubicBezTo>
                    <a:pt x="1" y="1811"/>
                    <a:pt x="823" y="4100"/>
                    <a:pt x="2670" y="4180"/>
                  </a:cubicBezTo>
                  <a:cubicBezTo>
                    <a:pt x="2703" y="4181"/>
                    <a:pt x="2735" y="4182"/>
                    <a:pt x="2768" y="4182"/>
                  </a:cubicBezTo>
                  <a:cubicBezTo>
                    <a:pt x="4552" y="4182"/>
                    <a:pt x="5518" y="2028"/>
                    <a:pt x="4276" y="687"/>
                  </a:cubicBezTo>
                  <a:cubicBezTo>
                    <a:pt x="3884" y="232"/>
                    <a:pt x="3326" y="1"/>
                    <a:pt x="27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4"/>
            <p:cNvSpPr/>
            <p:nvPr/>
          </p:nvSpPr>
          <p:spPr>
            <a:xfrm>
              <a:off x="6299400" y="3889675"/>
              <a:ext cx="47700" cy="79325"/>
            </a:xfrm>
            <a:custGeom>
              <a:rect b="b" l="l" r="r" t="t"/>
              <a:pathLst>
                <a:path extrusionOk="0" h="3173" w="1908">
                  <a:moveTo>
                    <a:pt x="1907" y="1"/>
                  </a:moveTo>
                  <a:lnTo>
                    <a:pt x="1907" y="1"/>
                  </a:lnTo>
                  <a:cubicBezTo>
                    <a:pt x="1526" y="81"/>
                    <a:pt x="1144" y="282"/>
                    <a:pt x="863" y="563"/>
                  </a:cubicBezTo>
                  <a:cubicBezTo>
                    <a:pt x="121" y="1245"/>
                    <a:pt x="0" y="2349"/>
                    <a:pt x="562" y="3172"/>
                  </a:cubicBezTo>
                  <a:cubicBezTo>
                    <a:pt x="1024" y="2128"/>
                    <a:pt x="1486" y="1065"/>
                    <a:pt x="19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4"/>
            <p:cNvSpPr/>
            <p:nvPr/>
          </p:nvSpPr>
          <p:spPr>
            <a:xfrm>
              <a:off x="4845200" y="5350075"/>
              <a:ext cx="79300" cy="43000"/>
            </a:xfrm>
            <a:custGeom>
              <a:rect b="b" l="l" r="r" t="t"/>
              <a:pathLst>
                <a:path extrusionOk="0" h="1720" w="3172">
                  <a:moveTo>
                    <a:pt x="2042" y="1"/>
                  </a:moveTo>
                  <a:cubicBezTo>
                    <a:pt x="1510" y="1"/>
                    <a:pt x="983" y="212"/>
                    <a:pt x="602" y="616"/>
                  </a:cubicBezTo>
                  <a:cubicBezTo>
                    <a:pt x="301" y="917"/>
                    <a:pt x="80" y="1299"/>
                    <a:pt x="0" y="1720"/>
                  </a:cubicBezTo>
                  <a:cubicBezTo>
                    <a:pt x="1064" y="1278"/>
                    <a:pt x="2128" y="817"/>
                    <a:pt x="3172" y="355"/>
                  </a:cubicBezTo>
                  <a:cubicBezTo>
                    <a:pt x="2830" y="116"/>
                    <a:pt x="2435" y="1"/>
                    <a:pt x="20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4"/>
            <p:cNvSpPr/>
            <p:nvPr/>
          </p:nvSpPr>
          <p:spPr>
            <a:xfrm>
              <a:off x="5192425" y="4985100"/>
              <a:ext cx="138250" cy="104425"/>
            </a:xfrm>
            <a:custGeom>
              <a:rect b="b" l="l" r="r" t="t"/>
              <a:pathLst>
                <a:path extrusionOk="0" h="4177" w="5530">
                  <a:moveTo>
                    <a:pt x="2780" y="0"/>
                  </a:moveTo>
                  <a:cubicBezTo>
                    <a:pt x="2259" y="0"/>
                    <a:pt x="1738" y="201"/>
                    <a:pt x="1346" y="603"/>
                  </a:cubicBezTo>
                  <a:cubicBezTo>
                    <a:pt x="1" y="1867"/>
                    <a:pt x="864" y="4115"/>
                    <a:pt x="2711" y="4176"/>
                  </a:cubicBezTo>
                  <a:cubicBezTo>
                    <a:pt x="2727" y="4176"/>
                    <a:pt x="2744" y="4176"/>
                    <a:pt x="2760" y="4176"/>
                  </a:cubicBezTo>
                  <a:cubicBezTo>
                    <a:pt x="4575" y="4176"/>
                    <a:pt x="5529" y="1996"/>
                    <a:pt x="4276" y="663"/>
                  </a:cubicBezTo>
                  <a:cubicBezTo>
                    <a:pt x="3876" y="221"/>
                    <a:pt x="3328" y="0"/>
                    <a:pt x="27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4"/>
            <p:cNvSpPr/>
            <p:nvPr/>
          </p:nvSpPr>
          <p:spPr>
            <a:xfrm>
              <a:off x="4107050" y="4984950"/>
              <a:ext cx="118450" cy="105375"/>
            </a:xfrm>
            <a:custGeom>
              <a:rect b="b" l="l" r="r" t="t"/>
              <a:pathLst>
                <a:path extrusionOk="0" h="4215" w="4738">
                  <a:moveTo>
                    <a:pt x="2364" y="1"/>
                  </a:moveTo>
                  <a:cubicBezTo>
                    <a:pt x="1893" y="1"/>
                    <a:pt x="1424" y="174"/>
                    <a:pt x="1024" y="528"/>
                  </a:cubicBezTo>
                  <a:cubicBezTo>
                    <a:pt x="121" y="1271"/>
                    <a:pt x="1" y="2616"/>
                    <a:pt x="763" y="3499"/>
                  </a:cubicBezTo>
                  <a:cubicBezTo>
                    <a:pt x="1183" y="3972"/>
                    <a:pt x="1763" y="4215"/>
                    <a:pt x="2345" y="4215"/>
                  </a:cubicBezTo>
                  <a:cubicBezTo>
                    <a:pt x="2849" y="4215"/>
                    <a:pt x="3353" y="4032"/>
                    <a:pt x="3754" y="3660"/>
                  </a:cubicBezTo>
                  <a:cubicBezTo>
                    <a:pt x="4637" y="2937"/>
                    <a:pt x="4737" y="1592"/>
                    <a:pt x="3955" y="749"/>
                  </a:cubicBezTo>
                  <a:cubicBezTo>
                    <a:pt x="3504" y="255"/>
                    <a:pt x="2933" y="1"/>
                    <a:pt x="23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4"/>
            <p:cNvSpPr/>
            <p:nvPr/>
          </p:nvSpPr>
          <p:spPr>
            <a:xfrm>
              <a:off x="4097025" y="5349900"/>
              <a:ext cx="138725" cy="104425"/>
            </a:xfrm>
            <a:custGeom>
              <a:rect b="b" l="l" r="r" t="t"/>
              <a:pathLst>
                <a:path extrusionOk="0" h="4177" w="5549">
                  <a:moveTo>
                    <a:pt x="2780" y="0"/>
                  </a:moveTo>
                  <a:cubicBezTo>
                    <a:pt x="2258" y="0"/>
                    <a:pt x="1737" y="201"/>
                    <a:pt x="1345" y="603"/>
                  </a:cubicBezTo>
                  <a:cubicBezTo>
                    <a:pt x="0" y="1888"/>
                    <a:pt x="883" y="4136"/>
                    <a:pt x="2730" y="4176"/>
                  </a:cubicBezTo>
                  <a:cubicBezTo>
                    <a:pt x="2746" y="4176"/>
                    <a:pt x="2763" y="4176"/>
                    <a:pt x="2780" y="4176"/>
                  </a:cubicBezTo>
                  <a:cubicBezTo>
                    <a:pt x="4614" y="4176"/>
                    <a:pt x="5549" y="1976"/>
                    <a:pt x="4275" y="663"/>
                  </a:cubicBezTo>
                  <a:cubicBezTo>
                    <a:pt x="3875" y="221"/>
                    <a:pt x="3327" y="0"/>
                    <a:pt x="27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4"/>
            <p:cNvSpPr/>
            <p:nvPr/>
          </p:nvSpPr>
          <p:spPr>
            <a:xfrm>
              <a:off x="4462325" y="4985100"/>
              <a:ext cx="138375" cy="104400"/>
            </a:xfrm>
            <a:custGeom>
              <a:rect b="b" l="l" r="r" t="t"/>
              <a:pathLst>
                <a:path extrusionOk="0" h="4176" w="5535">
                  <a:moveTo>
                    <a:pt x="2779" y="1"/>
                  </a:moveTo>
                  <a:cubicBezTo>
                    <a:pt x="2251" y="1"/>
                    <a:pt x="1722" y="206"/>
                    <a:pt x="1325" y="623"/>
                  </a:cubicBezTo>
                  <a:cubicBezTo>
                    <a:pt x="0" y="1907"/>
                    <a:pt x="904" y="4155"/>
                    <a:pt x="2750" y="4176"/>
                  </a:cubicBezTo>
                  <a:cubicBezTo>
                    <a:pt x="2759" y="4176"/>
                    <a:pt x="2767" y="4176"/>
                    <a:pt x="2775" y="4176"/>
                  </a:cubicBezTo>
                  <a:cubicBezTo>
                    <a:pt x="4605" y="4176"/>
                    <a:pt x="5534" y="1962"/>
                    <a:pt x="4256" y="643"/>
                  </a:cubicBezTo>
                  <a:cubicBezTo>
                    <a:pt x="3860" y="216"/>
                    <a:pt x="3320" y="1"/>
                    <a:pt x="27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4"/>
            <p:cNvSpPr/>
            <p:nvPr/>
          </p:nvSpPr>
          <p:spPr>
            <a:xfrm>
              <a:off x="4462325" y="5349925"/>
              <a:ext cx="137975" cy="104425"/>
            </a:xfrm>
            <a:custGeom>
              <a:rect b="b" l="l" r="r" t="t"/>
              <a:pathLst>
                <a:path extrusionOk="0" h="4177" w="5519">
                  <a:moveTo>
                    <a:pt x="2768" y="1"/>
                  </a:moveTo>
                  <a:cubicBezTo>
                    <a:pt x="2262" y="1"/>
                    <a:pt x="1755" y="192"/>
                    <a:pt x="1365" y="582"/>
                  </a:cubicBezTo>
                  <a:cubicBezTo>
                    <a:pt x="0" y="1826"/>
                    <a:pt x="823" y="4094"/>
                    <a:pt x="2690" y="4175"/>
                  </a:cubicBezTo>
                  <a:cubicBezTo>
                    <a:pt x="2723" y="4176"/>
                    <a:pt x="2755" y="4177"/>
                    <a:pt x="2788" y="4177"/>
                  </a:cubicBezTo>
                  <a:cubicBezTo>
                    <a:pt x="4572" y="4177"/>
                    <a:pt x="5518" y="2023"/>
                    <a:pt x="4296" y="702"/>
                  </a:cubicBezTo>
                  <a:cubicBezTo>
                    <a:pt x="3894" y="237"/>
                    <a:pt x="3331" y="1"/>
                    <a:pt x="27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4"/>
            <p:cNvSpPr/>
            <p:nvPr/>
          </p:nvSpPr>
          <p:spPr>
            <a:xfrm>
              <a:off x="4827125" y="4985100"/>
              <a:ext cx="138375" cy="103900"/>
            </a:xfrm>
            <a:custGeom>
              <a:rect b="b" l="l" r="r" t="t"/>
              <a:pathLst>
                <a:path extrusionOk="0" h="4156" w="5535">
                  <a:moveTo>
                    <a:pt x="2769" y="1"/>
                  </a:moveTo>
                  <a:cubicBezTo>
                    <a:pt x="2246" y="1"/>
                    <a:pt x="1722" y="206"/>
                    <a:pt x="1325" y="623"/>
                  </a:cubicBezTo>
                  <a:cubicBezTo>
                    <a:pt x="1" y="1928"/>
                    <a:pt x="924" y="4155"/>
                    <a:pt x="2771" y="4155"/>
                  </a:cubicBezTo>
                  <a:cubicBezTo>
                    <a:pt x="2779" y="4156"/>
                    <a:pt x="2787" y="4156"/>
                    <a:pt x="2795" y="4156"/>
                  </a:cubicBezTo>
                  <a:cubicBezTo>
                    <a:pt x="4625" y="4156"/>
                    <a:pt x="5535" y="1942"/>
                    <a:pt x="4236" y="643"/>
                  </a:cubicBezTo>
                  <a:cubicBezTo>
                    <a:pt x="3840" y="216"/>
                    <a:pt x="3305" y="1"/>
                    <a:pt x="27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9" name="Google Shape;2679;p44"/>
          <p:cNvSpPr/>
          <p:nvPr/>
        </p:nvSpPr>
        <p:spPr>
          <a:xfrm>
            <a:off x="1736850" y="1972084"/>
            <a:ext cx="302162" cy="290760"/>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0" name="Google Shape;2680;p44"/>
          <p:cNvGrpSpPr/>
          <p:nvPr/>
        </p:nvGrpSpPr>
        <p:grpSpPr>
          <a:xfrm>
            <a:off x="3879018" y="1972474"/>
            <a:ext cx="289238" cy="289987"/>
            <a:chOff x="-50523475" y="2316000"/>
            <a:chExt cx="299325" cy="300100"/>
          </a:xfrm>
        </p:grpSpPr>
        <p:sp>
          <p:nvSpPr>
            <p:cNvPr id="2681" name="Google Shape;2681;p44"/>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4"/>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3" name="Google Shape;2683;p44"/>
          <p:cNvGrpSpPr/>
          <p:nvPr/>
        </p:nvGrpSpPr>
        <p:grpSpPr>
          <a:xfrm>
            <a:off x="6056955" y="1971323"/>
            <a:ext cx="254982" cy="292282"/>
            <a:chOff x="-49398750" y="2684600"/>
            <a:chExt cx="263875" cy="302475"/>
          </a:xfrm>
        </p:grpSpPr>
        <p:sp>
          <p:nvSpPr>
            <p:cNvPr id="2684" name="Google Shape;2684;p44"/>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4"/>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4"/>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7" name="Google Shape;2687;p44"/>
          <p:cNvGrpSpPr/>
          <p:nvPr/>
        </p:nvGrpSpPr>
        <p:grpSpPr>
          <a:xfrm>
            <a:off x="1720653" y="3523145"/>
            <a:ext cx="254209" cy="290760"/>
            <a:chOff x="-47509225" y="1974175"/>
            <a:chExt cx="263075" cy="300900"/>
          </a:xfrm>
        </p:grpSpPr>
        <p:sp>
          <p:nvSpPr>
            <p:cNvPr id="2688" name="Google Shape;2688;p44"/>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4"/>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4"/>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4"/>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4"/>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3" name="Google Shape;2693;p44"/>
          <p:cNvGrpSpPr/>
          <p:nvPr/>
        </p:nvGrpSpPr>
        <p:grpSpPr>
          <a:xfrm>
            <a:off x="3889731" y="3527247"/>
            <a:ext cx="291509" cy="289262"/>
            <a:chOff x="-50524250" y="2686150"/>
            <a:chExt cx="301675" cy="299350"/>
          </a:xfrm>
        </p:grpSpPr>
        <p:sp>
          <p:nvSpPr>
            <p:cNvPr id="2694" name="Google Shape;2694;p44"/>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4"/>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4"/>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4"/>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4"/>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4"/>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0" name="Google Shape;2700;p44"/>
          <p:cNvGrpSpPr/>
          <p:nvPr/>
        </p:nvGrpSpPr>
        <p:grpSpPr>
          <a:xfrm>
            <a:off x="6042158" y="3522950"/>
            <a:ext cx="291533" cy="289987"/>
            <a:chOff x="-47160325" y="1974175"/>
            <a:chExt cx="301700" cy="300100"/>
          </a:xfrm>
        </p:grpSpPr>
        <p:sp>
          <p:nvSpPr>
            <p:cNvPr id="2701" name="Google Shape;2701;p44"/>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4"/>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706" name="Shape 2706"/>
        <p:cNvGrpSpPr/>
        <p:nvPr/>
      </p:nvGrpSpPr>
      <p:grpSpPr>
        <a:xfrm>
          <a:off x="0" y="0"/>
          <a:ext cx="0" cy="0"/>
          <a:chOff x="0" y="0"/>
          <a:chExt cx="0" cy="0"/>
        </a:xfrm>
      </p:grpSpPr>
      <p:sp>
        <p:nvSpPr>
          <p:cNvPr id="2707" name="Google Shape;2707;p45"/>
          <p:cNvSpPr/>
          <p:nvPr/>
        </p:nvSpPr>
        <p:spPr>
          <a:xfrm>
            <a:off x="4824125" y="1918875"/>
            <a:ext cx="3225300" cy="24561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5"/>
          <p:cNvSpPr txBox="1"/>
          <p:nvPr>
            <p:ph type="ctrTitle"/>
          </p:nvPr>
        </p:nvSpPr>
        <p:spPr>
          <a:xfrm flipH="1">
            <a:off x="624750" y="366607"/>
            <a:ext cx="5447100" cy="122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INFOGRAPHICS MAKE YOUR IDEA UNDERSTANDABLE…</a:t>
            </a:r>
            <a:endParaRPr/>
          </a:p>
        </p:txBody>
      </p:sp>
      <p:grpSp>
        <p:nvGrpSpPr>
          <p:cNvPr id="2709" name="Google Shape;2709;p45"/>
          <p:cNvGrpSpPr/>
          <p:nvPr/>
        </p:nvGrpSpPr>
        <p:grpSpPr>
          <a:xfrm>
            <a:off x="1120620" y="1940795"/>
            <a:ext cx="2832706" cy="2026884"/>
            <a:chOff x="1120620" y="1940795"/>
            <a:chExt cx="2832706" cy="2026884"/>
          </a:xfrm>
        </p:grpSpPr>
        <p:sp>
          <p:nvSpPr>
            <p:cNvPr id="2710" name="Google Shape;2710;p45"/>
            <p:cNvSpPr/>
            <p:nvPr/>
          </p:nvSpPr>
          <p:spPr>
            <a:xfrm>
              <a:off x="1404269" y="2115874"/>
              <a:ext cx="122748" cy="122748"/>
            </a:xfrm>
            <a:custGeom>
              <a:rect b="b" l="l" r="r" t="t"/>
              <a:pathLst>
                <a:path extrusionOk="0" h="12380" w="12380">
                  <a:moveTo>
                    <a:pt x="6190" y="1"/>
                  </a:moveTo>
                  <a:cubicBezTo>
                    <a:pt x="2772" y="1"/>
                    <a:pt x="1" y="2772"/>
                    <a:pt x="1" y="6190"/>
                  </a:cubicBezTo>
                  <a:cubicBezTo>
                    <a:pt x="1" y="9608"/>
                    <a:pt x="2772" y="12379"/>
                    <a:pt x="6190" y="12379"/>
                  </a:cubicBezTo>
                  <a:cubicBezTo>
                    <a:pt x="9608" y="12379"/>
                    <a:pt x="12379" y="9608"/>
                    <a:pt x="12379" y="6190"/>
                  </a:cubicBezTo>
                  <a:cubicBezTo>
                    <a:pt x="12379" y="2772"/>
                    <a:pt x="9608" y="1"/>
                    <a:pt x="6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5"/>
            <p:cNvSpPr/>
            <p:nvPr/>
          </p:nvSpPr>
          <p:spPr>
            <a:xfrm>
              <a:off x="1404269" y="2378424"/>
              <a:ext cx="122748" cy="122758"/>
            </a:xfrm>
            <a:custGeom>
              <a:rect b="b" l="l" r="r" t="t"/>
              <a:pathLst>
                <a:path extrusionOk="0" h="12381" w="12380">
                  <a:moveTo>
                    <a:pt x="6190" y="0"/>
                  </a:moveTo>
                  <a:cubicBezTo>
                    <a:pt x="2772" y="0"/>
                    <a:pt x="1" y="2771"/>
                    <a:pt x="1" y="6191"/>
                  </a:cubicBezTo>
                  <a:cubicBezTo>
                    <a:pt x="1" y="9610"/>
                    <a:pt x="2772" y="12381"/>
                    <a:pt x="6190" y="12381"/>
                  </a:cubicBezTo>
                  <a:cubicBezTo>
                    <a:pt x="9608" y="12381"/>
                    <a:pt x="12379" y="9610"/>
                    <a:pt x="12379" y="6191"/>
                  </a:cubicBezTo>
                  <a:cubicBezTo>
                    <a:pt x="12379" y="2771"/>
                    <a:pt x="9608" y="0"/>
                    <a:pt x="61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5"/>
            <p:cNvSpPr/>
            <p:nvPr/>
          </p:nvSpPr>
          <p:spPr>
            <a:xfrm>
              <a:off x="1404269" y="2640983"/>
              <a:ext cx="122748" cy="122748"/>
            </a:xfrm>
            <a:custGeom>
              <a:rect b="b" l="l" r="r" t="t"/>
              <a:pathLst>
                <a:path extrusionOk="0" h="12380" w="12380">
                  <a:moveTo>
                    <a:pt x="6190" y="1"/>
                  </a:moveTo>
                  <a:cubicBezTo>
                    <a:pt x="2772" y="1"/>
                    <a:pt x="1" y="2770"/>
                    <a:pt x="1" y="6190"/>
                  </a:cubicBezTo>
                  <a:cubicBezTo>
                    <a:pt x="1" y="9608"/>
                    <a:pt x="2772" y="12379"/>
                    <a:pt x="6190" y="12379"/>
                  </a:cubicBezTo>
                  <a:cubicBezTo>
                    <a:pt x="9608" y="12379"/>
                    <a:pt x="12379" y="9608"/>
                    <a:pt x="12379" y="6190"/>
                  </a:cubicBezTo>
                  <a:cubicBezTo>
                    <a:pt x="12379" y="2772"/>
                    <a:pt x="9608" y="1"/>
                    <a:pt x="6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5"/>
            <p:cNvSpPr/>
            <p:nvPr/>
          </p:nvSpPr>
          <p:spPr>
            <a:xfrm>
              <a:off x="1404269" y="2903532"/>
              <a:ext cx="122748" cy="122738"/>
            </a:xfrm>
            <a:custGeom>
              <a:rect b="b" l="l" r="r" t="t"/>
              <a:pathLst>
                <a:path extrusionOk="0" h="12379" w="12380">
                  <a:moveTo>
                    <a:pt x="6190" y="0"/>
                  </a:moveTo>
                  <a:cubicBezTo>
                    <a:pt x="2772" y="0"/>
                    <a:pt x="1" y="2771"/>
                    <a:pt x="1" y="6189"/>
                  </a:cubicBezTo>
                  <a:cubicBezTo>
                    <a:pt x="1" y="9608"/>
                    <a:pt x="2772" y="12379"/>
                    <a:pt x="6190" y="12379"/>
                  </a:cubicBezTo>
                  <a:cubicBezTo>
                    <a:pt x="9608" y="12379"/>
                    <a:pt x="12379" y="9608"/>
                    <a:pt x="12379" y="6189"/>
                  </a:cubicBezTo>
                  <a:cubicBezTo>
                    <a:pt x="12379" y="2771"/>
                    <a:pt x="9608" y="0"/>
                    <a:pt x="61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5"/>
            <p:cNvSpPr/>
            <p:nvPr/>
          </p:nvSpPr>
          <p:spPr>
            <a:xfrm>
              <a:off x="1404269" y="3166071"/>
              <a:ext cx="122748" cy="122748"/>
            </a:xfrm>
            <a:custGeom>
              <a:rect b="b" l="l" r="r" t="t"/>
              <a:pathLst>
                <a:path extrusionOk="0" h="12380" w="12380">
                  <a:moveTo>
                    <a:pt x="6190" y="1"/>
                  </a:moveTo>
                  <a:cubicBezTo>
                    <a:pt x="2772" y="1"/>
                    <a:pt x="1" y="2772"/>
                    <a:pt x="1" y="6190"/>
                  </a:cubicBezTo>
                  <a:cubicBezTo>
                    <a:pt x="1" y="9608"/>
                    <a:pt x="2772" y="12379"/>
                    <a:pt x="6190" y="12379"/>
                  </a:cubicBezTo>
                  <a:cubicBezTo>
                    <a:pt x="9608" y="12379"/>
                    <a:pt x="12379" y="9608"/>
                    <a:pt x="12379" y="6190"/>
                  </a:cubicBezTo>
                  <a:cubicBezTo>
                    <a:pt x="12379" y="2772"/>
                    <a:pt x="9608" y="1"/>
                    <a:pt x="6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5"/>
            <p:cNvSpPr/>
            <p:nvPr/>
          </p:nvSpPr>
          <p:spPr>
            <a:xfrm>
              <a:off x="1404269" y="3428620"/>
              <a:ext cx="122748" cy="122758"/>
            </a:xfrm>
            <a:custGeom>
              <a:rect b="b" l="l" r="r" t="t"/>
              <a:pathLst>
                <a:path extrusionOk="0" h="12381" w="12380">
                  <a:moveTo>
                    <a:pt x="6190" y="0"/>
                  </a:moveTo>
                  <a:cubicBezTo>
                    <a:pt x="2772" y="0"/>
                    <a:pt x="1" y="2773"/>
                    <a:pt x="1" y="6191"/>
                  </a:cubicBezTo>
                  <a:cubicBezTo>
                    <a:pt x="1" y="9608"/>
                    <a:pt x="2772" y="12380"/>
                    <a:pt x="6190" y="12380"/>
                  </a:cubicBezTo>
                  <a:cubicBezTo>
                    <a:pt x="9608" y="12380"/>
                    <a:pt x="12379" y="9609"/>
                    <a:pt x="12379" y="6191"/>
                  </a:cubicBezTo>
                  <a:cubicBezTo>
                    <a:pt x="12379" y="2771"/>
                    <a:pt x="9608" y="0"/>
                    <a:pt x="6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5"/>
            <p:cNvSpPr/>
            <p:nvPr/>
          </p:nvSpPr>
          <p:spPr>
            <a:xfrm>
              <a:off x="1404269" y="3691179"/>
              <a:ext cx="122748" cy="122738"/>
            </a:xfrm>
            <a:custGeom>
              <a:rect b="b" l="l" r="r" t="t"/>
              <a:pathLst>
                <a:path extrusionOk="0" h="12379" w="12380">
                  <a:moveTo>
                    <a:pt x="6190" y="0"/>
                  </a:moveTo>
                  <a:cubicBezTo>
                    <a:pt x="2772" y="0"/>
                    <a:pt x="1" y="2771"/>
                    <a:pt x="1" y="6189"/>
                  </a:cubicBezTo>
                  <a:cubicBezTo>
                    <a:pt x="1" y="9608"/>
                    <a:pt x="2772" y="12379"/>
                    <a:pt x="6190" y="12379"/>
                  </a:cubicBezTo>
                  <a:cubicBezTo>
                    <a:pt x="9608" y="12379"/>
                    <a:pt x="12379" y="9608"/>
                    <a:pt x="12379" y="6189"/>
                  </a:cubicBezTo>
                  <a:cubicBezTo>
                    <a:pt x="12379" y="2771"/>
                    <a:pt x="9608" y="0"/>
                    <a:pt x="6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5"/>
            <p:cNvSpPr/>
            <p:nvPr/>
          </p:nvSpPr>
          <p:spPr>
            <a:xfrm>
              <a:off x="1953609" y="2115874"/>
              <a:ext cx="122758" cy="122748"/>
            </a:xfrm>
            <a:custGeom>
              <a:rect b="b" l="l" r="r" t="t"/>
              <a:pathLst>
                <a:path extrusionOk="0" h="12380" w="12381">
                  <a:moveTo>
                    <a:pt x="6190" y="1"/>
                  </a:moveTo>
                  <a:cubicBezTo>
                    <a:pt x="2772" y="1"/>
                    <a:pt x="1" y="2772"/>
                    <a:pt x="1" y="6190"/>
                  </a:cubicBezTo>
                  <a:cubicBezTo>
                    <a:pt x="1" y="9608"/>
                    <a:pt x="2772" y="12379"/>
                    <a:pt x="6190" y="12379"/>
                  </a:cubicBezTo>
                  <a:cubicBezTo>
                    <a:pt x="9610" y="12379"/>
                    <a:pt x="12381" y="9608"/>
                    <a:pt x="12381" y="6190"/>
                  </a:cubicBezTo>
                  <a:cubicBezTo>
                    <a:pt x="12381" y="2772"/>
                    <a:pt x="9610" y="1"/>
                    <a:pt x="6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5"/>
            <p:cNvSpPr/>
            <p:nvPr/>
          </p:nvSpPr>
          <p:spPr>
            <a:xfrm>
              <a:off x="1953609" y="2378424"/>
              <a:ext cx="122758" cy="122758"/>
            </a:xfrm>
            <a:custGeom>
              <a:rect b="b" l="l" r="r" t="t"/>
              <a:pathLst>
                <a:path extrusionOk="0" h="12381" w="12381">
                  <a:moveTo>
                    <a:pt x="6190" y="0"/>
                  </a:moveTo>
                  <a:cubicBezTo>
                    <a:pt x="2772" y="0"/>
                    <a:pt x="1" y="2771"/>
                    <a:pt x="1" y="6191"/>
                  </a:cubicBezTo>
                  <a:cubicBezTo>
                    <a:pt x="1" y="9610"/>
                    <a:pt x="2772" y="12381"/>
                    <a:pt x="6190" y="12381"/>
                  </a:cubicBezTo>
                  <a:cubicBezTo>
                    <a:pt x="9610" y="12381"/>
                    <a:pt x="12381" y="9610"/>
                    <a:pt x="12381" y="6191"/>
                  </a:cubicBezTo>
                  <a:cubicBezTo>
                    <a:pt x="12381" y="2771"/>
                    <a:pt x="9610" y="0"/>
                    <a:pt x="61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5"/>
            <p:cNvSpPr/>
            <p:nvPr/>
          </p:nvSpPr>
          <p:spPr>
            <a:xfrm>
              <a:off x="1953609" y="2640963"/>
              <a:ext cx="122758" cy="122768"/>
            </a:xfrm>
            <a:custGeom>
              <a:rect b="b" l="l" r="r" t="t"/>
              <a:pathLst>
                <a:path extrusionOk="0" h="12382" w="12381">
                  <a:moveTo>
                    <a:pt x="6192" y="1"/>
                  </a:moveTo>
                  <a:cubicBezTo>
                    <a:pt x="2772" y="1"/>
                    <a:pt x="1" y="2772"/>
                    <a:pt x="1" y="6192"/>
                  </a:cubicBezTo>
                  <a:cubicBezTo>
                    <a:pt x="1" y="9610"/>
                    <a:pt x="2772" y="12381"/>
                    <a:pt x="6190" y="12381"/>
                  </a:cubicBezTo>
                  <a:cubicBezTo>
                    <a:pt x="9608" y="12381"/>
                    <a:pt x="12381" y="9610"/>
                    <a:pt x="12381" y="6192"/>
                  </a:cubicBezTo>
                  <a:cubicBezTo>
                    <a:pt x="12381" y="2774"/>
                    <a:pt x="9610" y="1"/>
                    <a:pt x="61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5"/>
            <p:cNvSpPr/>
            <p:nvPr/>
          </p:nvSpPr>
          <p:spPr>
            <a:xfrm>
              <a:off x="1953609" y="2903532"/>
              <a:ext cx="122758" cy="122738"/>
            </a:xfrm>
            <a:custGeom>
              <a:rect b="b" l="l" r="r" t="t"/>
              <a:pathLst>
                <a:path extrusionOk="0" h="12379" w="12381">
                  <a:moveTo>
                    <a:pt x="6190" y="0"/>
                  </a:moveTo>
                  <a:cubicBezTo>
                    <a:pt x="2772" y="0"/>
                    <a:pt x="1" y="2771"/>
                    <a:pt x="1" y="6189"/>
                  </a:cubicBezTo>
                  <a:cubicBezTo>
                    <a:pt x="1" y="9608"/>
                    <a:pt x="2772" y="12379"/>
                    <a:pt x="6190" y="12379"/>
                  </a:cubicBezTo>
                  <a:cubicBezTo>
                    <a:pt x="9608" y="12379"/>
                    <a:pt x="12381" y="9608"/>
                    <a:pt x="12381" y="6189"/>
                  </a:cubicBezTo>
                  <a:cubicBezTo>
                    <a:pt x="12381" y="2771"/>
                    <a:pt x="9608" y="0"/>
                    <a:pt x="61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5"/>
            <p:cNvSpPr/>
            <p:nvPr/>
          </p:nvSpPr>
          <p:spPr>
            <a:xfrm>
              <a:off x="1953609" y="3166071"/>
              <a:ext cx="122758" cy="122748"/>
            </a:xfrm>
            <a:custGeom>
              <a:rect b="b" l="l" r="r" t="t"/>
              <a:pathLst>
                <a:path extrusionOk="0" h="12380" w="12381">
                  <a:moveTo>
                    <a:pt x="6190" y="1"/>
                  </a:moveTo>
                  <a:cubicBezTo>
                    <a:pt x="2772" y="1"/>
                    <a:pt x="1" y="2772"/>
                    <a:pt x="1" y="6190"/>
                  </a:cubicBezTo>
                  <a:cubicBezTo>
                    <a:pt x="1" y="9608"/>
                    <a:pt x="2772" y="12379"/>
                    <a:pt x="6190" y="12379"/>
                  </a:cubicBezTo>
                  <a:cubicBezTo>
                    <a:pt x="9608" y="12379"/>
                    <a:pt x="12381" y="9608"/>
                    <a:pt x="12381" y="6190"/>
                  </a:cubicBezTo>
                  <a:cubicBezTo>
                    <a:pt x="12381" y="2772"/>
                    <a:pt x="9608" y="1"/>
                    <a:pt x="61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5"/>
            <p:cNvSpPr/>
            <p:nvPr/>
          </p:nvSpPr>
          <p:spPr>
            <a:xfrm>
              <a:off x="1953609" y="3428620"/>
              <a:ext cx="122758" cy="122758"/>
            </a:xfrm>
            <a:custGeom>
              <a:rect b="b" l="l" r="r" t="t"/>
              <a:pathLst>
                <a:path extrusionOk="0" h="12381" w="12381">
                  <a:moveTo>
                    <a:pt x="6192" y="0"/>
                  </a:moveTo>
                  <a:cubicBezTo>
                    <a:pt x="2772" y="0"/>
                    <a:pt x="1" y="2773"/>
                    <a:pt x="1" y="6191"/>
                  </a:cubicBezTo>
                  <a:cubicBezTo>
                    <a:pt x="1" y="9608"/>
                    <a:pt x="2772" y="12380"/>
                    <a:pt x="6190" y="12380"/>
                  </a:cubicBezTo>
                  <a:cubicBezTo>
                    <a:pt x="9608" y="12380"/>
                    <a:pt x="12381" y="9609"/>
                    <a:pt x="12381" y="6191"/>
                  </a:cubicBezTo>
                  <a:cubicBezTo>
                    <a:pt x="12381" y="2771"/>
                    <a:pt x="9610" y="0"/>
                    <a:pt x="61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5"/>
            <p:cNvSpPr/>
            <p:nvPr/>
          </p:nvSpPr>
          <p:spPr>
            <a:xfrm>
              <a:off x="1953609" y="3691179"/>
              <a:ext cx="122758" cy="122738"/>
            </a:xfrm>
            <a:custGeom>
              <a:rect b="b" l="l" r="r" t="t"/>
              <a:pathLst>
                <a:path extrusionOk="0" h="12379" w="12381">
                  <a:moveTo>
                    <a:pt x="6190" y="0"/>
                  </a:moveTo>
                  <a:cubicBezTo>
                    <a:pt x="2772" y="0"/>
                    <a:pt x="1" y="2771"/>
                    <a:pt x="1" y="6189"/>
                  </a:cubicBezTo>
                  <a:cubicBezTo>
                    <a:pt x="1" y="9608"/>
                    <a:pt x="2772" y="12379"/>
                    <a:pt x="6190" y="12379"/>
                  </a:cubicBezTo>
                  <a:cubicBezTo>
                    <a:pt x="9608" y="12379"/>
                    <a:pt x="12381" y="9608"/>
                    <a:pt x="12381" y="6189"/>
                  </a:cubicBezTo>
                  <a:cubicBezTo>
                    <a:pt x="12381" y="2771"/>
                    <a:pt x="9608" y="0"/>
                    <a:pt x="6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5"/>
            <p:cNvSpPr/>
            <p:nvPr/>
          </p:nvSpPr>
          <p:spPr>
            <a:xfrm>
              <a:off x="2502970" y="2115874"/>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5"/>
            <p:cNvSpPr/>
            <p:nvPr/>
          </p:nvSpPr>
          <p:spPr>
            <a:xfrm>
              <a:off x="2502970" y="2378424"/>
              <a:ext cx="122738" cy="122758"/>
            </a:xfrm>
            <a:custGeom>
              <a:rect b="b" l="l" r="r" t="t"/>
              <a:pathLst>
                <a:path extrusionOk="0" h="12381" w="12379">
                  <a:moveTo>
                    <a:pt x="6190" y="0"/>
                  </a:moveTo>
                  <a:cubicBezTo>
                    <a:pt x="2771" y="0"/>
                    <a:pt x="0" y="2771"/>
                    <a:pt x="0" y="6191"/>
                  </a:cubicBezTo>
                  <a:cubicBezTo>
                    <a:pt x="0" y="9610"/>
                    <a:pt x="2771" y="12381"/>
                    <a:pt x="6190" y="12381"/>
                  </a:cubicBezTo>
                  <a:cubicBezTo>
                    <a:pt x="9608" y="12381"/>
                    <a:pt x="12379" y="9610"/>
                    <a:pt x="12379" y="6191"/>
                  </a:cubicBezTo>
                  <a:cubicBezTo>
                    <a:pt x="12379" y="2771"/>
                    <a:pt x="9608" y="0"/>
                    <a:pt x="61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5"/>
            <p:cNvSpPr/>
            <p:nvPr/>
          </p:nvSpPr>
          <p:spPr>
            <a:xfrm>
              <a:off x="2502970" y="2640963"/>
              <a:ext cx="122738" cy="122768"/>
            </a:xfrm>
            <a:custGeom>
              <a:rect b="b" l="l" r="r" t="t"/>
              <a:pathLst>
                <a:path extrusionOk="0" h="12382" w="12379">
                  <a:moveTo>
                    <a:pt x="6190" y="1"/>
                  </a:moveTo>
                  <a:cubicBezTo>
                    <a:pt x="2771" y="1"/>
                    <a:pt x="0" y="2772"/>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5"/>
            <p:cNvSpPr/>
            <p:nvPr/>
          </p:nvSpPr>
          <p:spPr>
            <a:xfrm>
              <a:off x="2502970" y="2903532"/>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5"/>
            <p:cNvSpPr/>
            <p:nvPr/>
          </p:nvSpPr>
          <p:spPr>
            <a:xfrm>
              <a:off x="2502970" y="3166071"/>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5"/>
            <p:cNvSpPr/>
            <p:nvPr/>
          </p:nvSpPr>
          <p:spPr>
            <a:xfrm>
              <a:off x="2502970" y="3428620"/>
              <a:ext cx="122738" cy="122758"/>
            </a:xfrm>
            <a:custGeom>
              <a:rect b="b" l="l" r="r" t="t"/>
              <a:pathLst>
                <a:path extrusionOk="0" h="12381" w="12379">
                  <a:moveTo>
                    <a:pt x="6190" y="0"/>
                  </a:moveTo>
                  <a:cubicBezTo>
                    <a:pt x="2771" y="0"/>
                    <a:pt x="0" y="2773"/>
                    <a:pt x="0" y="6191"/>
                  </a:cubicBezTo>
                  <a:cubicBezTo>
                    <a:pt x="0" y="9608"/>
                    <a:pt x="2771" y="12380"/>
                    <a:pt x="6190" y="12380"/>
                  </a:cubicBezTo>
                  <a:cubicBezTo>
                    <a:pt x="9608" y="12380"/>
                    <a:pt x="12379" y="9609"/>
                    <a:pt x="12379" y="6191"/>
                  </a:cubicBezTo>
                  <a:cubicBezTo>
                    <a:pt x="12379" y="2771"/>
                    <a:pt x="9608" y="0"/>
                    <a:pt x="6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5"/>
            <p:cNvSpPr/>
            <p:nvPr/>
          </p:nvSpPr>
          <p:spPr>
            <a:xfrm>
              <a:off x="2502970" y="369117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5"/>
            <p:cNvSpPr/>
            <p:nvPr/>
          </p:nvSpPr>
          <p:spPr>
            <a:xfrm>
              <a:off x="3052310" y="211587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5"/>
            <p:cNvSpPr/>
            <p:nvPr/>
          </p:nvSpPr>
          <p:spPr>
            <a:xfrm>
              <a:off x="3052310" y="2378424"/>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5"/>
            <p:cNvSpPr/>
            <p:nvPr/>
          </p:nvSpPr>
          <p:spPr>
            <a:xfrm>
              <a:off x="3052310" y="2640963"/>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5"/>
            <p:cNvSpPr/>
            <p:nvPr/>
          </p:nvSpPr>
          <p:spPr>
            <a:xfrm>
              <a:off x="3052310" y="2903532"/>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5"/>
            <p:cNvSpPr/>
            <p:nvPr/>
          </p:nvSpPr>
          <p:spPr>
            <a:xfrm>
              <a:off x="3052310" y="3166071"/>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5"/>
            <p:cNvSpPr/>
            <p:nvPr/>
          </p:nvSpPr>
          <p:spPr>
            <a:xfrm>
              <a:off x="3052310" y="342862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5"/>
            <p:cNvSpPr/>
            <p:nvPr/>
          </p:nvSpPr>
          <p:spPr>
            <a:xfrm>
              <a:off x="3052310" y="369117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5"/>
            <p:cNvSpPr/>
            <p:nvPr/>
          </p:nvSpPr>
          <p:spPr>
            <a:xfrm>
              <a:off x="3597130" y="2115874"/>
              <a:ext cx="122738" cy="122748"/>
            </a:xfrm>
            <a:custGeom>
              <a:rect b="b" l="l" r="r" t="t"/>
              <a:pathLst>
                <a:path extrusionOk="0" h="12380" w="12379">
                  <a:moveTo>
                    <a:pt x="6189" y="1"/>
                  </a:moveTo>
                  <a:cubicBezTo>
                    <a:pt x="2771" y="1"/>
                    <a:pt x="0" y="2772"/>
                    <a:pt x="0" y="6190"/>
                  </a:cubicBezTo>
                  <a:cubicBezTo>
                    <a:pt x="0" y="9608"/>
                    <a:pt x="2771" y="12379"/>
                    <a:pt x="6189" y="12379"/>
                  </a:cubicBezTo>
                  <a:cubicBezTo>
                    <a:pt x="9608" y="12379"/>
                    <a:pt x="12379" y="9608"/>
                    <a:pt x="12379" y="6190"/>
                  </a:cubicBezTo>
                  <a:cubicBezTo>
                    <a:pt x="12379" y="2772"/>
                    <a:pt x="9608" y="1"/>
                    <a:pt x="61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5"/>
            <p:cNvSpPr/>
            <p:nvPr/>
          </p:nvSpPr>
          <p:spPr>
            <a:xfrm>
              <a:off x="3597130" y="2378424"/>
              <a:ext cx="122738" cy="122758"/>
            </a:xfrm>
            <a:custGeom>
              <a:rect b="b" l="l" r="r" t="t"/>
              <a:pathLst>
                <a:path extrusionOk="0" h="12381" w="12379">
                  <a:moveTo>
                    <a:pt x="6189" y="0"/>
                  </a:moveTo>
                  <a:cubicBezTo>
                    <a:pt x="2771" y="0"/>
                    <a:pt x="0" y="2771"/>
                    <a:pt x="0" y="6191"/>
                  </a:cubicBezTo>
                  <a:cubicBezTo>
                    <a:pt x="0" y="9610"/>
                    <a:pt x="2771" y="12381"/>
                    <a:pt x="6189" y="12381"/>
                  </a:cubicBezTo>
                  <a:cubicBezTo>
                    <a:pt x="9608" y="12381"/>
                    <a:pt x="12379" y="9610"/>
                    <a:pt x="12379" y="6191"/>
                  </a:cubicBezTo>
                  <a:cubicBezTo>
                    <a:pt x="12379" y="2771"/>
                    <a:pt x="9608" y="0"/>
                    <a:pt x="61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5"/>
            <p:cNvSpPr/>
            <p:nvPr/>
          </p:nvSpPr>
          <p:spPr>
            <a:xfrm>
              <a:off x="3597130" y="2640963"/>
              <a:ext cx="122738" cy="122768"/>
            </a:xfrm>
            <a:custGeom>
              <a:rect b="b" l="l" r="r" t="t"/>
              <a:pathLst>
                <a:path extrusionOk="0" h="12382" w="12379">
                  <a:moveTo>
                    <a:pt x="6189" y="1"/>
                  </a:moveTo>
                  <a:cubicBezTo>
                    <a:pt x="2771" y="1"/>
                    <a:pt x="0" y="2772"/>
                    <a:pt x="0" y="6192"/>
                  </a:cubicBezTo>
                  <a:cubicBezTo>
                    <a:pt x="0" y="9610"/>
                    <a:pt x="2771" y="12381"/>
                    <a:pt x="6189" y="12381"/>
                  </a:cubicBezTo>
                  <a:cubicBezTo>
                    <a:pt x="9608" y="12381"/>
                    <a:pt x="12379" y="9610"/>
                    <a:pt x="12379" y="6192"/>
                  </a:cubicBezTo>
                  <a:cubicBezTo>
                    <a:pt x="12379" y="2774"/>
                    <a:pt x="9608" y="1"/>
                    <a:pt x="61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5"/>
            <p:cNvSpPr/>
            <p:nvPr/>
          </p:nvSpPr>
          <p:spPr>
            <a:xfrm>
              <a:off x="3597130" y="2903532"/>
              <a:ext cx="122738" cy="122738"/>
            </a:xfrm>
            <a:custGeom>
              <a:rect b="b" l="l" r="r" t="t"/>
              <a:pathLst>
                <a:path extrusionOk="0" h="12379" w="12379">
                  <a:moveTo>
                    <a:pt x="6189" y="0"/>
                  </a:moveTo>
                  <a:cubicBezTo>
                    <a:pt x="2771" y="0"/>
                    <a:pt x="0" y="2771"/>
                    <a:pt x="0" y="6189"/>
                  </a:cubicBezTo>
                  <a:cubicBezTo>
                    <a:pt x="0" y="9608"/>
                    <a:pt x="2771" y="12379"/>
                    <a:pt x="6189" y="12379"/>
                  </a:cubicBezTo>
                  <a:cubicBezTo>
                    <a:pt x="9608" y="12379"/>
                    <a:pt x="12379" y="9608"/>
                    <a:pt x="12379" y="6189"/>
                  </a:cubicBezTo>
                  <a:cubicBezTo>
                    <a:pt x="12379" y="2771"/>
                    <a:pt x="9608" y="0"/>
                    <a:pt x="61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5"/>
            <p:cNvSpPr/>
            <p:nvPr/>
          </p:nvSpPr>
          <p:spPr>
            <a:xfrm>
              <a:off x="3597130" y="3166071"/>
              <a:ext cx="122738" cy="122748"/>
            </a:xfrm>
            <a:custGeom>
              <a:rect b="b" l="l" r="r" t="t"/>
              <a:pathLst>
                <a:path extrusionOk="0" h="12380" w="12379">
                  <a:moveTo>
                    <a:pt x="6189" y="1"/>
                  </a:moveTo>
                  <a:cubicBezTo>
                    <a:pt x="2771" y="1"/>
                    <a:pt x="0" y="2772"/>
                    <a:pt x="0" y="6190"/>
                  </a:cubicBezTo>
                  <a:cubicBezTo>
                    <a:pt x="0" y="9608"/>
                    <a:pt x="2771" y="12379"/>
                    <a:pt x="6189" y="12379"/>
                  </a:cubicBezTo>
                  <a:cubicBezTo>
                    <a:pt x="9608" y="12379"/>
                    <a:pt x="12379" y="9608"/>
                    <a:pt x="12379" y="6190"/>
                  </a:cubicBezTo>
                  <a:cubicBezTo>
                    <a:pt x="12379" y="2772"/>
                    <a:pt x="9608" y="1"/>
                    <a:pt x="61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5"/>
            <p:cNvSpPr/>
            <p:nvPr/>
          </p:nvSpPr>
          <p:spPr>
            <a:xfrm>
              <a:off x="3597130" y="3428620"/>
              <a:ext cx="122738" cy="122758"/>
            </a:xfrm>
            <a:custGeom>
              <a:rect b="b" l="l" r="r" t="t"/>
              <a:pathLst>
                <a:path extrusionOk="0" h="12381" w="12379">
                  <a:moveTo>
                    <a:pt x="6189" y="0"/>
                  </a:moveTo>
                  <a:cubicBezTo>
                    <a:pt x="2771" y="0"/>
                    <a:pt x="0" y="2773"/>
                    <a:pt x="0" y="6191"/>
                  </a:cubicBezTo>
                  <a:cubicBezTo>
                    <a:pt x="0" y="9608"/>
                    <a:pt x="2771" y="12380"/>
                    <a:pt x="6189" y="12380"/>
                  </a:cubicBezTo>
                  <a:cubicBezTo>
                    <a:pt x="9608" y="12380"/>
                    <a:pt x="12379" y="9609"/>
                    <a:pt x="12379" y="6191"/>
                  </a:cubicBezTo>
                  <a:cubicBezTo>
                    <a:pt x="12379" y="2771"/>
                    <a:pt x="9608" y="0"/>
                    <a:pt x="61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5"/>
            <p:cNvSpPr/>
            <p:nvPr/>
          </p:nvSpPr>
          <p:spPr>
            <a:xfrm>
              <a:off x="3597130" y="3691179"/>
              <a:ext cx="122738" cy="122738"/>
            </a:xfrm>
            <a:custGeom>
              <a:rect b="b" l="l" r="r" t="t"/>
              <a:pathLst>
                <a:path extrusionOk="0" h="12379" w="12379">
                  <a:moveTo>
                    <a:pt x="6189" y="0"/>
                  </a:moveTo>
                  <a:cubicBezTo>
                    <a:pt x="2771" y="0"/>
                    <a:pt x="0" y="2771"/>
                    <a:pt x="0" y="6189"/>
                  </a:cubicBezTo>
                  <a:cubicBezTo>
                    <a:pt x="0" y="9608"/>
                    <a:pt x="2771" y="12379"/>
                    <a:pt x="6189" y="12379"/>
                  </a:cubicBezTo>
                  <a:cubicBezTo>
                    <a:pt x="9608" y="12379"/>
                    <a:pt x="12379" y="9608"/>
                    <a:pt x="12379" y="6189"/>
                  </a:cubicBezTo>
                  <a:cubicBezTo>
                    <a:pt x="12379" y="2771"/>
                    <a:pt x="9608" y="0"/>
                    <a:pt x="61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5"/>
            <p:cNvSpPr/>
            <p:nvPr/>
          </p:nvSpPr>
          <p:spPr>
            <a:xfrm>
              <a:off x="1123179" y="1961627"/>
              <a:ext cx="1021" cy="64914"/>
            </a:xfrm>
            <a:custGeom>
              <a:rect b="b" l="l" r="r" t="t"/>
              <a:pathLst>
                <a:path extrusionOk="0" h="6547" w="103">
                  <a:moveTo>
                    <a:pt x="95" y="0"/>
                  </a:moveTo>
                  <a:cubicBezTo>
                    <a:pt x="21" y="1502"/>
                    <a:pt x="14" y="4094"/>
                    <a:pt x="1" y="6546"/>
                  </a:cubicBezTo>
                  <a:cubicBezTo>
                    <a:pt x="72" y="4658"/>
                    <a:pt x="102" y="2652"/>
                    <a:pt x="95" y="0"/>
                  </a:cubicBezTo>
                  <a:close/>
                </a:path>
              </a:pathLst>
            </a:custGeom>
            <a:solidFill>
              <a:srgbClr val="FB9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5"/>
            <p:cNvSpPr/>
            <p:nvPr/>
          </p:nvSpPr>
          <p:spPr>
            <a:xfrm>
              <a:off x="1123179" y="2026530"/>
              <a:ext cx="10" cy="863"/>
            </a:xfrm>
            <a:custGeom>
              <a:rect b="b" l="l" r="r" t="t"/>
              <a:pathLst>
                <a:path extrusionOk="0" h="87" w="1">
                  <a:moveTo>
                    <a:pt x="1" y="48"/>
                  </a:moveTo>
                  <a:lnTo>
                    <a:pt x="1" y="86"/>
                  </a:lnTo>
                  <a:lnTo>
                    <a:pt x="1" y="0"/>
                  </a:lnTo>
                  <a:close/>
                </a:path>
              </a:pathLst>
            </a:custGeom>
            <a:solidFill>
              <a:srgbClr val="FB9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5"/>
            <p:cNvSpPr/>
            <p:nvPr/>
          </p:nvSpPr>
          <p:spPr>
            <a:xfrm>
              <a:off x="3915282" y="3932382"/>
              <a:ext cx="20028" cy="79"/>
            </a:xfrm>
            <a:custGeom>
              <a:rect b="b" l="l" r="r" t="t"/>
              <a:pathLst>
                <a:path extrusionOk="0" h="8" w="2020">
                  <a:moveTo>
                    <a:pt x="2020" y="1"/>
                  </a:moveTo>
                  <a:lnTo>
                    <a:pt x="0" y="6"/>
                  </a:lnTo>
                  <a:cubicBezTo>
                    <a:pt x="262" y="7"/>
                    <a:pt x="527" y="8"/>
                    <a:pt x="790" y="8"/>
                  </a:cubicBezTo>
                  <a:cubicBezTo>
                    <a:pt x="1206" y="8"/>
                    <a:pt x="1619" y="6"/>
                    <a:pt x="2020" y="1"/>
                  </a:cubicBezTo>
                  <a:close/>
                </a:path>
              </a:pathLst>
            </a:custGeom>
            <a:solidFill>
              <a:srgbClr val="FB9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5"/>
            <p:cNvSpPr/>
            <p:nvPr/>
          </p:nvSpPr>
          <p:spPr>
            <a:xfrm>
              <a:off x="1120620" y="1940795"/>
              <a:ext cx="2832706" cy="2026884"/>
            </a:xfrm>
            <a:custGeom>
              <a:rect b="b" l="l" r="r" t="t"/>
              <a:pathLst>
                <a:path extrusionOk="0" h="204426" w="285699">
                  <a:moveTo>
                    <a:pt x="0" y="97308"/>
                  </a:moveTo>
                  <a:lnTo>
                    <a:pt x="0" y="97308"/>
                  </a:lnTo>
                  <a:cubicBezTo>
                    <a:pt x="0" y="97308"/>
                    <a:pt x="0" y="97308"/>
                    <a:pt x="0" y="97308"/>
                  </a:cubicBezTo>
                  <a:cubicBezTo>
                    <a:pt x="0" y="97308"/>
                    <a:pt x="0" y="97308"/>
                    <a:pt x="0" y="97308"/>
                  </a:cubicBezTo>
                  <a:close/>
                  <a:moveTo>
                    <a:pt x="140150" y="203920"/>
                  </a:moveTo>
                  <a:cubicBezTo>
                    <a:pt x="140094" y="203920"/>
                    <a:pt x="140039" y="203920"/>
                    <a:pt x="139986" y="203920"/>
                  </a:cubicBezTo>
                  <a:cubicBezTo>
                    <a:pt x="140007" y="203921"/>
                    <a:pt x="140031" y="203922"/>
                    <a:pt x="140058" y="203922"/>
                  </a:cubicBezTo>
                  <a:cubicBezTo>
                    <a:pt x="140086" y="203922"/>
                    <a:pt x="140117" y="203921"/>
                    <a:pt x="140150" y="203920"/>
                  </a:cubicBezTo>
                  <a:close/>
                  <a:moveTo>
                    <a:pt x="60040" y="204265"/>
                  </a:moveTo>
                  <a:cubicBezTo>
                    <a:pt x="60142" y="204267"/>
                    <a:pt x="60238" y="204268"/>
                    <a:pt x="60315" y="204268"/>
                  </a:cubicBezTo>
                  <a:cubicBezTo>
                    <a:pt x="60223" y="204267"/>
                    <a:pt x="60131" y="204266"/>
                    <a:pt x="60040" y="204265"/>
                  </a:cubicBezTo>
                  <a:close/>
                  <a:moveTo>
                    <a:pt x="1589" y="1"/>
                  </a:moveTo>
                  <a:cubicBezTo>
                    <a:pt x="1088" y="1"/>
                    <a:pt x="619" y="1535"/>
                    <a:pt x="426" y="6553"/>
                  </a:cubicBezTo>
                  <a:lnTo>
                    <a:pt x="358" y="6349"/>
                  </a:lnTo>
                  <a:lnTo>
                    <a:pt x="358" y="6349"/>
                  </a:lnTo>
                  <a:lnTo>
                    <a:pt x="367" y="8904"/>
                  </a:lnTo>
                  <a:cubicBezTo>
                    <a:pt x="336" y="11775"/>
                    <a:pt x="402" y="13200"/>
                    <a:pt x="356" y="13200"/>
                  </a:cubicBezTo>
                  <a:cubicBezTo>
                    <a:pt x="353" y="13200"/>
                    <a:pt x="349" y="13194"/>
                    <a:pt x="345" y="13180"/>
                  </a:cubicBezTo>
                  <a:lnTo>
                    <a:pt x="353" y="8979"/>
                  </a:lnTo>
                  <a:lnTo>
                    <a:pt x="353" y="8979"/>
                  </a:lnTo>
                  <a:cubicBezTo>
                    <a:pt x="346" y="10151"/>
                    <a:pt x="336" y="10566"/>
                    <a:pt x="324" y="10566"/>
                  </a:cubicBezTo>
                  <a:cubicBezTo>
                    <a:pt x="306" y="10566"/>
                    <a:pt x="283" y="9463"/>
                    <a:pt x="259" y="8733"/>
                  </a:cubicBezTo>
                  <a:cubicBezTo>
                    <a:pt x="252" y="10019"/>
                    <a:pt x="244" y="11267"/>
                    <a:pt x="224" y="12291"/>
                  </a:cubicBezTo>
                  <a:cubicBezTo>
                    <a:pt x="230" y="12421"/>
                    <a:pt x="234" y="12475"/>
                    <a:pt x="238" y="12475"/>
                  </a:cubicBezTo>
                  <a:cubicBezTo>
                    <a:pt x="252" y="12475"/>
                    <a:pt x="255" y="11743"/>
                    <a:pt x="267" y="11367"/>
                  </a:cubicBezTo>
                  <a:cubicBezTo>
                    <a:pt x="290" y="13023"/>
                    <a:pt x="353" y="15331"/>
                    <a:pt x="324" y="17347"/>
                  </a:cubicBezTo>
                  <a:cubicBezTo>
                    <a:pt x="317" y="20501"/>
                    <a:pt x="214" y="17549"/>
                    <a:pt x="206" y="21230"/>
                  </a:cubicBezTo>
                  <a:cubicBezTo>
                    <a:pt x="154" y="40641"/>
                    <a:pt x="76" y="59449"/>
                    <a:pt x="91" y="79067"/>
                  </a:cubicBezTo>
                  <a:cubicBezTo>
                    <a:pt x="84" y="79184"/>
                    <a:pt x="79" y="79234"/>
                    <a:pt x="74" y="79234"/>
                  </a:cubicBezTo>
                  <a:cubicBezTo>
                    <a:pt x="63" y="79234"/>
                    <a:pt x="61" y="78835"/>
                    <a:pt x="51" y="78417"/>
                  </a:cubicBezTo>
                  <a:lnTo>
                    <a:pt x="51" y="78417"/>
                  </a:lnTo>
                  <a:lnTo>
                    <a:pt x="100" y="94962"/>
                  </a:lnTo>
                  <a:cubicBezTo>
                    <a:pt x="70" y="96457"/>
                    <a:pt x="28" y="96865"/>
                    <a:pt x="0" y="97308"/>
                  </a:cubicBezTo>
                  <a:lnTo>
                    <a:pt x="0" y="97308"/>
                  </a:lnTo>
                  <a:cubicBezTo>
                    <a:pt x="1" y="97295"/>
                    <a:pt x="2" y="97289"/>
                    <a:pt x="2" y="97289"/>
                  </a:cubicBezTo>
                  <a:cubicBezTo>
                    <a:pt x="29" y="97289"/>
                    <a:pt x="43" y="104512"/>
                    <a:pt x="50" y="111897"/>
                  </a:cubicBezTo>
                  <a:cubicBezTo>
                    <a:pt x="48" y="119498"/>
                    <a:pt x="46" y="127272"/>
                    <a:pt x="46" y="127516"/>
                  </a:cubicBezTo>
                  <a:lnTo>
                    <a:pt x="169" y="127889"/>
                  </a:lnTo>
                  <a:cubicBezTo>
                    <a:pt x="171" y="133709"/>
                    <a:pt x="30" y="129584"/>
                    <a:pt x="60" y="134965"/>
                  </a:cubicBezTo>
                  <a:cubicBezTo>
                    <a:pt x="232" y="137069"/>
                    <a:pt x="41" y="143902"/>
                    <a:pt x="133" y="145762"/>
                  </a:cubicBezTo>
                  <a:cubicBezTo>
                    <a:pt x="133" y="145762"/>
                    <a:pt x="133" y="145761"/>
                    <a:pt x="132" y="145761"/>
                  </a:cubicBezTo>
                  <a:cubicBezTo>
                    <a:pt x="129" y="145761"/>
                    <a:pt x="126" y="145916"/>
                    <a:pt x="123" y="146147"/>
                  </a:cubicBezTo>
                  <a:lnTo>
                    <a:pt x="111" y="147021"/>
                  </a:lnTo>
                  <a:cubicBezTo>
                    <a:pt x="102" y="147615"/>
                    <a:pt x="90" y="148195"/>
                    <a:pt x="65" y="148195"/>
                  </a:cubicBezTo>
                  <a:cubicBezTo>
                    <a:pt x="63" y="148195"/>
                    <a:pt x="61" y="148193"/>
                    <a:pt x="60" y="148188"/>
                  </a:cubicBezTo>
                  <a:lnTo>
                    <a:pt x="60" y="148188"/>
                  </a:lnTo>
                  <a:cubicBezTo>
                    <a:pt x="154" y="148994"/>
                    <a:pt x="81" y="150898"/>
                    <a:pt x="106" y="152559"/>
                  </a:cubicBezTo>
                  <a:cubicBezTo>
                    <a:pt x="112" y="152688"/>
                    <a:pt x="116" y="152741"/>
                    <a:pt x="120" y="152741"/>
                  </a:cubicBezTo>
                  <a:cubicBezTo>
                    <a:pt x="135" y="152741"/>
                    <a:pt x="140" y="152021"/>
                    <a:pt x="163" y="151668"/>
                  </a:cubicBezTo>
                  <a:lnTo>
                    <a:pt x="196" y="155474"/>
                  </a:lnTo>
                  <a:cubicBezTo>
                    <a:pt x="179" y="156290"/>
                    <a:pt x="154" y="156768"/>
                    <a:pt x="134" y="156768"/>
                  </a:cubicBezTo>
                  <a:cubicBezTo>
                    <a:pt x="118" y="156768"/>
                    <a:pt x="104" y="156443"/>
                    <a:pt x="100" y="155711"/>
                  </a:cubicBezTo>
                  <a:cubicBezTo>
                    <a:pt x="88" y="162455"/>
                    <a:pt x="48" y="185926"/>
                    <a:pt x="17" y="204404"/>
                  </a:cubicBezTo>
                  <a:lnTo>
                    <a:pt x="14810" y="204409"/>
                  </a:lnTo>
                  <a:lnTo>
                    <a:pt x="23367" y="204396"/>
                  </a:lnTo>
                  <a:cubicBezTo>
                    <a:pt x="21988" y="204326"/>
                    <a:pt x="18681" y="204373"/>
                    <a:pt x="17423" y="204262"/>
                  </a:cubicBezTo>
                  <a:cubicBezTo>
                    <a:pt x="18286" y="204243"/>
                    <a:pt x="19010" y="204238"/>
                    <a:pt x="19635" y="204238"/>
                  </a:cubicBezTo>
                  <a:cubicBezTo>
                    <a:pt x="20403" y="204238"/>
                    <a:pt x="21022" y="204245"/>
                    <a:pt x="21565" y="204245"/>
                  </a:cubicBezTo>
                  <a:cubicBezTo>
                    <a:pt x="22032" y="204245"/>
                    <a:pt x="22443" y="204240"/>
                    <a:pt x="22844" y="204218"/>
                  </a:cubicBezTo>
                  <a:cubicBezTo>
                    <a:pt x="23931" y="204384"/>
                    <a:pt x="29070" y="204258"/>
                    <a:pt x="31215" y="204426"/>
                  </a:cubicBezTo>
                  <a:lnTo>
                    <a:pt x="32027" y="204333"/>
                  </a:lnTo>
                  <a:lnTo>
                    <a:pt x="33436" y="204389"/>
                  </a:lnTo>
                  <a:cubicBezTo>
                    <a:pt x="39067" y="204345"/>
                    <a:pt x="40189" y="204331"/>
                    <a:pt x="40748" y="204331"/>
                  </a:cubicBezTo>
                  <a:cubicBezTo>
                    <a:pt x="41425" y="204331"/>
                    <a:pt x="41274" y="204352"/>
                    <a:pt x="47327" y="204364"/>
                  </a:cubicBezTo>
                  <a:cubicBezTo>
                    <a:pt x="52710" y="204352"/>
                    <a:pt x="55713" y="204257"/>
                    <a:pt x="58651" y="204257"/>
                  </a:cubicBezTo>
                  <a:cubicBezTo>
                    <a:pt x="59112" y="204257"/>
                    <a:pt x="59573" y="204259"/>
                    <a:pt x="60040" y="204265"/>
                  </a:cubicBezTo>
                  <a:lnTo>
                    <a:pt x="60040" y="204265"/>
                  </a:lnTo>
                  <a:cubicBezTo>
                    <a:pt x="59440" y="204252"/>
                    <a:pt x="58618" y="204205"/>
                    <a:pt x="60033" y="204185"/>
                  </a:cubicBezTo>
                  <a:lnTo>
                    <a:pt x="60033" y="204185"/>
                  </a:lnTo>
                  <a:cubicBezTo>
                    <a:pt x="60101" y="204205"/>
                    <a:pt x="60396" y="204212"/>
                    <a:pt x="60816" y="204212"/>
                  </a:cubicBezTo>
                  <a:cubicBezTo>
                    <a:pt x="61704" y="204212"/>
                    <a:pt x="63149" y="204181"/>
                    <a:pt x="64176" y="204181"/>
                  </a:cubicBezTo>
                  <a:cubicBezTo>
                    <a:pt x="64661" y="204181"/>
                    <a:pt x="65052" y="204188"/>
                    <a:pt x="65248" y="204208"/>
                  </a:cubicBezTo>
                  <a:cubicBezTo>
                    <a:pt x="66869" y="204198"/>
                    <a:pt x="72124" y="204208"/>
                    <a:pt x="70346" y="204096"/>
                  </a:cubicBezTo>
                  <a:lnTo>
                    <a:pt x="70346" y="204096"/>
                  </a:lnTo>
                  <a:cubicBezTo>
                    <a:pt x="71238" y="204152"/>
                    <a:pt x="75928" y="204175"/>
                    <a:pt x="73135" y="204225"/>
                  </a:cubicBezTo>
                  <a:cubicBezTo>
                    <a:pt x="74066" y="204227"/>
                    <a:pt x="74979" y="204233"/>
                    <a:pt x="75804" y="204233"/>
                  </a:cubicBezTo>
                  <a:cubicBezTo>
                    <a:pt x="76383" y="204233"/>
                    <a:pt x="76919" y="204230"/>
                    <a:pt x="77388" y="204220"/>
                  </a:cubicBezTo>
                  <a:lnTo>
                    <a:pt x="75357" y="204188"/>
                  </a:lnTo>
                  <a:cubicBezTo>
                    <a:pt x="75853" y="204187"/>
                    <a:pt x="76327" y="204186"/>
                    <a:pt x="76783" y="204186"/>
                  </a:cubicBezTo>
                  <a:cubicBezTo>
                    <a:pt x="79355" y="204186"/>
                    <a:pt x="81337" y="204207"/>
                    <a:pt x="83160" y="204207"/>
                  </a:cubicBezTo>
                  <a:cubicBezTo>
                    <a:pt x="84499" y="204207"/>
                    <a:pt x="85752" y="204196"/>
                    <a:pt x="87088" y="204157"/>
                  </a:cubicBezTo>
                  <a:lnTo>
                    <a:pt x="85115" y="204112"/>
                  </a:lnTo>
                  <a:cubicBezTo>
                    <a:pt x="85908" y="204111"/>
                    <a:pt x="86669" y="204109"/>
                    <a:pt x="87383" y="204109"/>
                  </a:cubicBezTo>
                  <a:cubicBezTo>
                    <a:pt x="89548" y="204109"/>
                    <a:pt x="91291" y="204125"/>
                    <a:pt x="92234" y="204208"/>
                  </a:cubicBezTo>
                  <a:lnTo>
                    <a:pt x="88955" y="204242"/>
                  </a:lnTo>
                  <a:cubicBezTo>
                    <a:pt x="94252" y="204240"/>
                    <a:pt x="97446" y="204232"/>
                    <a:pt x="101860" y="204172"/>
                  </a:cubicBezTo>
                  <a:lnTo>
                    <a:pt x="100283" y="204170"/>
                  </a:lnTo>
                  <a:cubicBezTo>
                    <a:pt x="105907" y="204059"/>
                    <a:pt x="135328" y="203966"/>
                    <a:pt x="140510" y="203827"/>
                  </a:cubicBezTo>
                  <a:lnTo>
                    <a:pt x="138123" y="203740"/>
                  </a:lnTo>
                  <a:lnTo>
                    <a:pt x="142523" y="203668"/>
                  </a:lnTo>
                  <a:lnTo>
                    <a:pt x="142523" y="203668"/>
                  </a:lnTo>
                  <a:cubicBezTo>
                    <a:pt x="142003" y="203684"/>
                    <a:pt x="140717" y="203896"/>
                    <a:pt x="140150" y="203920"/>
                  </a:cubicBezTo>
                  <a:lnTo>
                    <a:pt x="140150" y="203920"/>
                  </a:lnTo>
                  <a:cubicBezTo>
                    <a:pt x="147141" y="203914"/>
                    <a:pt x="173543" y="203880"/>
                    <a:pt x="191641" y="203880"/>
                  </a:cubicBezTo>
                  <a:cubicBezTo>
                    <a:pt x="199271" y="203880"/>
                    <a:pt x="205426" y="203886"/>
                    <a:pt x="208027" y="203903"/>
                  </a:cubicBezTo>
                  <a:cubicBezTo>
                    <a:pt x="211585" y="203951"/>
                    <a:pt x="208667" y="204041"/>
                    <a:pt x="208626" y="204054"/>
                  </a:cubicBezTo>
                  <a:cubicBezTo>
                    <a:pt x="212732" y="204024"/>
                    <a:pt x="210732" y="203969"/>
                    <a:pt x="213651" y="203969"/>
                  </a:cubicBezTo>
                  <a:cubicBezTo>
                    <a:pt x="213811" y="203969"/>
                    <a:pt x="213985" y="203969"/>
                    <a:pt x="214176" y="203969"/>
                  </a:cubicBezTo>
                  <a:cubicBezTo>
                    <a:pt x="215182" y="203986"/>
                    <a:pt x="213969" y="204037"/>
                    <a:pt x="213403" y="204051"/>
                  </a:cubicBezTo>
                  <a:cubicBezTo>
                    <a:pt x="213663" y="204049"/>
                    <a:pt x="213921" y="204049"/>
                    <a:pt x="214169" y="204049"/>
                  </a:cubicBezTo>
                  <a:cubicBezTo>
                    <a:pt x="214777" y="204049"/>
                    <a:pt x="215335" y="204052"/>
                    <a:pt x="215767" y="204052"/>
                  </a:cubicBezTo>
                  <a:cubicBezTo>
                    <a:pt x="216254" y="204052"/>
                    <a:pt x="216581" y="204048"/>
                    <a:pt x="216636" y="204029"/>
                  </a:cubicBezTo>
                  <a:cubicBezTo>
                    <a:pt x="214618" y="203998"/>
                    <a:pt x="215472" y="203891"/>
                    <a:pt x="214618" y="203822"/>
                  </a:cubicBezTo>
                  <a:lnTo>
                    <a:pt x="214618" y="203822"/>
                  </a:lnTo>
                  <a:lnTo>
                    <a:pt x="219354" y="203832"/>
                  </a:lnTo>
                  <a:lnTo>
                    <a:pt x="219144" y="203900"/>
                  </a:lnTo>
                  <a:cubicBezTo>
                    <a:pt x="219149" y="203900"/>
                    <a:pt x="219154" y="203900"/>
                    <a:pt x="219158" y="203900"/>
                  </a:cubicBezTo>
                  <a:cubicBezTo>
                    <a:pt x="220120" y="203900"/>
                    <a:pt x="221557" y="203746"/>
                    <a:pt x="225305" y="203746"/>
                  </a:cubicBezTo>
                  <a:cubicBezTo>
                    <a:pt x="225672" y="203746"/>
                    <a:pt x="226061" y="203747"/>
                    <a:pt x="226474" y="203750"/>
                  </a:cubicBezTo>
                  <a:lnTo>
                    <a:pt x="250740" y="203772"/>
                  </a:lnTo>
                  <a:cubicBezTo>
                    <a:pt x="250617" y="203813"/>
                    <a:pt x="248959" y="203835"/>
                    <a:pt x="247298" y="203860"/>
                  </a:cubicBezTo>
                  <a:cubicBezTo>
                    <a:pt x="247392" y="203860"/>
                    <a:pt x="247489" y="203860"/>
                    <a:pt x="247590" y="203860"/>
                  </a:cubicBezTo>
                  <a:cubicBezTo>
                    <a:pt x="247923" y="203860"/>
                    <a:pt x="248295" y="203860"/>
                    <a:pt x="248674" y="203860"/>
                  </a:cubicBezTo>
                  <a:cubicBezTo>
                    <a:pt x="249487" y="203860"/>
                    <a:pt x="250339" y="203862"/>
                    <a:pt x="250944" y="203880"/>
                  </a:cubicBezTo>
                  <a:cubicBezTo>
                    <a:pt x="249039" y="203809"/>
                    <a:pt x="254256" y="203833"/>
                    <a:pt x="252766" y="203802"/>
                  </a:cubicBezTo>
                  <a:cubicBezTo>
                    <a:pt x="255249" y="203731"/>
                    <a:pt x="258046" y="203718"/>
                    <a:pt x="260833" y="203718"/>
                  </a:cubicBezTo>
                  <a:cubicBezTo>
                    <a:pt x="262336" y="203718"/>
                    <a:pt x="263837" y="203722"/>
                    <a:pt x="265285" y="203722"/>
                  </a:cubicBezTo>
                  <a:cubicBezTo>
                    <a:pt x="267400" y="203722"/>
                    <a:pt x="269400" y="203714"/>
                    <a:pt x="271128" y="203676"/>
                  </a:cubicBezTo>
                  <a:cubicBezTo>
                    <a:pt x="271352" y="203601"/>
                    <a:pt x="274083" y="202962"/>
                    <a:pt x="276760" y="202320"/>
                  </a:cubicBezTo>
                  <a:cubicBezTo>
                    <a:pt x="278097" y="202000"/>
                    <a:pt x="279421" y="201678"/>
                    <a:pt x="280410" y="201424"/>
                  </a:cubicBezTo>
                  <a:cubicBezTo>
                    <a:pt x="281398" y="201172"/>
                    <a:pt x="282055" y="200989"/>
                    <a:pt x="282055" y="200945"/>
                  </a:cubicBezTo>
                  <a:cubicBezTo>
                    <a:pt x="283639" y="200948"/>
                    <a:pt x="285214" y="200951"/>
                    <a:pt x="285699" y="200964"/>
                  </a:cubicBezTo>
                  <a:cubicBezTo>
                    <a:pt x="285413" y="200935"/>
                    <a:pt x="283807" y="200917"/>
                    <a:pt x="282301" y="200917"/>
                  </a:cubicBezTo>
                  <a:cubicBezTo>
                    <a:pt x="281651" y="200917"/>
                    <a:pt x="281020" y="200920"/>
                    <a:pt x="280521" y="200928"/>
                  </a:cubicBezTo>
                  <a:lnTo>
                    <a:pt x="280236" y="201023"/>
                  </a:lnTo>
                  <a:cubicBezTo>
                    <a:pt x="279638" y="201028"/>
                    <a:pt x="279205" y="201030"/>
                    <a:pt x="278887" y="201030"/>
                  </a:cubicBezTo>
                  <a:cubicBezTo>
                    <a:pt x="277253" y="201030"/>
                    <a:pt x="278630" y="200972"/>
                    <a:pt x="276002" y="200972"/>
                  </a:cubicBezTo>
                  <a:cubicBezTo>
                    <a:pt x="275885" y="200972"/>
                    <a:pt x="275760" y="200972"/>
                    <a:pt x="275626" y="200973"/>
                  </a:cubicBezTo>
                  <a:cubicBezTo>
                    <a:pt x="275429" y="200895"/>
                    <a:pt x="278849" y="200878"/>
                    <a:pt x="281862" y="200872"/>
                  </a:cubicBezTo>
                  <a:cubicBezTo>
                    <a:pt x="280272" y="200866"/>
                    <a:pt x="278686" y="200844"/>
                    <a:pt x="277423" y="200844"/>
                  </a:cubicBezTo>
                  <a:cubicBezTo>
                    <a:pt x="276531" y="200844"/>
                    <a:pt x="275800" y="200855"/>
                    <a:pt x="275343" y="200890"/>
                  </a:cubicBezTo>
                  <a:cubicBezTo>
                    <a:pt x="272794" y="200858"/>
                    <a:pt x="275626" y="200795"/>
                    <a:pt x="272555" y="200762"/>
                  </a:cubicBezTo>
                  <a:cubicBezTo>
                    <a:pt x="270863" y="200780"/>
                    <a:pt x="268758" y="200830"/>
                    <a:pt x="266728" y="200830"/>
                  </a:cubicBezTo>
                  <a:cubicBezTo>
                    <a:pt x="266137" y="200830"/>
                    <a:pt x="265552" y="200826"/>
                    <a:pt x="264985" y="200815"/>
                  </a:cubicBezTo>
                  <a:lnTo>
                    <a:pt x="265030" y="200802"/>
                  </a:lnTo>
                  <a:cubicBezTo>
                    <a:pt x="263956" y="200788"/>
                    <a:pt x="262971" y="200782"/>
                    <a:pt x="262047" y="200782"/>
                  </a:cubicBezTo>
                  <a:cubicBezTo>
                    <a:pt x="258620" y="200782"/>
                    <a:pt x="256023" y="200859"/>
                    <a:pt x="252814" y="200859"/>
                  </a:cubicBezTo>
                  <a:cubicBezTo>
                    <a:pt x="251963" y="200859"/>
                    <a:pt x="251069" y="200854"/>
                    <a:pt x="250104" y="200840"/>
                  </a:cubicBezTo>
                  <a:lnTo>
                    <a:pt x="250707" y="200813"/>
                  </a:lnTo>
                  <a:cubicBezTo>
                    <a:pt x="250089" y="200799"/>
                    <a:pt x="249284" y="200796"/>
                    <a:pt x="248360" y="200796"/>
                  </a:cubicBezTo>
                  <a:cubicBezTo>
                    <a:pt x="247281" y="200796"/>
                    <a:pt x="246039" y="200801"/>
                    <a:pt x="244745" y="200801"/>
                  </a:cubicBezTo>
                  <a:cubicBezTo>
                    <a:pt x="243610" y="200801"/>
                    <a:pt x="242434" y="200797"/>
                    <a:pt x="241292" y="200782"/>
                  </a:cubicBezTo>
                  <a:lnTo>
                    <a:pt x="241292" y="200782"/>
                  </a:lnTo>
                  <a:cubicBezTo>
                    <a:pt x="242307" y="200797"/>
                    <a:pt x="243190" y="200853"/>
                    <a:pt x="241049" y="200862"/>
                  </a:cubicBezTo>
                  <a:cubicBezTo>
                    <a:pt x="236959" y="200813"/>
                    <a:pt x="234166" y="200862"/>
                    <a:pt x="231176" y="200802"/>
                  </a:cubicBezTo>
                  <a:lnTo>
                    <a:pt x="228306" y="200878"/>
                  </a:lnTo>
                  <a:lnTo>
                    <a:pt x="143486" y="200983"/>
                  </a:lnTo>
                  <a:lnTo>
                    <a:pt x="144046" y="200971"/>
                  </a:lnTo>
                  <a:lnTo>
                    <a:pt x="144046" y="200971"/>
                  </a:lnTo>
                  <a:cubicBezTo>
                    <a:pt x="122243" y="201009"/>
                    <a:pt x="77487" y="201003"/>
                    <a:pt x="54954" y="201107"/>
                  </a:cubicBezTo>
                  <a:cubicBezTo>
                    <a:pt x="51469" y="201032"/>
                    <a:pt x="46662" y="201051"/>
                    <a:pt x="43028" y="201029"/>
                  </a:cubicBezTo>
                  <a:lnTo>
                    <a:pt x="43028" y="201029"/>
                  </a:lnTo>
                  <a:cubicBezTo>
                    <a:pt x="44988" y="201060"/>
                    <a:pt x="44396" y="201111"/>
                    <a:pt x="42919" y="201111"/>
                  </a:cubicBezTo>
                  <a:cubicBezTo>
                    <a:pt x="42873" y="201111"/>
                    <a:pt x="42827" y="201111"/>
                    <a:pt x="42779" y="201110"/>
                  </a:cubicBezTo>
                  <a:cubicBezTo>
                    <a:pt x="42072" y="201110"/>
                    <a:pt x="41451" y="201110"/>
                    <a:pt x="40907" y="201110"/>
                  </a:cubicBezTo>
                  <a:cubicBezTo>
                    <a:pt x="32932" y="201110"/>
                    <a:pt x="41317" y="201164"/>
                    <a:pt x="30827" y="201193"/>
                  </a:cubicBezTo>
                  <a:lnTo>
                    <a:pt x="19003" y="201218"/>
                  </a:lnTo>
                  <a:lnTo>
                    <a:pt x="3204" y="201215"/>
                  </a:lnTo>
                  <a:lnTo>
                    <a:pt x="3242" y="176068"/>
                  </a:lnTo>
                  <a:lnTo>
                    <a:pt x="3299" y="157868"/>
                  </a:lnTo>
                  <a:cubicBezTo>
                    <a:pt x="3189" y="151717"/>
                    <a:pt x="3272" y="144038"/>
                    <a:pt x="3203" y="138011"/>
                  </a:cubicBezTo>
                  <a:lnTo>
                    <a:pt x="3203" y="138011"/>
                  </a:lnTo>
                  <a:lnTo>
                    <a:pt x="3229" y="138619"/>
                  </a:lnTo>
                  <a:cubicBezTo>
                    <a:pt x="3188" y="132147"/>
                    <a:pt x="3289" y="95508"/>
                    <a:pt x="3249" y="87984"/>
                  </a:cubicBezTo>
                  <a:lnTo>
                    <a:pt x="3249" y="87984"/>
                  </a:lnTo>
                  <a:lnTo>
                    <a:pt x="3234" y="88995"/>
                  </a:lnTo>
                  <a:cubicBezTo>
                    <a:pt x="3164" y="82436"/>
                    <a:pt x="3285" y="83328"/>
                    <a:pt x="3324" y="78159"/>
                  </a:cubicBezTo>
                  <a:lnTo>
                    <a:pt x="3324" y="78159"/>
                  </a:lnTo>
                  <a:cubicBezTo>
                    <a:pt x="3317" y="78198"/>
                    <a:pt x="3310" y="78216"/>
                    <a:pt x="3303" y="78216"/>
                  </a:cubicBezTo>
                  <a:cubicBezTo>
                    <a:pt x="3192" y="78216"/>
                    <a:pt x="3129" y="73097"/>
                    <a:pt x="3120" y="71074"/>
                  </a:cubicBezTo>
                  <a:lnTo>
                    <a:pt x="3120" y="71074"/>
                  </a:lnTo>
                  <a:lnTo>
                    <a:pt x="3148" y="71155"/>
                  </a:lnTo>
                  <a:cubicBezTo>
                    <a:pt x="3126" y="67923"/>
                    <a:pt x="3018" y="60601"/>
                    <a:pt x="3002" y="55261"/>
                  </a:cubicBezTo>
                  <a:lnTo>
                    <a:pt x="3002" y="55261"/>
                  </a:lnTo>
                  <a:lnTo>
                    <a:pt x="3070" y="55470"/>
                  </a:lnTo>
                  <a:cubicBezTo>
                    <a:pt x="2997" y="51018"/>
                    <a:pt x="3028" y="42647"/>
                    <a:pt x="3020" y="39446"/>
                  </a:cubicBezTo>
                  <a:cubicBezTo>
                    <a:pt x="3048" y="32128"/>
                    <a:pt x="3164" y="20843"/>
                    <a:pt x="3076" y="11058"/>
                  </a:cubicBezTo>
                  <a:lnTo>
                    <a:pt x="3269" y="4736"/>
                  </a:lnTo>
                  <a:lnTo>
                    <a:pt x="3249" y="3810"/>
                  </a:lnTo>
                  <a:cubicBezTo>
                    <a:pt x="3249" y="3810"/>
                    <a:pt x="2378" y="1"/>
                    <a:pt x="15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9" name="Google Shape;2749;p45"/>
          <p:cNvGrpSpPr/>
          <p:nvPr/>
        </p:nvGrpSpPr>
        <p:grpSpPr>
          <a:xfrm>
            <a:off x="5791442" y="2255476"/>
            <a:ext cx="1372277" cy="129721"/>
            <a:chOff x="5791442" y="2255476"/>
            <a:chExt cx="1372277" cy="129721"/>
          </a:xfrm>
        </p:grpSpPr>
        <p:sp>
          <p:nvSpPr>
            <p:cNvPr id="2750" name="Google Shape;2750;p45"/>
            <p:cNvSpPr/>
            <p:nvPr/>
          </p:nvSpPr>
          <p:spPr>
            <a:xfrm>
              <a:off x="5823850" y="2266463"/>
              <a:ext cx="1330098" cy="108639"/>
            </a:xfrm>
            <a:custGeom>
              <a:rect b="b" l="l" r="r" t="t"/>
              <a:pathLst>
                <a:path extrusionOk="0" h="15454" w="189208">
                  <a:moveTo>
                    <a:pt x="7728" y="1"/>
                  </a:moveTo>
                  <a:cubicBezTo>
                    <a:pt x="3459" y="1"/>
                    <a:pt x="1" y="3457"/>
                    <a:pt x="1" y="7728"/>
                  </a:cubicBezTo>
                  <a:cubicBezTo>
                    <a:pt x="1" y="11994"/>
                    <a:pt x="3459" y="15453"/>
                    <a:pt x="7728" y="15453"/>
                  </a:cubicBezTo>
                  <a:lnTo>
                    <a:pt x="189208" y="15453"/>
                  </a:lnTo>
                  <a:lnTo>
                    <a:pt x="189208" y="1"/>
                  </a:lnTo>
                  <a:close/>
                </a:path>
              </a:pathLst>
            </a:custGeom>
            <a:solidFill>
              <a:srgbClr val="FFD0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5"/>
            <p:cNvSpPr/>
            <p:nvPr/>
          </p:nvSpPr>
          <p:spPr>
            <a:xfrm>
              <a:off x="5791442" y="2255476"/>
              <a:ext cx="1372277" cy="129721"/>
            </a:xfrm>
            <a:custGeom>
              <a:rect b="b" l="l" r="r" t="t"/>
              <a:pathLst>
                <a:path extrusionOk="0" h="18453" w="195208">
                  <a:moveTo>
                    <a:pt x="25959" y="0"/>
                  </a:moveTo>
                  <a:cubicBezTo>
                    <a:pt x="22009" y="4"/>
                    <a:pt x="18337" y="30"/>
                    <a:pt x="14943" y="79"/>
                  </a:cubicBezTo>
                  <a:lnTo>
                    <a:pt x="12450" y="119"/>
                  </a:lnTo>
                  <a:cubicBezTo>
                    <a:pt x="12356" y="119"/>
                    <a:pt x="12229" y="127"/>
                    <a:pt x="12110" y="134"/>
                  </a:cubicBezTo>
                  <a:lnTo>
                    <a:pt x="11752" y="158"/>
                  </a:lnTo>
                  <a:lnTo>
                    <a:pt x="11396" y="184"/>
                  </a:lnTo>
                  <a:lnTo>
                    <a:pt x="11047" y="241"/>
                  </a:lnTo>
                  <a:cubicBezTo>
                    <a:pt x="10816" y="285"/>
                    <a:pt x="10582" y="308"/>
                    <a:pt x="10358" y="373"/>
                  </a:cubicBezTo>
                  <a:lnTo>
                    <a:pt x="9687" y="559"/>
                  </a:lnTo>
                  <a:cubicBezTo>
                    <a:pt x="8834" y="843"/>
                    <a:pt x="8025" y="1244"/>
                    <a:pt x="7283" y="1753"/>
                  </a:cubicBezTo>
                  <a:cubicBezTo>
                    <a:pt x="6575" y="2266"/>
                    <a:pt x="5948" y="2850"/>
                    <a:pt x="5428" y="3495"/>
                  </a:cubicBezTo>
                  <a:cubicBezTo>
                    <a:pt x="6753" y="1928"/>
                    <a:pt x="8630" y="850"/>
                    <a:pt x="10650" y="474"/>
                  </a:cubicBezTo>
                  <a:lnTo>
                    <a:pt x="11411" y="363"/>
                  </a:lnTo>
                  <a:lnTo>
                    <a:pt x="12179" y="326"/>
                  </a:lnTo>
                  <a:cubicBezTo>
                    <a:pt x="12269" y="322"/>
                    <a:pt x="12347" y="321"/>
                    <a:pt x="12422" y="321"/>
                  </a:cubicBezTo>
                  <a:cubicBezTo>
                    <a:pt x="12459" y="321"/>
                    <a:pt x="12495" y="321"/>
                    <a:pt x="12532" y="321"/>
                  </a:cubicBezTo>
                  <a:lnTo>
                    <a:pt x="12864" y="325"/>
                  </a:lnTo>
                  <a:lnTo>
                    <a:pt x="13527" y="330"/>
                  </a:lnTo>
                  <a:lnTo>
                    <a:pt x="16187" y="346"/>
                  </a:lnTo>
                  <a:lnTo>
                    <a:pt x="26892" y="413"/>
                  </a:lnTo>
                  <a:lnTo>
                    <a:pt x="48589" y="520"/>
                  </a:lnTo>
                  <a:lnTo>
                    <a:pt x="92786" y="647"/>
                  </a:lnTo>
                  <a:lnTo>
                    <a:pt x="181696" y="783"/>
                  </a:lnTo>
                  <a:cubicBezTo>
                    <a:pt x="169203" y="783"/>
                    <a:pt x="155805" y="800"/>
                    <a:pt x="142417" y="800"/>
                  </a:cubicBezTo>
                  <a:cubicBezTo>
                    <a:pt x="129373" y="800"/>
                    <a:pt x="116339" y="784"/>
                    <a:pt x="104163" y="721"/>
                  </a:cubicBezTo>
                  <a:lnTo>
                    <a:pt x="53496" y="617"/>
                  </a:lnTo>
                  <a:lnTo>
                    <a:pt x="29318" y="569"/>
                  </a:lnTo>
                  <a:lnTo>
                    <a:pt x="17374" y="527"/>
                  </a:lnTo>
                  <a:lnTo>
                    <a:pt x="14396" y="514"/>
                  </a:lnTo>
                  <a:lnTo>
                    <a:pt x="12908" y="507"/>
                  </a:lnTo>
                  <a:lnTo>
                    <a:pt x="12537" y="505"/>
                  </a:lnTo>
                  <a:lnTo>
                    <a:pt x="12349" y="505"/>
                  </a:lnTo>
                  <a:lnTo>
                    <a:pt x="12140" y="512"/>
                  </a:lnTo>
                  <a:cubicBezTo>
                    <a:pt x="11859" y="530"/>
                    <a:pt x="11577" y="525"/>
                    <a:pt x="11298" y="566"/>
                  </a:cubicBezTo>
                  <a:cubicBezTo>
                    <a:pt x="9050" y="806"/>
                    <a:pt x="6918" y="1973"/>
                    <a:pt x="5488" y="3729"/>
                  </a:cubicBezTo>
                  <a:cubicBezTo>
                    <a:pt x="4243" y="5238"/>
                    <a:pt x="3514" y="7199"/>
                    <a:pt x="3478" y="9180"/>
                  </a:cubicBezTo>
                  <a:lnTo>
                    <a:pt x="3480" y="9180"/>
                  </a:lnTo>
                  <a:cubicBezTo>
                    <a:pt x="3510" y="12466"/>
                    <a:pt x="5418" y="15444"/>
                    <a:pt x="8391" y="16846"/>
                  </a:cubicBezTo>
                  <a:lnTo>
                    <a:pt x="8943" y="17076"/>
                  </a:lnTo>
                  <a:cubicBezTo>
                    <a:pt x="9120" y="17148"/>
                    <a:pt x="9304" y="17192"/>
                    <a:pt x="9475" y="17245"/>
                  </a:cubicBezTo>
                  <a:cubicBezTo>
                    <a:pt x="9814" y="17361"/>
                    <a:pt x="10145" y="17407"/>
                    <a:pt x="10440" y="17461"/>
                  </a:cubicBezTo>
                  <a:lnTo>
                    <a:pt x="10655" y="17498"/>
                  </a:lnTo>
                  <a:lnTo>
                    <a:pt x="10863" y="17513"/>
                  </a:lnTo>
                  <a:lnTo>
                    <a:pt x="11239" y="17535"/>
                  </a:lnTo>
                  <a:cubicBezTo>
                    <a:pt x="11312" y="17541"/>
                    <a:pt x="11382" y="17543"/>
                    <a:pt x="11449" y="17543"/>
                  </a:cubicBezTo>
                  <a:cubicBezTo>
                    <a:pt x="11594" y="17543"/>
                    <a:pt x="11724" y="17532"/>
                    <a:pt x="11836" y="17521"/>
                  </a:cubicBezTo>
                  <a:cubicBezTo>
                    <a:pt x="12162" y="17489"/>
                    <a:pt x="12334" y="17449"/>
                    <a:pt x="12334" y="17402"/>
                  </a:cubicBezTo>
                  <a:cubicBezTo>
                    <a:pt x="12334" y="17354"/>
                    <a:pt x="12162" y="17299"/>
                    <a:pt x="11796" y="17234"/>
                  </a:cubicBezTo>
                  <a:cubicBezTo>
                    <a:pt x="11706" y="17215"/>
                    <a:pt x="11600" y="17203"/>
                    <a:pt x="11487" y="17177"/>
                  </a:cubicBezTo>
                  <a:lnTo>
                    <a:pt x="11105" y="17085"/>
                  </a:lnTo>
                  <a:cubicBezTo>
                    <a:pt x="10966" y="17046"/>
                    <a:pt x="10813" y="17026"/>
                    <a:pt x="10652" y="16969"/>
                  </a:cubicBezTo>
                  <a:lnTo>
                    <a:pt x="10132" y="16801"/>
                  </a:lnTo>
                  <a:cubicBezTo>
                    <a:pt x="9401" y="16531"/>
                    <a:pt x="8480" y="16100"/>
                    <a:pt x="7535" y="15299"/>
                  </a:cubicBezTo>
                  <a:cubicBezTo>
                    <a:pt x="7075" y="14889"/>
                    <a:pt x="6592" y="14408"/>
                    <a:pt x="6182" y="13791"/>
                  </a:cubicBezTo>
                  <a:cubicBezTo>
                    <a:pt x="5771" y="13182"/>
                    <a:pt x="5380" y="12471"/>
                    <a:pt x="5142" y="11639"/>
                  </a:cubicBezTo>
                  <a:cubicBezTo>
                    <a:pt x="4873" y="10819"/>
                    <a:pt x="4699" y="9734"/>
                    <a:pt x="4801" y="8604"/>
                  </a:cubicBezTo>
                  <a:cubicBezTo>
                    <a:pt x="4886" y="7470"/>
                    <a:pt x="5293" y="6324"/>
                    <a:pt x="5850" y="5401"/>
                  </a:cubicBezTo>
                  <a:cubicBezTo>
                    <a:pt x="6401" y="4472"/>
                    <a:pt x="7107" y="3781"/>
                    <a:pt x="7654" y="3348"/>
                  </a:cubicBezTo>
                  <a:cubicBezTo>
                    <a:pt x="7933" y="3136"/>
                    <a:pt x="8159" y="2965"/>
                    <a:pt x="8333" y="2873"/>
                  </a:cubicBezTo>
                  <a:lnTo>
                    <a:pt x="8592" y="2714"/>
                  </a:lnTo>
                  <a:cubicBezTo>
                    <a:pt x="8959" y="2559"/>
                    <a:pt x="9166" y="2501"/>
                    <a:pt x="9258" y="2501"/>
                  </a:cubicBezTo>
                  <a:cubicBezTo>
                    <a:pt x="9323" y="2501"/>
                    <a:pt x="9330" y="2531"/>
                    <a:pt x="9293" y="2575"/>
                  </a:cubicBezTo>
                  <a:cubicBezTo>
                    <a:pt x="9209" y="2694"/>
                    <a:pt x="8880" y="2902"/>
                    <a:pt x="8592" y="3172"/>
                  </a:cubicBezTo>
                  <a:cubicBezTo>
                    <a:pt x="9717" y="2467"/>
                    <a:pt x="11042" y="2134"/>
                    <a:pt x="12368" y="2122"/>
                  </a:cubicBezTo>
                  <a:lnTo>
                    <a:pt x="16642" y="2136"/>
                  </a:lnTo>
                  <a:lnTo>
                    <a:pt x="25192" y="2159"/>
                  </a:lnTo>
                  <a:lnTo>
                    <a:pt x="42291" y="2204"/>
                  </a:lnTo>
                  <a:lnTo>
                    <a:pt x="76487" y="2290"/>
                  </a:lnTo>
                  <a:cubicBezTo>
                    <a:pt x="105024" y="2325"/>
                    <a:pt x="133153" y="2392"/>
                    <a:pt x="160545" y="2565"/>
                  </a:cubicBezTo>
                  <a:lnTo>
                    <a:pt x="76487" y="2291"/>
                  </a:lnTo>
                  <a:lnTo>
                    <a:pt x="42049" y="2256"/>
                  </a:lnTo>
                  <a:lnTo>
                    <a:pt x="24730" y="2244"/>
                  </a:lnTo>
                  <a:lnTo>
                    <a:pt x="16052" y="2238"/>
                  </a:lnTo>
                  <a:lnTo>
                    <a:pt x="13881" y="2236"/>
                  </a:lnTo>
                  <a:lnTo>
                    <a:pt x="12796" y="2236"/>
                  </a:lnTo>
                  <a:cubicBezTo>
                    <a:pt x="12774" y="2236"/>
                    <a:pt x="12753" y="2236"/>
                    <a:pt x="12731" y="2236"/>
                  </a:cubicBezTo>
                  <a:cubicBezTo>
                    <a:pt x="12645" y="2236"/>
                    <a:pt x="12557" y="2235"/>
                    <a:pt x="12472" y="2235"/>
                  </a:cubicBezTo>
                  <a:cubicBezTo>
                    <a:pt x="12399" y="2235"/>
                    <a:pt x="12327" y="2236"/>
                    <a:pt x="12259" y="2239"/>
                  </a:cubicBezTo>
                  <a:lnTo>
                    <a:pt x="11764" y="2264"/>
                  </a:lnTo>
                  <a:cubicBezTo>
                    <a:pt x="11109" y="2328"/>
                    <a:pt x="10451" y="2448"/>
                    <a:pt x="9838" y="2698"/>
                  </a:cubicBezTo>
                  <a:lnTo>
                    <a:pt x="9604" y="2781"/>
                  </a:lnTo>
                  <a:cubicBezTo>
                    <a:pt x="9528" y="2813"/>
                    <a:pt x="9455" y="2851"/>
                    <a:pt x="9380" y="2886"/>
                  </a:cubicBezTo>
                  <a:cubicBezTo>
                    <a:pt x="9232" y="2960"/>
                    <a:pt x="9080" y="3025"/>
                    <a:pt x="8935" y="3104"/>
                  </a:cubicBezTo>
                  <a:cubicBezTo>
                    <a:pt x="8654" y="3279"/>
                    <a:pt x="8363" y="3438"/>
                    <a:pt x="8105" y="3647"/>
                  </a:cubicBezTo>
                  <a:cubicBezTo>
                    <a:pt x="7958" y="3816"/>
                    <a:pt x="7883" y="3929"/>
                    <a:pt x="7955" y="3929"/>
                  </a:cubicBezTo>
                  <a:cubicBezTo>
                    <a:pt x="7999" y="3929"/>
                    <a:pt x="8099" y="3886"/>
                    <a:pt x="8273" y="3788"/>
                  </a:cubicBezTo>
                  <a:cubicBezTo>
                    <a:pt x="8386" y="3723"/>
                    <a:pt x="8527" y="3627"/>
                    <a:pt x="8724" y="3535"/>
                  </a:cubicBezTo>
                  <a:lnTo>
                    <a:pt x="9042" y="3368"/>
                  </a:lnTo>
                  <a:cubicBezTo>
                    <a:pt x="9159" y="3303"/>
                    <a:pt x="9298" y="3258"/>
                    <a:pt x="9440" y="3192"/>
                  </a:cubicBezTo>
                  <a:cubicBezTo>
                    <a:pt x="10015" y="2952"/>
                    <a:pt x="10823" y="2674"/>
                    <a:pt x="11921" y="2632"/>
                  </a:cubicBezTo>
                  <a:cubicBezTo>
                    <a:pt x="12031" y="2627"/>
                    <a:pt x="12159" y="2624"/>
                    <a:pt x="12300" y="2624"/>
                  </a:cubicBezTo>
                  <a:cubicBezTo>
                    <a:pt x="12612" y="2624"/>
                    <a:pt x="12988" y="2635"/>
                    <a:pt x="13378" y="2641"/>
                  </a:cubicBezTo>
                  <a:lnTo>
                    <a:pt x="15272" y="2664"/>
                  </a:lnTo>
                  <a:lnTo>
                    <a:pt x="20010" y="2691"/>
                  </a:lnTo>
                  <a:lnTo>
                    <a:pt x="32128" y="2689"/>
                  </a:lnTo>
                  <a:cubicBezTo>
                    <a:pt x="38216" y="2678"/>
                    <a:pt x="44726" y="2659"/>
                    <a:pt x="50495" y="2659"/>
                  </a:cubicBezTo>
                  <a:cubicBezTo>
                    <a:pt x="53075" y="2659"/>
                    <a:pt x="55507" y="2663"/>
                    <a:pt x="57687" y="2672"/>
                  </a:cubicBezTo>
                  <a:cubicBezTo>
                    <a:pt x="96451" y="2928"/>
                    <a:pt x="138748" y="2863"/>
                    <a:pt x="177518" y="3054"/>
                  </a:cubicBezTo>
                  <a:lnTo>
                    <a:pt x="192273" y="3109"/>
                  </a:lnTo>
                  <a:lnTo>
                    <a:pt x="192254" y="15453"/>
                  </a:lnTo>
                  <a:lnTo>
                    <a:pt x="140981" y="15525"/>
                  </a:lnTo>
                  <a:cubicBezTo>
                    <a:pt x="132200" y="15553"/>
                    <a:pt x="123237" y="15563"/>
                    <a:pt x="114257" y="15563"/>
                  </a:cubicBezTo>
                  <a:cubicBezTo>
                    <a:pt x="98240" y="15563"/>
                    <a:pt x="82168" y="15533"/>
                    <a:pt x="66972" y="15533"/>
                  </a:cubicBezTo>
                  <a:cubicBezTo>
                    <a:pt x="53080" y="15533"/>
                    <a:pt x="39920" y="15558"/>
                    <a:pt x="28203" y="15652"/>
                  </a:cubicBezTo>
                  <a:cubicBezTo>
                    <a:pt x="0" y="15908"/>
                    <a:pt x="10577" y="16797"/>
                    <a:pt x="38780" y="17115"/>
                  </a:cubicBezTo>
                  <a:lnTo>
                    <a:pt x="38780" y="17371"/>
                  </a:lnTo>
                  <a:cubicBezTo>
                    <a:pt x="36248" y="17359"/>
                    <a:pt x="34057" y="17354"/>
                    <a:pt x="32164" y="17354"/>
                  </a:cubicBezTo>
                  <a:cubicBezTo>
                    <a:pt x="12966" y="17354"/>
                    <a:pt x="24361" y="17908"/>
                    <a:pt x="21157" y="18197"/>
                  </a:cubicBezTo>
                  <a:cubicBezTo>
                    <a:pt x="22499" y="18195"/>
                    <a:pt x="23842" y="18194"/>
                    <a:pt x="25184" y="18194"/>
                  </a:cubicBezTo>
                  <a:cubicBezTo>
                    <a:pt x="37938" y="18194"/>
                    <a:pt x="50694" y="18280"/>
                    <a:pt x="63449" y="18453"/>
                  </a:cubicBezTo>
                  <a:lnTo>
                    <a:pt x="77544" y="18453"/>
                  </a:lnTo>
                  <a:lnTo>
                    <a:pt x="195208" y="18406"/>
                  </a:lnTo>
                  <a:cubicBezTo>
                    <a:pt x="195206" y="12326"/>
                    <a:pt x="195204" y="6251"/>
                    <a:pt x="195201" y="179"/>
                  </a:cubicBezTo>
                  <a:lnTo>
                    <a:pt x="84472" y="132"/>
                  </a:lnTo>
                  <a:lnTo>
                    <a:pt x="139454" y="239"/>
                  </a:lnTo>
                  <a:lnTo>
                    <a:pt x="195101" y="281"/>
                  </a:lnTo>
                  <a:cubicBezTo>
                    <a:pt x="195101" y="6227"/>
                    <a:pt x="195102" y="12251"/>
                    <a:pt x="195102" y="18302"/>
                  </a:cubicBezTo>
                  <a:lnTo>
                    <a:pt x="166032" y="18324"/>
                  </a:lnTo>
                  <a:cubicBezTo>
                    <a:pt x="166421" y="18282"/>
                    <a:pt x="167537" y="18230"/>
                    <a:pt x="165655" y="18197"/>
                  </a:cubicBezTo>
                  <a:lnTo>
                    <a:pt x="179807" y="18130"/>
                  </a:lnTo>
                  <a:lnTo>
                    <a:pt x="194897" y="18096"/>
                  </a:lnTo>
                  <a:cubicBezTo>
                    <a:pt x="194895" y="12205"/>
                    <a:pt x="194893" y="6338"/>
                    <a:pt x="194892" y="489"/>
                  </a:cubicBezTo>
                  <a:lnTo>
                    <a:pt x="138463" y="377"/>
                  </a:lnTo>
                  <a:cubicBezTo>
                    <a:pt x="128547" y="355"/>
                    <a:pt x="118594" y="338"/>
                    <a:pt x="108553" y="338"/>
                  </a:cubicBezTo>
                  <a:cubicBezTo>
                    <a:pt x="99894" y="338"/>
                    <a:pt x="91169" y="351"/>
                    <a:pt x="82346" y="383"/>
                  </a:cubicBezTo>
                  <a:lnTo>
                    <a:pt x="82346" y="129"/>
                  </a:lnTo>
                  <a:lnTo>
                    <a:pt x="25959" y="0"/>
                  </a:lnTo>
                  <a:close/>
                </a:path>
              </a:pathLst>
            </a:custGeom>
            <a:solidFill>
              <a:srgbClr val="FFD0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2" name="Google Shape;2752;p45"/>
          <p:cNvSpPr/>
          <p:nvPr/>
        </p:nvSpPr>
        <p:spPr>
          <a:xfrm>
            <a:off x="7153941" y="2266463"/>
            <a:ext cx="669928" cy="108639"/>
          </a:xfrm>
          <a:custGeom>
            <a:rect b="b" l="l" r="r" t="t"/>
            <a:pathLst>
              <a:path extrusionOk="0" h="15454" w="95298">
                <a:moveTo>
                  <a:pt x="1" y="1"/>
                </a:moveTo>
                <a:lnTo>
                  <a:pt x="1" y="15453"/>
                </a:lnTo>
                <a:lnTo>
                  <a:pt x="87569" y="15453"/>
                </a:lnTo>
                <a:cubicBezTo>
                  <a:pt x="91841" y="15453"/>
                  <a:pt x="95298" y="11994"/>
                  <a:pt x="95298" y="7728"/>
                </a:cubicBezTo>
                <a:cubicBezTo>
                  <a:pt x="95298" y="3457"/>
                  <a:pt x="91841" y="1"/>
                  <a:pt x="875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53" name="Google Shape;2753;p45"/>
          <p:cNvGrpSpPr/>
          <p:nvPr/>
        </p:nvGrpSpPr>
        <p:grpSpPr>
          <a:xfrm>
            <a:off x="5815119" y="2750928"/>
            <a:ext cx="1626195" cy="129728"/>
            <a:chOff x="5815119" y="2750928"/>
            <a:chExt cx="1626195" cy="129728"/>
          </a:xfrm>
        </p:grpSpPr>
        <p:sp>
          <p:nvSpPr>
            <p:cNvPr id="2754" name="Google Shape;2754;p45"/>
            <p:cNvSpPr/>
            <p:nvPr/>
          </p:nvSpPr>
          <p:spPr>
            <a:xfrm>
              <a:off x="5823850" y="2761908"/>
              <a:ext cx="1607741" cy="108646"/>
            </a:xfrm>
            <a:custGeom>
              <a:rect b="b" l="l" r="r" t="t"/>
              <a:pathLst>
                <a:path extrusionOk="0" h="15455" w="228703">
                  <a:moveTo>
                    <a:pt x="7728" y="1"/>
                  </a:moveTo>
                  <a:cubicBezTo>
                    <a:pt x="3459" y="1"/>
                    <a:pt x="1" y="3462"/>
                    <a:pt x="1" y="7729"/>
                  </a:cubicBezTo>
                  <a:cubicBezTo>
                    <a:pt x="1" y="11997"/>
                    <a:pt x="3459" y="15455"/>
                    <a:pt x="7728" y="15455"/>
                  </a:cubicBezTo>
                  <a:lnTo>
                    <a:pt x="228703" y="15455"/>
                  </a:lnTo>
                  <a:lnTo>
                    <a:pt x="22870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5"/>
            <p:cNvSpPr/>
            <p:nvPr/>
          </p:nvSpPr>
          <p:spPr>
            <a:xfrm>
              <a:off x="5815119" y="2750928"/>
              <a:ext cx="1626195" cy="129728"/>
            </a:xfrm>
            <a:custGeom>
              <a:rect b="b" l="l" r="r" t="t"/>
              <a:pathLst>
                <a:path extrusionOk="0" h="18454" w="231328">
                  <a:moveTo>
                    <a:pt x="114734" y="2288"/>
                  </a:moveTo>
                  <a:cubicBezTo>
                    <a:pt x="148870" y="2323"/>
                    <a:pt x="182519" y="2390"/>
                    <a:pt x="215283" y="2566"/>
                  </a:cubicBezTo>
                  <a:lnTo>
                    <a:pt x="114734" y="2288"/>
                  </a:lnTo>
                  <a:close/>
                  <a:moveTo>
                    <a:pt x="54295" y="1"/>
                  </a:moveTo>
                  <a:cubicBezTo>
                    <a:pt x="44844" y="1"/>
                    <a:pt x="36726" y="120"/>
                    <a:pt x="29934" y="270"/>
                  </a:cubicBezTo>
                  <a:cubicBezTo>
                    <a:pt x="61834" y="479"/>
                    <a:pt x="95158" y="579"/>
                    <a:pt x="128846" y="640"/>
                  </a:cubicBezTo>
                  <a:lnTo>
                    <a:pt x="230741" y="767"/>
                  </a:lnTo>
                  <a:cubicBezTo>
                    <a:pt x="230736" y="4589"/>
                    <a:pt x="230731" y="8402"/>
                    <a:pt x="230724" y="12201"/>
                  </a:cubicBezTo>
                  <a:cubicBezTo>
                    <a:pt x="230724" y="8455"/>
                    <a:pt x="230722" y="4651"/>
                    <a:pt x="230722" y="785"/>
                  </a:cubicBezTo>
                  <a:lnTo>
                    <a:pt x="188607" y="798"/>
                  </a:lnTo>
                  <a:cubicBezTo>
                    <a:pt x="174681" y="795"/>
                    <a:pt x="160851" y="777"/>
                    <a:pt x="147840" y="720"/>
                  </a:cubicBezTo>
                  <a:cubicBezTo>
                    <a:pt x="105679" y="593"/>
                    <a:pt x="67733" y="656"/>
                    <a:pt x="29786" y="466"/>
                  </a:cubicBezTo>
                  <a:lnTo>
                    <a:pt x="23599" y="426"/>
                  </a:lnTo>
                  <a:lnTo>
                    <a:pt x="16344" y="638"/>
                  </a:lnTo>
                  <a:cubicBezTo>
                    <a:pt x="7928" y="956"/>
                    <a:pt x="3701" y="1400"/>
                    <a:pt x="20571" y="1720"/>
                  </a:cubicBezTo>
                  <a:lnTo>
                    <a:pt x="33214" y="1720"/>
                  </a:lnTo>
                  <a:cubicBezTo>
                    <a:pt x="34878" y="1845"/>
                    <a:pt x="33920" y="1981"/>
                    <a:pt x="32922" y="2109"/>
                  </a:cubicBezTo>
                  <a:lnTo>
                    <a:pt x="114734" y="2288"/>
                  </a:lnTo>
                  <a:lnTo>
                    <a:pt x="114734" y="2288"/>
                  </a:lnTo>
                  <a:lnTo>
                    <a:pt x="32054" y="2231"/>
                  </a:lnTo>
                  <a:lnTo>
                    <a:pt x="32054" y="2231"/>
                  </a:lnTo>
                  <a:cubicBezTo>
                    <a:pt x="31128" y="2384"/>
                    <a:pt x="31367" y="2519"/>
                    <a:pt x="37425" y="2609"/>
                  </a:cubicBezTo>
                  <a:cubicBezTo>
                    <a:pt x="40420" y="2677"/>
                    <a:pt x="46072" y="2697"/>
                    <a:pt x="52872" y="2697"/>
                  </a:cubicBezTo>
                  <a:cubicBezTo>
                    <a:pt x="62255" y="2697"/>
                    <a:pt x="73823" y="2659"/>
                    <a:pt x="83612" y="2659"/>
                  </a:cubicBezTo>
                  <a:cubicBezTo>
                    <a:pt x="86710" y="2659"/>
                    <a:pt x="89629" y="2663"/>
                    <a:pt x="92245" y="2673"/>
                  </a:cubicBezTo>
                  <a:cubicBezTo>
                    <a:pt x="114500" y="2793"/>
                    <a:pt x="137728" y="2842"/>
                    <a:pt x="160990" y="2882"/>
                  </a:cubicBezTo>
                  <a:lnTo>
                    <a:pt x="228477" y="3031"/>
                  </a:lnTo>
                  <a:lnTo>
                    <a:pt x="228470" y="3118"/>
                  </a:lnTo>
                  <a:cubicBezTo>
                    <a:pt x="228468" y="3547"/>
                    <a:pt x="228467" y="3976"/>
                    <a:pt x="228465" y="4400"/>
                  </a:cubicBezTo>
                  <a:cubicBezTo>
                    <a:pt x="228462" y="5340"/>
                    <a:pt x="228458" y="6271"/>
                    <a:pt x="228455" y="7201"/>
                  </a:cubicBezTo>
                  <a:lnTo>
                    <a:pt x="228423" y="15495"/>
                  </a:lnTo>
                  <a:lnTo>
                    <a:pt x="207108" y="15457"/>
                  </a:lnTo>
                  <a:lnTo>
                    <a:pt x="184266" y="15458"/>
                  </a:lnTo>
                  <a:lnTo>
                    <a:pt x="138579" y="15528"/>
                  </a:lnTo>
                  <a:cubicBezTo>
                    <a:pt x="128118" y="15557"/>
                    <a:pt x="117442" y="15566"/>
                    <a:pt x="106745" y="15566"/>
                  </a:cubicBezTo>
                  <a:cubicBezTo>
                    <a:pt x="93734" y="15566"/>
                    <a:pt x="80692" y="15553"/>
                    <a:pt x="67967" y="15544"/>
                  </a:cubicBezTo>
                  <a:lnTo>
                    <a:pt x="34239" y="15545"/>
                  </a:lnTo>
                  <a:lnTo>
                    <a:pt x="18464" y="15582"/>
                  </a:lnTo>
                  <a:lnTo>
                    <a:pt x="10934" y="15614"/>
                  </a:lnTo>
                  <a:lnTo>
                    <a:pt x="9093" y="15622"/>
                  </a:lnTo>
                  <a:cubicBezTo>
                    <a:pt x="9070" y="15623"/>
                    <a:pt x="9048" y="15623"/>
                    <a:pt x="9027" y="15623"/>
                  </a:cubicBezTo>
                  <a:cubicBezTo>
                    <a:pt x="8899" y="15623"/>
                    <a:pt x="8810" y="15612"/>
                    <a:pt x="8695" y="15609"/>
                  </a:cubicBezTo>
                  <a:lnTo>
                    <a:pt x="8321" y="15595"/>
                  </a:lnTo>
                  <a:cubicBezTo>
                    <a:pt x="8077" y="15550"/>
                    <a:pt x="7826" y="15534"/>
                    <a:pt x="7585" y="15475"/>
                  </a:cubicBezTo>
                  <a:cubicBezTo>
                    <a:pt x="6620" y="15261"/>
                    <a:pt x="5717" y="14831"/>
                    <a:pt x="4943" y="14219"/>
                  </a:cubicBezTo>
                  <a:cubicBezTo>
                    <a:pt x="3579" y="13126"/>
                    <a:pt x="2816" y="11601"/>
                    <a:pt x="2619" y="10166"/>
                  </a:cubicBezTo>
                  <a:cubicBezTo>
                    <a:pt x="2520" y="9447"/>
                    <a:pt x="2517" y="8740"/>
                    <a:pt x="2635" y="8092"/>
                  </a:cubicBezTo>
                  <a:cubicBezTo>
                    <a:pt x="2761" y="7447"/>
                    <a:pt x="2941" y="6843"/>
                    <a:pt x="3211" y="6317"/>
                  </a:cubicBezTo>
                  <a:cubicBezTo>
                    <a:pt x="3732" y="5253"/>
                    <a:pt x="4478" y="4472"/>
                    <a:pt x="5202" y="3919"/>
                  </a:cubicBezTo>
                  <a:cubicBezTo>
                    <a:pt x="5935" y="3367"/>
                    <a:pt x="6665" y="3054"/>
                    <a:pt x="7286" y="2860"/>
                  </a:cubicBezTo>
                  <a:cubicBezTo>
                    <a:pt x="7908" y="2655"/>
                    <a:pt x="8431" y="2598"/>
                    <a:pt x="8824" y="2548"/>
                  </a:cubicBezTo>
                  <a:lnTo>
                    <a:pt x="8965" y="2526"/>
                  </a:lnTo>
                  <a:lnTo>
                    <a:pt x="9112" y="2512"/>
                  </a:lnTo>
                  <a:lnTo>
                    <a:pt x="9366" y="2487"/>
                  </a:lnTo>
                  <a:cubicBezTo>
                    <a:pt x="9516" y="2471"/>
                    <a:pt x="9632" y="2454"/>
                    <a:pt x="9709" y="2435"/>
                  </a:cubicBezTo>
                  <a:cubicBezTo>
                    <a:pt x="10023" y="2365"/>
                    <a:pt x="9759" y="2292"/>
                    <a:pt x="8968" y="2218"/>
                  </a:cubicBezTo>
                  <a:lnTo>
                    <a:pt x="8331" y="2196"/>
                  </a:lnTo>
                  <a:cubicBezTo>
                    <a:pt x="8088" y="2196"/>
                    <a:pt x="7818" y="2233"/>
                    <a:pt x="7513" y="2257"/>
                  </a:cubicBezTo>
                  <a:cubicBezTo>
                    <a:pt x="6916" y="2359"/>
                    <a:pt x="6202" y="2536"/>
                    <a:pt x="5440" y="2912"/>
                  </a:cubicBezTo>
                  <a:cubicBezTo>
                    <a:pt x="4572" y="3343"/>
                    <a:pt x="3803" y="3950"/>
                    <a:pt x="3181" y="4693"/>
                  </a:cubicBezTo>
                  <a:cubicBezTo>
                    <a:pt x="2488" y="5521"/>
                    <a:pt x="1883" y="6597"/>
                    <a:pt x="1607" y="7882"/>
                  </a:cubicBezTo>
                  <a:cubicBezTo>
                    <a:pt x="1552" y="8204"/>
                    <a:pt x="1477" y="8532"/>
                    <a:pt x="1467" y="8875"/>
                  </a:cubicBezTo>
                  <a:cubicBezTo>
                    <a:pt x="1460" y="9046"/>
                    <a:pt x="1432" y="9218"/>
                    <a:pt x="1438" y="9392"/>
                  </a:cubicBezTo>
                  <a:lnTo>
                    <a:pt x="1453" y="9920"/>
                  </a:lnTo>
                  <a:cubicBezTo>
                    <a:pt x="1512" y="10626"/>
                    <a:pt x="1624" y="11368"/>
                    <a:pt x="1910" y="12081"/>
                  </a:cubicBezTo>
                  <a:cubicBezTo>
                    <a:pt x="2480" y="13634"/>
                    <a:pt x="3550" y="14952"/>
                    <a:pt x="4951" y="15831"/>
                  </a:cubicBezTo>
                  <a:cubicBezTo>
                    <a:pt x="5711" y="16316"/>
                    <a:pt x="6547" y="16664"/>
                    <a:pt x="7426" y="16860"/>
                  </a:cubicBezTo>
                  <a:cubicBezTo>
                    <a:pt x="8331" y="17065"/>
                    <a:pt x="9289" y="17032"/>
                    <a:pt x="10254" y="17052"/>
                  </a:cubicBezTo>
                  <a:lnTo>
                    <a:pt x="16327" y="17117"/>
                  </a:lnTo>
                  <a:lnTo>
                    <a:pt x="16327" y="17371"/>
                  </a:lnTo>
                  <a:lnTo>
                    <a:pt x="10577" y="17356"/>
                  </a:lnTo>
                  <a:cubicBezTo>
                    <a:pt x="10457" y="17355"/>
                    <a:pt x="10338" y="17355"/>
                    <a:pt x="10221" y="17355"/>
                  </a:cubicBezTo>
                  <a:cubicBezTo>
                    <a:pt x="10030" y="17355"/>
                    <a:pt x="9842" y="17356"/>
                    <a:pt x="9655" y="17356"/>
                  </a:cubicBezTo>
                  <a:cubicBezTo>
                    <a:pt x="9123" y="17356"/>
                    <a:pt x="8603" y="17350"/>
                    <a:pt x="8078" y="17303"/>
                  </a:cubicBezTo>
                  <a:cubicBezTo>
                    <a:pt x="7271" y="17211"/>
                    <a:pt x="6528" y="16998"/>
                    <a:pt x="5854" y="16732"/>
                  </a:cubicBezTo>
                  <a:cubicBezTo>
                    <a:pt x="4667" y="16227"/>
                    <a:pt x="3610" y="15455"/>
                    <a:pt x="2769" y="14475"/>
                  </a:cubicBezTo>
                  <a:cubicBezTo>
                    <a:pt x="2127" y="13724"/>
                    <a:pt x="1630" y="12860"/>
                    <a:pt x="1303" y="11927"/>
                  </a:cubicBezTo>
                  <a:cubicBezTo>
                    <a:pt x="1022" y="11127"/>
                    <a:pt x="888" y="10418"/>
                    <a:pt x="843" y="9820"/>
                  </a:cubicBezTo>
                  <a:cubicBezTo>
                    <a:pt x="819" y="9520"/>
                    <a:pt x="793" y="9250"/>
                    <a:pt x="808" y="9005"/>
                  </a:cubicBezTo>
                  <a:cubicBezTo>
                    <a:pt x="816" y="8760"/>
                    <a:pt x="804" y="8541"/>
                    <a:pt x="825" y="8347"/>
                  </a:cubicBezTo>
                  <a:cubicBezTo>
                    <a:pt x="886" y="7569"/>
                    <a:pt x="972" y="7188"/>
                    <a:pt x="958" y="7037"/>
                  </a:cubicBezTo>
                  <a:cubicBezTo>
                    <a:pt x="955" y="6985"/>
                    <a:pt x="944" y="6961"/>
                    <a:pt x="927" y="6961"/>
                  </a:cubicBezTo>
                  <a:cubicBezTo>
                    <a:pt x="895" y="6961"/>
                    <a:pt x="841" y="7042"/>
                    <a:pt x="776" y="7164"/>
                  </a:cubicBezTo>
                  <a:cubicBezTo>
                    <a:pt x="726" y="7258"/>
                    <a:pt x="669" y="7378"/>
                    <a:pt x="610" y="7504"/>
                  </a:cubicBezTo>
                  <a:cubicBezTo>
                    <a:pt x="552" y="7631"/>
                    <a:pt x="513" y="7768"/>
                    <a:pt x="465" y="7890"/>
                  </a:cubicBezTo>
                  <a:cubicBezTo>
                    <a:pt x="380" y="8128"/>
                    <a:pt x="301" y="8322"/>
                    <a:pt x="254" y="8322"/>
                  </a:cubicBezTo>
                  <a:cubicBezTo>
                    <a:pt x="204" y="8322"/>
                    <a:pt x="191" y="8101"/>
                    <a:pt x="248" y="7475"/>
                  </a:cubicBezTo>
                  <a:lnTo>
                    <a:pt x="248" y="7475"/>
                  </a:lnTo>
                  <a:cubicBezTo>
                    <a:pt x="2" y="8668"/>
                    <a:pt x="0" y="9898"/>
                    <a:pt x="243" y="11091"/>
                  </a:cubicBezTo>
                  <a:cubicBezTo>
                    <a:pt x="490" y="12286"/>
                    <a:pt x="980" y="13417"/>
                    <a:pt x="1682" y="14415"/>
                  </a:cubicBezTo>
                  <a:cubicBezTo>
                    <a:pt x="3074" y="16406"/>
                    <a:pt x="5313" y="17788"/>
                    <a:pt x="7729" y="18117"/>
                  </a:cubicBezTo>
                  <a:cubicBezTo>
                    <a:pt x="8030" y="18174"/>
                    <a:pt x="8333" y="18182"/>
                    <a:pt x="8637" y="18199"/>
                  </a:cubicBezTo>
                  <a:cubicBezTo>
                    <a:pt x="8956" y="18219"/>
                    <a:pt x="9205" y="18214"/>
                    <a:pt x="9470" y="18216"/>
                  </a:cubicBezTo>
                  <a:lnTo>
                    <a:pt x="11051" y="18219"/>
                  </a:lnTo>
                  <a:lnTo>
                    <a:pt x="14214" y="18229"/>
                  </a:lnTo>
                  <a:lnTo>
                    <a:pt x="20538" y="18256"/>
                  </a:lnTo>
                  <a:cubicBezTo>
                    <a:pt x="28970" y="18293"/>
                    <a:pt x="37403" y="18358"/>
                    <a:pt x="45836" y="18453"/>
                  </a:cubicBezTo>
                  <a:lnTo>
                    <a:pt x="62696" y="18453"/>
                  </a:lnTo>
                  <a:lnTo>
                    <a:pt x="231328" y="18401"/>
                  </a:lnTo>
                  <a:cubicBezTo>
                    <a:pt x="231328" y="12328"/>
                    <a:pt x="231326" y="6256"/>
                    <a:pt x="231326" y="185"/>
                  </a:cubicBezTo>
                  <a:lnTo>
                    <a:pt x="124287" y="133"/>
                  </a:lnTo>
                  <a:lnTo>
                    <a:pt x="231236" y="273"/>
                  </a:lnTo>
                  <a:cubicBezTo>
                    <a:pt x="231234" y="6266"/>
                    <a:pt x="231232" y="12276"/>
                    <a:pt x="231231" y="18303"/>
                  </a:cubicBezTo>
                  <a:lnTo>
                    <a:pt x="168543" y="18326"/>
                  </a:lnTo>
                  <a:cubicBezTo>
                    <a:pt x="169009" y="18284"/>
                    <a:pt x="170344" y="18232"/>
                    <a:pt x="168095" y="18199"/>
                  </a:cubicBezTo>
                  <a:lnTo>
                    <a:pt x="199254" y="18102"/>
                  </a:lnTo>
                  <a:lnTo>
                    <a:pt x="231028" y="18100"/>
                  </a:lnTo>
                  <a:cubicBezTo>
                    <a:pt x="231035" y="12213"/>
                    <a:pt x="231042" y="6333"/>
                    <a:pt x="231049" y="461"/>
                  </a:cubicBezTo>
                  <a:lnTo>
                    <a:pt x="176292" y="355"/>
                  </a:lnTo>
                  <a:cubicBezTo>
                    <a:pt x="168667" y="345"/>
                    <a:pt x="161015" y="338"/>
                    <a:pt x="153320" y="338"/>
                  </a:cubicBezTo>
                  <a:cubicBezTo>
                    <a:pt x="142886" y="338"/>
                    <a:pt x="132374" y="350"/>
                    <a:pt x="121744" y="382"/>
                  </a:cubicBezTo>
                  <a:lnTo>
                    <a:pt x="121744" y="130"/>
                  </a:lnTo>
                  <a:lnTo>
                    <a:pt x="542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6" name="Google Shape;2756;p45"/>
          <p:cNvSpPr/>
          <p:nvPr/>
        </p:nvSpPr>
        <p:spPr>
          <a:xfrm>
            <a:off x="7431584" y="2761908"/>
            <a:ext cx="392285" cy="108646"/>
          </a:xfrm>
          <a:custGeom>
            <a:rect b="b" l="l" r="r" t="t"/>
            <a:pathLst>
              <a:path extrusionOk="0" h="15455" w="55803">
                <a:moveTo>
                  <a:pt x="1" y="1"/>
                </a:moveTo>
                <a:lnTo>
                  <a:pt x="1" y="15455"/>
                </a:lnTo>
                <a:lnTo>
                  <a:pt x="48074" y="15455"/>
                </a:lnTo>
                <a:cubicBezTo>
                  <a:pt x="52346" y="15455"/>
                  <a:pt x="55803" y="12000"/>
                  <a:pt x="55803" y="7728"/>
                </a:cubicBezTo>
                <a:cubicBezTo>
                  <a:pt x="55803" y="3457"/>
                  <a:pt x="52346" y="1"/>
                  <a:pt x="480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5"/>
          <p:cNvSpPr/>
          <p:nvPr/>
        </p:nvSpPr>
        <p:spPr>
          <a:xfrm>
            <a:off x="5823850" y="3257403"/>
            <a:ext cx="1044210" cy="108646"/>
          </a:xfrm>
          <a:custGeom>
            <a:rect b="b" l="l" r="r" t="t"/>
            <a:pathLst>
              <a:path extrusionOk="0" h="15455" w="148540">
                <a:moveTo>
                  <a:pt x="7728" y="0"/>
                </a:moveTo>
                <a:cubicBezTo>
                  <a:pt x="3459" y="0"/>
                  <a:pt x="1" y="3456"/>
                  <a:pt x="1" y="7727"/>
                </a:cubicBezTo>
                <a:cubicBezTo>
                  <a:pt x="1" y="11993"/>
                  <a:pt x="3457" y="15454"/>
                  <a:pt x="7728" y="15454"/>
                </a:cubicBezTo>
                <a:lnTo>
                  <a:pt x="148539" y="15454"/>
                </a:lnTo>
                <a:lnTo>
                  <a:pt x="1485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58" name="Google Shape;2758;p45"/>
          <p:cNvGrpSpPr/>
          <p:nvPr/>
        </p:nvGrpSpPr>
        <p:grpSpPr>
          <a:xfrm>
            <a:off x="5815351" y="3246422"/>
            <a:ext cx="2008518" cy="129707"/>
            <a:chOff x="5870255" y="3161135"/>
            <a:chExt cx="2295712" cy="148254"/>
          </a:xfrm>
        </p:grpSpPr>
        <p:sp>
          <p:nvSpPr>
            <p:cNvPr id="2759" name="Google Shape;2759;p45"/>
            <p:cNvSpPr/>
            <p:nvPr/>
          </p:nvSpPr>
          <p:spPr>
            <a:xfrm>
              <a:off x="5870255" y="3161135"/>
              <a:ext cx="1214330" cy="148254"/>
            </a:xfrm>
            <a:custGeom>
              <a:rect b="b" l="l" r="r" t="t"/>
              <a:pathLst>
                <a:path extrusionOk="0" h="18451" w="151130">
                  <a:moveTo>
                    <a:pt x="79497" y="2288"/>
                  </a:moveTo>
                  <a:cubicBezTo>
                    <a:pt x="102269" y="2323"/>
                    <a:pt x="124718" y="2390"/>
                    <a:pt x="146576" y="2564"/>
                  </a:cubicBezTo>
                  <a:lnTo>
                    <a:pt x="79497" y="2288"/>
                  </a:lnTo>
                  <a:close/>
                  <a:moveTo>
                    <a:pt x="39176" y="0"/>
                  </a:moveTo>
                  <a:cubicBezTo>
                    <a:pt x="32870" y="0"/>
                    <a:pt x="27454" y="121"/>
                    <a:pt x="22923" y="270"/>
                  </a:cubicBezTo>
                  <a:cubicBezTo>
                    <a:pt x="43154" y="469"/>
                    <a:pt x="64244" y="569"/>
                    <a:pt x="85584" y="629"/>
                  </a:cubicBezTo>
                  <a:lnTo>
                    <a:pt x="150558" y="753"/>
                  </a:lnTo>
                  <a:cubicBezTo>
                    <a:pt x="150547" y="5615"/>
                    <a:pt x="150537" y="10455"/>
                    <a:pt x="150527" y="15270"/>
                  </a:cubicBezTo>
                  <a:cubicBezTo>
                    <a:pt x="150526" y="10577"/>
                    <a:pt x="150524" y="5731"/>
                    <a:pt x="150521" y="790"/>
                  </a:cubicBezTo>
                  <a:lnTo>
                    <a:pt x="125386" y="796"/>
                  </a:lnTo>
                  <a:cubicBezTo>
                    <a:pt x="117248" y="790"/>
                    <a:pt x="109205" y="770"/>
                    <a:pt x="101581" y="719"/>
                  </a:cubicBezTo>
                  <a:cubicBezTo>
                    <a:pt x="73456" y="592"/>
                    <a:pt x="48141" y="656"/>
                    <a:pt x="22826" y="465"/>
                  </a:cubicBezTo>
                  <a:lnTo>
                    <a:pt x="18697" y="425"/>
                  </a:lnTo>
                  <a:lnTo>
                    <a:pt x="13858" y="636"/>
                  </a:lnTo>
                  <a:cubicBezTo>
                    <a:pt x="8241" y="955"/>
                    <a:pt x="5422" y="1400"/>
                    <a:pt x="16677" y="1718"/>
                  </a:cubicBezTo>
                  <a:lnTo>
                    <a:pt x="25112" y="1718"/>
                  </a:lnTo>
                  <a:cubicBezTo>
                    <a:pt x="26222" y="1843"/>
                    <a:pt x="25581" y="1979"/>
                    <a:pt x="24916" y="2109"/>
                  </a:cubicBezTo>
                  <a:lnTo>
                    <a:pt x="79497" y="2288"/>
                  </a:lnTo>
                  <a:lnTo>
                    <a:pt x="24336" y="2231"/>
                  </a:lnTo>
                  <a:lnTo>
                    <a:pt x="24336" y="2231"/>
                  </a:lnTo>
                  <a:cubicBezTo>
                    <a:pt x="23717" y="2382"/>
                    <a:pt x="23877" y="2517"/>
                    <a:pt x="27919" y="2609"/>
                  </a:cubicBezTo>
                  <a:cubicBezTo>
                    <a:pt x="29914" y="2676"/>
                    <a:pt x="33678" y="2695"/>
                    <a:pt x="38207" y="2695"/>
                  </a:cubicBezTo>
                  <a:cubicBezTo>
                    <a:pt x="44503" y="2695"/>
                    <a:pt x="52277" y="2658"/>
                    <a:pt x="58836" y="2658"/>
                  </a:cubicBezTo>
                  <a:cubicBezTo>
                    <a:pt x="60864" y="2658"/>
                    <a:pt x="62777" y="2661"/>
                    <a:pt x="64493" y="2671"/>
                  </a:cubicBezTo>
                  <a:cubicBezTo>
                    <a:pt x="78248" y="2784"/>
                    <a:pt x="92563" y="2835"/>
                    <a:pt x="106937" y="2871"/>
                  </a:cubicBezTo>
                  <a:lnTo>
                    <a:pt x="148310" y="2997"/>
                  </a:lnTo>
                  <a:cubicBezTo>
                    <a:pt x="148292" y="6007"/>
                    <a:pt x="148275" y="8985"/>
                    <a:pt x="148257" y="11933"/>
                  </a:cubicBezTo>
                  <a:lnTo>
                    <a:pt x="148243" y="14473"/>
                  </a:lnTo>
                  <a:lnTo>
                    <a:pt x="148240" y="15108"/>
                  </a:lnTo>
                  <a:lnTo>
                    <a:pt x="148238" y="15426"/>
                  </a:lnTo>
                  <a:lnTo>
                    <a:pt x="148238" y="15453"/>
                  </a:lnTo>
                  <a:lnTo>
                    <a:pt x="148238" y="15456"/>
                  </a:lnTo>
                  <a:lnTo>
                    <a:pt x="148238" y="15461"/>
                  </a:lnTo>
                  <a:lnTo>
                    <a:pt x="148232" y="15498"/>
                  </a:lnTo>
                  <a:lnTo>
                    <a:pt x="148201" y="15493"/>
                  </a:lnTo>
                  <a:lnTo>
                    <a:pt x="148188" y="15491"/>
                  </a:lnTo>
                  <a:lnTo>
                    <a:pt x="147798" y="15490"/>
                  </a:lnTo>
                  <a:lnTo>
                    <a:pt x="145849" y="15481"/>
                  </a:lnTo>
                  <a:lnTo>
                    <a:pt x="141948" y="15469"/>
                  </a:lnTo>
                  <a:lnTo>
                    <a:pt x="134147" y="15454"/>
                  </a:lnTo>
                  <a:lnTo>
                    <a:pt x="118542" y="15454"/>
                  </a:lnTo>
                  <a:lnTo>
                    <a:pt x="87325" y="15525"/>
                  </a:lnTo>
                  <a:cubicBezTo>
                    <a:pt x="80346" y="15553"/>
                    <a:pt x="73224" y="15563"/>
                    <a:pt x="66087" y="15563"/>
                  </a:cubicBezTo>
                  <a:cubicBezTo>
                    <a:pt x="57407" y="15563"/>
                    <a:pt x="48706" y="15549"/>
                    <a:pt x="40216" y="15540"/>
                  </a:cubicBezTo>
                  <a:lnTo>
                    <a:pt x="17716" y="15543"/>
                  </a:lnTo>
                  <a:lnTo>
                    <a:pt x="12380" y="15556"/>
                  </a:lnTo>
                  <a:lnTo>
                    <a:pt x="9768" y="15566"/>
                  </a:lnTo>
                  <a:lnTo>
                    <a:pt x="9119" y="15568"/>
                  </a:lnTo>
                  <a:lnTo>
                    <a:pt x="8958" y="15568"/>
                  </a:lnTo>
                  <a:cubicBezTo>
                    <a:pt x="8907" y="15568"/>
                    <a:pt x="8868" y="15565"/>
                    <a:pt x="8823" y="15563"/>
                  </a:cubicBezTo>
                  <a:lnTo>
                    <a:pt x="8560" y="15550"/>
                  </a:lnTo>
                  <a:lnTo>
                    <a:pt x="8298" y="15540"/>
                  </a:lnTo>
                  <a:lnTo>
                    <a:pt x="8040" y="15501"/>
                  </a:lnTo>
                  <a:cubicBezTo>
                    <a:pt x="7870" y="15469"/>
                    <a:pt x="7693" y="15466"/>
                    <a:pt x="7527" y="15413"/>
                  </a:cubicBezTo>
                  <a:cubicBezTo>
                    <a:pt x="6171" y="15123"/>
                    <a:pt x="4960" y="14349"/>
                    <a:pt x="4081" y="13332"/>
                  </a:cubicBezTo>
                  <a:cubicBezTo>
                    <a:pt x="3218" y="12299"/>
                    <a:pt x="2686" y="11023"/>
                    <a:pt x="2596" y="9721"/>
                  </a:cubicBezTo>
                  <a:lnTo>
                    <a:pt x="2567" y="9291"/>
                  </a:lnTo>
                  <a:lnTo>
                    <a:pt x="2584" y="8869"/>
                  </a:lnTo>
                  <a:cubicBezTo>
                    <a:pt x="2576" y="8589"/>
                    <a:pt x="2643" y="8323"/>
                    <a:pt x="2668" y="8058"/>
                  </a:cubicBezTo>
                  <a:cubicBezTo>
                    <a:pt x="2686" y="7926"/>
                    <a:pt x="2728" y="7801"/>
                    <a:pt x="2755" y="7674"/>
                  </a:cubicBezTo>
                  <a:cubicBezTo>
                    <a:pt x="2788" y="7548"/>
                    <a:pt x="2803" y="7420"/>
                    <a:pt x="2852" y="7301"/>
                  </a:cubicBezTo>
                  <a:cubicBezTo>
                    <a:pt x="2942" y="7065"/>
                    <a:pt x="2997" y="6819"/>
                    <a:pt x="3112" y="6605"/>
                  </a:cubicBezTo>
                  <a:cubicBezTo>
                    <a:pt x="3467" y="5796"/>
                    <a:pt x="3979" y="5067"/>
                    <a:pt x="4617" y="4460"/>
                  </a:cubicBezTo>
                  <a:cubicBezTo>
                    <a:pt x="5126" y="3977"/>
                    <a:pt x="5703" y="3574"/>
                    <a:pt x="6331" y="3263"/>
                  </a:cubicBezTo>
                  <a:cubicBezTo>
                    <a:pt x="6885" y="3009"/>
                    <a:pt x="7380" y="2833"/>
                    <a:pt x="7806" y="2739"/>
                  </a:cubicBezTo>
                  <a:cubicBezTo>
                    <a:pt x="8229" y="2627"/>
                    <a:pt x="8577" y="2592"/>
                    <a:pt x="8840" y="2544"/>
                  </a:cubicBezTo>
                  <a:cubicBezTo>
                    <a:pt x="9112" y="2499"/>
                    <a:pt x="9333" y="2472"/>
                    <a:pt x="9430" y="2435"/>
                  </a:cubicBezTo>
                  <a:cubicBezTo>
                    <a:pt x="9639" y="2365"/>
                    <a:pt x="9463" y="2291"/>
                    <a:pt x="8937" y="2218"/>
                  </a:cubicBezTo>
                  <a:cubicBezTo>
                    <a:pt x="8748" y="2199"/>
                    <a:pt x="8503" y="2178"/>
                    <a:pt x="8208" y="2178"/>
                  </a:cubicBezTo>
                  <a:cubicBezTo>
                    <a:pt x="7756" y="2178"/>
                    <a:pt x="7189" y="2228"/>
                    <a:pt x="6527" y="2415"/>
                  </a:cubicBezTo>
                  <a:lnTo>
                    <a:pt x="6104" y="2540"/>
                  </a:lnTo>
                  <a:lnTo>
                    <a:pt x="5671" y="2718"/>
                  </a:lnTo>
                  <a:lnTo>
                    <a:pt x="5443" y="2811"/>
                  </a:lnTo>
                  <a:cubicBezTo>
                    <a:pt x="5370" y="2848"/>
                    <a:pt x="5296" y="2890"/>
                    <a:pt x="5221" y="2930"/>
                  </a:cubicBezTo>
                  <a:cubicBezTo>
                    <a:pt x="5072" y="3014"/>
                    <a:pt x="4913" y="3090"/>
                    <a:pt x="4760" y="3184"/>
                  </a:cubicBezTo>
                  <a:cubicBezTo>
                    <a:pt x="3261" y="4122"/>
                    <a:pt x="2151" y="5565"/>
                    <a:pt x="1626" y="7251"/>
                  </a:cubicBezTo>
                  <a:cubicBezTo>
                    <a:pt x="1305" y="8299"/>
                    <a:pt x="1213" y="9406"/>
                    <a:pt x="1358" y="10493"/>
                  </a:cubicBezTo>
                  <a:cubicBezTo>
                    <a:pt x="1507" y="11645"/>
                    <a:pt x="1937" y="12841"/>
                    <a:pt x="2701" y="13894"/>
                  </a:cubicBezTo>
                  <a:cubicBezTo>
                    <a:pt x="3066" y="14434"/>
                    <a:pt x="3539" y="14911"/>
                    <a:pt x="4051" y="15357"/>
                  </a:cubicBezTo>
                  <a:cubicBezTo>
                    <a:pt x="4589" y="15801"/>
                    <a:pt x="5183" y="16172"/>
                    <a:pt x="5816" y="16464"/>
                  </a:cubicBezTo>
                  <a:lnTo>
                    <a:pt x="5714" y="16699"/>
                  </a:lnTo>
                  <a:cubicBezTo>
                    <a:pt x="4375" y="16088"/>
                    <a:pt x="3318" y="15215"/>
                    <a:pt x="2591" y="14257"/>
                  </a:cubicBezTo>
                  <a:cubicBezTo>
                    <a:pt x="1924" y="13399"/>
                    <a:pt x="1434" y="12416"/>
                    <a:pt x="1149" y="11368"/>
                  </a:cubicBezTo>
                  <a:cubicBezTo>
                    <a:pt x="899" y="10435"/>
                    <a:pt x="830" y="9572"/>
                    <a:pt x="878" y="8821"/>
                  </a:cubicBezTo>
                  <a:cubicBezTo>
                    <a:pt x="878" y="8443"/>
                    <a:pt x="949" y="8097"/>
                    <a:pt x="989" y="7771"/>
                  </a:cubicBezTo>
                  <a:cubicBezTo>
                    <a:pt x="1044" y="7448"/>
                    <a:pt x="1129" y="7154"/>
                    <a:pt x="1191" y="6878"/>
                  </a:cubicBezTo>
                  <a:cubicBezTo>
                    <a:pt x="1506" y="5786"/>
                    <a:pt x="1927" y="5117"/>
                    <a:pt x="2168" y="4659"/>
                  </a:cubicBezTo>
                  <a:cubicBezTo>
                    <a:pt x="2449" y="4223"/>
                    <a:pt x="2567" y="3985"/>
                    <a:pt x="2602" y="3890"/>
                  </a:cubicBezTo>
                  <a:cubicBezTo>
                    <a:pt x="2616" y="3842"/>
                    <a:pt x="2604" y="3822"/>
                    <a:pt x="2572" y="3822"/>
                  </a:cubicBezTo>
                  <a:cubicBezTo>
                    <a:pt x="2539" y="3822"/>
                    <a:pt x="2484" y="3845"/>
                    <a:pt x="2415" y="3881"/>
                  </a:cubicBezTo>
                  <a:cubicBezTo>
                    <a:pt x="2290" y="3957"/>
                    <a:pt x="2126" y="4092"/>
                    <a:pt x="1982" y="4199"/>
                  </a:cubicBezTo>
                  <a:cubicBezTo>
                    <a:pt x="1860" y="4291"/>
                    <a:pt x="1751" y="4364"/>
                    <a:pt x="1700" y="4364"/>
                  </a:cubicBezTo>
                  <a:cubicBezTo>
                    <a:pt x="1630" y="4364"/>
                    <a:pt x="1664" y="4232"/>
                    <a:pt x="1905" y="3833"/>
                  </a:cubicBezTo>
                  <a:lnTo>
                    <a:pt x="1905" y="3833"/>
                  </a:lnTo>
                  <a:cubicBezTo>
                    <a:pt x="1392" y="4462"/>
                    <a:pt x="1012" y="5186"/>
                    <a:pt x="690" y="5928"/>
                  </a:cubicBezTo>
                  <a:cubicBezTo>
                    <a:pt x="547" y="6308"/>
                    <a:pt x="400" y="6686"/>
                    <a:pt x="313" y="7084"/>
                  </a:cubicBezTo>
                  <a:cubicBezTo>
                    <a:pt x="196" y="7473"/>
                    <a:pt x="149" y="7876"/>
                    <a:pt x="88" y="8278"/>
                  </a:cubicBezTo>
                  <a:cubicBezTo>
                    <a:pt x="12" y="9082"/>
                    <a:pt x="1" y="9898"/>
                    <a:pt x="143" y="10697"/>
                  </a:cubicBezTo>
                  <a:cubicBezTo>
                    <a:pt x="188" y="11102"/>
                    <a:pt x="308" y="11491"/>
                    <a:pt x="405" y="11886"/>
                  </a:cubicBezTo>
                  <a:cubicBezTo>
                    <a:pt x="465" y="12080"/>
                    <a:pt x="541" y="12269"/>
                    <a:pt x="608" y="12460"/>
                  </a:cubicBezTo>
                  <a:lnTo>
                    <a:pt x="713" y="12746"/>
                  </a:lnTo>
                  <a:lnTo>
                    <a:pt x="842" y="13021"/>
                  </a:lnTo>
                  <a:cubicBezTo>
                    <a:pt x="1164" y="13769"/>
                    <a:pt x="1629" y="14443"/>
                    <a:pt x="2141" y="15072"/>
                  </a:cubicBezTo>
                  <a:cubicBezTo>
                    <a:pt x="2661" y="15697"/>
                    <a:pt x="3281" y="16230"/>
                    <a:pt x="3942" y="16702"/>
                  </a:cubicBezTo>
                  <a:cubicBezTo>
                    <a:pt x="4624" y="17145"/>
                    <a:pt x="5350" y="17528"/>
                    <a:pt x="6126" y="17782"/>
                  </a:cubicBezTo>
                  <a:cubicBezTo>
                    <a:pt x="6900" y="18030"/>
                    <a:pt x="7704" y="18207"/>
                    <a:pt x="8520" y="18234"/>
                  </a:cubicBezTo>
                  <a:cubicBezTo>
                    <a:pt x="8952" y="18264"/>
                    <a:pt x="9274" y="18255"/>
                    <a:pt x="9632" y="18260"/>
                  </a:cubicBezTo>
                  <a:lnTo>
                    <a:pt x="10686" y="18269"/>
                  </a:lnTo>
                  <a:lnTo>
                    <a:pt x="12796" y="18287"/>
                  </a:lnTo>
                  <a:lnTo>
                    <a:pt x="17017" y="18331"/>
                  </a:lnTo>
                  <a:lnTo>
                    <a:pt x="25454" y="18451"/>
                  </a:lnTo>
                  <a:lnTo>
                    <a:pt x="36701" y="18451"/>
                  </a:lnTo>
                  <a:lnTo>
                    <a:pt x="151129" y="18397"/>
                  </a:lnTo>
                  <a:cubicBezTo>
                    <a:pt x="151129" y="12327"/>
                    <a:pt x="151128" y="6256"/>
                    <a:pt x="151126" y="184"/>
                  </a:cubicBezTo>
                  <a:lnTo>
                    <a:pt x="85868" y="132"/>
                  </a:lnTo>
                  <a:lnTo>
                    <a:pt x="151046" y="266"/>
                  </a:lnTo>
                  <a:cubicBezTo>
                    <a:pt x="151041" y="6263"/>
                    <a:pt x="151037" y="12274"/>
                    <a:pt x="151034" y="18300"/>
                  </a:cubicBezTo>
                  <a:lnTo>
                    <a:pt x="107317" y="18322"/>
                  </a:lnTo>
                  <a:cubicBezTo>
                    <a:pt x="107628" y="18282"/>
                    <a:pt x="108518" y="18230"/>
                    <a:pt x="107018" y="18197"/>
                  </a:cubicBezTo>
                  <a:cubicBezTo>
                    <a:pt x="114258" y="18145"/>
                    <a:pt x="121435" y="18111"/>
                    <a:pt x="128547" y="18098"/>
                  </a:cubicBezTo>
                  <a:lnTo>
                    <a:pt x="150832" y="18100"/>
                  </a:lnTo>
                  <a:cubicBezTo>
                    <a:pt x="150845" y="12205"/>
                    <a:pt x="150857" y="6319"/>
                    <a:pt x="150870" y="442"/>
                  </a:cubicBezTo>
                  <a:lnTo>
                    <a:pt x="117238" y="350"/>
                  </a:lnTo>
                  <a:cubicBezTo>
                    <a:pt x="113153" y="342"/>
                    <a:pt x="109054" y="338"/>
                    <a:pt x="104938" y="338"/>
                  </a:cubicBezTo>
                  <a:cubicBezTo>
                    <a:pt x="98076" y="338"/>
                    <a:pt x="91163" y="350"/>
                    <a:pt x="84172" y="382"/>
                  </a:cubicBezTo>
                  <a:lnTo>
                    <a:pt x="84172" y="129"/>
                  </a:lnTo>
                  <a:lnTo>
                    <a:pt x="391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5"/>
            <p:cNvSpPr/>
            <p:nvPr/>
          </p:nvSpPr>
          <p:spPr>
            <a:xfrm>
              <a:off x="7073480" y="3173686"/>
              <a:ext cx="1092487" cy="124165"/>
            </a:xfrm>
            <a:custGeom>
              <a:rect b="b" l="l" r="r" t="t"/>
              <a:pathLst>
                <a:path extrusionOk="0" h="15453" w="135966">
                  <a:moveTo>
                    <a:pt x="0" y="0"/>
                  </a:moveTo>
                  <a:lnTo>
                    <a:pt x="0" y="15453"/>
                  </a:lnTo>
                  <a:lnTo>
                    <a:pt x="128237" y="15453"/>
                  </a:lnTo>
                  <a:cubicBezTo>
                    <a:pt x="132509" y="15453"/>
                    <a:pt x="135966" y="11993"/>
                    <a:pt x="135966" y="7727"/>
                  </a:cubicBezTo>
                  <a:cubicBezTo>
                    <a:pt x="135966" y="3456"/>
                    <a:pt x="132509" y="0"/>
                    <a:pt x="1282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1" name="Google Shape;2761;p45"/>
          <p:cNvSpPr txBox="1"/>
          <p:nvPr>
            <p:ph idx="4294967295" type="subTitle"/>
          </p:nvPr>
        </p:nvSpPr>
        <p:spPr>
          <a:xfrm>
            <a:off x="5001909" y="3607641"/>
            <a:ext cx="2934900" cy="664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000">
                <a:solidFill>
                  <a:srgbClr val="541C1D"/>
                </a:solidFill>
              </a:rPr>
              <a:t>Mercury is the closest planet to the Sun </a:t>
            </a:r>
            <a:r>
              <a:rPr lang="es" sz="1000"/>
              <a:t>and the smallest one in the Solar System. It’s only a bit larger than our Moon</a:t>
            </a:r>
            <a:endParaRPr sz="1000">
              <a:solidFill>
                <a:srgbClr val="541C1D"/>
              </a:solidFill>
            </a:endParaRPr>
          </a:p>
        </p:txBody>
      </p:sp>
      <p:sp>
        <p:nvSpPr>
          <p:cNvPr id="2762" name="Google Shape;2762;p45"/>
          <p:cNvSpPr txBox="1"/>
          <p:nvPr/>
        </p:nvSpPr>
        <p:spPr>
          <a:xfrm>
            <a:off x="4830714" y="3139556"/>
            <a:ext cx="915000" cy="350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s" sz="1200">
                <a:solidFill>
                  <a:schemeClr val="accent2"/>
                </a:solidFill>
                <a:latin typeface="Arvo"/>
                <a:ea typeface="Arvo"/>
                <a:cs typeface="Arvo"/>
                <a:sym typeface="Arvo"/>
              </a:rPr>
              <a:t>Mercury</a:t>
            </a:r>
            <a:endParaRPr sz="1200">
              <a:solidFill>
                <a:schemeClr val="accent2"/>
              </a:solidFill>
              <a:latin typeface="Arvo"/>
              <a:ea typeface="Arvo"/>
              <a:cs typeface="Arvo"/>
              <a:sym typeface="Arvo"/>
            </a:endParaRPr>
          </a:p>
        </p:txBody>
      </p:sp>
      <p:sp>
        <p:nvSpPr>
          <p:cNvPr id="2763" name="Google Shape;2763;p45"/>
          <p:cNvSpPr txBox="1"/>
          <p:nvPr/>
        </p:nvSpPr>
        <p:spPr>
          <a:xfrm>
            <a:off x="4824125" y="2157980"/>
            <a:ext cx="915000" cy="350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s" sz="1200">
                <a:solidFill>
                  <a:schemeClr val="accent2"/>
                </a:solidFill>
                <a:latin typeface="Arvo"/>
                <a:ea typeface="Arvo"/>
                <a:cs typeface="Arvo"/>
                <a:sym typeface="Arvo"/>
              </a:rPr>
              <a:t>Venus</a:t>
            </a:r>
            <a:endParaRPr sz="1200">
              <a:solidFill>
                <a:schemeClr val="accent2"/>
              </a:solidFill>
              <a:latin typeface="Arvo"/>
              <a:ea typeface="Arvo"/>
              <a:cs typeface="Arvo"/>
              <a:sym typeface="Arvo"/>
            </a:endParaRPr>
          </a:p>
        </p:txBody>
      </p:sp>
      <p:sp>
        <p:nvSpPr>
          <p:cNvPr id="2764" name="Google Shape;2764;p45"/>
          <p:cNvSpPr txBox="1"/>
          <p:nvPr/>
        </p:nvSpPr>
        <p:spPr>
          <a:xfrm>
            <a:off x="4830721" y="2640424"/>
            <a:ext cx="915000" cy="350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s" sz="1200">
                <a:solidFill>
                  <a:schemeClr val="accent2"/>
                </a:solidFill>
                <a:latin typeface="Arvo"/>
                <a:ea typeface="Arvo"/>
                <a:cs typeface="Arvo"/>
                <a:sym typeface="Arvo"/>
              </a:rPr>
              <a:t>Mars</a:t>
            </a:r>
            <a:endParaRPr sz="1200">
              <a:solidFill>
                <a:schemeClr val="accent2"/>
              </a:solidFill>
              <a:latin typeface="Arvo"/>
              <a:ea typeface="Arvo"/>
              <a:cs typeface="Arvo"/>
              <a:sym typeface="Arvo"/>
            </a:endParaRPr>
          </a:p>
        </p:txBody>
      </p:sp>
      <p:grpSp>
        <p:nvGrpSpPr>
          <p:cNvPr id="2765" name="Google Shape;2765;p45"/>
          <p:cNvGrpSpPr/>
          <p:nvPr/>
        </p:nvGrpSpPr>
        <p:grpSpPr>
          <a:xfrm rot="5196565">
            <a:off x="6940159" y="2064493"/>
            <a:ext cx="401012" cy="440497"/>
            <a:chOff x="235075" y="777725"/>
            <a:chExt cx="7186900" cy="4132775"/>
          </a:xfrm>
        </p:grpSpPr>
        <p:sp>
          <p:nvSpPr>
            <p:cNvPr id="2766" name="Google Shape;2766;p45"/>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rgbClr val="FFD0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5"/>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rgbClr val="FFD0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8" name="Google Shape;2768;p45"/>
          <p:cNvSpPr txBox="1"/>
          <p:nvPr>
            <p:ph idx="4294967295" type="title"/>
          </p:nvPr>
        </p:nvSpPr>
        <p:spPr>
          <a:xfrm flipH="1">
            <a:off x="6931812" y="2141817"/>
            <a:ext cx="503700" cy="293400"/>
          </a:xfrm>
          <a:prstGeom prst="rect">
            <a:avLst/>
          </a:prstGeom>
          <a:noFill/>
        </p:spPr>
        <p:txBody>
          <a:bodyPr anchorCtr="0" anchor="ctr" bIns="91425" lIns="91425" spcFirstLastPara="1" rIns="91425" wrap="square" tIns="91425">
            <a:noAutofit/>
          </a:bodyPr>
          <a:lstStyle/>
          <a:p>
            <a:pPr indent="0" lvl="0" marL="0" rtl="0" algn="l">
              <a:spcBef>
                <a:spcPts val="0"/>
              </a:spcBef>
              <a:spcAft>
                <a:spcPts val="0"/>
              </a:spcAft>
              <a:buNone/>
            </a:pPr>
            <a:r>
              <a:rPr lang="es" sz="1000"/>
              <a:t>75</a:t>
            </a:r>
            <a:r>
              <a:rPr lang="es" sz="1000"/>
              <a:t>%</a:t>
            </a:r>
            <a:endParaRPr sz="1000"/>
          </a:p>
        </p:txBody>
      </p:sp>
      <p:grpSp>
        <p:nvGrpSpPr>
          <p:cNvPr id="2769" name="Google Shape;2769;p45"/>
          <p:cNvGrpSpPr/>
          <p:nvPr/>
        </p:nvGrpSpPr>
        <p:grpSpPr>
          <a:xfrm flipH="1" rot="-5196565">
            <a:off x="7182096" y="2595382"/>
            <a:ext cx="401012" cy="440497"/>
            <a:chOff x="235075" y="777725"/>
            <a:chExt cx="7186900" cy="4132775"/>
          </a:xfrm>
        </p:grpSpPr>
        <p:sp>
          <p:nvSpPr>
            <p:cNvPr id="2770" name="Google Shape;2770;p45"/>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5"/>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2" name="Google Shape;2772;p45"/>
          <p:cNvSpPr/>
          <p:nvPr/>
        </p:nvSpPr>
        <p:spPr>
          <a:xfrm rot="5196565">
            <a:off x="6701480" y="3096834"/>
            <a:ext cx="395014" cy="40785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5"/>
          <p:cNvSpPr txBox="1"/>
          <p:nvPr>
            <p:ph idx="4294967295" type="title"/>
          </p:nvPr>
        </p:nvSpPr>
        <p:spPr>
          <a:xfrm flipH="1">
            <a:off x="7161839" y="2669025"/>
            <a:ext cx="609000" cy="293400"/>
          </a:xfrm>
          <a:prstGeom prst="rect">
            <a:avLst/>
          </a:prstGeom>
          <a:noFill/>
        </p:spPr>
        <p:txBody>
          <a:bodyPr anchorCtr="0" anchor="ctr" bIns="91425" lIns="91425" spcFirstLastPara="1" rIns="91425" wrap="square" tIns="91425">
            <a:noAutofit/>
          </a:bodyPr>
          <a:lstStyle/>
          <a:p>
            <a:pPr indent="0" lvl="0" marL="0" rtl="0" algn="l">
              <a:spcBef>
                <a:spcPts val="0"/>
              </a:spcBef>
              <a:spcAft>
                <a:spcPts val="0"/>
              </a:spcAft>
              <a:buNone/>
            </a:pPr>
            <a:r>
              <a:rPr lang="es" sz="1000"/>
              <a:t>80</a:t>
            </a:r>
            <a:r>
              <a:rPr lang="es" sz="1000"/>
              <a:t>%</a:t>
            </a:r>
            <a:endParaRPr sz="1000"/>
          </a:p>
        </p:txBody>
      </p:sp>
      <p:sp>
        <p:nvSpPr>
          <p:cNvPr id="2774" name="Google Shape;2774;p45"/>
          <p:cNvSpPr txBox="1"/>
          <p:nvPr>
            <p:ph idx="4294967295" type="title"/>
          </p:nvPr>
        </p:nvSpPr>
        <p:spPr>
          <a:xfrm flipH="1">
            <a:off x="6678404" y="3154153"/>
            <a:ext cx="503700" cy="293400"/>
          </a:xfrm>
          <a:prstGeom prst="rect">
            <a:avLst/>
          </a:prstGeom>
          <a:noFill/>
        </p:spPr>
        <p:txBody>
          <a:bodyPr anchorCtr="0" anchor="ctr" bIns="91425" lIns="91425" spcFirstLastPara="1" rIns="91425" wrap="square" tIns="91425">
            <a:noAutofit/>
          </a:bodyPr>
          <a:lstStyle/>
          <a:p>
            <a:pPr indent="0" lvl="0" marL="0" rtl="0" algn="l">
              <a:spcBef>
                <a:spcPts val="0"/>
              </a:spcBef>
              <a:spcAft>
                <a:spcPts val="0"/>
              </a:spcAft>
              <a:buNone/>
            </a:pPr>
            <a:r>
              <a:rPr lang="es" sz="1000">
                <a:solidFill>
                  <a:schemeClr val="accent1"/>
                </a:solidFill>
              </a:rPr>
              <a:t>60</a:t>
            </a:r>
            <a:r>
              <a:rPr lang="es" sz="1000">
                <a:solidFill>
                  <a:schemeClr val="accent1"/>
                </a:solidFill>
              </a:rPr>
              <a:t>%</a:t>
            </a:r>
            <a:endParaRPr sz="1000">
              <a:solidFill>
                <a:schemeClr val="accent1"/>
              </a:solidFill>
            </a:endParaRPr>
          </a:p>
        </p:txBody>
      </p:sp>
      <p:grpSp>
        <p:nvGrpSpPr>
          <p:cNvPr id="2775" name="Google Shape;2775;p45"/>
          <p:cNvGrpSpPr/>
          <p:nvPr/>
        </p:nvGrpSpPr>
        <p:grpSpPr>
          <a:xfrm>
            <a:off x="1331010" y="4072058"/>
            <a:ext cx="234782" cy="301219"/>
            <a:chOff x="-50489600" y="1947400"/>
            <a:chExt cx="233150" cy="299125"/>
          </a:xfrm>
        </p:grpSpPr>
        <p:sp>
          <p:nvSpPr>
            <p:cNvPr id="2776" name="Google Shape;2776;p45"/>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5"/>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8" name="Google Shape;2778;p45"/>
          <p:cNvGrpSpPr/>
          <p:nvPr/>
        </p:nvGrpSpPr>
        <p:grpSpPr>
          <a:xfrm>
            <a:off x="2397301" y="4071950"/>
            <a:ext cx="301420" cy="301420"/>
            <a:chOff x="-48633175" y="2711375"/>
            <a:chExt cx="299325" cy="299325"/>
          </a:xfrm>
        </p:grpSpPr>
        <p:sp>
          <p:nvSpPr>
            <p:cNvPr id="2779" name="Google Shape;2779;p45"/>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5"/>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1" name="Google Shape;2781;p45"/>
          <p:cNvGrpSpPr/>
          <p:nvPr/>
        </p:nvGrpSpPr>
        <p:grpSpPr>
          <a:xfrm>
            <a:off x="2941668" y="4089396"/>
            <a:ext cx="303006" cy="266528"/>
            <a:chOff x="-46772025" y="2350650"/>
            <a:chExt cx="300900" cy="264675"/>
          </a:xfrm>
        </p:grpSpPr>
        <p:sp>
          <p:nvSpPr>
            <p:cNvPr id="2782" name="Google Shape;2782;p45"/>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5"/>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4" name="Google Shape;2784;p45"/>
          <p:cNvSpPr/>
          <p:nvPr/>
        </p:nvSpPr>
        <p:spPr>
          <a:xfrm>
            <a:off x="3486226" y="4070515"/>
            <a:ext cx="300615" cy="304391"/>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5"/>
          <p:cNvSpPr/>
          <p:nvPr/>
        </p:nvSpPr>
        <p:spPr>
          <a:xfrm>
            <a:off x="1841942" y="4071608"/>
            <a:ext cx="302201" cy="30220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789" name="Shape 2789"/>
        <p:cNvGrpSpPr/>
        <p:nvPr/>
      </p:nvGrpSpPr>
      <p:grpSpPr>
        <a:xfrm>
          <a:off x="0" y="0"/>
          <a:ext cx="0" cy="0"/>
          <a:chOff x="0" y="0"/>
          <a:chExt cx="0" cy="0"/>
        </a:xfrm>
      </p:grpSpPr>
      <p:grpSp>
        <p:nvGrpSpPr>
          <p:cNvPr id="2790" name="Google Shape;2790;p46"/>
          <p:cNvGrpSpPr/>
          <p:nvPr/>
        </p:nvGrpSpPr>
        <p:grpSpPr>
          <a:xfrm rot="3991404">
            <a:off x="-1442835" y="-233492"/>
            <a:ext cx="2824779" cy="1603951"/>
            <a:chOff x="236225" y="821275"/>
            <a:chExt cx="7149425" cy="4059550"/>
          </a:xfrm>
        </p:grpSpPr>
        <p:sp>
          <p:nvSpPr>
            <p:cNvPr id="2791" name="Google Shape;2791;p46"/>
            <p:cNvSpPr/>
            <p:nvPr/>
          </p:nvSpPr>
          <p:spPr>
            <a:xfrm>
              <a:off x="280050" y="944225"/>
              <a:ext cx="7020350" cy="3821725"/>
            </a:xfrm>
            <a:custGeom>
              <a:rect b="b" l="l" r="r" t="t"/>
              <a:pathLst>
                <a:path extrusionOk="0" h="152869" w="280814">
                  <a:moveTo>
                    <a:pt x="129208" y="1"/>
                  </a:moveTo>
                  <a:cubicBezTo>
                    <a:pt x="96901" y="1"/>
                    <a:pt x="66152" y="4569"/>
                    <a:pt x="32805" y="11476"/>
                  </a:cubicBezTo>
                  <a:cubicBezTo>
                    <a:pt x="7839" y="16658"/>
                    <a:pt x="6821" y="45129"/>
                    <a:pt x="3448" y="63859"/>
                  </a:cubicBezTo>
                  <a:cubicBezTo>
                    <a:pt x="0" y="82928"/>
                    <a:pt x="2770" y="103183"/>
                    <a:pt x="13435" y="119369"/>
                  </a:cubicBezTo>
                  <a:cubicBezTo>
                    <a:pt x="19144" y="128056"/>
                    <a:pt x="26700" y="135649"/>
                    <a:pt x="35933" y="140435"/>
                  </a:cubicBezTo>
                  <a:cubicBezTo>
                    <a:pt x="46673" y="145994"/>
                    <a:pt x="58997" y="147464"/>
                    <a:pt x="71056" y="148632"/>
                  </a:cubicBezTo>
                  <a:cubicBezTo>
                    <a:pt x="99074" y="151344"/>
                    <a:pt x="127239" y="152869"/>
                    <a:pt x="155390" y="152869"/>
                  </a:cubicBezTo>
                  <a:cubicBezTo>
                    <a:pt x="180440" y="152869"/>
                    <a:pt x="205477" y="151662"/>
                    <a:pt x="230390" y="149009"/>
                  </a:cubicBezTo>
                  <a:cubicBezTo>
                    <a:pt x="240301" y="147954"/>
                    <a:pt x="250401" y="146616"/>
                    <a:pt x="259408" y="142320"/>
                  </a:cubicBezTo>
                  <a:cubicBezTo>
                    <a:pt x="268415" y="138042"/>
                    <a:pt x="276291" y="130298"/>
                    <a:pt x="278326" y="120538"/>
                  </a:cubicBezTo>
                  <a:cubicBezTo>
                    <a:pt x="280813" y="108497"/>
                    <a:pt x="273898" y="96174"/>
                    <a:pt x="264439" y="88335"/>
                  </a:cubicBezTo>
                  <a:cubicBezTo>
                    <a:pt x="254980" y="80497"/>
                    <a:pt x="243260" y="76069"/>
                    <a:pt x="232124" y="70868"/>
                  </a:cubicBezTo>
                  <a:cubicBezTo>
                    <a:pt x="220988" y="65687"/>
                    <a:pt x="209814" y="59205"/>
                    <a:pt x="203238" y="48841"/>
                  </a:cubicBezTo>
                  <a:cubicBezTo>
                    <a:pt x="197170" y="39269"/>
                    <a:pt x="195606" y="27266"/>
                    <a:pt x="188880" y="18184"/>
                  </a:cubicBezTo>
                  <a:cubicBezTo>
                    <a:pt x="178158" y="3713"/>
                    <a:pt x="157959" y="755"/>
                    <a:pt x="139964" y="171"/>
                  </a:cubicBezTo>
                  <a:cubicBezTo>
                    <a:pt x="136356" y="56"/>
                    <a:pt x="132773" y="1"/>
                    <a:pt x="129208"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6"/>
            <p:cNvSpPr/>
            <p:nvPr/>
          </p:nvSpPr>
          <p:spPr>
            <a:xfrm>
              <a:off x="236225" y="821275"/>
              <a:ext cx="7149425" cy="4059550"/>
            </a:xfrm>
            <a:custGeom>
              <a:rect b="b" l="l" r="r" t="t"/>
              <a:pathLst>
                <a:path extrusionOk="0" h="162382" w="285977">
                  <a:moveTo>
                    <a:pt x="267022" y="100245"/>
                  </a:moveTo>
                  <a:lnTo>
                    <a:pt x="267022" y="100245"/>
                  </a:lnTo>
                  <a:cubicBezTo>
                    <a:pt x="267531" y="100829"/>
                    <a:pt x="268209" y="101564"/>
                    <a:pt x="269018" y="102581"/>
                  </a:cubicBezTo>
                  <a:cubicBezTo>
                    <a:pt x="268190" y="101564"/>
                    <a:pt x="267531" y="100829"/>
                    <a:pt x="267022" y="100245"/>
                  </a:cubicBezTo>
                  <a:close/>
                  <a:moveTo>
                    <a:pt x="40004" y="149065"/>
                  </a:moveTo>
                  <a:lnTo>
                    <a:pt x="40004" y="149065"/>
                  </a:lnTo>
                  <a:cubicBezTo>
                    <a:pt x="46071" y="151722"/>
                    <a:pt x="52478" y="153267"/>
                    <a:pt x="58828" y="154304"/>
                  </a:cubicBezTo>
                  <a:cubicBezTo>
                    <a:pt x="61993" y="154831"/>
                    <a:pt x="65178" y="155227"/>
                    <a:pt x="68343" y="155566"/>
                  </a:cubicBezTo>
                  <a:cubicBezTo>
                    <a:pt x="71490" y="155924"/>
                    <a:pt x="74637" y="156226"/>
                    <a:pt x="77765" y="156508"/>
                  </a:cubicBezTo>
                  <a:cubicBezTo>
                    <a:pt x="90333" y="157714"/>
                    <a:pt x="102844" y="158675"/>
                    <a:pt x="115318" y="159372"/>
                  </a:cubicBezTo>
                  <a:cubicBezTo>
                    <a:pt x="127811" y="160088"/>
                    <a:pt x="140228" y="160541"/>
                    <a:pt x="152608" y="160710"/>
                  </a:cubicBezTo>
                  <a:cubicBezTo>
                    <a:pt x="156500" y="160764"/>
                    <a:pt x="160384" y="160791"/>
                    <a:pt x="164260" y="160791"/>
                  </a:cubicBezTo>
                  <a:cubicBezTo>
                    <a:pt x="172714" y="160791"/>
                    <a:pt x="181130" y="160661"/>
                    <a:pt x="189502" y="160390"/>
                  </a:cubicBezTo>
                  <a:lnTo>
                    <a:pt x="189502" y="160390"/>
                  </a:lnTo>
                  <a:cubicBezTo>
                    <a:pt x="180523" y="160701"/>
                    <a:pt x="171544" y="160857"/>
                    <a:pt x="162565" y="160857"/>
                  </a:cubicBezTo>
                  <a:cubicBezTo>
                    <a:pt x="159051" y="160857"/>
                    <a:pt x="155537" y="160833"/>
                    <a:pt x="152024" y="160786"/>
                  </a:cubicBezTo>
                  <a:cubicBezTo>
                    <a:pt x="139512" y="160616"/>
                    <a:pt x="127038" y="160164"/>
                    <a:pt x="114564" y="159448"/>
                  </a:cubicBezTo>
                  <a:cubicBezTo>
                    <a:pt x="102091" y="158713"/>
                    <a:pt x="89654" y="157752"/>
                    <a:pt x="77218" y="156546"/>
                  </a:cubicBezTo>
                  <a:lnTo>
                    <a:pt x="72564" y="156094"/>
                  </a:lnTo>
                  <a:cubicBezTo>
                    <a:pt x="71019" y="155924"/>
                    <a:pt x="69455" y="155773"/>
                    <a:pt x="67891" y="155585"/>
                  </a:cubicBezTo>
                  <a:cubicBezTo>
                    <a:pt x="64782" y="155246"/>
                    <a:pt x="61635" y="154831"/>
                    <a:pt x="58507" y="154304"/>
                  </a:cubicBezTo>
                  <a:cubicBezTo>
                    <a:pt x="52252" y="153249"/>
                    <a:pt x="45958" y="151703"/>
                    <a:pt x="40004" y="149065"/>
                  </a:cubicBezTo>
                  <a:close/>
                  <a:moveTo>
                    <a:pt x="131168" y="0"/>
                  </a:moveTo>
                  <a:cubicBezTo>
                    <a:pt x="122947" y="0"/>
                    <a:pt x="114853" y="300"/>
                    <a:pt x="106990" y="830"/>
                  </a:cubicBezTo>
                  <a:cubicBezTo>
                    <a:pt x="98887" y="1377"/>
                    <a:pt x="91030" y="2206"/>
                    <a:pt x="83417" y="3204"/>
                  </a:cubicBezTo>
                  <a:cubicBezTo>
                    <a:pt x="75805" y="4222"/>
                    <a:pt x="68494" y="5390"/>
                    <a:pt x="61522" y="6671"/>
                  </a:cubicBezTo>
                  <a:cubicBezTo>
                    <a:pt x="59958" y="6954"/>
                    <a:pt x="58488" y="7255"/>
                    <a:pt x="57056" y="7538"/>
                  </a:cubicBezTo>
                  <a:cubicBezTo>
                    <a:pt x="55643" y="7802"/>
                    <a:pt x="54305" y="8066"/>
                    <a:pt x="53024" y="8348"/>
                  </a:cubicBezTo>
                  <a:cubicBezTo>
                    <a:pt x="50461" y="8895"/>
                    <a:pt x="48163" y="9385"/>
                    <a:pt x="46109" y="9875"/>
                  </a:cubicBezTo>
                  <a:cubicBezTo>
                    <a:pt x="44036" y="10364"/>
                    <a:pt x="42246" y="10798"/>
                    <a:pt x="40682" y="11194"/>
                  </a:cubicBezTo>
                  <a:cubicBezTo>
                    <a:pt x="39118" y="11608"/>
                    <a:pt x="37818" y="11985"/>
                    <a:pt x="36725" y="12305"/>
                  </a:cubicBezTo>
                  <a:cubicBezTo>
                    <a:pt x="32372" y="13605"/>
                    <a:pt x="31713" y="14265"/>
                    <a:pt x="34125" y="14265"/>
                  </a:cubicBezTo>
                  <a:cubicBezTo>
                    <a:pt x="36066" y="14208"/>
                    <a:pt x="38025" y="14058"/>
                    <a:pt x="39966" y="13813"/>
                  </a:cubicBezTo>
                  <a:cubicBezTo>
                    <a:pt x="41285" y="13662"/>
                    <a:pt x="42792" y="13492"/>
                    <a:pt x="44469" y="13285"/>
                  </a:cubicBezTo>
                  <a:lnTo>
                    <a:pt x="49972" y="12569"/>
                  </a:lnTo>
                  <a:cubicBezTo>
                    <a:pt x="57961" y="11514"/>
                    <a:pt x="68437" y="10082"/>
                    <a:pt x="80892" y="8687"/>
                  </a:cubicBezTo>
                  <a:lnTo>
                    <a:pt x="80987" y="9535"/>
                  </a:lnTo>
                  <a:cubicBezTo>
                    <a:pt x="77896" y="9931"/>
                    <a:pt x="75089" y="10289"/>
                    <a:pt x="72545" y="10666"/>
                  </a:cubicBezTo>
                  <a:lnTo>
                    <a:pt x="68946" y="11212"/>
                  </a:lnTo>
                  <a:lnTo>
                    <a:pt x="65705" y="11740"/>
                  </a:lnTo>
                  <a:cubicBezTo>
                    <a:pt x="61654" y="12399"/>
                    <a:pt x="58564" y="13040"/>
                    <a:pt x="56208" y="13511"/>
                  </a:cubicBezTo>
                  <a:cubicBezTo>
                    <a:pt x="51535" y="14510"/>
                    <a:pt x="49858" y="15094"/>
                    <a:pt x="49519" y="15471"/>
                  </a:cubicBezTo>
                  <a:cubicBezTo>
                    <a:pt x="48879" y="16206"/>
                    <a:pt x="53627" y="16130"/>
                    <a:pt x="50669" y="17223"/>
                  </a:cubicBezTo>
                  <a:lnTo>
                    <a:pt x="55248" y="16375"/>
                  </a:lnTo>
                  <a:cubicBezTo>
                    <a:pt x="56793" y="16093"/>
                    <a:pt x="58319" y="15848"/>
                    <a:pt x="59845" y="15584"/>
                  </a:cubicBezTo>
                  <a:lnTo>
                    <a:pt x="62144" y="15169"/>
                  </a:lnTo>
                  <a:lnTo>
                    <a:pt x="64443" y="14793"/>
                  </a:lnTo>
                  <a:lnTo>
                    <a:pt x="69059" y="14076"/>
                  </a:lnTo>
                  <a:lnTo>
                    <a:pt x="73676" y="13398"/>
                  </a:lnTo>
                  <a:lnTo>
                    <a:pt x="75975" y="13078"/>
                  </a:lnTo>
                  <a:lnTo>
                    <a:pt x="78292" y="12776"/>
                  </a:lnTo>
                  <a:cubicBezTo>
                    <a:pt x="79818" y="12588"/>
                    <a:pt x="81364" y="12381"/>
                    <a:pt x="82909" y="12192"/>
                  </a:cubicBezTo>
                  <a:lnTo>
                    <a:pt x="87525" y="11683"/>
                  </a:lnTo>
                  <a:cubicBezTo>
                    <a:pt x="93706" y="11043"/>
                    <a:pt x="99886" y="10496"/>
                    <a:pt x="106066" y="10195"/>
                  </a:cubicBezTo>
                  <a:lnTo>
                    <a:pt x="108384" y="10082"/>
                  </a:lnTo>
                  <a:lnTo>
                    <a:pt x="110702" y="9988"/>
                  </a:lnTo>
                  <a:cubicBezTo>
                    <a:pt x="112247" y="9931"/>
                    <a:pt x="113792" y="9875"/>
                    <a:pt x="115337" y="9837"/>
                  </a:cubicBezTo>
                  <a:cubicBezTo>
                    <a:pt x="117634" y="9809"/>
                    <a:pt x="119931" y="9760"/>
                    <a:pt x="122229" y="9760"/>
                  </a:cubicBezTo>
                  <a:cubicBezTo>
                    <a:pt x="123022" y="9760"/>
                    <a:pt x="123815" y="9766"/>
                    <a:pt x="124608" y="9780"/>
                  </a:cubicBezTo>
                  <a:cubicBezTo>
                    <a:pt x="125937" y="9764"/>
                    <a:pt x="127559" y="9720"/>
                    <a:pt x="129330" y="9720"/>
                  </a:cubicBezTo>
                  <a:cubicBezTo>
                    <a:pt x="129618" y="9720"/>
                    <a:pt x="129909" y="9721"/>
                    <a:pt x="130204" y="9724"/>
                  </a:cubicBezTo>
                  <a:cubicBezTo>
                    <a:pt x="132333" y="9724"/>
                    <a:pt x="134651" y="9724"/>
                    <a:pt x="136968" y="9780"/>
                  </a:cubicBezTo>
                  <a:cubicBezTo>
                    <a:pt x="139267" y="9837"/>
                    <a:pt x="141604" y="9856"/>
                    <a:pt x="143695" y="9950"/>
                  </a:cubicBezTo>
                  <a:cubicBezTo>
                    <a:pt x="145787" y="10044"/>
                    <a:pt x="147671" y="10157"/>
                    <a:pt x="149179" y="10289"/>
                  </a:cubicBezTo>
                  <a:cubicBezTo>
                    <a:pt x="153531" y="10609"/>
                    <a:pt x="157884" y="11212"/>
                    <a:pt x="162161" y="12098"/>
                  </a:cubicBezTo>
                  <a:cubicBezTo>
                    <a:pt x="166363" y="12984"/>
                    <a:pt x="170414" y="14246"/>
                    <a:pt x="174145" y="15961"/>
                  </a:cubicBezTo>
                  <a:cubicBezTo>
                    <a:pt x="177876" y="17694"/>
                    <a:pt x="181230" y="19918"/>
                    <a:pt x="184000" y="22688"/>
                  </a:cubicBezTo>
                  <a:cubicBezTo>
                    <a:pt x="185375" y="24063"/>
                    <a:pt x="186600" y="25589"/>
                    <a:pt x="187674" y="27210"/>
                  </a:cubicBezTo>
                  <a:cubicBezTo>
                    <a:pt x="188786" y="28925"/>
                    <a:pt x="189747" y="30696"/>
                    <a:pt x="190595" y="32542"/>
                  </a:cubicBezTo>
                  <a:cubicBezTo>
                    <a:pt x="191480" y="34445"/>
                    <a:pt x="192310" y="36462"/>
                    <a:pt x="193101" y="38515"/>
                  </a:cubicBezTo>
                  <a:cubicBezTo>
                    <a:pt x="193873" y="40569"/>
                    <a:pt x="194646" y="42717"/>
                    <a:pt x="195494" y="44884"/>
                  </a:cubicBezTo>
                  <a:cubicBezTo>
                    <a:pt x="195909" y="45977"/>
                    <a:pt x="196361" y="47070"/>
                    <a:pt x="196832" y="48163"/>
                  </a:cubicBezTo>
                  <a:lnTo>
                    <a:pt x="197548" y="49821"/>
                  </a:lnTo>
                  <a:cubicBezTo>
                    <a:pt x="197793" y="50367"/>
                    <a:pt x="198075" y="50914"/>
                    <a:pt x="198339" y="51460"/>
                  </a:cubicBezTo>
                  <a:cubicBezTo>
                    <a:pt x="198471" y="51743"/>
                    <a:pt x="198603" y="52007"/>
                    <a:pt x="198735" y="52289"/>
                  </a:cubicBezTo>
                  <a:lnTo>
                    <a:pt x="199168" y="53100"/>
                  </a:lnTo>
                  <a:cubicBezTo>
                    <a:pt x="199470" y="53646"/>
                    <a:pt x="199752" y="54211"/>
                    <a:pt x="200073" y="54739"/>
                  </a:cubicBezTo>
                  <a:cubicBezTo>
                    <a:pt x="200412" y="55285"/>
                    <a:pt x="200713" y="55832"/>
                    <a:pt x="201053" y="56359"/>
                  </a:cubicBezTo>
                  <a:lnTo>
                    <a:pt x="202108" y="57942"/>
                  </a:lnTo>
                  <a:cubicBezTo>
                    <a:pt x="205010" y="62069"/>
                    <a:pt x="208590" y="65611"/>
                    <a:pt x="212396" y="68607"/>
                  </a:cubicBezTo>
                  <a:cubicBezTo>
                    <a:pt x="214280" y="70096"/>
                    <a:pt x="216259" y="71490"/>
                    <a:pt x="218294" y="72771"/>
                  </a:cubicBezTo>
                  <a:lnTo>
                    <a:pt x="219029" y="73243"/>
                  </a:lnTo>
                  <a:lnTo>
                    <a:pt x="219801" y="73714"/>
                  </a:lnTo>
                  <a:lnTo>
                    <a:pt x="221327" y="74618"/>
                  </a:lnTo>
                  <a:cubicBezTo>
                    <a:pt x="222345" y="75202"/>
                    <a:pt x="223362" y="75786"/>
                    <a:pt x="224399" y="76333"/>
                  </a:cubicBezTo>
                  <a:cubicBezTo>
                    <a:pt x="228506" y="78556"/>
                    <a:pt x="232690" y="80459"/>
                    <a:pt x="236797" y="82287"/>
                  </a:cubicBezTo>
                  <a:cubicBezTo>
                    <a:pt x="240886" y="84134"/>
                    <a:pt x="244918" y="85905"/>
                    <a:pt x="248781" y="87827"/>
                  </a:cubicBezTo>
                  <a:cubicBezTo>
                    <a:pt x="250722" y="88788"/>
                    <a:pt x="252625" y="89786"/>
                    <a:pt x="254434" y="90842"/>
                  </a:cubicBezTo>
                  <a:cubicBezTo>
                    <a:pt x="256262" y="91916"/>
                    <a:pt x="258033" y="93027"/>
                    <a:pt x="259729" y="94196"/>
                  </a:cubicBezTo>
                  <a:cubicBezTo>
                    <a:pt x="260162" y="94497"/>
                    <a:pt x="260558" y="94817"/>
                    <a:pt x="260972" y="95119"/>
                  </a:cubicBezTo>
                  <a:lnTo>
                    <a:pt x="261594" y="95571"/>
                  </a:lnTo>
                  <a:lnTo>
                    <a:pt x="262197" y="96042"/>
                  </a:lnTo>
                  <a:cubicBezTo>
                    <a:pt x="262593" y="96362"/>
                    <a:pt x="263007" y="96683"/>
                    <a:pt x="263384" y="97003"/>
                  </a:cubicBezTo>
                  <a:lnTo>
                    <a:pt x="263968" y="97474"/>
                  </a:lnTo>
                  <a:lnTo>
                    <a:pt x="264515" y="97983"/>
                  </a:lnTo>
                  <a:cubicBezTo>
                    <a:pt x="265250" y="98642"/>
                    <a:pt x="265966" y="99340"/>
                    <a:pt x="266663" y="100056"/>
                  </a:cubicBezTo>
                  <a:cubicBezTo>
                    <a:pt x="267360" y="100772"/>
                    <a:pt x="268020" y="101525"/>
                    <a:pt x="268641" y="102298"/>
                  </a:cubicBezTo>
                  <a:cubicBezTo>
                    <a:pt x="271166" y="105369"/>
                    <a:pt x="273201" y="108799"/>
                    <a:pt x="274502" y="112379"/>
                  </a:cubicBezTo>
                  <a:cubicBezTo>
                    <a:pt x="275783" y="115959"/>
                    <a:pt x="276235" y="119709"/>
                    <a:pt x="275745" y="123270"/>
                  </a:cubicBezTo>
                  <a:cubicBezTo>
                    <a:pt x="275274" y="126831"/>
                    <a:pt x="273729" y="130223"/>
                    <a:pt x="271487" y="133256"/>
                  </a:cubicBezTo>
                  <a:cubicBezTo>
                    <a:pt x="270337" y="134783"/>
                    <a:pt x="269037" y="136196"/>
                    <a:pt x="267605" y="137477"/>
                  </a:cubicBezTo>
                  <a:cubicBezTo>
                    <a:pt x="266154" y="138777"/>
                    <a:pt x="264590" y="139946"/>
                    <a:pt x="262951" y="140982"/>
                  </a:cubicBezTo>
                  <a:cubicBezTo>
                    <a:pt x="262518" y="141246"/>
                    <a:pt x="262122" y="141510"/>
                    <a:pt x="261688" y="141736"/>
                  </a:cubicBezTo>
                  <a:lnTo>
                    <a:pt x="261048" y="142113"/>
                  </a:lnTo>
                  <a:cubicBezTo>
                    <a:pt x="260822" y="142226"/>
                    <a:pt x="260614" y="142339"/>
                    <a:pt x="260388" y="142452"/>
                  </a:cubicBezTo>
                  <a:cubicBezTo>
                    <a:pt x="259955" y="142678"/>
                    <a:pt x="259522" y="142904"/>
                    <a:pt x="259069" y="143111"/>
                  </a:cubicBezTo>
                  <a:lnTo>
                    <a:pt x="257713" y="143733"/>
                  </a:lnTo>
                  <a:cubicBezTo>
                    <a:pt x="255828" y="144543"/>
                    <a:pt x="253925" y="145222"/>
                    <a:pt x="251984" y="145806"/>
                  </a:cubicBezTo>
                  <a:cubicBezTo>
                    <a:pt x="248046" y="146974"/>
                    <a:pt x="243901" y="147765"/>
                    <a:pt x="239661" y="148368"/>
                  </a:cubicBezTo>
                  <a:cubicBezTo>
                    <a:pt x="237551" y="148670"/>
                    <a:pt x="235403" y="148934"/>
                    <a:pt x="233236" y="149179"/>
                  </a:cubicBezTo>
                  <a:lnTo>
                    <a:pt x="231597" y="149348"/>
                  </a:lnTo>
                  <a:lnTo>
                    <a:pt x="229957" y="149518"/>
                  </a:lnTo>
                  <a:lnTo>
                    <a:pt x="226679" y="149838"/>
                  </a:lnTo>
                  <a:lnTo>
                    <a:pt x="223400" y="150158"/>
                  </a:lnTo>
                  <a:lnTo>
                    <a:pt x="221761" y="150328"/>
                  </a:lnTo>
                  <a:lnTo>
                    <a:pt x="220103" y="150460"/>
                  </a:lnTo>
                  <a:lnTo>
                    <a:pt x="213545" y="151006"/>
                  </a:lnTo>
                  <a:lnTo>
                    <a:pt x="211906" y="151138"/>
                  </a:lnTo>
                  <a:lnTo>
                    <a:pt x="210248" y="151251"/>
                  </a:lnTo>
                  <a:lnTo>
                    <a:pt x="206969" y="151496"/>
                  </a:lnTo>
                  <a:lnTo>
                    <a:pt x="203672" y="151722"/>
                  </a:lnTo>
                  <a:lnTo>
                    <a:pt x="202032" y="151835"/>
                  </a:lnTo>
                  <a:lnTo>
                    <a:pt x="200374" y="151930"/>
                  </a:lnTo>
                  <a:lnTo>
                    <a:pt x="193798" y="152288"/>
                  </a:lnTo>
                  <a:lnTo>
                    <a:pt x="192159" y="152382"/>
                  </a:lnTo>
                  <a:lnTo>
                    <a:pt x="190501" y="152438"/>
                  </a:lnTo>
                  <a:lnTo>
                    <a:pt x="187203" y="152570"/>
                  </a:lnTo>
                  <a:lnTo>
                    <a:pt x="183906" y="152702"/>
                  </a:lnTo>
                  <a:lnTo>
                    <a:pt x="182266" y="152777"/>
                  </a:lnTo>
                  <a:lnTo>
                    <a:pt x="180608" y="152815"/>
                  </a:lnTo>
                  <a:lnTo>
                    <a:pt x="174013" y="153004"/>
                  </a:lnTo>
                  <a:lnTo>
                    <a:pt x="172374" y="153041"/>
                  </a:lnTo>
                  <a:lnTo>
                    <a:pt x="170716" y="153060"/>
                  </a:lnTo>
                  <a:lnTo>
                    <a:pt x="167418" y="153098"/>
                  </a:lnTo>
                  <a:lnTo>
                    <a:pt x="164121" y="153154"/>
                  </a:lnTo>
                  <a:lnTo>
                    <a:pt x="162481" y="153173"/>
                  </a:lnTo>
                  <a:lnTo>
                    <a:pt x="152589" y="153173"/>
                  </a:lnTo>
                  <a:lnTo>
                    <a:pt x="150931" y="153154"/>
                  </a:lnTo>
                  <a:lnTo>
                    <a:pt x="147633" y="153117"/>
                  </a:lnTo>
                  <a:lnTo>
                    <a:pt x="144336" y="153060"/>
                  </a:lnTo>
                  <a:lnTo>
                    <a:pt x="142697" y="153041"/>
                  </a:lnTo>
                  <a:lnTo>
                    <a:pt x="141038" y="153004"/>
                  </a:lnTo>
                  <a:lnTo>
                    <a:pt x="134444" y="152834"/>
                  </a:lnTo>
                  <a:lnTo>
                    <a:pt x="132785" y="152796"/>
                  </a:lnTo>
                  <a:lnTo>
                    <a:pt x="131146" y="152740"/>
                  </a:lnTo>
                  <a:lnTo>
                    <a:pt x="127849" y="152608"/>
                  </a:lnTo>
                  <a:lnTo>
                    <a:pt x="124551" y="152495"/>
                  </a:lnTo>
                  <a:cubicBezTo>
                    <a:pt x="123458" y="152457"/>
                    <a:pt x="122346" y="152401"/>
                    <a:pt x="121254" y="152344"/>
                  </a:cubicBezTo>
                  <a:cubicBezTo>
                    <a:pt x="116844" y="152137"/>
                    <a:pt x="112416" y="151930"/>
                    <a:pt x="108007" y="151628"/>
                  </a:cubicBezTo>
                  <a:cubicBezTo>
                    <a:pt x="99170" y="151119"/>
                    <a:pt x="90352" y="150422"/>
                    <a:pt x="81514" y="149631"/>
                  </a:cubicBezTo>
                  <a:cubicBezTo>
                    <a:pt x="77105" y="149216"/>
                    <a:pt x="72639" y="148839"/>
                    <a:pt x="68287" y="148349"/>
                  </a:cubicBezTo>
                  <a:cubicBezTo>
                    <a:pt x="63915" y="147860"/>
                    <a:pt x="59638" y="147257"/>
                    <a:pt x="55455" y="146390"/>
                  </a:cubicBezTo>
                  <a:lnTo>
                    <a:pt x="55455" y="146390"/>
                  </a:lnTo>
                  <a:cubicBezTo>
                    <a:pt x="60825" y="147520"/>
                    <a:pt x="66365" y="148218"/>
                    <a:pt x="72018" y="148764"/>
                  </a:cubicBezTo>
                  <a:cubicBezTo>
                    <a:pt x="77670" y="149329"/>
                    <a:pt x="83342" y="149876"/>
                    <a:pt x="88976" y="150347"/>
                  </a:cubicBezTo>
                  <a:cubicBezTo>
                    <a:pt x="100263" y="151308"/>
                    <a:pt x="111493" y="152043"/>
                    <a:pt x="122686" y="152551"/>
                  </a:cubicBezTo>
                  <a:cubicBezTo>
                    <a:pt x="133878" y="153060"/>
                    <a:pt x="145033" y="153324"/>
                    <a:pt x="156169" y="153380"/>
                  </a:cubicBezTo>
                  <a:lnTo>
                    <a:pt x="162425" y="153380"/>
                  </a:lnTo>
                  <a:lnTo>
                    <a:pt x="164517" y="153343"/>
                  </a:lnTo>
                  <a:lnTo>
                    <a:pt x="172845" y="153249"/>
                  </a:lnTo>
                  <a:lnTo>
                    <a:pt x="181173" y="153041"/>
                  </a:lnTo>
                  <a:cubicBezTo>
                    <a:pt x="182568" y="153022"/>
                    <a:pt x="183962" y="152947"/>
                    <a:pt x="185338" y="152909"/>
                  </a:cubicBezTo>
                  <a:lnTo>
                    <a:pt x="189502" y="152740"/>
                  </a:lnTo>
                  <a:cubicBezTo>
                    <a:pt x="200600" y="152269"/>
                    <a:pt x="211680" y="151534"/>
                    <a:pt x="222759" y="150535"/>
                  </a:cubicBezTo>
                  <a:lnTo>
                    <a:pt x="231088" y="149687"/>
                  </a:lnTo>
                  <a:cubicBezTo>
                    <a:pt x="233858" y="149405"/>
                    <a:pt x="236609" y="149103"/>
                    <a:pt x="239303" y="148726"/>
                  </a:cubicBezTo>
                  <a:cubicBezTo>
                    <a:pt x="244692" y="147973"/>
                    <a:pt x="249968" y="146936"/>
                    <a:pt x="254867" y="145184"/>
                  </a:cubicBezTo>
                  <a:cubicBezTo>
                    <a:pt x="255489" y="144958"/>
                    <a:pt x="256111" y="144751"/>
                    <a:pt x="256695" y="144487"/>
                  </a:cubicBezTo>
                  <a:lnTo>
                    <a:pt x="257600" y="144129"/>
                  </a:lnTo>
                  <a:cubicBezTo>
                    <a:pt x="257901" y="143997"/>
                    <a:pt x="258184" y="143865"/>
                    <a:pt x="258485" y="143733"/>
                  </a:cubicBezTo>
                  <a:lnTo>
                    <a:pt x="259352" y="143337"/>
                  </a:lnTo>
                  <a:lnTo>
                    <a:pt x="260200" y="142904"/>
                  </a:lnTo>
                  <a:cubicBezTo>
                    <a:pt x="260765" y="142640"/>
                    <a:pt x="261330" y="142301"/>
                    <a:pt x="261877" y="141999"/>
                  </a:cubicBezTo>
                  <a:cubicBezTo>
                    <a:pt x="264063" y="140756"/>
                    <a:pt x="266117" y="139267"/>
                    <a:pt x="267982" y="137571"/>
                  </a:cubicBezTo>
                  <a:cubicBezTo>
                    <a:pt x="269810" y="135913"/>
                    <a:pt x="271411" y="134029"/>
                    <a:pt x="272768" y="131975"/>
                  </a:cubicBezTo>
                  <a:cubicBezTo>
                    <a:pt x="274068" y="129978"/>
                    <a:pt x="275048" y="127773"/>
                    <a:pt x="275632" y="125456"/>
                  </a:cubicBezTo>
                  <a:cubicBezTo>
                    <a:pt x="276838" y="120933"/>
                    <a:pt x="276292" y="115978"/>
                    <a:pt x="274445" y="111324"/>
                  </a:cubicBezTo>
                  <a:cubicBezTo>
                    <a:pt x="272598" y="106669"/>
                    <a:pt x="269527" y="102354"/>
                    <a:pt x="265777" y="98718"/>
                  </a:cubicBezTo>
                  <a:lnTo>
                    <a:pt x="265777" y="98718"/>
                  </a:lnTo>
                  <a:cubicBezTo>
                    <a:pt x="266079" y="98925"/>
                    <a:pt x="266380" y="99132"/>
                    <a:pt x="266701" y="99321"/>
                  </a:cubicBezTo>
                  <a:cubicBezTo>
                    <a:pt x="266713" y="99325"/>
                    <a:pt x="266723" y="99328"/>
                    <a:pt x="266730" y="99328"/>
                  </a:cubicBezTo>
                  <a:cubicBezTo>
                    <a:pt x="266822" y="99328"/>
                    <a:pt x="266616" y="99008"/>
                    <a:pt x="265627" y="98002"/>
                  </a:cubicBezTo>
                  <a:lnTo>
                    <a:pt x="265627" y="98002"/>
                  </a:lnTo>
                  <a:cubicBezTo>
                    <a:pt x="269584" y="101620"/>
                    <a:pt x="272825" y="106029"/>
                    <a:pt x="274841" y="110815"/>
                  </a:cubicBezTo>
                  <a:cubicBezTo>
                    <a:pt x="276838" y="115582"/>
                    <a:pt x="277516" y="120783"/>
                    <a:pt x="276292" y="125550"/>
                  </a:cubicBezTo>
                  <a:cubicBezTo>
                    <a:pt x="275689" y="127981"/>
                    <a:pt x="274690" y="130279"/>
                    <a:pt x="273314" y="132371"/>
                  </a:cubicBezTo>
                  <a:cubicBezTo>
                    <a:pt x="271901" y="134519"/>
                    <a:pt x="270243" y="136479"/>
                    <a:pt x="268321" y="138212"/>
                  </a:cubicBezTo>
                  <a:cubicBezTo>
                    <a:pt x="266380" y="139964"/>
                    <a:pt x="264251" y="141491"/>
                    <a:pt x="261971" y="142772"/>
                  </a:cubicBezTo>
                  <a:cubicBezTo>
                    <a:pt x="259653" y="144072"/>
                    <a:pt x="257223" y="145146"/>
                    <a:pt x="254717" y="146013"/>
                  </a:cubicBezTo>
                  <a:cubicBezTo>
                    <a:pt x="249648" y="147784"/>
                    <a:pt x="244240" y="148802"/>
                    <a:pt x="238700" y="149537"/>
                  </a:cubicBezTo>
                  <a:cubicBezTo>
                    <a:pt x="235949" y="149895"/>
                    <a:pt x="233142" y="150215"/>
                    <a:pt x="230315" y="150479"/>
                  </a:cubicBezTo>
                  <a:lnTo>
                    <a:pt x="221874" y="151289"/>
                  </a:lnTo>
                  <a:cubicBezTo>
                    <a:pt x="210606" y="152250"/>
                    <a:pt x="199319" y="152947"/>
                    <a:pt x="188032" y="153362"/>
                  </a:cubicBezTo>
                  <a:cubicBezTo>
                    <a:pt x="178952" y="153710"/>
                    <a:pt x="169866" y="153873"/>
                    <a:pt x="160766" y="153873"/>
                  </a:cubicBezTo>
                  <a:cubicBezTo>
                    <a:pt x="147244" y="153873"/>
                    <a:pt x="133691" y="153514"/>
                    <a:pt x="120085" y="152872"/>
                  </a:cubicBezTo>
                  <a:lnTo>
                    <a:pt x="115827" y="152664"/>
                  </a:lnTo>
                  <a:cubicBezTo>
                    <a:pt x="114395" y="152570"/>
                    <a:pt x="112963" y="152514"/>
                    <a:pt x="111550" y="152419"/>
                  </a:cubicBezTo>
                  <a:lnTo>
                    <a:pt x="102976" y="151911"/>
                  </a:lnTo>
                  <a:lnTo>
                    <a:pt x="94384" y="151289"/>
                  </a:lnTo>
                  <a:cubicBezTo>
                    <a:pt x="92952" y="151195"/>
                    <a:pt x="91520" y="151063"/>
                    <a:pt x="90088" y="150950"/>
                  </a:cubicBezTo>
                  <a:lnTo>
                    <a:pt x="85792" y="150611"/>
                  </a:lnTo>
                  <a:cubicBezTo>
                    <a:pt x="82909" y="150403"/>
                    <a:pt x="80045" y="150121"/>
                    <a:pt x="77162" y="149876"/>
                  </a:cubicBezTo>
                  <a:lnTo>
                    <a:pt x="72847" y="149480"/>
                  </a:lnTo>
                  <a:cubicBezTo>
                    <a:pt x="71396" y="149348"/>
                    <a:pt x="69964" y="149216"/>
                    <a:pt x="68532" y="149065"/>
                  </a:cubicBezTo>
                  <a:cubicBezTo>
                    <a:pt x="62822" y="148463"/>
                    <a:pt x="57188" y="147709"/>
                    <a:pt x="51780" y="146371"/>
                  </a:cubicBezTo>
                  <a:lnTo>
                    <a:pt x="51988" y="145561"/>
                  </a:lnTo>
                  <a:cubicBezTo>
                    <a:pt x="50103" y="145052"/>
                    <a:pt x="48257" y="144524"/>
                    <a:pt x="46467" y="143884"/>
                  </a:cubicBezTo>
                  <a:cubicBezTo>
                    <a:pt x="45544" y="143582"/>
                    <a:pt x="44677" y="143205"/>
                    <a:pt x="43791" y="142866"/>
                  </a:cubicBezTo>
                  <a:cubicBezTo>
                    <a:pt x="43358" y="142697"/>
                    <a:pt x="42924" y="142489"/>
                    <a:pt x="42491" y="142301"/>
                  </a:cubicBezTo>
                  <a:lnTo>
                    <a:pt x="41850" y="142018"/>
                  </a:lnTo>
                  <a:cubicBezTo>
                    <a:pt x="41624" y="141924"/>
                    <a:pt x="41436" y="141811"/>
                    <a:pt x="41210" y="141717"/>
                  </a:cubicBezTo>
                  <a:lnTo>
                    <a:pt x="39947" y="141076"/>
                  </a:lnTo>
                  <a:lnTo>
                    <a:pt x="38722" y="140417"/>
                  </a:lnTo>
                  <a:cubicBezTo>
                    <a:pt x="38308" y="140191"/>
                    <a:pt x="37912" y="139946"/>
                    <a:pt x="37498" y="139701"/>
                  </a:cubicBezTo>
                  <a:lnTo>
                    <a:pt x="36895" y="139324"/>
                  </a:lnTo>
                  <a:cubicBezTo>
                    <a:pt x="36687" y="139211"/>
                    <a:pt x="36499" y="139079"/>
                    <a:pt x="36292" y="138947"/>
                  </a:cubicBezTo>
                  <a:cubicBezTo>
                    <a:pt x="35915" y="138683"/>
                    <a:pt x="35500" y="138438"/>
                    <a:pt x="35123" y="138174"/>
                  </a:cubicBezTo>
                  <a:lnTo>
                    <a:pt x="33974" y="137345"/>
                  </a:lnTo>
                  <a:cubicBezTo>
                    <a:pt x="33220" y="136780"/>
                    <a:pt x="32448" y="136215"/>
                    <a:pt x="31713" y="135612"/>
                  </a:cubicBezTo>
                  <a:cubicBezTo>
                    <a:pt x="28755" y="133162"/>
                    <a:pt x="26041" y="130430"/>
                    <a:pt x="23611" y="127472"/>
                  </a:cubicBezTo>
                  <a:cubicBezTo>
                    <a:pt x="22405" y="125964"/>
                    <a:pt x="21236" y="124400"/>
                    <a:pt x="20144" y="122799"/>
                  </a:cubicBezTo>
                  <a:lnTo>
                    <a:pt x="19333" y="121593"/>
                  </a:lnTo>
                  <a:lnTo>
                    <a:pt x="18580" y="120349"/>
                  </a:lnTo>
                  <a:cubicBezTo>
                    <a:pt x="18071" y="119539"/>
                    <a:pt x="17543" y="118729"/>
                    <a:pt x="17110" y="117862"/>
                  </a:cubicBezTo>
                  <a:lnTo>
                    <a:pt x="16431" y="116600"/>
                  </a:lnTo>
                  <a:cubicBezTo>
                    <a:pt x="16205" y="116166"/>
                    <a:pt x="15960" y="115752"/>
                    <a:pt x="15753" y="115299"/>
                  </a:cubicBezTo>
                  <a:lnTo>
                    <a:pt x="14528" y="112680"/>
                  </a:lnTo>
                  <a:lnTo>
                    <a:pt x="13435" y="109986"/>
                  </a:lnTo>
                  <a:lnTo>
                    <a:pt x="13304" y="109647"/>
                  </a:lnTo>
                  <a:lnTo>
                    <a:pt x="13191" y="109307"/>
                  </a:lnTo>
                  <a:lnTo>
                    <a:pt x="12946" y="108629"/>
                  </a:lnTo>
                  <a:lnTo>
                    <a:pt x="12475" y="107254"/>
                  </a:lnTo>
                  <a:cubicBezTo>
                    <a:pt x="11269" y="103523"/>
                    <a:pt x="10364" y="99716"/>
                    <a:pt x="9780" y="95854"/>
                  </a:cubicBezTo>
                  <a:lnTo>
                    <a:pt x="9573" y="94403"/>
                  </a:lnTo>
                  <a:cubicBezTo>
                    <a:pt x="9516" y="93913"/>
                    <a:pt x="9422" y="93442"/>
                    <a:pt x="9403" y="92952"/>
                  </a:cubicBezTo>
                  <a:lnTo>
                    <a:pt x="9121" y="90013"/>
                  </a:lnTo>
                  <a:lnTo>
                    <a:pt x="8970" y="87073"/>
                  </a:lnTo>
                  <a:lnTo>
                    <a:pt x="8951" y="86696"/>
                  </a:lnTo>
                  <a:lnTo>
                    <a:pt x="8951" y="85584"/>
                  </a:lnTo>
                  <a:lnTo>
                    <a:pt x="8951" y="84096"/>
                  </a:lnTo>
                  <a:cubicBezTo>
                    <a:pt x="8989" y="80139"/>
                    <a:pt x="9309" y="76182"/>
                    <a:pt x="9912" y="72263"/>
                  </a:cubicBezTo>
                  <a:lnTo>
                    <a:pt x="10308" y="69832"/>
                  </a:lnTo>
                  <a:cubicBezTo>
                    <a:pt x="10440" y="68984"/>
                    <a:pt x="10609" y="68080"/>
                    <a:pt x="10722" y="67251"/>
                  </a:cubicBezTo>
                  <a:cubicBezTo>
                    <a:pt x="11005" y="65536"/>
                    <a:pt x="11231" y="63878"/>
                    <a:pt x="11476" y="62257"/>
                  </a:cubicBezTo>
                  <a:cubicBezTo>
                    <a:pt x="11928" y="59016"/>
                    <a:pt x="12343" y="55964"/>
                    <a:pt x="12795" y="53081"/>
                  </a:cubicBezTo>
                  <a:cubicBezTo>
                    <a:pt x="13699" y="47315"/>
                    <a:pt x="14792" y="42190"/>
                    <a:pt x="16300" y="37799"/>
                  </a:cubicBezTo>
                  <a:lnTo>
                    <a:pt x="16300" y="37799"/>
                  </a:lnTo>
                  <a:cubicBezTo>
                    <a:pt x="15169" y="40513"/>
                    <a:pt x="14227" y="43283"/>
                    <a:pt x="13492" y="46128"/>
                  </a:cubicBezTo>
                  <a:cubicBezTo>
                    <a:pt x="12719" y="49011"/>
                    <a:pt x="12079" y="52007"/>
                    <a:pt x="11514" y="55040"/>
                  </a:cubicBezTo>
                  <a:cubicBezTo>
                    <a:pt x="10948" y="58093"/>
                    <a:pt x="10440" y="61183"/>
                    <a:pt x="9912" y="64330"/>
                  </a:cubicBezTo>
                  <a:cubicBezTo>
                    <a:pt x="9648" y="65913"/>
                    <a:pt x="9365" y="67495"/>
                    <a:pt x="9064" y="69097"/>
                  </a:cubicBezTo>
                  <a:cubicBezTo>
                    <a:pt x="8989" y="69512"/>
                    <a:pt x="8932" y="69870"/>
                    <a:pt x="8876" y="70247"/>
                  </a:cubicBezTo>
                  <a:lnTo>
                    <a:pt x="8668" y="71377"/>
                  </a:lnTo>
                  <a:cubicBezTo>
                    <a:pt x="8555" y="72131"/>
                    <a:pt x="8404" y="72866"/>
                    <a:pt x="8329" y="73619"/>
                  </a:cubicBezTo>
                  <a:lnTo>
                    <a:pt x="8028" y="75899"/>
                  </a:lnTo>
                  <a:cubicBezTo>
                    <a:pt x="7971" y="76276"/>
                    <a:pt x="7952" y="76653"/>
                    <a:pt x="7915" y="77030"/>
                  </a:cubicBezTo>
                  <a:lnTo>
                    <a:pt x="7820" y="78179"/>
                  </a:lnTo>
                  <a:cubicBezTo>
                    <a:pt x="7651" y="79687"/>
                    <a:pt x="7613" y="81213"/>
                    <a:pt x="7538" y="82758"/>
                  </a:cubicBezTo>
                  <a:cubicBezTo>
                    <a:pt x="7538" y="82946"/>
                    <a:pt x="7519" y="83135"/>
                    <a:pt x="7519" y="83323"/>
                  </a:cubicBezTo>
                  <a:lnTo>
                    <a:pt x="7519" y="86772"/>
                  </a:lnTo>
                  <a:lnTo>
                    <a:pt x="7538" y="87337"/>
                  </a:lnTo>
                  <a:lnTo>
                    <a:pt x="7651" y="89636"/>
                  </a:lnTo>
                  <a:lnTo>
                    <a:pt x="7670" y="90220"/>
                  </a:lnTo>
                  <a:lnTo>
                    <a:pt x="7726" y="90785"/>
                  </a:lnTo>
                  <a:lnTo>
                    <a:pt x="7820" y="91934"/>
                  </a:lnTo>
                  <a:lnTo>
                    <a:pt x="7933" y="93065"/>
                  </a:lnTo>
                  <a:lnTo>
                    <a:pt x="7990" y="93649"/>
                  </a:lnTo>
                  <a:lnTo>
                    <a:pt x="8065" y="94214"/>
                  </a:lnTo>
                  <a:lnTo>
                    <a:pt x="8386" y="96494"/>
                  </a:lnTo>
                  <a:cubicBezTo>
                    <a:pt x="8404" y="96683"/>
                    <a:pt x="8423" y="96890"/>
                    <a:pt x="8461" y="97079"/>
                  </a:cubicBezTo>
                  <a:lnTo>
                    <a:pt x="8555" y="97644"/>
                  </a:lnTo>
                  <a:lnTo>
                    <a:pt x="8762" y="98774"/>
                  </a:lnTo>
                  <a:lnTo>
                    <a:pt x="8970" y="99886"/>
                  </a:lnTo>
                  <a:cubicBezTo>
                    <a:pt x="9007" y="100075"/>
                    <a:pt x="9045" y="100263"/>
                    <a:pt x="9083" y="100451"/>
                  </a:cubicBezTo>
                  <a:lnTo>
                    <a:pt x="9215" y="101017"/>
                  </a:lnTo>
                  <a:lnTo>
                    <a:pt x="9742" y="103259"/>
                  </a:lnTo>
                  <a:cubicBezTo>
                    <a:pt x="9818" y="103636"/>
                    <a:pt x="9931" y="103994"/>
                    <a:pt x="10044" y="104371"/>
                  </a:cubicBezTo>
                  <a:lnTo>
                    <a:pt x="10345" y="105501"/>
                  </a:lnTo>
                  <a:cubicBezTo>
                    <a:pt x="10722" y="106990"/>
                    <a:pt x="11269" y="108422"/>
                    <a:pt x="11758" y="109892"/>
                  </a:cubicBezTo>
                  <a:cubicBezTo>
                    <a:pt x="11872" y="110250"/>
                    <a:pt x="12041" y="110608"/>
                    <a:pt x="12173" y="110966"/>
                  </a:cubicBezTo>
                  <a:lnTo>
                    <a:pt x="12606" y="112021"/>
                  </a:lnTo>
                  <a:cubicBezTo>
                    <a:pt x="12889" y="112737"/>
                    <a:pt x="13172" y="113453"/>
                    <a:pt x="13511" y="114150"/>
                  </a:cubicBezTo>
                  <a:lnTo>
                    <a:pt x="14491" y="116242"/>
                  </a:lnTo>
                  <a:cubicBezTo>
                    <a:pt x="14566" y="116411"/>
                    <a:pt x="14641" y="116581"/>
                    <a:pt x="14736" y="116750"/>
                  </a:cubicBezTo>
                  <a:lnTo>
                    <a:pt x="15018" y="117259"/>
                  </a:lnTo>
                  <a:lnTo>
                    <a:pt x="15565" y="118277"/>
                  </a:lnTo>
                  <a:lnTo>
                    <a:pt x="16092" y="119313"/>
                  </a:lnTo>
                  <a:cubicBezTo>
                    <a:pt x="16281" y="119652"/>
                    <a:pt x="16507" y="119972"/>
                    <a:pt x="16695" y="120293"/>
                  </a:cubicBezTo>
                  <a:lnTo>
                    <a:pt x="17901" y="122271"/>
                  </a:lnTo>
                  <a:cubicBezTo>
                    <a:pt x="18730" y="123571"/>
                    <a:pt x="19597" y="124853"/>
                    <a:pt x="20539" y="126096"/>
                  </a:cubicBezTo>
                  <a:cubicBezTo>
                    <a:pt x="22386" y="128602"/>
                    <a:pt x="24421" y="130958"/>
                    <a:pt x="26625" y="133162"/>
                  </a:cubicBezTo>
                  <a:lnTo>
                    <a:pt x="27436" y="133972"/>
                  </a:lnTo>
                  <a:lnTo>
                    <a:pt x="28284" y="134764"/>
                  </a:lnTo>
                  <a:lnTo>
                    <a:pt x="28717" y="135160"/>
                  </a:lnTo>
                  <a:lnTo>
                    <a:pt x="29150" y="135555"/>
                  </a:lnTo>
                  <a:lnTo>
                    <a:pt x="30017" y="136309"/>
                  </a:lnTo>
                  <a:cubicBezTo>
                    <a:pt x="31204" y="137289"/>
                    <a:pt x="32429" y="138231"/>
                    <a:pt x="33673" y="139135"/>
                  </a:cubicBezTo>
                  <a:cubicBezTo>
                    <a:pt x="34916" y="140040"/>
                    <a:pt x="36235" y="140850"/>
                    <a:pt x="37554" y="141641"/>
                  </a:cubicBezTo>
                  <a:cubicBezTo>
                    <a:pt x="38892" y="142376"/>
                    <a:pt x="40249" y="143092"/>
                    <a:pt x="41662" y="143733"/>
                  </a:cubicBezTo>
                  <a:cubicBezTo>
                    <a:pt x="44507" y="144995"/>
                    <a:pt x="47447" y="146051"/>
                    <a:pt x="50461" y="146880"/>
                  </a:cubicBezTo>
                  <a:cubicBezTo>
                    <a:pt x="56548" y="148557"/>
                    <a:pt x="62935" y="149442"/>
                    <a:pt x="69436" y="150158"/>
                  </a:cubicBezTo>
                  <a:cubicBezTo>
                    <a:pt x="95571" y="152872"/>
                    <a:pt x="121970" y="154530"/>
                    <a:pt x="148293" y="154907"/>
                  </a:cubicBezTo>
                  <a:cubicBezTo>
                    <a:pt x="151836" y="154955"/>
                    <a:pt x="155377" y="154979"/>
                    <a:pt x="158916" y="154979"/>
                  </a:cubicBezTo>
                  <a:cubicBezTo>
                    <a:pt x="181654" y="154979"/>
                    <a:pt x="204295" y="153976"/>
                    <a:pt x="226584" y="151873"/>
                  </a:cubicBezTo>
                  <a:lnTo>
                    <a:pt x="226584" y="151873"/>
                  </a:lnTo>
                  <a:cubicBezTo>
                    <a:pt x="215731" y="152928"/>
                    <a:pt x="204444" y="153795"/>
                    <a:pt x="192950" y="154360"/>
                  </a:cubicBezTo>
                  <a:cubicBezTo>
                    <a:pt x="181456" y="154926"/>
                    <a:pt x="169755" y="155208"/>
                    <a:pt x="158053" y="155227"/>
                  </a:cubicBezTo>
                  <a:cubicBezTo>
                    <a:pt x="157637" y="155228"/>
                    <a:pt x="157220" y="155228"/>
                    <a:pt x="156803" y="155228"/>
                  </a:cubicBezTo>
                  <a:cubicBezTo>
                    <a:pt x="145519" y="155228"/>
                    <a:pt x="134241" y="154981"/>
                    <a:pt x="123157" y="154454"/>
                  </a:cubicBezTo>
                  <a:cubicBezTo>
                    <a:pt x="111644" y="153927"/>
                    <a:pt x="100357" y="153154"/>
                    <a:pt x="89466" y="152193"/>
                  </a:cubicBezTo>
                  <a:lnTo>
                    <a:pt x="83644" y="151666"/>
                  </a:lnTo>
                  <a:lnTo>
                    <a:pt x="77878" y="151119"/>
                  </a:lnTo>
                  <a:cubicBezTo>
                    <a:pt x="74034" y="150742"/>
                    <a:pt x="70227" y="150384"/>
                    <a:pt x="66478" y="149932"/>
                  </a:cubicBezTo>
                  <a:cubicBezTo>
                    <a:pt x="62728" y="149461"/>
                    <a:pt x="59054" y="148915"/>
                    <a:pt x="55455" y="148180"/>
                  </a:cubicBezTo>
                  <a:cubicBezTo>
                    <a:pt x="51931" y="147464"/>
                    <a:pt x="48445" y="146484"/>
                    <a:pt x="45035" y="145278"/>
                  </a:cubicBezTo>
                  <a:cubicBezTo>
                    <a:pt x="31694" y="140473"/>
                    <a:pt x="21387" y="129676"/>
                    <a:pt x="14886" y="117561"/>
                  </a:cubicBezTo>
                  <a:cubicBezTo>
                    <a:pt x="13285" y="114527"/>
                    <a:pt x="11928" y="111342"/>
                    <a:pt x="10835" y="108083"/>
                  </a:cubicBezTo>
                  <a:cubicBezTo>
                    <a:pt x="9723" y="104823"/>
                    <a:pt x="8876" y="101507"/>
                    <a:pt x="8273" y="98115"/>
                  </a:cubicBezTo>
                  <a:cubicBezTo>
                    <a:pt x="7670" y="94761"/>
                    <a:pt x="7293" y="91350"/>
                    <a:pt x="7161" y="87921"/>
                  </a:cubicBezTo>
                  <a:cubicBezTo>
                    <a:pt x="7142" y="87488"/>
                    <a:pt x="7123" y="87073"/>
                    <a:pt x="7104" y="86640"/>
                  </a:cubicBezTo>
                  <a:lnTo>
                    <a:pt x="7104" y="85358"/>
                  </a:lnTo>
                  <a:lnTo>
                    <a:pt x="7104" y="84077"/>
                  </a:lnTo>
                  <a:cubicBezTo>
                    <a:pt x="7104" y="83644"/>
                    <a:pt x="7104" y="83229"/>
                    <a:pt x="7123" y="82796"/>
                  </a:cubicBezTo>
                  <a:lnTo>
                    <a:pt x="7199" y="80233"/>
                  </a:lnTo>
                  <a:cubicBezTo>
                    <a:pt x="7217" y="79819"/>
                    <a:pt x="7255" y="79385"/>
                    <a:pt x="7293" y="78952"/>
                  </a:cubicBezTo>
                  <a:lnTo>
                    <a:pt x="7387" y="77689"/>
                  </a:lnTo>
                  <a:lnTo>
                    <a:pt x="7500" y="76408"/>
                  </a:lnTo>
                  <a:cubicBezTo>
                    <a:pt x="7538" y="75975"/>
                    <a:pt x="7594" y="75560"/>
                    <a:pt x="7651" y="75146"/>
                  </a:cubicBezTo>
                  <a:cubicBezTo>
                    <a:pt x="7764" y="74298"/>
                    <a:pt x="7839" y="73450"/>
                    <a:pt x="7971" y="72602"/>
                  </a:cubicBezTo>
                  <a:lnTo>
                    <a:pt x="8386" y="70077"/>
                  </a:lnTo>
                  <a:lnTo>
                    <a:pt x="8480" y="69455"/>
                  </a:lnTo>
                  <a:lnTo>
                    <a:pt x="8612" y="68796"/>
                  </a:lnTo>
                  <a:lnTo>
                    <a:pt x="8838" y="67458"/>
                  </a:lnTo>
                  <a:cubicBezTo>
                    <a:pt x="9460" y="63915"/>
                    <a:pt x="9987" y="60429"/>
                    <a:pt x="10590" y="56981"/>
                  </a:cubicBezTo>
                  <a:cubicBezTo>
                    <a:pt x="11174" y="53552"/>
                    <a:pt x="11834" y="50179"/>
                    <a:pt x="12663" y="46882"/>
                  </a:cubicBezTo>
                  <a:cubicBezTo>
                    <a:pt x="13435" y="43641"/>
                    <a:pt x="14491" y="40456"/>
                    <a:pt x="15753" y="37366"/>
                  </a:cubicBezTo>
                  <a:cubicBezTo>
                    <a:pt x="16827" y="34803"/>
                    <a:pt x="18203" y="32373"/>
                    <a:pt x="19842" y="30112"/>
                  </a:cubicBezTo>
                  <a:cubicBezTo>
                    <a:pt x="20294" y="29339"/>
                    <a:pt x="20803" y="28661"/>
                    <a:pt x="21274" y="27964"/>
                  </a:cubicBezTo>
                  <a:lnTo>
                    <a:pt x="22047" y="27003"/>
                  </a:lnTo>
                  <a:cubicBezTo>
                    <a:pt x="22179" y="26852"/>
                    <a:pt x="22292" y="26682"/>
                    <a:pt x="22423" y="26532"/>
                  </a:cubicBezTo>
                  <a:lnTo>
                    <a:pt x="22838" y="26098"/>
                  </a:lnTo>
                  <a:cubicBezTo>
                    <a:pt x="23102" y="25797"/>
                    <a:pt x="23366" y="25514"/>
                    <a:pt x="23629" y="25231"/>
                  </a:cubicBezTo>
                  <a:lnTo>
                    <a:pt x="24458" y="24459"/>
                  </a:lnTo>
                  <a:cubicBezTo>
                    <a:pt x="24590" y="24327"/>
                    <a:pt x="24722" y="24195"/>
                    <a:pt x="24873" y="24063"/>
                  </a:cubicBezTo>
                  <a:lnTo>
                    <a:pt x="25288" y="23724"/>
                  </a:lnTo>
                  <a:lnTo>
                    <a:pt x="26135" y="23046"/>
                  </a:lnTo>
                  <a:cubicBezTo>
                    <a:pt x="28001" y="21595"/>
                    <a:pt x="30036" y="20332"/>
                    <a:pt x="32184" y="19315"/>
                  </a:cubicBezTo>
                  <a:lnTo>
                    <a:pt x="32768" y="19013"/>
                  </a:lnTo>
                  <a:cubicBezTo>
                    <a:pt x="32957" y="18919"/>
                    <a:pt x="33145" y="18844"/>
                    <a:pt x="33296" y="18749"/>
                  </a:cubicBezTo>
                  <a:cubicBezTo>
                    <a:pt x="33635" y="18599"/>
                    <a:pt x="33918" y="18448"/>
                    <a:pt x="34144" y="18316"/>
                  </a:cubicBezTo>
                  <a:cubicBezTo>
                    <a:pt x="34615" y="18033"/>
                    <a:pt x="34860" y="17807"/>
                    <a:pt x="34822" y="17657"/>
                  </a:cubicBezTo>
                  <a:cubicBezTo>
                    <a:pt x="34784" y="17506"/>
                    <a:pt x="34483" y="17412"/>
                    <a:pt x="33842" y="17412"/>
                  </a:cubicBezTo>
                  <a:cubicBezTo>
                    <a:pt x="33522" y="17412"/>
                    <a:pt x="33107" y="17412"/>
                    <a:pt x="32617" y="17468"/>
                  </a:cubicBezTo>
                  <a:cubicBezTo>
                    <a:pt x="32127" y="17506"/>
                    <a:pt x="31562" y="17638"/>
                    <a:pt x="30903" y="17770"/>
                  </a:cubicBezTo>
                  <a:cubicBezTo>
                    <a:pt x="30130" y="17920"/>
                    <a:pt x="29376" y="18128"/>
                    <a:pt x="28623" y="18373"/>
                  </a:cubicBezTo>
                  <a:cubicBezTo>
                    <a:pt x="28189" y="18523"/>
                    <a:pt x="27737" y="18674"/>
                    <a:pt x="27304" y="18863"/>
                  </a:cubicBezTo>
                  <a:lnTo>
                    <a:pt x="26607" y="19164"/>
                  </a:lnTo>
                  <a:lnTo>
                    <a:pt x="26230" y="19315"/>
                  </a:lnTo>
                  <a:lnTo>
                    <a:pt x="25872" y="19503"/>
                  </a:lnTo>
                  <a:cubicBezTo>
                    <a:pt x="23422" y="20653"/>
                    <a:pt x="21199" y="22198"/>
                    <a:pt x="19258" y="24082"/>
                  </a:cubicBezTo>
                  <a:lnTo>
                    <a:pt x="18391" y="25024"/>
                  </a:lnTo>
                  <a:cubicBezTo>
                    <a:pt x="18240" y="25175"/>
                    <a:pt x="18108" y="25344"/>
                    <a:pt x="17958" y="25533"/>
                  </a:cubicBezTo>
                  <a:lnTo>
                    <a:pt x="17506" y="26079"/>
                  </a:lnTo>
                  <a:lnTo>
                    <a:pt x="17034" y="26645"/>
                  </a:lnTo>
                  <a:cubicBezTo>
                    <a:pt x="16884" y="26833"/>
                    <a:pt x="16752" y="27040"/>
                    <a:pt x="16601" y="27248"/>
                  </a:cubicBezTo>
                  <a:cubicBezTo>
                    <a:pt x="16318" y="27662"/>
                    <a:pt x="15998" y="28077"/>
                    <a:pt x="15715" y="28510"/>
                  </a:cubicBezTo>
                  <a:cubicBezTo>
                    <a:pt x="14566" y="30262"/>
                    <a:pt x="13567" y="32071"/>
                    <a:pt x="12701" y="33974"/>
                  </a:cubicBezTo>
                  <a:lnTo>
                    <a:pt x="12117" y="35293"/>
                  </a:lnTo>
                  <a:cubicBezTo>
                    <a:pt x="11928" y="35708"/>
                    <a:pt x="11777" y="36141"/>
                    <a:pt x="11608" y="36537"/>
                  </a:cubicBezTo>
                  <a:cubicBezTo>
                    <a:pt x="11287" y="37328"/>
                    <a:pt x="11042" y="38044"/>
                    <a:pt x="10816" y="38647"/>
                  </a:cubicBezTo>
                  <a:cubicBezTo>
                    <a:pt x="10609" y="39250"/>
                    <a:pt x="10458" y="39740"/>
                    <a:pt x="10345" y="40079"/>
                  </a:cubicBezTo>
                  <a:lnTo>
                    <a:pt x="10176" y="40607"/>
                  </a:lnTo>
                  <a:cubicBezTo>
                    <a:pt x="10006" y="40984"/>
                    <a:pt x="9780" y="41342"/>
                    <a:pt x="9535" y="41662"/>
                  </a:cubicBezTo>
                  <a:cubicBezTo>
                    <a:pt x="9456" y="41733"/>
                    <a:pt x="9393" y="41766"/>
                    <a:pt x="9340" y="41766"/>
                  </a:cubicBezTo>
                  <a:cubicBezTo>
                    <a:pt x="9281" y="41766"/>
                    <a:pt x="9236" y="41723"/>
                    <a:pt x="9196" y="41643"/>
                  </a:cubicBezTo>
                  <a:cubicBezTo>
                    <a:pt x="9102" y="41417"/>
                    <a:pt x="9064" y="41172"/>
                    <a:pt x="9064" y="40908"/>
                  </a:cubicBezTo>
                  <a:cubicBezTo>
                    <a:pt x="9045" y="40588"/>
                    <a:pt x="9064" y="40192"/>
                    <a:pt x="9064" y="39797"/>
                  </a:cubicBezTo>
                  <a:lnTo>
                    <a:pt x="9064" y="39797"/>
                  </a:lnTo>
                  <a:cubicBezTo>
                    <a:pt x="7462" y="44752"/>
                    <a:pt x="6407" y="49802"/>
                    <a:pt x="5522" y="54833"/>
                  </a:cubicBezTo>
                  <a:cubicBezTo>
                    <a:pt x="5088" y="57339"/>
                    <a:pt x="4692" y="59845"/>
                    <a:pt x="4278" y="62351"/>
                  </a:cubicBezTo>
                  <a:cubicBezTo>
                    <a:pt x="4090" y="63595"/>
                    <a:pt x="3882" y="64839"/>
                    <a:pt x="3675" y="66082"/>
                  </a:cubicBezTo>
                  <a:cubicBezTo>
                    <a:pt x="3562" y="66704"/>
                    <a:pt x="3449" y="67326"/>
                    <a:pt x="3336" y="67929"/>
                  </a:cubicBezTo>
                  <a:cubicBezTo>
                    <a:pt x="3223" y="68532"/>
                    <a:pt x="3129" y="69191"/>
                    <a:pt x="3015" y="69813"/>
                  </a:cubicBezTo>
                  <a:cubicBezTo>
                    <a:pt x="1301" y="80026"/>
                    <a:pt x="1301" y="90578"/>
                    <a:pt x="3355" y="100791"/>
                  </a:cubicBezTo>
                  <a:cubicBezTo>
                    <a:pt x="4372" y="105916"/>
                    <a:pt x="5936" y="110909"/>
                    <a:pt x="8009" y="115695"/>
                  </a:cubicBezTo>
                  <a:cubicBezTo>
                    <a:pt x="10119" y="120481"/>
                    <a:pt x="12776" y="125003"/>
                    <a:pt x="15904" y="129205"/>
                  </a:cubicBezTo>
                  <a:cubicBezTo>
                    <a:pt x="19013" y="133426"/>
                    <a:pt x="22593" y="137289"/>
                    <a:pt x="26588" y="140699"/>
                  </a:cubicBezTo>
                  <a:cubicBezTo>
                    <a:pt x="28604" y="142395"/>
                    <a:pt x="30752" y="143959"/>
                    <a:pt x="32975" y="145372"/>
                  </a:cubicBezTo>
                  <a:lnTo>
                    <a:pt x="34690" y="146390"/>
                  </a:lnTo>
                  <a:cubicBezTo>
                    <a:pt x="35255" y="146729"/>
                    <a:pt x="35840" y="147030"/>
                    <a:pt x="36424" y="147351"/>
                  </a:cubicBezTo>
                  <a:cubicBezTo>
                    <a:pt x="37611" y="147954"/>
                    <a:pt x="38798" y="148557"/>
                    <a:pt x="40004" y="149065"/>
                  </a:cubicBezTo>
                  <a:cubicBezTo>
                    <a:pt x="38779" y="148557"/>
                    <a:pt x="37592" y="147954"/>
                    <a:pt x="36405" y="147370"/>
                  </a:cubicBezTo>
                  <a:cubicBezTo>
                    <a:pt x="35840" y="147049"/>
                    <a:pt x="35218" y="146748"/>
                    <a:pt x="34652" y="146390"/>
                  </a:cubicBezTo>
                  <a:cubicBezTo>
                    <a:pt x="34087" y="146051"/>
                    <a:pt x="33503" y="145711"/>
                    <a:pt x="32938" y="145372"/>
                  </a:cubicBezTo>
                  <a:cubicBezTo>
                    <a:pt x="30695" y="143959"/>
                    <a:pt x="28547" y="142395"/>
                    <a:pt x="26512" y="140680"/>
                  </a:cubicBezTo>
                  <a:cubicBezTo>
                    <a:pt x="22480" y="137270"/>
                    <a:pt x="18862" y="133388"/>
                    <a:pt x="15734" y="129130"/>
                  </a:cubicBezTo>
                  <a:cubicBezTo>
                    <a:pt x="12569" y="124909"/>
                    <a:pt x="9893" y="120312"/>
                    <a:pt x="7783" y="115469"/>
                  </a:cubicBezTo>
                  <a:cubicBezTo>
                    <a:pt x="5691" y="110626"/>
                    <a:pt x="4108" y="105558"/>
                    <a:pt x="3091" y="100376"/>
                  </a:cubicBezTo>
                  <a:cubicBezTo>
                    <a:pt x="1037" y="90013"/>
                    <a:pt x="1056" y="79291"/>
                    <a:pt x="2865" y="68928"/>
                  </a:cubicBezTo>
                  <a:lnTo>
                    <a:pt x="3505" y="65159"/>
                  </a:lnTo>
                  <a:lnTo>
                    <a:pt x="4108" y="61372"/>
                  </a:lnTo>
                  <a:cubicBezTo>
                    <a:pt x="4504" y="58828"/>
                    <a:pt x="4919" y="56265"/>
                    <a:pt x="5371" y="53703"/>
                  </a:cubicBezTo>
                  <a:cubicBezTo>
                    <a:pt x="6275" y="48596"/>
                    <a:pt x="7368" y="43452"/>
                    <a:pt x="9102" y="38402"/>
                  </a:cubicBezTo>
                  <a:cubicBezTo>
                    <a:pt x="9102" y="37975"/>
                    <a:pt x="9047" y="37682"/>
                    <a:pt x="8904" y="37682"/>
                  </a:cubicBezTo>
                  <a:cubicBezTo>
                    <a:pt x="8795" y="37682"/>
                    <a:pt x="8633" y="37854"/>
                    <a:pt x="8404" y="38270"/>
                  </a:cubicBezTo>
                  <a:cubicBezTo>
                    <a:pt x="7858" y="39231"/>
                    <a:pt x="6841" y="41511"/>
                    <a:pt x="5635" y="46015"/>
                  </a:cubicBezTo>
                  <a:cubicBezTo>
                    <a:pt x="5408" y="46787"/>
                    <a:pt x="5164" y="47692"/>
                    <a:pt x="4937" y="48709"/>
                  </a:cubicBezTo>
                  <a:cubicBezTo>
                    <a:pt x="4711" y="49727"/>
                    <a:pt x="4448" y="50857"/>
                    <a:pt x="4203" y="52082"/>
                  </a:cubicBezTo>
                  <a:cubicBezTo>
                    <a:pt x="3713" y="54532"/>
                    <a:pt x="3223" y="57377"/>
                    <a:pt x="2733" y="60467"/>
                  </a:cubicBezTo>
                  <a:lnTo>
                    <a:pt x="1960" y="65272"/>
                  </a:lnTo>
                  <a:cubicBezTo>
                    <a:pt x="1828" y="66101"/>
                    <a:pt x="1678" y="66949"/>
                    <a:pt x="1527" y="67778"/>
                  </a:cubicBezTo>
                  <a:lnTo>
                    <a:pt x="1470" y="68098"/>
                  </a:lnTo>
                  <a:lnTo>
                    <a:pt x="1414" y="68438"/>
                  </a:lnTo>
                  <a:lnTo>
                    <a:pt x="1301" y="69135"/>
                  </a:lnTo>
                  <a:lnTo>
                    <a:pt x="1094" y="70529"/>
                  </a:lnTo>
                  <a:cubicBezTo>
                    <a:pt x="1018" y="71000"/>
                    <a:pt x="943" y="71471"/>
                    <a:pt x="867" y="71942"/>
                  </a:cubicBezTo>
                  <a:lnTo>
                    <a:pt x="698" y="73374"/>
                  </a:lnTo>
                  <a:lnTo>
                    <a:pt x="528" y="74825"/>
                  </a:lnTo>
                  <a:lnTo>
                    <a:pt x="453" y="75560"/>
                  </a:lnTo>
                  <a:lnTo>
                    <a:pt x="396" y="76295"/>
                  </a:lnTo>
                  <a:lnTo>
                    <a:pt x="170" y="79272"/>
                  </a:lnTo>
                  <a:cubicBezTo>
                    <a:pt x="133" y="80290"/>
                    <a:pt x="114" y="81307"/>
                    <a:pt x="76" y="82325"/>
                  </a:cubicBezTo>
                  <a:cubicBezTo>
                    <a:pt x="1" y="86489"/>
                    <a:pt x="227" y="90653"/>
                    <a:pt x="754" y="94780"/>
                  </a:cubicBezTo>
                  <a:cubicBezTo>
                    <a:pt x="1282" y="98925"/>
                    <a:pt x="2130" y="103014"/>
                    <a:pt x="3317" y="107027"/>
                  </a:cubicBezTo>
                  <a:lnTo>
                    <a:pt x="3750" y="108497"/>
                  </a:lnTo>
                  <a:lnTo>
                    <a:pt x="3976" y="109232"/>
                  </a:lnTo>
                  <a:lnTo>
                    <a:pt x="4221" y="109948"/>
                  </a:lnTo>
                  <a:lnTo>
                    <a:pt x="5239" y="112793"/>
                  </a:lnTo>
                  <a:lnTo>
                    <a:pt x="6369" y="115544"/>
                  </a:lnTo>
                  <a:lnTo>
                    <a:pt x="6652" y="116223"/>
                  </a:lnTo>
                  <a:lnTo>
                    <a:pt x="6972" y="116882"/>
                  </a:lnTo>
                  <a:lnTo>
                    <a:pt x="7594" y="118182"/>
                  </a:lnTo>
                  <a:lnTo>
                    <a:pt x="8197" y="119482"/>
                  </a:lnTo>
                  <a:cubicBezTo>
                    <a:pt x="8386" y="119897"/>
                    <a:pt x="8631" y="120312"/>
                    <a:pt x="8838" y="120726"/>
                  </a:cubicBezTo>
                  <a:cubicBezTo>
                    <a:pt x="9290" y="121536"/>
                    <a:pt x="9723" y="122347"/>
                    <a:pt x="10157" y="123119"/>
                  </a:cubicBezTo>
                  <a:lnTo>
                    <a:pt x="11532" y="125380"/>
                  </a:lnTo>
                  <a:cubicBezTo>
                    <a:pt x="11758" y="125757"/>
                    <a:pt x="11966" y="126134"/>
                    <a:pt x="12211" y="126473"/>
                  </a:cubicBezTo>
                  <a:lnTo>
                    <a:pt x="12908" y="127509"/>
                  </a:lnTo>
                  <a:cubicBezTo>
                    <a:pt x="14152" y="129394"/>
                    <a:pt x="15489" y="131221"/>
                    <a:pt x="16921" y="133012"/>
                  </a:cubicBezTo>
                  <a:cubicBezTo>
                    <a:pt x="18372" y="134783"/>
                    <a:pt x="19899" y="136497"/>
                    <a:pt x="21519" y="138137"/>
                  </a:cubicBezTo>
                  <a:cubicBezTo>
                    <a:pt x="24798" y="141472"/>
                    <a:pt x="28434" y="144430"/>
                    <a:pt x="32391" y="146917"/>
                  </a:cubicBezTo>
                  <a:cubicBezTo>
                    <a:pt x="36424" y="149405"/>
                    <a:pt x="40739" y="151402"/>
                    <a:pt x="45242" y="152853"/>
                  </a:cubicBezTo>
                  <a:lnTo>
                    <a:pt x="46919" y="153399"/>
                  </a:lnTo>
                  <a:lnTo>
                    <a:pt x="48615" y="153870"/>
                  </a:lnTo>
                  <a:cubicBezTo>
                    <a:pt x="49180" y="154021"/>
                    <a:pt x="49745" y="154172"/>
                    <a:pt x="50311" y="154304"/>
                  </a:cubicBezTo>
                  <a:cubicBezTo>
                    <a:pt x="50876" y="154454"/>
                    <a:pt x="51441" y="154605"/>
                    <a:pt x="52007" y="154718"/>
                  </a:cubicBezTo>
                  <a:cubicBezTo>
                    <a:pt x="54268" y="155246"/>
                    <a:pt x="56529" y="155679"/>
                    <a:pt x="58809" y="156056"/>
                  </a:cubicBezTo>
                  <a:cubicBezTo>
                    <a:pt x="61070" y="156433"/>
                    <a:pt x="63350" y="156753"/>
                    <a:pt x="65592" y="157017"/>
                  </a:cubicBezTo>
                  <a:cubicBezTo>
                    <a:pt x="67853" y="157300"/>
                    <a:pt x="70096" y="157526"/>
                    <a:pt x="72338" y="157771"/>
                  </a:cubicBezTo>
                  <a:lnTo>
                    <a:pt x="79065" y="158411"/>
                  </a:lnTo>
                  <a:lnTo>
                    <a:pt x="82419" y="158732"/>
                  </a:lnTo>
                  <a:lnTo>
                    <a:pt x="85792" y="159033"/>
                  </a:lnTo>
                  <a:lnTo>
                    <a:pt x="92556" y="159617"/>
                  </a:lnTo>
                  <a:lnTo>
                    <a:pt x="99302" y="160126"/>
                  </a:lnTo>
                  <a:lnTo>
                    <a:pt x="102694" y="160371"/>
                  </a:lnTo>
                  <a:lnTo>
                    <a:pt x="106085" y="160578"/>
                  </a:lnTo>
                  <a:lnTo>
                    <a:pt x="112850" y="161012"/>
                  </a:lnTo>
                  <a:cubicBezTo>
                    <a:pt x="128604" y="161883"/>
                    <a:pt x="144416" y="162382"/>
                    <a:pt x="160097" y="162382"/>
                  </a:cubicBezTo>
                  <a:cubicBezTo>
                    <a:pt x="162383" y="162382"/>
                    <a:pt x="164667" y="162371"/>
                    <a:pt x="166947" y="162350"/>
                  </a:cubicBezTo>
                  <a:cubicBezTo>
                    <a:pt x="175898" y="162293"/>
                    <a:pt x="184810" y="162029"/>
                    <a:pt x="193647" y="161690"/>
                  </a:cubicBezTo>
                  <a:cubicBezTo>
                    <a:pt x="198057" y="161464"/>
                    <a:pt x="202466" y="161294"/>
                    <a:pt x="206837" y="160993"/>
                  </a:cubicBezTo>
                  <a:cubicBezTo>
                    <a:pt x="209023" y="160861"/>
                    <a:pt x="211209" y="160748"/>
                    <a:pt x="213376" y="160578"/>
                  </a:cubicBezTo>
                  <a:lnTo>
                    <a:pt x="219895" y="160107"/>
                  </a:lnTo>
                  <a:lnTo>
                    <a:pt x="222251" y="159919"/>
                  </a:lnTo>
                  <a:cubicBezTo>
                    <a:pt x="223023" y="159862"/>
                    <a:pt x="223815" y="159787"/>
                    <a:pt x="224606" y="159712"/>
                  </a:cubicBezTo>
                  <a:lnTo>
                    <a:pt x="229317" y="159278"/>
                  </a:lnTo>
                  <a:cubicBezTo>
                    <a:pt x="232445" y="159014"/>
                    <a:pt x="235591" y="158694"/>
                    <a:pt x="238795" y="158298"/>
                  </a:cubicBezTo>
                  <a:cubicBezTo>
                    <a:pt x="241979" y="157903"/>
                    <a:pt x="245220" y="157432"/>
                    <a:pt x="248461" y="156753"/>
                  </a:cubicBezTo>
                  <a:cubicBezTo>
                    <a:pt x="249271" y="156584"/>
                    <a:pt x="250081" y="156414"/>
                    <a:pt x="250892" y="156207"/>
                  </a:cubicBezTo>
                  <a:cubicBezTo>
                    <a:pt x="251306" y="156113"/>
                    <a:pt x="251721" y="156018"/>
                    <a:pt x="252116" y="155924"/>
                  </a:cubicBezTo>
                  <a:lnTo>
                    <a:pt x="253341" y="155585"/>
                  </a:lnTo>
                  <a:cubicBezTo>
                    <a:pt x="254151" y="155378"/>
                    <a:pt x="254962" y="155114"/>
                    <a:pt x="255772" y="154888"/>
                  </a:cubicBezTo>
                  <a:lnTo>
                    <a:pt x="256997" y="154492"/>
                  </a:lnTo>
                  <a:cubicBezTo>
                    <a:pt x="257392" y="154360"/>
                    <a:pt x="257807" y="154228"/>
                    <a:pt x="258203" y="154078"/>
                  </a:cubicBezTo>
                  <a:lnTo>
                    <a:pt x="259371" y="153644"/>
                  </a:lnTo>
                  <a:cubicBezTo>
                    <a:pt x="259785" y="153494"/>
                    <a:pt x="260181" y="153324"/>
                    <a:pt x="260577" y="153173"/>
                  </a:cubicBezTo>
                  <a:cubicBezTo>
                    <a:pt x="261368" y="152853"/>
                    <a:pt x="262160" y="152495"/>
                    <a:pt x="262951" y="152137"/>
                  </a:cubicBezTo>
                  <a:cubicBezTo>
                    <a:pt x="263347" y="151967"/>
                    <a:pt x="263742" y="151760"/>
                    <a:pt x="264138" y="151572"/>
                  </a:cubicBezTo>
                  <a:cubicBezTo>
                    <a:pt x="264515" y="151364"/>
                    <a:pt x="264911" y="151176"/>
                    <a:pt x="265306" y="150969"/>
                  </a:cubicBezTo>
                  <a:lnTo>
                    <a:pt x="266456" y="150328"/>
                  </a:lnTo>
                  <a:lnTo>
                    <a:pt x="267040" y="149989"/>
                  </a:lnTo>
                  <a:cubicBezTo>
                    <a:pt x="267228" y="149895"/>
                    <a:pt x="267417" y="149763"/>
                    <a:pt x="267605" y="149650"/>
                  </a:cubicBezTo>
                  <a:lnTo>
                    <a:pt x="268736" y="148952"/>
                  </a:lnTo>
                  <a:cubicBezTo>
                    <a:pt x="269094" y="148707"/>
                    <a:pt x="269471" y="148463"/>
                    <a:pt x="269829" y="148199"/>
                  </a:cubicBezTo>
                  <a:cubicBezTo>
                    <a:pt x="270187" y="147935"/>
                    <a:pt x="270563" y="147709"/>
                    <a:pt x="270903" y="147426"/>
                  </a:cubicBezTo>
                  <a:lnTo>
                    <a:pt x="271977" y="146635"/>
                  </a:lnTo>
                  <a:cubicBezTo>
                    <a:pt x="272335" y="146371"/>
                    <a:pt x="272674" y="146069"/>
                    <a:pt x="273013" y="145787"/>
                  </a:cubicBezTo>
                  <a:lnTo>
                    <a:pt x="274030" y="144920"/>
                  </a:lnTo>
                  <a:lnTo>
                    <a:pt x="275010" y="143997"/>
                  </a:lnTo>
                  <a:lnTo>
                    <a:pt x="275500" y="143526"/>
                  </a:lnTo>
                  <a:cubicBezTo>
                    <a:pt x="275651" y="143394"/>
                    <a:pt x="275802" y="143224"/>
                    <a:pt x="275971" y="143055"/>
                  </a:cubicBezTo>
                  <a:lnTo>
                    <a:pt x="276913" y="142094"/>
                  </a:lnTo>
                  <a:cubicBezTo>
                    <a:pt x="277215" y="141773"/>
                    <a:pt x="277498" y="141397"/>
                    <a:pt x="277799" y="141057"/>
                  </a:cubicBezTo>
                  <a:lnTo>
                    <a:pt x="278251" y="140549"/>
                  </a:lnTo>
                  <a:lnTo>
                    <a:pt x="278477" y="140285"/>
                  </a:lnTo>
                  <a:lnTo>
                    <a:pt x="278685" y="140021"/>
                  </a:lnTo>
                  <a:lnTo>
                    <a:pt x="279514" y="138928"/>
                  </a:lnTo>
                  <a:cubicBezTo>
                    <a:pt x="279796" y="138570"/>
                    <a:pt x="280041" y="138174"/>
                    <a:pt x="280305" y="137798"/>
                  </a:cubicBezTo>
                  <a:cubicBezTo>
                    <a:pt x="280550" y="137421"/>
                    <a:pt x="280833" y="137044"/>
                    <a:pt x="281059" y="136648"/>
                  </a:cubicBezTo>
                  <a:lnTo>
                    <a:pt x="281775" y="135442"/>
                  </a:lnTo>
                  <a:lnTo>
                    <a:pt x="282114" y="134839"/>
                  </a:lnTo>
                  <a:lnTo>
                    <a:pt x="282434" y="134217"/>
                  </a:lnTo>
                  <a:lnTo>
                    <a:pt x="283056" y="132955"/>
                  </a:lnTo>
                  <a:cubicBezTo>
                    <a:pt x="283245" y="132540"/>
                    <a:pt x="283414" y="132088"/>
                    <a:pt x="283584" y="131655"/>
                  </a:cubicBezTo>
                  <a:cubicBezTo>
                    <a:pt x="283979" y="130807"/>
                    <a:pt x="284243" y="129884"/>
                    <a:pt x="284526" y="128998"/>
                  </a:cubicBezTo>
                  <a:cubicBezTo>
                    <a:pt x="284620" y="128791"/>
                    <a:pt x="284677" y="128546"/>
                    <a:pt x="284733" y="128320"/>
                  </a:cubicBezTo>
                  <a:lnTo>
                    <a:pt x="284903" y="127623"/>
                  </a:lnTo>
                  <a:lnTo>
                    <a:pt x="285072" y="126925"/>
                  </a:lnTo>
                  <a:cubicBezTo>
                    <a:pt x="285129" y="126699"/>
                    <a:pt x="285185" y="126454"/>
                    <a:pt x="285223" y="126228"/>
                  </a:cubicBezTo>
                  <a:cubicBezTo>
                    <a:pt x="285393" y="125286"/>
                    <a:pt x="285543" y="124344"/>
                    <a:pt x="285638" y="123402"/>
                  </a:cubicBezTo>
                  <a:cubicBezTo>
                    <a:pt x="285977" y="119671"/>
                    <a:pt x="285656" y="115902"/>
                    <a:pt x="284714" y="112285"/>
                  </a:cubicBezTo>
                  <a:cubicBezTo>
                    <a:pt x="283791" y="108799"/>
                    <a:pt x="282397" y="105445"/>
                    <a:pt x="280569" y="102336"/>
                  </a:cubicBezTo>
                  <a:cubicBezTo>
                    <a:pt x="278817" y="99283"/>
                    <a:pt x="276706" y="96457"/>
                    <a:pt x="274313" y="93894"/>
                  </a:cubicBezTo>
                  <a:cubicBezTo>
                    <a:pt x="273126" y="92613"/>
                    <a:pt x="271882" y="91388"/>
                    <a:pt x="270563" y="90239"/>
                  </a:cubicBezTo>
                  <a:cubicBezTo>
                    <a:pt x="270243" y="89956"/>
                    <a:pt x="269904" y="89673"/>
                    <a:pt x="269565" y="89391"/>
                  </a:cubicBezTo>
                  <a:cubicBezTo>
                    <a:pt x="269226" y="89127"/>
                    <a:pt x="268905" y="88863"/>
                    <a:pt x="268566" y="88599"/>
                  </a:cubicBezTo>
                  <a:lnTo>
                    <a:pt x="267549" y="87808"/>
                  </a:lnTo>
                  <a:lnTo>
                    <a:pt x="266531" y="87054"/>
                  </a:lnTo>
                  <a:cubicBezTo>
                    <a:pt x="261048" y="83041"/>
                    <a:pt x="255150" y="80007"/>
                    <a:pt x="249346" y="77294"/>
                  </a:cubicBezTo>
                  <a:cubicBezTo>
                    <a:pt x="246445" y="75956"/>
                    <a:pt x="243543" y="74675"/>
                    <a:pt x="240698" y="73412"/>
                  </a:cubicBezTo>
                  <a:cubicBezTo>
                    <a:pt x="239266" y="72771"/>
                    <a:pt x="237852" y="72131"/>
                    <a:pt x="236458" y="71509"/>
                  </a:cubicBezTo>
                  <a:cubicBezTo>
                    <a:pt x="235064" y="70868"/>
                    <a:pt x="233707" y="70209"/>
                    <a:pt x="232350" y="69549"/>
                  </a:cubicBezTo>
                  <a:cubicBezTo>
                    <a:pt x="230485" y="68626"/>
                    <a:pt x="228638" y="67684"/>
                    <a:pt x="226848" y="66666"/>
                  </a:cubicBezTo>
                  <a:cubicBezTo>
                    <a:pt x="225944" y="66177"/>
                    <a:pt x="225077" y="65649"/>
                    <a:pt x="224210" y="65121"/>
                  </a:cubicBezTo>
                  <a:lnTo>
                    <a:pt x="222910" y="64311"/>
                  </a:lnTo>
                  <a:lnTo>
                    <a:pt x="222269" y="63897"/>
                  </a:lnTo>
                  <a:lnTo>
                    <a:pt x="221648" y="63482"/>
                  </a:lnTo>
                  <a:cubicBezTo>
                    <a:pt x="218331" y="61277"/>
                    <a:pt x="215298" y="58696"/>
                    <a:pt x="212603" y="55775"/>
                  </a:cubicBezTo>
                  <a:lnTo>
                    <a:pt x="211661" y="54682"/>
                  </a:lnTo>
                  <a:lnTo>
                    <a:pt x="211416" y="54400"/>
                  </a:lnTo>
                  <a:lnTo>
                    <a:pt x="211209" y="54117"/>
                  </a:lnTo>
                  <a:lnTo>
                    <a:pt x="210757" y="53533"/>
                  </a:lnTo>
                  <a:cubicBezTo>
                    <a:pt x="210154" y="52779"/>
                    <a:pt x="209664" y="51969"/>
                    <a:pt x="209098" y="51178"/>
                  </a:cubicBezTo>
                  <a:cubicBezTo>
                    <a:pt x="208062" y="49501"/>
                    <a:pt x="207139" y="47767"/>
                    <a:pt x="206310" y="45958"/>
                  </a:cubicBezTo>
                  <a:cubicBezTo>
                    <a:pt x="205481" y="44112"/>
                    <a:pt x="204689" y="42152"/>
                    <a:pt x="203936" y="40155"/>
                  </a:cubicBezTo>
                  <a:cubicBezTo>
                    <a:pt x="203182" y="38139"/>
                    <a:pt x="202409" y="36047"/>
                    <a:pt x="201599" y="33937"/>
                  </a:cubicBezTo>
                  <a:cubicBezTo>
                    <a:pt x="200789" y="31826"/>
                    <a:pt x="199884" y="29659"/>
                    <a:pt x="198848" y="27511"/>
                  </a:cubicBezTo>
                  <a:lnTo>
                    <a:pt x="198452" y="26701"/>
                  </a:lnTo>
                  <a:lnTo>
                    <a:pt x="198264" y="26287"/>
                  </a:lnTo>
                  <a:lnTo>
                    <a:pt x="198038" y="25891"/>
                  </a:lnTo>
                  <a:lnTo>
                    <a:pt x="197171" y="24289"/>
                  </a:lnTo>
                  <a:cubicBezTo>
                    <a:pt x="196530" y="23234"/>
                    <a:pt x="195909" y="22160"/>
                    <a:pt x="195174" y="21142"/>
                  </a:cubicBezTo>
                  <a:cubicBezTo>
                    <a:pt x="193742" y="19070"/>
                    <a:pt x="192102" y="17148"/>
                    <a:pt x="190293" y="15395"/>
                  </a:cubicBezTo>
                  <a:cubicBezTo>
                    <a:pt x="188503" y="13662"/>
                    <a:pt x="186563" y="12098"/>
                    <a:pt x="184490" y="10722"/>
                  </a:cubicBezTo>
                  <a:cubicBezTo>
                    <a:pt x="180401" y="7990"/>
                    <a:pt x="175954" y="6031"/>
                    <a:pt x="171488" y="4561"/>
                  </a:cubicBezTo>
                  <a:cubicBezTo>
                    <a:pt x="167098" y="3167"/>
                    <a:pt x="162613" y="2149"/>
                    <a:pt x="158053" y="1508"/>
                  </a:cubicBezTo>
                  <a:cubicBezTo>
                    <a:pt x="153569" y="849"/>
                    <a:pt x="149141" y="491"/>
                    <a:pt x="144788" y="284"/>
                  </a:cubicBezTo>
                  <a:cubicBezTo>
                    <a:pt x="143695" y="227"/>
                    <a:pt x="142602" y="171"/>
                    <a:pt x="141528" y="152"/>
                  </a:cubicBezTo>
                  <a:lnTo>
                    <a:pt x="138306" y="76"/>
                  </a:lnTo>
                  <a:lnTo>
                    <a:pt x="135103" y="1"/>
                  </a:lnTo>
                  <a:lnTo>
                    <a:pt x="131919" y="1"/>
                  </a:lnTo>
                  <a:cubicBezTo>
                    <a:pt x="131668" y="0"/>
                    <a:pt x="131418" y="0"/>
                    <a:pt x="131168"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3" name="Google Shape;2793;p46"/>
          <p:cNvGrpSpPr/>
          <p:nvPr/>
        </p:nvGrpSpPr>
        <p:grpSpPr>
          <a:xfrm rot="4499942">
            <a:off x="5925407" y="2735079"/>
            <a:ext cx="1998729" cy="2720363"/>
            <a:chOff x="1882000" y="238175"/>
            <a:chExt cx="3843550" cy="5231250"/>
          </a:xfrm>
        </p:grpSpPr>
        <p:sp>
          <p:nvSpPr>
            <p:cNvPr id="2794" name="Google Shape;2794;p46"/>
            <p:cNvSpPr/>
            <p:nvPr/>
          </p:nvSpPr>
          <p:spPr>
            <a:xfrm>
              <a:off x="1882000" y="5324550"/>
              <a:ext cx="558025" cy="144875"/>
            </a:xfrm>
            <a:custGeom>
              <a:rect b="b" l="l" r="r" t="t"/>
              <a:pathLst>
                <a:path extrusionOk="0" h="5795" w="22321">
                  <a:moveTo>
                    <a:pt x="2380" y="1"/>
                  </a:moveTo>
                  <a:cubicBezTo>
                    <a:pt x="642" y="1"/>
                    <a:pt x="0" y="2720"/>
                    <a:pt x="1883" y="3087"/>
                  </a:cubicBezTo>
                  <a:lnTo>
                    <a:pt x="1883" y="3071"/>
                  </a:lnTo>
                  <a:cubicBezTo>
                    <a:pt x="7976" y="4257"/>
                    <a:pt x="14118" y="5167"/>
                    <a:pt x="20309" y="5784"/>
                  </a:cubicBezTo>
                  <a:cubicBezTo>
                    <a:pt x="20374" y="5791"/>
                    <a:pt x="20437" y="5794"/>
                    <a:pt x="20498" y="5794"/>
                  </a:cubicBezTo>
                  <a:cubicBezTo>
                    <a:pt x="22320" y="5794"/>
                    <a:pt x="22242" y="2837"/>
                    <a:pt x="20309" y="2632"/>
                  </a:cubicBezTo>
                  <a:cubicBezTo>
                    <a:pt x="14394" y="2031"/>
                    <a:pt x="8545" y="1170"/>
                    <a:pt x="2712" y="33"/>
                  </a:cubicBezTo>
                  <a:cubicBezTo>
                    <a:pt x="2598" y="11"/>
                    <a:pt x="2487" y="1"/>
                    <a:pt x="2380"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6"/>
            <p:cNvSpPr/>
            <p:nvPr/>
          </p:nvSpPr>
          <p:spPr>
            <a:xfrm>
              <a:off x="1902125" y="5126700"/>
              <a:ext cx="745075" cy="133850"/>
            </a:xfrm>
            <a:custGeom>
              <a:rect b="b" l="l" r="r" t="t"/>
              <a:pathLst>
                <a:path extrusionOk="0" h="5354" w="29803">
                  <a:moveTo>
                    <a:pt x="2281" y="1"/>
                  </a:moveTo>
                  <a:cubicBezTo>
                    <a:pt x="599" y="1"/>
                    <a:pt x="1" y="2666"/>
                    <a:pt x="1842" y="3088"/>
                  </a:cubicBezTo>
                  <a:lnTo>
                    <a:pt x="1842" y="3072"/>
                  </a:lnTo>
                  <a:cubicBezTo>
                    <a:pt x="8341" y="4588"/>
                    <a:pt x="14982" y="5353"/>
                    <a:pt x="21635" y="5353"/>
                  </a:cubicBezTo>
                  <a:cubicBezTo>
                    <a:pt x="23681" y="5353"/>
                    <a:pt x="25729" y="5281"/>
                    <a:pt x="27774" y="5136"/>
                  </a:cubicBezTo>
                  <a:cubicBezTo>
                    <a:pt x="29743" y="4993"/>
                    <a:pt x="29803" y="1979"/>
                    <a:pt x="27909" y="1979"/>
                  </a:cubicBezTo>
                  <a:cubicBezTo>
                    <a:pt x="27865" y="1979"/>
                    <a:pt x="27820" y="1980"/>
                    <a:pt x="27774" y="1984"/>
                  </a:cubicBezTo>
                  <a:cubicBezTo>
                    <a:pt x="25748" y="2128"/>
                    <a:pt x="23721" y="2200"/>
                    <a:pt x="21696" y="2200"/>
                  </a:cubicBezTo>
                  <a:cubicBezTo>
                    <a:pt x="15304" y="2200"/>
                    <a:pt x="8930" y="1481"/>
                    <a:pt x="2687" y="50"/>
                  </a:cubicBezTo>
                  <a:cubicBezTo>
                    <a:pt x="2546" y="16"/>
                    <a:pt x="2410" y="1"/>
                    <a:pt x="2281"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6"/>
            <p:cNvSpPr/>
            <p:nvPr/>
          </p:nvSpPr>
          <p:spPr>
            <a:xfrm>
              <a:off x="1942625" y="4908150"/>
              <a:ext cx="931275" cy="212075"/>
            </a:xfrm>
            <a:custGeom>
              <a:rect b="b" l="l" r="r" t="t"/>
              <a:pathLst>
                <a:path extrusionOk="0" h="8483" w="37251">
                  <a:moveTo>
                    <a:pt x="2505" y="0"/>
                  </a:moveTo>
                  <a:cubicBezTo>
                    <a:pt x="705" y="0"/>
                    <a:pt x="1" y="2792"/>
                    <a:pt x="1928" y="3056"/>
                  </a:cubicBezTo>
                  <a:cubicBezTo>
                    <a:pt x="12847" y="4568"/>
                    <a:pt x="23717" y="6355"/>
                    <a:pt x="34538" y="8451"/>
                  </a:cubicBezTo>
                  <a:cubicBezTo>
                    <a:pt x="34652" y="8472"/>
                    <a:pt x="34763" y="8483"/>
                    <a:pt x="34869" y="8483"/>
                  </a:cubicBezTo>
                  <a:cubicBezTo>
                    <a:pt x="36608" y="8483"/>
                    <a:pt x="37250" y="5764"/>
                    <a:pt x="35383" y="5396"/>
                  </a:cubicBezTo>
                  <a:lnTo>
                    <a:pt x="35366" y="5396"/>
                  </a:lnTo>
                  <a:cubicBezTo>
                    <a:pt x="24545" y="3316"/>
                    <a:pt x="13675" y="1513"/>
                    <a:pt x="2757" y="18"/>
                  </a:cubicBezTo>
                  <a:cubicBezTo>
                    <a:pt x="2671" y="6"/>
                    <a:pt x="2587" y="0"/>
                    <a:pt x="2505"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6"/>
            <p:cNvSpPr/>
            <p:nvPr/>
          </p:nvSpPr>
          <p:spPr>
            <a:xfrm>
              <a:off x="1953300" y="4654225"/>
              <a:ext cx="1117475" cy="219500"/>
            </a:xfrm>
            <a:custGeom>
              <a:rect b="b" l="l" r="r" t="t"/>
              <a:pathLst>
                <a:path extrusionOk="0" h="8780" w="44699">
                  <a:moveTo>
                    <a:pt x="2487" y="0"/>
                  </a:moveTo>
                  <a:cubicBezTo>
                    <a:pt x="697" y="0"/>
                    <a:pt x="0" y="2779"/>
                    <a:pt x="1907" y="3058"/>
                  </a:cubicBezTo>
                  <a:lnTo>
                    <a:pt x="41942" y="8762"/>
                  </a:lnTo>
                  <a:cubicBezTo>
                    <a:pt x="42029" y="8774"/>
                    <a:pt x="42113" y="8779"/>
                    <a:pt x="42196" y="8779"/>
                  </a:cubicBezTo>
                  <a:cubicBezTo>
                    <a:pt x="44009" y="8779"/>
                    <a:pt x="44699" y="5987"/>
                    <a:pt x="42787" y="5707"/>
                  </a:cubicBezTo>
                  <a:lnTo>
                    <a:pt x="42787" y="5707"/>
                  </a:lnTo>
                  <a:lnTo>
                    <a:pt x="42787" y="5723"/>
                  </a:lnTo>
                  <a:lnTo>
                    <a:pt x="2752" y="20"/>
                  </a:lnTo>
                  <a:cubicBezTo>
                    <a:pt x="2661" y="7"/>
                    <a:pt x="2573" y="0"/>
                    <a:pt x="2487"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6"/>
            <p:cNvSpPr/>
            <p:nvPr/>
          </p:nvSpPr>
          <p:spPr>
            <a:xfrm>
              <a:off x="1952750" y="4417925"/>
              <a:ext cx="1341925" cy="269300"/>
            </a:xfrm>
            <a:custGeom>
              <a:rect b="b" l="l" r="r" t="t"/>
              <a:pathLst>
                <a:path extrusionOk="0" h="10772" w="53677">
                  <a:moveTo>
                    <a:pt x="1768" y="1"/>
                  </a:moveTo>
                  <a:cubicBezTo>
                    <a:pt x="0" y="1"/>
                    <a:pt x="90" y="2934"/>
                    <a:pt x="1994" y="3168"/>
                  </a:cubicBezTo>
                  <a:cubicBezTo>
                    <a:pt x="18388" y="5264"/>
                    <a:pt x="34701" y="7799"/>
                    <a:pt x="50949" y="10739"/>
                  </a:cubicBezTo>
                  <a:cubicBezTo>
                    <a:pt x="51064" y="10761"/>
                    <a:pt x="51174" y="10771"/>
                    <a:pt x="51281" y="10771"/>
                  </a:cubicBezTo>
                  <a:cubicBezTo>
                    <a:pt x="53021" y="10771"/>
                    <a:pt x="53676" y="8053"/>
                    <a:pt x="51778" y="7701"/>
                  </a:cubicBezTo>
                  <a:lnTo>
                    <a:pt x="51794" y="7701"/>
                  </a:lnTo>
                  <a:cubicBezTo>
                    <a:pt x="35254" y="4711"/>
                    <a:pt x="18665" y="2144"/>
                    <a:pt x="1994" y="16"/>
                  </a:cubicBezTo>
                  <a:cubicBezTo>
                    <a:pt x="1916" y="6"/>
                    <a:pt x="1840" y="1"/>
                    <a:pt x="1768"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6"/>
            <p:cNvSpPr/>
            <p:nvPr/>
          </p:nvSpPr>
          <p:spPr>
            <a:xfrm>
              <a:off x="2030325" y="4168875"/>
              <a:ext cx="1503550" cy="263650"/>
            </a:xfrm>
            <a:custGeom>
              <a:rect b="b" l="l" r="r" t="t"/>
              <a:pathLst>
                <a:path extrusionOk="0" h="10546" w="60142">
                  <a:moveTo>
                    <a:pt x="1769" y="1"/>
                  </a:moveTo>
                  <a:cubicBezTo>
                    <a:pt x="1" y="1"/>
                    <a:pt x="96" y="2921"/>
                    <a:pt x="2011" y="3170"/>
                  </a:cubicBezTo>
                  <a:lnTo>
                    <a:pt x="58131" y="10530"/>
                  </a:lnTo>
                  <a:cubicBezTo>
                    <a:pt x="58211" y="10541"/>
                    <a:pt x="58287" y="10545"/>
                    <a:pt x="58361" y="10545"/>
                  </a:cubicBezTo>
                  <a:cubicBezTo>
                    <a:pt x="60142" y="10545"/>
                    <a:pt x="60051" y="7628"/>
                    <a:pt x="58131" y="7378"/>
                  </a:cubicBezTo>
                  <a:lnTo>
                    <a:pt x="58131" y="7362"/>
                  </a:lnTo>
                  <a:lnTo>
                    <a:pt x="2011" y="18"/>
                  </a:lnTo>
                  <a:cubicBezTo>
                    <a:pt x="1927" y="6"/>
                    <a:pt x="1846" y="1"/>
                    <a:pt x="1769"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6"/>
            <p:cNvSpPr/>
            <p:nvPr/>
          </p:nvSpPr>
          <p:spPr>
            <a:xfrm>
              <a:off x="2053025" y="3957375"/>
              <a:ext cx="1626750" cy="225075"/>
            </a:xfrm>
            <a:custGeom>
              <a:rect b="b" l="l" r="r" t="t"/>
              <a:pathLst>
                <a:path extrusionOk="0" h="9003" w="65070">
                  <a:moveTo>
                    <a:pt x="1811" y="1"/>
                  </a:moveTo>
                  <a:cubicBezTo>
                    <a:pt x="0" y="1"/>
                    <a:pt x="68" y="2961"/>
                    <a:pt x="2013" y="3165"/>
                  </a:cubicBezTo>
                  <a:cubicBezTo>
                    <a:pt x="22323" y="5472"/>
                    <a:pt x="42665" y="7422"/>
                    <a:pt x="63040" y="8998"/>
                  </a:cubicBezTo>
                  <a:cubicBezTo>
                    <a:pt x="63086" y="9001"/>
                    <a:pt x="63131" y="9003"/>
                    <a:pt x="63175" y="9003"/>
                  </a:cubicBezTo>
                  <a:cubicBezTo>
                    <a:pt x="65070" y="9003"/>
                    <a:pt x="65025" y="5988"/>
                    <a:pt x="63040" y="5829"/>
                  </a:cubicBezTo>
                  <a:cubicBezTo>
                    <a:pt x="42665" y="4253"/>
                    <a:pt x="22323" y="2320"/>
                    <a:pt x="2013" y="13"/>
                  </a:cubicBezTo>
                  <a:cubicBezTo>
                    <a:pt x="1943" y="5"/>
                    <a:pt x="1876" y="1"/>
                    <a:pt x="1811"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6"/>
            <p:cNvSpPr/>
            <p:nvPr/>
          </p:nvSpPr>
          <p:spPr>
            <a:xfrm>
              <a:off x="2048600" y="3685950"/>
              <a:ext cx="1980925" cy="249475"/>
            </a:xfrm>
            <a:custGeom>
              <a:rect b="b" l="l" r="r" t="t"/>
              <a:pathLst>
                <a:path extrusionOk="0" h="9979" w="79237">
                  <a:moveTo>
                    <a:pt x="1783" y="1"/>
                  </a:moveTo>
                  <a:cubicBezTo>
                    <a:pt x="1" y="1"/>
                    <a:pt x="91" y="2934"/>
                    <a:pt x="2011" y="3168"/>
                  </a:cubicBezTo>
                  <a:cubicBezTo>
                    <a:pt x="26984" y="6288"/>
                    <a:pt x="52055" y="8546"/>
                    <a:pt x="77207" y="9976"/>
                  </a:cubicBezTo>
                  <a:cubicBezTo>
                    <a:pt x="77242" y="9978"/>
                    <a:pt x="77278" y="9979"/>
                    <a:pt x="77312" y="9979"/>
                  </a:cubicBezTo>
                  <a:cubicBezTo>
                    <a:pt x="79237" y="9979"/>
                    <a:pt x="79202" y="6919"/>
                    <a:pt x="77207" y="6808"/>
                  </a:cubicBezTo>
                  <a:cubicBezTo>
                    <a:pt x="52071" y="5394"/>
                    <a:pt x="27000" y="3119"/>
                    <a:pt x="2011" y="16"/>
                  </a:cubicBezTo>
                  <a:cubicBezTo>
                    <a:pt x="1932" y="6"/>
                    <a:pt x="1856" y="1"/>
                    <a:pt x="1783"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6"/>
            <p:cNvSpPr/>
            <p:nvPr/>
          </p:nvSpPr>
          <p:spPr>
            <a:xfrm>
              <a:off x="2052250" y="3492700"/>
              <a:ext cx="2025975" cy="294250"/>
            </a:xfrm>
            <a:custGeom>
              <a:rect b="b" l="l" r="r" t="t"/>
              <a:pathLst>
                <a:path extrusionOk="0" h="11770" w="81039">
                  <a:moveTo>
                    <a:pt x="1808" y="0"/>
                  </a:moveTo>
                  <a:cubicBezTo>
                    <a:pt x="0" y="0"/>
                    <a:pt x="82" y="2944"/>
                    <a:pt x="2011" y="3164"/>
                  </a:cubicBezTo>
                  <a:lnTo>
                    <a:pt x="79027" y="11759"/>
                  </a:lnTo>
                  <a:cubicBezTo>
                    <a:pt x="79092" y="11766"/>
                    <a:pt x="79155" y="11769"/>
                    <a:pt x="79216" y="11769"/>
                  </a:cubicBezTo>
                  <a:cubicBezTo>
                    <a:pt x="81038" y="11769"/>
                    <a:pt x="80960" y="8811"/>
                    <a:pt x="79027" y="8591"/>
                  </a:cubicBezTo>
                  <a:lnTo>
                    <a:pt x="2011" y="12"/>
                  </a:lnTo>
                  <a:cubicBezTo>
                    <a:pt x="1941" y="4"/>
                    <a:pt x="1874" y="0"/>
                    <a:pt x="1808"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6"/>
            <p:cNvSpPr/>
            <p:nvPr/>
          </p:nvSpPr>
          <p:spPr>
            <a:xfrm>
              <a:off x="2104300" y="3226700"/>
              <a:ext cx="2267300" cy="419175"/>
            </a:xfrm>
            <a:custGeom>
              <a:rect b="b" l="l" r="r" t="t"/>
              <a:pathLst>
                <a:path extrusionOk="0" h="16767" w="90692">
                  <a:moveTo>
                    <a:pt x="1962" y="0"/>
                  </a:moveTo>
                  <a:cubicBezTo>
                    <a:pt x="344" y="0"/>
                    <a:pt x="1" y="2829"/>
                    <a:pt x="1700" y="3097"/>
                  </a:cubicBezTo>
                  <a:lnTo>
                    <a:pt x="68707" y="13690"/>
                  </a:lnTo>
                  <a:lnTo>
                    <a:pt x="87944" y="16745"/>
                  </a:lnTo>
                  <a:cubicBezTo>
                    <a:pt x="88040" y="16760"/>
                    <a:pt x="88133" y="16767"/>
                    <a:pt x="88223" y="16767"/>
                  </a:cubicBezTo>
                  <a:cubicBezTo>
                    <a:pt x="90003" y="16767"/>
                    <a:pt x="90691" y="14000"/>
                    <a:pt x="88789" y="13690"/>
                  </a:cubicBezTo>
                  <a:lnTo>
                    <a:pt x="88773" y="13690"/>
                  </a:lnTo>
                  <a:lnTo>
                    <a:pt x="21783" y="3113"/>
                  </a:lnTo>
                  <a:lnTo>
                    <a:pt x="5872" y="586"/>
                  </a:lnTo>
                  <a:lnTo>
                    <a:pt x="5872" y="586"/>
                  </a:lnTo>
                  <a:cubicBezTo>
                    <a:pt x="5662" y="446"/>
                    <a:pt x="5409" y="350"/>
                    <a:pt x="5112" y="318"/>
                  </a:cubicBezTo>
                  <a:lnTo>
                    <a:pt x="2123" y="10"/>
                  </a:lnTo>
                  <a:cubicBezTo>
                    <a:pt x="2068" y="3"/>
                    <a:pt x="2014" y="0"/>
                    <a:pt x="1962"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6"/>
            <p:cNvSpPr/>
            <p:nvPr/>
          </p:nvSpPr>
          <p:spPr>
            <a:xfrm>
              <a:off x="2057125" y="2973525"/>
              <a:ext cx="2511225" cy="426325"/>
            </a:xfrm>
            <a:custGeom>
              <a:rect b="b" l="l" r="r" t="t"/>
              <a:pathLst>
                <a:path extrusionOk="0" h="17053" w="100449">
                  <a:moveTo>
                    <a:pt x="1796" y="1"/>
                  </a:moveTo>
                  <a:cubicBezTo>
                    <a:pt x="0" y="1"/>
                    <a:pt x="87" y="2947"/>
                    <a:pt x="2011" y="3166"/>
                  </a:cubicBezTo>
                  <a:cubicBezTo>
                    <a:pt x="27033" y="6026"/>
                    <a:pt x="51974" y="9470"/>
                    <a:pt x="76833" y="13500"/>
                  </a:cubicBezTo>
                  <a:cubicBezTo>
                    <a:pt x="83803" y="14637"/>
                    <a:pt x="90758" y="15807"/>
                    <a:pt x="97712" y="17026"/>
                  </a:cubicBezTo>
                  <a:cubicBezTo>
                    <a:pt x="97817" y="17044"/>
                    <a:pt x="97919" y="17052"/>
                    <a:pt x="98017" y="17052"/>
                  </a:cubicBezTo>
                  <a:cubicBezTo>
                    <a:pt x="99777" y="17052"/>
                    <a:pt x="100448" y="14310"/>
                    <a:pt x="98540" y="13971"/>
                  </a:cubicBezTo>
                  <a:lnTo>
                    <a:pt x="98540" y="13971"/>
                  </a:lnTo>
                  <a:lnTo>
                    <a:pt x="98540" y="13987"/>
                  </a:lnTo>
                  <a:cubicBezTo>
                    <a:pt x="73681" y="9617"/>
                    <a:pt x="48708" y="5831"/>
                    <a:pt x="23653" y="2630"/>
                  </a:cubicBezTo>
                  <a:cubicBezTo>
                    <a:pt x="16439" y="1704"/>
                    <a:pt x="9225" y="826"/>
                    <a:pt x="2011" y="14"/>
                  </a:cubicBezTo>
                  <a:cubicBezTo>
                    <a:pt x="1937" y="5"/>
                    <a:pt x="1865" y="1"/>
                    <a:pt x="1796"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6"/>
            <p:cNvSpPr/>
            <p:nvPr/>
          </p:nvSpPr>
          <p:spPr>
            <a:xfrm>
              <a:off x="2204900" y="2704000"/>
              <a:ext cx="2609750" cy="449700"/>
            </a:xfrm>
            <a:custGeom>
              <a:rect b="b" l="l" r="r" t="t"/>
              <a:pathLst>
                <a:path extrusionOk="0" h="17988" w="104390">
                  <a:moveTo>
                    <a:pt x="1882" y="0"/>
                  </a:moveTo>
                  <a:cubicBezTo>
                    <a:pt x="1" y="0"/>
                    <a:pt x="50" y="3016"/>
                    <a:pt x="2031" y="3159"/>
                  </a:cubicBezTo>
                  <a:cubicBezTo>
                    <a:pt x="28174" y="5092"/>
                    <a:pt x="54203" y="8537"/>
                    <a:pt x="79956" y="13427"/>
                  </a:cubicBezTo>
                  <a:cubicBezTo>
                    <a:pt x="87235" y="14808"/>
                    <a:pt x="94482" y="16319"/>
                    <a:pt x="101696" y="17944"/>
                  </a:cubicBezTo>
                  <a:cubicBezTo>
                    <a:pt x="101828" y="17974"/>
                    <a:pt x="101956" y="17987"/>
                    <a:pt x="102078" y="17987"/>
                  </a:cubicBezTo>
                  <a:cubicBezTo>
                    <a:pt x="103778" y="17987"/>
                    <a:pt x="104390" y="15315"/>
                    <a:pt x="102541" y="14906"/>
                  </a:cubicBezTo>
                  <a:cubicBezTo>
                    <a:pt x="76788" y="9138"/>
                    <a:pt x="50726" y="4848"/>
                    <a:pt x="24485" y="2037"/>
                  </a:cubicBezTo>
                  <a:cubicBezTo>
                    <a:pt x="17011" y="1241"/>
                    <a:pt x="9521" y="559"/>
                    <a:pt x="2031" y="6"/>
                  </a:cubicBezTo>
                  <a:cubicBezTo>
                    <a:pt x="1980" y="2"/>
                    <a:pt x="1930" y="0"/>
                    <a:pt x="1882"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6"/>
            <p:cNvSpPr/>
            <p:nvPr/>
          </p:nvSpPr>
          <p:spPr>
            <a:xfrm>
              <a:off x="2184325" y="2504250"/>
              <a:ext cx="2849650" cy="431375"/>
            </a:xfrm>
            <a:custGeom>
              <a:rect b="b" l="l" r="r" t="t"/>
              <a:pathLst>
                <a:path extrusionOk="0" h="17255" w="113986">
                  <a:moveTo>
                    <a:pt x="2505" y="1"/>
                  </a:moveTo>
                  <a:cubicBezTo>
                    <a:pt x="705" y="1"/>
                    <a:pt x="0" y="2793"/>
                    <a:pt x="1928" y="3057"/>
                  </a:cubicBezTo>
                  <a:cubicBezTo>
                    <a:pt x="30459" y="7087"/>
                    <a:pt x="59039" y="10856"/>
                    <a:pt x="87652" y="14349"/>
                  </a:cubicBezTo>
                  <a:cubicBezTo>
                    <a:pt x="95760" y="15340"/>
                    <a:pt x="103867" y="16299"/>
                    <a:pt x="111975" y="17241"/>
                  </a:cubicBezTo>
                  <a:cubicBezTo>
                    <a:pt x="112049" y="17251"/>
                    <a:pt x="112121" y="17255"/>
                    <a:pt x="112190" y="17255"/>
                  </a:cubicBezTo>
                  <a:cubicBezTo>
                    <a:pt x="113986" y="17255"/>
                    <a:pt x="113900" y="14308"/>
                    <a:pt x="111975" y="14089"/>
                  </a:cubicBezTo>
                  <a:cubicBezTo>
                    <a:pt x="83525" y="10775"/>
                    <a:pt x="55091" y="7184"/>
                    <a:pt x="26706" y="3333"/>
                  </a:cubicBezTo>
                  <a:cubicBezTo>
                    <a:pt x="18728" y="2245"/>
                    <a:pt x="10734" y="1140"/>
                    <a:pt x="2756" y="19"/>
                  </a:cubicBezTo>
                  <a:cubicBezTo>
                    <a:pt x="2670" y="7"/>
                    <a:pt x="2586" y="1"/>
                    <a:pt x="2505"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6"/>
            <p:cNvSpPr/>
            <p:nvPr/>
          </p:nvSpPr>
          <p:spPr>
            <a:xfrm>
              <a:off x="2255750" y="2233425"/>
              <a:ext cx="2944500" cy="480650"/>
            </a:xfrm>
            <a:custGeom>
              <a:rect b="b" l="l" r="r" t="t"/>
              <a:pathLst>
                <a:path extrusionOk="0" h="19226" w="117780">
                  <a:moveTo>
                    <a:pt x="1795" y="1"/>
                  </a:moveTo>
                  <a:cubicBezTo>
                    <a:pt x="1" y="1"/>
                    <a:pt x="87" y="2932"/>
                    <a:pt x="2011" y="3166"/>
                  </a:cubicBezTo>
                  <a:cubicBezTo>
                    <a:pt x="31501" y="6741"/>
                    <a:pt x="60943" y="10770"/>
                    <a:pt x="90303" y="15287"/>
                  </a:cubicBezTo>
                  <a:cubicBezTo>
                    <a:pt x="98557" y="16555"/>
                    <a:pt x="106795" y="17855"/>
                    <a:pt x="115032" y="19203"/>
                  </a:cubicBezTo>
                  <a:cubicBezTo>
                    <a:pt x="115129" y="19218"/>
                    <a:pt x="115222" y="19225"/>
                    <a:pt x="115313" y="19225"/>
                  </a:cubicBezTo>
                  <a:cubicBezTo>
                    <a:pt x="117106" y="19225"/>
                    <a:pt x="117779" y="16458"/>
                    <a:pt x="115877" y="16148"/>
                  </a:cubicBezTo>
                  <a:lnTo>
                    <a:pt x="115877" y="16148"/>
                  </a:lnTo>
                  <a:lnTo>
                    <a:pt x="115877" y="16165"/>
                  </a:lnTo>
                  <a:cubicBezTo>
                    <a:pt x="86387" y="11355"/>
                    <a:pt x="56816" y="7033"/>
                    <a:pt x="27180" y="3183"/>
                  </a:cubicBezTo>
                  <a:cubicBezTo>
                    <a:pt x="18796" y="2078"/>
                    <a:pt x="10395" y="1038"/>
                    <a:pt x="2011" y="14"/>
                  </a:cubicBezTo>
                  <a:cubicBezTo>
                    <a:pt x="1937" y="5"/>
                    <a:pt x="1865" y="1"/>
                    <a:pt x="1795"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6"/>
            <p:cNvSpPr/>
            <p:nvPr/>
          </p:nvSpPr>
          <p:spPr>
            <a:xfrm>
              <a:off x="2319125" y="2046725"/>
              <a:ext cx="3231150" cy="500100"/>
            </a:xfrm>
            <a:custGeom>
              <a:rect b="b" l="l" r="r" t="t"/>
              <a:pathLst>
                <a:path extrusionOk="0" h="20004" w="129246">
                  <a:moveTo>
                    <a:pt x="2448" y="0"/>
                  </a:moveTo>
                  <a:cubicBezTo>
                    <a:pt x="666" y="0"/>
                    <a:pt x="0" y="2754"/>
                    <a:pt x="1897" y="3063"/>
                  </a:cubicBezTo>
                  <a:cubicBezTo>
                    <a:pt x="34263" y="8376"/>
                    <a:pt x="66727" y="12974"/>
                    <a:pt x="99320" y="16841"/>
                  </a:cubicBezTo>
                  <a:cubicBezTo>
                    <a:pt x="108614" y="17946"/>
                    <a:pt x="117924" y="19002"/>
                    <a:pt x="127234" y="19993"/>
                  </a:cubicBezTo>
                  <a:cubicBezTo>
                    <a:pt x="127299" y="20000"/>
                    <a:pt x="127362" y="20003"/>
                    <a:pt x="127423" y="20003"/>
                  </a:cubicBezTo>
                  <a:cubicBezTo>
                    <a:pt x="129246" y="20003"/>
                    <a:pt x="129168" y="17045"/>
                    <a:pt x="127234" y="16841"/>
                  </a:cubicBezTo>
                  <a:lnTo>
                    <a:pt x="127234" y="16825"/>
                  </a:lnTo>
                  <a:cubicBezTo>
                    <a:pt x="94689" y="13364"/>
                    <a:pt x="62226" y="9188"/>
                    <a:pt x="29860" y="4298"/>
                  </a:cubicBezTo>
                  <a:cubicBezTo>
                    <a:pt x="20810" y="2933"/>
                    <a:pt x="11760" y="1503"/>
                    <a:pt x="2742" y="24"/>
                  </a:cubicBezTo>
                  <a:cubicBezTo>
                    <a:pt x="2641" y="8"/>
                    <a:pt x="2543" y="0"/>
                    <a:pt x="2448"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6"/>
            <p:cNvSpPr/>
            <p:nvPr/>
          </p:nvSpPr>
          <p:spPr>
            <a:xfrm>
              <a:off x="2212225" y="1851325"/>
              <a:ext cx="3500525" cy="447400"/>
            </a:xfrm>
            <a:custGeom>
              <a:rect b="b" l="l" r="r" t="t"/>
              <a:pathLst>
                <a:path extrusionOk="0" h="17896" w="140021">
                  <a:moveTo>
                    <a:pt x="1839" y="0"/>
                  </a:moveTo>
                  <a:cubicBezTo>
                    <a:pt x="1" y="0"/>
                    <a:pt x="59" y="2988"/>
                    <a:pt x="2014" y="3177"/>
                  </a:cubicBezTo>
                  <a:cubicBezTo>
                    <a:pt x="37402" y="6606"/>
                    <a:pt x="72774" y="10343"/>
                    <a:pt x="108097" y="14388"/>
                  </a:cubicBezTo>
                  <a:cubicBezTo>
                    <a:pt x="118073" y="15526"/>
                    <a:pt x="128049" y="16696"/>
                    <a:pt x="138009" y="17882"/>
                  </a:cubicBezTo>
                  <a:cubicBezTo>
                    <a:pt x="138084" y="17891"/>
                    <a:pt x="138156" y="17895"/>
                    <a:pt x="138226" y="17895"/>
                  </a:cubicBezTo>
                  <a:cubicBezTo>
                    <a:pt x="140020" y="17895"/>
                    <a:pt x="139934" y="14964"/>
                    <a:pt x="138009" y="14730"/>
                  </a:cubicBezTo>
                  <a:cubicBezTo>
                    <a:pt x="102702" y="10521"/>
                    <a:pt x="67363" y="6606"/>
                    <a:pt x="31991" y="2999"/>
                  </a:cubicBezTo>
                  <a:cubicBezTo>
                    <a:pt x="21983" y="1975"/>
                    <a:pt x="12006" y="984"/>
                    <a:pt x="2014" y="9"/>
                  </a:cubicBezTo>
                  <a:cubicBezTo>
                    <a:pt x="1954" y="3"/>
                    <a:pt x="1896" y="0"/>
                    <a:pt x="1839"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6"/>
            <p:cNvSpPr/>
            <p:nvPr/>
          </p:nvSpPr>
          <p:spPr>
            <a:xfrm>
              <a:off x="2288700" y="1537100"/>
              <a:ext cx="3436850" cy="558275"/>
            </a:xfrm>
            <a:custGeom>
              <a:rect b="b" l="l" r="r" t="t"/>
              <a:pathLst>
                <a:path extrusionOk="0" h="22331" w="137474">
                  <a:moveTo>
                    <a:pt x="2503" y="1"/>
                  </a:moveTo>
                  <a:cubicBezTo>
                    <a:pt x="690" y="1"/>
                    <a:pt x="0" y="2793"/>
                    <a:pt x="1912" y="3073"/>
                  </a:cubicBezTo>
                  <a:lnTo>
                    <a:pt x="105412" y="18070"/>
                  </a:lnTo>
                  <a:lnTo>
                    <a:pt x="134723" y="22310"/>
                  </a:lnTo>
                  <a:cubicBezTo>
                    <a:pt x="134814" y="22324"/>
                    <a:pt x="134902" y="22330"/>
                    <a:pt x="134988" y="22330"/>
                  </a:cubicBezTo>
                  <a:cubicBezTo>
                    <a:pt x="136778" y="22330"/>
                    <a:pt x="137474" y="19551"/>
                    <a:pt x="135551" y="19272"/>
                  </a:cubicBezTo>
                  <a:lnTo>
                    <a:pt x="32052" y="4275"/>
                  </a:lnTo>
                  <a:lnTo>
                    <a:pt x="2757" y="18"/>
                  </a:lnTo>
                  <a:cubicBezTo>
                    <a:pt x="2670" y="6"/>
                    <a:pt x="2586" y="1"/>
                    <a:pt x="2503"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6"/>
            <p:cNvSpPr/>
            <p:nvPr/>
          </p:nvSpPr>
          <p:spPr>
            <a:xfrm>
              <a:off x="2322400" y="1298325"/>
              <a:ext cx="3324275" cy="586450"/>
            </a:xfrm>
            <a:custGeom>
              <a:rect b="b" l="l" r="r" t="t"/>
              <a:pathLst>
                <a:path extrusionOk="0" h="23458" w="132971">
                  <a:moveTo>
                    <a:pt x="1781" y="0"/>
                  </a:moveTo>
                  <a:cubicBezTo>
                    <a:pt x="1" y="0"/>
                    <a:pt x="106" y="2918"/>
                    <a:pt x="2010" y="3184"/>
                  </a:cubicBezTo>
                  <a:cubicBezTo>
                    <a:pt x="35432" y="7603"/>
                    <a:pt x="68773" y="12689"/>
                    <a:pt x="102016" y="18408"/>
                  </a:cubicBezTo>
                  <a:cubicBezTo>
                    <a:pt x="111440" y="20033"/>
                    <a:pt x="120831" y="21706"/>
                    <a:pt x="130239" y="23429"/>
                  </a:cubicBezTo>
                  <a:cubicBezTo>
                    <a:pt x="130349" y="23449"/>
                    <a:pt x="130455" y="23458"/>
                    <a:pt x="130558" y="23458"/>
                  </a:cubicBezTo>
                  <a:cubicBezTo>
                    <a:pt x="132308" y="23458"/>
                    <a:pt x="132971" y="20727"/>
                    <a:pt x="131068" y="20374"/>
                  </a:cubicBezTo>
                  <a:lnTo>
                    <a:pt x="131068" y="20374"/>
                  </a:lnTo>
                  <a:lnTo>
                    <a:pt x="131068" y="20390"/>
                  </a:lnTo>
                  <a:cubicBezTo>
                    <a:pt x="97564" y="14232"/>
                    <a:pt x="63947" y="8741"/>
                    <a:pt x="30217" y="3915"/>
                  </a:cubicBezTo>
                  <a:cubicBezTo>
                    <a:pt x="20825" y="2566"/>
                    <a:pt x="11418" y="1267"/>
                    <a:pt x="2010" y="15"/>
                  </a:cubicBezTo>
                  <a:cubicBezTo>
                    <a:pt x="1930" y="5"/>
                    <a:pt x="1854" y="0"/>
                    <a:pt x="1781"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6"/>
            <p:cNvSpPr/>
            <p:nvPr/>
          </p:nvSpPr>
          <p:spPr>
            <a:xfrm>
              <a:off x="2278850" y="1007875"/>
              <a:ext cx="3221100" cy="663325"/>
            </a:xfrm>
            <a:custGeom>
              <a:rect b="b" l="l" r="r" t="t"/>
              <a:pathLst>
                <a:path extrusionOk="0" h="26533" w="128844">
                  <a:moveTo>
                    <a:pt x="2397" y="1"/>
                  </a:moveTo>
                  <a:cubicBezTo>
                    <a:pt x="656" y="1"/>
                    <a:pt x="0" y="2719"/>
                    <a:pt x="1884" y="3071"/>
                  </a:cubicBezTo>
                  <a:lnTo>
                    <a:pt x="98916" y="21382"/>
                  </a:lnTo>
                  <a:lnTo>
                    <a:pt x="126115" y="26500"/>
                  </a:lnTo>
                  <a:cubicBezTo>
                    <a:pt x="126230" y="26522"/>
                    <a:pt x="126341" y="26532"/>
                    <a:pt x="126447" y="26532"/>
                  </a:cubicBezTo>
                  <a:cubicBezTo>
                    <a:pt x="128188" y="26532"/>
                    <a:pt x="128843" y="23814"/>
                    <a:pt x="126960" y="23462"/>
                  </a:cubicBezTo>
                  <a:lnTo>
                    <a:pt x="29928" y="5167"/>
                  </a:lnTo>
                  <a:lnTo>
                    <a:pt x="2729" y="32"/>
                  </a:lnTo>
                  <a:cubicBezTo>
                    <a:pt x="2614" y="11"/>
                    <a:pt x="2503" y="1"/>
                    <a:pt x="2397"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6"/>
            <p:cNvSpPr/>
            <p:nvPr/>
          </p:nvSpPr>
          <p:spPr>
            <a:xfrm>
              <a:off x="2302600" y="783375"/>
              <a:ext cx="3099725" cy="672875"/>
            </a:xfrm>
            <a:custGeom>
              <a:rect b="b" l="l" r="r" t="t"/>
              <a:pathLst>
                <a:path extrusionOk="0" h="26915" w="123989">
                  <a:moveTo>
                    <a:pt x="2432" y="1"/>
                  </a:moveTo>
                  <a:cubicBezTo>
                    <a:pt x="672" y="1"/>
                    <a:pt x="1" y="2743"/>
                    <a:pt x="1908" y="3082"/>
                  </a:cubicBezTo>
                  <a:cubicBezTo>
                    <a:pt x="33072" y="8541"/>
                    <a:pt x="64138" y="14569"/>
                    <a:pt x="95090" y="21150"/>
                  </a:cubicBezTo>
                  <a:cubicBezTo>
                    <a:pt x="103848" y="23018"/>
                    <a:pt x="112590" y="24919"/>
                    <a:pt x="121315" y="26869"/>
                  </a:cubicBezTo>
                  <a:cubicBezTo>
                    <a:pt x="121451" y="26900"/>
                    <a:pt x="121583" y="26915"/>
                    <a:pt x="121708" y="26915"/>
                  </a:cubicBezTo>
                  <a:cubicBezTo>
                    <a:pt x="123398" y="26915"/>
                    <a:pt x="123989" y="24239"/>
                    <a:pt x="122143" y="23831"/>
                  </a:cubicBezTo>
                  <a:cubicBezTo>
                    <a:pt x="91272" y="16925"/>
                    <a:pt x="60287" y="10588"/>
                    <a:pt x="29189" y="4804"/>
                  </a:cubicBezTo>
                  <a:cubicBezTo>
                    <a:pt x="20382" y="3163"/>
                    <a:pt x="11576" y="1571"/>
                    <a:pt x="2737" y="27"/>
                  </a:cubicBezTo>
                  <a:cubicBezTo>
                    <a:pt x="2632" y="9"/>
                    <a:pt x="2530" y="1"/>
                    <a:pt x="2432"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6"/>
            <p:cNvSpPr/>
            <p:nvPr/>
          </p:nvSpPr>
          <p:spPr>
            <a:xfrm>
              <a:off x="2394675" y="625325"/>
              <a:ext cx="2768300" cy="544650"/>
            </a:xfrm>
            <a:custGeom>
              <a:rect b="b" l="l" r="r" t="t"/>
              <a:pathLst>
                <a:path extrusionOk="0" h="21786" w="110732">
                  <a:moveTo>
                    <a:pt x="1808" y="1"/>
                  </a:moveTo>
                  <a:cubicBezTo>
                    <a:pt x="0" y="1"/>
                    <a:pt x="82" y="2945"/>
                    <a:pt x="2011" y="3165"/>
                  </a:cubicBezTo>
                  <a:cubicBezTo>
                    <a:pt x="29876" y="6284"/>
                    <a:pt x="57547" y="10752"/>
                    <a:pt x="85022" y="16553"/>
                  </a:cubicBezTo>
                  <a:cubicBezTo>
                    <a:pt x="92724" y="18178"/>
                    <a:pt x="100409" y="19900"/>
                    <a:pt x="108062" y="21736"/>
                  </a:cubicBezTo>
                  <a:cubicBezTo>
                    <a:pt x="108202" y="21770"/>
                    <a:pt x="108337" y="21786"/>
                    <a:pt x="108466" y="21786"/>
                  </a:cubicBezTo>
                  <a:cubicBezTo>
                    <a:pt x="110134" y="21786"/>
                    <a:pt x="110732" y="19135"/>
                    <a:pt x="108907" y="18698"/>
                  </a:cubicBezTo>
                  <a:cubicBezTo>
                    <a:pt x="81415" y="12117"/>
                    <a:pt x="53664" y="6885"/>
                    <a:pt x="25636" y="2970"/>
                  </a:cubicBezTo>
                  <a:cubicBezTo>
                    <a:pt x="17772" y="1881"/>
                    <a:pt x="9908" y="890"/>
                    <a:pt x="2011" y="13"/>
                  </a:cubicBezTo>
                  <a:cubicBezTo>
                    <a:pt x="1941" y="5"/>
                    <a:pt x="1874" y="1"/>
                    <a:pt x="1808"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6"/>
            <p:cNvSpPr/>
            <p:nvPr/>
          </p:nvSpPr>
          <p:spPr>
            <a:xfrm>
              <a:off x="2457500" y="439850"/>
              <a:ext cx="2550725" cy="453975"/>
            </a:xfrm>
            <a:custGeom>
              <a:rect b="b" l="l" r="r" t="t"/>
              <a:pathLst>
                <a:path extrusionOk="0" h="18159" w="102029">
                  <a:moveTo>
                    <a:pt x="2469" y="0"/>
                  </a:moveTo>
                  <a:cubicBezTo>
                    <a:pt x="689" y="0"/>
                    <a:pt x="1" y="2768"/>
                    <a:pt x="1903" y="3077"/>
                  </a:cubicBezTo>
                  <a:cubicBezTo>
                    <a:pt x="27104" y="7139"/>
                    <a:pt x="52320" y="11071"/>
                    <a:pt x="77553" y="14889"/>
                  </a:cubicBezTo>
                  <a:cubicBezTo>
                    <a:pt x="84784" y="15978"/>
                    <a:pt x="92030" y="17067"/>
                    <a:pt x="99277" y="18139"/>
                  </a:cubicBezTo>
                  <a:cubicBezTo>
                    <a:pt x="99368" y="18152"/>
                    <a:pt x="99456" y="18159"/>
                    <a:pt x="99542" y="18159"/>
                  </a:cubicBezTo>
                  <a:cubicBezTo>
                    <a:pt x="101332" y="18159"/>
                    <a:pt x="102029" y="15379"/>
                    <a:pt x="100122" y="15084"/>
                  </a:cubicBezTo>
                  <a:lnTo>
                    <a:pt x="100106" y="15084"/>
                  </a:lnTo>
                  <a:cubicBezTo>
                    <a:pt x="74856" y="11347"/>
                    <a:pt x="49639" y="7480"/>
                    <a:pt x="24439" y="3500"/>
                  </a:cubicBezTo>
                  <a:cubicBezTo>
                    <a:pt x="17209" y="2346"/>
                    <a:pt x="9978" y="1192"/>
                    <a:pt x="2748" y="22"/>
                  </a:cubicBezTo>
                  <a:cubicBezTo>
                    <a:pt x="2652" y="8"/>
                    <a:pt x="2559" y="0"/>
                    <a:pt x="2469"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6"/>
            <p:cNvSpPr/>
            <p:nvPr/>
          </p:nvSpPr>
          <p:spPr>
            <a:xfrm>
              <a:off x="2462400" y="238175"/>
              <a:ext cx="2469050" cy="422100"/>
            </a:xfrm>
            <a:custGeom>
              <a:rect b="b" l="l" r="r" t="t"/>
              <a:pathLst>
                <a:path extrusionOk="0" h="16884" w="98762">
                  <a:moveTo>
                    <a:pt x="3718" y="0"/>
                  </a:moveTo>
                  <a:cubicBezTo>
                    <a:pt x="3446" y="0"/>
                    <a:pt x="3179" y="48"/>
                    <a:pt x="2926" y="193"/>
                  </a:cubicBezTo>
                  <a:cubicBezTo>
                    <a:pt x="2227" y="583"/>
                    <a:pt x="1609" y="1509"/>
                    <a:pt x="1073" y="2078"/>
                  </a:cubicBezTo>
                  <a:cubicBezTo>
                    <a:pt x="1" y="3212"/>
                    <a:pt x="1063" y="4797"/>
                    <a:pt x="2246" y="4797"/>
                  </a:cubicBezTo>
                  <a:cubicBezTo>
                    <a:pt x="2604" y="4797"/>
                    <a:pt x="2974" y="4651"/>
                    <a:pt x="3299" y="4304"/>
                  </a:cubicBezTo>
                  <a:lnTo>
                    <a:pt x="4314" y="3236"/>
                  </a:lnTo>
                  <a:lnTo>
                    <a:pt x="75473" y="13809"/>
                  </a:lnTo>
                  <a:lnTo>
                    <a:pt x="96010" y="16863"/>
                  </a:lnTo>
                  <a:cubicBezTo>
                    <a:pt x="96101" y="16877"/>
                    <a:pt x="96189" y="16883"/>
                    <a:pt x="96275" y="16883"/>
                  </a:cubicBezTo>
                  <a:cubicBezTo>
                    <a:pt x="98065" y="16883"/>
                    <a:pt x="98761" y="14103"/>
                    <a:pt x="96839" y="13809"/>
                  </a:cubicBezTo>
                  <a:lnTo>
                    <a:pt x="96855" y="13809"/>
                  </a:lnTo>
                  <a:lnTo>
                    <a:pt x="20912" y="2533"/>
                  </a:lnTo>
                  <a:lnTo>
                    <a:pt x="10026" y="908"/>
                  </a:lnTo>
                  <a:cubicBezTo>
                    <a:pt x="8271" y="648"/>
                    <a:pt x="6500" y="388"/>
                    <a:pt x="4745" y="128"/>
                  </a:cubicBezTo>
                  <a:cubicBezTo>
                    <a:pt x="4403" y="74"/>
                    <a:pt x="4056" y="0"/>
                    <a:pt x="3718"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7" name="Google Shape;2817;p46"/>
          <p:cNvSpPr txBox="1"/>
          <p:nvPr>
            <p:ph type="ctrTitle"/>
          </p:nvPr>
        </p:nvSpPr>
        <p:spPr>
          <a:xfrm flipH="1">
            <a:off x="3896850" y="369809"/>
            <a:ext cx="4622400" cy="1229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…AND THE SAME GOES FOR TABLES</a:t>
            </a:r>
            <a:endParaRPr/>
          </a:p>
        </p:txBody>
      </p:sp>
      <p:graphicFrame>
        <p:nvGraphicFramePr>
          <p:cNvPr id="2818" name="Google Shape;2818;p46"/>
          <p:cNvGraphicFramePr/>
          <p:nvPr/>
        </p:nvGraphicFramePr>
        <p:xfrm>
          <a:off x="1678400" y="2049110"/>
          <a:ext cx="3000000" cy="3000000"/>
        </p:xfrm>
        <a:graphic>
          <a:graphicData uri="http://schemas.openxmlformats.org/drawingml/2006/table">
            <a:tbl>
              <a:tblPr>
                <a:noFill/>
                <a:tableStyleId>{C7B34BBB-E6D7-4E84-8F1E-B9CE0DA1108C}</a:tableStyleId>
              </a:tblPr>
              <a:tblGrid>
                <a:gridCol w="1047050"/>
                <a:gridCol w="1583275"/>
                <a:gridCol w="1578375"/>
                <a:gridCol w="1578300"/>
              </a:tblGrid>
              <a:tr h="440875">
                <a:tc>
                  <a:txBody>
                    <a:bodyPr/>
                    <a:lstStyle/>
                    <a:p>
                      <a:pPr indent="0" lvl="0" marL="0" rtl="0" algn="l">
                        <a:spcBef>
                          <a:spcPts val="0"/>
                        </a:spcBef>
                        <a:spcAft>
                          <a:spcPts val="0"/>
                        </a:spcAft>
                        <a:buNone/>
                      </a:pPr>
                      <a:r>
                        <a:t/>
                      </a:r>
                      <a:endParaRPr sz="1800">
                        <a:solidFill>
                          <a:srgbClr val="541C1D"/>
                        </a:solidFill>
                        <a:latin typeface="Ubuntu Light"/>
                        <a:ea typeface="Ubuntu Light"/>
                        <a:cs typeface="Ubuntu Light"/>
                        <a:sym typeface="Ubuntu Light"/>
                      </a:endParaRPr>
                    </a:p>
                  </a:txBody>
                  <a:tcPr marT="68575" marB="68575" marR="91425" marL="91425" anchor="ctr">
                    <a:lnL cap="flat" cmpd="sng" w="28575">
                      <a:solidFill>
                        <a:srgbClr val="666666">
                          <a:alpha val="0"/>
                        </a:srgbClr>
                      </a:solidFill>
                      <a:prstDash val="solid"/>
                      <a:round/>
                      <a:headEnd len="sm" w="sm" type="none"/>
                      <a:tailEnd len="sm" w="sm" type="none"/>
                    </a:lnL>
                    <a:lnR cap="flat" cmpd="sng" w="28575">
                      <a:solidFill>
                        <a:srgbClr val="FAE1C8"/>
                      </a:solidFill>
                      <a:prstDash val="solid"/>
                      <a:round/>
                      <a:headEnd len="sm" w="sm" type="none"/>
                      <a:tailEnd len="sm" w="sm" type="none"/>
                    </a:lnR>
                    <a:lnT cap="flat" cmpd="sng" w="28575">
                      <a:solidFill>
                        <a:srgbClr val="666666">
                          <a:alpha val="0"/>
                        </a:srgbClr>
                      </a:solidFill>
                      <a:prstDash val="solid"/>
                      <a:round/>
                      <a:headEnd len="sm" w="sm" type="none"/>
                      <a:tailEnd len="sm" w="sm" type="none"/>
                    </a:lnT>
                    <a:lnB cap="flat" cmpd="sng" w="19050">
                      <a:solidFill>
                        <a:srgbClr val="FECB5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s" sz="1200">
                          <a:solidFill>
                            <a:srgbClr val="541C1D"/>
                          </a:solidFill>
                          <a:latin typeface="Roboto"/>
                          <a:ea typeface="Roboto"/>
                          <a:cs typeface="Roboto"/>
                          <a:sym typeface="Roboto"/>
                        </a:rPr>
                        <a:t>MASS</a:t>
                      </a:r>
                      <a:endParaRPr sz="1200">
                        <a:solidFill>
                          <a:srgbClr val="541C1D"/>
                        </a:solidFill>
                        <a:latin typeface="Roboto"/>
                        <a:ea typeface="Roboto"/>
                        <a:cs typeface="Roboto"/>
                        <a:sym typeface="Roboto"/>
                      </a:endParaRPr>
                    </a:p>
                    <a:p>
                      <a:pPr indent="0" lvl="0" marL="0" rtl="0" algn="ctr">
                        <a:spcBef>
                          <a:spcPts val="0"/>
                        </a:spcBef>
                        <a:spcAft>
                          <a:spcPts val="0"/>
                        </a:spcAft>
                        <a:buNone/>
                      </a:pPr>
                      <a:r>
                        <a:rPr lang="es" sz="900">
                          <a:solidFill>
                            <a:srgbClr val="541C1D"/>
                          </a:solidFill>
                          <a:latin typeface="Roboto"/>
                          <a:ea typeface="Roboto"/>
                          <a:cs typeface="Roboto"/>
                          <a:sym typeface="Roboto"/>
                        </a:rPr>
                        <a:t>(earths)</a:t>
                      </a:r>
                      <a:endParaRPr sz="900">
                        <a:solidFill>
                          <a:srgbClr val="541C1D"/>
                        </a:solidFill>
                        <a:latin typeface="Roboto"/>
                        <a:ea typeface="Roboto"/>
                        <a:cs typeface="Roboto"/>
                        <a:sym typeface="Roboto"/>
                      </a:endParaRPr>
                    </a:p>
                  </a:txBody>
                  <a:tcPr marT="68575" marB="68575" marR="91425" marL="91425">
                    <a:lnL cap="flat" cmpd="sng" w="28575">
                      <a:solidFill>
                        <a:srgbClr val="FAE1C8"/>
                      </a:solidFill>
                      <a:prstDash val="solid"/>
                      <a:round/>
                      <a:headEnd len="sm" w="sm" type="none"/>
                      <a:tailEnd len="sm" w="sm" type="none"/>
                    </a:lnL>
                    <a:lnR cap="flat" cmpd="sng" w="28575">
                      <a:solidFill>
                        <a:srgbClr val="FECB5E">
                          <a:alpha val="0"/>
                        </a:srgbClr>
                      </a:solidFill>
                      <a:prstDash val="solid"/>
                      <a:round/>
                      <a:headEnd len="sm" w="sm" type="none"/>
                      <a:tailEnd len="sm" w="sm" type="none"/>
                    </a:lnR>
                    <a:lnT cap="flat" cmpd="sng" w="28575">
                      <a:solidFill>
                        <a:srgbClr val="FECB5E">
                          <a:alpha val="0"/>
                        </a:srgbClr>
                      </a:solidFill>
                      <a:prstDash val="solid"/>
                      <a:round/>
                      <a:headEnd len="sm" w="sm" type="none"/>
                      <a:tailEnd len="sm" w="sm" type="none"/>
                    </a:lnT>
                    <a:lnB cap="flat" cmpd="sng" w="28575">
                      <a:solidFill>
                        <a:srgbClr val="FAE1C8"/>
                      </a:solidFill>
                      <a:prstDash val="solid"/>
                      <a:round/>
                      <a:headEnd len="sm" w="sm" type="none"/>
                      <a:tailEnd len="sm" w="sm" type="none"/>
                    </a:lnB>
                    <a:solidFill>
                      <a:srgbClr val="FECB5E">
                        <a:alpha val="75380"/>
                      </a:srgbClr>
                    </a:solidFill>
                  </a:tcPr>
                </a:tc>
                <a:tc>
                  <a:txBody>
                    <a:bodyPr/>
                    <a:lstStyle/>
                    <a:p>
                      <a:pPr indent="0" lvl="0" marL="0" rtl="0" algn="ctr">
                        <a:spcBef>
                          <a:spcPts val="0"/>
                        </a:spcBef>
                        <a:spcAft>
                          <a:spcPts val="0"/>
                        </a:spcAft>
                        <a:buClr>
                          <a:srgbClr val="000000"/>
                        </a:buClr>
                        <a:buSzPts val="1100"/>
                        <a:buFont typeface="Arial"/>
                        <a:buNone/>
                      </a:pPr>
                      <a:r>
                        <a:rPr lang="es" sz="1200">
                          <a:solidFill>
                            <a:srgbClr val="541C1D"/>
                          </a:solidFill>
                          <a:latin typeface="Roboto"/>
                          <a:ea typeface="Roboto"/>
                          <a:cs typeface="Roboto"/>
                          <a:sym typeface="Roboto"/>
                        </a:rPr>
                        <a:t>DIAMETER</a:t>
                      </a:r>
                      <a:endParaRPr sz="1200">
                        <a:solidFill>
                          <a:srgbClr val="541C1D"/>
                        </a:solidFill>
                        <a:latin typeface="Roboto"/>
                        <a:ea typeface="Roboto"/>
                        <a:cs typeface="Roboto"/>
                        <a:sym typeface="Roboto"/>
                      </a:endParaRPr>
                    </a:p>
                    <a:p>
                      <a:pPr indent="0" lvl="0" marL="0" rtl="0" algn="ctr">
                        <a:spcBef>
                          <a:spcPts val="0"/>
                        </a:spcBef>
                        <a:spcAft>
                          <a:spcPts val="0"/>
                        </a:spcAft>
                        <a:buNone/>
                      </a:pPr>
                      <a:r>
                        <a:rPr lang="es" sz="900">
                          <a:solidFill>
                            <a:srgbClr val="541C1D"/>
                          </a:solidFill>
                          <a:latin typeface="Roboto"/>
                          <a:ea typeface="Roboto"/>
                          <a:cs typeface="Roboto"/>
                          <a:sym typeface="Roboto"/>
                        </a:rPr>
                        <a:t>(earths)</a:t>
                      </a:r>
                      <a:endParaRPr sz="1200">
                        <a:solidFill>
                          <a:srgbClr val="541C1D"/>
                        </a:solidFill>
                        <a:latin typeface="Roboto"/>
                        <a:ea typeface="Roboto"/>
                        <a:cs typeface="Roboto"/>
                        <a:sym typeface="Roboto"/>
                      </a:endParaRPr>
                    </a:p>
                  </a:txBody>
                  <a:tcPr marT="68575" marB="68575" marR="91425" marL="91425">
                    <a:lnL cap="flat" cmpd="sng" w="28575">
                      <a:solidFill>
                        <a:srgbClr val="FECB5E">
                          <a:alpha val="0"/>
                        </a:srgbClr>
                      </a:solidFill>
                      <a:prstDash val="solid"/>
                      <a:round/>
                      <a:headEnd len="sm" w="sm" type="none"/>
                      <a:tailEnd len="sm" w="sm" type="none"/>
                    </a:lnL>
                    <a:lnR cap="flat" cmpd="sng" w="28575">
                      <a:solidFill>
                        <a:srgbClr val="FECB5E">
                          <a:alpha val="0"/>
                        </a:srgbClr>
                      </a:solidFill>
                      <a:prstDash val="solid"/>
                      <a:round/>
                      <a:headEnd len="sm" w="sm" type="none"/>
                      <a:tailEnd len="sm" w="sm" type="none"/>
                    </a:lnR>
                    <a:lnT cap="flat" cmpd="sng" w="28575">
                      <a:solidFill>
                        <a:srgbClr val="FECB5E">
                          <a:alpha val="0"/>
                        </a:srgbClr>
                      </a:solidFill>
                      <a:prstDash val="solid"/>
                      <a:round/>
                      <a:headEnd len="sm" w="sm" type="none"/>
                      <a:tailEnd len="sm" w="sm" type="none"/>
                    </a:lnT>
                    <a:lnB cap="flat" cmpd="sng" w="28575">
                      <a:solidFill>
                        <a:srgbClr val="FAE1C8"/>
                      </a:solidFill>
                      <a:prstDash val="solid"/>
                      <a:round/>
                      <a:headEnd len="sm" w="sm" type="none"/>
                      <a:tailEnd len="sm" w="sm" type="none"/>
                    </a:lnB>
                    <a:solidFill>
                      <a:srgbClr val="FECB5E">
                        <a:alpha val="75380"/>
                      </a:srgbClr>
                    </a:solidFill>
                  </a:tcPr>
                </a:tc>
                <a:tc>
                  <a:txBody>
                    <a:bodyPr/>
                    <a:lstStyle/>
                    <a:p>
                      <a:pPr indent="0" lvl="0" marL="0" rtl="0" algn="ctr">
                        <a:spcBef>
                          <a:spcPts val="0"/>
                        </a:spcBef>
                        <a:spcAft>
                          <a:spcPts val="0"/>
                        </a:spcAft>
                        <a:buClr>
                          <a:srgbClr val="000000"/>
                        </a:buClr>
                        <a:buSzPts val="1100"/>
                        <a:buFont typeface="Arial"/>
                        <a:buNone/>
                      </a:pPr>
                      <a:r>
                        <a:rPr lang="es" sz="1200">
                          <a:solidFill>
                            <a:srgbClr val="541C1D"/>
                          </a:solidFill>
                          <a:latin typeface="Roboto"/>
                          <a:ea typeface="Roboto"/>
                          <a:cs typeface="Roboto"/>
                          <a:sym typeface="Roboto"/>
                        </a:rPr>
                        <a:t>SURFACE GRAVITY</a:t>
                      </a:r>
                      <a:endParaRPr sz="1200">
                        <a:solidFill>
                          <a:srgbClr val="541C1D"/>
                        </a:solidFill>
                        <a:latin typeface="Roboto"/>
                        <a:ea typeface="Roboto"/>
                        <a:cs typeface="Roboto"/>
                        <a:sym typeface="Roboto"/>
                      </a:endParaRPr>
                    </a:p>
                    <a:p>
                      <a:pPr indent="0" lvl="0" marL="0" rtl="0" algn="ctr">
                        <a:spcBef>
                          <a:spcPts val="0"/>
                        </a:spcBef>
                        <a:spcAft>
                          <a:spcPts val="0"/>
                        </a:spcAft>
                        <a:buClr>
                          <a:srgbClr val="000000"/>
                        </a:buClr>
                        <a:buSzPts val="1100"/>
                        <a:buFont typeface="Arial"/>
                        <a:buNone/>
                      </a:pPr>
                      <a:r>
                        <a:rPr lang="es" sz="900">
                          <a:solidFill>
                            <a:srgbClr val="541C1D"/>
                          </a:solidFill>
                          <a:latin typeface="Roboto"/>
                          <a:ea typeface="Roboto"/>
                          <a:cs typeface="Roboto"/>
                          <a:sym typeface="Roboto"/>
                        </a:rPr>
                        <a:t>(earths)</a:t>
                      </a:r>
                      <a:endParaRPr sz="1200">
                        <a:solidFill>
                          <a:srgbClr val="541C1D"/>
                        </a:solidFill>
                        <a:latin typeface="Roboto"/>
                        <a:ea typeface="Roboto"/>
                        <a:cs typeface="Roboto"/>
                        <a:sym typeface="Roboto"/>
                      </a:endParaRPr>
                    </a:p>
                  </a:txBody>
                  <a:tcPr marT="68575" marB="68575" marR="91425" marL="91425">
                    <a:lnL cap="flat" cmpd="sng" w="28575">
                      <a:solidFill>
                        <a:srgbClr val="FECB5E">
                          <a:alpha val="0"/>
                        </a:srgbClr>
                      </a:solidFill>
                      <a:prstDash val="solid"/>
                      <a:round/>
                      <a:headEnd len="sm" w="sm" type="none"/>
                      <a:tailEnd len="sm" w="sm" type="none"/>
                    </a:lnL>
                    <a:lnR cap="flat" cmpd="sng" w="28575">
                      <a:solidFill>
                        <a:srgbClr val="FAE1C8"/>
                      </a:solidFill>
                      <a:prstDash val="solid"/>
                      <a:round/>
                      <a:headEnd len="sm" w="sm" type="none"/>
                      <a:tailEnd len="sm" w="sm" type="none"/>
                    </a:lnR>
                    <a:lnT cap="flat" cmpd="sng" w="28575">
                      <a:solidFill>
                        <a:srgbClr val="FECB5E">
                          <a:alpha val="0"/>
                        </a:srgbClr>
                      </a:solidFill>
                      <a:prstDash val="solid"/>
                      <a:round/>
                      <a:headEnd len="sm" w="sm" type="none"/>
                      <a:tailEnd len="sm" w="sm" type="none"/>
                    </a:lnT>
                    <a:lnB cap="flat" cmpd="sng" w="28575">
                      <a:solidFill>
                        <a:srgbClr val="FAE1C8"/>
                      </a:solidFill>
                      <a:prstDash val="solid"/>
                      <a:round/>
                      <a:headEnd len="sm" w="sm" type="none"/>
                      <a:tailEnd len="sm" w="sm" type="none"/>
                    </a:lnB>
                    <a:solidFill>
                      <a:srgbClr val="FECB5E">
                        <a:alpha val="75380"/>
                      </a:srgbClr>
                    </a:solidFill>
                  </a:tcPr>
                </a:tc>
              </a:tr>
              <a:tr h="469150">
                <a:tc>
                  <a:txBody>
                    <a:bodyPr/>
                    <a:lstStyle/>
                    <a:p>
                      <a:pPr indent="0" lvl="0" marL="0" rtl="0" algn="ctr">
                        <a:spcBef>
                          <a:spcPts val="0"/>
                        </a:spcBef>
                        <a:spcAft>
                          <a:spcPts val="0"/>
                        </a:spcAft>
                        <a:buNone/>
                      </a:pPr>
                      <a:r>
                        <a:rPr lang="es" sz="1200">
                          <a:solidFill>
                            <a:srgbClr val="541C1D"/>
                          </a:solidFill>
                          <a:latin typeface="Roboto"/>
                          <a:ea typeface="Roboto"/>
                          <a:cs typeface="Roboto"/>
                          <a:sym typeface="Roboto"/>
                        </a:rPr>
                        <a:t>MERCURY</a:t>
                      </a:r>
                      <a:endParaRPr sz="1200">
                        <a:solidFill>
                          <a:srgbClr val="541C1D"/>
                        </a:solidFill>
                        <a:latin typeface="Roboto"/>
                        <a:ea typeface="Roboto"/>
                        <a:cs typeface="Roboto"/>
                        <a:sym typeface="Roboto"/>
                      </a:endParaRPr>
                    </a:p>
                  </a:txBody>
                  <a:tcPr marT="68575" marB="68575" marR="91425" marL="91425" anchor="ctr">
                    <a:lnL cap="flat" cmpd="sng" w="19050">
                      <a:solidFill>
                        <a:srgbClr val="FECB5E">
                          <a:alpha val="0"/>
                        </a:srgbClr>
                      </a:solidFill>
                      <a:prstDash val="solid"/>
                      <a:round/>
                      <a:headEnd len="sm" w="sm" type="none"/>
                      <a:tailEnd len="sm" w="sm" type="none"/>
                    </a:lnL>
                    <a:lnR cap="flat" cmpd="sng" w="28575">
                      <a:solidFill>
                        <a:srgbClr val="FAE1C8"/>
                      </a:solidFill>
                      <a:prstDash val="solid"/>
                      <a:round/>
                      <a:headEnd len="sm" w="sm" type="none"/>
                      <a:tailEnd len="sm" w="sm" type="none"/>
                    </a:lnR>
                    <a:lnT cap="flat" cmpd="sng" w="19050">
                      <a:solidFill>
                        <a:srgbClr val="FECB5E">
                          <a:alpha val="0"/>
                        </a:srgbClr>
                      </a:solidFill>
                      <a:prstDash val="solid"/>
                      <a:round/>
                      <a:headEnd len="sm" w="sm" type="none"/>
                      <a:tailEnd len="sm" w="sm" type="none"/>
                    </a:lnT>
                    <a:lnB cap="flat" cmpd="sng" w="19050">
                      <a:solidFill>
                        <a:srgbClr val="FECB5E">
                          <a:alpha val="0"/>
                        </a:srgbClr>
                      </a:solidFill>
                      <a:prstDash val="solid"/>
                      <a:round/>
                      <a:headEnd len="sm" w="sm" type="none"/>
                      <a:tailEnd len="sm" w="sm" type="none"/>
                    </a:lnB>
                    <a:solidFill>
                      <a:srgbClr val="FECB5E">
                        <a:alpha val="73850"/>
                      </a:srgbClr>
                    </a:solidFill>
                  </a:tcPr>
                </a:tc>
                <a:tc>
                  <a:txBody>
                    <a:bodyPr/>
                    <a:lstStyle/>
                    <a:p>
                      <a:pPr indent="0" lvl="0" marL="0" rtl="0" algn="ctr">
                        <a:spcBef>
                          <a:spcPts val="0"/>
                        </a:spcBef>
                        <a:spcAft>
                          <a:spcPts val="0"/>
                        </a:spcAft>
                        <a:buNone/>
                      </a:pPr>
                      <a:r>
                        <a:rPr lang="es" sz="1200">
                          <a:solidFill>
                            <a:srgbClr val="541C1D"/>
                          </a:solidFill>
                          <a:latin typeface="Arvo"/>
                          <a:ea typeface="Arvo"/>
                          <a:cs typeface="Arvo"/>
                          <a:sym typeface="Arvo"/>
                        </a:rPr>
                        <a:t>0,06</a:t>
                      </a:r>
                      <a:endParaRPr sz="1200">
                        <a:solidFill>
                          <a:srgbClr val="541C1D"/>
                        </a:solidFill>
                        <a:latin typeface="Arvo"/>
                        <a:ea typeface="Arvo"/>
                        <a:cs typeface="Arvo"/>
                        <a:sym typeface="Arvo"/>
                      </a:endParaRPr>
                    </a:p>
                  </a:txBody>
                  <a:tcPr marT="68575" marB="68575" marR="91425" marL="91425" anchor="ctr">
                    <a:lnL cap="flat" cmpd="sng" w="28575">
                      <a:solidFill>
                        <a:srgbClr val="FAE1C8"/>
                      </a:solidFill>
                      <a:prstDash val="solid"/>
                      <a:round/>
                      <a:headEnd len="sm" w="sm" type="none"/>
                      <a:tailEnd len="sm" w="sm" type="none"/>
                    </a:lnL>
                    <a:lnR cap="flat" cmpd="sng" w="19050">
                      <a:solidFill>
                        <a:srgbClr val="FFBD8D"/>
                      </a:solidFill>
                      <a:prstDash val="solid"/>
                      <a:round/>
                      <a:headEnd len="sm" w="sm" type="none"/>
                      <a:tailEnd len="sm" w="sm" type="none"/>
                    </a:lnR>
                    <a:lnT cap="flat" cmpd="sng" w="28575">
                      <a:solidFill>
                        <a:srgbClr val="FAE1C8"/>
                      </a:solidFill>
                      <a:prstDash val="solid"/>
                      <a:round/>
                      <a:headEnd len="sm" w="sm" type="none"/>
                      <a:tailEnd len="sm" w="sm" type="none"/>
                    </a:lnT>
                    <a:lnB cap="flat" cmpd="sng" w="19050">
                      <a:solidFill>
                        <a:srgbClr val="FAE1C8"/>
                      </a:solidFill>
                      <a:prstDash val="solid"/>
                      <a:round/>
                      <a:headEnd len="sm" w="sm" type="none"/>
                      <a:tailEnd len="sm" w="sm" type="none"/>
                    </a:lnB>
                    <a:solidFill>
                      <a:srgbClr val="FFBD8D"/>
                    </a:solidFill>
                  </a:tcPr>
                </a:tc>
                <a:tc>
                  <a:txBody>
                    <a:bodyPr/>
                    <a:lstStyle/>
                    <a:p>
                      <a:pPr indent="0" lvl="0" marL="0" rtl="0" algn="ctr">
                        <a:spcBef>
                          <a:spcPts val="0"/>
                        </a:spcBef>
                        <a:spcAft>
                          <a:spcPts val="0"/>
                        </a:spcAft>
                        <a:buNone/>
                      </a:pPr>
                      <a:r>
                        <a:rPr lang="es" sz="1200">
                          <a:solidFill>
                            <a:srgbClr val="541C1D"/>
                          </a:solidFill>
                          <a:latin typeface="Arvo"/>
                          <a:ea typeface="Arvo"/>
                          <a:cs typeface="Arvo"/>
                          <a:sym typeface="Arvo"/>
                        </a:rPr>
                        <a:t>0,38</a:t>
                      </a:r>
                      <a:endParaRPr sz="1200">
                        <a:solidFill>
                          <a:srgbClr val="541C1D"/>
                        </a:solidFill>
                        <a:latin typeface="Arvo"/>
                        <a:ea typeface="Arvo"/>
                        <a:cs typeface="Arvo"/>
                        <a:sym typeface="Arvo"/>
                      </a:endParaRPr>
                    </a:p>
                  </a:txBody>
                  <a:tcPr marT="68575" marB="68575" marR="91425" marL="91425" anchor="ctr">
                    <a:lnL cap="flat" cmpd="sng" w="19050">
                      <a:solidFill>
                        <a:srgbClr val="FFBD8D"/>
                      </a:solidFill>
                      <a:prstDash val="solid"/>
                      <a:round/>
                      <a:headEnd len="sm" w="sm" type="none"/>
                      <a:tailEnd len="sm" w="sm" type="none"/>
                    </a:lnL>
                    <a:lnR cap="flat" cmpd="sng" w="19050">
                      <a:solidFill>
                        <a:srgbClr val="FFBD8D"/>
                      </a:solidFill>
                      <a:prstDash val="solid"/>
                      <a:round/>
                      <a:headEnd len="sm" w="sm" type="none"/>
                      <a:tailEnd len="sm" w="sm" type="none"/>
                    </a:lnR>
                    <a:lnT cap="flat" cmpd="sng" w="28575">
                      <a:solidFill>
                        <a:srgbClr val="FAE1C8"/>
                      </a:solidFill>
                      <a:prstDash val="solid"/>
                      <a:round/>
                      <a:headEnd len="sm" w="sm" type="none"/>
                      <a:tailEnd len="sm" w="sm" type="none"/>
                    </a:lnT>
                    <a:lnB cap="flat" cmpd="sng" w="19050">
                      <a:solidFill>
                        <a:srgbClr val="FAE1C8"/>
                      </a:solidFill>
                      <a:prstDash val="solid"/>
                      <a:round/>
                      <a:headEnd len="sm" w="sm" type="none"/>
                      <a:tailEnd len="sm" w="sm" type="none"/>
                    </a:lnB>
                    <a:solidFill>
                      <a:srgbClr val="FFBD8D"/>
                    </a:solidFill>
                  </a:tcPr>
                </a:tc>
                <a:tc>
                  <a:txBody>
                    <a:bodyPr/>
                    <a:lstStyle/>
                    <a:p>
                      <a:pPr indent="0" lvl="0" marL="0" rtl="0" algn="ctr">
                        <a:spcBef>
                          <a:spcPts val="0"/>
                        </a:spcBef>
                        <a:spcAft>
                          <a:spcPts val="0"/>
                        </a:spcAft>
                        <a:buNone/>
                      </a:pPr>
                      <a:r>
                        <a:rPr lang="es" sz="1200">
                          <a:solidFill>
                            <a:srgbClr val="541C1D"/>
                          </a:solidFill>
                          <a:latin typeface="Arvo"/>
                          <a:ea typeface="Arvo"/>
                          <a:cs typeface="Arvo"/>
                          <a:sym typeface="Arvo"/>
                        </a:rPr>
                        <a:t>0,38</a:t>
                      </a:r>
                      <a:endParaRPr sz="1200">
                        <a:solidFill>
                          <a:srgbClr val="541C1D"/>
                        </a:solidFill>
                        <a:latin typeface="Arvo"/>
                        <a:ea typeface="Arvo"/>
                        <a:cs typeface="Arvo"/>
                        <a:sym typeface="Arvo"/>
                      </a:endParaRPr>
                    </a:p>
                  </a:txBody>
                  <a:tcPr marT="68575" marB="68575" marR="91425" marL="91425" anchor="ctr">
                    <a:lnL cap="flat" cmpd="sng" w="19050">
                      <a:solidFill>
                        <a:srgbClr val="FFBD8D"/>
                      </a:solidFill>
                      <a:prstDash val="solid"/>
                      <a:round/>
                      <a:headEnd len="sm" w="sm" type="none"/>
                      <a:tailEnd len="sm" w="sm" type="none"/>
                    </a:lnL>
                    <a:lnR cap="flat" cmpd="sng" w="19050">
                      <a:solidFill>
                        <a:srgbClr val="FAE1C8"/>
                      </a:solidFill>
                      <a:prstDash val="solid"/>
                      <a:round/>
                      <a:headEnd len="sm" w="sm" type="none"/>
                      <a:tailEnd len="sm" w="sm" type="none"/>
                    </a:lnR>
                    <a:lnT cap="flat" cmpd="sng" w="28575">
                      <a:solidFill>
                        <a:srgbClr val="FAE1C8"/>
                      </a:solidFill>
                      <a:prstDash val="solid"/>
                      <a:round/>
                      <a:headEnd len="sm" w="sm" type="none"/>
                      <a:tailEnd len="sm" w="sm" type="none"/>
                    </a:lnT>
                    <a:lnB cap="flat" cmpd="sng" w="19050">
                      <a:solidFill>
                        <a:srgbClr val="FAE1C8"/>
                      </a:solidFill>
                      <a:prstDash val="solid"/>
                      <a:round/>
                      <a:headEnd len="sm" w="sm" type="none"/>
                      <a:tailEnd len="sm" w="sm" type="none"/>
                    </a:lnB>
                    <a:solidFill>
                      <a:srgbClr val="FFBD8D"/>
                    </a:solidFill>
                  </a:tcPr>
                </a:tc>
              </a:tr>
              <a:tr h="469150">
                <a:tc>
                  <a:txBody>
                    <a:bodyPr/>
                    <a:lstStyle/>
                    <a:p>
                      <a:pPr indent="0" lvl="0" marL="0" rtl="0" algn="ctr">
                        <a:spcBef>
                          <a:spcPts val="0"/>
                        </a:spcBef>
                        <a:spcAft>
                          <a:spcPts val="0"/>
                        </a:spcAft>
                        <a:buNone/>
                      </a:pPr>
                      <a:r>
                        <a:rPr lang="es" sz="1200">
                          <a:solidFill>
                            <a:srgbClr val="541C1D"/>
                          </a:solidFill>
                          <a:latin typeface="Roboto"/>
                          <a:ea typeface="Roboto"/>
                          <a:cs typeface="Roboto"/>
                          <a:sym typeface="Roboto"/>
                        </a:rPr>
                        <a:t>MARS</a:t>
                      </a:r>
                      <a:endParaRPr sz="1200">
                        <a:solidFill>
                          <a:srgbClr val="541C1D"/>
                        </a:solidFill>
                        <a:latin typeface="Roboto"/>
                        <a:ea typeface="Roboto"/>
                        <a:cs typeface="Roboto"/>
                        <a:sym typeface="Roboto"/>
                      </a:endParaRPr>
                    </a:p>
                  </a:txBody>
                  <a:tcPr marT="68575" marB="68575" marR="91425" marL="91425" anchor="ctr">
                    <a:lnL cap="flat" cmpd="sng" w="19050">
                      <a:solidFill>
                        <a:srgbClr val="FECB5E">
                          <a:alpha val="0"/>
                        </a:srgbClr>
                      </a:solidFill>
                      <a:prstDash val="solid"/>
                      <a:round/>
                      <a:headEnd len="sm" w="sm" type="none"/>
                      <a:tailEnd len="sm" w="sm" type="none"/>
                    </a:lnL>
                    <a:lnR cap="flat" cmpd="sng" w="28575">
                      <a:solidFill>
                        <a:srgbClr val="FAE1C8"/>
                      </a:solidFill>
                      <a:prstDash val="solid"/>
                      <a:round/>
                      <a:headEnd len="sm" w="sm" type="none"/>
                      <a:tailEnd len="sm" w="sm" type="none"/>
                    </a:lnR>
                    <a:lnT cap="flat" cmpd="sng" w="19050">
                      <a:solidFill>
                        <a:srgbClr val="FECB5E">
                          <a:alpha val="0"/>
                        </a:srgbClr>
                      </a:solidFill>
                      <a:prstDash val="solid"/>
                      <a:round/>
                      <a:headEnd len="sm" w="sm" type="none"/>
                      <a:tailEnd len="sm" w="sm" type="none"/>
                    </a:lnT>
                    <a:lnB cap="flat" cmpd="sng" w="19050">
                      <a:solidFill>
                        <a:srgbClr val="FECB5E">
                          <a:alpha val="0"/>
                        </a:srgbClr>
                      </a:solidFill>
                      <a:prstDash val="solid"/>
                      <a:round/>
                      <a:headEnd len="sm" w="sm" type="none"/>
                      <a:tailEnd len="sm" w="sm" type="none"/>
                    </a:lnB>
                    <a:solidFill>
                      <a:srgbClr val="FECB5E">
                        <a:alpha val="73850"/>
                      </a:srgbClr>
                    </a:solidFill>
                  </a:tcPr>
                </a:tc>
                <a:tc>
                  <a:txBody>
                    <a:bodyPr/>
                    <a:lstStyle/>
                    <a:p>
                      <a:pPr indent="0" lvl="0" marL="0" rtl="0" algn="ctr">
                        <a:spcBef>
                          <a:spcPts val="0"/>
                        </a:spcBef>
                        <a:spcAft>
                          <a:spcPts val="0"/>
                        </a:spcAft>
                        <a:buNone/>
                      </a:pPr>
                      <a:r>
                        <a:rPr lang="es" sz="1200">
                          <a:solidFill>
                            <a:srgbClr val="541C1D"/>
                          </a:solidFill>
                          <a:latin typeface="Arvo"/>
                          <a:ea typeface="Arvo"/>
                          <a:cs typeface="Arvo"/>
                          <a:sym typeface="Arvo"/>
                        </a:rPr>
                        <a:t>0,11</a:t>
                      </a:r>
                      <a:endParaRPr sz="1200">
                        <a:solidFill>
                          <a:srgbClr val="541C1D"/>
                        </a:solidFill>
                        <a:latin typeface="Arvo"/>
                        <a:ea typeface="Arvo"/>
                        <a:cs typeface="Arvo"/>
                        <a:sym typeface="Arvo"/>
                      </a:endParaRPr>
                    </a:p>
                  </a:txBody>
                  <a:tcPr marT="68575" marB="68575" marR="91425" marL="91425" anchor="ctr">
                    <a:lnL cap="flat" cmpd="sng" w="28575">
                      <a:solidFill>
                        <a:srgbClr val="FAE1C8"/>
                      </a:solidFill>
                      <a:prstDash val="solid"/>
                      <a:round/>
                      <a:headEnd len="sm" w="sm" type="none"/>
                      <a:tailEnd len="sm" w="sm" type="none"/>
                    </a:lnL>
                    <a:lnR cap="flat" cmpd="sng" w="19050">
                      <a:solidFill>
                        <a:srgbClr val="E87E45"/>
                      </a:solidFill>
                      <a:prstDash val="solid"/>
                      <a:round/>
                      <a:headEnd len="sm" w="sm" type="none"/>
                      <a:tailEnd len="sm" w="sm" type="none"/>
                    </a:lnR>
                    <a:lnT cap="flat" cmpd="sng" w="19050">
                      <a:solidFill>
                        <a:srgbClr val="FAE1C8"/>
                      </a:solidFill>
                      <a:prstDash val="solid"/>
                      <a:round/>
                      <a:headEnd len="sm" w="sm" type="none"/>
                      <a:tailEnd len="sm" w="sm" type="none"/>
                    </a:lnT>
                    <a:lnB cap="flat" cmpd="sng" w="19050">
                      <a:solidFill>
                        <a:srgbClr val="FAE1C8"/>
                      </a:solidFill>
                      <a:prstDash val="solid"/>
                      <a:round/>
                      <a:headEnd len="sm" w="sm" type="none"/>
                      <a:tailEnd len="sm" w="sm" type="none"/>
                    </a:lnB>
                    <a:solidFill>
                      <a:srgbClr val="E87E45"/>
                    </a:solidFill>
                  </a:tcPr>
                </a:tc>
                <a:tc>
                  <a:txBody>
                    <a:bodyPr/>
                    <a:lstStyle/>
                    <a:p>
                      <a:pPr indent="0" lvl="0" marL="0" rtl="0" algn="ctr">
                        <a:spcBef>
                          <a:spcPts val="0"/>
                        </a:spcBef>
                        <a:spcAft>
                          <a:spcPts val="0"/>
                        </a:spcAft>
                        <a:buNone/>
                      </a:pPr>
                      <a:r>
                        <a:rPr lang="es" sz="1200">
                          <a:solidFill>
                            <a:srgbClr val="541C1D"/>
                          </a:solidFill>
                          <a:latin typeface="Arvo"/>
                          <a:ea typeface="Arvo"/>
                          <a:cs typeface="Arvo"/>
                          <a:sym typeface="Arvo"/>
                        </a:rPr>
                        <a:t>0,53</a:t>
                      </a:r>
                      <a:endParaRPr sz="1200">
                        <a:solidFill>
                          <a:srgbClr val="541C1D"/>
                        </a:solidFill>
                        <a:latin typeface="Arvo"/>
                        <a:ea typeface="Arvo"/>
                        <a:cs typeface="Arvo"/>
                        <a:sym typeface="Arvo"/>
                      </a:endParaRPr>
                    </a:p>
                  </a:txBody>
                  <a:tcPr marT="68575" marB="68575" marR="91425" marL="91425" anchor="ctr">
                    <a:lnL cap="flat" cmpd="sng" w="19050">
                      <a:solidFill>
                        <a:srgbClr val="E87E45"/>
                      </a:solidFill>
                      <a:prstDash val="solid"/>
                      <a:round/>
                      <a:headEnd len="sm" w="sm" type="none"/>
                      <a:tailEnd len="sm" w="sm" type="none"/>
                    </a:lnL>
                    <a:lnR cap="flat" cmpd="sng" w="19050">
                      <a:solidFill>
                        <a:srgbClr val="E87E45"/>
                      </a:solidFill>
                      <a:prstDash val="solid"/>
                      <a:round/>
                      <a:headEnd len="sm" w="sm" type="none"/>
                      <a:tailEnd len="sm" w="sm" type="none"/>
                    </a:lnR>
                    <a:lnT cap="flat" cmpd="sng" w="19050">
                      <a:solidFill>
                        <a:srgbClr val="FAE1C8"/>
                      </a:solidFill>
                      <a:prstDash val="solid"/>
                      <a:round/>
                      <a:headEnd len="sm" w="sm" type="none"/>
                      <a:tailEnd len="sm" w="sm" type="none"/>
                    </a:lnT>
                    <a:lnB cap="flat" cmpd="sng" w="19050">
                      <a:solidFill>
                        <a:srgbClr val="FAE1C8"/>
                      </a:solidFill>
                      <a:prstDash val="solid"/>
                      <a:round/>
                      <a:headEnd len="sm" w="sm" type="none"/>
                      <a:tailEnd len="sm" w="sm" type="none"/>
                    </a:lnB>
                    <a:solidFill>
                      <a:srgbClr val="E87E45"/>
                    </a:solidFill>
                  </a:tcPr>
                </a:tc>
                <a:tc>
                  <a:txBody>
                    <a:bodyPr/>
                    <a:lstStyle/>
                    <a:p>
                      <a:pPr indent="0" lvl="0" marL="0" rtl="0" algn="ctr">
                        <a:spcBef>
                          <a:spcPts val="0"/>
                        </a:spcBef>
                        <a:spcAft>
                          <a:spcPts val="0"/>
                        </a:spcAft>
                        <a:buNone/>
                      </a:pPr>
                      <a:r>
                        <a:rPr lang="es" sz="1200">
                          <a:solidFill>
                            <a:srgbClr val="541C1D"/>
                          </a:solidFill>
                          <a:latin typeface="Arvo"/>
                          <a:ea typeface="Arvo"/>
                          <a:cs typeface="Arvo"/>
                          <a:sym typeface="Arvo"/>
                        </a:rPr>
                        <a:t>0,38</a:t>
                      </a:r>
                      <a:endParaRPr sz="1200">
                        <a:solidFill>
                          <a:srgbClr val="541C1D"/>
                        </a:solidFill>
                        <a:latin typeface="Arvo"/>
                        <a:ea typeface="Arvo"/>
                        <a:cs typeface="Arvo"/>
                        <a:sym typeface="Arvo"/>
                      </a:endParaRPr>
                    </a:p>
                  </a:txBody>
                  <a:tcPr marT="68575" marB="68575" marR="91425" marL="91425" anchor="ctr">
                    <a:lnL cap="flat" cmpd="sng" w="19050">
                      <a:solidFill>
                        <a:srgbClr val="E87E45"/>
                      </a:solidFill>
                      <a:prstDash val="solid"/>
                      <a:round/>
                      <a:headEnd len="sm" w="sm" type="none"/>
                      <a:tailEnd len="sm" w="sm" type="none"/>
                    </a:lnL>
                    <a:lnR cap="flat" cmpd="sng" w="19050">
                      <a:solidFill>
                        <a:srgbClr val="FAE1C8"/>
                      </a:solidFill>
                      <a:prstDash val="solid"/>
                      <a:round/>
                      <a:headEnd len="sm" w="sm" type="none"/>
                      <a:tailEnd len="sm" w="sm" type="none"/>
                    </a:lnR>
                    <a:lnT cap="flat" cmpd="sng" w="19050">
                      <a:solidFill>
                        <a:srgbClr val="FAE1C8"/>
                      </a:solidFill>
                      <a:prstDash val="solid"/>
                      <a:round/>
                      <a:headEnd len="sm" w="sm" type="none"/>
                      <a:tailEnd len="sm" w="sm" type="none"/>
                    </a:lnT>
                    <a:lnB cap="flat" cmpd="sng" w="19050">
                      <a:solidFill>
                        <a:srgbClr val="FAE1C8"/>
                      </a:solidFill>
                      <a:prstDash val="solid"/>
                      <a:round/>
                      <a:headEnd len="sm" w="sm" type="none"/>
                      <a:tailEnd len="sm" w="sm" type="none"/>
                    </a:lnB>
                    <a:solidFill>
                      <a:srgbClr val="E87E45"/>
                    </a:solidFill>
                  </a:tcPr>
                </a:tc>
              </a:tr>
              <a:tr h="469150">
                <a:tc>
                  <a:txBody>
                    <a:bodyPr/>
                    <a:lstStyle/>
                    <a:p>
                      <a:pPr indent="0" lvl="0" marL="0" rtl="0" algn="ctr">
                        <a:spcBef>
                          <a:spcPts val="0"/>
                        </a:spcBef>
                        <a:spcAft>
                          <a:spcPts val="0"/>
                        </a:spcAft>
                        <a:buNone/>
                      </a:pPr>
                      <a:r>
                        <a:rPr lang="es" sz="1200">
                          <a:solidFill>
                            <a:srgbClr val="541C1D"/>
                          </a:solidFill>
                          <a:latin typeface="Roboto"/>
                          <a:ea typeface="Roboto"/>
                          <a:cs typeface="Roboto"/>
                          <a:sym typeface="Roboto"/>
                        </a:rPr>
                        <a:t>SATURN</a:t>
                      </a:r>
                      <a:endParaRPr sz="1200">
                        <a:solidFill>
                          <a:srgbClr val="541C1D"/>
                        </a:solidFill>
                        <a:latin typeface="Roboto"/>
                        <a:ea typeface="Roboto"/>
                        <a:cs typeface="Roboto"/>
                        <a:sym typeface="Roboto"/>
                      </a:endParaRPr>
                    </a:p>
                  </a:txBody>
                  <a:tcPr marT="68575" marB="68575" marR="91425" marL="91425" anchor="ctr">
                    <a:lnL cap="flat" cmpd="sng" w="19050">
                      <a:solidFill>
                        <a:srgbClr val="FECB5E">
                          <a:alpha val="0"/>
                        </a:srgbClr>
                      </a:solidFill>
                      <a:prstDash val="solid"/>
                      <a:round/>
                      <a:headEnd len="sm" w="sm" type="none"/>
                      <a:tailEnd len="sm" w="sm" type="none"/>
                    </a:lnL>
                    <a:lnR cap="flat" cmpd="sng" w="28575">
                      <a:solidFill>
                        <a:srgbClr val="FAE1C8"/>
                      </a:solidFill>
                      <a:prstDash val="solid"/>
                      <a:round/>
                      <a:headEnd len="sm" w="sm" type="none"/>
                      <a:tailEnd len="sm" w="sm" type="none"/>
                    </a:lnR>
                    <a:lnT cap="flat" cmpd="sng" w="19050">
                      <a:solidFill>
                        <a:srgbClr val="FECB5E">
                          <a:alpha val="0"/>
                        </a:srgbClr>
                      </a:solidFill>
                      <a:prstDash val="solid"/>
                      <a:round/>
                      <a:headEnd len="sm" w="sm" type="none"/>
                      <a:tailEnd len="sm" w="sm" type="none"/>
                    </a:lnT>
                    <a:lnB cap="flat" cmpd="sng" w="19050">
                      <a:solidFill>
                        <a:srgbClr val="FECB5E">
                          <a:alpha val="0"/>
                        </a:srgbClr>
                      </a:solidFill>
                      <a:prstDash val="solid"/>
                      <a:round/>
                      <a:headEnd len="sm" w="sm" type="none"/>
                      <a:tailEnd len="sm" w="sm" type="none"/>
                    </a:lnB>
                    <a:solidFill>
                      <a:srgbClr val="FECB5E">
                        <a:alpha val="73850"/>
                      </a:srgbClr>
                    </a:solidFill>
                  </a:tcPr>
                </a:tc>
                <a:tc>
                  <a:txBody>
                    <a:bodyPr/>
                    <a:lstStyle/>
                    <a:p>
                      <a:pPr indent="0" lvl="0" marL="0" rtl="0" algn="ctr">
                        <a:spcBef>
                          <a:spcPts val="0"/>
                        </a:spcBef>
                        <a:spcAft>
                          <a:spcPts val="0"/>
                        </a:spcAft>
                        <a:buNone/>
                      </a:pPr>
                      <a:r>
                        <a:rPr lang="es" sz="1200">
                          <a:solidFill>
                            <a:srgbClr val="FAE1C8"/>
                          </a:solidFill>
                          <a:latin typeface="Arvo"/>
                          <a:ea typeface="Arvo"/>
                          <a:cs typeface="Arvo"/>
                          <a:sym typeface="Arvo"/>
                        </a:rPr>
                        <a:t>95,2</a:t>
                      </a:r>
                      <a:endParaRPr sz="1200">
                        <a:solidFill>
                          <a:srgbClr val="FAE1C8"/>
                        </a:solidFill>
                        <a:latin typeface="Arvo"/>
                        <a:ea typeface="Arvo"/>
                        <a:cs typeface="Arvo"/>
                        <a:sym typeface="Arvo"/>
                      </a:endParaRPr>
                    </a:p>
                  </a:txBody>
                  <a:tcPr marT="68575" marB="68575" marR="91425" marL="91425" anchor="ctr">
                    <a:lnL cap="flat" cmpd="sng" w="28575">
                      <a:solidFill>
                        <a:srgbClr val="FAE1C8"/>
                      </a:solidFill>
                      <a:prstDash val="solid"/>
                      <a:round/>
                      <a:headEnd len="sm" w="sm" type="none"/>
                      <a:tailEnd len="sm" w="sm" type="none"/>
                    </a:lnL>
                    <a:lnR cap="flat" cmpd="sng" w="19050">
                      <a:solidFill>
                        <a:srgbClr val="541C1D"/>
                      </a:solidFill>
                      <a:prstDash val="solid"/>
                      <a:round/>
                      <a:headEnd len="sm" w="sm" type="none"/>
                      <a:tailEnd len="sm" w="sm" type="none"/>
                    </a:lnR>
                    <a:lnT cap="flat" cmpd="sng" w="19050">
                      <a:solidFill>
                        <a:srgbClr val="FAE1C8"/>
                      </a:solidFill>
                      <a:prstDash val="solid"/>
                      <a:round/>
                      <a:headEnd len="sm" w="sm" type="none"/>
                      <a:tailEnd len="sm" w="sm" type="none"/>
                    </a:lnT>
                    <a:lnB cap="flat" cmpd="sng" w="19050">
                      <a:solidFill>
                        <a:srgbClr val="FAE1C8"/>
                      </a:solidFill>
                      <a:prstDash val="solid"/>
                      <a:round/>
                      <a:headEnd len="sm" w="sm" type="none"/>
                      <a:tailEnd len="sm" w="sm" type="none"/>
                    </a:lnB>
                    <a:solidFill>
                      <a:srgbClr val="541C1D"/>
                    </a:solidFill>
                  </a:tcPr>
                </a:tc>
                <a:tc>
                  <a:txBody>
                    <a:bodyPr/>
                    <a:lstStyle/>
                    <a:p>
                      <a:pPr indent="0" lvl="0" marL="0" rtl="0" algn="ctr">
                        <a:spcBef>
                          <a:spcPts val="0"/>
                        </a:spcBef>
                        <a:spcAft>
                          <a:spcPts val="0"/>
                        </a:spcAft>
                        <a:buNone/>
                      </a:pPr>
                      <a:r>
                        <a:rPr lang="es" sz="1200">
                          <a:solidFill>
                            <a:srgbClr val="FAE1C8"/>
                          </a:solidFill>
                          <a:latin typeface="Arvo"/>
                          <a:ea typeface="Arvo"/>
                          <a:cs typeface="Arvo"/>
                          <a:sym typeface="Arvo"/>
                        </a:rPr>
                        <a:t>9,4</a:t>
                      </a:r>
                      <a:endParaRPr sz="1200">
                        <a:solidFill>
                          <a:srgbClr val="FAE1C8"/>
                        </a:solidFill>
                        <a:latin typeface="Arvo"/>
                        <a:ea typeface="Arvo"/>
                        <a:cs typeface="Arvo"/>
                        <a:sym typeface="Arvo"/>
                      </a:endParaRPr>
                    </a:p>
                  </a:txBody>
                  <a:tcPr marT="68575" marB="68575" marR="91425" marL="91425" anchor="ctr">
                    <a:lnL cap="flat" cmpd="sng" w="19050">
                      <a:solidFill>
                        <a:srgbClr val="541C1D"/>
                      </a:solidFill>
                      <a:prstDash val="solid"/>
                      <a:round/>
                      <a:headEnd len="sm" w="sm" type="none"/>
                      <a:tailEnd len="sm" w="sm" type="none"/>
                    </a:lnL>
                    <a:lnR cap="flat" cmpd="sng" w="19050">
                      <a:solidFill>
                        <a:srgbClr val="541C1D"/>
                      </a:solidFill>
                      <a:prstDash val="solid"/>
                      <a:round/>
                      <a:headEnd len="sm" w="sm" type="none"/>
                      <a:tailEnd len="sm" w="sm" type="none"/>
                    </a:lnR>
                    <a:lnT cap="flat" cmpd="sng" w="19050">
                      <a:solidFill>
                        <a:srgbClr val="FAE1C8"/>
                      </a:solidFill>
                      <a:prstDash val="solid"/>
                      <a:round/>
                      <a:headEnd len="sm" w="sm" type="none"/>
                      <a:tailEnd len="sm" w="sm" type="none"/>
                    </a:lnT>
                    <a:lnB cap="flat" cmpd="sng" w="19050">
                      <a:solidFill>
                        <a:srgbClr val="FAE1C8"/>
                      </a:solidFill>
                      <a:prstDash val="solid"/>
                      <a:round/>
                      <a:headEnd len="sm" w="sm" type="none"/>
                      <a:tailEnd len="sm" w="sm" type="none"/>
                    </a:lnB>
                    <a:solidFill>
                      <a:srgbClr val="541C1D"/>
                    </a:solidFill>
                  </a:tcPr>
                </a:tc>
                <a:tc>
                  <a:txBody>
                    <a:bodyPr/>
                    <a:lstStyle/>
                    <a:p>
                      <a:pPr indent="0" lvl="0" marL="0" rtl="0" algn="ctr">
                        <a:spcBef>
                          <a:spcPts val="0"/>
                        </a:spcBef>
                        <a:spcAft>
                          <a:spcPts val="0"/>
                        </a:spcAft>
                        <a:buNone/>
                      </a:pPr>
                      <a:r>
                        <a:rPr lang="es" sz="1200">
                          <a:solidFill>
                            <a:srgbClr val="FAE1C8"/>
                          </a:solidFill>
                          <a:latin typeface="Arvo"/>
                          <a:ea typeface="Arvo"/>
                          <a:cs typeface="Arvo"/>
                          <a:sym typeface="Arvo"/>
                        </a:rPr>
                        <a:t>1,16</a:t>
                      </a:r>
                      <a:endParaRPr sz="1200">
                        <a:solidFill>
                          <a:srgbClr val="FAE1C8"/>
                        </a:solidFill>
                        <a:latin typeface="Arvo"/>
                        <a:ea typeface="Arvo"/>
                        <a:cs typeface="Arvo"/>
                        <a:sym typeface="Arvo"/>
                      </a:endParaRPr>
                    </a:p>
                  </a:txBody>
                  <a:tcPr marT="68575" marB="68575" marR="91425" marL="91425" anchor="ctr">
                    <a:lnL cap="flat" cmpd="sng" w="19050">
                      <a:solidFill>
                        <a:srgbClr val="541C1D"/>
                      </a:solidFill>
                      <a:prstDash val="solid"/>
                      <a:round/>
                      <a:headEnd len="sm" w="sm" type="none"/>
                      <a:tailEnd len="sm" w="sm" type="none"/>
                    </a:lnL>
                    <a:lnR cap="flat" cmpd="sng" w="19050">
                      <a:solidFill>
                        <a:srgbClr val="FAE1C8"/>
                      </a:solidFill>
                      <a:prstDash val="solid"/>
                      <a:round/>
                      <a:headEnd len="sm" w="sm" type="none"/>
                      <a:tailEnd len="sm" w="sm" type="none"/>
                    </a:lnR>
                    <a:lnT cap="flat" cmpd="sng" w="19050">
                      <a:solidFill>
                        <a:srgbClr val="FAE1C8"/>
                      </a:solidFill>
                      <a:prstDash val="solid"/>
                      <a:round/>
                      <a:headEnd len="sm" w="sm" type="none"/>
                      <a:tailEnd len="sm" w="sm" type="none"/>
                    </a:lnT>
                    <a:lnB cap="flat" cmpd="sng" w="19050">
                      <a:solidFill>
                        <a:srgbClr val="FAE1C8"/>
                      </a:solidFill>
                      <a:prstDash val="solid"/>
                      <a:round/>
                      <a:headEnd len="sm" w="sm" type="none"/>
                      <a:tailEnd len="sm" w="sm" type="none"/>
                    </a:lnB>
                    <a:solidFill>
                      <a:srgbClr val="541C1D"/>
                    </a:solidFill>
                  </a:tcPr>
                </a:tc>
              </a:tr>
            </a:tbl>
          </a:graphicData>
        </a:graphic>
      </p:graphicFrame>
      <p:grpSp>
        <p:nvGrpSpPr>
          <p:cNvPr id="2819" name="Google Shape;2819;p46"/>
          <p:cNvGrpSpPr/>
          <p:nvPr/>
        </p:nvGrpSpPr>
        <p:grpSpPr>
          <a:xfrm>
            <a:off x="-429979" y="-961027"/>
            <a:ext cx="1697769" cy="3271817"/>
            <a:chOff x="2453450" y="238025"/>
            <a:chExt cx="2711225" cy="5224875"/>
          </a:xfrm>
        </p:grpSpPr>
        <p:sp>
          <p:nvSpPr>
            <p:cNvPr id="2820" name="Google Shape;2820;p46"/>
            <p:cNvSpPr/>
            <p:nvPr/>
          </p:nvSpPr>
          <p:spPr>
            <a:xfrm>
              <a:off x="3780075" y="238025"/>
              <a:ext cx="589375" cy="333825"/>
            </a:xfrm>
            <a:custGeom>
              <a:rect b="b" l="l" r="r" t="t"/>
              <a:pathLst>
                <a:path extrusionOk="0" h="13353" w="23575">
                  <a:moveTo>
                    <a:pt x="2035" y="0"/>
                  </a:moveTo>
                  <a:cubicBezTo>
                    <a:pt x="513" y="0"/>
                    <a:pt x="0" y="2468"/>
                    <a:pt x="1685" y="2966"/>
                  </a:cubicBezTo>
                  <a:cubicBezTo>
                    <a:pt x="5112" y="3975"/>
                    <a:pt x="8202" y="5977"/>
                    <a:pt x="11213" y="7818"/>
                  </a:cubicBezTo>
                  <a:cubicBezTo>
                    <a:pt x="14527" y="9852"/>
                    <a:pt x="17842" y="11870"/>
                    <a:pt x="21477" y="13279"/>
                  </a:cubicBezTo>
                  <a:cubicBezTo>
                    <a:pt x="21611" y="13329"/>
                    <a:pt x="21747" y="13352"/>
                    <a:pt x="21884" y="13352"/>
                  </a:cubicBezTo>
                  <a:cubicBezTo>
                    <a:pt x="22531" y="13352"/>
                    <a:pt x="23163" y="12831"/>
                    <a:pt x="23335" y="12222"/>
                  </a:cubicBezTo>
                  <a:cubicBezTo>
                    <a:pt x="23575" y="11389"/>
                    <a:pt x="23030" y="10669"/>
                    <a:pt x="22278" y="10381"/>
                  </a:cubicBezTo>
                  <a:cubicBezTo>
                    <a:pt x="15328" y="7690"/>
                    <a:pt x="9691" y="2182"/>
                    <a:pt x="2486" y="68"/>
                  </a:cubicBezTo>
                  <a:cubicBezTo>
                    <a:pt x="2327" y="22"/>
                    <a:pt x="2177" y="0"/>
                    <a:pt x="2035"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6"/>
            <p:cNvSpPr/>
            <p:nvPr/>
          </p:nvSpPr>
          <p:spPr>
            <a:xfrm>
              <a:off x="3618425" y="420475"/>
              <a:ext cx="288650" cy="195450"/>
            </a:xfrm>
            <a:custGeom>
              <a:rect b="b" l="l" r="r" t="t"/>
              <a:pathLst>
                <a:path extrusionOk="0" h="7818" w="11546">
                  <a:moveTo>
                    <a:pt x="1823" y="1"/>
                  </a:moveTo>
                  <a:cubicBezTo>
                    <a:pt x="1281" y="1"/>
                    <a:pt x="713" y="320"/>
                    <a:pt x="449" y="761"/>
                  </a:cubicBezTo>
                  <a:cubicBezTo>
                    <a:pt x="0" y="1513"/>
                    <a:pt x="352" y="2330"/>
                    <a:pt x="993" y="2810"/>
                  </a:cubicBezTo>
                  <a:cubicBezTo>
                    <a:pt x="3411" y="4620"/>
                    <a:pt x="6437" y="5485"/>
                    <a:pt x="8791" y="7390"/>
                  </a:cubicBezTo>
                  <a:cubicBezTo>
                    <a:pt x="9123" y="7664"/>
                    <a:pt x="9514" y="7817"/>
                    <a:pt x="9902" y="7817"/>
                  </a:cubicBezTo>
                  <a:cubicBezTo>
                    <a:pt x="10263" y="7817"/>
                    <a:pt x="10620" y="7684"/>
                    <a:pt x="10921" y="7390"/>
                  </a:cubicBezTo>
                  <a:cubicBezTo>
                    <a:pt x="11450" y="6878"/>
                    <a:pt x="11546" y="5789"/>
                    <a:pt x="10921" y="5276"/>
                  </a:cubicBezTo>
                  <a:cubicBezTo>
                    <a:pt x="8343" y="3179"/>
                    <a:pt x="5156" y="2186"/>
                    <a:pt x="2514" y="216"/>
                  </a:cubicBezTo>
                  <a:cubicBezTo>
                    <a:pt x="2309" y="66"/>
                    <a:pt x="2069" y="1"/>
                    <a:pt x="1823"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6"/>
            <p:cNvSpPr/>
            <p:nvPr/>
          </p:nvSpPr>
          <p:spPr>
            <a:xfrm>
              <a:off x="3868825" y="736950"/>
              <a:ext cx="389075" cy="188675"/>
            </a:xfrm>
            <a:custGeom>
              <a:rect b="b" l="l" r="r" t="t"/>
              <a:pathLst>
                <a:path extrusionOk="0" h="7547" w="15563">
                  <a:moveTo>
                    <a:pt x="1979" y="0"/>
                  </a:moveTo>
                  <a:cubicBezTo>
                    <a:pt x="495" y="0"/>
                    <a:pt x="0" y="2440"/>
                    <a:pt x="1658" y="2978"/>
                  </a:cubicBezTo>
                  <a:lnTo>
                    <a:pt x="1674" y="2978"/>
                  </a:lnTo>
                  <a:cubicBezTo>
                    <a:pt x="5245" y="4147"/>
                    <a:pt x="9376" y="4579"/>
                    <a:pt x="12307" y="7158"/>
                  </a:cubicBezTo>
                  <a:cubicBezTo>
                    <a:pt x="12618" y="7431"/>
                    <a:pt x="12963" y="7547"/>
                    <a:pt x="13296" y="7547"/>
                  </a:cubicBezTo>
                  <a:cubicBezTo>
                    <a:pt x="14501" y="7547"/>
                    <a:pt x="15562" y="6032"/>
                    <a:pt x="14420" y="5028"/>
                  </a:cubicBezTo>
                  <a:cubicBezTo>
                    <a:pt x="11026" y="2049"/>
                    <a:pt x="6622" y="1441"/>
                    <a:pt x="2458" y="80"/>
                  </a:cubicBezTo>
                  <a:cubicBezTo>
                    <a:pt x="2289" y="25"/>
                    <a:pt x="2129" y="0"/>
                    <a:pt x="1979"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6"/>
            <p:cNvSpPr/>
            <p:nvPr/>
          </p:nvSpPr>
          <p:spPr>
            <a:xfrm>
              <a:off x="3505675" y="629025"/>
              <a:ext cx="237275" cy="152275"/>
            </a:xfrm>
            <a:custGeom>
              <a:rect b="b" l="l" r="r" t="t"/>
              <a:pathLst>
                <a:path extrusionOk="0" h="6091" w="9491">
                  <a:moveTo>
                    <a:pt x="2089" y="1"/>
                  </a:moveTo>
                  <a:cubicBezTo>
                    <a:pt x="834" y="1"/>
                    <a:pt x="0" y="1962"/>
                    <a:pt x="1340" y="2859"/>
                  </a:cubicBezTo>
                  <a:lnTo>
                    <a:pt x="1340" y="2843"/>
                  </a:lnTo>
                  <a:cubicBezTo>
                    <a:pt x="3149" y="4028"/>
                    <a:pt x="5071" y="5053"/>
                    <a:pt x="7056" y="5918"/>
                  </a:cubicBezTo>
                  <a:cubicBezTo>
                    <a:pt x="7319" y="6030"/>
                    <a:pt x="7594" y="6091"/>
                    <a:pt x="7859" y="6091"/>
                  </a:cubicBezTo>
                  <a:cubicBezTo>
                    <a:pt x="8353" y="6091"/>
                    <a:pt x="8814" y="5879"/>
                    <a:pt x="9106" y="5389"/>
                  </a:cubicBezTo>
                  <a:cubicBezTo>
                    <a:pt x="9490" y="4749"/>
                    <a:pt x="9314" y="3644"/>
                    <a:pt x="8578" y="3324"/>
                  </a:cubicBezTo>
                  <a:cubicBezTo>
                    <a:pt x="6576" y="2475"/>
                    <a:pt x="4670" y="1434"/>
                    <a:pt x="2861" y="249"/>
                  </a:cubicBezTo>
                  <a:cubicBezTo>
                    <a:pt x="2596" y="76"/>
                    <a:pt x="2334" y="1"/>
                    <a:pt x="2089"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6"/>
            <p:cNvSpPr/>
            <p:nvPr/>
          </p:nvSpPr>
          <p:spPr>
            <a:xfrm>
              <a:off x="3598425" y="879250"/>
              <a:ext cx="356875" cy="217575"/>
            </a:xfrm>
            <a:custGeom>
              <a:rect b="b" l="l" r="r" t="t"/>
              <a:pathLst>
                <a:path extrusionOk="0" h="8703" w="14275">
                  <a:moveTo>
                    <a:pt x="2024" y="1"/>
                  </a:moveTo>
                  <a:cubicBezTo>
                    <a:pt x="520" y="1"/>
                    <a:pt x="0" y="2459"/>
                    <a:pt x="1681" y="2971"/>
                  </a:cubicBezTo>
                  <a:cubicBezTo>
                    <a:pt x="5284" y="4076"/>
                    <a:pt x="8326" y="6382"/>
                    <a:pt x="11417" y="8447"/>
                  </a:cubicBezTo>
                  <a:cubicBezTo>
                    <a:pt x="11682" y="8625"/>
                    <a:pt x="11945" y="8702"/>
                    <a:pt x="12193" y="8702"/>
                  </a:cubicBezTo>
                  <a:cubicBezTo>
                    <a:pt x="13437" y="8702"/>
                    <a:pt x="14274" y="6748"/>
                    <a:pt x="12938" y="5853"/>
                  </a:cubicBezTo>
                  <a:cubicBezTo>
                    <a:pt x="9607" y="3611"/>
                    <a:pt x="6357" y="1257"/>
                    <a:pt x="2482" y="72"/>
                  </a:cubicBezTo>
                  <a:cubicBezTo>
                    <a:pt x="2321" y="23"/>
                    <a:pt x="2168" y="1"/>
                    <a:pt x="2024"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6"/>
            <p:cNvSpPr/>
            <p:nvPr/>
          </p:nvSpPr>
          <p:spPr>
            <a:xfrm>
              <a:off x="4021625" y="1166800"/>
              <a:ext cx="293275" cy="189975"/>
            </a:xfrm>
            <a:custGeom>
              <a:rect b="b" l="l" r="r" t="t"/>
              <a:pathLst>
                <a:path extrusionOk="0" h="7599" w="11731">
                  <a:moveTo>
                    <a:pt x="2150" y="0"/>
                  </a:moveTo>
                  <a:cubicBezTo>
                    <a:pt x="851" y="0"/>
                    <a:pt x="1" y="1986"/>
                    <a:pt x="1391" y="2822"/>
                  </a:cubicBezTo>
                  <a:cubicBezTo>
                    <a:pt x="3889" y="4311"/>
                    <a:pt x="6355" y="5865"/>
                    <a:pt x="8837" y="7370"/>
                  </a:cubicBezTo>
                  <a:cubicBezTo>
                    <a:pt x="9097" y="7529"/>
                    <a:pt x="9354" y="7599"/>
                    <a:pt x="9596" y="7599"/>
                  </a:cubicBezTo>
                  <a:cubicBezTo>
                    <a:pt x="10883" y="7599"/>
                    <a:pt x="11731" y="5625"/>
                    <a:pt x="10342" y="4776"/>
                  </a:cubicBezTo>
                  <a:cubicBezTo>
                    <a:pt x="7860" y="3255"/>
                    <a:pt x="5410" y="1717"/>
                    <a:pt x="2912" y="228"/>
                  </a:cubicBezTo>
                  <a:cubicBezTo>
                    <a:pt x="2650" y="69"/>
                    <a:pt x="2392" y="0"/>
                    <a:pt x="2150"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6"/>
            <p:cNvSpPr/>
            <p:nvPr/>
          </p:nvSpPr>
          <p:spPr>
            <a:xfrm>
              <a:off x="3241825" y="892575"/>
              <a:ext cx="314975" cy="194075"/>
            </a:xfrm>
            <a:custGeom>
              <a:rect b="b" l="l" r="r" t="t"/>
              <a:pathLst>
                <a:path extrusionOk="0" h="7763" w="12599">
                  <a:moveTo>
                    <a:pt x="2292" y="0"/>
                  </a:moveTo>
                  <a:cubicBezTo>
                    <a:pt x="911" y="0"/>
                    <a:pt x="1" y="2018"/>
                    <a:pt x="1485" y="2774"/>
                  </a:cubicBezTo>
                  <a:cubicBezTo>
                    <a:pt x="4287" y="4215"/>
                    <a:pt x="6753" y="6217"/>
                    <a:pt x="9588" y="7594"/>
                  </a:cubicBezTo>
                  <a:cubicBezTo>
                    <a:pt x="9825" y="7711"/>
                    <a:pt x="10059" y="7762"/>
                    <a:pt x="10281" y="7762"/>
                  </a:cubicBezTo>
                  <a:cubicBezTo>
                    <a:pt x="11674" y="7762"/>
                    <a:pt x="12598" y="5732"/>
                    <a:pt x="11093" y="5000"/>
                  </a:cubicBezTo>
                  <a:cubicBezTo>
                    <a:pt x="8259" y="3623"/>
                    <a:pt x="5809" y="1605"/>
                    <a:pt x="3006" y="180"/>
                  </a:cubicBezTo>
                  <a:cubicBezTo>
                    <a:pt x="2761" y="55"/>
                    <a:pt x="2520" y="0"/>
                    <a:pt x="2292"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6"/>
            <p:cNvSpPr/>
            <p:nvPr/>
          </p:nvSpPr>
          <p:spPr>
            <a:xfrm>
              <a:off x="3580375" y="1235000"/>
              <a:ext cx="317100" cy="170450"/>
            </a:xfrm>
            <a:custGeom>
              <a:rect b="b" l="l" r="r" t="t"/>
              <a:pathLst>
                <a:path extrusionOk="0" h="6818" w="12684">
                  <a:moveTo>
                    <a:pt x="1689" y="1"/>
                  </a:moveTo>
                  <a:cubicBezTo>
                    <a:pt x="1042" y="1"/>
                    <a:pt x="413" y="541"/>
                    <a:pt x="241" y="1135"/>
                  </a:cubicBezTo>
                  <a:cubicBezTo>
                    <a:pt x="1" y="1984"/>
                    <a:pt x="545" y="2672"/>
                    <a:pt x="1298" y="2977"/>
                  </a:cubicBezTo>
                  <a:lnTo>
                    <a:pt x="10602" y="6740"/>
                  </a:lnTo>
                  <a:cubicBezTo>
                    <a:pt x="10734" y="6793"/>
                    <a:pt x="10870" y="6817"/>
                    <a:pt x="11005" y="6817"/>
                  </a:cubicBezTo>
                  <a:cubicBezTo>
                    <a:pt x="11642" y="6817"/>
                    <a:pt x="12272" y="6280"/>
                    <a:pt x="12443" y="5699"/>
                  </a:cubicBezTo>
                  <a:cubicBezTo>
                    <a:pt x="12683" y="4834"/>
                    <a:pt x="12139" y="4146"/>
                    <a:pt x="11402" y="3841"/>
                  </a:cubicBezTo>
                  <a:lnTo>
                    <a:pt x="2099" y="78"/>
                  </a:lnTo>
                  <a:cubicBezTo>
                    <a:pt x="1964" y="25"/>
                    <a:pt x="1826" y="1"/>
                    <a:pt x="1689"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6"/>
            <p:cNvSpPr/>
            <p:nvPr/>
          </p:nvSpPr>
          <p:spPr>
            <a:xfrm>
              <a:off x="3086225" y="999650"/>
              <a:ext cx="258000" cy="200750"/>
            </a:xfrm>
            <a:custGeom>
              <a:rect b="b" l="l" r="r" t="t"/>
              <a:pathLst>
                <a:path extrusionOk="0" h="8030" w="10320">
                  <a:moveTo>
                    <a:pt x="2041" y="0"/>
                  </a:moveTo>
                  <a:cubicBezTo>
                    <a:pt x="818" y="0"/>
                    <a:pt x="0" y="1948"/>
                    <a:pt x="1304" y="2879"/>
                  </a:cubicBezTo>
                  <a:lnTo>
                    <a:pt x="1304" y="2863"/>
                  </a:lnTo>
                  <a:cubicBezTo>
                    <a:pt x="3530" y="4448"/>
                    <a:pt x="5611" y="6209"/>
                    <a:pt x="7805" y="7811"/>
                  </a:cubicBezTo>
                  <a:cubicBezTo>
                    <a:pt x="8018" y="7963"/>
                    <a:pt x="8262" y="8030"/>
                    <a:pt x="8510" y="8030"/>
                  </a:cubicBezTo>
                  <a:cubicBezTo>
                    <a:pt x="9046" y="8030"/>
                    <a:pt x="9597" y="7715"/>
                    <a:pt x="9871" y="7266"/>
                  </a:cubicBezTo>
                  <a:cubicBezTo>
                    <a:pt x="10319" y="6514"/>
                    <a:pt x="9983" y="5697"/>
                    <a:pt x="9326" y="5217"/>
                  </a:cubicBezTo>
                  <a:cubicBezTo>
                    <a:pt x="7117" y="3615"/>
                    <a:pt x="5051" y="1854"/>
                    <a:pt x="2825" y="269"/>
                  </a:cubicBezTo>
                  <a:cubicBezTo>
                    <a:pt x="2556" y="81"/>
                    <a:pt x="2290" y="0"/>
                    <a:pt x="2041"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6"/>
            <p:cNvSpPr/>
            <p:nvPr/>
          </p:nvSpPr>
          <p:spPr>
            <a:xfrm>
              <a:off x="3181250" y="1267025"/>
              <a:ext cx="263000" cy="183500"/>
            </a:xfrm>
            <a:custGeom>
              <a:rect b="b" l="l" r="r" t="t"/>
              <a:pathLst>
                <a:path extrusionOk="0" h="7340" w="10520">
                  <a:moveTo>
                    <a:pt x="1680" y="1"/>
                  </a:moveTo>
                  <a:cubicBezTo>
                    <a:pt x="1042" y="1"/>
                    <a:pt x="413" y="541"/>
                    <a:pt x="241" y="1135"/>
                  </a:cubicBezTo>
                  <a:cubicBezTo>
                    <a:pt x="1" y="2000"/>
                    <a:pt x="545" y="2672"/>
                    <a:pt x="1282" y="2977"/>
                  </a:cubicBezTo>
                  <a:cubicBezTo>
                    <a:pt x="3556" y="3905"/>
                    <a:pt x="5718" y="5058"/>
                    <a:pt x="7399" y="6868"/>
                  </a:cubicBezTo>
                  <a:cubicBezTo>
                    <a:pt x="7705" y="7200"/>
                    <a:pt x="8055" y="7339"/>
                    <a:pt x="8394" y="7339"/>
                  </a:cubicBezTo>
                  <a:cubicBezTo>
                    <a:pt x="9511" y="7339"/>
                    <a:pt x="10520" y="5835"/>
                    <a:pt x="9513" y="4754"/>
                  </a:cubicBezTo>
                  <a:cubicBezTo>
                    <a:pt x="7479" y="2544"/>
                    <a:pt x="4821" y="1215"/>
                    <a:pt x="2083" y="78"/>
                  </a:cubicBezTo>
                  <a:cubicBezTo>
                    <a:pt x="1951" y="25"/>
                    <a:pt x="1815" y="1"/>
                    <a:pt x="1680"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6"/>
            <p:cNvSpPr/>
            <p:nvPr/>
          </p:nvSpPr>
          <p:spPr>
            <a:xfrm>
              <a:off x="3441725" y="1510250"/>
              <a:ext cx="281725" cy="165600"/>
            </a:xfrm>
            <a:custGeom>
              <a:rect b="b" l="l" r="r" t="t"/>
              <a:pathLst>
                <a:path extrusionOk="0" h="6624" w="11269">
                  <a:moveTo>
                    <a:pt x="1900" y="1"/>
                  </a:moveTo>
                  <a:cubicBezTo>
                    <a:pt x="478" y="1"/>
                    <a:pt x="0" y="2396"/>
                    <a:pt x="1624" y="3000"/>
                  </a:cubicBezTo>
                  <a:lnTo>
                    <a:pt x="1608" y="3000"/>
                  </a:lnTo>
                  <a:cubicBezTo>
                    <a:pt x="3834" y="3832"/>
                    <a:pt x="6171" y="4649"/>
                    <a:pt x="7997" y="6234"/>
                  </a:cubicBezTo>
                  <a:cubicBezTo>
                    <a:pt x="8312" y="6508"/>
                    <a:pt x="8659" y="6624"/>
                    <a:pt x="8994" y="6624"/>
                  </a:cubicBezTo>
                  <a:cubicBezTo>
                    <a:pt x="10208" y="6624"/>
                    <a:pt x="11269" y="5109"/>
                    <a:pt x="10127" y="4105"/>
                  </a:cubicBezTo>
                  <a:cubicBezTo>
                    <a:pt x="7885" y="2151"/>
                    <a:pt x="5163" y="1126"/>
                    <a:pt x="2424" y="101"/>
                  </a:cubicBezTo>
                  <a:cubicBezTo>
                    <a:pt x="2238" y="32"/>
                    <a:pt x="2063" y="1"/>
                    <a:pt x="1900"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6"/>
            <p:cNvSpPr/>
            <p:nvPr/>
          </p:nvSpPr>
          <p:spPr>
            <a:xfrm>
              <a:off x="3034450" y="1463250"/>
              <a:ext cx="313375" cy="202200"/>
            </a:xfrm>
            <a:custGeom>
              <a:rect b="b" l="l" r="r" t="t"/>
              <a:pathLst>
                <a:path extrusionOk="0" h="8088" w="12535">
                  <a:moveTo>
                    <a:pt x="2005" y="0"/>
                  </a:moveTo>
                  <a:cubicBezTo>
                    <a:pt x="501" y="0"/>
                    <a:pt x="1" y="2448"/>
                    <a:pt x="1677" y="2958"/>
                  </a:cubicBezTo>
                  <a:cubicBezTo>
                    <a:pt x="4704" y="3903"/>
                    <a:pt x="7314" y="5712"/>
                    <a:pt x="9780" y="7666"/>
                  </a:cubicBezTo>
                  <a:cubicBezTo>
                    <a:pt x="10114" y="7933"/>
                    <a:pt x="10504" y="8087"/>
                    <a:pt x="10893" y="8087"/>
                  </a:cubicBezTo>
                  <a:cubicBezTo>
                    <a:pt x="11249" y="8087"/>
                    <a:pt x="11603" y="7957"/>
                    <a:pt x="11910" y="7666"/>
                  </a:cubicBezTo>
                  <a:cubicBezTo>
                    <a:pt x="12438" y="7154"/>
                    <a:pt x="12534" y="6049"/>
                    <a:pt x="11910" y="5536"/>
                  </a:cubicBezTo>
                  <a:cubicBezTo>
                    <a:pt x="9027" y="3262"/>
                    <a:pt x="6017" y="1165"/>
                    <a:pt x="2478" y="76"/>
                  </a:cubicBezTo>
                  <a:cubicBezTo>
                    <a:pt x="2311" y="24"/>
                    <a:pt x="2153" y="0"/>
                    <a:pt x="2005"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6"/>
            <p:cNvSpPr/>
            <p:nvPr/>
          </p:nvSpPr>
          <p:spPr>
            <a:xfrm>
              <a:off x="3111350" y="1705725"/>
              <a:ext cx="320550" cy="187175"/>
            </a:xfrm>
            <a:custGeom>
              <a:rect b="b" l="l" r="r" t="t"/>
              <a:pathLst>
                <a:path extrusionOk="0" h="7487" w="12822">
                  <a:moveTo>
                    <a:pt x="1911" y="1"/>
                  </a:moveTo>
                  <a:cubicBezTo>
                    <a:pt x="471" y="1"/>
                    <a:pt x="0" y="2405"/>
                    <a:pt x="1628" y="2995"/>
                  </a:cubicBezTo>
                  <a:cubicBezTo>
                    <a:pt x="4686" y="4100"/>
                    <a:pt x="7681" y="5317"/>
                    <a:pt x="10307" y="7271"/>
                  </a:cubicBezTo>
                  <a:cubicBezTo>
                    <a:pt x="10512" y="7421"/>
                    <a:pt x="10751" y="7486"/>
                    <a:pt x="10995" y="7486"/>
                  </a:cubicBezTo>
                  <a:cubicBezTo>
                    <a:pt x="11532" y="7486"/>
                    <a:pt x="12092" y="7167"/>
                    <a:pt x="12357" y="6726"/>
                  </a:cubicBezTo>
                  <a:cubicBezTo>
                    <a:pt x="12821" y="5974"/>
                    <a:pt x="12469" y="5157"/>
                    <a:pt x="11828" y="4677"/>
                  </a:cubicBezTo>
                  <a:cubicBezTo>
                    <a:pt x="8994" y="2595"/>
                    <a:pt x="5711" y="1298"/>
                    <a:pt x="2429" y="97"/>
                  </a:cubicBezTo>
                  <a:cubicBezTo>
                    <a:pt x="2245" y="31"/>
                    <a:pt x="2072" y="1"/>
                    <a:pt x="1911"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6"/>
            <p:cNvSpPr/>
            <p:nvPr/>
          </p:nvSpPr>
          <p:spPr>
            <a:xfrm>
              <a:off x="2850000" y="1720425"/>
              <a:ext cx="264400" cy="173425"/>
            </a:xfrm>
            <a:custGeom>
              <a:rect b="b" l="l" r="r" t="t"/>
              <a:pathLst>
                <a:path extrusionOk="0" h="6937" w="10576">
                  <a:moveTo>
                    <a:pt x="2303" y="0"/>
                  </a:moveTo>
                  <a:cubicBezTo>
                    <a:pt x="1075" y="0"/>
                    <a:pt x="1" y="1520"/>
                    <a:pt x="1161" y="2503"/>
                  </a:cubicBezTo>
                  <a:lnTo>
                    <a:pt x="1177" y="2519"/>
                  </a:lnTo>
                  <a:cubicBezTo>
                    <a:pt x="3130" y="4169"/>
                    <a:pt x="5292" y="5594"/>
                    <a:pt x="7582" y="6763"/>
                  </a:cubicBezTo>
                  <a:cubicBezTo>
                    <a:pt x="7821" y="6884"/>
                    <a:pt x="8057" y="6937"/>
                    <a:pt x="8280" y="6937"/>
                  </a:cubicBezTo>
                  <a:cubicBezTo>
                    <a:pt x="9657" y="6937"/>
                    <a:pt x="10575" y="4910"/>
                    <a:pt x="9087" y="4153"/>
                  </a:cubicBezTo>
                  <a:cubicBezTo>
                    <a:pt x="7022" y="3128"/>
                    <a:pt x="5068" y="1863"/>
                    <a:pt x="3291" y="374"/>
                  </a:cubicBezTo>
                  <a:cubicBezTo>
                    <a:pt x="2977" y="111"/>
                    <a:pt x="2634" y="0"/>
                    <a:pt x="2303"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6"/>
            <p:cNvSpPr/>
            <p:nvPr/>
          </p:nvSpPr>
          <p:spPr>
            <a:xfrm>
              <a:off x="2733875" y="1920725"/>
              <a:ext cx="327375" cy="202250"/>
            </a:xfrm>
            <a:custGeom>
              <a:rect b="b" l="l" r="r" t="t"/>
              <a:pathLst>
                <a:path extrusionOk="0" h="8090" w="13095">
                  <a:moveTo>
                    <a:pt x="1980" y="1"/>
                  </a:moveTo>
                  <a:cubicBezTo>
                    <a:pt x="495" y="1"/>
                    <a:pt x="1" y="2440"/>
                    <a:pt x="1658" y="2978"/>
                  </a:cubicBezTo>
                  <a:lnTo>
                    <a:pt x="1658" y="2994"/>
                  </a:lnTo>
                  <a:cubicBezTo>
                    <a:pt x="4797" y="4003"/>
                    <a:pt x="7135" y="6501"/>
                    <a:pt x="10065" y="7926"/>
                  </a:cubicBezTo>
                  <a:cubicBezTo>
                    <a:pt x="10303" y="8040"/>
                    <a:pt x="10536" y="8090"/>
                    <a:pt x="10757" y="8090"/>
                  </a:cubicBezTo>
                  <a:cubicBezTo>
                    <a:pt x="12164" y="8090"/>
                    <a:pt x="13095" y="6063"/>
                    <a:pt x="11587" y="5316"/>
                  </a:cubicBezTo>
                  <a:cubicBezTo>
                    <a:pt x="8400" y="3779"/>
                    <a:pt x="5886" y="1201"/>
                    <a:pt x="2459" y="80"/>
                  </a:cubicBezTo>
                  <a:cubicBezTo>
                    <a:pt x="2290" y="26"/>
                    <a:pt x="2130" y="1"/>
                    <a:pt x="1980"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6"/>
            <p:cNvSpPr/>
            <p:nvPr/>
          </p:nvSpPr>
          <p:spPr>
            <a:xfrm>
              <a:off x="2681800" y="2149525"/>
              <a:ext cx="228900" cy="227425"/>
            </a:xfrm>
            <a:custGeom>
              <a:rect b="b" l="l" r="r" t="t"/>
              <a:pathLst>
                <a:path extrusionOk="0" h="9097" w="9156">
                  <a:moveTo>
                    <a:pt x="2077" y="0"/>
                  </a:moveTo>
                  <a:cubicBezTo>
                    <a:pt x="1002" y="0"/>
                    <a:pt x="0" y="1512"/>
                    <a:pt x="939" y="2634"/>
                  </a:cubicBezTo>
                  <a:lnTo>
                    <a:pt x="923" y="2634"/>
                  </a:lnTo>
                  <a:cubicBezTo>
                    <a:pt x="2540" y="4571"/>
                    <a:pt x="4878" y="5996"/>
                    <a:pt x="5999" y="8334"/>
                  </a:cubicBezTo>
                  <a:cubicBezTo>
                    <a:pt x="6259" y="8873"/>
                    <a:pt x="6687" y="9096"/>
                    <a:pt x="7130" y="9096"/>
                  </a:cubicBezTo>
                  <a:cubicBezTo>
                    <a:pt x="8108" y="9096"/>
                    <a:pt x="9156" y="8004"/>
                    <a:pt x="8593" y="6813"/>
                  </a:cubicBezTo>
                  <a:cubicBezTo>
                    <a:pt x="7360" y="4235"/>
                    <a:pt x="4846" y="2650"/>
                    <a:pt x="3053" y="504"/>
                  </a:cubicBezTo>
                  <a:cubicBezTo>
                    <a:pt x="2759" y="149"/>
                    <a:pt x="2414" y="0"/>
                    <a:pt x="2077"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6"/>
            <p:cNvSpPr/>
            <p:nvPr/>
          </p:nvSpPr>
          <p:spPr>
            <a:xfrm>
              <a:off x="2453450" y="2210875"/>
              <a:ext cx="195000" cy="138400"/>
            </a:xfrm>
            <a:custGeom>
              <a:rect b="b" l="l" r="r" t="t"/>
              <a:pathLst>
                <a:path extrusionOk="0" h="5536" w="7800">
                  <a:moveTo>
                    <a:pt x="1625" y="0"/>
                  </a:moveTo>
                  <a:cubicBezTo>
                    <a:pt x="1125" y="0"/>
                    <a:pt x="651" y="222"/>
                    <a:pt x="369" y="724"/>
                  </a:cubicBezTo>
                  <a:cubicBezTo>
                    <a:pt x="1" y="1349"/>
                    <a:pt x="177" y="2438"/>
                    <a:pt x="914" y="2774"/>
                  </a:cubicBezTo>
                  <a:cubicBezTo>
                    <a:pt x="2451" y="3446"/>
                    <a:pt x="3924" y="4311"/>
                    <a:pt x="5285" y="5320"/>
                  </a:cubicBezTo>
                  <a:cubicBezTo>
                    <a:pt x="5490" y="5470"/>
                    <a:pt x="5731" y="5536"/>
                    <a:pt x="5977" y="5536"/>
                  </a:cubicBezTo>
                  <a:cubicBezTo>
                    <a:pt x="6519" y="5536"/>
                    <a:pt x="7087" y="5216"/>
                    <a:pt x="7351" y="4775"/>
                  </a:cubicBezTo>
                  <a:cubicBezTo>
                    <a:pt x="7799" y="4007"/>
                    <a:pt x="7463" y="3206"/>
                    <a:pt x="6806" y="2726"/>
                  </a:cubicBezTo>
                  <a:cubicBezTo>
                    <a:pt x="5445" y="1717"/>
                    <a:pt x="3972" y="868"/>
                    <a:pt x="2419" y="180"/>
                  </a:cubicBezTo>
                  <a:cubicBezTo>
                    <a:pt x="2163" y="63"/>
                    <a:pt x="1890" y="0"/>
                    <a:pt x="1625"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6"/>
            <p:cNvSpPr/>
            <p:nvPr/>
          </p:nvSpPr>
          <p:spPr>
            <a:xfrm>
              <a:off x="3960550" y="1468625"/>
              <a:ext cx="345450" cy="195025"/>
            </a:xfrm>
            <a:custGeom>
              <a:rect b="b" l="l" r="r" t="t"/>
              <a:pathLst>
                <a:path extrusionOk="0" h="7801" w="13818">
                  <a:moveTo>
                    <a:pt x="1900" y="0"/>
                  </a:moveTo>
                  <a:cubicBezTo>
                    <a:pt x="478" y="0"/>
                    <a:pt x="0" y="2396"/>
                    <a:pt x="1624" y="2999"/>
                  </a:cubicBezTo>
                  <a:cubicBezTo>
                    <a:pt x="4890" y="4200"/>
                    <a:pt x="8061" y="5610"/>
                    <a:pt x="10959" y="7547"/>
                  </a:cubicBezTo>
                  <a:cubicBezTo>
                    <a:pt x="11226" y="7724"/>
                    <a:pt x="11490" y="7801"/>
                    <a:pt x="11737" y="7801"/>
                  </a:cubicBezTo>
                  <a:cubicBezTo>
                    <a:pt x="12989" y="7801"/>
                    <a:pt x="13818" y="5833"/>
                    <a:pt x="12481" y="4937"/>
                  </a:cubicBezTo>
                  <a:cubicBezTo>
                    <a:pt x="9358" y="2871"/>
                    <a:pt x="5915" y="1398"/>
                    <a:pt x="2424" y="101"/>
                  </a:cubicBezTo>
                  <a:cubicBezTo>
                    <a:pt x="2239" y="32"/>
                    <a:pt x="2063" y="0"/>
                    <a:pt x="1900"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6"/>
            <p:cNvSpPr/>
            <p:nvPr/>
          </p:nvSpPr>
          <p:spPr>
            <a:xfrm>
              <a:off x="3971900" y="2514075"/>
              <a:ext cx="251050" cy="143200"/>
            </a:xfrm>
            <a:custGeom>
              <a:rect b="b" l="l" r="r" t="t"/>
              <a:pathLst>
                <a:path extrusionOk="0" h="5728" w="10042">
                  <a:moveTo>
                    <a:pt x="1695" y="0"/>
                  </a:moveTo>
                  <a:cubicBezTo>
                    <a:pt x="1058" y="0"/>
                    <a:pt x="429" y="537"/>
                    <a:pt x="257" y="1119"/>
                  </a:cubicBezTo>
                  <a:cubicBezTo>
                    <a:pt x="1" y="1983"/>
                    <a:pt x="561" y="2672"/>
                    <a:pt x="1298" y="2976"/>
                  </a:cubicBezTo>
                  <a:lnTo>
                    <a:pt x="7943" y="5650"/>
                  </a:lnTo>
                  <a:cubicBezTo>
                    <a:pt x="8078" y="5704"/>
                    <a:pt x="8216" y="5728"/>
                    <a:pt x="8354" y="5728"/>
                  </a:cubicBezTo>
                  <a:cubicBezTo>
                    <a:pt x="9000" y="5728"/>
                    <a:pt x="9629" y="5190"/>
                    <a:pt x="9801" y="4609"/>
                  </a:cubicBezTo>
                  <a:cubicBezTo>
                    <a:pt x="10041" y="3745"/>
                    <a:pt x="9497" y="3056"/>
                    <a:pt x="8744" y="2752"/>
                  </a:cubicBezTo>
                  <a:lnTo>
                    <a:pt x="2099" y="78"/>
                  </a:lnTo>
                  <a:cubicBezTo>
                    <a:pt x="1967" y="24"/>
                    <a:pt x="1831" y="0"/>
                    <a:pt x="1695"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6"/>
            <p:cNvSpPr/>
            <p:nvPr/>
          </p:nvSpPr>
          <p:spPr>
            <a:xfrm>
              <a:off x="4308875" y="2807225"/>
              <a:ext cx="316075" cy="179275"/>
            </a:xfrm>
            <a:custGeom>
              <a:rect b="b" l="l" r="r" t="t"/>
              <a:pathLst>
                <a:path extrusionOk="0" h="7171" w="12643">
                  <a:moveTo>
                    <a:pt x="1877" y="0"/>
                  </a:moveTo>
                  <a:cubicBezTo>
                    <a:pt x="474" y="0"/>
                    <a:pt x="1" y="2386"/>
                    <a:pt x="1606" y="2988"/>
                  </a:cubicBezTo>
                  <a:lnTo>
                    <a:pt x="1622" y="3004"/>
                  </a:lnTo>
                  <a:cubicBezTo>
                    <a:pt x="4425" y="4061"/>
                    <a:pt x="6939" y="5694"/>
                    <a:pt x="9629" y="7007"/>
                  </a:cubicBezTo>
                  <a:cubicBezTo>
                    <a:pt x="9864" y="7120"/>
                    <a:pt x="10095" y="7171"/>
                    <a:pt x="10315" y="7171"/>
                  </a:cubicBezTo>
                  <a:cubicBezTo>
                    <a:pt x="11712" y="7171"/>
                    <a:pt x="12642" y="5144"/>
                    <a:pt x="11134" y="4397"/>
                  </a:cubicBezTo>
                  <a:cubicBezTo>
                    <a:pt x="8220" y="2988"/>
                    <a:pt x="5465" y="1242"/>
                    <a:pt x="2407" y="105"/>
                  </a:cubicBezTo>
                  <a:cubicBezTo>
                    <a:pt x="2219" y="33"/>
                    <a:pt x="2042" y="0"/>
                    <a:pt x="1877"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6"/>
            <p:cNvSpPr/>
            <p:nvPr/>
          </p:nvSpPr>
          <p:spPr>
            <a:xfrm>
              <a:off x="4822200" y="2992450"/>
              <a:ext cx="307125" cy="178250"/>
            </a:xfrm>
            <a:custGeom>
              <a:rect b="b" l="l" r="r" t="t"/>
              <a:pathLst>
                <a:path extrusionOk="0" h="7130" w="12285">
                  <a:moveTo>
                    <a:pt x="1696" y="1"/>
                  </a:moveTo>
                  <a:cubicBezTo>
                    <a:pt x="1058" y="1"/>
                    <a:pt x="429" y="541"/>
                    <a:pt x="257" y="1135"/>
                  </a:cubicBezTo>
                  <a:cubicBezTo>
                    <a:pt x="1" y="1984"/>
                    <a:pt x="561" y="2673"/>
                    <a:pt x="1298" y="2977"/>
                  </a:cubicBezTo>
                  <a:cubicBezTo>
                    <a:pt x="3924" y="4050"/>
                    <a:pt x="6822" y="4851"/>
                    <a:pt x="9016" y="6740"/>
                  </a:cubicBezTo>
                  <a:cubicBezTo>
                    <a:pt x="9328" y="7014"/>
                    <a:pt x="9673" y="7130"/>
                    <a:pt x="10008" y="7130"/>
                  </a:cubicBezTo>
                  <a:cubicBezTo>
                    <a:pt x="11217" y="7130"/>
                    <a:pt x="12284" y="5617"/>
                    <a:pt x="11130" y="4626"/>
                  </a:cubicBezTo>
                  <a:cubicBezTo>
                    <a:pt x="8504" y="2352"/>
                    <a:pt x="5253" y="1376"/>
                    <a:pt x="2099" y="79"/>
                  </a:cubicBezTo>
                  <a:cubicBezTo>
                    <a:pt x="1967" y="25"/>
                    <a:pt x="1831" y="1"/>
                    <a:pt x="1696"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6"/>
            <p:cNvSpPr/>
            <p:nvPr/>
          </p:nvSpPr>
          <p:spPr>
            <a:xfrm>
              <a:off x="3851725" y="2738850"/>
              <a:ext cx="240000" cy="171800"/>
            </a:xfrm>
            <a:custGeom>
              <a:rect b="b" l="l" r="r" t="t"/>
              <a:pathLst>
                <a:path extrusionOk="0" h="6872" w="9600">
                  <a:moveTo>
                    <a:pt x="2055" y="1"/>
                  </a:moveTo>
                  <a:cubicBezTo>
                    <a:pt x="820" y="1"/>
                    <a:pt x="0" y="1950"/>
                    <a:pt x="1333" y="2856"/>
                  </a:cubicBezTo>
                  <a:cubicBezTo>
                    <a:pt x="3158" y="4089"/>
                    <a:pt x="4968" y="5338"/>
                    <a:pt x="6777" y="6604"/>
                  </a:cubicBezTo>
                  <a:cubicBezTo>
                    <a:pt x="7046" y="6791"/>
                    <a:pt x="7313" y="6872"/>
                    <a:pt x="7562" y="6872"/>
                  </a:cubicBezTo>
                  <a:cubicBezTo>
                    <a:pt x="8784" y="6872"/>
                    <a:pt x="9599" y="4927"/>
                    <a:pt x="8283" y="4009"/>
                  </a:cubicBezTo>
                  <a:cubicBezTo>
                    <a:pt x="6489" y="2744"/>
                    <a:pt x="4664" y="1495"/>
                    <a:pt x="2838" y="262"/>
                  </a:cubicBezTo>
                  <a:cubicBezTo>
                    <a:pt x="2570" y="80"/>
                    <a:pt x="2304" y="1"/>
                    <a:pt x="2055"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6"/>
            <p:cNvSpPr/>
            <p:nvPr/>
          </p:nvSpPr>
          <p:spPr>
            <a:xfrm>
              <a:off x="4394125" y="3073475"/>
              <a:ext cx="301650" cy="213475"/>
            </a:xfrm>
            <a:custGeom>
              <a:rect b="b" l="l" r="r" t="t"/>
              <a:pathLst>
                <a:path extrusionOk="0" h="8539" w="12066">
                  <a:moveTo>
                    <a:pt x="2104" y="0"/>
                  </a:moveTo>
                  <a:cubicBezTo>
                    <a:pt x="1005" y="0"/>
                    <a:pt x="0" y="1505"/>
                    <a:pt x="967" y="2618"/>
                  </a:cubicBezTo>
                  <a:lnTo>
                    <a:pt x="983" y="2618"/>
                  </a:lnTo>
                  <a:cubicBezTo>
                    <a:pt x="3208" y="5148"/>
                    <a:pt x="6203" y="6702"/>
                    <a:pt x="9117" y="8335"/>
                  </a:cubicBezTo>
                  <a:cubicBezTo>
                    <a:pt x="9369" y="8477"/>
                    <a:pt x="9618" y="8539"/>
                    <a:pt x="9853" y="8539"/>
                  </a:cubicBezTo>
                  <a:cubicBezTo>
                    <a:pt x="11183" y="8539"/>
                    <a:pt x="12065" y="6544"/>
                    <a:pt x="10622" y="5741"/>
                  </a:cubicBezTo>
                  <a:cubicBezTo>
                    <a:pt x="7948" y="4220"/>
                    <a:pt x="5178" y="2843"/>
                    <a:pt x="3096" y="489"/>
                  </a:cubicBezTo>
                  <a:cubicBezTo>
                    <a:pt x="2794" y="144"/>
                    <a:pt x="2444" y="0"/>
                    <a:pt x="2104"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6"/>
            <p:cNvSpPr/>
            <p:nvPr/>
          </p:nvSpPr>
          <p:spPr>
            <a:xfrm>
              <a:off x="4827825" y="3385350"/>
              <a:ext cx="270225" cy="165400"/>
            </a:xfrm>
            <a:custGeom>
              <a:rect b="b" l="l" r="r" t="t"/>
              <a:pathLst>
                <a:path extrusionOk="0" h="6616" w="10809">
                  <a:moveTo>
                    <a:pt x="2021" y="0"/>
                  </a:moveTo>
                  <a:cubicBezTo>
                    <a:pt x="507" y="0"/>
                    <a:pt x="1" y="2459"/>
                    <a:pt x="1681" y="2970"/>
                  </a:cubicBezTo>
                  <a:cubicBezTo>
                    <a:pt x="3971" y="3659"/>
                    <a:pt x="6181" y="4683"/>
                    <a:pt x="8055" y="6189"/>
                  </a:cubicBezTo>
                  <a:cubicBezTo>
                    <a:pt x="8386" y="6462"/>
                    <a:pt x="8778" y="6616"/>
                    <a:pt x="9165" y="6616"/>
                  </a:cubicBezTo>
                  <a:cubicBezTo>
                    <a:pt x="9526" y="6616"/>
                    <a:pt x="9883" y="6482"/>
                    <a:pt x="10184" y="6189"/>
                  </a:cubicBezTo>
                  <a:cubicBezTo>
                    <a:pt x="10713" y="5676"/>
                    <a:pt x="10809" y="4587"/>
                    <a:pt x="10184" y="4075"/>
                  </a:cubicBezTo>
                  <a:cubicBezTo>
                    <a:pt x="7895" y="2249"/>
                    <a:pt x="5284" y="888"/>
                    <a:pt x="2482" y="72"/>
                  </a:cubicBezTo>
                  <a:cubicBezTo>
                    <a:pt x="2320" y="23"/>
                    <a:pt x="2165" y="0"/>
                    <a:pt x="2021"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6"/>
            <p:cNvSpPr/>
            <p:nvPr/>
          </p:nvSpPr>
          <p:spPr>
            <a:xfrm>
              <a:off x="3807200" y="2992200"/>
              <a:ext cx="482275" cy="342650"/>
            </a:xfrm>
            <a:custGeom>
              <a:rect b="b" l="l" r="r" t="t"/>
              <a:pathLst>
                <a:path extrusionOk="0" h="13706" w="19291">
                  <a:moveTo>
                    <a:pt x="2095" y="0"/>
                  </a:moveTo>
                  <a:cubicBezTo>
                    <a:pt x="831" y="0"/>
                    <a:pt x="0" y="1959"/>
                    <a:pt x="1353" y="2843"/>
                  </a:cubicBezTo>
                  <a:cubicBezTo>
                    <a:pt x="6397" y="6110"/>
                    <a:pt x="11569" y="9264"/>
                    <a:pt x="16053" y="13300"/>
                  </a:cubicBezTo>
                  <a:cubicBezTo>
                    <a:pt x="16366" y="13585"/>
                    <a:pt x="16714" y="13705"/>
                    <a:pt x="17051" y="13705"/>
                  </a:cubicBezTo>
                  <a:cubicBezTo>
                    <a:pt x="18243" y="13705"/>
                    <a:pt x="19290" y="12197"/>
                    <a:pt x="18166" y="11186"/>
                  </a:cubicBezTo>
                  <a:cubicBezTo>
                    <a:pt x="13507" y="6958"/>
                    <a:pt x="8126" y="3644"/>
                    <a:pt x="2874" y="249"/>
                  </a:cubicBezTo>
                  <a:cubicBezTo>
                    <a:pt x="2606" y="76"/>
                    <a:pt x="2342" y="0"/>
                    <a:pt x="2095"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6"/>
            <p:cNvSpPr/>
            <p:nvPr/>
          </p:nvSpPr>
          <p:spPr>
            <a:xfrm>
              <a:off x="4383325" y="3436175"/>
              <a:ext cx="287000" cy="205400"/>
            </a:xfrm>
            <a:custGeom>
              <a:rect b="b" l="l" r="r" t="t"/>
              <a:pathLst>
                <a:path extrusionOk="0" h="8216" w="11480">
                  <a:moveTo>
                    <a:pt x="2096" y="0"/>
                  </a:moveTo>
                  <a:cubicBezTo>
                    <a:pt x="1004" y="0"/>
                    <a:pt x="0" y="1502"/>
                    <a:pt x="966" y="2602"/>
                  </a:cubicBezTo>
                  <a:lnTo>
                    <a:pt x="966" y="2618"/>
                  </a:lnTo>
                  <a:cubicBezTo>
                    <a:pt x="3016" y="4972"/>
                    <a:pt x="5610" y="6750"/>
                    <a:pt x="8428" y="8063"/>
                  </a:cubicBezTo>
                  <a:cubicBezTo>
                    <a:pt x="8658" y="8168"/>
                    <a:pt x="8884" y="8215"/>
                    <a:pt x="9100" y="8215"/>
                  </a:cubicBezTo>
                  <a:cubicBezTo>
                    <a:pt x="10521" y="8215"/>
                    <a:pt x="11479" y="6178"/>
                    <a:pt x="9950" y="5469"/>
                  </a:cubicBezTo>
                  <a:cubicBezTo>
                    <a:pt x="7323" y="4252"/>
                    <a:pt x="5001" y="2666"/>
                    <a:pt x="3080" y="489"/>
                  </a:cubicBezTo>
                  <a:cubicBezTo>
                    <a:pt x="2781" y="144"/>
                    <a:pt x="2434" y="0"/>
                    <a:pt x="2096"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6"/>
            <p:cNvSpPr/>
            <p:nvPr/>
          </p:nvSpPr>
          <p:spPr>
            <a:xfrm>
              <a:off x="4773600" y="3656425"/>
              <a:ext cx="233350" cy="144650"/>
            </a:xfrm>
            <a:custGeom>
              <a:rect b="b" l="l" r="r" t="t"/>
              <a:pathLst>
                <a:path extrusionOk="0" h="5786" w="9334">
                  <a:moveTo>
                    <a:pt x="2302" y="1"/>
                  </a:moveTo>
                  <a:cubicBezTo>
                    <a:pt x="1074" y="1"/>
                    <a:pt x="0" y="1520"/>
                    <a:pt x="1160" y="2504"/>
                  </a:cubicBezTo>
                  <a:cubicBezTo>
                    <a:pt x="2826" y="3929"/>
                    <a:pt x="4779" y="5018"/>
                    <a:pt x="6861" y="5706"/>
                  </a:cubicBezTo>
                  <a:cubicBezTo>
                    <a:pt x="7030" y="5761"/>
                    <a:pt x="7190" y="5786"/>
                    <a:pt x="7341" y="5786"/>
                  </a:cubicBezTo>
                  <a:cubicBezTo>
                    <a:pt x="8827" y="5786"/>
                    <a:pt x="9334" y="3346"/>
                    <a:pt x="7662" y="2808"/>
                  </a:cubicBezTo>
                  <a:cubicBezTo>
                    <a:pt x="6060" y="2295"/>
                    <a:pt x="4571" y="1463"/>
                    <a:pt x="3290" y="374"/>
                  </a:cubicBezTo>
                  <a:cubicBezTo>
                    <a:pt x="2977" y="112"/>
                    <a:pt x="2634" y="1"/>
                    <a:pt x="2302"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6"/>
            <p:cNvSpPr/>
            <p:nvPr/>
          </p:nvSpPr>
          <p:spPr>
            <a:xfrm>
              <a:off x="3635225" y="3152400"/>
              <a:ext cx="223150" cy="199875"/>
            </a:xfrm>
            <a:custGeom>
              <a:rect b="b" l="l" r="r" t="t"/>
              <a:pathLst>
                <a:path extrusionOk="0" h="7995" w="8926">
                  <a:moveTo>
                    <a:pt x="1743" y="0"/>
                  </a:moveTo>
                  <a:cubicBezTo>
                    <a:pt x="1506" y="0"/>
                    <a:pt x="1262" y="62"/>
                    <a:pt x="1026" y="198"/>
                  </a:cubicBezTo>
                  <a:cubicBezTo>
                    <a:pt x="369" y="566"/>
                    <a:pt x="1" y="1591"/>
                    <a:pt x="481" y="2248"/>
                  </a:cubicBezTo>
                  <a:cubicBezTo>
                    <a:pt x="1970" y="4249"/>
                    <a:pt x="3700" y="6043"/>
                    <a:pt x="5621" y="7628"/>
                  </a:cubicBezTo>
                  <a:cubicBezTo>
                    <a:pt x="5933" y="7886"/>
                    <a:pt x="6275" y="7995"/>
                    <a:pt x="6607" y="7995"/>
                  </a:cubicBezTo>
                  <a:cubicBezTo>
                    <a:pt x="7840" y="7995"/>
                    <a:pt x="8925" y="6483"/>
                    <a:pt x="7751" y="5498"/>
                  </a:cubicBezTo>
                  <a:cubicBezTo>
                    <a:pt x="6054" y="4105"/>
                    <a:pt x="4388" y="2504"/>
                    <a:pt x="3075" y="742"/>
                  </a:cubicBezTo>
                  <a:cubicBezTo>
                    <a:pt x="2746" y="292"/>
                    <a:pt x="2259" y="0"/>
                    <a:pt x="1743"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6"/>
            <p:cNvSpPr/>
            <p:nvPr/>
          </p:nvSpPr>
          <p:spPr>
            <a:xfrm>
              <a:off x="3921300" y="3426000"/>
              <a:ext cx="286250" cy="206025"/>
            </a:xfrm>
            <a:custGeom>
              <a:rect b="b" l="l" r="r" t="t"/>
              <a:pathLst>
                <a:path extrusionOk="0" h="8241" w="11450">
                  <a:moveTo>
                    <a:pt x="2204" y="1"/>
                  </a:moveTo>
                  <a:cubicBezTo>
                    <a:pt x="1036" y="1"/>
                    <a:pt x="1" y="1507"/>
                    <a:pt x="1080" y="2561"/>
                  </a:cubicBezTo>
                  <a:cubicBezTo>
                    <a:pt x="3306" y="4739"/>
                    <a:pt x="5916" y="6388"/>
                    <a:pt x="8558" y="8006"/>
                  </a:cubicBezTo>
                  <a:cubicBezTo>
                    <a:pt x="8822" y="8169"/>
                    <a:pt x="9082" y="8241"/>
                    <a:pt x="9326" y="8241"/>
                  </a:cubicBezTo>
                  <a:cubicBezTo>
                    <a:pt x="10608" y="8241"/>
                    <a:pt x="11449" y="6272"/>
                    <a:pt x="10063" y="5411"/>
                  </a:cubicBezTo>
                  <a:cubicBezTo>
                    <a:pt x="7645" y="3922"/>
                    <a:pt x="5243" y="2433"/>
                    <a:pt x="3210" y="431"/>
                  </a:cubicBezTo>
                  <a:cubicBezTo>
                    <a:pt x="2896" y="128"/>
                    <a:pt x="2544" y="1"/>
                    <a:pt x="2204"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6"/>
            <p:cNvSpPr/>
            <p:nvPr/>
          </p:nvSpPr>
          <p:spPr>
            <a:xfrm>
              <a:off x="4286975" y="3742900"/>
              <a:ext cx="176550" cy="165675"/>
            </a:xfrm>
            <a:custGeom>
              <a:rect b="b" l="l" r="r" t="t"/>
              <a:pathLst>
                <a:path extrusionOk="0" h="6627" w="7062">
                  <a:moveTo>
                    <a:pt x="1701" y="0"/>
                  </a:moveTo>
                  <a:cubicBezTo>
                    <a:pt x="1574" y="0"/>
                    <a:pt x="1444" y="17"/>
                    <a:pt x="1313" y="53"/>
                  </a:cubicBezTo>
                  <a:cubicBezTo>
                    <a:pt x="561" y="262"/>
                    <a:pt x="0" y="1126"/>
                    <a:pt x="256" y="1911"/>
                  </a:cubicBezTo>
                  <a:lnTo>
                    <a:pt x="272" y="1911"/>
                  </a:lnTo>
                  <a:cubicBezTo>
                    <a:pt x="945" y="3865"/>
                    <a:pt x="2370" y="5386"/>
                    <a:pt x="4132" y="6411"/>
                  </a:cubicBezTo>
                  <a:cubicBezTo>
                    <a:pt x="4391" y="6561"/>
                    <a:pt x="4645" y="6627"/>
                    <a:pt x="4885" y="6627"/>
                  </a:cubicBezTo>
                  <a:cubicBezTo>
                    <a:pt x="6201" y="6627"/>
                    <a:pt x="7062" y="4643"/>
                    <a:pt x="5653" y="3817"/>
                  </a:cubicBezTo>
                  <a:cubicBezTo>
                    <a:pt x="4596" y="3192"/>
                    <a:pt x="3571" y="2295"/>
                    <a:pt x="3155" y="1110"/>
                  </a:cubicBezTo>
                  <a:cubicBezTo>
                    <a:pt x="2940" y="465"/>
                    <a:pt x="2364" y="0"/>
                    <a:pt x="1701"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6"/>
            <p:cNvSpPr/>
            <p:nvPr/>
          </p:nvSpPr>
          <p:spPr>
            <a:xfrm>
              <a:off x="4466350" y="3992700"/>
              <a:ext cx="230575" cy="169975"/>
            </a:xfrm>
            <a:custGeom>
              <a:rect b="b" l="l" r="r" t="t"/>
              <a:pathLst>
                <a:path extrusionOk="0" h="6799" w="9223">
                  <a:moveTo>
                    <a:pt x="2157" y="0"/>
                  </a:moveTo>
                  <a:cubicBezTo>
                    <a:pt x="1019" y="0"/>
                    <a:pt x="0" y="1511"/>
                    <a:pt x="1024" y="2584"/>
                  </a:cubicBezTo>
                  <a:cubicBezTo>
                    <a:pt x="2753" y="4377"/>
                    <a:pt x="4835" y="5787"/>
                    <a:pt x="7125" y="6715"/>
                  </a:cubicBezTo>
                  <a:cubicBezTo>
                    <a:pt x="7260" y="6773"/>
                    <a:pt x="7399" y="6799"/>
                    <a:pt x="7539" y="6799"/>
                  </a:cubicBezTo>
                  <a:cubicBezTo>
                    <a:pt x="8177" y="6799"/>
                    <a:pt x="8812" y="6253"/>
                    <a:pt x="8983" y="5674"/>
                  </a:cubicBezTo>
                  <a:cubicBezTo>
                    <a:pt x="9223" y="4810"/>
                    <a:pt x="8678" y="4137"/>
                    <a:pt x="7926" y="3817"/>
                  </a:cubicBezTo>
                  <a:cubicBezTo>
                    <a:pt x="6116" y="3048"/>
                    <a:pt x="4499" y="1895"/>
                    <a:pt x="3154" y="454"/>
                  </a:cubicBezTo>
                  <a:cubicBezTo>
                    <a:pt x="2845" y="134"/>
                    <a:pt x="2496" y="0"/>
                    <a:pt x="2157"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6"/>
            <p:cNvSpPr/>
            <p:nvPr/>
          </p:nvSpPr>
          <p:spPr>
            <a:xfrm>
              <a:off x="4897875" y="4241475"/>
              <a:ext cx="219350" cy="146000"/>
            </a:xfrm>
            <a:custGeom>
              <a:rect b="b" l="l" r="r" t="t"/>
              <a:pathLst>
                <a:path extrusionOk="0" h="5840" w="8774">
                  <a:moveTo>
                    <a:pt x="1657" y="0"/>
                  </a:moveTo>
                  <a:cubicBezTo>
                    <a:pt x="1299" y="0"/>
                    <a:pt x="942" y="130"/>
                    <a:pt x="641" y="415"/>
                  </a:cubicBezTo>
                  <a:cubicBezTo>
                    <a:pt x="96" y="944"/>
                    <a:pt x="0" y="2033"/>
                    <a:pt x="641" y="2545"/>
                  </a:cubicBezTo>
                  <a:cubicBezTo>
                    <a:pt x="2338" y="3922"/>
                    <a:pt x="4276" y="5011"/>
                    <a:pt x="6342" y="5748"/>
                  </a:cubicBezTo>
                  <a:cubicBezTo>
                    <a:pt x="6521" y="5811"/>
                    <a:pt x="6691" y="5840"/>
                    <a:pt x="6849" y="5840"/>
                  </a:cubicBezTo>
                  <a:cubicBezTo>
                    <a:pt x="8296" y="5840"/>
                    <a:pt x="8774" y="3427"/>
                    <a:pt x="7142" y="2849"/>
                  </a:cubicBezTo>
                  <a:cubicBezTo>
                    <a:pt x="5557" y="2289"/>
                    <a:pt x="4068" y="1472"/>
                    <a:pt x="2755" y="415"/>
                  </a:cubicBezTo>
                  <a:cubicBezTo>
                    <a:pt x="2431" y="150"/>
                    <a:pt x="2043" y="0"/>
                    <a:pt x="1657"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6"/>
            <p:cNvSpPr/>
            <p:nvPr/>
          </p:nvSpPr>
          <p:spPr>
            <a:xfrm>
              <a:off x="4936700" y="4067900"/>
              <a:ext cx="227975" cy="161275"/>
            </a:xfrm>
            <a:custGeom>
              <a:rect b="b" l="l" r="r" t="t"/>
              <a:pathLst>
                <a:path extrusionOk="0" h="6451" w="9119">
                  <a:moveTo>
                    <a:pt x="2178" y="0"/>
                  </a:moveTo>
                  <a:cubicBezTo>
                    <a:pt x="861" y="0"/>
                    <a:pt x="1" y="1984"/>
                    <a:pt x="1410" y="2811"/>
                  </a:cubicBezTo>
                  <a:cubicBezTo>
                    <a:pt x="3011" y="3723"/>
                    <a:pt x="4516" y="4812"/>
                    <a:pt x="5877" y="6045"/>
                  </a:cubicBezTo>
                  <a:cubicBezTo>
                    <a:pt x="6191" y="6331"/>
                    <a:pt x="6539" y="6451"/>
                    <a:pt x="6875" y="6451"/>
                  </a:cubicBezTo>
                  <a:cubicBezTo>
                    <a:pt x="8068" y="6451"/>
                    <a:pt x="9119" y="4940"/>
                    <a:pt x="8007" y="3915"/>
                  </a:cubicBezTo>
                  <a:cubicBezTo>
                    <a:pt x="6454" y="2506"/>
                    <a:pt x="4740" y="1257"/>
                    <a:pt x="2931" y="216"/>
                  </a:cubicBezTo>
                  <a:cubicBezTo>
                    <a:pt x="2672" y="66"/>
                    <a:pt x="2417" y="0"/>
                    <a:pt x="2178"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6"/>
            <p:cNvSpPr/>
            <p:nvPr/>
          </p:nvSpPr>
          <p:spPr>
            <a:xfrm>
              <a:off x="3563625" y="3453825"/>
              <a:ext cx="286875" cy="246150"/>
            </a:xfrm>
            <a:custGeom>
              <a:rect b="b" l="l" r="r" t="t"/>
              <a:pathLst>
                <a:path extrusionOk="0" h="9846" w="11475">
                  <a:moveTo>
                    <a:pt x="2126" y="0"/>
                  </a:moveTo>
                  <a:cubicBezTo>
                    <a:pt x="1009" y="0"/>
                    <a:pt x="0" y="1508"/>
                    <a:pt x="1007" y="2601"/>
                  </a:cubicBezTo>
                  <a:cubicBezTo>
                    <a:pt x="3265" y="5051"/>
                    <a:pt x="5939" y="7053"/>
                    <a:pt x="8293" y="9407"/>
                  </a:cubicBezTo>
                  <a:cubicBezTo>
                    <a:pt x="8606" y="9716"/>
                    <a:pt x="8957" y="9846"/>
                    <a:pt x="9296" y="9846"/>
                  </a:cubicBezTo>
                  <a:cubicBezTo>
                    <a:pt x="10451" y="9846"/>
                    <a:pt x="11475" y="8341"/>
                    <a:pt x="10423" y="7277"/>
                  </a:cubicBezTo>
                  <a:cubicBezTo>
                    <a:pt x="8069" y="4923"/>
                    <a:pt x="5395" y="2921"/>
                    <a:pt x="3121" y="471"/>
                  </a:cubicBezTo>
                  <a:cubicBezTo>
                    <a:pt x="2815" y="139"/>
                    <a:pt x="2466" y="0"/>
                    <a:pt x="2126"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6"/>
            <p:cNvSpPr/>
            <p:nvPr/>
          </p:nvSpPr>
          <p:spPr>
            <a:xfrm>
              <a:off x="3996625" y="3917350"/>
              <a:ext cx="324875" cy="201725"/>
            </a:xfrm>
            <a:custGeom>
              <a:rect b="b" l="l" r="r" t="t"/>
              <a:pathLst>
                <a:path extrusionOk="0" h="8069" w="12995">
                  <a:moveTo>
                    <a:pt x="1873" y="0"/>
                  </a:moveTo>
                  <a:cubicBezTo>
                    <a:pt x="461" y="0"/>
                    <a:pt x="1" y="2387"/>
                    <a:pt x="1606" y="3004"/>
                  </a:cubicBezTo>
                  <a:lnTo>
                    <a:pt x="1590" y="3004"/>
                  </a:lnTo>
                  <a:cubicBezTo>
                    <a:pt x="4536" y="4109"/>
                    <a:pt x="7275" y="5694"/>
                    <a:pt x="9709" y="7696"/>
                  </a:cubicBezTo>
                  <a:cubicBezTo>
                    <a:pt x="10022" y="7958"/>
                    <a:pt x="10365" y="8069"/>
                    <a:pt x="10697" y="8069"/>
                  </a:cubicBezTo>
                  <a:cubicBezTo>
                    <a:pt x="11924" y="8069"/>
                    <a:pt x="12995" y="6552"/>
                    <a:pt x="11822" y="5582"/>
                  </a:cubicBezTo>
                  <a:cubicBezTo>
                    <a:pt x="9020" y="3228"/>
                    <a:pt x="5833" y="1386"/>
                    <a:pt x="2407" y="105"/>
                  </a:cubicBezTo>
                  <a:cubicBezTo>
                    <a:pt x="2217" y="33"/>
                    <a:pt x="2038" y="0"/>
                    <a:pt x="1873"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6"/>
            <p:cNvSpPr/>
            <p:nvPr/>
          </p:nvSpPr>
          <p:spPr>
            <a:xfrm>
              <a:off x="3755250" y="3937100"/>
              <a:ext cx="215475" cy="162475"/>
            </a:xfrm>
            <a:custGeom>
              <a:rect b="b" l="l" r="r" t="t"/>
              <a:pathLst>
                <a:path extrusionOk="0" h="6499" w="8619">
                  <a:moveTo>
                    <a:pt x="1979" y="0"/>
                  </a:moveTo>
                  <a:cubicBezTo>
                    <a:pt x="501" y="0"/>
                    <a:pt x="1" y="2430"/>
                    <a:pt x="1669" y="2966"/>
                  </a:cubicBezTo>
                  <a:lnTo>
                    <a:pt x="1669" y="2982"/>
                  </a:lnTo>
                  <a:cubicBezTo>
                    <a:pt x="3222" y="3463"/>
                    <a:pt x="4583" y="4440"/>
                    <a:pt x="5544" y="5769"/>
                  </a:cubicBezTo>
                  <a:cubicBezTo>
                    <a:pt x="5871" y="6215"/>
                    <a:pt x="6360" y="6498"/>
                    <a:pt x="6877" y="6498"/>
                  </a:cubicBezTo>
                  <a:cubicBezTo>
                    <a:pt x="7120" y="6498"/>
                    <a:pt x="7369" y="6436"/>
                    <a:pt x="7610" y="6297"/>
                  </a:cubicBezTo>
                  <a:cubicBezTo>
                    <a:pt x="8250" y="5913"/>
                    <a:pt x="8619" y="4904"/>
                    <a:pt x="8138" y="4247"/>
                  </a:cubicBezTo>
                  <a:cubicBezTo>
                    <a:pt x="6745" y="2278"/>
                    <a:pt x="4760" y="821"/>
                    <a:pt x="2470" y="84"/>
                  </a:cubicBezTo>
                  <a:cubicBezTo>
                    <a:pt x="2296" y="27"/>
                    <a:pt x="2132" y="0"/>
                    <a:pt x="1979"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6"/>
            <p:cNvSpPr/>
            <p:nvPr/>
          </p:nvSpPr>
          <p:spPr>
            <a:xfrm>
              <a:off x="3886050" y="4279675"/>
              <a:ext cx="390525" cy="254150"/>
            </a:xfrm>
            <a:custGeom>
              <a:rect b="b" l="l" r="r" t="t"/>
              <a:pathLst>
                <a:path extrusionOk="0" h="10166" w="15621">
                  <a:moveTo>
                    <a:pt x="2096" y="0"/>
                  </a:moveTo>
                  <a:cubicBezTo>
                    <a:pt x="832" y="0"/>
                    <a:pt x="1" y="1961"/>
                    <a:pt x="1353" y="2859"/>
                  </a:cubicBezTo>
                  <a:lnTo>
                    <a:pt x="1353" y="2843"/>
                  </a:lnTo>
                  <a:cubicBezTo>
                    <a:pt x="5324" y="5453"/>
                    <a:pt x="9104" y="8303"/>
                    <a:pt x="13523" y="10081"/>
                  </a:cubicBezTo>
                  <a:cubicBezTo>
                    <a:pt x="13663" y="10139"/>
                    <a:pt x="13806" y="10165"/>
                    <a:pt x="13949" y="10165"/>
                  </a:cubicBezTo>
                  <a:cubicBezTo>
                    <a:pt x="14590" y="10165"/>
                    <a:pt x="15210" y="9629"/>
                    <a:pt x="15381" y="9040"/>
                  </a:cubicBezTo>
                  <a:cubicBezTo>
                    <a:pt x="15621" y="8191"/>
                    <a:pt x="15076" y="7486"/>
                    <a:pt x="14324" y="7198"/>
                  </a:cubicBezTo>
                  <a:cubicBezTo>
                    <a:pt x="10176" y="5517"/>
                    <a:pt x="6589" y="2682"/>
                    <a:pt x="2874" y="248"/>
                  </a:cubicBezTo>
                  <a:cubicBezTo>
                    <a:pt x="2607" y="75"/>
                    <a:pt x="2343" y="0"/>
                    <a:pt x="2096"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6"/>
            <p:cNvSpPr/>
            <p:nvPr/>
          </p:nvSpPr>
          <p:spPr>
            <a:xfrm>
              <a:off x="4271650" y="4226550"/>
              <a:ext cx="314125" cy="194400"/>
            </a:xfrm>
            <a:custGeom>
              <a:rect b="b" l="l" r="r" t="t"/>
              <a:pathLst>
                <a:path extrusionOk="0" h="7776" w="12565">
                  <a:moveTo>
                    <a:pt x="2332" y="1"/>
                  </a:moveTo>
                  <a:cubicBezTo>
                    <a:pt x="934" y="1"/>
                    <a:pt x="1" y="2038"/>
                    <a:pt x="1510" y="2758"/>
                  </a:cubicBezTo>
                  <a:cubicBezTo>
                    <a:pt x="4360" y="4103"/>
                    <a:pt x="6858" y="6057"/>
                    <a:pt x="9613" y="7578"/>
                  </a:cubicBezTo>
                  <a:cubicBezTo>
                    <a:pt x="9864" y="7715"/>
                    <a:pt x="10111" y="7775"/>
                    <a:pt x="10344" y="7775"/>
                  </a:cubicBezTo>
                  <a:cubicBezTo>
                    <a:pt x="11685" y="7775"/>
                    <a:pt x="12564" y="5775"/>
                    <a:pt x="11118" y="4984"/>
                  </a:cubicBezTo>
                  <a:cubicBezTo>
                    <a:pt x="8364" y="3462"/>
                    <a:pt x="5866" y="1509"/>
                    <a:pt x="3015" y="164"/>
                  </a:cubicBezTo>
                  <a:cubicBezTo>
                    <a:pt x="2781" y="51"/>
                    <a:pt x="2551" y="1"/>
                    <a:pt x="2332"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6"/>
            <p:cNvSpPr/>
            <p:nvPr/>
          </p:nvSpPr>
          <p:spPr>
            <a:xfrm>
              <a:off x="4558675" y="4532000"/>
              <a:ext cx="277600" cy="125950"/>
            </a:xfrm>
            <a:custGeom>
              <a:rect b="b" l="l" r="r" t="t"/>
              <a:pathLst>
                <a:path extrusionOk="0" h="5038" w="11104">
                  <a:moveTo>
                    <a:pt x="1965" y="0"/>
                  </a:moveTo>
                  <a:cubicBezTo>
                    <a:pt x="489" y="0"/>
                    <a:pt x="1" y="2429"/>
                    <a:pt x="1655" y="2966"/>
                  </a:cubicBezTo>
                  <a:cubicBezTo>
                    <a:pt x="3928" y="3719"/>
                    <a:pt x="6234" y="4391"/>
                    <a:pt x="8572" y="4984"/>
                  </a:cubicBezTo>
                  <a:cubicBezTo>
                    <a:pt x="8715" y="5020"/>
                    <a:pt x="8852" y="5038"/>
                    <a:pt x="8982" y="5038"/>
                  </a:cubicBezTo>
                  <a:cubicBezTo>
                    <a:pt x="10553" y="5038"/>
                    <a:pt x="11103" y="2545"/>
                    <a:pt x="9373" y="2101"/>
                  </a:cubicBezTo>
                  <a:cubicBezTo>
                    <a:pt x="7035" y="1493"/>
                    <a:pt x="4729" y="820"/>
                    <a:pt x="2455" y="84"/>
                  </a:cubicBezTo>
                  <a:cubicBezTo>
                    <a:pt x="2282" y="26"/>
                    <a:pt x="2118" y="0"/>
                    <a:pt x="1965"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6"/>
            <p:cNvSpPr/>
            <p:nvPr/>
          </p:nvSpPr>
          <p:spPr>
            <a:xfrm>
              <a:off x="4843025" y="4759125"/>
              <a:ext cx="217400" cy="130000"/>
            </a:xfrm>
            <a:custGeom>
              <a:rect b="b" l="l" r="r" t="t"/>
              <a:pathLst>
                <a:path extrusionOk="0" h="5200" w="8696">
                  <a:moveTo>
                    <a:pt x="1688" y="1"/>
                  </a:moveTo>
                  <a:cubicBezTo>
                    <a:pt x="1041" y="1"/>
                    <a:pt x="412" y="538"/>
                    <a:pt x="241" y="1119"/>
                  </a:cubicBezTo>
                  <a:cubicBezTo>
                    <a:pt x="1" y="1984"/>
                    <a:pt x="545" y="2672"/>
                    <a:pt x="1298" y="2977"/>
                  </a:cubicBezTo>
                  <a:lnTo>
                    <a:pt x="6614" y="5122"/>
                  </a:lnTo>
                  <a:cubicBezTo>
                    <a:pt x="6746" y="5176"/>
                    <a:pt x="6881" y="5200"/>
                    <a:pt x="7017" y="5200"/>
                  </a:cubicBezTo>
                  <a:cubicBezTo>
                    <a:pt x="7654" y="5200"/>
                    <a:pt x="8284" y="4660"/>
                    <a:pt x="8455" y="4066"/>
                  </a:cubicBezTo>
                  <a:cubicBezTo>
                    <a:pt x="8696" y="3217"/>
                    <a:pt x="8151" y="2528"/>
                    <a:pt x="7415" y="2224"/>
                  </a:cubicBezTo>
                  <a:lnTo>
                    <a:pt x="2098" y="78"/>
                  </a:lnTo>
                  <a:cubicBezTo>
                    <a:pt x="1963" y="25"/>
                    <a:pt x="1825" y="1"/>
                    <a:pt x="1688"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6"/>
            <p:cNvSpPr/>
            <p:nvPr/>
          </p:nvSpPr>
          <p:spPr>
            <a:xfrm>
              <a:off x="4450700" y="4677850"/>
              <a:ext cx="250625" cy="143625"/>
            </a:xfrm>
            <a:custGeom>
              <a:rect b="b" l="l" r="r" t="t"/>
              <a:pathLst>
                <a:path extrusionOk="0" h="5745" w="10025">
                  <a:moveTo>
                    <a:pt x="1688" y="1"/>
                  </a:moveTo>
                  <a:cubicBezTo>
                    <a:pt x="1042" y="1"/>
                    <a:pt x="412" y="538"/>
                    <a:pt x="241" y="1119"/>
                  </a:cubicBezTo>
                  <a:cubicBezTo>
                    <a:pt x="1" y="1984"/>
                    <a:pt x="545" y="2673"/>
                    <a:pt x="1298" y="2977"/>
                  </a:cubicBezTo>
                  <a:lnTo>
                    <a:pt x="7943" y="5667"/>
                  </a:lnTo>
                  <a:cubicBezTo>
                    <a:pt x="8075" y="5720"/>
                    <a:pt x="8211" y="5745"/>
                    <a:pt x="8346" y="5745"/>
                  </a:cubicBezTo>
                  <a:cubicBezTo>
                    <a:pt x="8983" y="5745"/>
                    <a:pt x="9613" y="5205"/>
                    <a:pt x="9785" y="4610"/>
                  </a:cubicBezTo>
                  <a:cubicBezTo>
                    <a:pt x="10025" y="3762"/>
                    <a:pt x="9480" y="3073"/>
                    <a:pt x="8744" y="2769"/>
                  </a:cubicBezTo>
                  <a:lnTo>
                    <a:pt x="2098" y="79"/>
                  </a:lnTo>
                  <a:cubicBezTo>
                    <a:pt x="1964" y="25"/>
                    <a:pt x="1825" y="1"/>
                    <a:pt x="1688"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6"/>
            <p:cNvSpPr/>
            <p:nvPr/>
          </p:nvSpPr>
          <p:spPr>
            <a:xfrm>
              <a:off x="4070375" y="4724825"/>
              <a:ext cx="261000" cy="118125"/>
            </a:xfrm>
            <a:custGeom>
              <a:rect b="b" l="l" r="r" t="t"/>
              <a:pathLst>
                <a:path extrusionOk="0" h="4725" w="10440">
                  <a:moveTo>
                    <a:pt x="2333" y="1"/>
                  </a:moveTo>
                  <a:cubicBezTo>
                    <a:pt x="938" y="1"/>
                    <a:pt x="1" y="2033"/>
                    <a:pt x="1506" y="2779"/>
                  </a:cubicBezTo>
                  <a:lnTo>
                    <a:pt x="1506" y="2763"/>
                  </a:lnTo>
                  <a:cubicBezTo>
                    <a:pt x="3700" y="3836"/>
                    <a:pt x="6070" y="4493"/>
                    <a:pt x="8504" y="4717"/>
                  </a:cubicBezTo>
                  <a:cubicBezTo>
                    <a:pt x="8559" y="4722"/>
                    <a:pt x="8613" y="4724"/>
                    <a:pt x="8665" y="4724"/>
                  </a:cubicBezTo>
                  <a:cubicBezTo>
                    <a:pt x="10439" y="4724"/>
                    <a:pt x="10371" y="1894"/>
                    <a:pt x="8504" y="1722"/>
                  </a:cubicBezTo>
                  <a:cubicBezTo>
                    <a:pt x="6599" y="1530"/>
                    <a:pt x="4741" y="1018"/>
                    <a:pt x="3028" y="169"/>
                  </a:cubicBezTo>
                  <a:cubicBezTo>
                    <a:pt x="2790" y="53"/>
                    <a:pt x="2556" y="1"/>
                    <a:pt x="2333"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6"/>
            <p:cNvSpPr/>
            <p:nvPr/>
          </p:nvSpPr>
          <p:spPr>
            <a:xfrm>
              <a:off x="4419875" y="4993725"/>
              <a:ext cx="367125" cy="190450"/>
            </a:xfrm>
            <a:custGeom>
              <a:rect b="b" l="l" r="r" t="t"/>
              <a:pathLst>
                <a:path extrusionOk="0" h="7618" w="14685">
                  <a:moveTo>
                    <a:pt x="1694" y="0"/>
                  </a:moveTo>
                  <a:cubicBezTo>
                    <a:pt x="1053" y="0"/>
                    <a:pt x="413" y="540"/>
                    <a:pt x="241" y="1135"/>
                  </a:cubicBezTo>
                  <a:cubicBezTo>
                    <a:pt x="1" y="1984"/>
                    <a:pt x="545" y="2672"/>
                    <a:pt x="1298" y="2976"/>
                  </a:cubicBezTo>
                  <a:lnTo>
                    <a:pt x="1282" y="2976"/>
                  </a:lnTo>
                  <a:lnTo>
                    <a:pt x="12587" y="7540"/>
                  </a:lnTo>
                  <a:cubicBezTo>
                    <a:pt x="12722" y="7594"/>
                    <a:pt x="12860" y="7618"/>
                    <a:pt x="12997" y="7618"/>
                  </a:cubicBezTo>
                  <a:cubicBezTo>
                    <a:pt x="13644" y="7618"/>
                    <a:pt x="14273" y="7080"/>
                    <a:pt x="14444" y="6499"/>
                  </a:cubicBezTo>
                  <a:cubicBezTo>
                    <a:pt x="14685" y="5635"/>
                    <a:pt x="14140" y="4946"/>
                    <a:pt x="13388" y="4642"/>
                  </a:cubicBezTo>
                  <a:lnTo>
                    <a:pt x="2098" y="78"/>
                  </a:lnTo>
                  <a:cubicBezTo>
                    <a:pt x="1967" y="25"/>
                    <a:pt x="1830" y="0"/>
                    <a:pt x="1694"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6"/>
            <p:cNvSpPr/>
            <p:nvPr/>
          </p:nvSpPr>
          <p:spPr>
            <a:xfrm>
              <a:off x="4060975" y="4990475"/>
              <a:ext cx="250425" cy="174525"/>
            </a:xfrm>
            <a:custGeom>
              <a:rect b="b" l="l" r="r" t="t"/>
              <a:pathLst>
                <a:path extrusionOk="0" h="6981" w="10017">
                  <a:moveTo>
                    <a:pt x="2249" y="0"/>
                  </a:moveTo>
                  <a:cubicBezTo>
                    <a:pt x="898" y="0"/>
                    <a:pt x="0" y="2007"/>
                    <a:pt x="1450" y="2786"/>
                  </a:cubicBezTo>
                  <a:cubicBezTo>
                    <a:pt x="3484" y="3859"/>
                    <a:pt x="5437" y="5124"/>
                    <a:pt x="7247" y="6565"/>
                  </a:cubicBezTo>
                  <a:cubicBezTo>
                    <a:pt x="7583" y="6826"/>
                    <a:pt x="7981" y="6981"/>
                    <a:pt x="8374" y="6981"/>
                  </a:cubicBezTo>
                  <a:cubicBezTo>
                    <a:pt x="8729" y="6981"/>
                    <a:pt x="9080" y="6854"/>
                    <a:pt x="9376" y="6565"/>
                  </a:cubicBezTo>
                  <a:cubicBezTo>
                    <a:pt x="9905" y="6037"/>
                    <a:pt x="10017" y="4932"/>
                    <a:pt x="9376" y="4436"/>
                  </a:cubicBezTo>
                  <a:cubicBezTo>
                    <a:pt x="7375" y="2834"/>
                    <a:pt x="5229" y="1409"/>
                    <a:pt x="2971" y="192"/>
                  </a:cubicBezTo>
                  <a:cubicBezTo>
                    <a:pt x="2724" y="59"/>
                    <a:pt x="2480" y="0"/>
                    <a:pt x="2249"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6"/>
            <p:cNvSpPr/>
            <p:nvPr/>
          </p:nvSpPr>
          <p:spPr>
            <a:xfrm>
              <a:off x="4459350" y="5344200"/>
              <a:ext cx="259200" cy="118700"/>
            </a:xfrm>
            <a:custGeom>
              <a:rect b="b" l="l" r="r" t="t"/>
              <a:pathLst>
                <a:path extrusionOk="0" h="4748" w="10368">
                  <a:moveTo>
                    <a:pt x="2219" y="0"/>
                  </a:moveTo>
                  <a:cubicBezTo>
                    <a:pt x="879" y="0"/>
                    <a:pt x="1" y="1989"/>
                    <a:pt x="1432" y="2793"/>
                  </a:cubicBezTo>
                  <a:cubicBezTo>
                    <a:pt x="3578" y="3994"/>
                    <a:pt x="5980" y="4666"/>
                    <a:pt x="8446" y="4747"/>
                  </a:cubicBezTo>
                  <a:cubicBezTo>
                    <a:pt x="8461" y="4747"/>
                    <a:pt x="8476" y="4747"/>
                    <a:pt x="8491" y="4747"/>
                  </a:cubicBezTo>
                  <a:cubicBezTo>
                    <a:pt x="10367" y="4747"/>
                    <a:pt x="10352" y="1800"/>
                    <a:pt x="8446" y="1736"/>
                  </a:cubicBezTo>
                  <a:cubicBezTo>
                    <a:pt x="6508" y="1672"/>
                    <a:pt x="4635" y="1144"/>
                    <a:pt x="2953" y="199"/>
                  </a:cubicBezTo>
                  <a:cubicBezTo>
                    <a:pt x="2701" y="61"/>
                    <a:pt x="2453" y="0"/>
                    <a:pt x="2219"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6"/>
            <p:cNvSpPr/>
            <p:nvPr/>
          </p:nvSpPr>
          <p:spPr>
            <a:xfrm>
              <a:off x="3821225" y="1673650"/>
              <a:ext cx="306650" cy="160200"/>
            </a:xfrm>
            <a:custGeom>
              <a:rect b="b" l="l" r="r" t="t"/>
              <a:pathLst>
                <a:path extrusionOk="0" h="6408" w="12266">
                  <a:moveTo>
                    <a:pt x="2141" y="1"/>
                  </a:moveTo>
                  <a:cubicBezTo>
                    <a:pt x="560" y="1"/>
                    <a:pt x="1" y="2519"/>
                    <a:pt x="1736" y="2949"/>
                  </a:cubicBezTo>
                  <a:cubicBezTo>
                    <a:pt x="4443" y="3606"/>
                    <a:pt x="6861" y="4903"/>
                    <a:pt x="9295" y="6216"/>
                  </a:cubicBezTo>
                  <a:cubicBezTo>
                    <a:pt x="9542" y="6349"/>
                    <a:pt x="9786" y="6407"/>
                    <a:pt x="10016" y="6407"/>
                  </a:cubicBezTo>
                  <a:cubicBezTo>
                    <a:pt x="11367" y="6407"/>
                    <a:pt x="12266" y="4399"/>
                    <a:pt x="10816" y="3606"/>
                  </a:cubicBezTo>
                  <a:lnTo>
                    <a:pt x="10816" y="3606"/>
                  </a:lnTo>
                  <a:lnTo>
                    <a:pt x="10816" y="3622"/>
                  </a:lnTo>
                  <a:cubicBezTo>
                    <a:pt x="8174" y="2197"/>
                    <a:pt x="5483" y="771"/>
                    <a:pt x="2537" y="51"/>
                  </a:cubicBezTo>
                  <a:cubicBezTo>
                    <a:pt x="2399" y="16"/>
                    <a:pt x="2267" y="1"/>
                    <a:pt x="2141"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6"/>
            <p:cNvSpPr/>
            <p:nvPr/>
          </p:nvSpPr>
          <p:spPr>
            <a:xfrm>
              <a:off x="3561600" y="1830850"/>
              <a:ext cx="303625" cy="160650"/>
            </a:xfrm>
            <a:custGeom>
              <a:rect b="b" l="l" r="r" t="t"/>
              <a:pathLst>
                <a:path extrusionOk="0" h="6426" w="12145">
                  <a:moveTo>
                    <a:pt x="2023" y="0"/>
                  </a:moveTo>
                  <a:cubicBezTo>
                    <a:pt x="520" y="0"/>
                    <a:pt x="0" y="2459"/>
                    <a:pt x="1681" y="2970"/>
                  </a:cubicBezTo>
                  <a:cubicBezTo>
                    <a:pt x="3186" y="3419"/>
                    <a:pt x="4659" y="3963"/>
                    <a:pt x="6084" y="4556"/>
                  </a:cubicBezTo>
                  <a:cubicBezTo>
                    <a:pt x="6693" y="4812"/>
                    <a:pt x="7269" y="5068"/>
                    <a:pt x="7846" y="5356"/>
                  </a:cubicBezTo>
                  <a:cubicBezTo>
                    <a:pt x="8118" y="5500"/>
                    <a:pt x="8374" y="5629"/>
                    <a:pt x="8630" y="5789"/>
                  </a:cubicBezTo>
                  <a:cubicBezTo>
                    <a:pt x="8727" y="5853"/>
                    <a:pt x="8823" y="5901"/>
                    <a:pt x="8903" y="5965"/>
                  </a:cubicBezTo>
                  <a:cubicBezTo>
                    <a:pt x="8903" y="5965"/>
                    <a:pt x="8904" y="5966"/>
                    <a:pt x="8904" y="5966"/>
                  </a:cubicBezTo>
                  <a:lnTo>
                    <a:pt x="8904" y="5966"/>
                  </a:lnTo>
                  <a:cubicBezTo>
                    <a:pt x="8913" y="5975"/>
                    <a:pt x="8923" y="5985"/>
                    <a:pt x="8935" y="5997"/>
                  </a:cubicBezTo>
                  <a:cubicBezTo>
                    <a:pt x="9251" y="6299"/>
                    <a:pt x="9603" y="6426"/>
                    <a:pt x="9943" y="6426"/>
                  </a:cubicBezTo>
                  <a:cubicBezTo>
                    <a:pt x="11116" y="6426"/>
                    <a:pt x="12145" y="4914"/>
                    <a:pt x="11064" y="3883"/>
                  </a:cubicBezTo>
                  <a:cubicBezTo>
                    <a:pt x="10104" y="2954"/>
                    <a:pt x="8727" y="2442"/>
                    <a:pt x="7510" y="1930"/>
                  </a:cubicBezTo>
                  <a:cubicBezTo>
                    <a:pt x="5876" y="1225"/>
                    <a:pt x="4195" y="600"/>
                    <a:pt x="2481" y="72"/>
                  </a:cubicBezTo>
                  <a:cubicBezTo>
                    <a:pt x="2320" y="23"/>
                    <a:pt x="2167" y="0"/>
                    <a:pt x="2023"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6"/>
            <p:cNvSpPr/>
            <p:nvPr/>
          </p:nvSpPr>
          <p:spPr>
            <a:xfrm>
              <a:off x="3624625" y="2153200"/>
              <a:ext cx="311800" cy="185575"/>
            </a:xfrm>
            <a:custGeom>
              <a:rect b="b" l="l" r="r" t="t"/>
              <a:pathLst>
                <a:path extrusionOk="0" h="7423" w="12472">
                  <a:moveTo>
                    <a:pt x="1887" y="0"/>
                  </a:moveTo>
                  <a:cubicBezTo>
                    <a:pt x="467" y="0"/>
                    <a:pt x="1" y="2396"/>
                    <a:pt x="1610" y="2999"/>
                  </a:cubicBezTo>
                  <a:cubicBezTo>
                    <a:pt x="4428" y="4072"/>
                    <a:pt x="7118" y="5465"/>
                    <a:pt x="9616" y="7163"/>
                  </a:cubicBezTo>
                  <a:cubicBezTo>
                    <a:pt x="9886" y="7344"/>
                    <a:pt x="10153" y="7423"/>
                    <a:pt x="10403" y="7423"/>
                  </a:cubicBezTo>
                  <a:cubicBezTo>
                    <a:pt x="11650" y="7423"/>
                    <a:pt x="12472" y="5462"/>
                    <a:pt x="11138" y="4568"/>
                  </a:cubicBezTo>
                  <a:lnTo>
                    <a:pt x="11138" y="4568"/>
                  </a:lnTo>
                  <a:lnTo>
                    <a:pt x="11154" y="4584"/>
                  </a:lnTo>
                  <a:cubicBezTo>
                    <a:pt x="8415" y="2759"/>
                    <a:pt x="5485" y="1254"/>
                    <a:pt x="2410" y="101"/>
                  </a:cubicBezTo>
                  <a:cubicBezTo>
                    <a:pt x="2224" y="32"/>
                    <a:pt x="2049" y="0"/>
                    <a:pt x="1887"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6"/>
            <p:cNvSpPr/>
            <p:nvPr/>
          </p:nvSpPr>
          <p:spPr>
            <a:xfrm>
              <a:off x="3210725" y="2033525"/>
              <a:ext cx="289250" cy="139600"/>
            </a:xfrm>
            <a:custGeom>
              <a:rect b="b" l="l" r="r" t="t"/>
              <a:pathLst>
                <a:path extrusionOk="0" h="5584" w="11570">
                  <a:moveTo>
                    <a:pt x="1955" y="0"/>
                  </a:moveTo>
                  <a:cubicBezTo>
                    <a:pt x="491" y="0"/>
                    <a:pt x="1" y="2431"/>
                    <a:pt x="1640" y="2982"/>
                  </a:cubicBezTo>
                  <a:lnTo>
                    <a:pt x="9118" y="5496"/>
                  </a:lnTo>
                  <a:cubicBezTo>
                    <a:pt x="9293" y="5556"/>
                    <a:pt x="9459" y="5583"/>
                    <a:pt x="9613" y="5583"/>
                  </a:cubicBezTo>
                  <a:cubicBezTo>
                    <a:pt x="11073" y="5583"/>
                    <a:pt x="11570" y="3148"/>
                    <a:pt x="9919" y="2598"/>
                  </a:cubicBezTo>
                  <a:lnTo>
                    <a:pt x="2441" y="84"/>
                  </a:lnTo>
                  <a:cubicBezTo>
                    <a:pt x="2269" y="26"/>
                    <a:pt x="2107" y="0"/>
                    <a:pt x="1955"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6"/>
            <p:cNvSpPr/>
            <p:nvPr/>
          </p:nvSpPr>
          <p:spPr>
            <a:xfrm>
              <a:off x="3427050" y="2391850"/>
              <a:ext cx="323350" cy="166575"/>
            </a:xfrm>
            <a:custGeom>
              <a:rect b="b" l="l" r="r" t="t"/>
              <a:pathLst>
                <a:path extrusionOk="0" h="6663" w="12934">
                  <a:moveTo>
                    <a:pt x="2197" y="1"/>
                  </a:moveTo>
                  <a:cubicBezTo>
                    <a:pt x="866" y="1"/>
                    <a:pt x="0" y="1990"/>
                    <a:pt x="1426" y="2805"/>
                  </a:cubicBezTo>
                  <a:cubicBezTo>
                    <a:pt x="4260" y="4390"/>
                    <a:pt x="7223" y="5847"/>
                    <a:pt x="10393" y="6616"/>
                  </a:cubicBezTo>
                  <a:cubicBezTo>
                    <a:pt x="10527" y="6648"/>
                    <a:pt x="10656" y="6663"/>
                    <a:pt x="10778" y="6663"/>
                  </a:cubicBezTo>
                  <a:cubicBezTo>
                    <a:pt x="12368" y="6663"/>
                    <a:pt x="12934" y="4134"/>
                    <a:pt x="11194" y="3718"/>
                  </a:cubicBezTo>
                  <a:lnTo>
                    <a:pt x="11178" y="3702"/>
                  </a:lnTo>
                  <a:cubicBezTo>
                    <a:pt x="8248" y="2997"/>
                    <a:pt x="5557" y="1684"/>
                    <a:pt x="2947" y="211"/>
                  </a:cubicBezTo>
                  <a:cubicBezTo>
                    <a:pt x="2689" y="65"/>
                    <a:pt x="2436" y="1"/>
                    <a:pt x="2197"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6"/>
            <p:cNvSpPr/>
            <p:nvPr/>
          </p:nvSpPr>
          <p:spPr>
            <a:xfrm>
              <a:off x="3039900" y="2372900"/>
              <a:ext cx="289125" cy="139325"/>
            </a:xfrm>
            <a:custGeom>
              <a:rect b="b" l="l" r="r" t="t"/>
              <a:pathLst>
                <a:path extrusionOk="0" h="5573" w="11565">
                  <a:moveTo>
                    <a:pt x="1939" y="0"/>
                  </a:moveTo>
                  <a:cubicBezTo>
                    <a:pt x="484" y="0"/>
                    <a:pt x="0" y="2420"/>
                    <a:pt x="1636" y="2970"/>
                  </a:cubicBezTo>
                  <a:lnTo>
                    <a:pt x="9114" y="5484"/>
                  </a:lnTo>
                  <a:cubicBezTo>
                    <a:pt x="9289" y="5545"/>
                    <a:pt x="9456" y="5572"/>
                    <a:pt x="9611" y="5572"/>
                  </a:cubicBezTo>
                  <a:cubicBezTo>
                    <a:pt x="11069" y="5572"/>
                    <a:pt x="11564" y="3152"/>
                    <a:pt x="9914" y="2602"/>
                  </a:cubicBezTo>
                  <a:lnTo>
                    <a:pt x="2436" y="88"/>
                  </a:lnTo>
                  <a:cubicBezTo>
                    <a:pt x="2260" y="28"/>
                    <a:pt x="2094" y="0"/>
                    <a:pt x="1939"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6"/>
            <p:cNvSpPr/>
            <p:nvPr/>
          </p:nvSpPr>
          <p:spPr>
            <a:xfrm>
              <a:off x="3370650" y="2675025"/>
              <a:ext cx="370300" cy="238500"/>
            </a:xfrm>
            <a:custGeom>
              <a:rect b="b" l="l" r="r" t="t"/>
              <a:pathLst>
                <a:path extrusionOk="0" h="9540" w="14812">
                  <a:moveTo>
                    <a:pt x="2171" y="1"/>
                  </a:moveTo>
                  <a:cubicBezTo>
                    <a:pt x="573" y="1"/>
                    <a:pt x="1" y="2526"/>
                    <a:pt x="1744" y="2943"/>
                  </a:cubicBezTo>
                  <a:cubicBezTo>
                    <a:pt x="5331" y="3792"/>
                    <a:pt x="9383" y="5682"/>
                    <a:pt x="11480" y="8852"/>
                  </a:cubicBezTo>
                  <a:cubicBezTo>
                    <a:pt x="11801" y="9338"/>
                    <a:pt x="12262" y="9539"/>
                    <a:pt x="12721" y="9539"/>
                  </a:cubicBezTo>
                  <a:cubicBezTo>
                    <a:pt x="13775" y="9539"/>
                    <a:pt x="14811" y="8474"/>
                    <a:pt x="14075" y="7347"/>
                  </a:cubicBezTo>
                  <a:cubicBezTo>
                    <a:pt x="11545" y="3504"/>
                    <a:pt x="6933" y="1086"/>
                    <a:pt x="2545" y="45"/>
                  </a:cubicBezTo>
                  <a:cubicBezTo>
                    <a:pt x="2415" y="15"/>
                    <a:pt x="2290" y="1"/>
                    <a:pt x="2171"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875" name="Shape 2875"/>
        <p:cNvGrpSpPr/>
        <p:nvPr/>
      </p:nvGrpSpPr>
      <p:grpSpPr>
        <a:xfrm>
          <a:off x="0" y="0"/>
          <a:ext cx="0" cy="0"/>
          <a:chOff x="0" y="0"/>
          <a:chExt cx="0" cy="0"/>
        </a:xfrm>
      </p:grpSpPr>
      <p:grpSp>
        <p:nvGrpSpPr>
          <p:cNvPr id="2876" name="Google Shape;2876;p47"/>
          <p:cNvGrpSpPr/>
          <p:nvPr/>
        </p:nvGrpSpPr>
        <p:grpSpPr>
          <a:xfrm>
            <a:off x="755378" y="1545960"/>
            <a:ext cx="4649741" cy="3057547"/>
            <a:chOff x="235800" y="830650"/>
            <a:chExt cx="6978450" cy="4588844"/>
          </a:xfrm>
        </p:grpSpPr>
        <p:sp>
          <p:nvSpPr>
            <p:cNvPr id="2877" name="Google Shape;2877;p47"/>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7"/>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7"/>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7"/>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7"/>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7"/>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3" name="Google Shape;2883;p47"/>
          <p:cNvSpPr/>
          <p:nvPr/>
        </p:nvSpPr>
        <p:spPr>
          <a:xfrm flipH="1">
            <a:off x="4983574" y="-2094600"/>
            <a:ext cx="4915876" cy="9661961"/>
          </a:xfrm>
          <a:custGeom>
            <a:rect b="b" l="l" r="r" t="t"/>
            <a:pathLst>
              <a:path extrusionOk="0" h="204011" w="100560">
                <a:moveTo>
                  <a:pt x="27470" y="0"/>
                </a:moveTo>
                <a:cubicBezTo>
                  <a:pt x="18421" y="0"/>
                  <a:pt x="13970" y="7972"/>
                  <a:pt x="6343" y="17362"/>
                </a:cubicBezTo>
                <a:cubicBezTo>
                  <a:pt x="4073" y="20177"/>
                  <a:pt x="2192" y="23368"/>
                  <a:pt x="1375" y="26896"/>
                </a:cubicBezTo>
                <a:cubicBezTo>
                  <a:pt x="0" y="32849"/>
                  <a:pt x="1803" y="39166"/>
                  <a:pt x="4877" y="44457"/>
                </a:cubicBezTo>
                <a:cubicBezTo>
                  <a:pt x="9456" y="52305"/>
                  <a:pt x="16628" y="58271"/>
                  <a:pt x="22270" y="65418"/>
                </a:cubicBezTo>
                <a:cubicBezTo>
                  <a:pt x="35163" y="81760"/>
                  <a:pt x="39275" y="104640"/>
                  <a:pt x="32893" y="124446"/>
                </a:cubicBezTo>
                <a:cubicBezTo>
                  <a:pt x="30766" y="131035"/>
                  <a:pt x="27588" y="137248"/>
                  <a:pt x="25824" y="143928"/>
                </a:cubicBezTo>
                <a:cubicBezTo>
                  <a:pt x="21868" y="158934"/>
                  <a:pt x="25785" y="175783"/>
                  <a:pt x="35941" y="187508"/>
                </a:cubicBezTo>
                <a:cubicBezTo>
                  <a:pt x="44959" y="197906"/>
                  <a:pt x="58670" y="204010"/>
                  <a:pt x="72404" y="204010"/>
                </a:cubicBezTo>
                <a:cubicBezTo>
                  <a:pt x="74157" y="204010"/>
                  <a:pt x="75910" y="203911"/>
                  <a:pt x="77654" y="203708"/>
                </a:cubicBezTo>
                <a:cubicBezTo>
                  <a:pt x="82635" y="203125"/>
                  <a:pt x="87667" y="201685"/>
                  <a:pt x="91558" y="198520"/>
                </a:cubicBezTo>
                <a:cubicBezTo>
                  <a:pt x="99146" y="192333"/>
                  <a:pt x="100560" y="180971"/>
                  <a:pt x="98005" y="171529"/>
                </a:cubicBezTo>
                <a:cubicBezTo>
                  <a:pt x="95463" y="162086"/>
                  <a:pt x="89743" y="153876"/>
                  <a:pt x="84969" y="145328"/>
                </a:cubicBezTo>
                <a:cubicBezTo>
                  <a:pt x="80196" y="136794"/>
                  <a:pt x="76214" y="127131"/>
                  <a:pt x="77667" y="117455"/>
                </a:cubicBezTo>
                <a:cubicBezTo>
                  <a:pt x="79146" y="107636"/>
                  <a:pt x="86111" y="98272"/>
                  <a:pt x="83595" y="88661"/>
                </a:cubicBezTo>
                <a:cubicBezTo>
                  <a:pt x="79885" y="74549"/>
                  <a:pt x="59236" y="71799"/>
                  <a:pt x="53062" y="58582"/>
                </a:cubicBezTo>
                <a:cubicBezTo>
                  <a:pt x="50248" y="52538"/>
                  <a:pt x="51272" y="44898"/>
                  <a:pt x="55579" y="39801"/>
                </a:cubicBezTo>
                <a:cubicBezTo>
                  <a:pt x="57745" y="37246"/>
                  <a:pt x="60624" y="35339"/>
                  <a:pt x="62596" y="32628"/>
                </a:cubicBezTo>
                <a:cubicBezTo>
                  <a:pt x="67421" y="26001"/>
                  <a:pt x="65267" y="15974"/>
                  <a:pt x="59301" y="10358"/>
                </a:cubicBezTo>
                <a:cubicBezTo>
                  <a:pt x="53322" y="4742"/>
                  <a:pt x="34229" y="1240"/>
                  <a:pt x="34229" y="1240"/>
                </a:cubicBezTo>
                <a:cubicBezTo>
                  <a:pt x="31695" y="390"/>
                  <a:pt x="29470" y="0"/>
                  <a:pt x="2747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84" name="Google Shape;2884;p47"/>
          <p:cNvGrpSpPr/>
          <p:nvPr/>
        </p:nvGrpSpPr>
        <p:grpSpPr>
          <a:xfrm flipH="1" rot="10800000">
            <a:off x="6120010" y="-95473"/>
            <a:ext cx="4862745" cy="2939418"/>
            <a:chOff x="238125" y="693075"/>
            <a:chExt cx="7137450" cy="4314425"/>
          </a:xfrm>
        </p:grpSpPr>
        <p:sp>
          <p:nvSpPr>
            <p:cNvPr id="2885" name="Google Shape;2885;p47"/>
            <p:cNvSpPr/>
            <p:nvPr/>
          </p:nvSpPr>
          <p:spPr>
            <a:xfrm>
              <a:off x="379850" y="806575"/>
              <a:ext cx="6881075" cy="4076325"/>
            </a:xfrm>
            <a:custGeom>
              <a:rect b="b" l="l" r="r" t="t"/>
              <a:pathLst>
                <a:path extrusionOk="0" h="163053" w="275243">
                  <a:moveTo>
                    <a:pt x="201254" y="0"/>
                  </a:moveTo>
                  <a:cubicBezTo>
                    <a:pt x="198902" y="0"/>
                    <a:pt x="196530" y="193"/>
                    <a:pt x="194136" y="606"/>
                  </a:cubicBezTo>
                  <a:cubicBezTo>
                    <a:pt x="167810" y="5138"/>
                    <a:pt x="136105" y="19221"/>
                    <a:pt x="129298" y="47821"/>
                  </a:cubicBezTo>
                  <a:cubicBezTo>
                    <a:pt x="127330" y="56163"/>
                    <a:pt x="127853" y="64956"/>
                    <a:pt x="125741" y="73262"/>
                  </a:cubicBezTo>
                  <a:cubicBezTo>
                    <a:pt x="120216" y="95037"/>
                    <a:pt x="98206" y="108452"/>
                    <a:pt x="76773" y="115169"/>
                  </a:cubicBezTo>
                  <a:cubicBezTo>
                    <a:pt x="59133" y="120694"/>
                    <a:pt x="40337" y="123457"/>
                    <a:pt x="24304" y="132665"/>
                  </a:cubicBezTo>
                  <a:cubicBezTo>
                    <a:pt x="12820" y="139255"/>
                    <a:pt x="2944" y="150594"/>
                    <a:pt x="1" y="163053"/>
                  </a:cubicBezTo>
                  <a:lnTo>
                    <a:pt x="275242" y="163053"/>
                  </a:lnTo>
                  <a:lnTo>
                    <a:pt x="275242" y="35778"/>
                  </a:lnTo>
                  <a:cubicBezTo>
                    <a:pt x="273220" y="34767"/>
                    <a:pt x="271198" y="33720"/>
                    <a:pt x="269211" y="32655"/>
                  </a:cubicBezTo>
                  <a:cubicBezTo>
                    <a:pt x="248547" y="21457"/>
                    <a:pt x="226060" y="0"/>
                    <a:pt x="201254"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7"/>
            <p:cNvSpPr/>
            <p:nvPr/>
          </p:nvSpPr>
          <p:spPr>
            <a:xfrm>
              <a:off x="238125" y="693075"/>
              <a:ext cx="7137450" cy="4314425"/>
            </a:xfrm>
            <a:custGeom>
              <a:rect b="b" l="l" r="r" t="t"/>
              <a:pathLst>
                <a:path extrusionOk="0" h="172577" w="285498">
                  <a:moveTo>
                    <a:pt x="134633" y="40853"/>
                  </a:moveTo>
                  <a:cubicBezTo>
                    <a:pt x="134641" y="40853"/>
                    <a:pt x="134644" y="40862"/>
                    <a:pt x="134644" y="40880"/>
                  </a:cubicBezTo>
                  <a:lnTo>
                    <a:pt x="134644" y="40880"/>
                  </a:lnTo>
                  <a:cubicBezTo>
                    <a:pt x="134643" y="40866"/>
                    <a:pt x="134640" y="40859"/>
                    <a:pt x="134634" y="40859"/>
                  </a:cubicBezTo>
                  <a:cubicBezTo>
                    <a:pt x="134602" y="40859"/>
                    <a:pt x="134494" y="41022"/>
                    <a:pt x="134262" y="41456"/>
                  </a:cubicBezTo>
                  <a:cubicBezTo>
                    <a:pt x="134492" y="41016"/>
                    <a:pt x="134600" y="40853"/>
                    <a:pt x="134633" y="40853"/>
                  </a:cubicBezTo>
                  <a:close/>
                  <a:moveTo>
                    <a:pt x="42846" y="134659"/>
                  </a:moveTo>
                  <a:lnTo>
                    <a:pt x="40972" y="135394"/>
                  </a:lnTo>
                  <a:lnTo>
                    <a:pt x="40972" y="135394"/>
                  </a:lnTo>
                  <a:cubicBezTo>
                    <a:pt x="41594" y="135144"/>
                    <a:pt x="42219" y="134899"/>
                    <a:pt x="42846" y="134659"/>
                  </a:cubicBezTo>
                  <a:close/>
                  <a:moveTo>
                    <a:pt x="207515" y="9208"/>
                  </a:moveTo>
                  <a:lnTo>
                    <a:pt x="209103" y="9281"/>
                  </a:lnTo>
                  <a:cubicBezTo>
                    <a:pt x="209356" y="9281"/>
                    <a:pt x="209627" y="9281"/>
                    <a:pt x="209898" y="9317"/>
                  </a:cubicBezTo>
                  <a:lnTo>
                    <a:pt x="210674" y="9389"/>
                  </a:lnTo>
                  <a:lnTo>
                    <a:pt x="211469" y="9461"/>
                  </a:lnTo>
                  <a:cubicBezTo>
                    <a:pt x="211740" y="9497"/>
                    <a:pt x="211992" y="9515"/>
                    <a:pt x="212263" y="9570"/>
                  </a:cubicBezTo>
                  <a:lnTo>
                    <a:pt x="213834" y="9804"/>
                  </a:lnTo>
                  <a:cubicBezTo>
                    <a:pt x="215965" y="10165"/>
                    <a:pt x="218077" y="10671"/>
                    <a:pt x="220135" y="11303"/>
                  </a:cubicBezTo>
                  <a:lnTo>
                    <a:pt x="220912" y="11538"/>
                  </a:lnTo>
                  <a:cubicBezTo>
                    <a:pt x="221183" y="11610"/>
                    <a:pt x="221435" y="11718"/>
                    <a:pt x="221688" y="11790"/>
                  </a:cubicBezTo>
                  <a:lnTo>
                    <a:pt x="223241" y="12332"/>
                  </a:lnTo>
                  <a:lnTo>
                    <a:pt x="224776" y="12946"/>
                  </a:lnTo>
                  <a:lnTo>
                    <a:pt x="225534" y="13235"/>
                  </a:lnTo>
                  <a:lnTo>
                    <a:pt x="226311" y="13578"/>
                  </a:lnTo>
                  <a:lnTo>
                    <a:pt x="227845" y="14228"/>
                  </a:lnTo>
                  <a:lnTo>
                    <a:pt x="229362" y="14932"/>
                  </a:lnTo>
                  <a:lnTo>
                    <a:pt x="230120" y="15275"/>
                  </a:lnTo>
                  <a:lnTo>
                    <a:pt x="230879" y="15654"/>
                  </a:lnTo>
                  <a:lnTo>
                    <a:pt x="232395" y="16413"/>
                  </a:lnTo>
                  <a:lnTo>
                    <a:pt x="233894" y="17189"/>
                  </a:lnTo>
                  <a:lnTo>
                    <a:pt x="234652" y="17586"/>
                  </a:lnTo>
                  <a:lnTo>
                    <a:pt x="235393" y="18002"/>
                  </a:lnTo>
                  <a:lnTo>
                    <a:pt x="236873" y="18832"/>
                  </a:lnTo>
                  <a:lnTo>
                    <a:pt x="238354" y="19681"/>
                  </a:lnTo>
                  <a:cubicBezTo>
                    <a:pt x="242308" y="21974"/>
                    <a:pt x="246172" y="24484"/>
                    <a:pt x="250072" y="27047"/>
                  </a:cubicBezTo>
                  <a:cubicBezTo>
                    <a:pt x="253972" y="29629"/>
                    <a:pt x="257836" y="32247"/>
                    <a:pt x="261808" y="34829"/>
                  </a:cubicBezTo>
                  <a:cubicBezTo>
                    <a:pt x="263794" y="36111"/>
                    <a:pt x="265798" y="37375"/>
                    <a:pt x="267857" y="38603"/>
                  </a:cubicBezTo>
                  <a:cubicBezTo>
                    <a:pt x="268362" y="38910"/>
                    <a:pt x="268886" y="39199"/>
                    <a:pt x="269392" y="39506"/>
                  </a:cubicBezTo>
                  <a:cubicBezTo>
                    <a:pt x="269915" y="39813"/>
                    <a:pt x="270421" y="40120"/>
                    <a:pt x="270962" y="40409"/>
                  </a:cubicBezTo>
                  <a:lnTo>
                    <a:pt x="272533" y="41293"/>
                  </a:lnTo>
                  <a:lnTo>
                    <a:pt x="274122" y="42106"/>
                  </a:lnTo>
                  <a:lnTo>
                    <a:pt x="276108" y="43153"/>
                  </a:lnTo>
                  <a:lnTo>
                    <a:pt x="276180" y="43189"/>
                  </a:lnTo>
                  <a:lnTo>
                    <a:pt x="276180" y="43279"/>
                  </a:lnTo>
                  <a:lnTo>
                    <a:pt x="276180" y="48913"/>
                  </a:lnTo>
                  <a:lnTo>
                    <a:pt x="276180" y="62455"/>
                  </a:lnTo>
                  <a:cubicBezTo>
                    <a:pt x="276199" y="71410"/>
                    <a:pt x="276217" y="80203"/>
                    <a:pt x="276217" y="88798"/>
                  </a:cubicBezTo>
                  <a:cubicBezTo>
                    <a:pt x="276253" y="105969"/>
                    <a:pt x="276361" y="122327"/>
                    <a:pt x="276560" y="137404"/>
                  </a:cubicBezTo>
                  <a:cubicBezTo>
                    <a:pt x="276833" y="155442"/>
                    <a:pt x="277336" y="165142"/>
                    <a:pt x="277923" y="168033"/>
                  </a:cubicBezTo>
                  <a:lnTo>
                    <a:pt x="277923" y="168033"/>
                  </a:lnTo>
                  <a:cubicBezTo>
                    <a:pt x="275117" y="167693"/>
                    <a:pt x="270175" y="167365"/>
                    <a:pt x="262458" y="167069"/>
                  </a:cubicBezTo>
                  <a:lnTo>
                    <a:pt x="242344" y="167069"/>
                  </a:lnTo>
                  <a:cubicBezTo>
                    <a:pt x="239708" y="166672"/>
                    <a:pt x="241225" y="166239"/>
                    <a:pt x="242813" y="165823"/>
                  </a:cubicBezTo>
                  <a:lnTo>
                    <a:pt x="112686" y="165264"/>
                  </a:lnTo>
                  <a:cubicBezTo>
                    <a:pt x="85530" y="165210"/>
                    <a:pt x="58591" y="165119"/>
                    <a:pt x="31923" y="164975"/>
                  </a:cubicBezTo>
                  <a:lnTo>
                    <a:pt x="12332" y="164866"/>
                  </a:lnTo>
                  <a:lnTo>
                    <a:pt x="10093" y="164830"/>
                  </a:lnTo>
                  <a:lnTo>
                    <a:pt x="9515" y="164830"/>
                  </a:lnTo>
                  <a:lnTo>
                    <a:pt x="9515" y="164812"/>
                  </a:lnTo>
                  <a:lnTo>
                    <a:pt x="9533" y="164740"/>
                  </a:lnTo>
                  <a:lnTo>
                    <a:pt x="9570" y="164596"/>
                  </a:lnTo>
                  <a:lnTo>
                    <a:pt x="9660" y="164325"/>
                  </a:lnTo>
                  <a:lnTo>
                    <a:pt x="9804" y="163783"/>
                  </a:lnTo>
                  <a:lnTo>
                    <a:pt x="10003" y="163259"/>
                  </a:lnTo>
                  <a:lnTo>
                    <a:pt x="10183" y="162736"/>
                  </a:lnTo>
                  <a:lnTo>
                    <a:pt x="10418" y="162230"/>
                  </a:lnTo>
                  <a:cubicBezTo>
                    <a:pt x="10490" y="162068"/>
                    <a:pt x="10563" y="161905"/>
                    <a:pt x="10635" y="161725"/>
                  </a:cubicBezTo>
                  <a:lnTo>
                    <a:pt x="11140" y="160750"/>
                  </a:lnTo>
                  <a:cubicBezTo>
                    <a:pt x="11303" y="160407"/>
                    <a:pt x="11465" y="160064"/>
                    <a:pt x="11646" y="159721"/>
                  </a:cubicBezTo>
                  <a:lnTo>
                    <a:pt x="12224" y="158709"/>
                  </a:lnTo>
                  <a:cubicBezTo>
                    <a:pt x="12422" y="158384"/>
                    <a:pt x="12603" y="158041"/>
                    <a:pt x="12802" y="157698"/>
                  </a:cubicBezTo>
                  <a:lnTo>
                    <a:pt x="13433" y="156723"/>
                  </a:lnTo>
                  <a:cubicBezTo>
                    <a:pt x="16846" y="151505"/>
                    <a:pt x="21179" y="146955"/>
                    <a:pt x="26235" y="143290"/>
                  </a:cubicBezTo>
                  <a:cubicBezTo>
                    <a:pt x="30506" y="140137"/>
                    <a:pt x="35351" y="137693"/>
                    <a:pt x="40380" y="135634"/>
                  </a:cubicBezTo>
                  <a:lnTo>
                    <a:pt x="40380" y="135634"/>
                  </a:lnTo>
                  <a:lnTo>
                    <a:pt x="38368" y="136501"/>
                  </a:lnTo>
                  <a:cubicBezTo>
                    <a:pt x="38007" y="136663"/>
                    <a:pt x="37628" y="136808"/>
                    <a:pt x="37267" y="136988"/>
                  </a:cubicBezTo>
                  <a:lnTo>
                    <a:pt x="36184" y="137512"/>
                  </a:lnTo>
                  <a:lnTo>
                    <a:pt x="35100" y="138036"/>
                  </a:lnTo>
                  <a:cubicBezTo>
                    <a:pt x="34739" y="138198"/>
                    <a:pt x="34378" y="138379"/>
                    <a:pt x="34035" y="138559"/>
                  </a:cubicBezTo>
                  <a:lnTo>
                    <a:pt x="31923" y="139697"/>
                  </a:lnTo>
                  <a:cubicBezTo>
                    <a:pt x="31561" y="139877"/>
                    <a:pt x="31218" y="140076"/>
                    <a:pt x="30893" y="140275"/>
                  </a:cubicBezTo>
                  <a:lnTo>
                    <a:pt x="29882" y="140889"/>
                  </a:lnTo>
                  <a:cubicBezTo>
                    <a:pt x="29539" y="141069"/>
                    <a:pt x="29214" y="141286"/>
                    <a:pt x="28871" y="141520"/>
                  </a:cubicBezTo>
                  <a:lnTo>
                    <a:pt x="27896" y="142152"/>
                  </a:lnTo>
                  <a:cubicBezTo>
                    <a:pt x="27553" y="142369"/>
                    <a:pt x="27246" y="142604"/>
                    <a:pt x="26921" y="142839"/>
                  </a:cubicBezTo>
                  <a:lnTo>
                    <a:pt x="25964" y="143525"/>
                  </a:lnTo>
                  <a:cubicBezTo>
                    <a:pt x="20927" y="147298"/>
                    <a:pt x="16485" y="151957"/>
                    <a:pt x="13181" y="157265"/>
                  </a:cubicBezTo>
                  <a:lnTo>
                    <a:pt x="12856" y="157753"/>
                  </a:lnTo>
                  <a:cubicBezTo>
                    <a:pt x="12765" y="157915"/>
                    <a:pt x="12675" y="158096"/>
                    <a:pt x="12567" y="158258"/>
                  </a:cubicBezTo>
                  <a:lnTo>
                    <a:pt x="11989" y="159269"/>
                  </a:lnTo>
                  <a:lnTo>
                    <a:pt x="11718" y="159811"/>
                  </a:lnTo>
                  <a:cubicBezTo>
                    <a:pt x="11610" y="159973"/>
                    <a:pt x="11538" y="160154"/>
                    <a:pt x="11447" y="160334"/>
                  </a:cubicBezTo>
                  <a:lnTo>
                    <a:pt x="10942" y="161382"/>
                  </a:lnTo>
                  <a:lnTo>
                    <a:pt x="10707" y="161815"/>
                  </a:lnTo>
                  <a:lnTo>
                    <a:pt x="10599" y="162050"/>
                  </a:lnTo>
                  <a:lnTo>
                    <a:pt x="10400" y="162537"/>
                  </a:lnTo>
                  <a:lnTo>
                    <a:pt x="10292" y="162790"/>
                  </a:lnTo>
                  <a:lnTo>
                    <a:pt x="10201" y="163043"/>
                  </a:lnTo>
                  <a:lnTo>
                    <a:pt x="10021" y="163548"/>
                  </a:lnTo>
                  <a:cubicBezTo>
                    <a:pt x="9949" y="163711"/>
                    <a:pt x="9895" y="163891"/>
                    <a:pt x="9840" y="164054"/>
                  </a:cubicBezTo>
                  <a:lnTo>
                    <a:pt x="9696" y="164578"/>
                  </a:lnTo>
                  <a:lnTo>
                    <a:pt x="9660" y="164722"/>
                  </a:lnTo>
                  <a:lnTo>
                    <a:pt x="9660" y="164740"/>
                  </a:lnTo>
                  <a:lnTo>
                    <a:pt x="9660" y="164758"/>
                  </a:lnTo>
                  <a:lnTo>
                    <a:pt x="10526" y="164758"/>
                  </a:lnTo>
                  <a:lnTo>
                    <a:pt x="12729" y="164740"/>
                  </a:lnTo>
                  <a:lnTo>
                    <a:pt x="32717" y="164848"/>
                  </a:lnTo>
                  <a:lnTo>
                    <a:pt x="112686" y="165228"/>
                  </a:lnTo>
                  <a:lnTo>
                    <a:pt x="244186" y="165408"/>
                  </a:lnTo>
                  <a:cubicBezTo>
                    <a:pt x="245666" y="164921"/>
                    <a:pt x="245269" y="164487"/>
                    <a:pt x="235645" y="164198"/>
                  </a:cubicBezTo>
                  <a:cubicBezTo>
                    <a:pt x="230892" y="163981"/>
                    <a:pt x="221930" y="163918"/>
                    <a:pt x="211145" y="163918"/>
                  </a:cubicBezTo>
                  <a:cubicBezTo>
                    <a:pt x="196079" y="163918"/>
                    <a:pt x="177455" y="164041"/>
                    <a:pt x="161777" y="164041"/>
                  </a:cubicBezTo>
                  <a:cubicBezTo>
                    <a:pt x="157001" y="164041"/>
                    <a:pt x="152499" y="164030"/>
                    <a:pt x="148454" y="164000"/>
                  </a:cubicBezTo>
                  <a:cubicBezTo>
                    <a:pt x="111584" y="163603"/>
                    <a:pt x="73035" y="163440"/>
                    <a:pt x="34468" y="163314"/>
                  </a:cubicBezTo>
                  <a:lnTo>
                    <a:pt x="20024" y="163278"/>
                  </a:lnTo>
                  <a:lnTo>
                    <a:pt x="12802" y="163241"/>
                  </a:lnTo>
                  <a:lnTo>
                    <a:pt x="11736" y="163241"/>
                  </a:lnTo>
                  <a:cubicBezTo>
                    <a:pt x="11808" y="162934"/>
                    <a:pt x="11935" y="162628"/>
                    <a:pt x="12061" y="162339"/>
                  </a:cubicBezTo>
                  <a:lnTo>
                    <a:pt x="12711" y="161039"/>
                  </a:lnTo>
                  <a:cubicBezTo>
                    <a:pt x="12928" y="160551"/>
                    <a:pt x="13217" y="160082"/>
                    <a:pt x="13470" y="159612"/>
                  </a:cubicBezTo>
                  <a:lnTo>
                    <a:pt x="13867" y="158890"/>
                  </a:lnTo>
                  <a:lnTo>
                    <a:pt x="14047" y="158547"/>
                  </a:lnTo>
                  <a:lnTo>
                    <a:pt x="14282" y="158204"/>
                  </a:lnTo>
                  <a:lnTo>
                    <a:pt x="15149" y="156832"/>
                  </a:lnTo>
                  <a:cubicBezTo>
                    <a:pt x="17604" y="153184"/>
                    <a:pt x="20529" y="149880"/>
                    <a:pt x="23852" y="147009"/>
                  </a:cubicBezTo>
                  <a:lnTo>
                    <a:pt x="24484" y="146468"/>
                  </a:lnTo>
                  <a:cubicBezTo>
                    <a:pt x="24682" y="146287"/>
                    <a:pt x="24899" y="146125"/>
                    <a:pt x="25116" y="145962"/>
                  </a:cubicBezTo>
                  <a:lnTo>
                    <a:pt x="26397" y="144933"/>
                  </a:lnTo>
                  <a:lnTo>
                    <a:pt x="27734" y="143958"/>
                  </a:lnTo>
                  <a:cubicBezTo>
                    <a:pt x="27950" y="143795"/>
                    <a:pt x="28185" y="143633"/>
                    <a:pt x="28402" y="143470"/>
                  </a:cubicBezTo>
                  <a:lnTo>
                    <a:pt x="29088" y="143019"/>
                  </a:lnTo>
                  <a:cubicBezTo>
                    <a:pt x="29557" y="142712"/>
                    <a:pt x="29991" y="142405"/>
                    <a:pt x="30460" y="142116"/>
                  </a:cubicBezTo>
                  <a:lnTo>
                    <a:pt x="31868" y="141286"/>
                  </a:lnTo>
                  <a:lnTo>
                    <a:pt x="32211" y="141069"/>
                  </a:lnTo>
                  <a:lnTo>
                    <a:pt x="32573" y="140870"/>
                  </a:lnTo>
                  <a:lnTo>
                    <a:pt x="33313" y="140473"/>
                  </a:lnTo>
                  <a:lnTo>
                    <a:pt x="34793" y="139679"/>
                  </a:lnTo>
                  <a:cubicBezTo>
                    <a:pt x="38802" y="137638"/>
                    <a:pt x="42973" y="135905"/>
                    <a:pt x="47252" y="134461"/>
                  </a:cubicBezTo>
                  <a:cubicBezTo>
                    <a:pt x="55846" y="131536"/>
                    <a:pt x="64838" y="129477"/>
                    <a:pt x="73866" y="127130"/>
                  </a:cubicBezTo>
                  <a:cubicBezTo>
                    <a:pt x="77134" y="126263"/>
                    <a:pt x="80420" y="125361"/>
                    <a:pt x="83724" y="124368"/>
                  </a:cubicBezTo>
                  <a:cubicBezTo>
                    <a:pt x="87065" y="123356"/>
                    <a:pt x="90351" y="122183"/>
                    <a:pt x="93601" y="120865"/>
                  </a:cubicBezTo>
                  <a:cubicBezTo>
                    <a:pt x="96851" y="119565"/>
                    <a:pt x="100047" y="118102"/>
                    <a:pt x="103152" y="116459"/>
                  </a:cubicBezTo>
                  <a:cubicBezTo>
                    <a:pt x="106294" y="114834"/>
                    <a:pt x="109346" y="113011"/>
                    <a:pt x="112271" y="111024"/>
                  </a:cubicBezTo>
                  <a:cubicBezTo>
                    <a:pt x="115250" y="108984"/>
                    <a:pt x="118066" y="106727"/>
                    <a:pt x="120703" y="104290"/>
                  </a:cubicBezTo>
                  <a:cubicBezTo>
                    <a:pt x="123393" y="101816"/>
                    <a:pt x="125848" y="99090"/>
                    <a:pt x="128033" y="96147"/>
                  </a:cubicBezTo>
                  <a:lnTo>
                    <a:pt x="128448" y="95587"/>
                  </a:lnTo>
                  <a:cubicBezTo>
                    <a:pt x="128575" y="95406"/>
                    <a:pt x="128701" y="95208"/>
                    <a:pt x="128846" y="95027"/>
                  </a:cubicBezTo>
                  <a:lnTo>
                    <a:pt x="129640" y="93853"/>
                  </a:lnTo>
                  <a:cubicBezTo>
                    <a:pt x="129893" y="93474"/>
                    <a:pt x="130146" y="93077"/>
                    <a:pt x="130380" y="92680"/>
                  </a:cubicBezTo>
                  <a:cubicBezTo>
                    <a:pt x="130615" y="92283"/>
                    <a:pt x="130886" y="91903"/>
                    <a:pt x="131103" y="91488"/>
                  </a:cubicBezTo>
                  <a:lnTo>
                    <a:pt x="131789" y="90278"/>
                  </a:lnTo>
                  <a:cubicBezTo>
                    <a:pt x="131897" y="90080"/>
                    <a:pt x="132005" y="89881"/>
                    <a:pt x="132132" y="89665"/>
                  </a:cubicBezTo>
                  <a:lnTo>
                    <a:pt x="132439" y="89051"/>
                  </a:lnTo>
                  <a:lnTo>
                    <a:pt x="133071" y="87787"/>
                  </a:lnTo>
                  <a:cubicBezTo>
                    <a:pt x="133269" y="87371"/>
                    <a:pt x="133450" y="86938"/>
                    <a:pt x="133649" y="86505"/>
                  </a:cubicBezTo>
                  <a:cubicBezTo>
                    <a:pt x="134028" y="85656"/>
                    <a:pt x="134371" y="84789"/>
                    <a:pt x="134714" y="83905"/>
                  </a:cubicBezTo>
                  <a:cubicBezTo>
                    <a:pt x="134894" y="83489"/>
                    <a:pt x="135021" y="83038"/>
                    <a:pt x="135183" y="82587"/>
                  </a:cubicBezTo>
                  <a:lnTo>
                    <a:pt x="135635" y="81251"/>
                  </a:lnTo>
                  <a:lnTo>
                    <a:pt x="136014" y="79896"/>
                  </a:lnTo>
                  <a:cubicBezTo>
                    <a:pt x="136140" y="79445"/>
                    <a:pt x="136267" y="78994"/>
                    <a:pt x="136375" y="78542"/>
                  </a:cubicBezTo>
                  <a:cubicBezTo>
                    <a:pt x="136465" y="78091"/>
                    <a:pt x="136574" y="77639"/>
                    <a:pt x="136682" y="77188"/>
                  </a:cubicBezTo>
                  <a:lnTo>
                    <a:pt x="136953" y="75834"/>
                  </a:lnTo>
                  <a:cubicBezTo>
                    <a:pt x="137278" y="74028"/>
                    <a:pt x="137531" y="72241"/>
                    <a:pt x="137729" y="70507"/>
                  </a:cubicBezTo>
                  <a:cubicBezTo>
                    <a:pt x="137910" y="68756"/>
                    <a:pt x="138072" y="67059"/>
                    <a:pt x="138217" y="65380"/>
                  </a:cubicBezTo>
                  <a:cubicBezTo>
                    <a:pt x="138506" y="62039"/>
                    <a:pt x="138776" y="58843"/>
                    <a:pt x="139318" y="55828"/>
                  </a:cubicBezTo>
                  <a:cubicBezTo>
                    <a:pt x="140365" y="49906"/>
                    <a:pt x="142694" y="44254"/>
                    <a:pt x="146107" y="39307"/>
                  </a:cubicBezTo>
                  <a:cubicBezTo>
                    <a:pt x="149538" y="34306"/>
                    <a:pt x="154015" y="29954"/>
                    <a:pt x="159053" y="26271"/>
                  </a:cubicBezTo>
                  <a:cubicBezTo>
                    <a:pt x="161599" y="24411"/>
                    <a:pt x="164271" y="22714"/>
                    <a:pt x="167034" y="21197"/>
                  </a:cubicBezTo>
                  <a:cubicBezTo>
                    <a:pt x="169814" y="19663"/>
                    <a:pt x="172703" y="18272"/>
                    <a:pt x="175628" y="17027"/>
                  </a:cubicBezTo>
                  <a:cubicBezTo>
                    <a:pt x="176134" y="16810"/>
                    <a:pt x="176639" y="16593"/>
                    <a:pt x="177163" y="16395"/>
                  </a:cubicBezTo>
                  <a:lnTo>
                    <a:pt x="178698" y="15781"/>
                  </a:lnTo>
                  <a:lnTo>
                    <a:pt x="180250" y="15185"/>
                  </a:lnTo>
                  <a:lnTo>
                    <a:pt x="181027" y="14896"/>
                  </a:lnTo>
                  <a:lnTo>
                    <a:pt x="181803" y="14643"/>
                  </a:lnTo>
                  <a:lnTo>
                    <a:pt x="183374" y="14101"/>
                  </a:lnTo>
                  <a:cubicBezTo>
                    <a:pt x="183898" y="13921"/>
                    <a:pt x="184439" y="13758"/>
                    <a:pt x="184963" y="13578"/>
                  </a:cubicBezTo>
                  <a:cubicBezTo>
                    <a:pt x="186028" y="13235"/>
                    <a:pt x="187093" y="12928"/>
                    <a:pt x="188177" y="12603"/>
                  </a:cubicBezTo>
                  <a:cubicBezTo>
                    <a:pt x="190325" y="12007"/>
                    <a:pt x="192492" y="11429"/>
                    <a:pt x="194695" y="10942"/>
                  </a:cubicBezTo>
                  <a:cubicBezTo>
                    <a:pt x="195796" y="10689"/>
                    <a:pt x="196898" y="10454"/>
                    <a:pt x="197999" y="10238"/>
                  </a:cubicBezTo>
                  <a:cubicBezTo>
                    <a:pt x="198559" y="10129"/>
                    <a:pt x="199101" y="10021"/>
                    <a:pt x="199660" y="9913"/>
                  </a:cubicBezTo>
                  <a:lnTo>
                    <a:pt x="200491" y="9768"/>
                  </a:lnTo>
                  <a:cubicBezTo>
                    <a:pt x="200762" y="9714"/>
                    <a:pt x="201014" y="9696"/>
                    <a:pt x="201267" y="9660"/>
                  </a:cubicBezTo>
                  <a:lnTo>
                    <a:pt x="202820" y="9425"/>
                  </a:lnTo>
                  <a:lnTo>
                    <a:pt x="204373" y="9299"/>
                  </a:lnTo>
                  <a:lnTo>
                    <a:pt x="205149" y="9245"/>
                  </a:lnTo>
                  <a:lnTo>
                    <a:pt x="205944" y="9226"/>
                  </a:lnTo>
                  <a:cubicBezTo>
                    <a:pt x="206467" y="9226"/>
                    <a:pt x="206991" y="9208"/>
                    <a:pt x="207515" y="9208"/>
                  </a:cubicBezTo>
                  <a:close/>
                  <a:moveTo>
                    <a:pt x="207641" y="0"/>
                  </a:moveTo>
                  <a:cubicBezTo>
                    <a:pt x="206973" y="0"/>
                    <a:pt x="206305" y="18"/>
                    <a:pt x="205637" y="18"/>
                  </a:cubicBezTo>
                  <a:cubicBezTo>
                    <a:pt x="205312" y="36"/>
                    <a:pt x="204969" y="18"/>
                    <a:pt x="204626" y="54"/>
                  </a:cubicBezTo>
                  <a:lnTo>
                    <a:pt x="203633" y="126"/>
                  </a:lnTo>
                  <a:lnTo>
                    <a:pt x="202639" y="199"/>
                  </a:lnTo>
                  <a:cubicBezTo>
                    <a:pt x="202296" y="235"/>
                    <a:pt x="201971" y="235"/>
                    <a:pt x="201646" y="289"/>
                  </a:cubicBezTo>
                  <a:cubicBezTo>
                    <a:pt x="200328" y="488"/>
                    <a:pt x="198956" y="650"/>
                    <a:pt x="197764" y="903"/>
                  </a:cubicBezTo>
                  <a:cubicBezTo>
                    <a:pt x="196537" y="1119"/>
                    <a:pt x="195327" y="1372"/>
                    <a:pt x="194099" y="1625"/>
                  </a:cubicBezTo>
                  <a:cubicBezTo>
                    <a:pt x="193485" y="1751"/>
                    <a:pt x="192889" y="1896"/>
                    <a:pt x="192275" y="2022"/>
                  </a:cubicBezTo>
                  <a:cubicBezTo>
                    <a:pt x="191662" y="2167"/>
                    <a:pt x="191066" y="2293"/>
                    <a:pt x="190452" y="2456"/>
                  </a:cubicBezTo>
                  <a:lnTo>
                    <a:pt x="188646" y="2907"/>
                  </a:lnTo>
                  <a:lnTo>
                    <a:pt x="186841" y="3394"/>
                  </a:lnTo>
                  <a:lnTo>
                    <a:pt x="185938" y="3629"/>
                  </a:lnTo>
                  <a:lnTo>
                    <a:pt x="185035" y="3900"/>
                  </a:lnTo>
                  <a:lnTo>
                    <a:pt x="183248" y="4424"/>
                  </a:lnTo>
                  <a:lnTo>
                    <a:pt x="181460" y="4983"/>
                  </a:lnTo>
                  <a:lnTo>
                    <a:pt x="180575" y="5272"/>
                  </a:lnTo>
                  <a:lnTo>
                    <a:pt x="179691" y="5579"/>
                  </a:lnTo>
                  <a:lnTo>
                    <a:pt x="177921" y="6175"/>
                  </a:lnTo>
                  <a:lnTo>
                    <a:pt x="176170" y="6825"/>
                  </a:lnTo>
                  <a:lnTo>
                    <a:pt x="175285" y="7150"/>
                  </a:lnTo>
                  <a:lnTo>
                    <a:pt x="174418" y="7493"/>
                  </a:lnTo>
                  <a:lnTo>
                    <a:pt x="172685" y="8197"/>
                  </a:lnTo>
                  <a:lnTo>
                    <a:pt x="170952" y="8938"/>
                  </a:lnTo>
                  <a:lnTo>
                    <a:pt x="170085" y="9299"/>
                  </a:lnTo>
                  <a:lnTo>
                    <a:pt x="169236" y="9696"/>
                  </a:lnTo>
                  <a:lnTo>
                    <a:pt x="167521" y="10472"/>
                  </a:lnTo>
                  <a:lnTo>
                    <a:pt x="165842" y="11303"/>
                  </a:lnTo>
                  <a:lnTo>
                    <a:pt x="164993" y="11718"/>
                  </a:lnTo>
                  <a:lnTo>
                    <a:pt x="164163" y="12170"/>
                  </a:lnTo>
                  <a:lnTo>
                    <a:pt x="162502" y="13072"/>
                  </a:lnTo>
                  <a:lnTo>
                    <a:pt x="160859" y="13993"/>
                  </a:lnTo>
                  <a:lnTo>
                    <a:pt x="160028" y="14463"/>
                  </a:lnTo>
                  <a:lnTo>
                    <a:pt x="159234" y="14950"/>
                  </a:lnTo>
                  <a:lnTo>
                    <a:pt x="157608" y="15943"/>
                  </a:lnTo>
                  <a:lnTo>
                    <a:pt x="156038" y="16990"/>
                  </a:lnTo>
                  <a:lnTo>
                    <a:pt x="155243" y="17514"/>
                  </a:lnTo>
                  <a:lnTo>
                    <a:pt x="154467" y="18074"/>
                  </a:lnTo>
                  <a:lnTo>
                    <a:pt x="152914" y="19175"/>
                  </a:lnTo>
                  <a:lnTo>
                    <a:pt x="151397" y="20331"/>
                  </a:lnTo>
                  <a:cubicBezTo>
                    <a:pt x="151145" y="20529"/>
                    <a:pt x="150892" y="20728"/>
                    <a:pt x="150657" y="20927"/>
                  </a:cubicBezTo>
                  <a:lnTo>
                    <a:pt x="149917" y="21540"/>
                  </a:lnTo>
                  <a:cubicBezTo>
                    <a:pt x="147931" y="23165"/>
                    <a:pt x="146053" y="24899"/>
                    <a:pt x="144265" y="26759"/>
                  </a:cubicBezTo>
                  <a:cubicBezTo>
                    <a:pt x="143399" y="27697"/>
                    <a:pt x="142514" y="28618"/>
                    <a:pt x="141701" y="29629"/>
                  </a:cubicBezTo>
                  <a:lnTo>
                    <a:pt x="141069" y="30370"/>
                  </a:lnTo>
                  <a:lnTo>
                    <a:pt x="140762" y="30749"/>
                  </a:lnTo>
                  <a:lnTo>
                    <a:pt x="140474" y="31128"/>
                  </a:lnTo>
                  <a:lnTo>
                    <a:pt x="139282" y="32681"/>
                  </a:lnTo>
                  <a:cubicBezTo>
                    <a:pt x="137747" y="34775"/>
                    <a:pt x="136375" y="36996"/>
                    <a:pt x="135147" y="39307"/>
                  </a:cubicBezTo>
                  <a:lnTo>
                    <a:pt x="134696" y="40156"/>
                  </a:lnTo>
                  <a:cubicBezTo>
                    <a:pt x="134551" y="40445"/>
                    <a:pt x="134425" y="40752"/>
                    <a:pt x="134280" y="41041"/>
                  </a:cubicBezTo>
                  <a:lnTo>
                    <a:pt x="133450" y="42828"/>
                  </a:lnTo>
                  <a:cubicBezTo>
                    <a:pt x="133197" y="43424"/>
                    <a:pt x="132962" y="44038"/>
                    <a:pt x="132728" y="44634"/>
                  </a:cubicBezTo>
                  <a:lnTo>
                    <a:pt x="132367" y="45536"/>
                  </a:lnTo>
                  <a:cubicBezTo>
                    <a:pt x="132258" y="45843"/>
                    <a:pt x="132150" y="46150"/>
                    <a:pt x="132042" y="46475"/>
                  </a:cubicBezTo>
                  <a:lnTo>
                    <a:pt x="131428" y="48335"/>
                  </a:lnTo>
                  <a:cubicBezTo>
                    <a:pt x="131247" y="48949"/>
                    <a:pt x="131085" y="49581"/>
                    <a:pt x="130922" y="50213"/>
                  </a:cubicBezTo>
                  <a:lnTo>
                    <a:pt x="130669" y="51152"/>
                  </a:lnTo>
                  <a:cubicBezTo>
                    <a:pt x="130579" y="51477"/>
                    <a:pt x="130507" y="51802"/>
                    <a:pt x="130435" y="52109"/>
                  </a:cubicBezTo>
                  <a:lnTo>
                    <a:pt x="130236" y="53066"/>
                  </a:lnTo>
                  <a:lnTo>
                    <a:pt x="130055" y="54023"/>
                  </a:lnTo>
                  <a:cubicBezTo>
                    <a:pt x="129604" y="56550"/>
                    <a:pt x="129297" y="59042"/>
                    <a:pt x="129080" y="61462"/>
                  </a:cubicBezTo>
                  <a:cubicBezTo>
                    <a:pt x="128629" y="66319"/>
                    <a:pt x="128340" y="70905"/>
                    <a:pt x="127455" y="75112"/>
                  </a:cubicBezTo>
                  <a:cubicBezTo>
                    <a:pt x="126571" y="79301"/>
                    <a:pt x="125000" y="83291"/>
                    <a:pt x="122833" y="86956"/>
                  </a:cubicBezTo>
                  <a:cubicBezTo>
                    <a:pt x="120576" y="90676"/>
                    <a:pt x="117832" y="94052"/>
                    <a:pt x="114672" y="97031"/>
                  </a:cubicBezTo>
                  <a:cubicBezTo>
                    <a:pt x="113065" y="98548"/>
                    <a:pt x="111386" y="99992"/>
                    <a:pt x="109616" y="101328"/>
                  </a:cubicBezTo>
                  <a:cubicBezTo>
                    <a:pt x="109183" y="101653"/>
                    <a:pt x="108732" y="101997"/>
                    <a:pt x="108280" y="102322"/>
                  </a:cubicBezTo>
                  <a:lnTo>
                    <a:pt x="106926" y="103297"/>
                  </a:lnTo>
                  <a:lnTo>
                    <a:pt x="105536" y="104217"/>
                  </a:lnTo>
                  <a:cubicBezTo>
                    <a:pt x="105084" y="104542"/>
                    <a:pt x="104597" y="104831"/>
                    <a:pt x="104127" y="105120"/>
                  </a:cubicBezTo>
                  <a:cubicBezTo>
                    <a:pt x="102232" y="106312"/>
                    <a:pt x="100282" y="107449"/>
                    <a:pt x="98277" y="108479"/>
                  </a:cubicBezTo>
                  <a:cubicBezTo>
                    <a:pt x="96255" y="109526"/>
                    <a:pt x="94215" y="110483"/>
                    <a:pt x="92138" y="111404"/>
                  </a:cubicBezTo>
                  <a:cubicBezTo>
                    <a:pt x="90062" y="112306"/>
                    <a:pt x="87949" y="113137"/>
                    <a:pt x="85801" y="113913"/>
                  </a:cubicBezTo>
                  <a:lnTo>
                    <a:pt x="85006" y="114202"/>
                  </a:lnTo>
                  <a:lnTo>
                    <a:pt x="84194" y="114491"/>
                  </a:lnTo>
                  <a:cubicBezTo>
                    <a:pt x="83652" y="114672"/>
                    <a:pt x="83111" y="114852"/>
                    <a:pt x="82569" y="115033"/>
                  </a:cubicBezTo>
                  <a:lnTo>
                    <a:pt x="80944" y="115556"/>
                  </a:lnTo>
                  <a:lnTo>
                    <a:pt x="79283" y="116062"/>
                  </a:lnTo>
                  <a:cubicBezTo>
                    <a:pt x="74859" y="117398"/>
                    <a:pt x="70327" y="118590"/>
                    <a:pt x="65759" y="119781"/>
                  </a:cubicBezTo>
                  <a:cubicBezTo>
                    <a:pt x="61191" y="120991"/>
                    <a:pt x="56569" y="122183"/>
                    <a:pt x="51928" y="123555"/>
                  </a:cubicBezTo>
                  <a:cubicBezTo>
                    <a:pt x="47234" y="124909"/>
                    <a:pt x="42612" y="126516"/>
                    <a:pt x="38098" y="128358"/>
                  </a:cubicBezTo>
                  <a:cubicBezTo>
                    <a:pt x="37520" y="128575"/>
                    <a:pt x="36960" y="128845"/>
                    <a:pt x="36382" y="129098"/>
                  </a:cubicBezTo>
                  <a:lnTo>
                    <a:pt x="34685" y="129838"/>
                  </a:lnTo>
                  <a:lnTo>
                    <a:pt x="34270" y="130037"/>
                  </a:lnTo>
                  <a:lnTo>
                    <a:pt x="33836" y="130236"/>
                  </a:lnTo>
                  <a:lnTo>
                    <a:pt x="33006" y="130651"/>
                  </a:lnTo>
                  <a:lnTo>
                    <a:pt x="31327" y="131463"/>
                  </a:lnTo>
                  <a:cubicBezTo>
                    <a:pt x="31038" y="131608"/>
                    <a:pt x="30767" y="131752"/>
                    <a:pt x="30496" y="131897"/>
                  </a:cubicBezTo>
                  <a:lnTo>
                    <a:pt x="29666" y="132348"/>
                  </a:lnTo>
                  <a:lnTo>
                    <a:pt x="28022" y="133251"/>
                  </a:lnTo>
                  <a:cubicBezTo>
                    <a:pt x="27481" y="133558"/>
                    <a:pt x="26921" y="133901"/>
                    <a:pt x="26379" y="134226"/>
                  </a:cubicBezTo>
                  <a:lnTo>
                    <a:pt x="25567" y="134732"/>
                  </a:lnTo>
                  <a:cubicBezTo>
                    <a:pt x="25296" y="134894"/>
                    <a:pt x="25025" y="135093"/>
                    <a:pt x="24754" y="135255"/>
                  </a:cubicBezTo>
                  <a:lnTo>
                    <a:pt x="23184" y="136338"/>
                  </a:lnTo>
                  <a:lnTo>
                    <a:pt x="21631" y="137458"/>
                  </a:lnTo>
                  <a:cubicBezTo>
                    <a:pt x="21125" y="137819"/>
                    <a:pt x="20620" y="138234"/>
                    <a:pt x="20132" y="138632"/>
                  </a:cubicBezTo>
                  <a:lnTo>
                    <a:pt x="19392" y="139227"/>
                  </a:lnTo>
                  <a:cubicBezTo>
                    <a:pt x="19139" y="139426"/>
                    <a:pt x="18868" y="139625"/>
                    <a:pt x="18652" y="139841"/>
                  </a:cubicBezTo>
                  <a:lnTo>
                    <a:pt x="17207" y="141123"/>
                  </a:lnTo>
                  <a:lnTo>
                    <a:pt x="16864" y="141430"/>
                  </a:lnTo>
                  <a:lnTo>
                    <a:pt x="16503" y="141773"/>
                  </a:lnTo>
                  <a:lnTo>
                    <a:pt x="15817" y="142423"/>
                  </a:lnTo>
                  <a:cubicBezTo>
                    <a:pt x="14878" y="143290"/>
                    <a:pt x="14029" y="144229"/>
                    <a:pt x="13145" y="145168"/>
                  </a:cubicBezTo>
                  <a:cubicBezTo>
                    <a:pt x="9714" y="148977"/>
                    <a:pt x="6699" y="153202"/>
                    <a:pt x="4460" y="157951"/>
                  </a:cubicBezTo>
                  <a:lnTo>
                    <a:pt x="4243" y="158403"/>
                  </a:lnTo>
                  <a:lnTo>
                    <a:pt x="4135" y="158637"/>
                  </a:lnTo>
                  <a:cubicBezTo>
                    <a:pt x="4081" y="158746"/>
                    <a:pt x="4044" y="158818"/>
                    <a:pt x="3990" y="158944"/>
                  </a:cubicBezTo>
                  <a:cubicBezTo>
                    <a:pt x="3774" y="159468"/>
                    <a:pt x="3593" y="159973"/>
                    <a:pt x="3394" y="160497"/>
                  </a:cubicBezTo>
                  <a:lnTo>
                    <a:pt x="2799" y="162032"/>
                  </a:lnTo>
                  <a:lnTo>
                    <a:pt x="2510" y="162808"/>
                  </a:lnTo>
                  <a:cubicBezTo>
                    <a:pt x="2401" y="163061"/>
                    <a:pt x="2311" y="163314"/>
                    <a:pt x="2239" y="163566"/>
                  </a:cubicBezTo>
                  <a:lnTo>
                    <a:pt x="1372" y="166618"/>
                  </a:lnTo>
                  <a:lnTo>
                    <a:pt x="1156" y="167376"/>
                  </a:lnTo>
                  <a:lnTo>
                    <a:pt x="939" y="168153"/>
                  </a:lnTo>
                  <a:lnTo>
                    <a:pt x="524" y="169705"/>
                  </a:lnTo>
                  <a:lnTo>
                    <a:pt x="90" y="171276"/>
                  </a:lnTo>
                  <a:lnTo>
                    <a:pt x="36" y="171457"/>
                  </a:lnTo>
                  <a:cubicBezTo>
                    <a:pt x="36" y="171529"/>
                    <a:pt x="0" y="171601"/>
                    <a:pt x="0" y="171637"/>
                  </a:cubicBezTo>
                  <a:lnTo>
                    <a:pt x="397" y="171673"/>
                  </a:lnTo>
                  <a:lnTo>
                    <a:pt x="1156" y="171710"/>
                  </a:lnTo>
                  <a:lnTo>
                    <a:pt x="4261" y="171908"/>
                  </a:lnTo>
                  <a:lnTo>
                    <a:pt x="5814" y="171998"/>
                  </a:lnTo>
                  <a:cubicBezTo>
                    <a:pt x="6049" y="172016"/>
                    <a:pt x="6356" y="172016"/>
                    <a:pt x="6626" y="172016"/>
                  </a:cubicBezTo>
                  <a:lnTo>
                    <a:pt x="10833" y="172016"/>
                  </a:lnTo>
                  <a:lnTo>
                    <a:pt x="40210" y="172053"/>
                  </a:lnTo>
                  <a:lnTo>
                    <a:pt x="97501" y="172107"/>
                  </a:lnTo>
                  <a:lnTo>
                    <a:pt x="24375" y="171836"/>
                  </a:lnTo>
                  <a:lnTo>
                    <a:pt x="15347" y="171818"/>
                  </a:lnTo>
                  <a:lnTo>
                    <a:pt x="9263" y="171800"/>
                  </a:lnTo>
                  <a:lnTo>
                    <a:pt x="6139" y="171800"/>
                  </a:lnTo>
                  <a:lnTo>
                    <a:pt x="5164" y="171746"/>
                  </a:lnTo>
                  <a:lnTo>
                    <a:pt x="1300" y="171529"/>
                  </a:lnTo>
                  <a:lnTo>
                    <a:pt x="343" y="171475"/>
                  </a:lnTo>
                  <a:lnTo>
                    <a:pt x="217" y="171475"/>
                  </a:lnTo>
                  <a:cubicBezTo>
                    <a:pt x="163" y="171475"/>
                    <a:pt x="217" y="171403"/>
                    <a:pt x="217" y="171366"/>
                  </a:cubicBezTo>
                  <a:lnTo>
                    <a:pt x="289" y="171132"/>
                  </a:lnTo>
                  <a:lnTo>
                    <a:pt x="415" y="170644"/>
                  </a:lnTo>
                  <a:lnTo>
                    <a:pt x="957" y="168712"/>
                  </a:lnTo>
                  <a:cubicBezTo>
                    <a:pt x="1300" y="167394"/>
                    <a:pt x="1661" y="166148"/>
                    <a:pt x="2022" y="164885"/>
                  </a:cubicBezTo>
                  <a:lnTo>
                    <a:pt x="2293" y="163946"/>
                  </a:lnTo>
                  <a:lnTo>
                    <a:pt x="2438" y="163476"/>
                  </a:lnTo>
                  <a:cubicBezTo>
                    <a:pt x="2456" y="163404"/>
                    <a:pt x="2474" y="163332"/>
                    <a:pt x="2510" y="163241"/>
                  </a:cubicBezTo>
                  <a:lnTo>
                    <a:pt x="2600" y="163007"/>
                  </a:lnTo>
                  <a:lnTo>
                    <a:pt x="3340" y="161093"/>
                  </a:lnTo>
                  <a:lnTo>
                    <a:pt x="4063" y="159179"/>
                  </a:lnTo>
                  <a:cubicBezTo>
                    <a:pt x="4099" y="159107"/>
                    <a:pt x="4135" y="159016"/>
                    <a:pt x="4171" y="158944"/>
                  </a:cubicBezTo>
                  <a:lnTo>
                    <a:pt x="4261" y="158764"/>
                  </a:lnTo>
                  <a:lnTo>
                    <a:pt x="4406" y="158457"/>
                  </a:lnTo>
                  <a:lnTo>
                    <a:pt x="4676" y="157897"/>
                  </a:lnTo>
                  <a:cubicBezTo>
                    <a:pt x="6121" y="154954"/>
                    <a:pt x="7818" y="152155"/>
                    <a:pt x="9786" y="149537"/>
                  </a:cubicBezTo>
                  <a:cubicBezTo>
                    <a:pt x="11718" y="146955"/>
                    <a:pt x="13885" y="144536"/>
                    <a:pt x="16214" y="142315"/>
                  </a:cubicBezTo>
                  <a:cubicBezTo>
                    <a:pt x="18543" y="140094"/>
                    <a:pt x="21053" y="138072"/>
                    <a:pt x="23689" y="136230"/>
                  </a:cubicBezTo>
                  <a:cubicBezTo>
                    <a:pt x="24357" y="135797"/>
                    <a:pt x="25025" y="135345"/>
                    <a:pt x="25693" y="134912"/>
                  </a:cubicBezTo>
                  <a:lnTo>
                    <a:pt x="27770" y="133648"/>
                  </a:lnTo>
                  <a:cubicBezTo>
                    <a:pt x="28456" y="133269"/>
                    <a:pt x="29142" y="132908"/>
                    <a:pt x="29846" y="132529"/>
                  </a:cubicBezTo>
                  <a:lnTo>
                    <a:pt x="30875" y="131969"/>
                  </a:lnTo>
                  <a:cubicBezTo>
                    <a:pt x="31236" y="131770"/>
                    <a:pt x="31579" y="131608"/>
                    <a:pt x="31941" y="131445"/>
                  </a:cubicBezTo>
                  <a:lnTo>
                    <a:pt x="34053" y="130398"/>
                  </a:lnTo>
                  <a:cubicBezTo>
                    <a:pt x="34757" y="130073"/>
                    <a:pt x="35480" y="129766"/>
                    <a:pt x="36202" y="129441"/>
                  </a:cubicBezTo>
                  <a:cubicBezTo>
                    <a:pt x="37628" y="128791"/>
                    <a:pt x="39073" y="128250"/>
                    <a:pt x="40517" y="127672"/>
                  </a:cubicBezTo>
                  <a:cubicBezTo>
                    <a:pt x="40878" y="127527"/>
                    <a:pt x="41239" y="127383"/>
                    <a:pt x="41600" y="127256"/>
                  </a:cubicBezTo>
                  <a:lnTo>
                    <a:pt x="42684" y="126859"/>
                  </a:lnTo>
                  <a:lnTo>
                    <a:pt x="43785" y="126462"/>
                  </a:lnTo>
                  <a:lnTo>
                    <a:pt x="44327" y="126263"/>
                  </a:lnTo>
                  <a:lnTo>
                    <a:pt x="44887" y="126083"/>
                  </a:lnTo>
                  <a:cubicBezTo>
                    <a:pt x="46331" y="125595"/>
                    <a:pt x="47794" y="125090"/>
                    <a:pt x="49256" y="124656"/>
                  </a:cubicBezTo>
                  <a:cubicBezTo>
                    <a:pt x="52181" y="123736"/>
                    <a:pt x="55106" y="122923"/>
                    <a:pt x="58031" y="122129"/>
                  </a:cubicBezTo>
                  <a:cubicBezTo>
                    <a:pt x="63863" y="120558"/>
                    <a:pt x="69677" y="119113"/>
                    <a:pt x="75365" y="117524"/>
                  </a:cubicBezTo>
                  <a:cubicBezTo>
                    <a:pt x="76773" y="117127"/>
                    <a:pt x="78181" y="116712"/>
                    <a:pt x="79590" y="116279"/>
                  </a:cubicBezTo>
                  <a:cubicBezTo>
                    <a:pt x="81016" y="115863"/>
                    <a:pt x="82388" y="115430"/>
                    <a:pt x="83761" y="114961"/>
                  </a:cubicBezTo>
                  <a:cubicBezTo>
                    <a:pt x="86505" y="114040"/>
                    <a:pt x="89213" y="113011"/>
                    <a:pt x="91868" y="111855"/>
                  </a:cubicBezTo>
                  <a:cubicBezTo>
                    <a:pt x="97176" y="109616"/>
                    <a:pt x="102250" y="106854"/>
                    <a:pt x="107016" y="103640"/>
                  </a:cubicBezTo>
                  <a:cubicBezTo>
                    <a:pt x="111711" y="100408"/>
                    <a:pt x="116008" y="96616"/>
                    <a:pt x="119511" y="92283"/>
                  </a:cubicBezTo>
                  <a:cubicBezTo>
                    <a:pt x="121262" y="90134"/>
                    <a:pt x="122815" y="87805"/>
                    <a:pt x="124115" y="85367"/>
                  </a:cubicBezTo>
                  <a:cubicBezTo>
                    <a:pt x="125397" y="82930"/>
                    <a:pt x="126426" y="80366"/>
                    <a:pt x="127167" y="77712"/>
                  </a:cubicBezTo>
                  <a:cubicBezTo>
                    <a:pt x="127925" y="75076"/>
                    <a:pt x="128358" y="72295"/>
                    <a:pt x="128683" y="69370"/>
                  </a:cubicBezTo>
                  <a:cubicBezTo>
                    <a:pt x="129008" y="66445"/>
                    <a:pt x="129207" y="63412"/>
                    <a:pt x="129532" y="60252"/>
                  </a:cubicBezTo>
                  <a:cubicBezTo>
                    <a:pt x="129694" y="58663"/>
                    <a:pt x="129875" y="57074"/>
                    <a:pt x="130146" y="55449"/>
                  </a:cubicBezTo>
                  <a:cubicBezTo>
                    <a:pt x="130200" y="55052"/>
                    <a:pt x="130272" y="54637"/>
                    <a:pt x="130344" y="54239"/>
                  </a:cubicBezTo>
                  <a:lnTo>
                    <a:pt x="130579" y="53011"/>
                  </a:lnTo>
                  <a:cubicBezTo>
                    <a:pt x="130760" y="52199"/>
                    <a:pt x="130922" y="51368"/>
                    <a:pt x="131139" y="50556"/>
                  </a:cubicBezTo>
                  <a:lnTo>
                    <a:pt x="131482" y="49382"/>
                  </a:lnTo>
                  <a:cubicBezTo>
                    <a:pt x="131590" y="48967"/>
                    <a:pt x="131680" y="48570"/>
                    <a:pt x="131825" y="48173"/>
                  </a:cubicBezTo>
                  <a:lnTo>
                    <a:pt x="132619" y="45771"/>
                  </a:lnTo>
                  <a:lnTo>
                    <a:pt x="133540" y="43424"/>
                  </a:lnTo>
                  <a:cubicBezTo>
                    <a:pt x="133685" y="43027"/>
                    <a:pt x="133883" y="42648"/>
                    <a:pt x="134046" y="42268"/>
                  </a:cubicBezTo>
                  <a:lnTo>
                    <a:pt x="134587" y="41113"/>
                  </a:lnTo>
                  <a:lnTo>
                    <a:pt x="134587" y="41113"/>
                  </a:lnTo>
                  <a:cubicBezTo>
                    <a:pt x="134450" y="41577"/>
                    <a:pt x="134116" y="42502"/>
                    <a:pt x="134207" y="42502"/>
                  </a:cubicBezTo>
                  <a:cubicBezTo>
                    <a:pt x="134272" y="42502"/>
                    <a:pt x="134552" y="42032"/>
                    <a:pt x="135274" y="40589"/>
                  </a:cubicBezTo>
                  <a:lnTo>
                    <a:pt x="135274" y="40589"/>
                  </a:lnTo>
                  <a:cubicBezTo>
                    <a:pt x="133793" y="43641"/>
                    <a:pt x="132619" y="46836"/>
                    <a:pt x="131771" y="50123"/>
                  </a:cubicBezTo>
                  <a:lnTo>
                    <a:pt x="131446" y="51350"/>
                  </a:lnTo>
                  <a:cubicBezTo>
                    <a:pt x="131337" y="51748"/>
                    <a:pt x="131265" y="52163"/>
                    <a:pt x="131175" y="52578"/>
                  </a:cubicBezTo>
                  <a:lnTo>
                    <a:pt x="131049" y="53210"/>
                  </a:lnTo>
                  <a:lnTo>
                    <a:pt x="130940" y="53824"/>
                  </a:lnTo>
                  <a:cubicBezTo>
                    <a:pt x="130868" y="54221"/>
                    <a:pt x="130778" y="54637"/>
                    <a:pt x="130724" y="55052"/>
                  </a:cubicBezTo>
                  <a:cubicBezTo>
                    <a:pt x="130471" y="56695"/>
                    <a:pt x="130272" y="58302"/>
                    <a:pt x="130110" y="59909"/>
                  </a:cubicBezTo>
                  <a:cubicBezTo>
                    <a:pt x="129785" y="63105"/>
                    <a:pt x="129586" y="66210"/>
                    <a:pt x="129279" y="69189"/>
                  </a:cubicBezTo>
                  <a:cubicBezTo>
                    <a:pt x="129117" y="70688"/>
                    <a:pt x="128936" y="72169"/>
                    <a:pt x="128701" y="73595"/>
                  </a:cubicBezTo>
                  <a:cubicBezTo>
                    <a:pt x="128467" y="75021"/>
                    <a:pt x="128160" y="76412"/>
                    <a:pt x="127780" y="77802"/>
                  </a:cubicBezTo>
                  <a:cubicBezTo>
                    <a:pt x="127022" y="80528"/>
                    <a:pt x="125993" y="83183"/>
                    <a:pt x="124657" y="85692"/>
                  </a:cubicBezTo>
                  <a:cubicBezTo>
                    <a:pt x="123321" y="88220"/>
                    <a:pt x="121732" y="90621"/>
                    <a:pt x="119926" y="92824"/>
                  </a:cubicBezTo>
                  <a:cubicBezTo>
                    <a:pt x="118103" y="95081"/>
                    <a:pt x="116098" y="97158"/>
                    <a:pt x="113932" y="99090"/>
                  </a:cubicBezTo>
                  <a:cubicBezTo>
                    <a:pt x="111747" y="101022"/>
                    <a:pt x="109436" y="102809"/>
                    <a:pt x="107016" y="104434"/>
                  </a:cubicBezTo>
                  <a:cubicBezTo>
                    <a:pt x="102123" y="107720"/>
                    <a:pt x="96905" y="110501"/>
                    <a:pt x="91470" y="112758"/>
                  </a:cubicBezTo>
                  <a:cubicBezTo>
                    <a:pt x="88744" y="113913"/>
                    <a:pt x="85963" y="114942"/>
                    <a:pt x="83147" y="115863"/>
                  </a:cubicBezTo>
                  <a:cubicBezTo>
                    <a:pt x="80348" y="116766"/>
                    <a:pt x="77441" y="117597"/>
                    <a:pt x="74552" y="118409"/>
                  </a:cubicBezTo>
                  <a:cubicBezTo>
                    <a:pt x="68738" y="119998"/>
                    <a:pt x="62834" y="121424"/>
                    <a:pt x="56894" y="123049"/>
                  </a:cubicBezTo>
                  <a:lnTo>
                    <a:pt x="54673" y="123663"/>
                  </a:lnTo>
                  <a:lnTo>
                    <a:pt x="52452" y="124295"/>
                  </a:lnTo>
                  <a:lnTo>
                    <a:pt x="51332" y="124620"/>
                  </a:lnTo>
                  <a:lnTo>
                    <a:pt x="50231" y="124963"/>
                  </a:lnTo>
                  <a:lnTo>
                    <a:pt x="47992" y="125631"/>
                  </a:lnTo>
                  <a:lnTo>
                    <a:pt x="45771" y="126372"/>
                  </a:lnTo>
                  <a:lnTo>
                    <a:pt x="44670" y="126733"/>
                  </a:lnTo>
                  <a:cubicBezTo>
                    <a:pt x="44309" y="126859"/>
                    <a:pt x="43930" y="127004"/>
                    <a:pt x="43568" y="127130"/>
                  </a:cubicBezTo>
                  <a:lnTo>
                    <a:pt x="41366" y="127925"/>
                  </a:lnTo>
                  <a:cubicBezTo>
                    <a:pt x="40625" y="128195"/>
                    <a:pt x="39903" y="128502"/>
                    <a:pt x="39163" y="128791"/>
                  </a:cubicBezTo>
                  <a:lnTo>
                    <a:pt x="38061" y="129225"/>
                  </a:lnTo>
                  <a:cubicBezTo>
                    <a:pt x="37700" y="129369"/>
                    <a:pt x="37339" y="129531"/>
                    <a:pt x="36978" y="129694"/>
                  </a:cubicBezTo>
                  <a:lnTo>
                    <a:pt x="34811" y="130633"/>
                  </a:lnTo>
                  <a:cubicBezTo>
                    <a:pt x="34089" y="130958"/>
                    <a:pt x="33385" y="131319"/>
                    <a:pt x="32663" y="131662"/>
                  </a:cubicBezTo>
                  <a:cubicBezTo>
                    <a:pt x="31959" y="132005"/>
                    <a:pt x="31236" y="132348"/>
                    <a:pt x="30550" y="132727"/>
                  </a:cubicBezTo>
                  <a:lnTo>
                    <a:pt x="28438" y="133865"/>
                  </a:lnTo>
                  <a:cubicBezTo>
                    <a:pt x="28095" y="134045"/>
                    <a:pt x="27752" y="134262"/>
                    <a:pt x="27391" y="134479"/>
                  </a:cubicBezTo>
                  <a:lnTo>
                    <a:pt x="26361" y="135093"/>
                  </a:lnTo>
                  <a:lnTo>
                    <a:pt x="25838" y="135418"/>
                  </a:lnTo>
                  <a:lnTo>
                    <a:pt x="25332" y="135761"/>
                  </a:lnTo>
                  <a:lnTo>
                    <a:pt x="24321" y="136429"/>
                  </a:lnTo>
                  <a:cubicBezTo>
                    <a:pt x="23635" y="136862"/>
                    <a:pt x="22985" y="137368"/>
                    <a:pt x="22335" y="137837"/>
                  </a:cubicBezTo>
                  <a:cubicBezTo>
                    <a:pt x="19735" y="139751"/>
                    <a:pt x="17279" y="141882"/>
                    <a:pt x="15004" y="144193"/>
                  </a:cubicBezTo>
                  <a:cubicBezTo>
                    <a:pt x="14445" y="144789"/>
                    <a:pt x="13885" y="145366"/>
                    <a:pt x="13343" y="145980"/>
                  </a:cubicBezTo>
                  <a:lnTo>
                    <a:pt x="11736" y="147822"/>
                  </a:lnTo>
                  <a:lnTo>
                    <a:pt x="10220" y="149754"/>
                  </a:lnTo>
                  <a:cubicBezTo>
                    <a:pt x="9732" y="150386"/>
                    <a:pt x="9263" y="151072"/>
                    <a:pt x="8793" y="151740"/>
                  </a:cubicBezTo>
                  <a:cubicBezTo>
                    <a:pt x="7872" y="153094"/>
                    <a:pt x="6988" y="154484"/>
                    <a:pt x="6211" y="155947"/>
                  </a:cubicBezTo>
                  <a:lnTo>
                    <a:pt x="5904" y="156489"/>
                  </a:lnTo>
                  <a:lnTo>
                    <a:pt x="5760" y="156759"/>
                  </a:lnTo>
                  <a:lnTo>
                    <a:pt x="5615" y="157030"/>
                  </a:lnTo>
                  <a:lnTo>
                    <a:pt x="5074" y="158168"/>
                  </a:lnTo>
                  <a:lnTo>
                    <a:pt x="4803" y="158728"/>
                  </a:lnTo>
                  <a:lnTo>
                    <a:pt x="4640" y="159053"/>
                  </a:lnTo>
                  <a:lnTo>
                    <a:pt x="4586" y="159143"/>
                  </a:lnTo>
                  <a:lnTo>
                    <a:pt x="4532" y="159251"/>
                  </a:lnTo>
                  <a:cubicBezTo>
                    <a:pt x="4514" y="159323"/>
                    <a:pt x="4478" y="159414"/>
                    <a:pt x="4442" y="159486"/>
                  </a:cubicBezTo>
                  <a:lnTo>
                    <a:pt x="3738" y="161346"/>
                  </a:lnTo>
                  <a:lnTo>
                    <a:pt x="3015" y="163205"/>
                  </a:lnTo>
                  <a:cubicBezTo>
                    <a:pt x="2817" y="163819"/>
                    <a:pt x="2654" y="164415"/>
                    <a:pt x="2474" y="165029"/>
                  </a:cubicBezTo>
                  <a:lnTo>
                    <a:pt x="1932" y="166871"/>
                  </a:lnTo>
                  <a:cubicBezTo>
                    <a:pt x="1751" y="167485"/>
                    <a:pt x="1589" y="168116"/>
                    <a:pt x="1426" y="168748"/>
                  </a:cubicBezTo>
                  <a:lnTo>
                    <a:pt x="903" y="170626"/>
                  </a:lnTo>
                  <a:lnTo>
                    <a:pt x="776" y="171096"/>
                  </a:lnTo>
                  <a:cubicBezTo>
                    <a:pt x="776" y="171114"/>
                    <a:pt x="849" y="171114"/>
                    <a:pt x="867" y="171114"/>
                  </a:cubicBezTo>
                  <a:lnTo>
                    <a:pt x="993" y="171114"/>
                  </a:lnTo>
                  <a:lnTo>
                    <a:pt x="1210" y="171132"/>
                  </a:lnTo>
                  <a:lnTo>
                    <a:pt x="2149" y="171186"/>
                  </a:lnTo>
                  <a:lnTo>
                    <a:pt x="5904" y="171403"/>
                  </a:lnTo>
                  <a:cubicBezTo>
                    <a:pt x="6518" y="171439"/>
                    <a:pt x="7204" y="171439"/>
                    <a:pt x="7890" y="171439"/>
                  </a:cubicBezTo>
                  <a:lnTo>
                    <a:pt x="18002" y="171439"/>
                  </a:lnTo>
                  <a:lnTo>
                    <a:pt x="27174" y="171457"/>
                  </a:lnTo>
                  <a:cubicBezTo>
                    <a:pt x="36149" y="171477"/>
                    <a:pt x="45150" y="171489"/>
                    <a:pt x="54190" y="171489"/>
                  </a:cubicBezTo>
                  <a:cubicBezTo>
                    <a:pt x="69847" y="171489"/>
                    <a:pt x="85618" y="171451"/>
                    <a:pt x="101563" y="171348"/>
                  </a:cubicBezTo>
                  <a:lnTo>
                    <a:pt x="101563" y="172161"/>
                  </a:lnTo>
                  <a:cubicBezTo>
                    <a:pt x="136917" y="172251"/>
                    <a:pt x="172667" y="172378"/>
                    <a:pt x="208833" y="172576"/>
                  </a:cubicBezTo>
                  <a:cubicBezTo>
                    <a:pt x="223873" y="172576"/>
                    <a:pt x="236783" y="172179"/>
                    <a:pt x="247580" y="171710"/>
                  </a:cubicBezTo>
                  <a:cubicBezTo>
                    <a:pt x="194135" y="171005"/>
                    <a:pt x="138181" y="170680"/>
                    <a:pt x="81702" y="170500"/>
                  </a:cubicBezTo>
                  <a:lnTo>
                    <a:pt x="39271" y="170373"/>
                  </a:lnTo>
                  <a:lnTo>
                    <a:pt x="18020" y="170337"/>
                  </a:lnTo>
                  <a:lnTo>
                    <a:pt x="12711" y="170319"/>
                  </a:lnTo>
                  <a:lnTo>
                    <a:pt x="8631" y="170319"/>
                  </a:lnTo>
                  <a:cubicBezTo>
                    <a:pt x="8508" y="170321"/>
                    <a:pt x="8386" y="170322"/>
                    <a:pt x="8265" y="170322"/>
                  </a:cubicBezTo>
                  <a:cubicBezTo>
                    <a:pt x="7019" y="170322"/>
                    <a:pt x="5879" y="170242"/>
                    <a:pt x="4694" y="170193"/>
                  </a:cubicBezTo>
                  <a:lnTo>
                    <a:pt x="2763" y="170121"/>
                  </a:lnTo>
                  <a:lnTo>
                    <a:pt x="2275" y="170085"/>
                  </a:lnTo>
                  <a:cubicBezTo>
                    <a:pt x="2265" y="170085"/>
                    <a:pt x="2231" y="170096"/>
                    <a:pt x="2207" y="170096"/>
                  </a:cubicBezTo>
                  <a:cubicBezTo>
                    <a:pt x="2189" y="170096"/>
                    <a:pt x="2177" y="170090"/>
                    <a:pt x="2185" y="170066"/>
                  </a:cubicBezTo>
                  <a:lnTo>
                    <a:pt x="2221" y="169940"/>
                  </a:lnTo>
                  <a:lnTo>
                    <a:pt x="2293" y="169705"/>
                  </a:lnTo>
                  <a:lnTo>
                    <a:pt x="2546" y="168748"/>
                  </a:lnTo>
                  <a:lnTo>
                    <a:pt x="3069" y="166816"/>
                  </a:lnTo>
                  <a:cubicBezTo>
                    <a:pt x="3250" y="166185"/>
                    <a:pt x="3431" y="165571"/>
                    <a:pt x="3629" y="164939"/>
                  </a:cubicBezTo>
                  <a:cubicBezTo>
                    <a:pt x="3810" y="164307"/>
                    <a:pt x="3990" y="163693"/>
                    <a:pt x="4207" y="163061"/>
                  </a:cubicBezTo>
                  <a:lnTo>
                    <a:pt x="4947" y="161183"/>
                  </a:lnTo>
                  <a:lnTo>
                    <a:pt x="5308" y="160244"/>
                  </a:lnTo>
                  <a:lnTo>
                    <a:pt x="5489" y="159775"/>
                  </a:lnTo>
                  <a:cubicBezTo>
                    <a:pt x="5525" y="159684"/>
                    <a:pt x="5561" y="159612"/>
                    <a:pt x="5597" y="159540"/>
                  </a:cubicBezTo>
                  <a:lnTo>
                    <a:pt x="5688" y="159341"/>
                  </a:lnTo>
                  <a:lnTo>
                    <a:pt x="6301" y="158059"/>
                  </a:lnTo>
                  <a:cubicBezTo>
                    <a:pt x="7981" y="154719"/>
                    <a:pt x="10021" y="151577"/>
                    <a:pt x="12386" y="148689"/>
                  </a:cubicBezTo>
                  <a:cubicBezTo>
                    <a:pt x="14733" y="145818"/>
                    <a:pt x="17352" y="143182"/>
                    <a:pt x="20186" y="140816"/>
                  </a:cubicBezTo>
                  <a:cubicBezTo>
                    <a:pt x="23021" y="138451"/>
                    <a:pt x="26072" y="136357"/>
                    <a:pt x="29304" y="134569"/>
                  </a:cubicBezTo>
                  <a:lnTo>
                    <a:pt x="31706" y="133269"/>
                  </a:lnTo>
                  <a:cubicBezTo>
                    <a:pt x="32518" y="132854"/>
                    <a:pt x="33331" y="132493"/>
                    <a:pt x="34143" y="132077"/>
                  </a:cubicBezTo>
                  <a:cubicBezTo>
                    <a:pt x="34956" y="131662"/>
                    <a:pt x="35805" y="131301"/>
                    <a:pt x="36617" y="130940"/>
                  </a:cubicBezTo>
                  <a:cubicBezTo>
                    <a:pt x="37430" y="130579"/>
                    <a:pt x="38260" y="130200"/>
                    <a:pt x="39091" y="129893"/>
                  </a:cubicBezTo>
                  <a:lnTo>
                    <a:pt x="41600" y="128881"/>
                  </a:lnTo>
                  <a:lnTo>
                    <a:pt x="44128" y="127979"/>
                  </a:lnTo>
                  <a:cubicBezTo>
                    <a:pt x="44977" y="127654"/>
                    <a:pt x="45825" y="127401"/>
                    <a:pt x="46674" y="127112"/>
                  </a:cubicBezTo>
                  <a:cubicBezTo>
                    <a:pt x="47523" y="126823"/>
                    <a:pt x="48371" y="126534"/>
                    <a:pt x="49220" y="126281"/>
                  </a:cubicBezTo>
                  <a:cubicBezTo>
                    <a:pt x="52614" y="125216"/>
                    <a:pt x="56027" y="124277"/>
                    <a:pt x="59421" y="123374"/>
                  </a:cubicBezTo>
                  <a:cubicBezTo>
                    <a:pt x="66210" y="121569"/>
                    <a:pt x="72981" y="119944"/>
                    <a:pt x="79554" y="117976"/>
                  </a:cubicBezTo>
                  <a:lnTo>
                    <a:pt x="79554" y="117976"/>
                  </a:lnTo>
                  <a:cubicBezTo>
                    <a:pt x="74010" y="119655"/>
                    <a:pt x="68251" y="121118"/>
                    <a:pt x="62383" y="122652"/>
                  </a:cubicBezTo>
                  <a:cubicBezTo>
                    <a:pt x="56514" y="124205"/>
                    <a:pt x="50538" y="125866"/>
                    <a:pt x="44598" y="127943"/>
                  </a:cubicBezTo>
                  <a:cubicBezTo>
                    <a:pt x="38675" y="130073"/>
                    <a:pt x="32771" y="132601"/>
                    <a:pt x="27228" y="136013"/>
                  </a:cubicBezTo>
                  <a:cubicBezTo>
                    <a:pt x="21649" y="139462"/>
                    <a:pt x="16683" y="143832"/>
                    <a:pt x="12531" y="148923"/>
                  </a:cubicBezTo>
                  <a:cubicBezTo>
                    <a:pt x="10436" y="151469"/>
                    <a:pt x="8613" y="154232"/>
                    <a:pt x="7060" y="157157"/>
                  </a:cubicBezTo>
                  <a:cubicBezTo>
                    <a:pt x="6681" y="157897"/>
                    <a:pt x="6338" y="158637"/>
                    <a:pt x="5958" y="159396"/>
                  </a:cubicBezTo>
                  <a:cubicBezTo>
                    <a:pt x="5904" y="159504"/>
                    <a:pt x="5850" y="159594"/>
                    <a:pt x="5796" y="159739"/>
                  </a:cubicBezTo>
                  <a:cubicBezTo>
                    <a:pt x="5742" y="159865"/>
                    <a:pt x="5688" y="160009"/>
                    <a:pt x="5633" y="160136"/>
                  </a:cubicBezTo>
                  <a:lnTo>
                    <a:pt x="5326" y="160948"/>
                  </a:lnTo>
                  <a:lnTo>
                    <a:pt x="4694" y="162555"/>
                  </a:lnTo>
                  <a:cubicBezTo>
                    <a:pt x="4478" y="163079"/>
                    <a:pt x="4297" y="163621"/>
                    <a:pt x="4153" y="164180"/>
                  </a:cubicBezTo>
                  <a:lnTo>
                    <a:pt x="3665" y="165787"/>
                  </a:lnTo>
                  <a:cubicBezTo>
                    <a:pt x="3485" y="166311"/>
                    <a:pt x="3340" y="166853"/>
                    <a:pt x="3196" y="167412"/>
                  </a:cubicBezTo>
                  <a:lnTo>
                    <a:pt x="2744" y="169055"/>
                  </a:lnTo>
                  <a:lnTo>
                    <a:pt x="2618" y="169489"/>
                  </a:lnTo>
                  <a:lnTo>
                    <a:pt x="2564" y="169687"/>
                  </a:lnTo>
                  <a:lnTo>
                    <a:pt x="2528" y="169796"/>
                  </a:lnTo>
                  <a:lnTo>
                    <a:pt x="2510" y="169850"/>
                  </a:lnTo>
                  <a:lnTo>
                    <a:pt x="2582" y="169850"/>
                  </a:lnTo>
                  <a:lnTo>
                    <a:pt x="3413" y="169886"/>
                  </a:lnTo>
                  <a:lnTo>
                    <a:pt x="5056" y="169940"/>
                  </a:lnTo>
                  <a:lnTo>
                    <a:pt x="6717" y="170012"/>
                  </a:lnTo>
                  <a:cubicBezTo>
                    <a:pt x="6988" y="170030"/>
                    <a:pt x="7258" y="170048"/>
                    <a:pt x="7547" y="170048"/>
                  </a:cubicBezTo>
                  <a:lnTo>
                    <a:pt x="14499" y="170048"/>
                  </a:lnTo>
                  <a:lnTo>
                    <a:pt x="23797" y="170066"/>
                  </a:lnTo>
                  <a:cubicBezTo>
                    <a:pt x="36166" y="170103"/>
                    <a:pt x="48317" y="170175"/>
                    <a:pt x="60053" y="170283"/>
                  </a:cubicBezTo>
                  <a:cubicBezTo>
                    <a:pt x="127112" y="170680"/>
                    <a:pt x="187455" y="170482"/>
                    <a:pt x="247815" y="171096"/>
                  </a:cubicBezTo>
                  <a:lnTo>
                    <a:pt x="257655" y="171222"/>
                  </a:lnTo>
                  <a:cubicBezTo>
                    <a:pt x="261935" y="170987"/>
                    <a:pt x="265762" y="170753"/>
                    <a:pt x="269175" y="170536"/>
                  </a:cubicBezTo>
                  <a:cubicBezTo>
                    <a:pt x="278330" y="169833"/>
                    <a:pt x="284365" y="168952"/>
                    <a:pt x="278708" y="168137"/>
                  </a:cubicBezTo>
                  <a:lnTo>
                    <a:pt x="278708" y="168137"/>
                  </a:lnTo>
                  <a:cubicBezTo>
                    <a:pt x="279685" y="164054"/>
                    <a:pt x="280710" y="145211"/>
                    <a:pt x="281236" y="117290"/>
                  </a:cubicBezTo>
                  <a:lnTo>
                    <a:pt x="282049" y="117290"/>
                  </a:lnTo>
                  <a:cubicBezTo>
                    <a:pt x="281834" y="146227"/>
                    <a:pt x="282324" y="151752"/>
                    <a:pt x="282979" y="151752"/>
                  </a:cubicBezTo>
                  <a:cubicBezTo>
                    <a:pt x="283384" y="151752"/>
                    <a:pt x="283852" y="149643"/>
                    <a:pt x="284257" y="149643"/>
                  </a:cubicBezTo>
                  <a:cubicBezTo>
                    <a:pt x="284411" y="149643"/>
                    <a:pt x="284556" y="149951"/>
                    <a:pt x="284685" y="150801"/>
                  </a:cubicBezTo>
                  <a:cubicBezTo>
                    <a:pt x="284685" y="124006"/>
                    <a:pt x="284901" y="97176"/>
                    <a:pt x="285497" y="70345"/>
                  </a:cubicBezTo>
                  <a:lnTo>
                    <a:pt x="285497" y="37520"/>
                  </a:lnTo>
                  <a:cubicBezTo>
                    <a:pt x="285244" y="37375"/>
                    <a:pt x="284974" y="37249"/>
                    <a:pt x="284721" y="37104"/>
                  </a:cubicBezTo>
                  <a:lnTo>
                    <a:pt x="279358" y="34342"/>
                  </a:lnTo>
                  <a:lnTo>
                    <a:pt x="277769" y="33511"/>
                  </a:lnTo>
                  <a:cubicBezTo>
                    <a:pt x="277517" y="33385"/>
                    <a:pt x="277246" y="33241"/>
                    <a:pt x="276975" y="33114"/>
                  </a:cubicBezTo>
                  <a:lnTo>
                    <a:pt x="276217" y="32681"/>
                  </a:lnTo>
                  <a:cubicBezTo>
                    <a:pt x="275169" y="32121"/>
                    <a:pt x="274158" y="31507"/>
                    <a:pt x="273147" y="30911"/>
                  </a:cubicBezTo>
                  <a:cubicBezTo>
                    <a:pt x="269067" y="28492"/>
                    <a:pt x="265040" y="25838"/>
                    <a:pt x="260978" y="23147"/>
                  </a:cubicBezTo>
                  <a:cubicBezTo>
                    <a:pt x="252871" y="17767"/>
                    <a:pt x="244655" y="12188"/>
                    <a:pt x="235591" y="7674"/>
                  </a:cubicBezTo>
                  <a:cubicBezTo>
                    <a:pt x="233334" y="6536"/>
                    <a:pt x="231005" y="5507"/>
                    <a:pt x="228622" y="4532"/>
                  </a:cubicBezTo>
                  <a:lnTo>
                    <a:pt x="226816" y="3846"/>
                  </a:lnTo>
                  <a:cubicBezTo>
                    <a:pt x="226220" y="3611"/>
                    <a:pt x="225606" y="3431"/>
                    <a:pt x="224992" y="3196"/>
                  </a:cubicBezTo>
                  <a:cubicBezTo>
                    <a:pt x="223783" y="2763"/>
                    <a:pt x="222519" y="2419"/>
                    <a:pt x="221291" y="2040"/>
                  </a:cubicBezTo>
                  <a:lnTo>
                    <a:pt x="219395" y="1553"/>
                  </a:lnTo>
                  <a:cubicBezTo>
                    <a:pt x="219070" y="1481"/>
                    <a:pt x="218763" y="1390"/>
                    <a:pt x="218438" y="1318"/>
                  </a:cubicBezTo>
                  <a:lnTo>
                    <a:pt x="217463" y="1119"/>
                  </a:lnTo>
                  <a:lnTo>
                    <a:pt x="216506" y="921"/>
                  </a:lnTo>
                  <a:cubicBezTo>
                    <a:pt x="216181" y="867"/>
                    <a:pt x="215874" y="794"/>
                    <a:pt x="215531" y="740"/>
                  </a:cubicBezTo>
                  <a:lnTo>
                    <a:pt x="213581" y="451"/>
                  </a:lnTo>
                  <a:cubicBezTo>
                    <a:pt x="213419" y="415"/>
                    <a:pt x="213256" y="397"/>
                    <a:pt x="213094" y="379"/>
                  </a:cubicBezTo>
                  <a:lnTo>
                    <a:pt x="212606" y="325"/>
                  </a:lnTo>
                  <a:lnTo>
                    <a:pt x="211613" y="235"/>
                  </a:lnTo>
                  <a:cubicBezTo>
                    <a:pt x="210945" y="163"/>
                    <a:pt x="210295" y="90"/>
                    <a:pt x="209627" y="72"/>
                  </a:cubicBezTo>
                  <a:lnTo>
                    <a:pt x="207641" y="0"/>
                  </a:ln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7" name="Google Shape;2887;p47"/>
          <p:cNvSpPr/>
          <p:nvPr/>
        </p:nvSpPr>
        <p:spPr>
          <a:xfrm flipH="1" rot="10397801">
            <a:off x="-2501404" y="-1015730"/>
            <a:ext cx="5051980" cy="2750187"/>
          </a:xfrm>
          <a:custGeom>
            <a:rect b="b" l="l" r="r" t="t"/>
            <a:pathLst>
              <a:path extrusionOk="0" h="152869" w="280814">
                <a:moveTo>
                  <a:pt x="129208" y="1"/>
                </a:moveTo>
                <a:cubicBezTo>
                  <a:pt x="96901" y="1"/>
                  <a:pt x="66152" y="4569"/>
                  <a:pt x="32805" y="11476"/>
                </a:cubicBezTo>
                <a:cubicBezTo>
                  <a:pt x="7839" y="16658"/>
                  <a:pt x="6821" y="45129"/>
                  <a:pt x="3448" y="63859"/>
                </a:cubicBezTo>
                <a:cubicBezTo>
                  <a:pt x="0" y="82928"/>
                  <a:pt x="2770" y="103183"/>
                  <a:pt x="13435" y="119369"/>
                </a:cubicBezTo>
                <a:cubicBezTo>
                  <a:pt x="19144" y="128056"/>
                  <a:pt x="26700" y="135649"/>
                  <a:pt x="35933" y="140435"/>
                </a:cubicBezTo>
                <a:cubicBezTo>
                  <a:pt x="46673" y="145994"/>
                  <a:pt x="58997" y="147464"/>
                  <a:pt x="71056" y="148632"/>
                </a:cubicBezTo>
                <a:cubicBezTo>
                  <a:pt x="99074" y="151344"/>
                  <a:pt x="127239" y="152869"/>
                  <a:pt x="155390" y="152869"/>
                </a:cubicBezTo>
                <a:cubicBezTo>
                  <a:pt x="180440" y="152869"/>
                  <a:pt x="205477" y="151662"/>
                  <a:pt x="230390" y="149009"/>
                </a:cubicBezTo>
                <a:cubicBezTo>
                  <a:pt x="240301" y="147954"/>
                  <a:pt x="250401" y="146616"/>
                  <a:pt x="259408" y="142320"/>
                </a:cubicBezTo>
                <a:cubicBezTo>
                  <a:pt x="268415" y="138042"/>
                  <a:pt x="276291" y="130298"/>
                  <a:pt x="278326" y="120538"/>
                </a:cubicBezTo>
                <a:cubicBezTo>
                  <a:pt x="280813" y="108497"/>
                  <a:pt x="273898" y="96174"/>
                  <a:pt x="264439" y="88335"/>
                </a:cubicBezTo>
                <a:cubicBezTo>
                  <a:pt x="254980" y="80497"/>
                  <a:pt x="243260" y="76069"/>
                  <a:pt x="232124" y="70868"/>
                </a:cubicBezTo>
                <a:cubicBezTo>
                  <a:pt x="220988" y="65687"/>
                  <a:pt x="209814" y="59205"/>
                  <a:pt x="203238" y="48841"/>
                </a:cubicBezTo>
                <a:cubicBezTo>
                  <a:pt x="197170" y="39269"/>
                  <a:pt x="195606" y="27266"/>
                  <a:pt x="188880" y="18184"/>
                </a:cubicBezTo>
                <a:cubicBezTo>
                  <a:pt x="178158" y="3713"/>
                  <a:pt x="157959" y="755"/>
                  <a:pt x="139964" y="171"/>
                </a:cubicBezTo>
                <a:cubicBezTo>
                  <a:pt x="136356" y="56"/>
                  <a:pt x="132773" y="1"/>
                  <a:pt x="129208"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7"/>
          <p:cNvSpPr txBox="1"/>
          <p:nvPr>
            <p:ph type="ctrTitle"/>
          </p:nvPr>
        </p:nvSpPr>
        <p:spPr>
          <a:xfrm flipH="1">
            <a:off x="622400" y="366607"/>
            <a:ext cx="4622400" cy="65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THIS IS A</a:t>
            </a:r>
            <a:r>
              <a:rPr lang="es">
                <a:solidFill>
                  <a:srgbClr val="F4C5B1"/>
                </a:solidFill>
              </a:rPr>
              <a:t> </a:t>
            </a:r>
            <a:r>
              <a:rPr lang="es"/>
              <a:t>MAP</a:t>
            </a:r>
            <a:endParaRPr/>
          </a:p>
        </p:txBody>
      </p:sp>
      <p:sp>
        <p:nvSpPr>
          <p:cNvPr id="2889" name="Google Shape;2889;p47"/>
          <p:cNvSpPr txBox="1"/>
          <p:nvPr/>
        </p:nvSpPr>
        <p:spPr>
          <a:xfrm>
            <a:off x="6318335" y="1705365"/>
            <a:ext cx="1604700" cy="57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rgbClr val="541C1D"/>
                </a:solidFill>
                <a:latin typeface="Roboto"/>
                <a:ea typeface="Roboto"/>
                <a:cs typeface="Roboto"/>
                <a:sym typeface="Roboto"/>
              </a:rPr>
              <a:t>Venus has a beautiful name, but it’s terribly hot</a:t>
            </a:r>
            <a:endParaRPr sz="1000">
              <a:solidFill>
                <a:srgbClr val="541C1D"/>
              </a:solidFill>
              <a:latin typeface="Roboto"/>
              <a:ea typeface="Roboto"/>
              <a:cs typeface="Roboto"/>
              <a:sym typeface="Roboto"/>
            </a:endParaRPr>
          </a:p>
        </p:txBody>
      </p:sp>
      <p:sp>
        <p:nvSpPr>
          <p:cNvPr id="2890" name="Google Shape;2890;p47"/>
          <p:cNvSpPr txBox="1"/>
          <p:nvPr/>
        </p:nvSpPr>
        <p:spPr>
          <a:xfrm>
            <a:off x="6318324" y="3448151"/>
            <a:ext cx="1604700" cy="57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rgbClr val="541C1D"/>
                </a:solidFill>
                <a:latin typeface="Roboto"/>
                <a:ea typeface="Roboto"/>
                <a:cs typeface="Roboto"/>
                <a:sym typeface="Roboto"/>
              </a:rPr>
              <a:t>Despite being red, Mars is a cold place, not hot</a:t>
            </a:r>
            <a:endParaRPr sz="1000">
              <a:solidFill>
                <a:srgbClr val="541C1D"/>
              </a:solidFill>
              <a:latin typeface="Roboto"/>
              <a:ea typeface="Roboto"/>
              <a:cs typeface="Roboto"/>
              <a:sym typeface="Roboto"/>
            </a:endParaRPr>
          </a:p>
        </p:txBody>
      </p:sp>
      <p:sp>
        <p:nvSpPr>
          <p:cNvPr id="2891" name="Google Shape;2891;p47"/>
          <p:cNvSpPr txBox="1"/>
          <p:nvPr/>
        </p:nvSpPr>
        <p:spPr>
          <a:xfrm>
            <a:off x="6333174" y="2576215"/>
            <a:ext cx="1575000" cy="57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rgbClr val="541C1D"/>
                </a:solidFill>
                <a:latin typeface="Roboto"/>
                <a:ea typeface="Roboto"/>
                <a:cs typeface="Roboto"/>
                <a:sym typeface="Roboto"/>
              </a:rPr>
              <a:t>Mercury is the closest planet to the Sun</a:t>
            </a:r>
            <a:endParaRPr sz="1000">
              <a:solidFill>
                <a:srgbClr val="541C1D"/>
              </a:solidFill>
              <a:latin typeface="Roboto"/>
              <a:ea typeface="Roboto"/>
              <a:cs typeface="Roboto"/>
              <a:sym typeface="Roboto"/>
            </a:endParaRPr>
          </a:p>
        </p:txBody>
      </p:sp>
      <p:sp>
        <p:nvSpPr>
          <p:cNvPr id="2892" name="Google Shape;2892;p47"/>
          <p:cNvSpPr/>
          <p:nvPr/>
        </p:nvSpPr>
        <p:spPr>
          <a:xfrm>
            <a:off x="6966175" y="1393850"/>
            <a:ext cx="309000" cy="305100"/>
          </a:xfrm>
          <a:prstGeom prst="rect">
            <a:avLst/>
          </a:pr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7"/>
          <p:cNvSpPr/>
          <p:nvPr/>
        </p:nvSpPr>
        <p:spPr>
          <a:xfrm>
            <a:off x="6966175" y="2271118"/>
            <a:ext cx="309000" cy="305100"/>
          </a:xfrm>
          <a:prstGeom prst="rect">
            <a:avLst/>
          </a:pr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7"/>
          <p:cNvSpPr/>
          <p:nvPr/>
        </p:nvSpPr>
        <p:spPr>
          <a:xfrm>
            <a:off x="6966175" y="3143050"/>
            <a:ext cx="309000" cy="305100"/>
          </a:xfrm>
          <a:prstGeom prst="rect">
            <a:avLst/>
          </a:pr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7"/>
          <p:cNvSpPr/>
          <p:nvPr/>
        </p:nvSpPr>
        <p:spPr>
          <a:xfrm>
            <a:off x="2438525" y="1640400"/>
            <a:ext cx="255300" cy="249300"/>
          </a:xfrm>
          <a:prstGeom prst="rect">
            <a:avLst/>
          </a:pr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7"/>
          <p:cNvSpPr/>
          <p:nvPr/>
        </p:nvSpPr>
        <p:spPr>
          <a:xfrm>
            <a:off x="4857700" y="3821638"/>
            <a:ext cx="255300" cy="249300"/>
          </a:xfrm>
          <a:prstGeom prst="rect">
            <a:avLst/>
          </a:pr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97" name="Google Shape;2897;p47"/>
          <p:cNvCxnSpPr>
            <a:stCxn id="2892" idx="1"/>
            <a:endCxn id="2895" idx="3"/>
          </p:cNvCxnSpPr>
          <p:nvPr/>
        </p:nvCxnSpPr>
        <p:spPr>
          <a:xfrm flipH="1">
            <a:off x="2693875" y="1546400"/>
            <a:ext cx="4272300" cy="218700"/>
          </a:xfrm>
          <a:prstGeom prst="bentConnector3">
            <a:avLst>
              <a:gd fmla="val 76263" name="adj1"/>
            </a:avLst>
          </a:prstGeom>
          <a:noFill/>
          <a:ln cap="flat" cmpd="sng" w="19050">
            <a:solidFill>
              <a:srgbClr val="FECB5E"/>
            </a:solidFill>
            <a:prstDash val="solid"/>
            <a:round/>
            <a:headEnd len="med" w="med" type="none"/>
            <a:tailEnd len="med" w="med" type="none"/>
          </a:ln>
        </p:spPr>
      </p:cxnSp>
      <p:cxnSp>
        <p:nvCxnSpPr>
          <p:cNvPr id="2898" name="Google Shape;2898;p47"/>
          <p:cNvCxnSpPr>
            <a:stCxn id="2893" idx="1"/>
          </p:cNvCxnSpPr>
          <p:nvPr/>
        </p:nvCxnSpPr>
        <p:spPr>
          <a:xfrm flipH="1">
            <a:off x="3742675" y="2423668"/>
            <a:ext cx="3223500" cy="201300"/>
          </a:xfrm>
          <a:prstGeom prst="bentConnector3">
            <a:avLst>
              <a:gd fmla="val 50000" name="adj1"/>
            </a:avLst>
          </a:prstGeom>
          <a:noFill/>
          <a:ln cap="flat" cmpd="sng" w="19050">
            <a:solidFill>
              <a:srgbClr val="E87E45"/>
            </a:solidFill>
            <a:prstDash val="solid"/>
            <a:round/>
            <a:headEnd len="med" w="med" type="none"/>
            <a:tailEnd len="med" w="med" type="none"/>
          </a:ln>
        </p:spPr>
      </p:cxnSp>
      <p:cxnSp>
        <p:nvCxnSpPr>
          <p:cNvPr id="2899" name="Google Shape;2899;p47"/>
          <p:cNvCxnSpPr>
            <a:stCxn id="2894" idx="1"/>
            <a:endCxn id="2896" idx="3"/>
          </p:cNvCxnSpPr>
          <p:nvPr/>
        </p:nvCxnSpPr>
        <p:spPr>
          <a:xfrm flipH="1">
            <a:off x="5113075" y="3295600"/>
            <a:ext cx="1853100" cy="650700"/>
          </a:xfrm>
          <a:prstGeom prst="bentConnector3">
            <a:avLst>
              <a:gd fmla="val 66394" name="adj1"/>
            </a:avLst>
          </a:prstGeom>
          <a:noFill/>
          <a:ln cap="flat" cmpd="sng" w="19050">
            <a:solidFill>
              <a:srgbClr val="541C1D"/>
            </a:solidFill>
            <a:prstDash val="solid"/>
            <a:round/>
            <a:headEnd len="med" w="med" type="none"/>
            <a:tailEnd len="med" w="med" type="none"/>
          </a:ln>
        </p:spPr>
      </p:cxnSp>
      <p:sp>
        <p:nvSpPr>
          <p:cNvPr id="2900" name="Google Shape;2900;p47"/>
          <p:cNvSpPr txBox="1"/>
          <p:nvPr>
            <p:ph idx="4294967295" type="title"/>
          </p:nvPr>
        </p:nvSpPr>
        <p:spPr>
          <a:xfrm flipH="1">
            <a:off x="6868225" y="1422950"/>
            <a:ext cx="504900" cy="2469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s" sz="1200"/>
              <a:t>1</a:t>
            </a:r>
            <a:endParaRPr sz="1200"/>
          </a:p>
        </p:txBody>
      </p:sp>
      <p:sp>
        <p:nvSpPr>
          <p:cNvPr id="2901" name="Google Shape;2901;p47"/>
          <p:cNvSpPr txBox="1"/>
          <p:nvPr>
            <p:ph idx="4294967295" type="title"/>
          </p:nvPr>
        </p:nvSpPr>
        <p:spPr>
          <a:xfrm flipH="1">
            <a:off x="6868225" y="2291043"/>
            <a:ext cx="504900" cy="2469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s" sz="1200"/>
              <a:t>2</a:t>
            </a:r>
            <a:endParaRPr sz="1200"/>
          </a:p>
        </p:txBody>
      </p:sp>
      <p:sp>
        <p:nvSpPr>
          <p:cNvPr id="2902" name="Google Shape;2902;p47"/>
          <p:cNvSpPr txBox="1"/>
          <p:nvPr>
            <p:ph idx="4294967295" type="title"/>
          </p:nvPr>
        </p:nvSpPr>
        <p:spPr>
          <a:xfrm flipH="1">
            <a:off x="6868225" y="3172150"/>
            <a:ext cx="504900" cy="2469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AE1C8"/>
                </a:solidFill>
              </a:rPr>
              <a:t>3</a:t>
            </a:r>
            <a:endParaRPr sz="1200">
              <a:solidFill>
                <a:srgbClr val="FAE1C8"/>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AE1C8"/>
        </a:solidFill>
      </p:bgPr>
    </p:bg>
    <p:spTree>
      <p:nvGrpSpPr>
        <p:cNvPr id="2906" name="Shape 2906"/>
        <p:cNvGrpSpPr/>
        <p:nvPr/>
      </p:nvGrpSpPr>
      <p:grpSpPr>
        <a:xfrm>
          <a:off x="0" y="0"/>
          <a:ext cx="0" cy="0"/>
          <a:chOff x="0" y="0"/>
          <a:chExt cx="0" cy="0"/>
        </a:xfrm>
      </p:grpSpPr>
      <p:sp>
        <p:nvSpPr>
          <p:cNvPr id="2907" name="Google Shape;2907;p48"/>
          <p:cNvSpPr txBox="1"/>
          <p:nvPr>
            <p:ph type="ctrTitle"/>
          </p:nvPr>
        </p:nvSpPr>
        <p:spPr>
          <a:xfrm flipH="1">
            <a:off x="2260700" y="366525"/>
            <a:ext cx="4622400" cy="122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A TIMELINE ALWAYS WORKS FINE</a:t>
            </a:r>
            <a:endParaRPr/>
          </a:p>
        </p:txBody>
      </p:sp>
      <p:grpSp>
        <p:nvGrpSpPr>
          <p:cNvPr id="2908" name="Google Shape;2908;p48"/>
          <p:cNvGrpSpPr/>
          <p:nvPr/>
        </p:nvGrpSpPr>
        <p:grpSpPr>
          <a:xfrm>
            <a:off x="3454419" y="5322921"/>
            <a:ext cx="114944" cy="81856"/>
            <a:chOff x="-59015625" y="1993850"/>
            <a:chExt cx="144950" cy="103225"/>
          </a:xfrm>
        </p:grpSpPr>
        <p:sp>
          <p:nvSpPr>
            <p:cNvPr id="2909" name="Google Shape;2909;p48"/>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8"/>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8"/>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8"/>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8"/>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8"/>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8"/>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8"/>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8"/>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8" name="Google Shape;2918;p48"/>
          <p:cNvSpPr/>
          <p:nvPr/>
        </p:nvSpPr>
        <p:spPr>
          <a:xfrm>
            <a:off x="-781050" y="1586700"/>
            <a:ext cx="10420448" cy="2877445"/>
          </a:xfrm>
          <a:custGeom>
            <a:rect b="b" l="l" r="r" t="t"/>
            <a:pathLst>
              <a:path extrusionOk="0" h="76254" w="285394">
                <a:moveTo>
                  <a:pt x="234394" y="54933"/>
                </a:moveTo>
                <a:cubicBezTo>
                  <a:pt x="234324" y="55093"/>
                  <a:pt x="234252" y="55252"/>
                  <a:pt x="234175" y="55407"/>
                </a:cubicBezTo>
                <a:cubicBezTo>
                  <a:pt x="234247" y="55250"/>
                  <a:pt x="234321" y="55092"/>
                  <a:pt x="234394" y="54933"/>
                </a:cubicBezTo>
                <a:close/>
                <a:moveTo>
                  <a:pt x="231563" y="64903"/>
                </a:moveTo>
                <a:lnTo>
                  <a:pt x="231563" y="64903"/>
                </a:lnTo>
                <a:cubicBezTo>
                  <a:pt x="231083" y="65457"/>
                  <a:pt x="230587" y="65994"/>
                  <a:pt x="230075" y="66516"/>
                </a:cubicBezTo>
                <a:lnTo>
                  <a:pt x="230075" y="66516"/>
                </a:lnTo>
                <a:cubicBezTo>
                  <a:pt x="230587" y="65995"/>
                  <a:pt x="231083" y="65457"/>
                  <a:pt x="231563" y="64903"/>
                </a:cubicBezTo>
                <a:close/>
                <a:moveTo>
                  <a:pt x="177399" y="27328"/>
                </a:moveTo>
                <a:lnTo>
                  <a:pt x="177399" y="27328"/>
                </a:lnTo>
                <a:cubicBezTo>
                  <a:pt x="178485" y="31370"/>
                  <a:pt x="179060" y="35465"/>
                  <a:pt x="179624" y="39498"/>
                </a:cubicBezTo>
                <a:cubicBezTo>
                  <a:pt x="180188" y="43530"/>
                  <a:pt x="180731" y="47531"/>
                  <a:pt x="181671" y="51406"/>
                </a:cubicBezTo>
                <a:cubicBezTo>
                  <a:pt x="182131" y="53329"/>
                  <a:pt x="182726" y="55209"/>
                  <a:pt x="183458" y="57048"/>
                </a:cubicBezTo>
                <a:cubicBezTo>
                  <a:pt x="184178" y="58865"/>
                  <a:pt x="185098" y="60589"/>
                  <a:pt x="186184" y="62208"/>
                </a:cubicBezTo>
                <a:cubicBezTo>
                  <a:pt x="188357" y="65415"/>
                  <a:pt x="191376" y="68027"/>
                  <a:pt x="194802" y="69876"/>
                </a:cubicBezTo>
                <a:cubicBezTo>
                  <a:pt x="198260" y="71735"/>
                  <a:pt x="202073" y="72842"/>
                  <a:pt x="205990" y="73124"/>
                </a:cubicBezTo>
                <a:lnTo>
                  <a:pt x="206722" y="73166"/>
                </a:lnTo>
                <a:lnTo>
                  <a:pt x="207453" y="73187"/>
                </a:lnTo>
                <a:cubicBezTo>
                  <a:pt x="207578" y="73192"/>
                  <a:pt x="207701" y="73195"/>
                  <a:pt x="207822" y="73195"/>
                </a:cubicBezTo>
                <a:cubicBezTo>
                  <a:pt x="207944" y="73195"/>
                  <a:pt x="208064" y="73192"/>
                  <a:pt x="208184" y="73187"/>
                </a:cubicBezTo>
                <a:cubicBezTo>
                  <a:pt x="208435" y="73177"/>
                  <a:pt x="208675" y="73187"/>
                  <a:pt x="208926" y="73166"/>
                </a:cubicBezTo>
                <a:cubicBezTo>
                  <a:pt x="210879" y="73104"/>
                  <a:pt x="212812" y="72801"/>
                  <a:pt x="214703" y="72289"/>
                </a:cubicBezTo>
                <a:cubicBezTo>
                  <a:pt x="215643" y="72028"/>
                  <a:pt x="216573" y="71725"/>
                  <a:pt x="217492" y="71369"/>
                </a:cubicBezTo>
                <a:cubicBezTo>
                  <a:pt x="221159" y="69907"/>
                  <a:pt x="224501" y="67745"/>
                  <a:pt x="227332" y="64987"/>
                </a:cubicBezTo>
                <a:cubicBezTo>
                  <a:pt x="230184" y="62239"/>
                  <a:pt x="232503" y="58991"/>
                  <a:pt x="234175" y="55407"/>
                </a:cubicBezTo>
                <a:lnTo>
                  <a:pt x="234175" y="55407"/>
                </a:lnTo>
                <a:cubicBezTo>
                  <a:pt x="232472" y="59064"/>
                  <a:pt x="230111" y="62365"/>
                  <a:pt x="227207" y="65143"/>
                </a:cubicBezTo>
                <a:cubicBezTo>
                  <a:pt x="224324" y="67922"/>
                  <a:pt x="220918" y="70085"/>
                  <a:pt x="217189" y="71526"/>
                </a:cubicBezTo>
                <a:cubicBezTo>
                  <a:pt x="215340" y="72226"/>
                  <a:pt x="213418" y="72717"/>
                  <a:pt x="211454" y="72989"/>
                </a:cubicBezTo>
                <a:cubicBezTo>
                  <a:pt x="210267" y="73154"/>
                  <a:pt x="209072" y="73234"/>
                  <a:pt x="207874" y="73234"/>
                </a:cubicBezTo>
                <a:cubicBezTo>
                  <a:pt x="207101" y="73234"/>
                  <a:pt x="206326" y="73200"/>
                  <a:pt x="205552" y="73135"/>
                </a:cubicBezTo>
                <a:cubicBezTo>
                  <a:pt x="201624" y="72801"/>
                  <a:pt x="197811" y="71620"/>
                  <a:pt x="194374" y="69698"/>
                </a:cubicBezTo>
                <a:cubicBezTo>
                  <a:pt x="190958" y="67776"/>
                  <a:pt x="188002" y="65102"/>
                  <a:pt x="185892" y="61863"/>
                </a:cubicBezTo>
                <a:cubicBezTo>
                  <a:pt x="184847" y="60234"/>
                  <a:pt x="183959" y="58489"/>
                  <a:pt x="183270" y="56671"/>
                </a:cubicBezTo>
                <a:cubicBezTo>
                  <a:pt x="182570" y="54843"/>
                  <a:pt x="181995" y="52963"/>
                  <a:pt x="181546" y="51051"/>
                </a:cubicBezTo>
                <a:cubicBezTo>
                  <a:pt x="180648" y="47207"/>
                  <a:pt x="180125" y="43248"/>
                  <a:pt x="179572" y="39278"/>
                </a:cubicBezTo>
                <a:cubicBezTo>
                  <a:pt x="179018" y="35309"/>
                  <a:pt x="178454" y="31287"/>
                  <a:pt x="177399" y="27328"/>
                </a:cubicBezTo>
                <a:close/>
                <a:moveTo>
                  <a:pt x="259173" y="0"/>
                </a:moveTo>
                <a:cubicBezTo>
                  <a:pt x="258348" y="11"/>
                  <a:pt x="257439" y="21"/>
                  <a:pt x="256488" y="84"/>
                </a:cubicBezTo>
                <a:cubicBezTo>
                  <a:pt x="256008" y="115"/>
                  <a:pt x="255517" y="146"/>
                  <a:pt x="255005" y="209"/>
                </a:cubicBezTo>
                <a:cubicBezTo>
                  <a:pt x="254503" y="272"/>
                  <a:pt x="253981" y="324"/>
                  <a:pt x="253459" y="408"/>
                </a:cubicBezTo>
                <a:cubicBezTo>
                  <a:pt x="251161" y="742"/>
                  <a:pt x="248904" y="1306"/>
                  <a:pt x="246710" y="2089"/>
                </a:cubicBezTo>
                <a:cubicBezTo>
                  <a:pt x="245509" y="2518"/>
                  <a:pt x="244329" y="3019"/>
                  <a:pt x="243190" y="3594"/>
                </a:cubicBezTo>
                <a:cubicBezTo>
                  <a:pt x="241989" y="4200"/>
                  <a:pt x="240829" y="4899"/>
                  <a:pt x="239743" y="5683"/>
                </a:cubicBezTo>
                <a:cubicBezTo>
                  <a:pt x="239461" y="5892"/>
                  <a:pt x="239189" y="6090"/>
                  <a:pt x="238917" y="6320"/>
                </a:cubicBezTo>
                <a:cubicBezTo>
                  <a:pt x="238782" y="6425"/>
                  <a:pt x="238646" y="6529"/>
                  <a:pt x="238510" y="6644"/>
                </a:cubicBezTo>
                <a:lnTo>
                  <a:pt x="238123" y="6999"/>
                </a:lnTo>
                <a:lnTo>
                  <a:pt x="237925" y="7166"/>
                </a:lnTo>
                <a:lnTo>
                  <a:pt x="237737" y="7354"/>
                </a:lnTo>
                <a:lnTo>
                  <a:pt x="237350" y="7720"/>
                </a:lnTo>
                <a:lnTo>
                  <a:pt x="236974" y="8117"/>
                </a:lnTo>
                <a:cubicBezTo>
                  <a:pt x="236849" y="8232"/>
                  <a:pt x="236734" y="8368"/>
                  <a:pt x="236619" y="8503"/>
                </a:cubicBezTo>
                <a:lnTo>
                  <a:pt x="236264" y="8911"/>
                </a:lnTo>
                <a:cubicBezTo>
                  <a:pt x="236149" y="9057"/>
                  <a:pt x="236034" y="9193"/>
                  <a:pt x="235930" y="9339"/>
                </a:cubicBezTo>
                <a:lnTo>
                  <a:pt x="235763" y="9558"/>
                </a:lnTo>
                <a:cubicBezTo>
                  <a:pt x="235700" y="9632"/>
                  <a:pt x="235648" y="9705"/>
                  <a:pt x="235595" y="9778"/>
                </a:cubicBezTo>
                <a:lnTo>
                  <a:pt x="235282" y="10227"/>
                </a:lnTo>
                <a:cubicBezTo>
                  <a:pt x="234875" y="10854"/>
                  <a:pt x="234519" y="11502"/>
                  <a:pt x="234216" y="12181"/>
                </a:cubicBezTo>
                <a:cubicBezTo>
                  <a:pt x="234133" y="12348"/>
                  <a:pt x="234060" y="12525"/>
                  <a:pt x="233997" y="12703"/>
                </a:cubicBezTo>
                <a:cubicBezTo>
                  <a:pt x="233934" y="12880"/>
                  <a:pt x="233861" y="13048"/>
                  <a:pt x="233809" y="13236"/>
                </a:cubicBezTo>
                <a:lnTo>
                  <a:pt x="233631" y="13768"/>
                </a:lnTo>
                <a:lnTo>
                  <a:pt x="233506" y="14291"/>
                </a:lnTo>
                <a:cubicBezTo>
                  <a:pt x="233423" y="14635"/>
                  <a:pt x="233329" y="14980"/>
                  <a:pt x="233266" y="15325"/>
                </a:cubicBezTo>
                <a:lnTo>
                  <a:pt x="233172" y="15847"/>
                </a:lnTo>
                <a:lnTo>
                  <a:pt x="233120" y="16108"/>
                </a:lnTo>
                <a:lnTo>
                  <a:pt x="233088" y="16370"/>
                </a:lnTo>
                <a:cubicBezTo>
                  <a:pt x="232890" y="17738"/>
                  <a:pt x="232806" y="19106"/>
                  <a:pt x="232827" y="20475"/>
                </a:cubicBezTo>
                <a:cubicBezTo>
                  <a:pt x="232848" y="23170"/>
                  <a:pt x="233172" y="25719"/>
                  <a:pt x="233548" y="28101"/>
                </a:cubicBezTo>
                <a:cubicBezTo>
                  <a:pt x="233914" y="30472"/>
                  <a:pt x="234342" y="32687"/>
                  <a:pt x="234697" y="34692"/>
                </a:cubicBezTo>
                <a:cubicBezTo>
                  <a:pt x="235167" y="37461"/>
                  <a:pt x="235627" y="40218"/>
                  <a:pt x="235794" y="42945"/>
                </a:cubicBezTo>
                <a:cubicBezTo>
                  <a:pt x="235971" y="45682"/>
                  <a:pt x="235867" y="48408"/>
                  <a:pt x="235157" y="50916"/>
                </a:cubicBezTo>
                <a:cubicBezTo>
                  <a:pt x="235115" y="51072"/>
                  <a:pt x="235084" y="51229"/>
                  <a:pt x="235031" y="51386"/>
                </a:cubicBezTo>
                <a:lnTo>
                  <a:pt x="234864" y="51866"/>
                </a:lnTo>
                <a:cubicBezTo>
                  <a:pt x="234770" y="52190"/>
                  <a:pt x="234645" y="52514"/>
                  <a:pt x="234530" y="52838"/>
                </a:cubicBezTo>
                <a:cubicBezTo>
                  <a:pt x="234415" y="53151"/>
                  <a:pt x="234279" y="53464"/>
                  <a:pt x="234154" y="53788"/>
                </a:cubicBezTo>
                <a:cubicBezTo>
                  <a:pt x="234028" y="54102"/>
                  <a:pt x="233882" y="54415"/>
                  <a:pt x="233746" y="54728"/>
                </a:cubicBezTo>
                <a:cubicBezTo>
                  <a:pt x="233193" y="55982"/>
                  <a:pt x="232545" y="57194"/>
                  <a:pt x="231835" y="58353"/>
                </a:cubicBezTo>
                <a:cubicBezTo>
                  <a:pt x="230372" y="60704"/>
                  <a:pt x="228617" y="62845"/>
                  <a:pt x="226612" y="64736"/>
                </a:cubicBezTo>
                <a:cubicBezTo>
                  <a:pt x="224595" y="66637"/>
                  <a:pt x="222339" y="68246"/>
                  <a:pt x="219884" y="69531"/>
                </a:cubicBezTo>
                <a:cubicBezTo>
                  <a:pt x="217450" y="70805"/>
                  <a:pt x="214828" y="71693"/>
                  <a:pt x="212112" y="72153"/>
                </a:cubicBezTo>
                <a:cubicBezTo>
                  <a:pt x="210691" y="72387"/>
                  <a:pt x="209259" y="72505"/>
                  <a:pt x="207828" y="72505"/>
                </a:cubicBezTo>
                <a:cubicBezTo>
                  <a:pt x="206512" y="72505"/>
                  <a:pt x="205196" y="72405"/>
                  <a:pt x="203891" y="72205"/>
                </a:cubicBezTo>
                <a:cubicBezTo>
                  <a:pt x="201164" y="71787"/>
                  <a:pt x="198500" y="70962"/>
                  <a:pt x="196025" y="69750"/>
                </a:cubicBezTo>
                <a:cubicBezTo>
                  <a:pt x="193549" y="68549"/>
                  <a:pt x="191292" y="66951"/>
                  <a:pt x="189349" y="65008"/>
                </a:cubicBezTo>
                <a:cubicBezTo>
                  <a:pt x="188388" y="64047"/>
                  <a:pt x="187521" y="62991"/>
                  <a:pt x="186748" y="61874"/>
                </a:cubicBezTo>
                <a:cubicBezTo>
                  <a:pt x="185975" y="60746"/>
                  <a:pt x="185296" y="59555"/>
                  <a:pt x="184722" y="58312"/>
                </a:cubicBezTo>
                <a:cubicBezTo>
                  <a:pt x="183541" y="55804"/>
                  <a:pt x="182716" y="53120"/>
                  <a:pt x="182079" y="50351"/>
                </a:cubicBezTo>
                <a:cubicBezTo>
                  <a:pt x="181441" y="47594"/>
                  <a:pt x="181003" y="44752"/>
                  <a:pt x="180574" y="41879"/>
                </a:cubicBezTo>
                <a:cubicBezTo>
                  <a:pt x="180157" y="39017"/>
                  <a:pt x="179780" y="36113"/>
                  <a:pt x="179269" y="33209"/>
                </a:cubicBezTo>
                <a:cubicBezTo>
                  <a:pt x="178767" y="30305"/>
                  <a:pt x="178130" y="27380"/>
                  <a:pt x="177148" y="24507"/>
                </a:cubicBezTo>
                <a:cubicBezTo>
                  <a:pt x="176667" y="23066"/>
                  <a:pt x="176072" y="21655"/>
                  <a:pt x="175393" y="20287"/>
                </a:cubicBezTo>
                <a:cubicBezTo>
                  <a:pt x="174693" y="18908"/>
                  <a:pt x="173878" y="17581"/>
                  <a:pt x="172949" y="16349"/>
                </a:cubicBezTo>
                <a:cubicBezTo>
                  <a:pt x="172019" y="15105"/>
                  <a:pt x="170964" y="13956"/>
                  <a:pt x="169804" y="12922"/>
                </a:cubicBezTo>
                <a:cubicBezTo>
                  <a:pt x="168634" y="11898"/>
                  <a:pt x="167381" y="10990"/>
                  <a:pt x="166054" y="10196"/>
                </a:cubicBezTo>
                <a:cubicBezTo>
                  <a:pt x="164142" y="9099"/>
                  <a:pt x="162116" y="8200"/>
                  <a:pt x="160016" y="7542"/>
                </a:cubicBezTo>
                <a:cubicBezTo>
                  <a:pt x="157958" y="6905"/>
                  <a:pt x="155858" y="6414"/>
                  <a:pt x="153727" y="6080"/>
                </a:cubicBezTo>
                <a:cubicBezTo>
                  <a:pt x="152672" y="5923"/>
                  <a:pt x="151617" y="5777"/>
                  <a:pt x="150572" y="5672"/>
                </a:cubicBezTo>
                <a:cubicBezTo>
                  <a:pt x="150040" y="5620"/>
                  <a:pt x="149517" y="5558"/>
                  <a:pt x="148995" y="5516"/>
                </a:cubicBezTo>
                <a:lnTo>
                  <a:pt x="148212" y="5453"/>
                </a:lnTo>
                <a:lnTo>
                  <a:pt x="147418" y="5401"/>
                </a:lnTo>
                <a:cubicBezTo>
                  <a:pt x="146352" y="5328"/>
                  <a:pt x="145287" y="5296"/>
                  <a:pt x="144221" y="5296"/>
                </a:cubicBezTo>
                <a:cubicBezTo>
                  <a:pt x="143155" y="5296"/>
                  <a:pt x="142080" y="5328"/>
                  <a:pt x="141014" y="5390"/>
                </a:cubicBezTo>
                <a:cubicBezTo>
                  <a:pt x="138852" y="5516"/>
                  <a:pt x="136700" y="5808"/>
                  <a:pt x="134589" y="6278"/>
                </a:cubicBezTo>
                <a:cubicBezTo>
                  <a:pt x="134057" y="6393"/>
                  <a:pt x="133524" y="6529"/>
                  <a:pt x="132991" y="6675"/>
                </a:cubicBezTo>
                <a:lnTo>
                  <a:pt x="132208" y="6905"/>
                </a:lnTo>
                <a:cubicBezTo>
                  <a:pt x="131947" y="6989"/>
                  <a:pt x="131685" y="7083"/>
                  <a:pt x="131424" y="7166"/>
                </a:cubicBezTo>
                <a:cubicBezTo>
                  <a:pt x="130359" y="7521"/>
                  <a:pt x="129324" y="7950"/>
                  <a:pt x="128322" y="8430"/>
                </a:cubicBezTo>
                <a:cubicBezTo>
                  <a:pt x="127298" y="8932"/>
                  <a:pt x="126316" y="9517"/>
                  <a:pt x="125386" y="10164"/>
                </a:cubicBezTo>
                <a:cubicBezTo>
                  <a:pt x="124425" y="10833"/>
                  <a:pt x="123548" y="11585"/>
                  <a:pt x="122733" y="12410"/>
                </a:cubicBezTo>
                <a:cubicBezTo>
                  <a:pt x="121918" y="13256"/>
                  <a:pt x="121187" y="14176"/>
                  <a:pt x="120560" y="15168"/>
                </a:cubicBezTo>
                <a:cubicBezTo>
                  <a:pt x="120403" y="15419"/>
                  <a:pt x="120247" y="15670"/>
                  <a:pt x="120100" y="15920"/>
                </a:cubicBezTo>
                <a:lnTo>
                  <a:pt x="119693" y="16693"/>
                </a:lnTo>
                <a:cubicBezTo>
                  <a:pt x="119620" y="16829"/>
                  <a:pt x="119568" y="16944"/>
                  <a:pt x="119505" y="17080"/>
                </a:cubicBezTo>
                <a:lnTo>
                  <a:pt x="119327" y="17456"/>
                </a:lnTo>
                <a:cubicBezTo>
                  <a:pt x="119202" y="17707"/>
                  <a:pt x="119108" y="17968"/>
                  <a:pt x="118993" y="18219"/>
                </a:cubicBezTo>
                <a:cubicBezTo>
                  <a:pt x="118565" y="19232"/>
                  <a:pt x="118189" y="20266"/>
                  <a:pt x="117875" y="21311"/>
                </a:cubicBezTo>
                <a:cubicBezTo>
                  <a:pt x="117551" y="22355"/>
                  <a:pt x="117290" y="23410"/>
                  <a:pt x="117050" y="24455"/>
                </a:cubicBezTo>
                <a:cubicBezTo>
                  <a:pt x="116820" y="25510"/>
                  <a:pt x="116632" y="26565"/>
                  <a:pt x="116465" y="27610"/>
                </a:cubicBezTo>
                <a:cubicBezTo>
                  <a:pt x="116298" y="28665"/>
                  <a:pt x="116173" y="29720"/>
                  <a:pt x="116058" y="30765"/>
                </a:cubicBezTo>
                <a:cubicBezTo>
                  <a:pt x="115629" y="34974"/>
                  <a:pt x="115556" y="39142"/>
                  <a:pt x="115546" y="43269"/>
                </a:cubicBezTo>
                <a:lnTo>
                  <a:pt x="115546" y="46350"/>
                </a:lnTo>
                <a:lnTo>
                  <a:pt x="115546" y="47876"/>
                </a:lnTo>
                <a:lnTo>
                  <a:pt x="115525" y="48565"/>
                </a:lnTo>
                <a:lnTo>
                  <a:pt x="115514" y="48920"/>
                </a:lnTo>
                <a:cubicBezTo>
                  <a:pt x="115504" y="49035"/>
                  <a:pt x="115514" y="49150"/>
                  <a:pt x="115493" y="49265"/>
                </a:cubicBezTo>
                <a:cubicBezTo>
                  <a:pt x="115358" y="51114"/>
                  <a:pt x="114971" y="52942"/>
                  <a:pt x="114324" y="54676"/>
                </a:cubicBezTo>
                <a:cubicBezTo>
                  <a:pt x="113676" y="56431"/>
                  <a:pt x="112809" y="58092"/>
                  <a:pt x="111722" y="59617"/>
                </a:cubicBezTo>
                <a:cubicBezTo>
                  <a:pt x="110625" y="61153"/>
                  <a:pt x="109351" y="62563"/>
                  <a:pt x="107930" y="63817"/>
                </a:cubicBezTo>
                <a:lnTo>
                  <a:pt x="107565" y="64141"/>
                </a:lnTo>
                <a:lnTo>
                  <a:pt x="107377" y="64308"/>
                </a:lnTo>
                <a:cubicBezTo>
                  <a:pt x="107314" y="64360"/>
                  <a:pt x="107251" y="64412"/>
                  <a:pt x="107189" y="64464"/>
                </a:cubicBezTo>
                <a:lnTo>
                  <a:pt x="106416" y="65081"/>
                </a:lnTo>
                <a:cubicBezTo>
                  <a:pt x="106154" y="65279"/>
                  <a:pt x="105883" y="65467"/>
                  <a:pt x="105622" y="65666"/>
                </a:cubicBezTo>
                <a:cubicBezTo>
                  <a:pt x="105486" y="65760"/>
                  <a:pt x="105350" y="65864"/>
                  <a:pt x="105225" y="65958"/>
                </a:cubicBezTo>
                <a:lnTo>
                  <a:pt x="104807" y="66230"/>
                </a:lnTo>
                <a:lnTo>
                  <a:pt x="104389" y="66501"/>
                </a:lnTo>
                <a:cubicBezTo>
                  <a:pt x="104253" y="66595"/>
                  <a:pt x="104117" y="66679"/>
                  <a:pt x="103971" y="66763"/>
                </a:cubicBezTo>
                <a:lnTo>
                  <a:pt x="103115" y="67285"/>
                </a:lnTo>
                <a:cubicBezTo>
                  <a:pt x="102832" y="67452"/>
                  <a:pt x="102530" y="67598"/>
                  <a:pt x="102237" y="67765"/>
                </a:cubicBezTo>
                <a:lnTo>
                  <a:pt x="101798" y="68006"/>
                </a:lnTo>
                <a:lnTo>
                  <a:pt x="101349" y="68225"/>
                </a:lnTo>
                <a:cubicBezTo>
                  <a:pt x="100148" y="68821"/>
                  <a:pt x="98905" y="69343"/>
                  <a:pt x="97641" y="69792"/>
                </a:cubicBezTo>
                <a:cubicBezTo>
                  <a:pt x="96366" y="70241"/>
                  <a:pt x="95071" y="70607"/>
                  <a:pt x="93744" y="70899"/>
                </a:cubicBezTo>
                <a:lnTo>
                  <a:pt x="92752" y="71108"/>
                </a:lnTo>
                <a:lnTo>
                  <a:pt x="91759" y="71275"/>
                </a:lnTo>
                <a:cubicBezTo>
                  <a:pt x="91425" y="71338"/>
                  <a:pt x="91091" y="71380"/>
                  <a:pt x="90756" y="71422"/>
                </a:cubicBezTo>
                <a:lnTo>
                  <a:pt x="90245" y="71484"/>
                </a:lnTo>
                <a:lnTo>
                  <a:pt x="89994" y="71516"/>
                </a:lnTo>
                <a:lnTo>
                  <a:pt x="89743" y="71537"/>
                </a:lnTo>
                <a:lnTo>
                  <a:pt x="88730" y="71620"/>
                </a:lnTo>
                <a:cubicBezTo>
                  <a:pt x="88396" y="71641"/>
                  <a:pt x="88051" y="71641"/>
                  <a:pt x="87717" y="71662"/>
                </a:cubicBezTo>
                <a:lnTo>
                  <a:pt x="87215" y="71683"/>
                </a:lnTo>
                <a:lnTo>
                  <a:pt x="86202" y="71683"/>
                </a:lnTo>
                <a:cubicBezTo>
                  <a:pt x="86024" y="71683"/>
                  <a:pt x="85857" y="71683"/>
                  <a:pt x="85690" y="71672"/>
                </a:cubicBezTo>
                <a:lnTo>
                  <a:pt x="84687" y="71620"/>
                </a:lnTo>
                <a:cubicBezTo>
                  <a:pt x="84520" y="71620"/>
                  <a:pt x="84353" y="71599"/>
                  <a:pt x="84186" y="71578"/>
                </a:cubicBezTo>
                <a:lnTo>
                  <a:pt x="83684" y="71526"/>
                </a:lnTo>
                <a:lnTo>
                  <a:pt x="83183" y="71484"/>
                </a:lnTo>
                <a:lnTo>
                  <a:pt x="82692" y="71411"/>
                </a:lnTo>
                <a:lnTo>
                  <a:pt x="82190" y="71338"/>
                </a:lnTo>
                <a:lnTo>
                  <a:pt x="81950" y="71296"/>
                </a:lnTo>
                <a:lnTo>
                  <a:pt x="81699" y="71244"/>
                </a:lnTo>
                <a:lnTo>
                  <a:pt x="80728" y="71056"/>
                </a:lnTo>
                <a:lnTo>
                  <a:pt x="79756" y="70805"/>
                </a:lnTo>
                <a:cubicBezTo>
                  <a:pt x="79673" y="70784"/>
                  <a:pt x="79600" y="70764"/>
                  <a:pt x="79516" y="70743"/>
                </a:cubicBezTo>
                <a:lnTo>
                  <a:pt x="79276" y="70670"/>
                </a:lnTo>
                <a:lnTo>
                  <a:pt x="78806" y="70523"/>
                </a:lnTo>
                <a:cubicBezTo>
                  <a:pt x="78649" y="70471"/>
                  <a:pt x="78492" y="70429"/>
                  <a:pt x="78336" y="70367"/>
                </a:cubicBezTo>
                <a:lnTo>
                  <a:pt x="77866" y="70199"/>
                </a:lnTo>
                <a:cubicBezTo>
                  <a:pt x="76623" y="69750"/>
                  <a:pt x="75432" y="69186"/>
                  <a:pt x="74293" y="68507"/>
                </a:cubicBezTo>
                <a:cubicBezTo>
                  <a:pt x="73154" y="67839"/>
                  <a:pt x="72068" y="67066"/>
                  <a:pt x="71065" y="66209"/>
                </a:cubicBezTo>
                <a:cubicBezTo>
                  <a:pt x="69028" y="64496"/>
                  <a:pt x="67294" y="62417"/>
                  <a:pt x="65811" y="60161"/>
                </a:cubicBezTo>
                <a:cubicBezTo>
                  <a:pt x="65058" y="59022"/>
                  <a:pt x="64379" y="57841"/>
                  <a:pt x="63774" y="56630"/>
                </a:cubicBezTo>
                <a:cubicBezTo>
                  <a:pt x="63627" y="56327"/>
                  <a:pt x="63460" y="56034"/>
                  <a:pt x="63314" y="55721"/>
                </a:cubicBezTo>
                <a:lnTo>
                  <a:pt x="62886" y="54791"/>
                </a:lnTo>
                <a:cubicBezTo>
                  <a:pt x="62614" y="54164"/>
                  <a:pt x="62353" y="53538"/>
                  <a:pt x="62092" y="52911"/>
                </a:cubicBezTo>
                <a:cubicBezTo>
                  <a:pt x="61820" y="52274"/>
                  <a:pt x="61580" y="51636"/>
                  <a:pt x="61360" y="50989"/>
                </a:cubicBezTo>
                <a:cubicBezTo>
                  <a:pt x="61131" y="50351"/>
                  <a:pt x="60922" y="49693"/>
                  <a:pt x="60702" y="49046"/>
                </a:cubicBezTo>
                <a:cubicBezTo>
                  <a:pt x="60493" y="48387"/>
                  <a:pt x="60316" y="47729"/>
                  <a:pt x="60117" y="47071"/>
                </a:cubicBezTo>
                <a:cubicBezTo>
                  <a:pt x="59940" y="46413"/>
                  <a:pt x="59752" y="45745"/>
                  <a:pt x="59605" y="45097"/>
                </a:cubicBezTo>
                <a:cubicBezTo>
                  <a:pt x="58341" y="39863"/>
                  <a:pt x="58049" y="34254"/>
                  <a:pt x="56733" y="28696"/>
                </a:cubicBezTo>
                <a:lnTo>
                  <a:pt x="56472" y="27652"/>
                </a:lnTo>
                <a:lnTo>
                  <a:pt x="56179" y="26607"/>
                </a:lnTo>
                <a:lnTo>
                  <a:pt x="56022" y="26085"/>
                </a:lnTo>
                <a:lnTo>
                  <a:pt x="55855" y="25562"/>
                </a:lnTo>
                <a:lnTo>
                  <a:pt x="55500" y="24539"/>
                </a:lnTo>
                <a:lnTo>
                  <a:pt x="55093" y="23525"/>
                </a:lnTo>
                <a:lnTo>
                  <a:pt x="54894" y="23013"/>
                </a:lnTo>
                <a:lnTo>
                  <a:pt x="54664" y="22522"/>
                </a:lnTo>
                <a:lnTo>
                  <a:pt x="54194" y="21530"/>
                </a:lnTo>
                <a:cubicBezTo>
                  <a:pt x="54017" y="21206"/>
                  <a:pt x="53860" y="20882"/>
                  <a:pt x="53672" y="20569"/>
                </a:cubicBezTo>
                <a:cubicBezTo>
                  <a:pt x="52251" y="18062"/>
                  <a:pt x="50444" y="15795"/>
                  <a:pt x="48323" y="13862"/>
                </a:cubicBezTo>
                <a:cubicBezTo>
                  <a:pt x="46276" y="11992"/>
                  <a:pt x="44009" y="10394"/>
                  <a:pt x="41565" y="9109"/>
                </a:cubicBezTo>
                <a:cubicBezTo>
                  <a:pt x="39204" y="7856"/>
                  <a:pt x="36728" y="6863"/>
                  <a:pt x="34169" y="6132"/>
                </a:cubicBezTo>
                <a:cubicBezTo>
                  <a:pt x="32904" y="5777"/>
                  <a:pt x="31640" y="5474"/>
                  <a:pt x="30376" y="5255"/>
                </a:cubicBezTo>
                <a:cubicBezTo>
                  <a:pt x="29112" y="5035"/>
                  <a:pt x="27869" y="4868"/>
                  <a:pt x="26626" y="4743"/>
                </a:cubicBezTo>
                <a:cubicBezTo>
                  <a:pt x="24960" y="4593"/>
                  <a:pt x="23295" y="4516"/>
                  <a:pt x="21629" y="4516"/>
                </a:cubicBezTo>
                <a:cubicBezTo>
                  <a:pt x="20861" y="4516"/>
                  <a:pt x="20092" y="4532"/>
                  <a:pt x="19324" y="4565"/>
                </a:cubicBezTo>
                <a:cubicBezTo>
                  <a:pt x="15835" y="4732"/>
                  <a:pt x="12356" y="5150"/>
                  <a:pt x="8930" y="5829"/>
                </a:cubicBezTo>
                <a:cubicBezTo>
                  <a:pt x="6193" y="6362"/>
                  <a:pt x="4156" y="6863"/>
                  <a:pt x="2714" y="7271"/>
                </a:cubicBezTo>
                <a:cubicBezTo>
                  <a:pt x="1283" y="7678"/>
                  <a:pt x="469" y="7971"/>
                  <a:pt x="186" y="8127"/>
                </a:cubicBezTo>
                <a:cubicBezTo>
                  <a:pt x="0" y="8242"/>
                  <a:pt x="70" y="8298"/>
                  <a:pt x="381" y="8298"/>
                </a:cubicBezTo>
                <a:cubicBezTo>
                  <a:pt x="524" y="8298"/>
                  <a:pt x="717" y="8286"/>
                  <a:pt x="959" y="8263"/>
                </a:cubicBezTo>
                <a:cubicBezTo>
                  <a:pt x="1346" y="8221"/>
                  <a:pt x="1858" y="8159"/>
                  <a:pt x="2495" y="8075"/>
                </a:cubicBezTo>
                <a:cubicBezTo>
                  <a:pt x="3122" y="7981"/>
                  <a:pt x="3874" y="7877"/>
                  <a:pt x="4752" y="7741"/>
                </a:cubicBezTo>
                <a:cubicBezTo>
                  <a:pt x="6486" y="7490"/>
                  <a:pt x="8679" y="7166"/>
                  <a:pt x="11301" y="6874"/>
                </a:cubicBezTo>
                <a:cubicBezTo>
                  <a:pt x="14320" y="6529"/>
                  <a:pt x="17350" y="6362"/>
                  <a:pt x="20390" y="6362"/>
                </a:cubicBezTo>
                <a:cubicBezTo>
                  <a:pt x="22093" y="6393"/>
                  <a:pt x="23889" y="6456"/>
                  <a:pt x="25770" y="6665"/>
                </a:cubicBezTo>
                <a:cubicBezTo>
                  <a:pt x="26240" y="6707"/>
                  <a:pt x="26710" y="6780"/>
                  <a:pt x="27180" y="6832"/>
                </a:cubicBezTo>
                <a:cubicBezTo>
                  <a:pt x="27660" y="6884"/>
                  <a:pt x="28131" y="6978"/>
                  <a:pt x="28621" y="7051"/>
                </a:cubicBezTo>
                <a:cubicBezTo>
                  <a:pt x="29593" y="7208"/>
                  <a:pt x="30575" y="7417"/>
                  <a:pt x="31567" y="7657"/>
                </a:cubicBezTo>
                <a:lnTo>
                  <a:pt x="31484" y="8002"/>
                </a:lnTo>
                <a:cubicBezTo>
                  <a:pt x="30502" y="7772"/>
                  <a:pt x="29551" y="7574"/>
                  <a:pt x="28642" y="7448"/>
                </a:cubicBezTo>
                <a:lnTo>
                  <a:pt x="27963" y="7344"/>
                </a:lnTo>
                <a:lnTo>
                  <a:pt x="27640" y="7292"/>
                </a:lnTo>
                <a:lnTo>
                  <a:pt x="27305" y="7250"/>
                </a:lnTo>
                <a:lnTo>
                  <a:pt x="26031" y="7104"/>
                </a:lnTo>
                <a:cubicBezTo>
                  <a:pt x="24463" y="6975"/>
                  <a:pt x="23054" y="6894"/>
                  <a:pt x="21768" y="6894"/>
                </a:cubicBezTo>
                <a:cubicBezTo>
                  <a:pt x="21691" y="6894"/>
                  <a:pt x="21615" y="6894"/>
                  <a:pt x="21539" y="6895"/>
                </a:cubicBezTo>
                <a:cubicBezTo>
                  <a:pt x="19450" y="6895"/>
                  <a:pt x="17360" y="7010"/>
                  <a:pt x="15271" y="7250"/>
                </a:cubicBezTo>
                <a:cubicBezTo>
                  <a:pt x="12179" y="7626"/>
                  <a:pt x="11072" y="7950"/>
                  <a:pt x="10831" y="8106"/>
                </a:cubicBezTo>
                <a:cubicBezTo>
                  <a:pt x="10601" y="8263"/>
                  <a:pt x="11249" y="8315"/>
                  <a:pt x="11709" y="8389"/>
                </a:cubicBezTo>
                <a:cubicBezTo>
                  <a:pt x="11939" y="8430"/>
                  <a:pt x="12127" y="8472"/>
                  <a:pt x="12127" y="8545"/>
                </a:cubicBezTo>
                <a:cubicBezTo>
                  <a:pt x="12127" y="8608"/>
                  <a:pt x="11949" y="8691"/>
                  <a:pt x="11458" y="8827"/>
                </a:cubicBezTo>
                <a:cubicBezTo>
                  <a:pt x="14669" y="8364"/>
                  <a:pt x="17894" y="8063"/>
                  <a:pt x="21105" y="8063"/>
                </a:cubicBezTo>
                <a:cubicBezTo>
                  <a:pt x="21874" y="8063"/>
                  <a:pt x="22642" y="8081"/>
                  <a:pt x="23409" y="8117"/>
                </a:cubicBezTo>
                <a:cubicBezTo>
                  <a:pt x="25383" y="8211"/>
                  <a:pt x="27347" y="8420"/>
                  <a:pt x="29290" y="8765"/>
                </a:cubicBezTo>
                <a:cubicBezTo>
                  <a:pt x="31223" y="9109"/>
                  <a:pt x="33113" y="9611"/>
                  <a:pt x="34962" y="10269"/>
                </a:cubicBezTo>
                <a:cubicBezTo>
                  <a:pt x="38640" y="11596"/>
                  <a:pt x="42097" y="13518"/>
                  <a:pt x="44980" y="16056"/>
                </a:cubicBezTo>
                <a:cubicBezTo>
                  <a:pt x="46422" y="17310"/>
                  <a:pt x="47707" y="18730"/>
                  <a:pt x="48804" y="20287"/>
                </a:cubicBezTo>
                <a:cubicBezTo>
                  <a:pt x="49347" y="21060"/>
                  <a:pt x="49838" y="21864"/>
                  <a:pt x="50287" y="22700"/>
                </a:cubicBezTo>
                <a:lnTo>
                  <a:pt x="50611" y="23327"/>
                </a:lnTo>
                <a:lnTo>
                  <a:pt x="50904" y="23985"/>
                </a:lnTo>
                <a:lnTo>
                  <a:pt x="51186" y="24633"/>
                </a:lnTo>
                <a:lnTo>
                  <a:pt x="51447" y="25301"/>
                </a:lnTo>
                <a:cubicBezTo>
                  <a:pt x="51530" y="25520"/>
                  <a:pt x="51624" y="25750"/>
                  <a:pt x="51718" y="26001"/>
                </a:cubicBezTo>
                <a:lnTo>
                  <a:pt x="51990" y="26795"/>
                </a:lnTo>
                <a:lnTo>
                  <a:pt x="52136" y="27223"/>
                </a:lnTo>
                <a:cubicBezTo>
                  <a:pt x="52178" y="27359"/>
                  <a:pt x="52220" y="27516"/>
                  <a:pt x="52262" y="27662"/>
                </a:cubicBezTo>
                <a:lnTo>
                  <a:pt x="52533" y="28602"/>
                </a:lnTo>
                <a:cubicBezTo>
                  <a:pt x="52868" y="29897"/>
                  <a:pt x="53191" y="31339"/>
                  <a:pt x="53453" y="32812"/>
                </a:cubicBezTo>
                <a:cubicBezTo>
                  <a:pt x="53703" y="34285"/>
                  <a:pt x="53933" y="35789"/>
                  <a:pt x="54132" y="37179"/>
                </a:cubicBezTo>
                <a:cubicBezTo>
                  <a:pt x="54330" y="38568"/>
                  <a:pt x="54518" y="39842"/>
                  <a:pt x="54685" y="40877"/>
                </a:cubicBezTo>
                <a:cubicBezTo>
                  <a:pt x="54915" y="42381"/>
                  <a:pt x="55197" y="43906"/>
                  <a:pt x="55542" y="45421"/>
                </a:cubicBezTo>
                <a:lnTo>
                  <a:pt x="55813" y="46570"/>
                </a:lnTo>
                <a:cubicBezTo>
                  <a:pt x="55907" y="46946"/>
                  <a:pt x="56012" y="47312"/>
                  <a:pt x="56106" y="47688"/>
                </a:cubicBezTo>
                <a:cubicBezTo>
                  <a:pt x="56200" y="48064"/>
                  <a:pt x="56315" y="48429"/>
                  <a:pt x="56419" y="48805"/>
                </a:cubicBezTo>
                <a:cubicBezTo>
                  <a:pt x="56534" y="49171"/>
                  <a:pt x="56628" y="49547"/>
                  <a:pt x="56754" y="49913"/>
                </a:cubicBezTo>
                <a:cubicBezTo>
                  <a:pt x="57203" y="51386"/>
                  <a:pt x="57725" y="52848"/>
                  <a:pt x="58300" y="54290"/>
                </a:cubicBezTo>
                <a:cubicBezTo>
                  <a:pt x="58446" y="54645"/>
                  <a:pt x="58582" y="55010"/>
                  <a:pt x="58738" y="55366"/>
                </a:cubicBezTo>
                <a:lnTo>
                  <a:pt x="59208" y="56431"/>
                </a:lnTo>
                <a:lnTo>
                  <a:pt x="59699" y="57486"/>
                </a:lnTo>
                <a:cubicBezTo>
                  <a:pt x="59867" y="57841"/>
                  <a:pt x="60044" y="58186"/>
                  <a:pt x="60222" y="58531"/>
                </a:cubicBezTo>
                <a:cubicBezTo>
                  <a:pt x="60932" y="59920"/>
                  <a:pt x="61726" y="61278"/>
                  <a:pt x="62593" y="62584"/>
                </a:cubicBezTo>
                <a:cubicBezTo>
                  <a:pt x="63471" y="63890"/>
                  <a:pt x="64432" y="65143"/>
                  <a:pt x="65487" y="66324"/>
                </a:cubicBezTo>
                <a:cubicBezTo>
                  <a:pt x="66542" y="67525"/>
                  <a:pt x="67691" y="68622"/>
                  <a:pt x="68924" y="69635"/>
                </a:cubicBezTo>
                <a:cubicBezTo>
                  <a:pt x="71410" y="71662"/>
                  <a:pt x="74251" y="73218"/>
                  <a:pt x="77291" y="74242"/>
                </a:cubicBezTo>
                <a:lnTo>
                  <a:pt x="78440" y="74597"/>
                </a:lnTo>
                <a:lnTo>
                  <a:pt x="79600" y="74890"/>
                </a:lnTo>
                <a:cubicBezTo>
                  <a:pt x="79788" y="74942"/>
                  <a:pt x="79986" y="74984"/>
                  <a:pt x="80174" y="75015"/>
                </a:cubicBezTo>
                <a:lnTo>
                  <a:pt x="80759" y="75141"/>
                </a:lnTo>
                <a:cubicBezTo>
                  <a:pt x="80958" y="75172"/>
                  <a:pt x="81156" y="75224"/>
                  <a:pt x="81344" y="75245"/>
                </a:cubicBezTo>
                <a:lnTo>
                  <a:pt x="81940" y="75339"/>
                </a:lnTo>
                <a:cubicBezTo>
                  <a:pt x="82723" y="75464"/>
                  <a:pt x="83507" y="75527"/>
                  <a:pt x="84290" y="75600"/>
                </a:cubicBezTo>
                <a:lnTo>
                  <a:pt x="85460" y="75652"/>
                </a:lnTo>
                <a:lnTo>
                  <a:pt x="85753" y="75673"/>
                </a:lnTo>
                <a:lnTo>
                  <a:pt x="87215" y="75673"/>
                </a:lnTo>
                <a:cubicBezTo>
                  <a:pt x="87414" y="75673"/>
                  <a:pt x="87612" y="75652"/>
                  <a:pt x="87800" y="75652"/>
                </a:cubicBezTo>
                <a:cubicBezTo>
                  <a:pt x="88187" y="75632"/>
                  <a:pt x="88584" y="75632"/>
                  <a:pt x="88970" y="75600"/>
                </a:cubicBezTo>
                <a:lnTo>
                  <a:pt x="90140" y="75506"/>
                </a:lnTo>
                <a:cubicBezTo>
                  <a:pt x="90234" y="75496"/>
                  <a:pt x="90328" y="75496"/>
                  <a:pt x="90433" y="75485"/>
                </a:cubicBezTo>
                <a:lnTo>
                  <a:pt x="90715" y="75443"/>
                </a:lnTo>
                <a:lnTo>
                  <a:pt x="91300" y="75370"/>
                </a:lnTo>
                <a:lnTo>
                  <a:pt x="91874" y="75297"/>
                </a:lnTo>
                <a:cubicBezTo>
                  <a:pt x="92073" y="75276"/>
                  <a:pt x="92261" y="75245"/>
                  <a:pt x="92449" y="75214"/>
                </a:cubicBezTo>
                <a:cubicBezTo>
                  <a:pt x="92835" y="75141"/>
                  <a:pt x="93222" y="75088"/>
                  <a:pt x="93598" y="75015"/>
                </a:cubicBezTo>
                <a:lnTo>
                  <a:pt x="94737" y="74775"/>
                </a:lnTo>
                <a:cubicBezTo>
                  <a:pt x="94935" y="74733"/>
                  <a:pt x="95123" y="74691"/>
                  <a:pt x="95311" y="74639"/>
                </a:cubicBezTo>
                <a:lnTo>
                  <a:pt x="95875" y="74503"/>
                </a:lnTo>
                <a:lnTo>
                  <a:pt x="96439" y="74357"/>
                </a:lnTo>
                <a:cubicBezTo>
                  <a:pt x="96627" y="74305"/>
                  <a:pt x="96805" y="74253"/>
                  <a:pt x="96993" y="74190"/>
                </a:cubicBezTo>
                <a:cubicBezTo>
                  <a:pt x="97369" y="74085"/>
                  <a:pt x="97745" y="73981"/>
                  <a:pt x="98111" y="73856"/>
                </a:cubicBezTo>
                <a:lnTo>
                  <a:pt x="99208" y="73480"/>
                </a:lnTo>
                <a:cubicBezTo>
                  <a:pt x="99396" y="73417"/>
                  <a:pt x="99573" y="73354"/>
                  <a:pt x="99751" y="73281"/>
                </a:cubicBezTo>
                <a:lnTo>
                  <a:pt x="100294" y="73072"/>
                </a:lnTo>
                <a:cubicBezTo>
                  <a:pt x="101746" y="72508"/>
                  <a:pt x="103156" y="71850"/>
                  <a:pt x="104525" y="71098"/>
                </a:cubicBezTo>
                <a:cubicBezTo>
                  <a:pt x="105893" y="70356"/>
                  <a:pt x="107199" y="69510"/>
                  <a:pt x="108453" y="68591"/>
                </a:cubicBezTo>
                <a:cubicBezTo>
                  <a:pt x="108766" y="68361"/>
                  <a:pt x="109069" y="68121"/>
                  <a:pt x="109382" y="67870"/>
                </a:cubicBezTo>
                <a:cubicBezTo>
                  <a:pt x="109685" y="67630"/>
                  <a:pt x="109988" y="67389"/>
                  <a:pt x="110281" y="67128"/>
                </a:cubicBezTo>
                <a:cubicBezTo>
                  <a:pt x="110573" y="66867"/>
                  <a:pt x="110876" y="66606"/>
                  <a:pt x="111158" y="66345"/>
                </a:cubicBezTo>
                <a:lnTo>
                  <a:pt x="112004" y="65530"/>
                </a:lnTo>
                <a:cubicBezTo>
                  <a:pt x="113112" y="64402"/>
                  <a:pt x="114125" y="63200"/>
                  <a:pt x="115044" y="61926"/>
                </a:cubicBezTo>
                <a:cubicBezTo>
                  <a:pt x="115953" y="60631"/>
                  <a:pt x="116747" y="59252"/>
                  <a:pt x="117416" y="57821"/>
                </a:cubicBezTo>
                <a:cubicBezTo>
                  <a:pt x="118084" y="56379"/>
                  <a:pt x="118607" y="54864"/>
                  <a:pt x="118962" y="53318"/>
                </a:cubicBezTo>
                <a:lnTo>
                  <a:pt x="119097" y="52733"/>
                </a:lnTo>
                <a:cubicBezTo>
                  <a:pt x="119118" y="52639"/>
                  <a:pt x="119139" y="52545"/>
                  <a:pt x="119160" y="52441"/>
                </a:cubicBezTo>
                <a:lnTo>
                  <a:pt x="119212" y="52148"/>
                </a:lnTo>
                <a:lnTo>
                  <a:pt x="119400" y="50978"/>
                </a:lnTo>
                <a:cubicBezTo>
                  <a:pt x="119484" y="50184"/>
                  <a:pt x="119578" y="49390"/>
                  <a:pt x="119588" y="48607"/>
                </a:cubicBezTo>
                <a:cubicBezTo>
                  <a:pt x="119599" y="48210"/>
                  <a:pt x="119609" y="47802"/>
                  <a:pt x="119609" y="47447"/>
                </a:cubicBezTo>
                <a:lnTo>
                  <a:pt x="119609" y="44178"/>
                </a:lnTo>
                <a:cubicBezTo>
                  <a:pt x="119620" y="41274"/>
                  <a:pt x="119651" y="38390"/>
                  <a:pt x="119797" y="35539"/>
                </a:cubicBezTo>
                <a:cubicBezTo>
                  <a:pt x="119923" y="32718"/>
                  <a:pt x="120226" y="29897"/>
                  <a:pt x="120696" y="27108"/>
                </a:cubicBezTo>
                <a:cubicBezTo>
                  <a:pt x="120936" y="25750"/>
                  <a:pt x="121239" y="24392"/>
                  <a:pt x="121626" y="23066"/>
                </a:cubicBezTo>
                <a:cubicBezTo>
                  <a:pt x="121991" y="21760"/>
                  <a:pt x="122461" y="20475"/>
                  <a:pt x="123015" y="19242"/>
                </a:cubicBezTo>
                <a:cubicBezTo>
                  <a:pt x="123161" y="18939"/>
                  <a:pt x="123297" y="18626"/>
                  <a:pt x="123454" y="18354"/>
                </a:cubicBezTo>
                <a:lnTo>
                  <a:pt x="123673" y="17936"/>
                </a:lnTo>
                <a:lnTo>
                  <a:pt x="123924" y="17529"/>
                </a:lnTo>
                <a:cubicBezTo>
                  <a:pt x="124248" y="16996"/>
                  <a:pt x="124624" y="16484"/>
                  <a:pt x="125021" y="15993"/>
                </a:cubicBezTo>
                <a:cubicBezTo>
                  <a:pt x="125856" y="15022"/>
                  <a:pt x="126807" y="14165"/>
                  <a:pt x="127862" y="13445"/>
                </a:cubicBezTo>
                <a:cubicBezTo>
                  <a:pt x="128948" y="12703"/>
                  <a:pt x="130108" y="12076"/>
                  <a:pt x="131330" y="11585"/>
                </a:cubicBezTo>
                <a:cubicBezTo>
                  <a:pt x="132573" y="11063"/>
                  <a:pt x="133858" y="10655"/>
                  <a:pt x="135174" y="10352"/>
                </a:cubicBezTo>
                <a:cubicBezTo>
                  <a:pt x="137859" y="9736"/>
                  <a:pt x="140607" y="9412"/>
                  <a:pt x="143375" y="9381"/>
                </a:cubicBezTo>
                <a:cubicBezTo>
                  <a:pt x="143715" y="9373"/>
                  <a:pt x="144055" y="9369"/>
                  <a:pt x="144395" y="9369"/>
                </a:cubicBezTo>
                <a:cubicBezTo>
                  <a:pt x="145442" y="9369"/>
                  <a:pt x="146489" y="9407"/>
                  <a:pt x="147553" y="9485"/>
                </a:cubicBezTo>
                <a:cubicBezTo>
                  <a:pt x="148953" y="9579"/>
                  <a:pt x="150363" y="9705"/>
                  <a:pt x="151742" y="9882"/>
                </a:cubicBezTo>
                <a:cubicBezTo>
                  <a:pt x="153132" y="10070"/>
                  <a:pt x="154511" y="10300"/>
                  <a:pt x="155858" y="10593"/>
                </a:cubicBezTo>
                <a:cubicBezTo>
                  <a:pt x="157195" y="10885"/>
                  <a:pt x="158512" y="11261"/>
                  <a:pt x="159807" y="11710"/>
                </a:cubicBezTo>
                <a:lnTo>
                  <a:pt x="160758" y="12055"/>
                </a:lnTo>
                <a:lnTo>
                  <a:pt x="161687" y="12452"/>
                </a:lnTo>
                <a:lnTo>
                  <a:pt x="161928" y="12546"/>
                </a:lnTo>
                <a:cubicBezTo>
                  <a:pt x="162001" y="12577"/>
                  <a:pt x="162074" y="12619"/>
                  <a:pt x="162147" y="12651"/>
                </a:cubicBezTo>
                <a:lnTo>
                  <a:pt x="162596" y="12870"/>
                </a:lnTo>
                <a:lnTo>
                  <a:pt x="163056" y="13089"/>
                </a:lnTo>
                <a:lnTo>
                  <a:pt x="163495" y="13330"/>
                </a:lnTo>
                <a:lnTo>
                  <a:pt x="163923" y="13570"/>
                </a:lnTo>
                <a:lnTo>
                  <a:pt x="164142" y="13695"/>
                </a:lnTo>
                <a:lnTo>
                  <a:pt x="164351" y="13821"/>
                </a:lnTo>
                <a:lnTo>
                  <a:pt x="165197" y="14343"/>
                </a:lnTo>
                <a:lnTo>
                  <a:pt x="165991" y="14928"/>
                </a:lnTo>
                <a:lnTo>
                  <a:pt x="166200" y="15064"/>
                </a:lnTo>
                <a:lnTo>
                  <a:pt x="166388" y="15220"/>
                </a:lnTo>
                <a:lnTo>
                  <a:pt x="166764" y="15534"/>
                </a:lnTo>
                <a:lnTo>
                  <a:pt x="167151" y="15847"/>
                </a:lnTo>
                <a:lnTo>
                  <a:pt x="167516" y="16181"/>
                </a:lnTo>
                <a:lnTo>
                  <a:pt x="167694" y="16349"/>
                </a:lnTo>
                <a:lnTo>
                  <a:pt x="167872" y="16526"/>
                </a:lnTo>
                <a:lnTo>
                  <a:pt x="168227" y="16871"/>
                </a:lnTo>
                <a:cubicBezTo>
                  <a:pt x="168676" y="17341"/>
                  <a:pt x="169125" y="17832"/>
                  <a:pt x="169533" y="18354"/>
                </a:cubicBezTo>
                <a:cubicBezTo>
                  <a:pt x="169940" y="18866"/>
                  <a:pt x="170337" y="19399"/>
                  <a:pt x="170692" y="19963"/>
                </a:cubicBezTo>
                <a:cubicBezTo>
                  <a:pt x="170870" y="20235"/>
                  <a:pt x="171047" y="20517"/>
                  <a:pt x="171214" y="20809"/>
                </a:cubicBezTo>
                <a:cubicBezTo>
                  <a:pt x="171371" y="21102"/>
                  <a:pt x="171549" y="21384"/>
                  <a:pt x="171705" y="21687"/>
                </a:cubicBezTo>
                <a:cubicBezTo>
                  <a:pt x="172969" y="24048"/>
                  <a:pt x="173847" y="26659"/>
                  <a:pt x="174526" y="29365"/>
                </a:cubicBezTo>
                <a:cubicBezTo>
                  <a:pt x="175195" y="32070"/>
                  <a:pt x="175654" y="34870"/>
                  <a:pt x="176093" y="37711"/>
                </a:cubicBezTo>
                <a:cubicBezTo>
                  <a:pt x="176521" y="40553"/>
                  <a:pt x="176897" y="43436"/>
                  <a:pt x="177399" y="46340"/>
                </a:cubicBezTo>
                <a:cubicBezTo>
                  <a:pt x="177890" y="49244"/>
                  <a:pt x="178485" y="52169"/>
                  <a:pt x="179394" y="55052"/>
                </a:cubicBezTo>
                <a:cubicBezTo>
                  <a:pt x="180303" y="57935"/>
                  <a:pt x="181515" y="60798"/>
                  <a:pt x="183217" y="63409"/>
                </a:cubicBezTo>
                <a:cubicBezTo>
                  <a:pt x="184063" y="64726"/>
                  <a:pt x="185035" y="65969"/>
                  <a:pt x="186111" y="67107"/>
                </a:cubicBezTo>
                <a:cubicBezTo>
                  <a:pt x="187187" y="68246"/>
                  <a:pt x="188346" y="69280"/>
                  <a:pt x="189600" y="70220"/>
                </a:cubicBezTo>
                <a:cubicBezTo>
                  <a:pt x="192097" y="72090"/>
                  <a:pt x="194865" y="73553"/>
                  <a:pt x="197811" y="74566"/>
                </a:cubicBezTo>
                <a:cubicBezTo>
                  <a:pt x="200746" y="75579"/>
                  <a:pt x="203828" y="76143"/>
                  <a:pt x="206941" y="76237"/>
                </a:cubicBezTo>
                <a:cubicBezTo>
                  <a:pt x="207265" y="76248"/>
                  <a:pt x="207590" y="76254"/>
                  <a:pt x="207915" y="76254"/>
                </a:cubicBezTo>
                <a:cubicBezTo>
                  <a:pt x="209150" y="76254"/>
                  <a:pt x="210387" y="76175"/>
                  <a:pt x="211611" y="76018"/>
                </a:cubicBezTo>
                <a:cubicBezTo>
                  <a:pt x="213157" y="75809"/>
                  <a:pt x="214692" y="75485"/>
                  <a:pt x="216197" y="75036"/>
                </a:cubicBezTo>
                <a:cubicBezTo>
                  <a:pt x="217690" y="74587"/>
                  <a:pt x="219142" y="74023"/>
                  <a:pt x="220553" y="73354"/>
                </a:cubicBezTo>
                <a:cubicBezTo>
                  <a:pt x="221952" y="72686"/>
                  <a:pt x="223310" y="71913"/>
                  <a:pt x="224606" y="71056"/>
                </a:cubicBezTo>
                <a:cubicBezTo>
                  <a:pt x="226579" y="69730"/>
                  <a:pt x="228411" y="68209"/>
                  <a:pt x="230075" y="66516"/>
                </a:cubicBezTo>
                <a:lnTo>
                  <a:pt x="230075" y="66516"/>
                </a:lnTo>
                <a:cubicBezTo>
                  <a:pt x="227786" y="68842"/>
                  <a:pt x="225179" y="70828"/>
                  <a:pt x="222329" y="72424"/>
                </a:cubicBezTo>
                <a:cubicBezTo>
                  <a:pt x="217911" y="74923"/>
                  <a:pt x="212931" y="76229"/>
                  <a:pt x="207886" y="76229"/>
                </a:cubicBezTo>
                <a:cubicBezTo>
                  <a:pt x="206942" y="76229"/>
                  <a:pt x="205996" y="76183"/>
                  <a:pt x="205050" y="76091"/>
                </a:cubicBezTo>
                <a:cubicBezTo>
                  <a:pt x="204068" y="76008"/>
                  <a:pt x="203086" y="75851"/>
                  <a:pt x="202115" y="75673"/>
                </a:cubicBezTo>
                <a:cubicBezTo>
                  <a:pt x="201634" y="75579"/>
                  <a:pt x="201154" y="75464"/>
                  <a:pt x="200673" y="75360"/>
                </a:cubicBezTo>
                <a:cubicBezTo>
                  <a:pt x="200193" y="75245"/>
                  <a:pt x="199723" y="75109"/>
                  <a:pt x="199242" y="74984"/>
                </a:cubicBezTo>
                <a:cubicBezTo>
                  <a:pt x="195440" y="73877"/>
                  <a:pt x="191898" y="72028"/>
                  <a:pt x="188827" y="69552"/>
                </a:cubicBezTo>
                <a:cubicBezTo>
                  <a:pt x="188430" y="69238"/>
                  <a:pt x="188075" y="68915"/>
                  <a:pt x="187699" y="68591"/>
                </a:cubicBezTo>
                <a:lnTo>
                  <a:pt x="187156" y="68079"/>
                </a:lnTo>
                <a:lnTo>
                  <a:pt x="186884" y="67818"/>
                </a:lnTo>
                <a:lnTo>
                  <a:pt x="186623" y="67557"/>
                </a:lnTo>
                <a:lnTo>
                  <a:pt x="186101" y="67024"/>
                </a:lnTo>
                <a:lnTo>
                  <a:pt x="185610" y="66470"/>
                </a:lnTo>
                <a:lnTo>
                  <a:pt x="185359" y="66198"/>
                </a:lnTo>
                <a:lnTo>
                  <a:pt x="185119" y="65916"/>
                </a:lnTo>
                <a:lnTo>
                  <a:pt x="184648" y="65342"/>
                </a:lnTo>
                <a:lnTo>
                  <a:pt x="184199" y="64746"/>
                </a:lnTo>
                <a:lnTo>
                  <a:pt x="183980" y="64444"/>
                </a:lnTo>
                <a:lnTo>
                  <a:pt x="183771" y="64141"/>
                </a:lnTo>
                <a:lnTo>
                  <a:pt x="183353" y="63524"/>
                </a:lnTo>
                <a:lnTo>
                  <a:pt x="182956" y="62908"/>
                </a:lnTo>
                <a:cubicBezTo>
                  <a:pt x="182444" y="62062"/>
                  <a:pt x="181974" y="61205"/>
                  <a:pt x="181546" y="60328"/>
                </a:cubicBezTo>
                <a:cubicBezTo>
                  <a:pt x="180700" y="58594"/>
                  <a:pt x="179989" y="56797"/>
                  <a:pt x="179425" y="54948"/>
                </a:cubicBezTo>
                <a:cubicBezTo>
                  <a:pt x="178861" y="53120"/>
                  <a:pt x="178422" y="51281"/>
                  <a:pt x="178046" y="49443"/>
                </a:cubicBezTo>
                <a:cubicBezTo>
                  <a:pt x="177294" y="45765"/>
                  <a:pt x="176824" y="42099"/>
                  <a:pt x="176291" y="38495"/>
                </a:cubicBezTo>
                <a:cubicBezTo>
                  <a:pt x="175769" y="34901"/>
                  <a:pt x="175205" y="31350"/>
                  <a:pt x="174254" y="27965"/>
                </a:cubicBezTo>
                <a:cubicBezTo>
                  <a:pt x="173805" y="26283"/>
                  <a:pt x="173210" y="24653"/>
                  <a:pt x="172510" y="23066"/>
                </a:cubicBezTo>
                <a:cubicBezTo>
                  <a:pt x="171810" y="21509"/>
                  <a:pt x="170953" y="20047"/>
                  <a:pt x="169930" y="18689"/>
                </a:cubicBezTo>
                <a:cubicBezTo>
                  <a:pt x="169428" y="18010"/>
                  <a:pt x="168874" y="17372"/>
                  <a:pt x="168289" y="16777"/>
                </a:cubicBezTo>
                <a:lnTo>
                  <a:pt x="167840" y="16328"/>
                </a:lnTo>
                <a:cubicBezTo>
                  <a:pt x="167694" y="16181"/>
                  <a:pt x="167537" y="16046"/>
                  <a:pt x="167381" y="15899"/>
                </a:cubicBezTo>
                <a:cubicBezTo>
                  <a:pt x="167234" y="15753"/>
                  <a:pt x="167067" y="15628"/>
                  <a:pt x="166911" y="15492"/>
                </a:cubicBezTo>
                <a:lnTo>
                  <a:pt x="166420" y="15095"/>
                </a:lnTo>
                <a:cubicBezTo>
                  <a:pt x="165093" y="14061"/>
                  <a:pt x="163641" y="13183"/>
                  <a:pt x="162095" y="12483"/>
                </a:cubicBezTo>
                <a:cubicBezTo>
                  <a:pt x="158982" y="11063"/>
                  <a:pt x="155534" y="10258"/>
                  <a:pt x="152014" y="9778"/>
                </a:cubicBezTo>
                <a:lnTo>
                  <a:pt x="150677" y="9621"/>
                </a:lnTo>
                <a:lnTo>
                  <a:pt x="149350" y="9485"/>
                </a:lnTo>
                <a:lnTo>
                  <a:pt x="148003" y="9370"/>
                </a:lnTo>
                <a:cubicBezTo>
                  <a:pt x="147553" y="9350"/>
                  <a:pt x="147115" y="9308"/>
                  <a:pt x="146665" y="9297"/>
                </a:cubicBezTo>
                <a:cubicBezTo>
                  <a:pt x="145847" y="9254"/>
                  <a:pt x="145029" y="9233"/>
                  <a:pt x="144212" y="9233"/>
                </a:cubicBezTo>
                <a:cubicBezTo>
                  <a:pt x="143254" y="9233"/>
                  <a:pt x="142296" y="9262"/>
                  <a:pt x="141338" y="9318"/>
                </a:cubicBezTo>
                <a:cubicBezTo>
                  <a:pt x="140460" y="9370"/>
                  <a:pt x="139572" y="9444"/>
                  <a:pt x="138705" y="9558"/>
                </a:cubicBezTo>
                <a:cubicBezTo>
                  <a:pt x="137828" y="9684"/>
                  <a:pt x="136961" y="9809"/>
                  <a:pt x="136104" y="9997"/>
                </a:cubicBezTo>
                <a:cubicBezTo>
                  <a:pt x="135248" y="10175"/>
                  <a:pt x="134391" y="10373"/>
                  <a:pt x="133566" y="10624"/>
                </a:cubicBezTo>
                <a:lnTo>
                  <a:pt x="133252" y="10718"/>
                </a:lnTo>
                <a:cubicBezTo>
                  <a:pt x="133148" y="10749"/>
                  <a:pt x="133054" y="10791"/>
                  <a:pt x="132949" y="10823"/>
                </a:cubicBezTo>
                <a:cubicBezTo>
                  <a:pt x="132740" y="10896"/>
                  <a:pt x="132542" y="10958"/>
                  <a:pt x="132333" y="11031"/>
                </a:cubicBezTo>
                <a:cubicBezTo>
                  <a:pt x="131936" y="11178"/>
                  <a:pt x="131529" y="11324"/>
                  <a:pt x="131132" y="11502"/>
                </a:cubicBezTo>
                <a:cubicBezTo>
                  <a:pt x="130933" y="11585"/>
                  <a:pt x="130735" y="11669"/>
                  <a:pt x="130547" y="11763"/>
                </a:cubicBezTo>
                <a:cubicBezTo>
                  <a:pt x="130359" y="11846"/>
                  <a:pt x="130160" y="11940"/>
                  <a:pt x="129972" y="12034"/>
                </a:cubicBezTo>
                <a:lnTo>
                  <a:pt x="129408" y="12327"/>
                </a:lnTo>
                <a:cubicBezTo>
                  <a:pt x="129210" y="12421"/>
                  <a:pt x="129032" y="12536"/>
                  <a:pt x="128854" y="12640"/>
                </a:cubicBezTo>
                <a:cubicBezTo>
                  <a:pt x="128123" y="13058"/>
                  <a:pt x="127434" y="13528"/>
                  <a:pt x="126786" y="14061"/>
                </a:cubicBezTo>
                <a:cubicBezTo>
                  <a:pt x="126619" y="14186"/>
                  <a:pt x="126473" y="14322"/>
                  <a:pt x="126316" y="14458"/>
                </a:cubicBezTo>
                <a:cubicBezTo>
                  <a:pt x="126159" y="14604"/>
                  <a:pt x="126003" y="14729"/>
                  <a:pt x="125856" y="14886"/>
                </a:cubicBezTo>
                <a:lnTo>
                  <a:pt x="125418" y="15314"/>
                </a:lnTo>
                <a:lnTo>
                  <a:pt x="125010" y="15774"/>
                </a:lnTo>
                <a:cubicBezTo>
                  <a:pt x="124477" y="16401"/>
                  <a:pt x="123997" y="17069"/>
                  <a:pt x="123589" y="17780"/>
                </a:cubicBezTo>
                <a:cubicBezTo>
                  <a:pt x="123485" y="17947"/>
                  <a:pt x="123391" y="18135"/>
                  <a:pt x="123297" y="18323"/>
                </a:cubicBezTo>
                <a:lnTo>
                  <a:pt x="123151" y="18595"/>
                </a:lnTo>
                <a:lnTo>
                  <a:pt x="123025" y="18887"/>
                </a:lnTo>
                <a:cubicBezTo>
                  <a:pt x="122837" y="19274"/>
                  <a:pt x="122670" y="19671"/>
                  <a:pt x="122503" y="20078"/>
                </a:cubicBezTo>
                <a:cubicBezTo>
                  <a:pt x="122169" y="20882"/>
                  <a:pt x="121876" y="21708"/>
                  <a:pt x="121626" y="22554"/>
                </a:cubicBezTo>
                <a:cubicBezTo>
                  <a:pt x="121364" y="23410"/>
                  <a:pt x="121145" y="24267"/>
                  <a:pt x="120947" y="25144"/>
                </a:cubicBezTo>
                <a:cubicBezTo>
                  <a:pt x="120748" y="26022"/>
                  <a:pt x="120581" y="26899"/>
                  <a:pt x="120435" y="27798"/>
                </a:cubicBezTo>
                <a:cubicBezTo>
                  <a:pt x="119850" y="31381"/>
                  <a:pt x="119630" y="35068"/>
                  <a:pt x="119536" y="38798"/>
                </a:cubicBezTo>
                <a:cubicBezTo>
                  <a:pt x="119515" y="38578"/>
                  <a:pt x="119494" y="38140"/>
                  <a:pt x="119463" y="38035"/>
                </a:cubicBezTo>
                <a:cubicBezTo>
                  <a:pt x="119460" y="38020"/>
                  <a:pt x="119457" y="38011"/>
                  <a:pt x="119453" y="38011"/>
                </a:cubicBezTo>
                <a:cubicBezTo>
                  <a:pt x="119430" y="38011"/>
                  <a:pt x="119393" y="38300"/>
                  <a:pt x="119348" y="39226"/>
                </a:cubicBezTo>
                <a:cubicBezTo>
                  <a:pt x="119411" y="35424"/>
                  <a:pt x="119599" y="31652"/>
                  <a:pt x="120163" y="27996"/>
                </a:cubicBezTo>
                <a:cubicBezTo>
                  <a:pt x="120435" y="26179"/>
                  <a:pt x="120832" y="24392"/>
                  <a:pt x="121343" y="22627"/>
                </a:cubicBezTo>
                <a:cubicBezTo>
                  <a:pt x="121605" y="21760"/>
                  <a:pt x="121887" y="20903"/>
                  <a:pt x="122221" y="20068"/>
                </a:cubicBezTo>
                <a:cubicBezTo>
                  <a:pt x="122545" y="19253"/>
                  <a:pt x="122921" y="18459"/>
                  <a:pt x="123339" y="17686"/>
                </a:cubicBezTo>
                <a:cubicBezTo>
                  <a:pt x="123767" y="16954"/>
                  <a:pt x="124258" y="16255"/>
                  <a:pt x="124801" y="15607"/>
                </a:cubicBezTo>
                <a:lnTo>
                  <a:pt x="125230" y="15126"/>
                </a:lnTo>
                <a:cubicBezTo>
                  <a:pt x="125376" y="14970"/>
                  <a:pt x="125532" y="14823"/>
                  <a:pt x="125679" y="14677"/>
                </a:cubicBezTo>
                <a:cubicBezTo>
                  <a:pt x="125825" y="14521"/>
                  <a:pt x="125992" y="14385"/>
                  <a:pt x="126149" y="14238"/>
                </a:cubicBezTo>
                <a:lnTo>
                  <a:pt x="126389" y="14030"/>
                </a:lnTo>
                <a:cubicBezTo>
                  <a:pt x="126473" y="13956"/>
                  <a:pt x="126556" y="13894"/>
                  <a:pt x="126640" y="13821"/>
                </a:cubicBezTo>
                <a:cubicBezTo>
                  <a:pt x="127308" y="13277"/>
                  <a:pt x="128029" y="12786"/>
                  <a:pt x="128781" y="12358"/>
                </a:cubicBezTo>
                <a:cubicBezTo>
                  <a:pt x="129147" y="12128"/>
                  <a:pt x="129533" y="11919"/>
                  <a:pt x="129930" y="11731"/>
                </a:cubicBezTo>
                <a:cubicBezTo>
                  <a:pt x="130327" y="11543"/>
                  <a:pt x="130724" y="11355"/>
                  <a:pt x="131132" y="11188"/>
                </a:cubicBezTo>
                <a:cubicBezTo>
                  <a:pt x="131330" y="11105"/>
                  <a:pt x="131539" y="11021"/>
                  <a:pt x="131748" y="10948"/>
                </a:cubicBezTo>
                <a:cubicBezTo>
                  <a:pt x="131957" y="10864"/>
                  <a:pt x="132166" y="10791"/>
                  <a:pt x="132375" y="10718"/>
                </a:cubicBezTo>
                <a:cubicBezTo>
                  <a:pt x="132793" y="10572"/>
                  <a:pt x="133211" y="10436"/>
                  <a:pt x="133639" y="10311"/>
                </a:cubicBezTo>
                <a:cubicBezTo>
                  <a:pt x="134067" y="10175"/>
                  <a:pt x="134495" y="10060"/>
                  <a:pt x="134934" y="9955"/>
                </a:cubicBezTo>
                <a:cubicBezTo>
                  <a:pt x="135373" y="9861"/>
                  <a:pt x="135812" y="9757"/>
                  <a:pt x="136250" y="9663"/>
                </a:cubicBezTo>
                <a:cubicBezTo>
                  <a:pt x="136689" y="9569"/>
                  <a:pt x="137128" y="9496"/>
                  <a:pt x="137577" y="9423"/>
                </a:cubicBezTo>
                <a:cubicBezTo>
                  <a:pt x="138016" y="9360"/>
                  <a:pt x="138465" y="9287"/>
                  <a:pt x="138914" y="9245"/>
                </a:cubicBezTo>
                <a:cubicBezTo>
                  <a:pt x="139813" y="9130"/>
                  <a:pt x="140711" y="9057"/>
                  <a:pt x="141620" y="9005"/>
                </a:cubicBezTo>
                <a:cubicBezTo>
                  <a:pt x="142500" y="8959"/>
                  <a:pt x="143382" y="8936"/>
                  <a:pt x="144266" y="8936"/>
                </a:cubicBezTo>
                <a:cubicBezTo>
                  <a:pt x="145197" y="8936"/>
                  <a:pt x="146130" y="8962"/>
                  <a:pt x="147062" y="9015"/>
                </a:cubicBezTo>
                <a:cubicBezTo>
                  <a:pt x="147512" y="9047"/>
                  <a:pt x="147971" y="9078"/>
                  <a:pt x="148431" y="9109"/>
                </a:cubicBezTo>
                <a:cubicBezTo>
                  <a:pt x="148880" y="9151"/>
                  <a:pt x="149340" y="9193"/>
                  <a:pt x="149799" y="9235"/>
                </a:cubicBezTo>
                <a:cubicBezTo>
                  <a:pt x="150249" y="9276"/>
                  <a:pt x="150698" y="9339"/>
                  <a:pt x="151157" y="9381"/>
                </a:cubicBezTo>
                <a:cubicBezTo>
                  <a:pt x="151607" y="9433"/>
                  <a:pt x="152056" y="9496"/>
                  <a:pt x="152505" y="9558"/>
                </a:cubicBezTo>
                <a:cubicBezTo>
                  <a:pt x="154291" y="9809"/>
                  <a:pt x="156057" y="10175"/>
                  <a:pt x="157801" y="10645"/>
                </a:cubicBezTo>
                <a:cubicBezTo>
                  <a:pt x="159504" y="11115"/>
                  <a:pt x="161165" y="11731"/>
                  <a:pt x="162763" y="12504"/>
                </a:cubicBezTo>
                <a:cubicBezTo>
                  <a:pt x="164320" y="13256"/>
                  <a:pt x="165782" y="14207"/>
                  <a:pt x="167119" y="15325"/>
                </a:cubicBezTo>
                <a:cubicBezTo>
                  <a:pt x="167778" y="15879"/>
                  <a:pt x="168404" y="16474"/>
                  <a:pt x="168979" y="17111"/>
                </a:cubicBezTo>
                <a:cubicBezTo>
                  <a:pt x="169564" y="17759"/>
                  <a:pt x="170097" y="18427"/>
                  <a:pt x="170588" y="19138"/>
                </a:cubicBezTo>
                <a:cubicBezTo>
                  <a:pt x="171580" y="20569"/>
                  <a:pt x="172416" y="22115"/>
                  <a:pt x="173084" y="23734"/>
                </a:cubicBezTo>
                <a:cubicBezTo>
                  <a:pt x="173753" y="25385"/>
                  <a:pt x="174307" y="27077"/>
                  <a:pt x="174745" y="28811"/>
                </a:cubicBezTo>
                <a:cubicBezTo>
                  <a:pt x="175633" y="32300"/>
                  <a:pt x="176156" y="35935"/>
                  <a:pt x="176678" y="39602"/>
                </a:cubicBezTo>
                <a:cubicBezTo>
                  <a:pt x="177200" y="43279"/>
                  <a:pt x="177702" y="47009"/>
                  <a:pt x="178537" y="50727"/>
                </a:cubicBezTo>
                <a:cubicBezTo>
                  <a:pt x="178945" y="52608"/>
                  <a:pt x="179467" y="54467"/>
                  <a:pt x="180083" y="56295"/>
                </a:cubicBezTo>
                <a:cubicBezTo>
                  <a:pt x="180721" y="58144"/>
                  <a:pt x="181515" y="59941"/>
                  <a:pt x="182465" y="61665"/>
                </a:cubicBezTo>
                <a:cubicBezTo>
                  <a:pt x="183426" y="63409"/>
                  <a:pt x="184586" y="65039"/>
                  <a:pt x="185923" y="66522"/>
                </a:cubicBezTo>
                <a:cubicBezTo>
                  <a:pt x="186257" y="66898"/>
                  <a:pt x="186612" y="67243"/>
                  <a:pt x="186957" y="67609"/>
                </a:cubicBezTo>
                <a:cubicBezTo>
                  <a:pt x="187135" y="67786"/>
                  <a:pt x="187323" y="67953"/>
                  <a:pt x="187500" y="68131"/>
                </a:cubicBezTo>
                <a:lnTo>
                  <a:pt x="187772" y="68392"/>
                </a:lnTo>
                <a:cubicBezTo>
                  <a:pt x="187866" y="68476"/>
                  <a:pt x="187960" y="68549"/>
                  <a:pt x="188054" y="68632"/>
                </a:cubicBezTo>
                <a:lnTo>
                  <a:pt x="188618" y="69123"/>
                </a:lnTo>
                <a:lnTo>
                  <a:pt x="189203" y="69594"/>
                </a:lnTo>
                <a:lnTo>
                  <a:pt x="189496" y="69834"/>
                </a:lnTo>
                <a:lnTo>
                  <a:pt x="189788" y="70053"/>
                </a:lnTo>
                <a:cubicBezTo>
                  <a:pt x="189987" y="70199"/>
                  <a:pt x="190185" y="70346"/>
                  <a:pt x="190394" y="70492"/>
                </a:cubicBezTo>
                <a:cubicBezTo>
                  <a:pt x="193653" y="72790"/>
                  <a:pt x="197341" y="74420"/>
                  <a:pt x="201248" y="75276"/>
                </a:cubicBezTo>
                <a:cubicBezTo>
                  <a:pt x="203397" y="75758"/>
                  <a:pt x="205587" y="76000"/>
                  <a:pt x="207779" y="76000"/>
                </a:cubicBezTo>
                <a:cubicBezTo>
                  <a:pt x="209581" y="76000"/>
                  <a:pt x="211385" y="75836"/>
                  <a:pt x="213167" y="75506"/>
                </a:cubicBezTo>
                <a:cubicBezTo>
                  <a:pt x="217126" y="74723"/>
                  <a:pt x="220897" y="73166"/>
                  <a:pt x="224251" y="70931"/>
                </a:cubicBezTo>
                <a:cubicBezTo>
                  <a:pt x="227604" y="68706"/>
                  <a:pt x="230539" y="65896"/>
                  <a:pt x="232932" y="62647"/>
                </a:cubicBezTo>
                <a:lnTo>
                  <a:pt x="233214" y="62856"/>
                </a:lnTo>
                <a:cubicBezTo>
                  <a:pt x="234916" y="60547"/>
                  <a:pt x="236348" y="58040"/>
                  <a:pt x="237444" y="55397"/>
                </a:cubicBezTo>
                <a:cubicBezTo>
                  <a:pt x="237580" y="55063"/>
                  <a:pt x="237726" y="54728"/>
                  <a:pt x="237841" y="54384"/>
                </a:cubicBezTo>
                <a:cubicBezTo>
                  <a:pt x="237967" y="54049"/>
                  <a:pt x="238103" y="53715"/>
                  <a:pt x="238207" y="53370"/>
                </a:cubicBezTo>
                <a:cubicBezTo>
                  <a:pt x="238322" y="53026"/>
                  <a:pt x="238437" y="52691"/>
                  <a:pt x="238541" y="52336"/>
                </a:cubicBezTo>
                <a:lnTo>
                  <a:pt x="238844" y="51250"/>
                </a:lnTo>
                <a:cubicBezTo>
                  <a:pt x="239189" y="49798"/>
                  <a:pt x="239387" y="48325"/>
                  <a:pt x="239450" y="46841"/>
                </a:cubicBezTo>
                <a:cubicBezTo>
                  <a:pt x="239513" y="45400"/>
                  <a:pt x="239492" y="43958"/>
                  <a:pt x="239387" y="42517"/>
                </a:cubicBezTo>
                <a:cubicBezTo>
                  <a:pt x="239283" y="41096"/>
                  <a:pt x="239105" y="39696"/>
                  <a:pt x="238907" y="38317"/>
                </a:cubicBezTo>
                <a:cubicBezTo>
                  <a:pt x="238510" y="35549"/>
                  <a:pt x="237977" y="32864"/>
                  <a:pt x="237507" y="30190"/>
                </a:cubicBezTo>
                <a:cubicBezTo>
                  <a:pt x="237277" y="28863"/>
                  <a:pt x="237058" y="27537"/>
                  <a:pt x="236880" y="26220"/>
                </a:cubicBezTo>
                <a:cubicBezTo>
                  <a:pt x="236703" y="24904"/>
                  <a:pt x="236556" y="23598"/>
                  <a:pt x="236483" y="22303"/>
                </a:cubicBezTo>
                <a:cubicBezTo>
                  <a:pt x="236337" y="19723"/>
                  <a:pt x="236452" y="17163"/>
                  <a:pt x="237121" y="14844"/>
                </a:cubicBezTo>
                <a:cubicBezTo>
                  <a:pt x="237277" y="14312"/>
                  <a:pt x="237486" y="13800"/>
                  <a:pt x="237726" y="13298"/>
                </a:cubicBezTo>
                <a:cubicBezTo>
                  <a:pt x="237988" y="12797"/>
                  <a:pt x="238291" y="12316"/>
                  <a:pt x="238635" y="11857"/>
                </a:cubicBezTo>
                <a:cubicBezTo>
                  <a:pt x="238708" y="11731"/>
                  <a:pt x="238813" y="11627"/>
                  <a:pt x="238896" y="11512"/>
                </a:cubicBezTo>
                <a:cubicBezTo>
                  <a:pt x="238990" y="11397"/>
                  <a:pt x="239074" y="11282"/>
                  <a:pt x="239179" y="11167"/>
                </a:cubicBezTo>
                <a:lnTo>
                  <a:pt x="239471" y="10833"/>
                </a:lnTo>
                <a:lnTo>
                  <a:pt x="239784" y="10520"/>
                </a:lnTo>
                <a:lnTo>
                  <a:pt x="239941" y="10352"/>
                </a:lnTo>
                <a:lnTo>
                  <a:pt x="240098" y="10196"/>
                </a:lnTo>
                <a:lnTo>
                  <a:pt x="240432" y="9893"/>
                </a:lnTo>
                <a:cubicBezTo>
                  <a:pt x="240662" y="9694"/>
                  <a:pt x="240881" y="9485"/>
                  <a:pt x="241132" y="9297"/>
                </a:cubicBezTo>
                <a:lnTo>
                  <a:pt x="241487" y="9015"/>
                </a:lnTo>
                <a:lnTo>
                  <a:pt x="241863" y="8733"/>
                </a:lnTo>
                <a:lnTo>
                  <a:pt x="242051" y="8597"/>
                </a:lnTo>
                <a:lnTo>
                  <a:pt x="242239" y="8472"/>
                </a:lnTo>
                <a:lnTo>
                  <a:pt x="242636" y="8211"/>
                </a:lnTo>
                <a:cubicBezTo>
                  <a:pt x="243159" y="7877"/>
                  <a:pt x="243691" y="7542"/>
                  <a:pt x="244255" y="7250"/>
                </a:cubicBezTo>
                <a:cubicBezTo>
                  <a:pt x="245384" y="6654"/>
                  <a:pt x="246554" y="6132"/>
                  <a:pt x="247755" y="5693"/>
                </a:cubicBezTo>
                <a:cubicBezTo>
                  <a:pt x="249708" y="4993"/>
                  <a:pt x="251725" y="4461"/>
                  <a:pt x="253772" y="4116"/>
                </a:cubicBezTo>
                <a:cubicBezTo>
                  <a:pt x="254765" y="3949"/>
                  <a:pt x="255746" y="3834"/>
                  <a:pt x="256708" y="3740"/>
                </a:cubicBezTo>
                <a:cubicBezTo>
                  <a:pt x="257669" y="3656"/>
                  <a:pt x="258619" y="3615"/>
                  <a:pt x="259559" y="3604"/>
                </a:cubicBezTo>
                <a:cubicBezTo>
                  <a:pt x="259697" y="3602"/>
                  <a:pt x="259835" y="3602"/>
                  <a:pt x="259973" y="3602"/>
                </a:cubicBezTo>
                <a:cubicBezTo>
                  <a:pt x="261621" y="3602"/>
                  <a:pt x="263269" y="3717"/>
                  <a:pt x="264908" y="3938"/>
                </a:cubicBezTo>
                <a:cubicBezTo>
                  <a:pt x="266527" y="4168"/>
                  <a:pt x="268125" y="4523"/>
                  <a:pt x="269703" y="4983"/>
                </a:cubicBezTo>
                <a:cubicBezTo>
                  <a:pt x="266295" y="3831"/>
                  <a:pt x="262729" y="3235"/>
                  <a:pt x="259133" y="3235"/>
                </a:cubicBezTo>
                <a:cubicBezTo>
                  <a:pt x="258816" y="3235"/>
                  <a:pt x="258498" y="3240"/>
                  <a:pt x="258180" y="3249"/>
                </a:cubicBezTo>
                <a:cubicBezTo>
                  <a:pt x="256206" y="3291"/>
                  <a:pt x="254242" y="3500"/>
                  <a:pt x="252299" y="3876"/>
                </a:cubicBezTo>
                <a:cubicBezTo>
                  <a:pt x="251328" y="4064"/>
                  <a:pt x="250356" y="4294"/>
                  <a:pt x="249406" y="4576"/>
                </a:cubicBezTo>
                <a:cubicBezTo>
                  <a:pt x="248455" y="4847"/>
                  <a:pt x="247515" y="5161"/>
                  <a:pt x="246606" y="5526"/>
                </a:cubicBezTo>
                <a:cubicBezTo>
                  <a:pt x="244778" y="6247"/>
                  <a:pt x="243054" y="7187"/>
                  <a:pt x="241456" y="8326"/>
                </a:cubicBezTo>
                <a:cubicBezTo>
                  <a:pt x="239899" y="9454"/>
                  <a:pt x="238520" y="10823"/>
                  <a:pt x="237559" y="12400"/>
                </a:cubicBezTo>
                <a:cubicBezTo>
                  <a:pt x="237444" y="12598"/>
                  <a:pt x="237319" y="12797"/>
                  <a:pt x="237225" y="13006"/>
                </a:cubicBezTo>
                <a:cubicBezTo>
                  <a:pt x="237131" y="13215"/>
                  <a:pt x="237016" y="13413"/>
                  <a:pt x="236933" y="13622"/>
                </a:cubicBezTo>
                <a:cubicBezTo>
                  <a:pt x="236859" y="13831"/>
                  <a:pt x="236755" y="14040"/>
                  <a:pt x="236692" y="14249"/>
                </a:cubicBezTo>
                <a:lnTo>
                  <a:pt x="236588" y="14573"/>
                </a:lnTo>
                <a:cubicBezTo>
                  <a:pt x="236556" y="14677"/>
                  <a:pt x="236525" y="14803"/>
                  <a:pt x="236494" y="14917"/>
                </a:cubicBezTo>
                <a:lnTo>
                  <a:pt x="236316" y="15617"/>
                </a:lnTo>
                <a:lnTo>
                  <a:pt x="236170" y="16338"/>
                </a:lnTo>
                <a:cubicBezTo>
                  <a:pt x="236118" y="16578"/>
                  <a:pt x="236086" y="16819"/>
                  <a:pt x="236055" y="17059"/>
                </a:cubicBezTo>
                <a:lnTo>
                  <a:pt x="236003" y="17425"/>
                </a:lnTo>
                <a:cubicBezTo>
                  <a:pt x="235982" y="17550"/>
                  <a:pt x="235971" y="17665"/>
                  <a:pt x="235961" y="17790"/>
                </a:cubicBezTo>
                <a:lnTo>
                  <a:pt x="235898" y="18532"/>
                </a:lnTo>
                <a:cubicBezTo>
                  <a:pt x="235867" y="18783"/>
                  <a:pt x="235867" y="19033"/>
                  <a:pt x="235857" y="19284"/>
                </a:cubicBezTo>
                <a:cubicBezTo>
                  <a:pt x="235825" y="19775"/>
                  <a:pt x="235825" y="20287"/>
                  <a:pt x="235825" y="20788"/>
                </a:cubicBezTo>
                <a:cubicBezTo>
                  <a:pt x="235846" y="21802"/>
                  <a:pt x="235888" y="22815"/>
                  <a:pt x="235992" y="23839"/>
                </a:cubicBezTo>
                <a:cubicBezTo>
                  <a:pt x="236180" y="25886"/>
                  <a:pt x="236504" y="27954"/>
                  <a:pt x="236859" y="30033"/>
                </a:cubicBezTo>
                <a:cubicBezTo>
                  <a:pt x="237215" y="32112"/>
                  <a:pt x="237612" y="34201"/>
                  <a:pt x="237967" y="36332"/>
                </a:cubicBezTo>
                <a:cubicBezTo>
                  <a:pt x="238311" y="38453"/>
                  <a:pt x="238625" y="40615"/>
                  <a:pt x="238771" y="42820"/>
                </a:cubicBezTo>
                <a:cubicBezTo>
                  <a:pt x="238802" y="43373"/>
                  <a:pt x="238844" y="43916"/>
                  <a:pt x="238844" y="44481"/>
                </a:cubicBezTo>
                <a:cubicBezTo>
                  <a:pt x="238844" y="44763"/>
                  <a:pt x="238865" y="45034"/>
                  <a:pt x="238855" y="45316"/>
                </a:cubicBezTo>
                <a:lnTo>
                  <a:pt x="238844" y="46152"/>
                </a:lnTo>
                <a:cubicBezTo>
                  <a:pt x="238844" y="46434"/>
                  <a:pt x="238823" y="46716"/>
                  <a:pt x="238802" y="46998"/>
                </a:cubicBezTo>
                <a:cubicBezTo>
                  <a:pt x="238792" y="47280"/>
                  <a:pt x="238782" y="47562"/>
                  <a:pt x="238740" y="47844"/>
                </a:cubicBezTo>
                <a:lnTo>
                  <a:pt x="238656" y="48680"/>
                </a:lnTo>
                <a:lnTo>
                  <a:pt x="238531" y="49526"/>
                </a:lnTo>
                <a:cubicBezTo>
                  <a:pt x="238500" y="49672"/>
                  <a:pt x="238489" y="49808"/>
                  <a:pt x="238458" y="49954"/>
                </a:cubicBezTo>
                <a:lnTo>
                  <a:pt x="238364" y="50372"/>
                </a:lnTo>
                <a:lnTo>
                  <a:pt x="238280" y="50790"/>
                </a:lnTo>
                <a:cubicBezTo>
                  <a:pt x="238249" y="50936"/>
                  <a:pt x="238217" y="51072"/>
                  <a:pt x="238176" y="51208"/>
                </a:cubicBezTo>
                <a:lnTo>
                  <a:pt x="237946" y="52044"/>
                </a:lnTo>
                <a:cubicBezTo>
                  <a:pt x="237904" y="52190"/>
                  <a:pt x="237862" y="52315"/>
                  <a:pt x="237820" y="52451"/>
                </a:cubicBezTo>
                <a:lnTo>
                  <a:pt x="237685" y="52848"/>
                </a:lnTo>
                <a:cubicBezTo>
                  <a:pt x="237340" y="53914"/>
                  <a:pt x="236933" y="54948"/>
                  <a:pt x="236473" y="55972"/>
                </a:cubicBezTo>
                <a:cubicBezTo>
                  <a:pt x="236013" y="56985"/>
                  <a:pt x="235512" y="57988"/>
                  <a:pt x="234948" y="58959"/>
                </a:cubicBezTo>
                <a:cubicBezTo>
                  <a:pt x="234394" y="59920"/>
                  <a:pt x="233788" y="60871"/>
                  <a:pt x="233141" y="61780"/>
                </a:cubicBezTo>
                <a:cubicBezTo>
                  <a:pt x="230550" y="65446"/>
                  <a:pt x="227249" y="68570"/>
                  <a:pt x="223446" y="70962"/>
                </a:cubicBezTo>
                <a:cubicBezTo>
                  <a:pt x="219644" y="73344"/>
                  <a:pt x="215298" y="74942"/>
                  <a:pt x="210785" y="75391"/>
                </a:cubicBezTo>
                <a:cubicBezTo>
                  <a:pt x="209814" y="75486"/>
                  <a:pt x="208841" y="75533"/>
                  <a:pt x="207870" y="75533"/>
                </a:cubicBezTo>
                <a:cubicBezTo>
                  <a:pt x="204330" y="75533"/>
                  <a:pt x="200813" y="74908"/>
                  <a:pt x="197477" y="73678"/>
                </a:cubicBezTo>
                <a:cubicBezTo>
                  <a:pt x="195356" y="72905"/>
                  <a:pt x="193329" y="71881"/>
                  <a:pt x="191439" y="70638"/>
                </a:cubicBezTo>
                <a:cubicBezTo>
                  <a:pt x="189548" y="69385"/>
                  <a:pt x="187824" y="67901"/>
                  <a:pt x="186299" y="66219"/>
                </a:cubicBezTo>
                <a:cubicBezTo>
                  <a:pt x="185912" y="65812"/>
                  <a:pt x="185536" y="65384"/>
                  <a:pt x="185202" y="64924"/>
                </a:cubicBezTo>
                <a:cubicBezTo>
                  <a:pt x="184857" y="64475"/>
                  <a:pt x="184513" y="64026"/>
                  <a:pt x="184189" y="63556"/>
                </a:cubicBezTo>
                <a:cubicBezTo>
                  <a:pt x="183552" y="62615"/>
                  <a:pt x="182977" y="61644"/>
                  <a:pt x="182455" y="60641"/>
                </a:cubicBezTo>
                <a:cubicBezTo>
                  <a:pt x="181441" y="58656"/>
                  <a:pt x="180616" y="56577"/>
                  <a:pt x="179979" y="54425"/>
                </a:cubicBezTo>
                <a:cubicBezTo>
                  <a:pt x="178694" y="50174"/>
                  <a:pt x="178036" y="45849"/>
                  <a:pt x="177420" y="41576"/>
                </a:cubicBezTo>
                <a:cubicBezTo>
                  <a:pt x="176803" y="37304"/>
                  <a:pt x="176250" y="33063"/>
                  <a:pt x="175236" y="28978"/>
                </a:cubicBezTo>
                <a:cubicBezTo>
                  <a:pt x="174745" y="26952"/>
                  <a:pt x="174077" y="24977"/>
                  <a:pt x="173262" y="23066"/>
                </a:cubicBezTo>
                <a:cubicBezTo>
                  <a:pt x="172447" y="21185"/>
                  <a:pt x="171392" y="19420"/>
                  <a:pt x="170128" y="17811"/>
                </a:cubicBezTo>
                <a:cubicBezTo>
                  <a:pt x="169491" y="17017"/>
                  <a:pt x="168801" y="16275"/>
                  <a:pt x="168060" y="15596"/>
                </a:cubicBezTo>
                <a:cubicBezTo>
                  <a:pt x="167694" y="15241"/>
                  <a:pt x="167297" y="14928"/>
                  <a:pt x="166911" y="14604"/>
                </a:cubicBezTo>
                <a:cubicBezTo>
                  <a:pt x="166712" y="14437"/>
                  <a:pt x="166514" y="14291"/>
                  <a:pt x="166305" y="14144"/>
                </a:cubicBezTo>
                <a:lnTo>
                  <a:pt x="165688" y="13706"/>
                </a:lnTo>
                <a:cubicBezTo>
                  <a:pt x="163996" y="12577"/>
                  <a:pt x="162157" y="11658"/>
                  <a:pt x="160235" y="10979"/>
                </a:cubicBezTo>
                <a:lnTo>
                  <a:pt x="160235" y="10979"/>
                </a:lnTo>
                <a:cubicBezTo>
                  <a:pt x="161875" y="11554"/>
                  <a:pt x="163442" y="12295"/>
                  <a:pt x="164926" y="13194"/>
                </a:cubicBezTo>
                <a:cubicBezTo>
                  <a:pt x="165291" y="13434"/>
                  <a:pt x="165657" y="13664"/>
                  <a:pt x="166012" y="13915"/>
                </a:cubicBezTo>
                <a:cubicBezTo>
                  <a:pt x="166367" y="14165"/>
                  <a:pt x="166733" y="14416"/>
                  <a:pt x="167057" y="14698"/>
                </a:cubicBezTo>
                <a:cubicBezTo>
                  <a:pt x="167746" y="15241"/>
                  <a:pt x="168394" y="15837"/>
                  <a:pt x="168989" y="16464"/>
                </a:cubicBezTo>
                <a:cubicBezTo>
                  <a:pt x="170212" y="17748"/>
                  <a:pt x="171277" y="19190"/>
                  <a:pt x="172144" y="20736"/>
                </a:cubicBezTo>
                <a:cubicBezTo>
                  <a:pt x="173022" y="22313"/>
                  <a:pt x="173763" y="23974"/>
                  <a:pt x="174338" y="25698"/>
                </a:cubicBezTo>
                <a:cubicBezTo>
                  <a:pt x="175518" y="29177"/>
                  <a:pt x="176208" y="32875"/>
                  <a:pt x="176782" y="36635"/>
                </a:cubicBezTo>
                <a:cubicBezTo>
                  <a:pt x="177367" y="40396"/>
                  <a:pt x="177837" y="44230"/>
                  <a:pt x="178569" y="48043"/>
                </a:cubicBezTo>
                <a:cubicBezTo>
                  <a:pt x="178924" y="49954"/>
                  <a:pt x="179352" y="51866"/>
                  <a:pt x="179895" y="53746"/>
                </a:cubicBezTo>
                <a:cubicBezTo>
                  <a:pt x="180428" y="55648"/>
                  <a:pt x="181107" y="57497"/>
                  <a:pt x="181932" y="59293"/>
                </a:cubicBezTo>
                <a:cubicBezTo>
                  <a:pt x="182340" y="60192"/>
                  <a:pt x="182799" y="61069"/>
                  <a:pt x="183301" y="61926"/>
                </a:cubicBezTo>
                <a:cubicBezTo>
                  <a:pt x="183802" y="62783"/>
                  <a:pt x="184356" y="63618"/>
                  <a:pt x="184951" y="64412"/>
                </a:cubicBezTo>
                <a:cubicBezTo>
                  <a:pt x="186153" y="65990"/>
                  <a:pt x="187521" y="67431"/>
                  <a:pt x="189036" y="68695"/>
                </a:cubicBezTo>
                <a:cubicBezTo>
                  <a:pt x="192044" y="71181"/>
                  <a:pt x="195523" y="73041"/>
                  <a:pt x="199252" y="74159"/>
                </a:cubicBezTo>
                <a:lnTo>
                  <a:pt x="199952" y="74357"/>
                </a:lnTo>
                <a:lnTo>
                  <a:pt x="200297" y="74462"/>
                </a:lnTo>
                <a:lnTo>
                  <a:pt x="200642" y="74545"/>
                </a:lnTo>
                <a:lnTo>
                  <a:pt x="201342" y="74712"/>
                </a:lnTo>
                <a:lnTo>
                  <a:pt x="202042" y="74858"/>
                </a:lnTo>
                <a:lnTo>
                  <a:pt x="202386" y="74932"/>
                </a:lnTo>
                <a:lnTo>
                  <a:pt x="202742" y="74994"/>
                </a:lnTo>
                <a:lnTo>
                  <a:pt x="203441" y="75109"/>
                </a:lnTo>
                <a:lnTo>
                  <a:pt x="204152" y="75214"/>
                </a:lnTo>
                <a:lnTo>
                  <a:pt x="204507" y="75255"/>
                </a:lnTo>
                <a:lnTo>
                  <a:pt x="204862" y="75297"/>
                </a:lnTo>
                <a:lnTo>
                  <a:pt x="205562" y="75360"/>
                </a:lnTo>
                <a:lnTo>
                  <a:pt x="206272" y="75412"/>
                </a:lnTo>
                <a:cubicBezTo>
                  <a:pt x="206743" y="75443"/>
                  <a:pt x="207213" y="75443"/>
                  <a:pt x="207683" y="75464"/>
                </a:cubicBezTo>
                <a:cubicBezTo>
                  <a:pt x="208633" y="75464"/>
                  <a:pt x="209563" y="75443"/>
                  <a:pt x="210503" y="75349"/>
                </a:cubicBezTo>
                <a:cubicBezTo>
                  <a:pt x="211830" y="75224"/>
                  <a:pt x="213146" y="75015"/>
                  <a:pt x="214442" y="74712"/>
                </a:cubicBezTo>
                <a:cubicBezTo>
                  <a:pt x="215726" y="74399"/>
                  <a:pt x="216990" y="74012"/>
                  <a:pt x="218234" y="73532"/>
                </a:cubicBezTo>
                <a:cubicBezTo>
                  <a:pt x="220668" y="72581"/>
                  <a:pt x="222976" y="71328"/>
                  <a:pt x="225107" y="69792"/>
                </a:cubicBezTo>
                <a:cubicBezTo>
                  <a:pt x="226162" y="69040"/>
                  <a:pt x="227176" y="68236"/>
                  <a:pt x="228137" y="67368"/>
                </a:cubicBezTo>
                <a:cubicBezTo>
                  <a:pt x="229087" y="66491"/>
                  <a:pt x="229986" y="65572"/>
                  <a:pt x="230842" y="64611"/>
                </a:cubicBezTo>
                <a:cubicBezTo>
                  <a:pt x="233381" y="61738"/>
                  <a:pt x="235418" y="58458"/>
                  <a:pt x="236870" y="54906"/>
                </a:cubicBezTo>
                <a:cubicBezTo>
                  <a:pt x="236985" y="54614"/>
                  <a:pt x="237110" y="54321"/>
                  <a:pt x="237215" y="54029"/>
                </a:cubicBezTo>
                <a:cubicBezTo>
                  <a:pt x="237319" y="53726"/>
                  <a:pt x="237434" y="53433"/>
                  <a:pt x="237538" y="53130"/>
                </a:cubicBezTo>
                <a:lnTo>
                  <a:pt x="237831" y="52232"/>
                </a:lnTo>
                <a:cubicBezTo>
                  <a:pt x="237915" y="51918"/>
                  <a:pt x="237998" y="51605"/>
                  <a:pt x="238092" y="51292"/>
                </a:cubicBezTo>
                <a:cubicBezTo>
                  <a:pt x="238395" y="50048"/>
                  <a:pt x="238604" y="48774"/>
                  <a:pt x="238698" y="47489"/>
                </a:cubicBezTo>
                <a:cubicBezTo>
                  <a:pt x="238782" y="46236"/>
                  <a:pt x="238792" y="44972"/>
                  <a:pt x="238740" y="43718"/>
                </a:cubicBezTo>
                <a:cubicBezTo>
                  <a:pt x="238677" y="42475"/>
                  <a:pt x="238562" y="41253"/>
                  <a:pt x="238416" y="40041"/>
                </a:cubicBezTo>
                <a:cubicBezTo>
                  <a:pt x="238259" y="38819"/>
                  <a:pt x="238071" y="37628"/>
                  <a:pt x="237883" y="36437"/>
                </a:cubicBezTo>
                <a:cubicBezTo>
                  <a:pt x="237476" y="34055"/>
                  <a:pt x="237027" y="31715"/>
                  <a:pt x="236630" y="29407"/>
                </a:cubicBezTo>
                <a:cubicBezTo>
                  <a:pt x="236431" y="28247"/>
                  <a:pt x="236254" y="27098"/>
                  <a:pt x="236097" y="25949"/>
                </a:cubicBezTo>
                <a:cubicBezTo>
                  <a:pt x="235940" y="24800"/>
                  <a:pt x="235815" y="23651"/>
                  <a:pt x="235752" y="22522"/>
                </a:cubicBezTo>
                <a:cubicBezTo>
                  <a:pt x="235731" y="22230"/>
                  <a:pt x="235710" y="21948"/>
                  <a:pt x="235710" y="21666"/>
                </a:cubicBezTo>
                <a:cubicBezTo>
                  <a:pt x="235700" y="21384"/>
                  <a:pt x="235679" y="21102"/>
                  <a:pt x="235679" y="20820"/>
                </a:cubicBezTo>
                <a:lnTo>
                  <a:pt x="235679" y="19973"/>
                </a:lnTo>
                <a:cubicBezTo>
                  <a:pt x="235679" y="19838"/>
                  <a:pt x="235679" y="19691"/>
                  <a:pt x="235689" y="19556"/>
                </a:cubicBezTo>
                <a:lnTo>
                  <a:pt x="235710" y="19138"/>
                </a:lnTo>
                <a:cubicBezTo>
                  <a:pt x="235742" y="18041"/>
                  <a:pt x="235877" y="16944"/>
                  <a:pt x="236097" y="15858"/>
                </a:cubicBezTo>
                <a:cubicBezTo>
                  <a:pt x="236139" y="15586"/>
                  <a:pt x="236212" y="15325"/>
                  <a:pt x="236285" y="15064"/>
                </a:cubicBezTo>
                <a:lnTo>
                  <a:pt x="236379" y="14677"/>
                </a:lnTo>
                <a:lnTo>
                  <a:pt x="236410" y="14573"/>
                </a:lnTo>
                <a:lnTo>
                  <a:pt x="236442" y="14489"/>
                </a:lnTo>
                <a:lnTo>
                  <a:pt x="236494" y="14301"/>
                </a:lnTo>
                <a:cubicBezTo>
                  <a:pt x="236650" y="13821"/>
                  <a:pt x="236849" y="13340"/>
                  <a:pt x="237089" y="12891"/>
                </a:cubicBezTo>
                <a:cubicBezTo>
                  <a:pt x="237580" y="11961"/>
                  <a:pt x="238186" y="11105"/>
                  <a:pt x="238896" y="10332"/>
                </a:cubicBezTo>
                <a:cubicBezTo>
                  <a:pt x="240338" y="8765"/>
                  <a:pt x="242145" y="7490"/>
                  <a:pt x="244088" y="6466"/>
                </a:cubicBezTo>
                <a:cubicBezTo>
                  <a:pt x="246052" y="5453"/>
                  <a:pt x="248131" y="4659"/>
                  <a:pt x="250273" y="4116"/>
                </a:cubicBezTo>
                <a:cubicBezTo>
                  <a:pt x="251359" y="3834"/>
                  <a:pt x="252445" y="3604"/>
                  <a:pt x="253542" y="3437"/>
                </a:cubicBezTo>
                <a:cubicBezTo>
                  <a:pt x="254639" y="3259"/>
                  <a:pt x="255746" y="3144"/>
                  <a:pt x="256854" y="3071"/>
                </a:cubicBezTo>
                <a:cubicBezTo>
                  <a:pt x="257581" y="3023"/>
                  <a:pt x="258308" y="2998"/>
                  <a:pt x="259036" y="2998"/>
                </a:cubicBezTo>
                <a:cubicBezTo>
                  <a:pt x="259416" y="2998"/>
                  <a:pt x="259796" y="3005"/>
                  <a:pt x="260176" y="3019"/>
                </a:cubicBezTo>
                <a:cubicBezTo>
                  <a:pt x="261283" y="3050"/>
                  <a:pt x="262390" y="3134"/>
                  <a:pt x="263487" y="3280"/>
                </a:cubicBezTo>
                <a:cubicBezTo>
                  <a:pt x="265671" y="3552"/>
                  <a:pt x="267822" y="4053"/>
                  <a:pt x="269912" y="4774"/>
                </a:cubicBezTo>
                <a:cubicBezTo>
                  <a:pt x="270810" y="5077"/>
                  <a:pt x="271688" y="5432"/>
                  <a:pt x="272555" y="5840"/>
                </a:cubicBezTo>
                <a:cubicBezTo>
                  <a:pt x="273411" y="6237"/>
                  <a:pt x="274257" y="6696"/>
                  <a:pt x="275072" y="7166"/>
                </a:cubicBezTo>
                <a:cubicBezTo>
                  <a:pt x="276117" y="7720"/>
                  <a:pt x="277120" y="8347"/>
                  <a:pt x="278081" y="9026"/>
                </a:cubicBezTo>
                <a:cubicBezTo>
                  <a:pt x="278937" y="9642"/>
                  <a:pt x="279763" y="10300"/>
                  <a:pt x="280536" y="11021"/>
                </a:cubicBezTo>
                <a:lnTo>
                  <a:pt x="280807" y="11261"/>
                </a:lnTo>
                <a:lnTo>
                  <a:pt x="281068" y="11502"/>
                </a:lnTo>
                <a:lnTo>
                  <a:pt x="281580" y="11982"/>
                </a:lnTo>
                <a:lnTo>
                  <a:pt x="282050" y="12463"/>
                </a:lnTo>
                <a:cubicBezTo>
                  <a:pt x="282197" y="12619"/>
                  <a:pt x="282353" y="12766"/>
                  <a:pt x="282489" y="12922"/>
                </a:cubicBezTo>
                <a:cubicBezTo>
                  <a:pt x="282761" y="13236"/>
                  <a:pt x="283032" y="13518"/>
                  <a:pt x="283273" y="13800"/>
                </a:cubicBezTo>
                <a:cubicBezTo>
                  <a:pt x="283513" y="14082"/>
                  <a:pt x="283743" y="14332"/>
                  <a:pt x="283931" y="14573"/>
                </a:cubicBezTo>
                <a:cubicBezTo>
                  <a:pt x="284129" y="14813"/>
                  <a:pt x="284317" y="15022"/>
                  <a:pt x="284474" y="15210"/>
                </a:cubicBezTo>
                <a:cubicBezTo>
                  <a:pt x="284631" y="15398"/>
                  <a:pt x="284766" y="15565"/>
                  <a:pt x="284881" y="15690"/>
                </a:cubicBezTo>
                <a:cubicBezTo>
                  <a:pt x="285097" y="15925"/>
                  <a:pt x="285246" y="16050"/>
                  <a:pt x="285312" y="16050"/>
                </a:cubicBezTo>
                <a:cubicBezTo>
                  <a:pt x="285319" y="16050"/>
                  <a:pt x="285325" y="16049"/>
                  <a:pt x="285331" y="16046"/>
                </a:cubicBezTo>
                <a:cubicBezTo>
                  <a:pt x="285393" y="16014"/>
                  <a:pt x="285351" y="15826"/>
                  <a:pt x="285195" y="15440"/>
                </a:cubicBezTo>
                <a:cubicBezTo>
                  <a:pt x="284934" y="14834"/>
                  <a:pt x="284641" y="14259"/>
                  <a:pt x="284296" y="13716"/>
                </a:cubicBezTo>
                <a:lnTo>
                  <a:pt x="283910" y="13100"/>
                </a:lnTo>
                <a:cubicBezTo>
                  <a:pt x="283774" y="12880"/>
                  <a:pt x="283607" y="12672"/>
                  <a:pt x="283440" y="12431"/>
                </a:cubicBezTo>
                <a:lnTo>
                  <a:pt x="283179" y="12066"/>
                </a:lnTo>
                <a:cubicBezTo>
                  <a:pt x="283095" y="11940"/>
                  <a:pt x="282991" y="11815"/>
                  <a:pt x="282897" y="11690"/>
                </a:cubicBezTo>
                <a:cubicBezTo>
                  <a:pt x="282688" y="11428"/>
                  <a:pt x="282479" y="11157"/>
                  <a:pt x="282238" y="10885"/>
                </a:cubicBezTo>
                <a:cubicBezTo>
                  <a:pt x="281110" y="9548"/>
                  <a:pt x="279836" y="8336"/>
                  <a:pt x="278457" y="7260"/>
                </a:cubicBezTo>
                <a:cubicBezTo>
                  <a:pt x="277464" y="6529"/>
                  <a:pt x="276430" y="5871"/>
                  <a:pt x="275354" y="5286"/>
                </a:cubicBezTo>
                <a:cubicBezTo>
                  <a:pt x="274174" y="4628"/>
                  <a:pt x="272941" y="4053"/>
                  <a:pt x="271677" y="3573"/>
                </a:cubicBezTo>
                <a:cubicBezTo>
                  <a:pt x="270653" y="3176"/>
                  <a:pt x="269609" y="2831"/>
                  <a:pt x="268554" y="2549"/>
                </a:cubicBezTo>
                <a:cubicBezTo>
                  <a:pt x="268355" y="2486"/>
                  <a:pt x="268167" y="2445"/>
                  <a:pt x="268011" y="2403"/>
                </a:cubicBezTo>
                <a:lnTo>
                  <a:pt x="267593" y="2298"/>
                </a:lnTo>
                <a:cubicBezTo>
                  <a:pt x="267373" y="2246"/>
                  <a:pt x="267248" y="2215"/>
                  <a:pt x="267248" y="2215"/>
                </a:cubicBezTo>
                <a:cubicBezTo>
                  <a:pt x="266464" y="1964"/>
                  <a:pt x="266318" y="1828"/>
                  <a:pt x="266485" y="1776"/>
                </a:cubicBezTo>
                <a:cubicBezTo>
                  <a:pt x="266580" y="1747"/>
                  <a:pt x="266777" y="1734"/>
                  <a:pt x="267020" y="1734"/>
                </a:cubicBezTo>
                <a:cubicBezTo>
                  <a:pt x="267209" y="1734"/>
                  <a:pt x="267426" y="1741"/>
                  <a:pt x="267645" y="1755"/>
                </a:cubicBezTo>
                <a:cubicBezTo>
                  <a:pt x="265994" y="1358"/>
                  <a:pt x="264323" y="1087"/>
                  <a:pt x="262641" y="930"/>
                </a:cubicBezTo>
                <a:cubicBezTo>
                  <a:pt x="261482" y="822"/>
                  <a:pt x="260319" y="769"/>
                  <a:pt x="259156" y="769"/>
                </a:cubicBezTo>
                <a:cubicBezTo>
                  <a:pt x="256935" y="769"/>
                  <a:pt x="254716" y="964"/>
                  <a:pt x="252529" y="1348"/>
                </a:cubicBezTo>
                <a:cubicBezTo>
                  <a:pt x="250847" y="1651"/>
                  <a:pt x="249197" y="2058"/>
                  <a:pt x="247588" y="2591"/>
                </a:cubicBezTo>
                <a:cubicBezTo>
                  <a:pt x="245958" y="3124"/>
                  <a:pt x="244391" y="3792"/>
                  <a:pt x="242887" y="4596"/>
                </a:cubicBezTo>
                <a:cubicBezTo>
                  <a:pt x="242500" y="4795"/>
                  <a:pt x="242124" y="5004"/>
                  <a:pt x="241759" y="5223"/>
                </a:cubicBezTo>
                <a:cubicBezTo>
                  <a:pt x="241404" y="5453"/>
                  <a:pt x="241038" y="5693"/>
                  <a:pt x="240683" y="5923"/>
                </a:cubicBezTo>
                <a:cubicBezTo>
                  <a:pt x="240328" y="6153"/>
                  <a:pt x="239983" y="6414"/>
                  <a:pt x="239638" y="6675"/>
                </a:cubicBezTo>
                <a:lnTo>
                  <a:pt x="239126" y="7083"/>
                </a:lnTo>
                <a:cubicBezTo>
                  <a:pt x="238959" y="7219"/>
                  <a:pt x="238802" y="7365"/>
                  <a:pt x="238635" y="7501"/>
                </a:cubicBezTo>
                <a:cubicBezTo>
                  <a:pt x="237977" y="8075"/>
                  <a:pt x="237371" y="8702"/>
                  <a:pt x="236807" y="9370"/>
                </a:cubicBezTo>
                <a:cubicBezTo>
                  <a:pt x="236233" y="10039"/>
                  <a:pt x="235731" y="10770"/>
                  <a:pt x="235303" y="11543"/>
                </a:cubicBezTo>
                <a:cubicBezTo>
                  <a:pt x="234864" y="12327"/>
                  <a:pt x="234519" y="13152"/>
                  <a:pt x="234269" y="14019"/>
                </a:cubicBezTo>
                <a:lnTo>
                  <a:pt x="234102" y="14646"/>
                </a:lnTo>
                <a:cubicBezTo>
                  <a:pt x="234049" y="14855"/>
                  <a:pt x="233987" y="15064"/>
                  <a:pt x="233955" y="15283"/>
                </a:cubicBezTo>
                <a:lnTo>
                  <a:pt x="233830" y="15920"/>
                </a:lnTo>
                <a:lnTo>
                  <a:pt x="233767" y="16234"/>
                </a:lnTo>
                <a:lnTo>
                  <a:pt x="233726" y="16558"/>
                </a:lnTo>
                <a:cubicBezTo>
                  <a:pt x="233485" y="18250"/>
                  <a:pt x="233402" y="19963"/>
                  <a:pt x="233475" y="21676"/>
                </a:cubicBezTo>
                <a:cubicBezTo>
                  <a:pt x="233548" y="23369"/>
                  <a:pt x="233705" y="25050"/>
                  <a:pt x="233945" y="26722"/>
                </a:cubicBezTo>
                <a:cubicBezTo>
                  <a:pt x="234405" y="30044"/>
                  <a:pt x="235073" y="33293"/>
                  <a:pt x="235616" y="36541"/>
                </a:cubicBezTo>
                <a:cubicBezTo>
                  <a:pt x="235888" y="38171"/>
                  <a:pt x="236128" y="39790"/>
                  <a:pt x="236295" y="41409"/>
                </a:cubicBezTo>
                <a:cubicBezTo>
                  <a:pt x="236473" y="43008"/>
                  <a:pt x="236546" y="44627"/>
                  <a:pt x="236504" y="46236"/>
                </a:cubicBezTo>
                <a:cubicBezTo>
                  <a:pt x="236462" y="47813"/>
                  <a:pt x="236243" y="49390"/>
                  <a:pt x="235846" y="50926"/>
                </a:cubicBezTo>
                <a:lnTo>
                  <a:pt x="235689" y="51490"/>
                </a:lnTo>
                <a:lnTo>
                  <a:pt x="235501" y="52054"/>
                </a:lnTo>
                <a:cubicBezTo>
                  <a:pt x="235386" y="52441"/>
                  <a:pt x="235240" y="52817"/>
                  <a:pt x="235104" y="53193"/>
                </a:cubicBezTo>
                <a:cubicBezTo>
                  <a:pt x="234969" y="53569"/>
                  <a:pt x="234822" y="53945"/>
                  <a:pt x="234666" y="54311"/>
                </a:cubicBezTo>
                <a:cubicBezTo>
                  <a:pt x="234655" y="54335"/>
                  <a:pt x="234644" y="54359"/>
                  <a:pt x="234633" y="54383"/>
                </a:cubicBezTo>
                <a:lnTo>
                  <a:pt x="234633" y="54383"/>
                </a:lnTo>
                <a:cubicBezTo>
                  <a:pt x="234644" y="54355"/>
                  <a:pt x="234655" y="54328"/>
                  <a:pt x="234666" y="54300"/>
                </a:cubicBezTo>
                <a:cubicBezTo>
                  <a:pt x="234812" y="53924"/>
                  <a:pt x="234969" y="53558"/>
                  <a:pt x="235104" y="53182"/>
                </a:cubicBezTo>
                <a:cubicBezTo>
                  <a:pt x="235230" y="52806"/>
                  <a:pt x="235376" y="52420"/>
                  <a:pt x="235491" y="52044"/>
                </a:cubicBezTo>
                <a:cubicBezTo>
                  <a:pt x="235554" y="51845"/>
                  <a:pt x="235616" y="51657"/>
                  <a:pt x="235679" y="51469"/>
                </a:cubicBezTo>
                <a:lnTo>
                  <a:pt x="235836" y="50905"/>
                </a:lnTo>
                <a:cubicBezTo>
                  <a:pt x="236233" y="49369"/>
                  <a:pt x="236452" y="47792"/>
                  <a:pt x="236483" y="46204"/>
                </a:cubicBezTo>
                <a:cubicBezTo>
                  <a:pt x="236515" y="44575"/>
                  <a:pt x="236442" y="42955"/>
                  <a:pt x="236264" y="41347"/>
                </a:cubicBezTo>
                <a:cubicBezTo>
                  <a:pt x="236086" y="39717"/>
                  <a:pt x="235846" y="38087"/>
                  <a:pt x="235564" y="36458"/>
                </a:cubicBezTo>
                <a:cubicBezTo>
                  <a:pt x="235010" y="33188"/>
                  <a:pt x="234331" y="29897"/>
                  <a:pt x="233872" y="26544"/>
                </a:cubicBezTo>
                <a:cubicBezTo>
                  <a:pt x="233631" y="24852"/>
                  <a:pt x="233475" y="23160"/>
                  <a:pt x="233402" y="21446"/>
                </a:cubicBezTo>
                <a:cubicBezTo>
                  <a:pt x="233339" y="19712"/>
                  <a:pt x="233433" y="17978"/>
                  <a:pt x="233684" y="16255"/>
                </a:cubicBezTo>
                <a:cubicBezTo>
                  <a:pt x="233726" y="16035"/>
                  <a:pt x="233767" y="15826"/>
                  <a:pt x="233809" y="15607"/>
                </a:cubicBezTo>
                <a:cubicBezTo>
                  <a:pt x="233851" y="15377"/>
                  <a:pt x="233882" y="15168"/>
                  <a:pt x="233934" y="14949"/>
                </a:cubicBezTo>
                <a:lnTo>
                  <a:pt x="234102" y="14312"/>
                </a:lnTo>
                <a:lnTo>
                  <a:pt x="234185" y="13988"/>
                </a:lnTo>
                <a:cubicBezTo>
                  <a:pt x="234216" y="13883"/>
                  <a:pt x="234248" y="13768"/>
                  <a:pt x="234290" y="13664"/>
                </a:cubicBezTo>
                <a:cubicBezTo>
                  <a:pt x="234561" y="12797"/>
                  <a:pt x="234937" y="11961"/>
                  <a:pt x="235397" y="11167"/>
                </a:cubicBezTo>
                <a:cubicBezTo>
                  <a:pt x="236337" y="9642"/>
                  <a:pt x="237518" y="8284"/>
                  <a:pt x="238886" y="7145"/>
                </a:cubicBezTo>
                <a:cubicBezTo>
                  <a:pt x="239565" y="6581"/>
                  <a:pt x="240275" y="6059"/>
                  <a:pt x="241007" y="5578"/>
                </a:cubicBezTo>
                <a:cubicBezTo>
                  <a:pt x="241738" y="5098"/>
                  <a:pt x="242490" y="4659"/>
                  <a:pt x="243273" y="4262"/>
                </a:cubicBezTo>
                <a:cubicBezTo>
                  <a:pt x="244047" y="3865"/>
                  <a:pt x="244830" y="3500"/>
                  <a:pt x="245634" y="3176"/>
                </a:cubicBezTo>
                <a:cubicBezTo>
                  <a:pt x="246439" y="2862"/>
                  <a:pt x="247254" y="2549"/>
                  <a:pt x="248079" y="2298"/>
                </a:cubicBezTo>
                <a:lnTo>
                  <a:pt x="248392" y="2204"/>
                </a:lnTo>
                <a:lnTo>
                  <a:pt x="248695" y="2110"/>
                </a:lnTo>
                <a:lnTo>
                  <a:pt x="249322" y="1933"/>
                </a:lnTo>
                <a:cubicBezTo>
                  <a:pt x="249740" y="1828"/>
                  <a:pt x="250158" y="1703"/>
                  <a:pt x="250576" y="1609"/>
                </a:cubicBezTo>
                <a:lnTo>
                  <a:pt x="251213" y="1463"/>
                </a:lnTo>
                <a:lnTo>
                  <a:pt x="251840" y="1327"/>
                </a:lnTo>
                <a:lnTo>
                  <a:pt x="252163" y="1264"/>
                </a:lnTo>
                <a:lnTo>
                  <a:pt x="252477" y="1212"/>
                </a:lnTo>
                <a:lnTo>
                  <a:pt x="253114" y="1097"/>
                </a:lnTo>
                <a:cubicBezTo>
                  <a:pt x="254817" y="825"/>
                  <a:pt x="256540" y="658"/>
                  <a:pt x="258264" y="616"/>
                </a:cubicBezTo>
                <a:cubicBezTo>
                  <a:pt x="258577" y="609"/>
                  <a:pt x="258891" y="605"/>
                  <a:pt x="259205" y="605"/>
                </a:cubicBezTo>
                <a:cubicBezTo>
                  <a:pt x="260618" y="605"/>
                  <a:pt x="262033" y="682"/>
                  <a:pt x="263435" y="836"/>
                </a:cubicBezTo>
                <a:cubicBezTo>
                  <a:pt x="265148" y="1034"/>
                  <a:pt x="266851" y="1348"/>
                  <a:pt x="268522" y="1786"/>
                </a:cubicBezTo>
                <a:cubicBezTo>
                  <a:pt x="268601" y="1792"/>
                  <a:pt x="268672" y="1794"/>
                  <a:pt x="268733" y="1794"/>
                </a:cubicBezTo>
                <a:cubicBezTo>
                  <a:pt x="269042" y="1794"/>
                  <a:pt x="269083" y="1719"/>
                  <a:pt x="268533" y="1483"/>
                </a:cubicBezTo>
                <a:cubicBezTo>
                  <a:pt x="267969" y="1275"/>
                  <a:pt x="267394" y="1107"/>
                  <a:pt x="266820" y="961"/>
                </a:cubicBezTo>
                <a:cubicBezTo>
                  <a:pt x="265660" y="669"/>
                  <a:pt x="264490" y="449"/>
                  <a:pt x="263310" y="303"/>
                </a:cubicBezTo>
                <a:cubicBezTo>
                  <a:pt x="261941" y="115"/>
                  <a:pt x="260562" y="21"/>
                  <a:pt x="259173"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8"/>
          <p:cNvSpPr/>
          <p:nvPr/>
        </p:nvSpPr>
        <p:spPr>
          <a:xfrm>
            <a:off x="724950" y="3444572"/>
            <a:ext cx="1276200" cy="1179600"/>
          </a:xfrm>
          <a:prstGeom prst="rect">
            <a:avLst/>
          </a:pr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0" name="Google Shape;2920;p48"/>
          <p:cNvGrpSpPr/>
          <p:nvPr/>
        </p:nvGrpSpPr>
        <p:grpSpPr>
          <a:xfrm>
            <a:off x="904894" y="2830533"/>
            <a:ext cx="916330" cy="728195"/>
            <a:chOff x="235075" y="777725"/>
            <a:chExt cx="7186900" cy="4132775"/>
          </a:xfrm>
        </p:grpSpPr>
        <p:sp>
          <p:nvSpPr>
            <p:cNvPr id="2921" name="Google Shape;2921;p48"/>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8"/>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3" name="Google Shape;2923;p48"/>
          <p:cNvSpPr/>
          <p:nvPr/>
        </p:nvSpPr>
        <p:spPr>
          <a:xfrm>
            <a:off x="5014000" y="3439920"/>
            <a:ext cx="1276200" cy="1179600"/>
          </a:xfrm>
          <a:prstGeom prst="rect">
            <a:avLst/>
          </a:pr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8"/>
          <p:cNvSpPr/>
          <p:nvPr/>
        </p:nvSpPr>
        <p:spPr>
          <a:xfrm>
            <a:off x="2871338" y="2118972"/>
            <a:ext cx="1276200" cy="1179600"/>
          </a:xfrm>
          <a:prstGeom prst="rect">
            <a:avLst/>
          </a:pr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8"/>
          <p:cNvSpPr/>
          <p:nvPr/>
        </p:nvSpPr>
        <p:spPr>
          <a:xfrm>
            <a:off x="7156638" y="2112708"/>
            <a:ext cx="1276200" cy="1179600"/>
          </a:xfrm>
          <a:prstGeom prst="rect">
            <a:avLst/>
          </a:pr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6" name="Google Shape;2926;p48"/>
          <p:cNvGrpSpPr/>
          <p:nvPr/>
        </p:nvGrpSpPr>
        <p:grpSpPr>
          <a:xfrm flipH="1" rot="10800000">
            <a:off x="7266151" y="1610370"/>
            <a:ext cx="1057193" cy="607931"/>
            <a:chOff x="235075" y="777725"/>
            <a:chExt cx="7186900" cy="4132775"/>
          </a:xfrm>
        </p:grpSpPr>
        <p:sp>
          <p:nvSpPr>
            <p:cNvPr id="2927" name="Google Shape;2927;p48"/>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8"/>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9" name="Google Shape;2929;p48"/>
          <p:cNvSpPr txBox="1"/>
          <p:nvPr>
            <p:ph idx="4294967295" type="subTitle"/>
          </p:nvPr>
        </p:nvSpPr>
        <p:spPr>
          <a:xfrm>
            <a:off x="768300" y="3793987"/>
            <a:ext cx="1189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000">
                <a:solidFill>
                  <a:srgbClr val="FAE1C8"/>
                </a:solidFill>
              </a:rPr>
              <a:t>Mercury is the closest planet to the Sun</a:t>
            </a:r>
            <a:endParaRPr sz="1000">
              <a:solidFill>
                <a:srgbClr val="FAE1C8"/>
              </a:solidFill>
            </a:endParaRPr>
          </a:p>
        </p:txBody>
      </p:sp>
      <p:sp>
        <p:nvSpPr>
          <p:cNvPr id="2930" name="Google Shape;2930;p48"/>
          <p:cNvSpPr txBox="1"/>
          <p:nvPr>
            <p:ph idx="4294967295" type="subTitle"/>
          </p:nvPr>
        </p:nvSpPr>
        <p:spPr>
          <a:xfrm>
            <a:off x="768312" y="3541038"/>
            <a:ext cx="1189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solidFill>
                  <a:srgbClr val="FAE1C8"/>
                </a:solidFill>
                <a:latin typeface="Arvo"/>
                <a:ea typeface="Arvo"/>
                <a:cs typeface="Arvo"/>
                <a:sym typeface="Arvo"/>
              </a:rPr>
              <a:t>DAY 1</a:t>
            </a:r>
            <a:endParaRPr>
              <a:solidFill>
                <a:srgbClr val="FAE1C8"/>
              </a:solidFill>
              <a:latin typeface="Arvo"/>
              <a:ea typeface="Arvo"/>
              <a:cs typeface="Arvo"/>
              <a:sym typeface="Arvo"/>
            </a:endParaRPr>
          </a:p>
        </p:txBody>
      </p:sp>
      <p:grpSp>
        <p:nvGrpSpPr>
          <p:cNvPr id="2931" name="Google Shape;2931;p48"/>
          <p:cNvGrpSpPr/>
          <p:nvPr/>
        </p:nvGrpSpPr>
        <p:grpSpPr>
          <a:xfrm flipH="1" rot="8094815">
            <a:off x="5177448" y="2884136"/>
            <a:ext cx="949306" cy="839264"/>
            <a:chOff x="434475" y="237850"/>
            <a:chExt cx="6749725" cy="5224025"/>
          </a:xfrm>
        </p:grpSpPr>
        <p:sp>
          <p:nvSpPr>
            <p:cNvPr id="2932" name="Google Shape;2932;p48"/>
            <p:cNvSpPr/>
            <p:nvPr/>
          </p:nvSpPr>
          <p:spPr>
            <a:xfrm>
              <a:off x="542775" y="347225"/>
              <a:ext cx="6499875" cy="4955975"/>
            </a:xfrm>
            <a:custGeom>
              <a:rect b="b" l="l" r="r" t="t"/>
              <a:pathLst>
                <a:path extrusionOk="0" h="198239" w="259995">
                  <a:moveTo>
                    <a:pt x="147129" y="1"/>
                  </a:moveTo>
                  <a:cubicBezTo>
                    <a:pt x="143947" y="1"/>
                    <a:pt x="140625" y="286"/>
                    <a:pt x="137109" y="907"/>
                  </a:cubicBezTo>
                  <a:cubicBezTo>
                    <a:pt x="125000" y="3047"/>
                    <a:pt x="113100" y="10928"/>
                    <a:pt x="109969" y="22802"/>
                  </a:cubicBezTo>
                  <a:cubicBezTo>
                    <a:pt x="106368" y="36450"/>
                    <a:pt x="114927" y="50307"/>
                    <a:pt x="115292" y="64425"/>
                  </a:cubicBezTo>
                  <a:cubicBezTo>
                    <a:pt x="115658" y="78308"/>
                    <a:pt x="107229" y="92034"/>
                    <a:pt x="94651" y="97984"/>
                  </a:cubicBezTo>
                  <a:cubicBezTo>
                    <a:pt x="86724" y="101745"/>
                    <a:pt x="78002" y="102424"/>
                    <a:pt x="69128" y="102424"/>
                  </a:cubicBezTo>
                  <a:cubicBezTo>
                    <a:pt x="64116" y="102424"/>
                    <a:pt x="59057" y="102208"/>
                    <a:pt x="54065" y="102208"/>
                  </a:cubicBezTo>
                  <a:cubicBezTo>
                    <a:pt x="53055" y="102208"/>
                    <a:pt x="52048" y="102216"/>
                    <a:pt x="51044" y="102238"/>
                  </a:cubicBezTo>
                  <a:cubicBezTo>
                    <a:pt x="38858" y="102499"/>
                    <a:pt x="26253" y="104899"/>
                    <a:pt x="16363" y="112050"/>
                  </a:cubicBezTo>
                  <a:cubicBezTo>
                    <a:pt x="6473" y="119226"/>
                    <a:pt x="1" y="132013"/>
                    <a:pt x="2950" y="143861"/>
                  </a:cubicBezTo>
                  <a:cubicBezTo>
                    <a:pt x="5559" y="154456"/>
                    <a:pt x="14719" y="162076"/>
                    <a:pt x="23852" y="168078"/>
                  </a:cubicBezTo>
                  <a:cubicBezTo>
                    <a:pt x="54080" y="187899"/>
                    <a:pt x="90249" y="198239"/>
                    <a:pt x="126362" y="198239"/>
                  </a:cubicBezTo>
                  <a:cubicBezTo>
                    <a:pt x="144404" y="198239"/>
                    <a:pt x="162431" y="195658"/>
                    <a:pt x="179697" y="190390"/>
                  </a:cubicBezTo>
                  <a:cubicBezTo>
                    <a:pt x="199399" y="184388"/>
                    <a:pt x="218319" y="174863"/>
                    <a:pt x="233115" y="160510"/>
                  </a:cubicBezTo>
                  <a:cubicBezTo>
                    <a:pt x="247912" y="146157"/>
                    <a:pt x="258193" y="126637"/>
                    <a:pt x="259055" y="106074"/>
                  </a:cubicBezTo>
                  <a:cubicBezTo>
                    <a:pt x="259994" y="82901"/>
                    <a:pt x="248929" y="60354"/>
                    <a:pt x="232750" y="43731"/>
                  </a:cubicBezTo>
                  <a:cubicBezTo>
                    <a:pt x="218893" y="29508"/>
                    <a:pt x="202113" y="20479"/>
                    <a:pt x="184603" y="11659"/>
                  </a:cubicBezTo>
                  <a:cubicBezTo>
                    <a:pt x="171842" y="5246"/>
                    <a:pt x="160779" y="1"/>
                    <a:pt x="14712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8"/>
            <p:cNvSpPr/>
            <p:nvPr/>
          </p:nvSpPr>
          <p:spPr>
            <a:xfrm>
              <a:off x="434475" y="237850"/>
              <a:ext cx="6749725" cy="5224025"/>
            </a:xfrm>
            <a:custGeom>
              <a:rect b="b" l="l" r="r" t="t"/>
              <a:pathLst>
                <a:path extrusionOk="0" h="208961" w="269989">
                  <a:moveTo>
                    <a:pt x="259510" y="115109"/>
                  </a:moveTo>
                  <a:lnTo>
                    <a:pt x="259446" y="115668"/>
                  </a:lnTo>
                  <a:lnTo>
                    <a:pt x="259290" y="116816"/>
                  </a:lnTo>
                  <a:cubicBezTo>
                    <a:pt x="259284" y="116862"/>
                    <a:pt x="259277" y="116907"/>
                    <a:pt x="259271" y="116952"/>
                  </a:cubicBezTo>
                  <a:lnTo>
                    <a:pt x="259271" y="116952"/>
                  </a:lnTo>
                  <a:lnTo>
                    <a:pt x="259472" y="115381"/>
                  </a:lnTo>
                  <a:cubicBezTo>
                    <a:pt x="259485" y="115290"/>
                    <a:pt x="259497" y="115199"/>
                    <a:pt x="259510" y="115109"/>
                  </a:cubicBezTo>
                  <a:close/>
                  <a:moveTo>
                    <a:pt x="269989" y="108935"/>
                  </a:moveTo>
                  <a:cubicBezTo>
                    <a:pt x="269901" y="112670"/>
                    <a:pt x="269546" y="116387"/>
                    <a:pt x="268930" y="120057"/>
                  </a:cubicBezTo>
                  <a:lnTo>
                    <a:pt x="268930" y="120057"/>
                  </a:lnTo>
                  <a:cubicBezTo>
                    <a:pt x="269559" y="116382"/>
                    <a:pt x="269913" y="112663"/>
                    <a:pt x="269989" y="108935"/>
                  </a:cubicBezTo>
                  <a:close/>
                  <a:moveTo>
                    <a:pt x="259064" y="118196"/>
                  </a:moveTo>
                  <a:lnTo>
                    <a:pt x="258689" y="120235"/>
                  </a:lnTo>
                  <a:cubicBezTo>
                    <a:pt x="258611" y="120626"/>
                    <a:pt x="258559" y="120992"/>
                    <a:pt x="258455" y="121383"/>
                  </a:cubicBezTo>
                  <a:lnTo>
                    <a:pt x="258194" y="122505"/>
                  </a:lnTo>
                  <a:lnTo>
                    <a:pt x="257646" y="124749"/>
                  </a:lnTo>
                  <a:lnTo>
                    <a:pt x="256993" y="126968"/>
                  </a:lnTo>
                  <a:lnTo>
                    <a:pt x="256654" y="128064"/>
                  </a:lnTo>
                  <a:cubicBezTo>
                    <a:pt x="256550" y="128429"/>
                    <a:pt x="256393" y="128794"/>
                    <a:pt x="256289" y="129160"/>
                  </a:cubicBezTo>
                  <a:lnTo>
                    <a:pt x="255506" y="131326"/>
                  </a:lnTo>
                  <a:cubicBezTo>
                    <a:pt x="253288" y="137093"/>
                    <a:pt x="250443" y="142599"/>
                    <a:pt x="246998" y="147714"/>
                  </a:cubicBezTo>
                  <a:cubicBezTo>
                    <a:pt x="243554" y="152829"/>
                    <a:pt x="239587" y="157552"/>
                    <a:pt x="235177" y="161832"/>
                  </a:cubicBezTo>
                  <a:cubicBezTo>
                    <a:pt x="234890" y="162119"/>
                    <a:pt x="234603" y="162380"/>
                    <a:pt x="234342" y="162615"/>
                  </a:cubicBezTo>
                  <a:lnTo>
                    <a:pt x="233481" y="163397"/>
                  </a:lnTo>
                  <a:cubicBezTo>
                    <a:pt x="232907" y="163919"/>
                    <a:pt x="232359" y="164467"/>
                    <a:pt x="231785" y="164963"/>
                  </a:cubicBezTo>
                  <a:lnTo>
                    <a:pt x="230010" y="166451"/>
                  </a:lnTo>
                  <a:cubicBezTo>
                    <a:pt x="229723" y="166685"/>
                    <a:pt x="229436" y="166946"/>
                    <a:pt x="229149" y="167181"/>
                  </a:cubicBezTo>
                  <a:lnTo>
                    <a:pt x="228235" y="167912"/>
                  </a:lnTo>
                  <a:lnTo>
                    <a:pt x="226435" y="169347"/>
                  </a:lnTo>
                  <a:lnTo>
                    <a:pt x="224582" y="170704"/>
                  </a:lnTo>
                  <a:cubicBezTo>
                    <a:pt x="223356" y="171644"/>
                    <a:pt x="222051" y="172479"/>
                    <a:pt x="220798" y="173340"/>
                  </a:cubicBezTo>
                  <a:cubicBezTo>
                    <a:pt x="220172" y="173784"/>
                    <a:pt x="219519" y="174201"/>
                    <a:pt x="218867" y="174593"/>
                  </a:cubicBezTo>
                  <a:cubicBezTo>
                    <a:pt x="218215" y="175010"/>
                    <a:pt x="217562" y="175428"/>
                    <a:pt x="216910" y="175819"/>
                  </a:cubicBezTo>
                  <a:lnTo>
                    <a:pt x="214927" y="176993"/>
                  </a:lnTo>
                  <a:lnTo>
                    <a:pt x="213935" y="177567"/>
                  </a:lnTo>
                  <a:lnTo>
                    <a:pt x="212943" y="178142"/>
                  </a:lnTo>
                  <a:lnTo>
                    <a:pt x="210908" y="179238"/>
                  </a:lnTo>
                  <a:cubicBezTo>
                    <a:pt x="210229" y="179603"/>
                    <a:pt x="209551" y="179968"/>
                    <a:pt x="208872" y="180308"/>
                  </a:cubicBezTo>
                  <a:cubicBezTo>
                    <a:pt x="208194" y="180647"/>
                    <a:pt x="207515" y="181012"/>
                    <a:pt x="206811" y="181325"/>
                  </a:cubicBezTo>
                  <a:lnTo>
                    <a:pt x="204723" y="182317"/>
                  </a:lnTo>
                  <a:cubicBezTo>
                    <a:pt x="199165" y="184900"/>
                    <a:pt x="193450" y="187119"/>
                    <a:pt x="187604" y="188997"/>
                  </a:cubicBezTo>
                  <a:cubicBezTo>
                    <a:pt x="181811" y="190876"/>
                    <a:pt x="175887" y="192416"/>
                    <a:pt x="169911" y="193643"/>
                  </a:cubicBezTo>
                  <a:cubicBezTo>
                    <a:pt x="175992" y="192364"/>
                    <a:pt x="182020" y="190772"/>
                    <a:pt x="187917" y="188815"/>
                  </a:cubicBezTo>
                  <a:cubicBezTo>
                    <a:pt x="188648" y="188580"/>
                    <a:pt x="189405" y="188345"/>
                    <a:pt x="190136" y="188084"/>
                  </a:cubicBezTo>
                  <a:lnTo>
                    <a:pt x="192328" y="187301"/>
                  </a:lnTo>
                  <a:lnTo>
                    <a:pt x="193424" y="186910"/>
                  </a:lnTo>
                  <a:lnTo>
                    <a:pt x="194520" y="186492"/>
                  </a:lnTo>
                  <a:lnTo>
                    <a:pt x="196686" y="185657"/>
                  </a:lnTo>
                  <a:cubicBezTo>
                    <a:pt x="197416" y="185370"/>
                    <a:pt x="198121" y="185083"/>
                    <a:pt x="198825" y="184770"/>
                  </a:cubicBezTo>
                  <a:cubicBezTo>
                    <a:pt x="199556" y="184483"/>
                    <a:pt x="200287" y="184196"/>
                    <a:pt x="200991" y="183883"/>
                  </a:cubicBezTo>
                  <a:cubicBezTo>
                    <a:pt x="202401" y="183256"/>
                    <a:pt x="203836" y="182630"/>
                    <a:pt x="205219" y="181952"/>
                  </a:cubicBezTo>
                  <a:cubicBezTo>
                    <a:pt x="210803" y="179316"/>
                    <a:pt x="216205" y="176263"/>
                    <a:pt x="221320" y="172818"/>
                  </a:cubicBezTo>
                  <a:cubicBezTo>
                    <a:pt x="226435" y="169373"/>
                    <a:pt x="231210" y="165485"/>
                    <a:pt x="235595" y="161205"/>
                  </a:cubicBezTo>
                  <a:cubicBezTo>
                    <a:pt x="239979" y="156900"/>
                    <a:pt x="243893" y="152176"/>
                    <a:pt x="247286" y="147061"/>
                  </a:cubicBezTo>
                  <a:lnTo>
                    <a:pt x="248512" y="145130"/>
                  </a:lnTo>
                  <a:cubicBezTo>
                    <a:pt x="248930" y="144504"/>
                    <a:pt x="249295" y="143825"/>
                    <a:pt x="249686" y="143173"/>
                  </a:cubicBezTo>
                  <a:lnTo>
                    <a:pt x="250287" y="142208"/>
                  </a:lnTo>
                  <a:cubicBezTo>
                    <a:pt x="250469" y="141868"/>
                    <a:pt x="250678" y="141529"/>
                    <a:pt x="250835" y="141216"/>
                  </a:cubicBezTo>
                  <a:lnTo>
                    <a:pt x="251904" y="139180"/>
                  </a:lnTo>
                  <a:cubicBezTo>
                    <a:pt x="252270" y="138502"/>
                    <a:pt x="252583" y="137823"/>
                    <a:pt x="252922" y="137119"/>
                  </a:cubicBezTo>
                  <a:lnTo>
                    <a:pt x="253888" y="135057"/>
                  </a:lnTo>
                  <a:lnTo>
                    <a:pt x="254775" y="132943"/>
                  </a:lnTo>
                  <a:cubicBezTo>
                    <a:pt x="255062" y="132239"/>
                    <a:pt x="255375" y="131534"/>
                    <a:pt x="255610" y="130830"/>
                  </a:cubicBezTo>
                  <a:lnTo>
                    <a:pt x="256393" y="128664"/>
                  </a:lnTo>
                  <a:cubicBezTo>
                    <a:pt x="256523" y="128298"/>
                    <a:pt x="256628" y="127933"/>
                    <a:pt x="256732" y="127568"/>
                  </a:cubicBezTo>
                  <a:lnTo>
                    <a:pt x="257071" y="126472"/>
                  </a:lnTo>
                  <a:lnTo>
                    <a:pt x="257385" y="125376"/>
                  </a:lnTo>
                  <a:cubicBezTo>
                    <a:pt x="257515" y="125010"/>
                    <a:pt x="257619" y="124645"/>
                    <a:pt x="257698" y="124280"/>
                  </a:cubicBezTo>
                  <a:lnTo>
                    <a:pt x="258246" y="122088"/>
                  </a:lnTo>
                  <a:cubicBezTo>
                    <a:pt x="258324" y="121696"/>
                    <a:pt x="258428" y="121331"/>
                    <a:pt x="258507" y="120965"/>
                  </a:cubicBezTo>
                  <a:lnTo>
                    <a:pt x="258715" y="119843"/>
                  </a:lnTo>
                  <a:lnTo>
                    <a:pt x="259064" y="118196"/>
                  </a:lnTo>
                  <a:close/>
                  <a:moveTo>
                    <a:pt x="156264" y="0"/>
                  </a:moveTo>
                  <a:cubicBezTo>
                    <a:pt x="155080" y="0"/>
                    <a:pt x="153896" y="39"/>
                    <a:pt x="152714" y="115"/>
                  </a:cubicBezTo>
                  <a:lnTo>
                    <a:pt x="151435" y="220"/>
                  </a:lnTo>
                  <a:cubicBezTo>
                    <a:pt x="151018" y="272"/>
                    <a:pt x="150600" y="350"/>
                    <a:pt x="150209" y="402"/>
                  </a:cubicBezTo>
                  <a:cubicBezTo>
                    <a:pt x="149400" y="507"/>
                    <a:pt x="148643" y="637"/>
                    <a:pt x="147938" y="768"/>
                  </a:cubicBezTo>
                  <a:cubicBezTo>
                    <a:pt x="146503" y="1107"/>
                    <a:pt x="145251" y="1420"/>
                    <a:pt x="144233" y="1733"/>
                  </a:cubicBezTo>
                  <a:cubicBezTo>
                    <a:pt x="142197" y="2464"/>
                    <a:pt x="141049" y="3090"/>
                    <a:pt x="141127" y="3534"/>
                  </a:cubicBezTo>
                  <a:cubicBezTo>
                    <a:pt x="141154" y="3743"/>
                    <a:pt x="141519" y="3899"/>
                    <a:pt x="142197" y="4030"/>
                  </a:cubicBezTo>
                  <a:cubicBezTo>
                    <a:pt x="142641" y="4082"/>
                    <a:pt x="143059" y="4134"/>
                    <a:pt x="143502" y="4160"/>
                  </a:cubicBezTo>
                  <a:cubicBezTo>
                    <a:pt x="143763" y="4186"/>
                    <a:pt x="144050" y="4186"/>
                    <a:pt x="144363" y="4186"/>
                  </a:cubicBezTo>
                  <a:cubicBezTo>
                    <a:pt x="144676" y="4186"/>
                    <a:pt x="144990" y="4212"/>
                    <a:pt x="145355" y="4239"/>
                  </a:cubicBezTo>
                  <a:cubicBezTo>
                    <a:pt x="146086" y="4291"/>
                    <a:pt x="146895" y="4317"/>
                    <a:pt x="147808" y="4343"/>
                  </a:cubicBezTo>
                  <a:cubicBezTo>
                    <a:pt x="148278" y="4343"/>
                    <a:pt x="148747" y="4395"/>
                    <a:pt x="149269" y="4421"/>
                  </a:cubicBezTo>
                  <a:lnTo>
                    <a:pt x="150887" y="4526"/>
                  </a:lnTo>
                  <a:cubicBezTo>
                    <a:pt x="151435" y="4552"/>
                    <a:pt x="152036" y="4630"/>
                    <a:pt x="152636" y="4708"/>
                  </a:cubicBezTo>
                  <a:lnTo>
                    <a:pt x="154593" y="4891"/>
                  </a:lnTo>
                  <a:cubicBezTo>
                    <a:pt x="155950" y="5126"/>
                    <a:pt x="157385" y="5282"/>
                    <a:pt x="158951" y="5648"/>
                  </a:cubicBezTo>
                  <a:lnTo>
                    <a:pt x="160204" y="5804"/>
                  </a:lnTo>
                  <a:cubicBezTo>
                    <a:pt x="160621" y="5883"/>
                    <a:pt x="161065" y="5987"/>
                    <a:pt x="161534" y="6065"/>
                  </a:cubicBezTo>
                  <a:lnTo>
                    <a:pt x="162996" y="6378"/>
                  </a:lnTo>
                  <a:cubicBezTo>
                    <a:pt x="163492" y="6457"/>
                    <a:pt x="163987" y="6613"/>
                    <a:pt x="164483" y="6744"/>
                  </a:cubicBezTo>
                  <a:lnTo>
                    <a:pt x="166023" y="7109"/>
                  </a:lnTo>
                  <a:lnTo>
                    <a:pt x="167536" y="7579"/>
                  </a:lnTo>
                  <a:cubicBezTo>
                    <a:pt x="168032" y="7735"/>
                    <a:pt x="168528" y="7866"/>
                    <a:pt x="169024" y="8049"/>
                  </a:cubicBezTo>
                  <a:lnTo>
                    <a:pt x="170459" y="8544"/>
                  </a:lnTo>
                  <a:cubicBezTo>
                    <a:pt x="170929" y="8701"/>
                    <a:pt x="171399" y="8858"/>
                    <a:pt x="171842" y="9014"/>
                  </a:cubicBezTo>
                  <a:lnTo>
                    <a:pt x="173095" y="9510"/>
                  </a:lnTo>
                  <a:cubicBezTo>
                    <a:pt x="173904" y="9823"/>
                    <a:pt x="174608" y="10110"/>
                    <a:pt x="175209" y="10371"/>
                  </a:cubicBezTo>
                  <a:lnTo>
                    <a:pt x="177140" y="11180"/>
                  </a:lnTo>
                  <a:cubicBezTo>
                    <a:pt x="178907" y="12522"/>
                    <a:pt x="177990" y="12675"/>
                    <a:pt x="176689" y="12675"/>
                  </a:cubicBezTo>
                  <a:cubicBezTo>
                    <a:pt x="176472" y="12675"/>
                    <a:pt x="176245" y="12671"/>
                    <a:pt x="176018" y="12668"/>
                  </a:cubicBezTo>
                  <a:lnTo>
                    <a:pt x="176018" y="12668"/>
                  </a:lnTo>
                  <a:cubicBezTo>
                    <a:pt x="180637" y="14703"/>
                    <a:pt x="185203" y="17052"/>
                    <a:pt x="189796" y="19426"/>
                  </a:cubicBezTo>
                  <a:cubicBezTo>
                    <a:pt x="194389" y="21801"/>
                    <a:pt x="198956" y="24202"/>
                    <a:pt x="203444" y="26733"/>
                  </a:cubicBezTo>
                  <a:cubicBezTo>
                    <a:pt x="212369" y="31796"/>
                    <a:pt x="220929" y="37433"/>
                    <a:pt x="228523" y="44139"/>
                  </a:cubicBezTo>
                  <a:cubicBezTo>
                    <a:pt x="228992" y="44557"/>
                    <a:pt x="229488" y="44948"/>
                    <a:pt x="229958" y="45392"/>
                  </a:cubicBezTo>
                  <a:lnTo>
                    <a:pt x="231341" y="46697"/>
                  </a:lnTo>
                  <a:cubicBezTo>
                    <a:pt x="232254" y="47558"/>
                    <a:pt x="233115" y="48471"/>
                    <a:pt x="234029" y="49332"/>
                  </a:cubicBezTo>
                  <a:cubicBezTo>
                    <a:pt x="234968" y="50219"/>
                    <a:pt x="235777" y="51185"/>
                    <a:pt x="236638" y="52098"/>
                  </a:cubicBezTo>
                  <a:cubicBezTo>
                    <a:pt x="237082" y="52568"/>
                    <a:pt x="237500" y="53012"/>
                    <a:pt x="237917" y="53481"/>
                  </a:cubicBezTo>
                  <a:lnTo>
                    <a:pt x="239144" y="54943"/>
                  </a:lnTo>
                  <a:cubicBezTo>
                    <a:pt x="242406" y="58779"/>
                    <a:pt x="245354" y="62850"/>
                    <a:pt x="247990" y="67156"/>
                  </a:cubicBezTo>
                  <a:cubicBezTo>
                    <a:pt x="251359" y="72698"/>
                    <a:pt x="254130" y="78588"/>
                    <a:pt x="256163" y="84693"/>
                  </a:cubicBezTo>
                  <a:lnTo>
                    <a:pt x="256163" y="84693"/>
                  </a:lnTo>
                  <a:cubicBezTo>
                    <a:pt x="254097" y="78580"/>
                    <a:pt x="251284" y="72681"/>
                    <a:pt x="247886" y="67130"/>
                  </a:cubicBezTo>
                  <a:cubicBezTo>
                    <a:pt x="245198" y="62824"/>
                    <a:pt x="242197" y="58727"/>
                    <a:pt x="238883" y="54891"/>
                  </a:cubicBezTo>
                  <a:lnTo>
                    <a:pt x="237656" y="53429"/>
                  </a:lnTo>
                  <a:lnTo>
                    <a:pt x="236351" y="52046"/>
                  </a:lnTo>
                  <a:lnTo>
                    <a:pt x="235047" y="50637"/>
                  </a:lnTo>
                  <a:cubicBezTo>
                    <a:pt x="234603" y="50167"/>
                    <a:pt x="234133" y="49750"/>
                    <a:pt x="233690" y="49280"/>
                  </a:cubicBezTo>
                  <a:lnTo>
                    <a:pt x="232333" y="47949"/>
                  </a:lnTo>
                  <a:cubicBezTo>
                    <a:pt x="231889" y="47506"/>
                    <a:pt x="231419" y="47062"/>
                    <a:pt x="230949" y="46644"/>
                  </a:cubicBezTo>
                  <a:lnTo>
                    <a:pt x="229540" y="45340"/>
                  </a:lnTo>
                  <a:lnTo>
                    <a:pt x="228105" y="44087"/>
                  </a:lnTo>
                  <a:cubicBezTo>
                    <a:pt x="224217" y="40721"/>
                    <a:pt x="220120" y="37641"/>
                    <a:pt x="215840" y="34797"/>
                  </a:cubicBezTo>
                  <a:cubicBezTo>
                    <a:pt x="211586" y="31900"/>
                    <a:pt x="207124" y="29264"/>
                    <a:pt x="202583" y="26733"/>
                  </a:cubicBezTo>
                  <a:cubicBezTo>
                    <a:pt x="198016" y="24202"/>
                    <a:pt x="193397" y="21775"/>
                    <a:pt x="188700" y="19400"/>
                  </a:cubicBezTo>
                  <a:cubicBezTo>
                    <a:pt x="184003" y="17026"/>
                    <a:pt x="179332" y="14677"/>
                    <a:pt x="174608" y="12668"/>
                  </a:cubicBezTo>
                  <a:cubicBezTo>
                    <a:pt x="173826" y="12720"/>
                    <a:pt x="173486" y="12928"/>
                    <a:pt x="174321" y="13607"/>
                  </a:cubicBezTo>
                  <a:cubicBezTo>
                    <a:pt x="175026" y="14129"/>
                    <a:pt x="175783" y="14599"/>
                    <a:pt x="176540" y="15016"/>
                  </a:cubicBezTo>
                  <a:cubicBezTo>
                    <a:pt x="177088" y="15355"/>
                    <a:pt x="177740" y="15695"/>
                    <a:pt x="178497" y="16112"/>
                  </a:cubicBezTo>
                  <a:cubicBezTo>
                    <a:pt x="179280" y="16556"/>
                    <a:pt x="180167" y="17026"/>
                    <a:pt x="181132" y="17547"/>
                  </a:cubicBezTo>
                  <a:cubicBezTo>
                    <a:pt x="181811" y="17939"/>
                    <a:pt x="182620" y="18383"/>
                    <a:pt x="183533" y="18878"/>
                  </a:cubicBezTo>
                  <a:cubicBezTo>
                    <a:pt x="184421" y="19374"/>
                    <a:pt x="185438" y="19922"/>
                    <a:pt x="186534" y="20522"/>
                  </a:cubicBezTo>
                  <a:lnTo>
                    <a:pt x="194102" y="24515"/>
                  </a:lnTo>
                  <a:cubicBezTo>
                    <a:pt x="199713" y="27490"/>
                    <a:pt x="206289" y="31039"/>
                    <a:pt x="212839" y="35240"/>
                  </a:cubicBezTo>
                  <a:cubicBezTo>
                    <a:pt x="216127" y="37328"/>
                    <a:pt x="219389" y="39572"/>
                    <a:pt x="222521" y="41999"/>
                  </a:cubicBezTo>
                  <a:cubicBezTo>
                    <a:pt x="225600" y="44374"/>
                    <a:pt x="228575" y="46931"/>
                    <a:pt x="231393" y="49619"/>
                  </a:cubicBezTo>
                  <a:lnTo>
                    <a:pt x="233429" y="51603"/>
                  </a:lnTo>
                  <a:lnTo>
                    <a:pt x="235334" y="53638"/>
                  </a:lnTo>
                  <a:lnTo>
                    <a:pt x="236273" y="54656"/>
                  </a:lnTo>
                  <a:lnTo>
                    <a:pt x="237160" y="55700"/>
                  </a:lnTo>
                  <a:lnTo>
                    <a:pt x="238909" y="57735"/>
                  </a:lnTo>
                  <a:lnTo>
                    <a:pt x="240527" y="59797"/>
                  </a:lnTo>
                  <a:cubicBezTo>
                    <a:pt x="241049" y="60475"/>
                    <a:pt x="241570" y="61128"/>
                    <a:pt x="242040" y="61806"/>
                  </a:cubicBezTo>
                  <a:cubicBezTo>
                    <a:pt x="243006" y="63163"/>
                    <a:pt x="243945" y="64442"/>
                    <a:pt x="244754" y="65747"/>
                  </a:cubicBezTo>
                  <a:lnTo>
                    <a:pt x="245589" y="67077"/>
                  </a:lnTo>
                  <a:cubicBezTo>
                    <a:pt x="245850" y="67521"/>
                    <a:pt x="246163" y="67965"/>
                    <a:pt x="246398" y="68434"/>
                  </a:cubicBezTo>
                  <a:lnTo>
                    <a:pt x="247964" y="71148"/>
                  </a:lnTo>
                  <a:cubicBezTo>
                    <a:pt x="248225" y="71618"/>
                    <a:pt x="248460" y="72088"/>
                    <a:pt x="248695" y="72558"/>
                  </a:cubicBezTo>
                  <a:lnTo>
                    <a:pt x="249399" y="73941"/>
                  </a:lnTo>
                  <a:cubicBezTo>
                    <a:pt x="249634" y="74410"/>
                    <a:pt x="249895" y="74854"/>
                    <a:pt x="250130" y="75350"/>
                  </a:cubicBezTo>
                  <a:lnTo>
                    <a:pt x="250782" y="76785"/>
                  </a:lnTo>
                  <a:lnTo>
                    <a:pt x="251435" y="78220"/>
                  </a:lnTo>
                  <a:lnTo>
                    <a:pt x="251748" y="78925"/>
                  </a:lnTo>
                  <a:lnTo>
                    <a:pt x="252035" y="79656"/>
                  </a:lnTo>
                  <a:lnTo>
                    <a:pt x="253209" y="82604"/>
                  </a:lnTo>
                  <a:cubicBezTo>
                    <a:pt x="253862" y="84588"/>
                    <a:pt x="254592" y="86545"/>
                    <a:pt x="255114" y="88580"/>
                  </a:cubicBezTo>
                  <a:lnTo>
                    <a:pt x="255532" y="90094"/>
                  </a:lnTo>
                  <a:cubicBezTo>
                    <a:pt x="255610" y="90355"/>
                    <a:pt x="255688" y="90616"/>
                    <a:pt x="255741" y="90877"/>
                  </a:cubicBezTo>
                  <a:lnTo>
                    <a:pt x="255897" y="91634"/>
                  </a:lnTo>
                  <a:lnTo>
                    <a:pt x="256236" y="93173"/>
                  </a:lnTo>
                  <a:lnTo>
                    <a:pt x="256393" y="93930"/>
                  </a:lnTo>
                  <a:cubicBezTo>
                    <a:pt x="256471" y="94191"/>
                    <a:pt x="256523" y="94452"/>
                    <a:pt x="256550" y="94713"/>
                  </a:cubicBezTo>
                  <a:lnTo>
                    <a:pt x="257045" y="97792"/>
                  </a:lnTo>
                  <a:cubicBezTo>
                    <a:pt x="257150" y="98314"/>
                    <a:pt x="257202" y="98836"/>
                    <a:pt x="257254" y="99358"/>
                  </a:cubicBezTo>
                  <a:lnTo>
                    <a:pt x="257411" y="100924"/>
                  </a:lnTo>
                  <a:cubicBezTo>
                    <a:pt x="257463" y="101446"/>
                    <a:pt x="257541" y="101942"/>
                    <a:pt x="257567" y="102463"/>
                  </a:cubicBezTo>
                  <a:lnTo>
                    <a:pt x="257619" y="104029"/>
                  </a:lnTo>
                  <a:cubicBezTo>
                    <a:pt x="257672" y="105073"/>
                    <a:pt x="257750" y="106117"/>
                    <a:pt x="257698" y="107161"/>
                  </a:cubicBezTo>
                  <a:lnTo>
                    <a:pt x="257646" y="110292"/>
                  </a:lnTo>
                  <a:lnTo>
                    <a:pt x="257385" y="113424"/>
                  </a:lnTo>
                  <a:cubicBezTo>
                    <a:pt x="256445" y="121853"/>
                    <a:pt x="253992" y="130047"/>
                    <a:pt x="250156" y="137615"/>
                  </a:cubicBezTo>
                  <a:cubicBezTo>
                    <a:pt x="246242" y="145287"/>
                    <a:pt x="241179" y="152333"/>
                    <a:pt x="235151" y="158491"/>
                  </a:cubicBezTo>
                  <a:cubicBezTo>
                    <a:pt x="232124" y="161597"/>
                    <a:pt x="228862" y="164493"/>
                    <a:pt x="225443" y="167129"/>
                  </a:cubicBezTo>
                  <a:cubicBezTo>
                    <a:pt x="221972" y="169817"/>
                    <a:pt x="218371" y="172270"/>
                    <a:pt x="214640" y="174514"/>
                  </a:cubicBezTo>
                  <a:cubicBezTo>
                    <a:pt x="210882" y="176758"/>
                    <a:pt x="207020" y="178820"/>
                    <a:pt x="203053" y="180673"/>
                  </a:cubicBezTo>
                  <a:cubicBezTo>
                    <a:pt x="199060" y="182526"/>
                    <a:pt x="194989" y="184196"/>
                    <a:pt x="190866" y="185683"/>
                  </a:cubicBezTo>
                  <a:cubicBezTo>
                    <a:pt x="186743" y="187171"/>
                    <a:pt x="182542" y="188476"/>
                    <a:pt x="178314" y="189624"/>
                  </a:cubicBezTo>
                  <a:cubicBezTo>
                    <a:pt x="177270" y="189937"/>
                    <a:pt x="176200" y="190172"/>
                    <a:pt x="175156" y="190433"/>
                  </a:cubicBezTo>
                  <a:lnTo>
                    <a:pt x="173565" y="190850"/>
                  </a:lnTo>
                  <a:cubicBezTo>
                    <a:pt x="173017" y="190981"/>
                    <a:pt x="172495" y="191111"/>
                    <a:pt x="171973" y="191216"/>
                  </a:cubicBezTo>
                  <a:cubicBezTo>
                    <a:pt x="169833" y="191685"/>
                    <a:pt x="167719" y="192155"/>
                    <a:pt x="165579" y="192546"/>
                  </a:cubicBezTo>
                  <a:cubicBezTo>
                    <a:pt x="161326" y="193408"/>
                    <a:pt x="157020" y="194008"/>
                    <a:pt x="152766" y="194504"/>
                  </a:cubicBezTo>
                  <a:cubicBezTo>
                    <a:pt x="150626" y="194712"/>
                    <a:pt x="148486" y="194973"/>
                    <a:pt x="146347" y="195104"/>
                  </a:cubicBezTo>
                  <a:cubicBezTo>
                    <a:pt x="145277" y="195156"/>
                    <a:pt x="144233" y="195260"/>
                    <a:pt x="143163" y="195313"/>
                  </a:cubicBezTo>
                  <a:lnTo>
                    <a:pt x="139953" y="195469"/>
                  </a:lnTo>
                  <a:cubicBezTo>
                    <a:pt x="137482" y="195565"/>
                    <a:pt x="135011" y="195613"/>
                    <a:pt x="132543" y="195613"/>
                  </a:cubicBezTo>
                  <a:cubicBezTo>
                    <a:pt x="110245" y="195613"/>
                    <a:pt x="88100" y="191696"/>
                    <a:pt x="67120" y="184013"/>
                  </a:cubicBezTo>
                  <a:cubicBezTo>
                    <a:pt x="55533" y="179733"/>
                    <a:pt x="44416" y="174279"/>
                    <a:pt x="33952" y="167703"/>
                  </a:cubicBezTo>
                  <a:lnTo>
                    <a:pt x="31994" y="166477"/>
                  </a:lnTo>
                  <a:cubicBezTo>
                    <a:pt x="31368" y="166059"/>
                    <a:pt x="30716" y="165642"/>
                    <a:pt x="30116" y="165224"/>
                  </a:cubicBezTo>
                  <a:cubicBezTo>
                    <a:pt x="29489" y="164780"/>
                    <a:pt x="28863" y="164363"/>
                    <a:pt x="28289" y="163945"/>
                  </a:cubicBezTo>
                  <a:lnTo>
                    <a:pt x="27375" y="163293"/>
                  </a:lnTo>
                  <a:lnTo>
                    <a:pt x="26514" y="162641"/>
                  </a:lnTo>
                  <a:cubicBezTo>
                    <a:pt x="24244" y="160944"/>
                    <a:pt x="22130" y="159065"/>
                    <a:pt x="20173" y="157030"/>
                  </a:cubicBezTo>
                  <a:cubicBezTo>
                    <a:pt x="18399" y="155177"/>
                    <a:pt x="16859" y="153090"/>
                    <a:pt x="15632" y="150819"/>
                  </a:cubicBezTo>
                  <a:cubicBezTo>
                    <a:pt x="15476" y="150558"/>
                    <a:pt x="15371" y="150271"/>
                    <a:pt x="15241" y="150010"/>
                  </a:cubicBezTo>
                  <a:lnTo>
                    <a:pt x="15032" y="149593"/>
                  </a:lnTo>
                  <a:cubicBezTo>
                    <a:pt x="14980" y="149462"/>
                    <a:pt x="14902" y="149332"/>
                    <a:pt x="14876" y="149201"/>
                  </a:cubicBezTo>
                  <a:lnTo>
                    <a:pt x="14536" y="148366"/>
                  </a:lnTo>
                  <a:cubicBezTo>
                    <a:pt x="14484" y="148210"/>
                    <a:pt x="14432" y="148079"/>
                    <a:pt x="14380" y="147949"/>
                  </a:cubicBezTo>
                  <a:lnTo>
                    <a:pt x="14249" y="147531"/>
                  </a:lnTo>
                  <a:cubicBezTo>
                    <a:pt x="13884" y="146409"/>
                    <a:pt x="13649" y="145287"/>
                    <a:pt x="13545" y="144139"/>
                  </a:cubicBezTo>
                  <a:cubicBezTo>
                    <a:pt x="13205" y="140798"/>
                    <a:pt x="13701" y="137406"/>
                    <a:pt x="14980" y="134300"/>
                  </a:cubicBezTo>
                  <a:cubicBezTo>
                    <a:pt x="16337" y="130934"/>
                    <a:pt x="18320" y="127855"/>
                    <a:pt x="20825" y="125245"/>
                  </a:cubicBezTo>
                  <a:cubicBezTo>
                    <a:pt x="21452" y="124593"/>
                    <a:pt x="22104" y="123940"/>
                    <a:pt x="22809" y="123366"/>
                  </a:cubicBezTo>
                  <a:cubicBezTo>
                    <a:pt x="23487" y="122766"/>
                    <a:pt x="24218" y="122192"/>
                    <a:pt x="24975" y="121670"/>
                  </a:cubicBezTo>
                  <a:lnTo>
                    <a:pt x="26123" y="120861"/>
                  </a:lnTo>
                  <a:cubicBezTo>
                    <a:pt x="26514" y="120600"/>
                    <a:pt x="26932" y="120365"/>
                    <a:pt x="27349" y="120130"/>
                  </a:cubicBezTo>
                  <a:cubicBezTo>
                    <a:pt x="27532" y="120000"/>
                    <a:pt x="27741" y="119869"/>
                    <a:pt x="27950" y="119765"/>
                  </a:cubicBezTo>
                  <a:lnTo>
                    <a:pt x="28576" y="119426"/>
                  </a:lnTo>
                  <a:cubicBezTo>
                    <a:pt x="29020" y="119217"/>
                    <a:pt x="29411" y="118956"/>
                    <a:pt x="29855" y="118747"/>
                  </a:cubicBezTo>
                  <a:cubicBezTo>
                    <a:pt x="31603" y="117886"/>
                    <a:pt x="33430" y="117129"/>
                    <a:pt x="35283" y="116503"/>
                  </a:cubicBezTo>
                  <a:cubicBezTo>
                    <a:pt x="37188" y="115877"/>
                    <a:pt x="39119" y="115355"/>
                    <a:pt x="41076" y="114911"/>
                  </a:cubicBezTo>
                  <a:cubicBezTo>
                    <a:pt x="43059" y="114494"/>
                    <a:pt x="45095" y="114154"/>
                    <a:pt x="47130" y="113920"/>
                  </a:cubicBezTo>
                  <a:cubicBezTo>
                    <a:pt x="49192" y="113685"/>
                    <a:pt x="51279" y="113528"/>
                    <a:pt x="53367" y="113424"/>
                  </a:cubicBezTo>
                  <a:cubicBezTo>
                    <a:pt x="54911" y="113366"/>
                    <a:pt x="56477" y="113344"/>
                    <a:pt x="58063" y="113344"/>
                  </a:cubicBezTo>
                  <a:cubicBezTo>
                    <a:pt x="60793" y="113344"/>
                    <a:pt x="63586" y="113410"/>
                    <a:pt x="66441" y="113476"/>
                  </a:cubicBezTo>
                  <a:cubicBezTo>
                    <a:pt x="68784" y="113530"/>
                    <a:pt x="71162" y="113577"/>
                    <a:pt x="73578" y="113577"/>
                  </a:cubicBezTo>
                  <a:cubicBezTo>
                    <a:pt x="75819" y="113577"/>
                    <a:pt x="78092" y="113537"/>
                    <a:pt x="80402" y="113424"/>
                  </a:cubicBezTo>
                  <a:cubicBezTo>
                    <a:pt x="85361" y="113215"/>
                    <a:pt x="90267" y="112432"/>
                    <a:pt x="95068" y="111101"/>
                  </a:cubicBezTo>
                  <a:cubicBezTo>
                    <a:pt x="95355" y="110997"/>
                    <a:pt x="95668" y="110919"/>
                    <a:pt x="95982" y="110840"/>
                  </a:cubicBezTo>
                  <a:lnTo>
                    <a:pt x="96895" y="110501"/>
                  </a:lnTo>
                  <a:lnTo>
                    <a:pt x="98722" y="109875"/>
                  </a:lnTo>
                  <a:cubicBezTo>
                    <a:pt x="99322" y="109640"/>
                    <a:pt x="99922" y="109379"/>
                    <a:pt x="100496" y="109118"/>
                  </a:cubicBezTo>
                  <a:lnTo>
                    <a:pt x="101410" y="108753"/>
                  </a:lnTo>
                  <a:lnTo>
                    <a:pt x="101853" y="108544"/>
                  </a:lnTo>
                  <a:cubicBezTo>
                    <a:pt x="102010" y="108492"/>
                    <a:pt x="102140" y="108413"/>
                    <a:pt x="102297" y="108335"/>
                  </a:cubicBezTo>
                  <a:cubicBezTo>
                    <a:pt x="103471" y="107761"/>
                    <a:pt x="104619" y="107109"/>
                    <a:pt x="105741" y="106430"/>
                  </a:cubicBezTo>
                  <a:cubicBezTo>
                    <a:pt x="106316" y="106065"/>
                    <a:pt x="106864" y="105725"/>
                    <a:pt x="107412" y="105360"/>
                  </a:cubicBezTo>
                  <a:lnTo>
                    <a:pt x="109003" y="104212"/>
                  </a:lnTo>
                  <a:cubicBezTo>
                    <a:pt x="117171" y="98027"/>
                    <a:pt x="122939" y="89181"/>
                    <a:pt x="125313" y="79212"/>
                  </a:cubicBezTo>
                  <a:cubicBezTo>
                    <a:pt x="125626" y="77986"/>
                    <a:pt x="125809" y="76759"/>
                    <a:pt x="126018" y="75506"/>
                  </a:cubicBezTo>
                  <a:cubicBezTo>
                    <a:pt x="126122" y="74906"/>
                    <a:pt x="126175" y="74280"/>
                    <a:pt x="126227" y="73654"/>
                  </a:cubicBezTo>
                  <a:lnTo>
                    <a:pt x="126383" y="71775"/>
                  </a:lnTo>
                  <a:cubicBezTo>
                    <a:pt x="126409" y="71148"/>
                    <a:pt x="126409" y="70522"/>
                    <a:pt x="126409" y="69896"/>
                  </a:cubicBezTo>
                  <a:cubicBezTo>
                    <a:pt x="126409" y="69269"/>
                    <a:pt x="126435" y="68643"/>
                    <a:pt x="126409" y="68043"/>
                  </a:cubicBezTo>
                  <a:lnTo>
                    <a:pt x="126357" y="67130"/>
                  </a:lnTo>
                  <a:lnTo>
                    <a:pt x="126279" y="66242"/>
                  </a:lnTo>
                  <a:cubicBezTo>
                    <a:pt x="126253" y="65616"/>
                    <a:pt x="126175" y="65042"/>
                    <a:pt x="126122" y="64442"/>
                  </a:cubicBezTo>
                  <a:cubicBezTo>
                    <a:pt x="125548" y="59744"/>
                    <a:pt x="124452" y="55517"/>
                    <a:pt x="123408" y="51603"/>
                  </a:cubicBezTo>
                  <a:cubicBezTo>
                    <a:pt x="122338" y="47662"/>
                    <a:pt x="121321" y="44009"/>
                    <a:pt x="120668" y="40616"/>
                  </a:cubicBezTo>
                  <a:cubicBezTo>
                    <a:pt x="120016" y="37198"/>
                    <a:pt x="119781" y="34066"/>
                    <a:pt x="120094" y="31222"/>
                  </a:cubicBezTo>
                  <a:cubicBezTo>
                    <a:pt x="120120" y="31039"/>
                    <a:pt x="120146" y="30882"/>
                    <a:pt x="120172" y="30700"/>
                  </a:cubicBezTo>
                  <a:lnTo>
                    <a:pt x="120251" y="30178"/>
                  </a:lnTo>
                  <a:cubicBezTo>
                    <a:pt x="120303" y="29813"/>
                    <a:pt x="120381" y="29473"/>
                    <a:pt x="120460" y="29134"/>
                  </a:cubicBezTo>
                  <a:cubicBezTo>
                    <a:pt x="120590" y="28482"/>
                    <a:pt x="120773" y="27829"/>
                    <a:pt x="121008" y="27177"/>
                  </a:cubicBezTo>
                  <a:cubicBezTo>
                    <a:pt x="121451" y="25898"/>
                    <a:pt x="122051" y="24672"/>
                    <a:pt x="122756" y="23497"/>
                  </a:cubicBezTo>
                  <a:cubicBezTo>
                    <a:pt x="123982" y="21514"/>
                    <a:pt x="125470" y="19713"/>
                    <a:pt x="127218" y="18174"/>
                  </a:cubicBezTo>
                  <a:cubicBezTo>
                    <a:pt x="128001" y="17417"/>
                    <a:pt x="128836" y="16765"/>
                    <a:pt x="129645" y="16164"/>
                  </a:cubicBezTo>
                  <a:cubicBezTo>
                    <a:pt x="130454" y="15564"/>
                    <a:pt x="131263" y="15016"/>
                    <a:pt x="132020" y="14520"/>
                  </a:cubicBezTo>
                  <a:cubicBezTo>
                    <a:pt x="134473" y="13033"/>
                    <a:pt x="137030" y="11754"/>
                    <a:pt x="139718" y="10710"/>
                  </a:cubicBezTo>
                  <a:cubicBezTo>
                    <a:pt x="140658" y="10319"/>
                    <a:pt x="141414" y="10032"/>
                    <a:pt x="141989" y="9745"/>
                  </a:cubicBezTo>
                  <a:lnTo>
                    <a:pt x="142197" y="9666"/>
                  </a:lnTo>
                  <a:lnTo>
                    <a:pt x="142406" y="9562"/>
                  </a:lnTo>
                  <a:cubicBezTo>
                    <a:pt x="142537" y="9484"/>
                    <a:pt x="142667" y="9432"/>
                    <a:pt x="142771" y="9379"/>
                  </a:cubicBezTo>
                  <a:cubicBezTo>
                    <a:pt x="142928" y="9275"/>
                    <a:pt x="143111" y="9171"/>
                    <a:pt x="143241" y="9040"/>
                  </a:cubicBezTo>
                  <a:cubicBezTo>
                    <a:pt x="143659" y="8649"/>
                    <a:pt x="143215" y="8388"/>
                    <a:pt x="141963" y="8257"/>
                  </a:cubicBezTo>
                  <a:cubicBezTo>
                    <a:pt x="141591" y="8216"/>
                    <a:pt x="141146" y="8190"/>
                    <a:pt x="140630" y="8190"/>
                  </a:cubicBezTo>
                  <a:cubicBezTo>
                    <a:pt x="139514" y="8190"/>
                    <a:pt x="138066" y="8310"/>
                    <a:pt x="136300" y="8649"/>
                  </a:cubicBezTo>
                  <a:cubicBezTo>
                    <a:pt x="133038" y="9301"/>
                    <a:pt x="129906" y="10475"/>
                    <a:pt x="126983" y="12093"/>
                  </a:cubicBezTo>
                  <a:cubicBezTo>
                    <a:pt x="125078" y="13163"/>
                    <a:pt x="123304" y="14416"/>
                    <a:pt x="121660" y="15851"/>
                  </a:cubicBezTo>
                  <a:cubicBezTo>
                    <a:pt x="120747" y="16660"/>
                    <a:pt x="119911" y="17521"/>
                    <a:pt x="119103" y="18409"/>
                  </a:cubicBezTo>
                  <a:cubicBezTo>
                    <a:pt x="118267" y="19400"/>
                    <a:pt x="117511" y="20418"/>
                    <a:pt x="116832" y="21514"/>
                  </a:cubicBezTo>
                  <a:cubicBezTo>
                    <a:pt x="115319" y="23889"/>
                    <a:pt x="114249" y="26551"/>
                    <a:pt x="113675" y="29291"/>
                  </a:cubicBezTo>
                  <a:cubicBezTo>
                    <a:pt x="113048" y="32370"/>
                    <a:pt x="112892" y="35501"/>
                    <a:pt x="113205" y="38607"/>
                  </a:cubicBezTo>
                  <a:lnTo>
                    <a:pt x="112031" y="38737"/>
                  </a:lnTo>
                  <a:cubicBezTo>
                    <a:pt x="111691" y="35684"/>
                    <a:pt x="111743" y="32605"/>
                    <a:pt x="112187" y="29578"/>
                  </a:cubicBezTo>
                  <a:cubicBezTo>
                    <a:pt x="112396" y="28273"/>
                    <a:pt x="112709" y="26968"/>
                    <a:pt x="113100" y="25689"/>
                  </a:cubicBezTo>
                  <a:cubicBezTo>
                    <a:pt x="113466" y="24567"/>
                    <a:pt x="113883" y="23445"/>
                    <a:pt x="114405" y="22375"/>
                  </a:cubicBezTo>
                  <a:cubicBezTo>
                    <a:pt x="115240" y="20548"/>
                    <a:pt x="116284" y="18852"/>
                    <a:pt x="117458" y="17234"/>
                  </a:cubicBezTo>
                  <a:cubicBezTo>
                    <a:pt x="118372" y="16034"/>
                    <a:pt x="119337" y="14860"/>
                    <a:pt x="120407" y="13764"/>
                  </a:cubicBezTo>
                  <a:cubicBezTo>
                    <a:pt x="122182" y="11885"/>
                    <a:pt x="123539" y="10763"/>
                    <a:pt x="124400" y="9954"/>
                  </a:cubicBezTo>
                  <a:cubicBezTo>
                    <a:pt x="125287" y="9118"/>
                    <a:pt x="125705" y="8675"/>
                    <a:pt x="125757" y="8362"/>
                  </a:cubicBezTo>
                  <a:cubicBezTo>
                    <a:pt x="125835" y="8020"/>
                    <a:pt x="125450" y="7937"/>
                    <a:pt x="124933" y="7937"/>
                  </a:cubicBezTo>
                  <a:cubicBezTo>
                    <a:pt x="124581" y="7937"/>
                    <a:pt x="124169" y="7975"/>
                    <a:pt x="123800" y="7996"/>
                  </a:cubicBezTo>
                  <a:cubicBezTo>
                    <a:pt x="123692" y="8003"/>
                    <a:pt x="123588" y="8006"/>
                    <a:pt x="123490" y="8006"/>
                  </a:cubicBezTo>
                  <a:cubicBezTo>
                    <a:pt x="122760" y="8006"/>
                    <a:pt x="122388" y="7784"/>
                    <a:pt x="123539" y="6587"/>
                  </a:cubicBezTo>
                  <a:lnTo>
                    <a:pt x="123539" y="6587"/>
                  </a:lnTo>
                  <a:cubicBezTo>
                    <a:pt x="120407" y="8649"/>
                    <a:pt x="117563" y="11154"/>
                    <a:pt x="115136" y="14024"/>
                  </a:cubicBezTo>
                  <a:cubicBezTo>
                    <a:pt x="112631" y="16999"/>
                    <a:pt x="110700" y="20444"/>
                    <a:pt x="109447" y="24124"/>
                  </a:cubicBezTo>
                  <a:cubicBezTo>
                    <a:pt x="108247" y="27803"/>
                    <a:pt x="107699" y="31665"/>
                    <a:pt x="107803" y="35528"/>
                  </a:cubicBezTo>
                  <a:cubicBezTo>
                    <a:pt x="107933" y="39103"/>
                    <a:pt x="108377" y="42652"/>
                    <a:pt x="109160" y="46122"/>
                  </a:cubicBezTo>
                  <a:cubicBezTo>
                    <a:pt x="109865" y="49463"/>
                    <a:pt x="110700" y="52646"/>
                    <a:pt x="111404" y="55700"/>
                  </a:cubicBezTo>
                  <a:cubicBezTo>
                    <a:pt x="112161" y="58622"/>
                    <a:pt x="112709" y="61571"/>
                    <a:pt x="113127" y="64546"/>
                  </a:cubicBezTo>
                  <a:cubicBezTo>
                    <a:pt x="113283" y="65903"/>
                    <a:pt x="113388" y="67286"/>
                    <a:pt x="113388" y="68669"/>
                  </a:cubicBezTo>
                  <a:cubicBezTo>
                    <a:pt x="113414" y="68982"/>
                    <a:pt x="113361" y="69322"/>
                    <a:pt x="113361" y="69635"/>
                  </a:cubicBezTo>
                  <a:lnTo>
                    <a:pt x="113309" y="70626"/>
                  </a:lnTo>
                  <a:cubicBezTo>
                    <a:pt x="113283" y="70783"/>
                    <a:pt x="113283" y="70940"/>
                    <a:pt x="113283" y="71122"/>
                  </a:cubicBezTo>
                  <a:lnTo>
                    <a:pt x="113231" y="71592"/>
                  </a:lnTo>
                  <a:lnTo>
                    <a:pt x="113100" y="72584"/>
                  </a:lnTo>
                  <a:cubicBezTo>
                    <a:pt x="112709" y="75193"/>
                    <a:pt x="111978" y="77751"/>
                    <a:pt x="110908" y="80151"/>
                  </a:cubicBezTo>
                  <a:lnTo>
                    <a:pt x="110517" y="81143"/>
                  </a:lnTo>
                  <a:cubicBezTo>
                    <a:pt x="110386" y="81482"/>
                    <a:pt x="110204" y="81822"/>
                    <a:pt x="110021" y="82187"/>
                  </a:cubicBezTo>
                  <a:cubicBezTo>
                    <a:pt x="109865" y="82552"/>
                    <a:pt x="109682" y="82918"/>
                    <a:pt x="109473" y="83309"/>
                  </a:cubicBezTo>
                  <a:lnTo>
                    <a:pt x="108821" y="84483"/>
                  </a:lnTo>
                  <a:lnTo>
                    <a:pt x="108508" y="85084"/>
                  </a:lnTo>
                  <a:lnTo>
                    <a:pt x="108116" y="85658"/>
                  </a:lnTo>
                  <a:lnTo>
                    <a:pt x="107307" y="86858"/>
                  </a:lnTo>
                  <a:lnTo>
                    <a:pt x="106420" y="88032"/>
                  </a:lnTo>
                  <a:lnTo>
                    <a:pt x="105976" y="88633"/>
                  </a:lnTo>
                  <a:lnTo>
                    <a:pt x="105480" y="89181"/>
                  </a:lnTo>
                  <a:cubicBezTo>
                    <a:pt x="104228" y="90642"/>
                    <a:pt x="102845" y="91973"/>
                    <a:pt x="101331" y="93147"/>
                  </a:cubicBezTo>
                  <a:cubicBezTo>
                    <a:pt x="100105" y="94113"/>
                    <a:pt x="98800" y="94974"/>
                    <a:pt x="97417" y="95731"/>
                  </a:cubicBezTo>
                  <a:lnTo>
                    <a:pt x="96164" y="96383"/>
                  </a:lnTo>
                  <a:lnTo>
                    <a:pt x="94833" y="96957"/>
                  </a:lnTo>
                  <a:lnTo>
                    <a:pt x="94181" y="97244"/>
                  </a:lnTo>
                  <a:cubicBezTo>
                    <a:pt x="93946" y="97323"/>
                    <a:pt x="93711" y="97401"/>
                    <a:pt x="93476" y="97479"/>
                  </a:cubicBezTo>
                  <a:lnTo>
                    <a:pt x="92093" y="97975"/>
                  </a:lnTo>
                  <a:cubicBezTo>
                    <a:pt x="90162" y="98575"/>
                    <a:pt x="88179" y="99019"/>
                    <a:pt x="86170" y="99332"/>
                  </a:cubicBezTo>
                  <a:cubicBezTo>
                    <a:pt x="84082" y="99671"/>
                    <a:pt x="81968" y="99906"/>
                    <a:pt x="79854" y="100010"/>
                  </a:cubicBezTo>
                  <a:cubicBezTo>
                    <a:pt x="78758" y="100063"/>
                    <a:pt x="77688" y="100141"/>
                    <a:pt x="76592" y="100141"/>
                  </a:cubicBezTo>
                  <a:lnTo>
                    <a:pt x="74922" y="100193"/>
                  </a:lnTo>
                  <a:lnTo>
                    <a:pt x="73226" y="100193"/>
                  </a:lnTo>
                  <a:cubicBezTo>
                    <a:pt x="68737" y="100193"/>
                    <a:pt x="64066" y="99984"/>
                    <a:pt x="59239" y="99984"/>
                  </a:cubicBezTo>
                  <a:cubicBezTo>
                    <a:pt x="59004" y="99979"/>
                    <a:pt x="58766" y="99977"/>
                    <a:pt x="58526" y="99977"/>
                  </a:cubicBezTo>
                  <a:cubicBezTo>
                    <a:pt x="57565" y="99977"/>
                    <a:pt x="56572" y="100010"/>
                    <a:pt x="55611" y="100010"/>
                  </a:cubicBezTo>
                  <a:cubicBezTo>
                    <a:pt x="55011" y="100010"/>
                    <a:pt x="54359" y="100037"/>
                    <a:pt x="53758" y="100063"/>
                  </a:cubicBezTo>
                  <a:cubicBezTo>
                    <a:pt x="53132" y="100089"/>
                    <a:pt x="52506" y="100115"/>
                    <a:pt x="51906" y="100141"/>
                  </a:cubicBezTo>
                  <a:cubicBezTo>
                    <a:pt x="49400" y="100271"/>
                    <a:pt x="46921" y="100506"/>
                    <a:pt x="44416" y="100846"/>
                  </a:cubicBezTo>
                  <a:cubicBezTo>
                    <a:pt x="41885" y="101159"/>
                    <a:pt x="39380" y="101628"/>
                    <a:pt x="36927" y="102229"/>
                  </a:cubicBezTo>
                  <a:cubicBezTo>
                    <a:pt x="35674" y="102490"/>
                    <a:pt x="34421" y="102803"/>
                    <a:pt x="33195" y="103194"/>
                  </a:cubicBezTo>
                  <a:cubicBezTo>
                    <a:pt x="31968" y="103586"/>
                    <a:pt x="30742" y="104003"/>
                    <a:pt x="29515" y="104447"/>
                  </a:cubicBezTo>
                  <a:cubicBezTo>
                    <a:pt x="28289" y="104864"/>
                    <a:pt x="27062" y="105386"/>
                    <a:pt x="25862" y="105908"/>
                  </a:cubicBezTo>
                  <a:cubicBezTo>
                    <a:pt x="24688" y="106482"/>
                    <a:pt x="23487" y="107030"/>
                    <a:pt x="22313" y="107683"/>
                  </a:cubicBezTo>
                  <a:cubicBezTo>
                    <a:pt x="21739" y="107996"/>
                    <a:pt x="21165" y="108309"/>
                    <a:pt x="20591" y="108648"/>
                  </a:cubicBezTo>
                  <a:cubicBezTo>
                    <a:pt x="20016" y="109014"/>
                    <a:pt x="19442" y="109353"/>
                    <a:pt x="18894" y="109718"/>
                  </a:cubicBezTo>
                  <a:lnTo>
                    <a:pt x="17224" y="110840"/>
                  </a:lnTo>
                  <a:lnTo>
                    <a:pt x="16807" y="111127"/>
                  </a:lnTo>
                  <a:lnTo>
                    <a:pt x="16389" y="111440"/>
                  </a:lnTo>
                  <a:cubicBezTo>
                    <a:pt x="16128" y="111649"/>
                    <a:pt x="15841" y="111858"/>
                    <a:pt x="15580" y="112067"/>
                  </a:cubicBezTo>
                  <a:cubicBezTo>
                    <a:pt x="11274" y="115459"/>
                    <a:pt x="7673" y="119661"/>
                    <a:pt x="4959" y="124410"/>
                  </a:cubicBezTo>
                  <a:cubicBezTo>
                    <a:pt x="2141" y="129290"/>
                    <a:pt x="471" y="134718"/>
                    <a:pt x="79" y="140329"/>
                  </a:cubicBezTo>
                  <a:cubicBezTo>
                    <a:pt x="1" y="141790"/>
                    <a:pt x="1" y="143225"/>
                    <a:pt x="105" y="144661"/>
                  </a:cubicBezTo>
                  <a:cubicBezTo>
                    <a:pt x="210" y="146122"/>
                    <a:pt x="418" y="147557"/>
                    <a:pt x="732" y="148992"/>
                  </a:cubicBezTo>
                  <a:cubicBezTo>
                    <a:pt x="1384" y="151785"/>
                    <a:pt x="2376" y="154473"/>
                    <a:pt x="3680" y="157030"/>
                  </a:cubicBezTo>
                  <a:cubicBezTo>
                    <a:pt x="4959" y="159457"/>
                    <a:pt x="6473" y="161753"/>
                    <a:pt x="8221" y="163893"/>
                  </a:cubicBezTo>
                  <a:cubicBezTo>
                    <a:pt x="9891" y="165903"/>
                    <a:pt x="11692" y="167808"/>
                    <a:pt x="13623" y="169556"/>
                  </a:cubicBezTo>
                  <a:cubicBezTo>
                    <a:pt x="17329" y="172818"/>
                    <a:pt x="21269" y="175767"/>
                    <a:pt x="25444" y="178403"/>
                  </a:cubicBezTo>
                  <a:lnTo>
                    <a:pt x="28445" y="180308"/>
                  </a:lnTo>
                  <a:cubicBezTo>
                    <a:pt x="28941" y="180621"/>
                    <a:pt x="29463" y="180934"/>
                    <a:pt x="29959" y="181221"/>
                  </a:cubicBezTo>
                  <a:lnTo>
                    <a:pt x="31499" y="182134"/>
                  </a:lnTo>
                  <a:cubicBezTo>
                    <a:pt x="33508" y="183361"/>
                    <a:pt x="35596" y="184483"/>
                    <a:pt x="37657" y="185657"/>
                  </a:cubicBezTo>
                  <a:cubicBezTo>
                    <a:pt x="41833" y="187875"/>
                    <a:pt x="46034" y="190015"/>
                    <a:pt x="50366" y="191920"/>
                  </a:cubicBezTo>
                  <a:cubicBezTo>
                    <a:pt x="52506" y="192912"/>
                    <a:pt x="54698" y="193773"/>
                    <a:pt x="56864" y="194686"/>
                  </a:cubicBezTo>
                  <a:cubicBezTo>
                    <a:pt x="57960" y="195130"/>
                    <a:pt x="59056" y="195548"/>
                    <a:pt x="60152" y="195965"/>
                  </a:cubicBezTo>
                  <a:cubicBezTo>
                    <a:pt x="61248" y="196409"/>
                    <a:pt x="62344" y="196826"/>
                    <a:pt x="63466" y="197218"/>
                  </a:cubicBezTo>
                  <a:lnTo>
                    <a:pt x="66780" y="198392"/>
                  </a:lnTo>
                  <a:cubicBezTo>
                    <a:pt x="67902" y="198757"/>
                    <a:pt x="69025" y="199123"/>
                    <a:pt x="70121" y="199488"/>
                  </a:cubicBezTo>
                  <a:lnTo>
                    <a:pt x="71817" y="200036"/>
                  </a:lnTo>
                  <a:cubicBezTo>
                    <a:pt x="72365" y="200219"/>
                    <a:pt x="72939" y="200375"/>
                    <a:pt x="73487" y="200532"/>
                  </a:cubicBezTo>
                  <a:lnTo>
                    <a:pt x="76879" y="201550"/>
                  </a:lnTo>
                  <a:lnTo>
                    <a:pt x="80272" y="202463"/>
                  </a:lnTo>
                  <a:lnTo>
                    <a:pt x="81994" y="202907"/>
                  </a:lnTo>
                  <a:cubicBezTo>
                    <a:pt x="82568" y="203063"/>
                    <a:pt x="83116" y="203194"/>
                    <a:pt x="83690" y="203324"/>
                  </a:cubicBezTo>
                  <a:lnTo>
                    <a:pt x="87109" y="204133"/>
                  </a:lnTo>
                  <a:lnTo>
                    <a:pt x="90554" y="204864"/>
                  </a:lnTo>
                  <a:lnTo>
                    <a:pt x="92276" y="205229"/>
                  </a:lnTo>
                  <a:lnTo>
                    <a:pt x="94024" y="205542"/>
                  </a:lnTo>
                  <a:lnTo>
                    <a:pt x="97469" y="206169"/>
                  </a:lnTo>
                  <a:lnTo>
                    <a:pt x="100940" y="206717"/>
                  </a:lnTo>
                  <a:lnTo>
                    <a:pt x="102688" y="207004"/>
                  </a:lnTo>
                  <a:lnTo>
                    <a:pt x="104437" y="207212"/>
                  </a:lnTo>
                  <a:lnTo>
                    <a:pt x="107933" y="207682"/>
                  </a:lnTo>
                  <a:lnTo>
                    <a:pt x="111430" y="208021"/>
                  </a:lnTo>
                  <a:lnTo>
                    <a:pt x="113179" y="208204"/>
                  </a:lnTo>
                  <a:lnTo>
                    <a:pt x="114927" y="208335"/>
                  </a:lnTo>
                  <a:lnTo>
                    <a:pt x="118424" y="208595"/>
                  </a:lnTo>
                  <a:lnTo>
                    <a:pt x="121947" y="208778"/>
                  </a:lnTo>
                  <a:lnTo>
                    <a:pt x="123695" y="208856"/>
                  </a:lnTo>
                  <a:lnTo>
                    <a:pt x="125444" y="208909"/>
                  </a:lnTo>
                  <a:lnTo>
                    <a:pt x="128941" y="208961"/>
                  </a:lnTo>
                  <a:lnTo>
                    <a:pt x="134238" y="208961"/>
                  </a:lnTo>
                  <a:lnTo>
                    <a:pt x="135987" y="208883"/>
                  </a:lnTo>
                  <a:lnTo>
                    <a:pt x="139509" y="208778"/>
                  </a:lnTo>
                  <a:lnTo>
                    <a:pt x="143006" y="208569"/>
                  </a:lnTo>
                  <a:lnTo>
                    <a:pt x="144755" y="208465"/>
                  </a:lnTo>
                  <a:lnTo>
                    <a:pt x="146503" y="208308"/>
                  </a:lnTo>
                  <a:lnTo>
                    <a:pt x="150026" y="207995"/>
                  </a:lnTo>
                  <a:lnTo>
                    <a:pt x="153523" y="207604"/>
                  </a:lnTo>
                  <a:cubicBezTo>
                    <a:pt x="154097" y="207552"/>
                    <a:pt x="154671" y="207473"/>
                    <a:pt x="155245" y="207395"/>
                  </a:cubicBezTo>
                  <a:lnTo>
                    <a:pt x="156994" y="207160"/>
                  </a:lnTo>
                  <a:lnTo>
                    <a:pt x="160491" y="206664"/>
                  </a:lnTo>
                  <a:lnTo>
                    <a:pt x="163961" y="206064"/>
                  </a:lnTo>
                  <a:cubicBezTo>
                    <a:pt x="164535" y="205960"/>
                    <a:pt x="165110" y="205881"/>
                    <a:pt x="165684" y="205777"/>
                  </a:cubicBezTo>
                  <a:lnTo>
                    <a:pt x="167406" y="205438"/>
                  </a:lnTo>
                  <a:cubicBezTo>
                    <a:pt x="168554" y="205203"/>
                    <a:pt x="169702" y="204968"/>
                    <a:pt x="170851" y="204733"/>
                  </a:cubicBezTo>
                  <a:lnTo>
                    <a:pt x="174295" y="203950"/>
                  </a:lnTo>
                  <a:cubicBezTo>
                    <a:pt x="174869" y="203820"/>
                    <a:pt x="175444" y="203689"/>
                    <a:pt x="176018" y="203559"/>
                  </a:cubicBezTo>
                  <a:lnTo>
                    <a:pt x="177714" y="203115"/>
                  </a:lnTo>
                  <a:cubicBezTo>
                    <a:pt x="178862" y="202828"/>
                    <a:pt x="180010" y="202541"/>
                    <a:pt x="181132" y="202228"/>
                  </a:cubicBezTo>
                  <a:cubicBezTo>
                    <a:pt x="183403" y="201576"/>
                    <a:pt x="185647" y="200949"/>
                    <a:pt x="187891" y="200219"/>
                  </a:cubicBezTo>
                  <a:cubicBezTo>
                    <a:pt x="192380" y="198810"/>
                    <a:pt x="196816" y="197192"/>
                    <a:pt x="201200" y="195417"/>
                  </a:cubicBezTo>
                  <a:cubicBezTo>
                    <a:pt x="210021" y="191816"/>
                    <a:pt x="218450" y="187327"/>
                    <a:pt x="226383" y="182030"/>
                  </a:cubicBezTo>
                  <a:cubicBezTo>
                    <a:pt x="230375" y="179342"/>
                    <a:pt x="234211" y="176393"/>
                    <a:pt x="237839" y="173236"/>
                  </a:cubicBezTo>
                  <a:cubicBezTo>
                    <a:pt x="241492" y="170026"/>
                    <a:pt x="244937" y="166581"/>
                    <a:pt x="248121" y="162902"/>
                  </a:cubicBezTo>
                  <a:cubicBezTo>
                    <a:pt x="251330" y="159222"/>
                    <a:pt x="254227" y="155282"/>
                    <a:pt x="256810" y="151132"/>
                  </a:cubicBezTo>
                  <a:cubicBezTo>
                    <a:pt x="259446" y="146957"/>
                    <a:pt x="261717" y="142599"/>
                    <a:pt x="263648" y="138058"/>
                  </a:cubicBezTo>
                  <a:cubicBezTo>
                    <a:pt x="266120" y="132280"/>
                    <a:pt x="267893" y="126234"/>
                    <a:pt x="268930" y="120057"/>
                  </a:cubicBezTo>
                  <a:lnTo>
                    <a:pt x="268930" y="120057"/>
                  </a:lnTo>
                  <a:cubicBezTo>
                    <a:pt x="268471" y="122736"/>
                    <a:pt x="267867" y="125392"/>
                    <a:pt x="267118" y="128011"/>
                  </a:cubicBezTo>
                  <a:cubicBezTo>
                    <a:pt x="265370" y="134092"/>
                    <a:pt x="262995" y="139989"/>
                    <a:pt x="259994" y="145574"/>
                  </a:cubicBezTo>
                  <a:cubicBezTo>
                    <a:pt x="259812" y="145913"/>
                    <a:pt x="259629" y="146252"/>
                    <a:pt x="259446" y="146618"/>
                  </a:cubicBezTo>
                  <a:lnTo>
                    <a:pt x="258846" y="147609"/>
                  </a:lnTo>
                  <a:lnTo>
                    <a:pt x="257672" y="149645"/>
                  </a:lnTo>
                  <a:cubicBezTo>
                    <a:pt x="257489" y="149984"/>
                    <a:pt x="257280" y="150323"/>
                    <a:pt x="257045" y="150636"/>
                  </a:cubicBezTo>
                  <a:lnTo>
                    <a:pt x="256419" y="151628"/>
                  </a:lnTo>
                  <a:lnTo>
                    <a:pt x="255166" y="153585"/>
                  </a:lnTo>
                  <a:lnTo>
                    <a:pt x="253809" y="155490"/>
                  </a:lnTo>
                  <a:lnTo>
                    <a:pt x="253131" y="156430"/>
                  </a:lnTo>
                  <a:cubicBezTo>
                    <a:pt x="252896" y="156769"/>
                    <a:pt x="252687" y="157082"/>
                    <a:pt x="252452" y="157369"/>
                  </a:cubicBezTo>
                  <a:lnTo>
                    <a:pt x="251017" y="159222"/>
                  </a:lnTo>
                  <a:lnTo>
                    <a:pt x="250287" y="160135"/>
                  </a:lnTo>
                  <a:cubicBezTo>
                    <a:pt x="250052" y="160449"/>
                    <a:pt x="249791" y="160736"/>
                    <a:pt x="249556" y="161049"/>
                  </a:cubicBezTo>
                  <a:cubicBezTo>
                    <a:pt x="245615" y="165798"/>
                    <a:pt x="241257" y="170182"/>
                    <a:pt x="236534" y="174149"/>
                  </a:cubicBezTo>
                  <a:lnTo>
                    <a:pt x="235673" y="174906"/>
                  </a:lnTo>
                  <a:lnTo>
                    <a:pt x="234786" y="175610"/>
                  </a:lnTo>
                  <a:lnTo>
                    <a:pt x="232985" y="177046"/>
                  </a:lnTo>
                  <a:cubicBezTo>
                    <a:pt x="231785" y="177985"/>
                    <a:pt x="230558" y="178872"/>
                    <a:pt x="229332" y="179786"/>
                  </a:cubicBezTo>
                  <a:cubicBezTo>
                    <a:pt x="228079" y="180647"/>
                    <a:pt x="226826" y="181508"/>
                    <a:pt x="225574" y="182343"/>
                  </a:cubicBezTo>
                  <a:lnTo>
                    <a:pt x="223669" y="183596"/>
                  </a:lnTo>
                  <a:cubicBezTo>
                    <a:pt x="223016" y="183987"/>
                    <a:pt x="222390" y="184405"/>
                    <a:pt x="221738" y="184796"/>
                  </a:cubicBezTo>
                  <a:cubicBezTo>
                    <a:pt x="216597" y="187901"/>
                    <a:pt x="211247" y="190694"/>
                    <a:pt x="205741" y="193147"/>
                  </a:cubicBezTo>
                  <a:cubicBezTo>
                    <a:pt x="200313" y="195574"/>
                    <a:pt x="194754" y="197713"/>
                    <a:pt x="189066" y="199514"/>
                  </a:cubicBezTo>
                  <a:lnTo>
                    <a:pt x="186952" y="200166"/>
                  </a:lnTo>
                  <a:lnTo>
                    <a:pt x="185882" y="200506"/>
                  </a:lnTo>
                  <a:lnTo>
                    <a:pt x="184812" y="200819"/>
                  </a:lnTo>
                  <a:lnTo>
                    <a:pt x="180532" y="202045"/>
                  </a:lnTo>
                  <a:lnTo>
                    <a:pt x="176226" y="203141"/>
                  </a:lnTo>
                  <a:cubicBezTo>
                    <a:pt x="174791" y="203481"/>
                    <a:pt x="173330" y="203794"/>
                    <a:pt x="171894" y="204133"/>
                  </a:cubicBezTo>
                  <a:cubicBezTo>
                    <a:pt x="166101" y="205386"/>
                    <a:pt x="160282" y="206377"/>
                    <a:pt x="154384" y="207108"/>
                  </a:cubicBezTo>
                  <a:cubicBezTo>
                    <a:pt x="148513" y="207839"/>
                    <a:pt x="142615" y="208282"/>
                    <a:pt x="136691" y="208439"/>
                  </a:cubicBezTo>
                  <a:cubicBezTo>
                    <a:pt x="134653" y="208502"/>
                    <a:pt x="132612" y="208534"/>
                    <a:pt x="130569" y="208534"/>
                  </a:cubicBezTo>
                  <a:cubicBezTo>
                    <a:pt x="126676" y="208534"/>
                    <a:pt x="122779" y="208418"/>
                    <a:pt x="118894" y="208178"/>
                  </a:cubicBezTo>
                  <a:cubicBezTo>
                    <a:pt x="112970" y="207813"/>
                    <a:pt x="107046" y="207186"/>
                    <a:pt x="101149" y="206299"/>
                  </a:cubicBezTo>
                  <a:lnTo>
                    <a:pt x="98956" y="205934"/>
                  </a:lnTo>
                  <a:cubicBezTo>
                    <a:pt x="98226" y="205829"/>
                    <a:pt x="97469" y="205725"/>
                    <a:pt x="96738" y="205568"/>
                  </a:cubicBezTo>
                  <a:lnTo>
                    <a:pt x="92354" y="204759"/>
                  </a:lnTo>
                  <a:lnTo>
                    <a:pt x="87944" y="203846"/>
                  </a:lnTo>
                  <a:cubicBezTo>
                    <a:pt x="86483" y="203507"/>
                    <a:pt x="85047" y="203141"/>
                    <a:pt x="83586" y="202802"/>
                  </a:cubicBezTo>
                  <a:cubicBezTo>
                    <a:pt x="77767" y="201367"/>
                    <a:pt x="71999" y="199671"/>
                    <a:pt x="66284" y="197713"/>
                  </a:cubicBezTo>
                  <a:cubicBezTo>
                    <a:pt x="60596" y="195756"/>
                    <a:pt x="54985" y="193512"/>
                    <a:pt x="49453" y="190981"/>
                  </a:cubicBezTo>
                  <a:cubicBezTo>
                    <a:pt x="43920" y="188476"/>
                    <a:pt x="38492" y="185683"/>
                    <a:pt x="33169" y="182630"/>
                  </a:cubicBezTo>
                  <a:lnTo>
                    <a:pt x="33169" y="182630"/>
                  </a:lnTo>
                  <a:cubicBezTo>
                    <a:pt x="33586" y="182787"/>
                    <a:pt x="34004" y="182891"/>
                    <a:pt x="34421" y="182995"/>
                  </a:cubicBezTo>
                  <a:cubicBezTo>
                    <a:pt x="34630" y="182969"/>
                    <a:pt x="34343" y="182734"/>
                    <a:pt x="32882" y="181769"/>
                  </a:cubicBezTo>
                  <a:lnTo>
                    <a:pt x="32882" y="181769"/>
                  </a:lnTo>
                  <a:cubicBezTo>
                    <a:pt x="54176" y="193799"/>
                    <a:pt x="77532" y="201811"/>
                    <a:pt x="101749" y="205412"/>
                  </a:cubicBezTo>
                  <a:cubicBezTo>
                    <a:pt x="107725" y="206299"/>
                    <a:pt x="113701" y="206899"/>
                    <a:pt x="119703" y="207265"/>
                  </a:cubicBezTo>
                  <a:cubicBezTo>
                    <a:pt x="123506" y="207497"/>
                    <a:pt x="127319" y="207613"/>
                    <a:pt x="131136" y="207613"/>
                  </a:cubicBezTo>
                  <a:cubicBezTo>
                    <a:pt x="133318" y="207613"/>
                    <a:pt x="135500" y="207575"/>
                    <a:pt x="137683" y="207499"/>
                  </a:cubicBezTo>
                  <a:cubicBezTo>
                    <a:pt x="143659" y="207317"/>
                    <a:pt x="149635" y="206847"/>
                    <a:pt x="155585" y="206116"/>
                  </a:cubicBezTo>
                  <a:cubicBezTo>
                    <a:pt x="161534" y="205386"/>
                    <a:pt x="167432" y="204342"/>
                    <a:pt x="173278" y="203037"/>
                  </a:cubicBezTo>
                  <a:cubicBezTo>
                    <a:pt x="185047" y="200427"/>
                    <a:pt x="196477" y="196617"/>
                    <a:pt x="207437" y="191633"/>
                  </a:cubicBezTo>
                  <a:cubicBezTo>
                    <a:pt x="218450" y="186571"/>
                    <a:pt x="228940" y="180047"/>
                    <a:pt x="238230" y="171826"/>
                  </a:cubicBezTo>
                  <a:cubicBezTo>
                    <a:pt x="242901" y="167677"/>
                    <a:pt x="247155" y="163084"/>
                    <a:pt x="250939" y="158126"/>
                  </a:cubicBezTo>
                  <a:cubicBezTo>
                    <a:pt x="254801" y="153116"/>
                    <a:pt x="258115" y="147740"/>
                    <a:pt x="260855" y="142077"/>
                  </a:cubicBezTo>
                  <a:cubicBezTo>
                    <a:pt x="263648" y="136310"/>
                    <a:pt x="265735" y="130256"/>
                    <a:pt x="267144" y="124019"/>
                  </a:cubicBezTo>
                  <a:cubicBezTo>
                    <a:pt x="267223" y="123627"/>
                    <a:pt x="267327" y="123236"/>
                    <a:pt x="267405" y="122844"/>
                  </a:cubicBezTo>
                  <a:lnTo>
                    <a:pt x="267614" y="121644"/>
                  </a:lnTo>
                  <a:lnTo>
                    <a:pt x="268032" y="119269"/>
                  </a:lnTo>
                  <a:cubicBezTo>
                    <a:pt x="268188" y="118460"/>
                    <a:pt x="268267" y="117677"/>
                    <a:pt x="268371" y="116868"/>
                  </a:cubicBezTo>
                  <a:cubicBezTo>
                    <a:pt x="268449" y="116059"/>
                    <a:pt x="268580" y="115250"/>
                    <a:pt x="268632" y="114441"/>
                  </a:cubicBezTo>
                  <a:lnTo>
                    <a:pt x="268789" y="112015"/>
                  </a:lnTo>
                  <a:lnTo>
                    <a:pt x="268893" y="110840"/>
                  </a:lnTo>
                  <a:lnTo>
                    <a:pt x="268893" y="109614"/>
                  </a:lnTo>
                  <a:lnTo>
                    <a:pt x="268893" y="105960"/>
                  </a:lnTo>
                  <a:lnTo>
                    <a:pt x="268815" y="104734"/>
                  </a:lnTo>
                  <a:lnTo>
                    <a:pt x="269989" y="104682"/>
                  </a:lnTo>
                  <a:lnTo>
                    <a:pt x="269806" y="101211"/>
                  </a:lnTo>
                  <a:lnTo>
                    <a:pt x="269415" y="97766"/>
                  </a:lnTo>
                  <a:cubicBezTo>
                    <a:pt x="269310" y="96618"/>
                    <a:pt x="269128" y="95444"/>
                    <a:pt x="268893" y="94322"/>
                  </a:cubicBezTo>
                  <a:cubicBezTo>
                    <a:pt x="268684" y="93199"/>
                    <a:pt x="268528" y="92051"/>
                    <a:pt x="268240" y="90929"/>
                  </a:cubicBezTo>
                  <a:lnTo>
                    <a:pt x="267484" y="87537"/>
                  </a:lnTo>
                  <a:cubicBezTo>
                    <a:pt x="267171" y="86441"/>
                    <a:pt x="266857" y="85318"/>
                    <a:pt x="266518" y="84222"/>
                  </a:cubicBezTo>
                  <a:cubicBezTo>
                    <a:pt x="266362" y="83674"/>
                    <a:pt x="266205" y="83100"/>
                    <a:pt x="266022" y="82578"/>
                  </a:cubicBezTo>
                  <a:lnTo>
                    <a:pt x="265448" y="80934"/>
                  </a:lnTo>
                  <a:lnTo>
                    <a:pt x="264900" y="79316"/>
                  </a:lnTo>
                  <a:lnTo>
                    <a:pt x="264613" y="78481"/>
                  </a:lnTo>
                  <a:lnTo>
                    <a:pt x="264274" y="77698"/>
                  </a:lnTo>
                  <a:lnTo>
                    <a:pt x="262969" y="74489"/>
                  </a:lnTo>
                  <a:cubicBezTo>
                    <a:pt x="262525" y="73445"/>
                    <a:pt x="262030" y="72401"/>
                    <a:pt x="261560" y="71357"/>
                  </a:cubicBezTo>
                  <a:lnTo>
                    <a:pt x="260829" y="69818"/>
                  </a:lnTo>
                  <a:lnTo>
                    <a:pt x="260020" y="68278"/>
                  </a:lnTo>
                  <a:lnTo>
                    <a:pt x="259237" y="66764"/>
                  </a:lnTo>
                  <a:cubicBezTo>
                    <a:pt x="258950" y="66268"/>
                    <a:pt x="258715" y="65747"/>
                    <a:pt x="258402" y="65251"/>
                  </a:cubicBezTo>
                  <a:lnTo>
                    <a:pt x="256680" y="62276"/>
                  </a:lnTo>
                  <a:cubicBezTo>
                    <a:pt x="256393" y="61780"/>
                    <a:pt x="256106" y="61310"/>
                    <a:pt x="255767" y="60841"/>
                  </a:cubicBezTo>
                  <a:lnTo>
                    <a:pt x="254853" y="59379"/>
                  </a:lnTo>
                  <a:lnTo>
                    <a:pt x="253914" y="57944"/>
                  </a:lnTo>
                  <a:cubicBezTo>
                    <a:pt x="253601" y="57474"/>
                    <a:pt x="253261" y="57004"/>
                    <a:pt x="252948" y="56535"/>
                  </a:cubicBezTo>
                  <a:cubicBezTo>
                    <a:pt x="252270" y="55621"/>
                    <a:pt x="251617" y="54682"/>
                    <a:pt x="250939" y="53742"/>
                  </a:cubicBezTo>
                  <a:cubicBezTo>
                    <a:pt x="245459" y="46409"/>
                    <a:pt x="239091" y="39781"/>
                    <a:pt x="231967" y="34014"/>
                  </a:cubicBezTo>
                  <a:cubicBezTo>
                    <a:pt x="224921" y="28221"/>
                    <a:pt x="217327" y="23236"/>
                    <a:pt x="209603" y="18800"/>
                  </a:cubicBezTo>
                  <a:cubicBezTo>
                    <a:pt x="206367" y="16973"/>
                    <a:pt x="203210" y="15329"/>
                    <a:pt x="200156" y="13816"/>
                  </a:cubicBezTo>
                  <a:cubicBezTo>
                    <a:pt x="197129" y="12276"/>
                    <a:pt x="194180" y="10893"/>
                    <a:pt x="191336" y="9588"/>
                  </a:cubicBezTo>
                  <a:cubicBezTo>
                    <a:pt x="188518" y="8283"/>
                    <a:pt x="185725" y="7083"/>
                    <a:pt x="182985" y="5961"/>
                  </a:cubicBezTo>
                  <a:lnTo>
                    <a:pt x="180950" y="5152"/>
                  </a:lnTo>
                  <a:lnTo>
                    <a:pt x="179932" y="4760"/>
                  </a:lnTo>
                  <a:lnTo>
                    <a:pt x="178914" y="4421"/>
                  </a:lnTo>
                  <a:lnTo>
                    <a:pt x="176905" y="3691"/>
                  </a:lnTo>
                  <a:lnTo>
                    <a:pt x="174896" y="3038"/>
                  </a:lnTo>
                  <a:lnTo>
                    <a:pt x="174896" y="3038"/>
                  </a:lnTo>
                  <a:cubicBezTo>
                    <a:pt x="178079" y="4317"/>
                    <a:pt x="181132" y="5752"/>
                    <a:pt x="184081" y="7213"/>
                  </a:cubicBezTo>
                  <a:cubicBezTo>
                    <a:pt x="185595" y="7944"/>
                    <a:pt x="187030" y="8701"/>
                    <a:pt x="188491" y="9458"/>
                  </a:cubicBezTo>
                  <a:lnTo>
                    <a:pt x="192823" y="11728"/>
                  </a:lnTo>
                  <a:cubicBezTo>
                    <a:pt x="198591" y="14781"/>
                    <a:pt x="204410" y="17913"/>
                    <a:pt x="210177" y="21331"/>
                  </a:cubicBezTo>
                  <a:cubicBezTo>
                    <a:pt x="213048" y="23054"/>
                    <a:pt x="215918" y="24828"/>
                    <a:pt x="218711" y="26707"/>
                  </a:cubicBezTo>
                  <a:cubicBezTo>
                    <a:pt x="220146" y="27647"/>
                    <a:pt x="221529" y="28638"/>
                    <a:pt x="222912" y="29604"/>
                  </a:cubicBezTo>
                  <a:cubicBezTo>
                    <a:pt x="223617" y="30100"/>
                    <a:pt x="224295" y="30621"/>
                    <a:pt x="224974" y="31117"/>
                  </a:cubicBezTo>
                  <a:cubicBezTo>
                    <a:pt x="225678" y="31639"/>
                    <a:pt x="226357" y="32135"/>
                    <a:pt x="227035" y="32657"/>
                  </a:cubicBezTo>
                  <a:lnTo>
                    <a:pt x="229044" y="34249"/>
                  </a:lnTo>
                  <a:cubicBezTo>
                    <a:pt x="229749" y="34771"/>
                    <a:pt x="230401" y="35345"/>
                    <a:pt x="231054" y="35893"/>
                  </a:cubicBezTo>
                  <a:lnTo>
                    <a:pt x="232019" y="36702"/>
                  </a:lnTo>
                  <a:cubicBezTo>
                    <a:pt x="232359" y="36989"/>
                    <a:pt x="232672" y="37276"/>
                    <a:pt x="233011" y="37563"/>
                  </a:cubicBezTo>
                  <a:lnTo>
                    <a:pt x="234942" y="39285"/>
                  </a:lnTo>
                  <a:lnTo>
                    <a:pt x="236847" y="41060"/>
                  </a:lnTo>
                  <a:lnTo>
                    <a:pt x="237787" y="41947"/>
                  </a:lnTo>
                  <a:lnTo>
                    <a:pt x="238700" y="42860"/>
                  </a:lnTo>
                  <a:lnTo>
                    <a:pt x="240527" y="44713"/>
                  </a:lnTo>
                  <a:lnTo>
                    <a:pt x="242301" y="46644"/>
                  </a:lnTo>
                  <a:lnTo>
                    <a:pt x="243162" y="47610"/>
                  </a:lnTo>
                  <a:lnTo>
                    <a:pt x="243606" y="48080"/>
                  </a:lnTo>
                  <a:lnTo>
                    <a:pt x="244050" y="48575"/>
                  </a:lnTo>
                  <a:lnTo>
                    <a:pt x="245720" y="50585"/>
                  </a:lnTo>
                  <a:lnTo>
                    <a:pt x="246555" y="51576"/>
                  </a:lnTo>
                  <a:lnTo>
                    <a:pt x="247364" y="52594"/>
                  </a:lnTo>
                  <a:lnTo>
                    <a:pt x="248956" y="54682"/>
                  </a:lnTo>
                  <a:lnTo>
                    <a:pt x="249347" y="55204"/>
                  </a:lnTo>
                  <a:lnTo>
                    <a:pt x="249739" y="55726"/>
                  </a:lnTo>
                  <a:lnTo>
                    <a:pt x="250521" y="56796"/>
                  </a:lnTo>
                  <a:lnTo>
                    <a:pt x="252009" y="58936"/>
                  </a:lnTo>
                  <a:lnTo>
                    <a:pt x="253444" y="61154"/>
                  </a:lnTo>
                  <a:lnTo>
                    <a:pt x="254149" y="62250"/>
                  </a:lnTo>
                  <a:lnTo>
                    <a:pt x="254488" y="62798"/>
                  </a:lnTo>
                  <a:lnTo>
                    <a:pt x="254827" y="63372"/>
                  </a:lnTo>
                  <a:cubicBezTo>
                    <a:pt x="258455" y="69400"/>
                    <a:pt x="261429" y="75820"/>
                    <a:pt x="263648" y="82500"/>
                  </a:cubicBezTo>
                  <a:cubicBezTo>
                    <a:pt x="265918" y="89285"/>
                    <a:pt x="267275" y="96331"/>
                    <a:pt x="267640" y="103455"/>
                  </a:cubicBezTo>
                  <a:cubicBezTo>
                    <a:pt x="267666" y="104342"/>
                    <a:pt x="267719" y="105230"/>
                    <a:pt x="267745" y="106143"/>
                  </a:cubicBezTo>
                  <a:lnTo>
                    <a:pt x="267719" y="108831"/>
                  </a:lnTo>
                  <a:cubicBezTo>
                    <a:pt x="267745" y="110605"/>
                    <a:pt x="267536" y="112406"/>
                    <a:pt x="267432" y="114207"/>
                  </a:cubicBezTo>
                  <a:cubicBezTo>
                    <a:pt x="267405" y="114650"/>
                    <a:pt x="267327" y="115094"/>
                    <a:pt x="267275" y="115538"/>
                  </a:cubicBezTo>
                  <a:lnTo>
                    <a:pt x="267092" y="116868"/>
                  </a:lnTo>
                  <a:cubicBezTo>
                    <a:pt x="266962" y="117756"/>
                    <a:pt x="266884" y="118643"/>
                    <a:pt x="266701" y="119530"/>
                  </a:cubicBezTo>
                  <a:lnTo>
                    <a:pt x="266205" y="122166"/>
                  </a:lnTo>
                  <a:cubicBezTo>
                    <a:pt x="266127" y="122610"/>
                    <a:pt x="266022" y="123053"/>
                    <a:pt x="265918" y="123471"/>
                  </a:cubicBezTo>
                  <a:lnTo>
                    <a:pt x="265605" y="124775"/>
                  </a:lnTo>
                  <a:lnTo>
                    <a:pt x="265266" y="126080"/>
                  </a:lnTo>
                  <a:cubicBezTo>
                    <a:pt x="265213" y="126315"/>
                    <a:pt x="265161" y="126524"/>
                    <a:pt x="265109" y="126733"/>
                  </a:cubicBezTo>
                  <a:lnTo>
                    <a:pt x="264900" y="127385"/>
                  </a:lnTo>
                  <a:lnTo>
                    <a:pt x="264143" y="129969"/>
                  </a:lnTo>
                  <a:lnTo>
                    <a:pt x="263961" y="130621"/>
                  </a:lnTo>
                  <a:lnTo>
                    <a:pt x="263726" y="131247"/>
                  </a:lnTo>
                  <a:lnTo>
                    <a:pt x="263282" y="132500"/>
                  </a:lnTo>
                  <a:lnTo>
                    <a:pt x="262839" y="133779"/>
                  </a:lnTo>
                  <a:lnTo>
                    <a:pt x="262604" y="134405"/>
                  </a:lnTo>
                  <a:lnTo>
                    <a:pt x="262369" y="135005"/>
                  </a:lnTo>
                  <a:lnTo>
                    <a:pt x="261351" y="137484"/>
                  </a:lnTo>
                  <a:lnTo>
                    <a:pt x="261090" y="138110"/>
                  </a:lnTo>
                  <a:lnTo>
                    <a:pt x="260803" y="138711"/>
                  </a:lnTo>
                  <a:lnTo>
                    <a:pt x="260255" y="139911"/>
                  </a:lnTo>
                  <a:lnTo>
                    <a:pt x="259681" y="141138"/>
                  </a:lnTo>
                  <a:cubicBezTo>
                    <a:pt x="259498" y="141529"/>
                    <a:pt x="259316" y="141947"/>
                    <a:pt x="259107" y="142338"/>
                  </a:cubicBezTo>
                  <a:lnTo>
                    <a:pt x="257854" y="144687"/>
                  </a:lnTo>
                  <a:cubicBezTo>
                    <a:pt x="257463" y="145496"/>
                    <a:pt x="257019" y="146252"/>
                    <a:pt x="256550" y="147009"/>
                  </a:cubicBezTo>
                  <a:cubicBezTo>
                    <a:pt x="256106" y="147766"/>
                    <a:pt x="255688" y="148549"/>
                    <a:pt x="255193" y="149280"/>
                  </a:cubicBezTo>
                  <a:cubicBezTo>
                    <a:pt x="254227" y="150793"/>
                    <a:pt x="253314" y="152307"/>
                    <a:pt x="252270" y="153716"/>
                  </a:cubicBezTo>
                  <a:cubicBezTo>
                    <a:pt x="250234" y="156639"/>
                    <a:pt x="248042" y="159405"/>
                    <a:pt x="245694" y="162066"/>
                  </a:cubicBezTo>
                  <a:lnTo>
                    <a:pt x="243919" y="164024"/>
                  </a:lnTo>
                  <a:cubicBezTo>
                    <a:pt x="243606" y="164363"/>
                    <a:pt x="243319" y="164676"/>
                    <a:pt x="243006" y="165015"/>
                  </a:cubicBezTo>
                  <a:lnTo>
                    <a:pt x="242066" y="165955"/>
                  </a:lnTo>
                  <a:lnTo>
                    <a:pt x="240214" y="167834"/>
                  </a:lnTo>
                  <a:lnTo>
                    <a:pt x="238256" y="169634"/>
                  </a:lnTo>
                  <a:lnTo>
                    <a:pt x="237291" y="170522"/>
                  </a:lnTo>
                  <a:lnTo>
                    <a:pt x="236273" y="171383"/>
                  </a:lnTo>
                  <a:lnTo>
                    <a:pt x="234290" y="173105"/>
                  </a:lnTo>
                  <a:lnTo>
                    <a:pt x="232228" y="174775"/>
                  </a:lnTo>
                  <a:lnTo>
                    <a:pt x="231184" y="175584"/>
                  </a:lnTo>
                  <a:lnTo>
                    <a:pt x="230140" y="176367"/>
                  </a:lnTo>
                  <a:lnTo>
                    <a:pt x="228027" y="177933"/>
                  </a:lnTo>
                  <a:lnTo>
                    <a:pt x="225861" y="179446"/>
                  </a:lnTo>
                  <a:lnTo>
                    <a:pt x="224765" y="180177"/>
                  </a:lnTo>
                  <a:lnTo>
                    <a:pt x="223669" y="180908"/>
                  </a:lnTo>
                  <a:lnTo>
                    <a:pt x="221451" y="182317"/>
                  </a:lnTo>
                  <a:cubicBezTo>
                    <a:pt x="218476" y="184144"/>
                    <a:pt x="215449" y="185918"/>
                    <a:pt x="212343" y="187484"/>
                  </a:cubicBezTo>
                  <a:cubicBezTo>
                    <a:pt x="206184" y="190668"/>
                    <a:pt x="199791" y="193434"/>
                    <a:pt x="193241" y="195730"/>
                  </a:cubicBezTo>
                  <a:cubicBezTo>
                    <a:pt x="189979" y="196878"/>
                    <a:pt x="186717" y="197974"/>
                    <a:pt x="183403" y="198914"/>
                  </a:cubicBezTo>
                  <a:cubicBezTo>
                    <a:pt x="181733" y="199384"/>
                    <a:pt x="180089" y="199853"/>
                    <a:pt x="178418" y="200271"/>
                  </a:cubicBezTo>
                  <a:cubicBezTo>
                    <a:pt x="176748" y="200688"/>
                    <a:pt x="175078" y="201132"/>
                    <a:pt x="173408" y="201497"/>
                  </a:cubicBezTo>
                  <a:cubicBezTo>
                    <a:pt x="160047" y="204525"/>
                    <a:pt x="146425" y="206090"/>
                    <a:pt x="132751" y="206169"/>
                  </a:cubicBezTo>
                  <a:cubicBezTo>
                    <a:pt x="138466" y="206090"/>
                    <a:pt x="144285" y="205777"/>
                    <a:pt x="150183" y="205177"/>
                  </a:cubicBezTo>
                  <a:cubicBezTo>
                    <a:pt x="156054" y="204577"/>
                    <a:pt x="161978" y="203663"/>
                    <a:pt x="167902" y="202463"/>
                  </a:cubicBezTo>
                  <a:cubicBezTo>
                    <a:pt x="173826" y="201263"/>
                    <a:pt x="179723" y="199749"/>
                    <a:pt x="185569" y="197974"/>
                  </a:cubicBezTo>
                  <a:cubicBezTo>
                    <a:pt x="191440" y="196148"/>
                    <a:pt x="197234" y="194008"/>
                    <a:pt x="202870" y="191581"/>
                  </a:cubicBezTo>
                  <a:cubicBezTo>
                    <a:pt x="208533" y="189128"/>
                    <a:pt x="214039" y="186310"/>
                    <a:pt x="219337" y="183126"/>
                  </a:cubicBezTo>
                  <a:cubicBezTo>
                    <a:pt x="224608" y="179994"/>
                    <a:pt x="229645" y="176419"/>
                    <a:pt x="234394" y="172479"/>
                  </a:cubicBezTo>
                  <a:cubicBezTo>
                    <a:pt x="239065" y="168590"/>
                    <a:pt x="243371" y="164285"/>
                    <a:pt x="247312" y="159613"/>
                  </a:cubicBezTo>
                  <a:cubicBezTo>
                    <a:pt x="251148" y="155073"/>
                    <a:pt x="254540" y="150141"/>
                    <a:pt x="257437" y="144948"/>
                  </a:cubicBezTo>
                  <a:cubicBezTo>
                    <a:pt x="259472" y="141268"/>
                    <a:pt x="261221" y="137484"/>
                    <a:pt x="262708" y="133570"/>
                  </a:cubicBezTo>
                  <a:lnTo>
                    <a:pt x="263752" y="130621"/>
                  </a:lnTo>
                  <a:cubicBezTo>
                    <a:pt x="264065" y="129629"/>
                    <a:pt x="264326" y="128638"/>
                    <a:pt x="264665" y="127646"/>
                  </a:cubicBezTo>
                  <a:cubicBezTo>
                    <a:pt x="264979" y="126654"/>
                    <a:pt x="265213" y="125637"/>
                    <a:pt x="265448" y="124619"/>
                  </a:cubicBezTo>
                  <a:cubicBezTo>
                    <a:pt x="265709" y="123627"/>
                    <a:pt x="265944" y="122610"/>
                    <a:pt x="266127" y="121592"/>
                  </a:cubicBezTo>
                  <a:cubicBezTo>
                    <a:pt x="266309" y="120574"/>
                    <a:pt x="266518" y="119556"/>
                    <a:pt x="266701" y="118539"/>
                  </a:cubicBezTo>
                  <a:lnTo>
                    <a:pt x="267092" y="115485"/>
                  </a:lnTo>
                  <a:lnTo>
                    <a:pt x="267197" y="114702"/>
                  </a:lnTo>
                  <a:lnTo>
                    <a:pt x="267249" y="113946"/>
                  </a:lnTo>
                  <a:lnTo>
                    <a:pt x="267379" y="112406"/>
                  </a:lnTo>
                  <a:lnTo>
                    <a:pt x="267484" y="110866"/>
                  </a:lnTo>
                  <a:cubicBezTo>
                    <a:pt x="267536" y="110344"/>
                    <a:pt x="267536" y="109823"/>
                    <a:pt x="267536" y="109301"/>
                  </a:cubicBezTo>
                  <a:lnTo>
                    <a:pt x="267562" y="106221"/>
                  </a:lnTo>
                  <a:cubicBezTo>
                    <a:pt x="267536" y="105204"/>
                    <a:pt x="267484" y="104186"/>
                    <a:pt x="267432" y="103168"/>
                  </a:cubicBezTo>
                  <a:lnTo>
                    <a:pt x="267353" y="101628"/>
                  </a:lnTo>
                  <a:cubicBezTo>
                    <a:pt x="267327" y="101133"/>
                    <a:pt x="267249" y="100611"/>
                    <a:pt x="267197" y="100115"/>
                  </a:cubicBezTo>
                  <a:lnTo>
                    <a:pt x="266884" y="97088"/>
                  </a:lnTo>
                  <a:cubicBezTo>
                    <a:pt x="266727" y="96070"/>
                    <a:pt x="266544" y="95078"/>
                    <a:pt x="266362" y="94087"/>
                  </a:cubicBezTo>
                  <a:lnTo>
                    <a:pt x="266075" y="92573"/>
                  </a:lnTo>
                  <a:cubicBezTo>
                    <a:pt x="265996" y="92077"/>
                    <a:pt x="265866" y="91581"/>
                    <a:pt x="265761" y="91086"/>
                  </a:cubicBezTo>
                  <a:lnTo>
                    <a:pt x="265083" y="88163"/>
                  </a:lnTo>
                  <a:cubicBezTo>
                    <a:pt x="264822" y="87197"/>
                    <a:pt x="264535" y="86232"/>
                    <a:pt x="264248" y="85266"/>
                  </a:cubicBezTo>
                  <a:lnTo>
                    <a:pt x="263830" y="83831"/>
                  </a:lnTo>
                  <a:cubicBezTo>
                    <a:pt x="263674" y="83335"/>
                    <a:pt x="263517" y="82865"/>
                    <a:pt x="263361" y="82396"/>
                  </a:cubicBezTo>
                  <a:lnTo>
                    <a:pt x="262369" y="79577"/>
                  </a:lnTo>
                  <a:cubicBezTo>
                    <a:pt x="262030" y="78664"/>
                    <a:pt x="261638" y="77725"/>
                    <a:pt x="261273" y="76811"/>
                  </a:cubicBezTo>
                  <a:cubicBezTo>
                    <a:pt x="260908" y="75898"/>
                    <a:pt x="260542" y="74984"/>
                    <a:pt x="260099" y="74097"/>
                  </a:cubicBezTo>
                  <a:cubicBezTo>
                    <a:pt x="256863" y="66947"/>
                    <a:pt x="252818" y="60214"/>
                    <a:pt x="247990" y="54056"/>
                  </a:cubicBezTo>
                  <a:lnTo>
                    <a:pt x="246216" y="51759"/>
                  </a:lnTo>
                  <a:lnTo>
                    <a:pt x="244337" y="49567"/>
                  </a:lnTo>
                  <a:lnTo>
                    <a:pt x="243397" y="48445"/>
                  </a:lnTo>
                  <a:cubicBezTo>
                    <a:pt x="243058" y="48106"/>
                    <a:pt x="242745" y="47740"/>
                    <a:pt x="242406" y="47401"/>
                  </a:cubicBezTo>
                  <a:lnTo>
                    <a:pt x="240448" y="45261"/>
                  </a:lnTo>
                  <a:cubicBezTo>
                    <a:pt x="237760" y="42521"/>
                    <a:pt x="234994" y="39859"/>
                    <a:pt x="232072" y="37406"/>
                  </a:cubicBezTo>
                  <a:cubicBezTo>
                    <a:pt x="229175" y="34953"/>
                    <a:pt x="226174" y="32605"/>
                    <a:pt x="223095" y="30439"/>
                  </a:cubicBezTo>
                  <a:cubicBezTo>
                    <a:pt x="220015" y="28247"/>
                    <a:pt x="216884" y="26185"/>
                    <a:pt x="213700" y="24228"/>
                  </a:cubicBezTo>
                  <a:cubicBezTo>
                    <a:pt x="210516" y="22297"/>
                    <a:pt x="207333" y="20418"/>
                    <a:pt x="204097" y="18643"/>
                  </a:cubicBezTo>
                  <a:cubicBezTo>
                    <a:pt x="200861" y="16869"/>
                    <a:pt x="197651" y="15121"/>
                    <a:pt x="194389" y="13450"/>
                  </a:cubicBezTo>
                  <a:cubicBezTo>
                    <a:pt x="191153" y="11754"/>
                    <a:pt x="187943" y="10084"/>
                    <a:pt x="184629" y="8440"/>
                  </a:cubicBezTo>
                  <a:cubicBezTo>
                    <a:pt x="181341" y="6796"/>
                    <a:pt x="177923" y="5204"/>
                    <a:pt x="174374" y="3821"/>
                  </a:cubicBezTo>
                  <a:cubicBezTo>
                    <a:pt x="171216" y="2542"/>
                    <a:pt x="168006" y="1498"/>
                    <a:pt x="164744" y="663"/>
                  </a:cubicBezTo>
                  <a:cubicBezTo>
                    <a:pt x="161944" y="221"/>
                    <a:pt x="159105" y="0"/>
                    <a:pt x="15626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4" name="Google Shape;2934;p48"/>
          <p:cNvSpPr txBox="1"/>
          <p:nvPr>
            <p:ph idx="4294967295" type="subTitle"/>
          </p:nvPr>
        </p:nvSpPr>
        <p:spPr>
          <a:xfrm>
            <a:off x="2914700" y="2489571"/>
            <a:ext cx="1189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000">
                <a:solidFill>
                  <a:srgbClr val="FAE1C8"/>
                </a:solidFill>
              </a:rPr>
              <a:t>Venus has a beautiful name, but it’s very hot</a:t>
            </a:r>
            <a:endParaRPr sz="1000">
              <a:solidFill>
                <a:srgbClr val="FAE1C8"/>
              </a:solidFill>
            </a:endParaRPr>
          </a:p>
        </p:txBody>
      </p:sp>
      <p:sp>
        <p:nvSpPr>
          <p:cNvPr id="2935" name="Google Shape;2935;p48"/>
          <p:cNvSpPr txBox="1"/>
          <p:nvPr>
            <p:ph idx="4294967295" type="subTitle"/>
          </p:nvPr>
        </p:nvSpPr>
        <p:spPr>
          <a:xfrm>
            <a:off x="2914712" y="2241963"/>
            <a:ext cx="1189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solidFill>
                  <a:srgbClr val="FAE1C8"/>
                </a:solidFill>
                <a:latin typeface="Arvo"/>
                <a:ea typeface="Arvo"/>
                <a:cs typeface="Arvo"/>
                <a:sym typeface="Arvo"/>
              </a:rPr>
              <a:t>DAY 2</a:t>
            </a:r>
            <a:endParaRPr>
              <a:solidFill>
                <a:srgbClr val="FAE1C8"/>
              </a:solidFill>
              <a:latin typeface="Arvo"/>
              <a:ea typeface="Arvo"/>
              <a:cs typeface="Arvo"/>
              <a:sym typeface="Arvo"/>
            </a:endParaRPr>
          </a:p>
        </p:txBody>
      </p:sp>
      <p:sp>
        <p:nvSpPr>
          <p:cNvPr id="2936" name="Google Shape;2936;p48"/>
          <p:cNvSpPr txBox="1"/>
          <p:nvPr>
            <p:ph idx="4294967295" type="subTitle"/>
          </p:nvPr>
        </p:nvSpPr>
        <p:spPr>
          <a:xfrm>
            <a:off x="5057350" y="3818429"/>
            <a:ext cx="1189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000">
                <a:solidFill>
                  <a:srgbClr val="FAE1C8"/>
                </a:solidFill>
              </a:rPr>
              <a:t>Despite being red, Mars is a cold place, not hot</a:t>
            </a:r>
            <a:endParaRPr sz="1000">
              <a:solidFill>
                <a:srgbClr val="FAE1C8"/>
              </a:solidFill>
            </a:endParaRPr>
          </a:p>
        </p:txBody>
      </p:sp>
      <p:sp>
        <p:nvSpPr>
          <p:cNvPr id="2937" name="Google Shape;2937;p48"/>
          <p:cNvSpPr txBox="1"/>
          <p:nvPr>
            <p:ph idx="4294967295" type="subTitle"/>
          </p:nvPr>
        </p:nvSpPr>
        <p:spPr>
          <a:xfrm>
            <a:off x="5057362" y="3574736"/>
            <a:ext cx="1189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solidFill>
                  <a:srgbClr val="FAE1C8"/>
                </a:solidFill>
                <a:latin typeface="Arvo"/>
                <a:ea typeface="Arvo"/>
                <a:cs typeface="Arvo"/>
                <a:sym typeface="Arvo"/>
              </a:rPr>
              <a:t>DAY 3</a:t>
            </a:r>
            <a:endParaRPr>
              <a:solidFill>
                <a:srgbClr val="FAE1C8"/>
              </a:solidFill>
              <a:latin typeface="Arvo"/>
              <a:ea typeface="Arvo"/>
              <a:cs typeface="Arvo"/>
              <a:sym typeface="Arvo"/>
            </a:endParaRPr>
          </a:p>
        </p:txBody>
      </p:sp>
      <p:sp>
        <p:nvSpPr>
          <p:cNvPr id="2938" name="Google Shape;2938;p48"/>
          <p:cNvSpPr txBox="1"/>
          <p:nvPr>
            <p:ph idx="4294967295" type="subTitle"/>
          </p:nvPr>
        </p:nvSpPr>
        <p:spPr>
          <a:xfrm>
            <a:off x="7199987" y="2511776"/>
            <a:ext cx="1189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000">
                <a:solidFill>
                  <a:srgbClr val="FAE1C8"/>
                </a:solidFill>
              </a:rPr>
              <a:t>Jupiter is the biggest planet in our Solar System</a:t>
            </a:r>
            <a:endParaRPr sz="1000">
              <a:solidFill>
                <a:srgbClr val="FAE1C8"/>
              </a:solidFill>
            </a:endParaRPr>
          </a:p>
        </p:txBody>
      </p:sp>
      <p:sp>
        <p:nvSpPr>
          <p:cNvPr id="2939" name="Google Shape;2939;p48"/>
          <p:cNvSpPr txBox="1"/>
          <p:nvPr>
            <p:ph idx="4294967295" type="subTitle"/>
          </p:nvPr>
        </p:nvSpPr>
        <p:spPr>
          <a:xfrm>
            <a:off x="7200000" y="2273423"/>
            <a:ext cx="1189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solidFill>
                  <a:srgbClr val="FAE1C8"/>
                </a:solidFill>
                <a:latin typeface="Arvo"/>
                <a:ea typeface="Arvo"/>
                <a:cs typeface="Arvo"/>
                <a:sym typeface="Arvo"/>
              </a:rPr>
              <a:t>DAY 4</a:t>
            </a:r>
            <a:endParaRPr>
              <a:solidFill>
                <a:srgbClr val="FAE1C8"/>
              </a:solidFill>
              <a:latin typeface="Arvo"/>
              <a:ea typeface="Arvo"/>
              <a:cs typeface="Arvo"/>
              <a:sym typeface="Arvo"/>
            </a:endParaRPr>
          </a:p>
        </p:txBody>
      </p:sp>
      <p:sp>
        <p:nvSpPr>
          <p:cNvPr id="2940" name="Google Shape;2940;p48"/>
          <p:cNvSpPr/>
          <p:nvPr/>
        </p:nvSpPr>
        <p:spPr>
          <a:xfrm rot="9827391">
            <a:off x="2891300" y="1662027"/>
            <a:ext cx="1189500" cy="647538"/>
          </a:xfrm>
          <a:custGeom>
            <a:rect b="b" l="l" r="r" t="t"/>
            <a:pathLst>
              <a:path extrusionOk="0" h="152869" w="280814">
                <a:moveTo>
                  <a:pt x="129208" y="1"/>
                </a:moveTo>
                <a:cubicBezTo>
                  <a:pt x="96901" y="1"/>
                  <a:pt x="66152" y="4569"/>
                  <a:pt x="32805" y="11476"/>
                </a:cubicBezTo>
                <a:cubicBezTo>
                  <a:pt x="7839" y="16658"/>
                  <a:pt x="6821" y="45129"/>
                  <a:pt x="3448" y="63859"/>
                </a:cubicBezTo>
                <a:cubicBezTo>
                  <a:pt x="0" y="82928"/>
                  <a:pt x="2770" y="103183"/>
                  <a:pt x="13435" y="119369"/>
                </a:cubicBezTo>
                <a:cubicBezTo>
                  <a:pt x="19144" y="128056"/>
                  <a:pt x="26700" y="135649"/>
                  <a:pt x="35933" y="140435"/>
                </a:cubicBezTo>
                <a:cubicBezTo>
                  <a:pt x="46673" y="145994"/>
                  <a:pt x="58997" y="147464"/>
                  <a:pt x="71056" y="148632"/>
                </a:cubicBezTo>
                <a:cubicBezTo>
                  <a:pt x="99074" y="151344"/>
                  <a:pt x="127239" y="152869"/>
                  <a:pt x="155390" y="152869"/>
                </a:cubicBezTo>
                <a:cubicBezTo>
                  <a:pt x="180440" y="152869"/>
                  <a:pt x="205477" y="151662"/>
                  <a:pt x="230390" y="149009"/>
                </a:cubicBezTo>
                <a:cubicBezTo>
                  <a:pt x="240301" y="147954"/>
                  <a:pt x="250401" y="146616"/>
                  <a:pt x="259408" y="142320"/>
                </a:cubicBezTo>
                <a:cubicBezTo>
                  <a:pt x="268415" y="138042"/>
                  <a:pt x="276291" y="130298"/>
                  <a:pt x="278326" y="120538"/>
                </a:cubicBezTo>
                <a:cubicBezTo>
                  <a:pt x="280813" y="108497"/>
                  <a:pt x="273898" y="96174"/>
                  <a:pt x="264439" y="88335"/>
                </a:cubicBezTo>
                <a:cubicBezTo>
                  <a:pt x="254980" y="80497"/>
                  <a:pt x="243260" y="76069"/>
                  <a:pt x="232124" y="70868"/>
                </a:cubicBezTo>
                <a:cubicBezTo>
                  <a:pt x="220988" y="65687"/>
                  <a:pt x="209814" y="59205"/>
                  <a:pt x="203238" y="48841"/>
                </a:cubicBezTo>
                <a:cubicBezTo>
                  <a:pt x="197170" y="39269"/>
                  <a:pt x="195606" y="27266"/>
                  <a:pt x="188880" y="18184"/>
                </a:cubicBezTo>
                <a:cubicBezTo>
                  <a:pt x="178158" y="3713"/>
                  <a:pt x="157959" y="755"/>
                  <a:pt x="139964" y="171"/>
                </a:cubicBezTo>
                <a:cubicBezTo>
                  <a:pt x="136356" y="56"/>
                  <a:pt x="132773" y="1"/>
                  <a:pt x="12920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41" name="Google Shape;2941;p48"/>
          <p:cNvGrpSpPr/>
          <p:nvPr/>
        </p:nvGrpSpPr>
        <p:grpSpPr>
          <a:xfrm>
            <a:off x="1219699" y="3043856"/>
            <a:ext cx="286716" cy="286739"/>
            <a:chOff x="-50154850" y="2316775"/>
            <a:chExt cx="300100" cy="300125"/>
          </a:xfrm>
        </p:grpSpPr>
        <p:sp>
          <p:nvSpPr>
            <p:cNvPr id="2942" name="Google Shape;2942;p48"/>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8"/>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4" name="Google Shape;2944;p48"/>
          <p:cNvGrpSpPr/>
          <p:nvPr/>
        </p:nvGrpSpPr>
        <p:grpSpPr>
          <a:xfrm>
            <a:off x="3367613" y="1769862"/>
            <a:ext cx="287480" cy="288961"/>
            <a:chOff x="-48634750" y="2342000"/>
            <a:chExt cx="300900" cy="302450"/>
          </a:xfrm>
        </p:grpSpPr>
        <p:sp>
          <p:nvSpPr>
            <p:cNvPr id="2945" name="Google Shape;2945;p48"/>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8"/>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8"/>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8"/>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8"/>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8"/>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8"/>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8"/>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53" name="Google Shape;2953;p48"/>
          <p:cNvSpPr/>
          <p:nvPr/>
        </p:nvSpPr>
        <p:spPr>
          <a:xfrm>
            <a:off x="5554723" y="3038677"/>
            <a:ext cx="213806" cy="297101"/>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4" name="Google Shape;2954;p48"/>
          <p:cNvGrpSpPr/>
          <p:nvPr/>
        </p:nvGrpSpPr>
        <p:grpSpPr>
          <a:xfrm>
            <a:off x="7650831" y="1770201"/>
            <a:ext cx="287802" cy="288272"/>
            <a:chOff x="-30805300" y="2298675"/>
            <a:chExt cx="290650" cy="291125"/>
          </a:xfrm>
        </p:grpSpPr>
        <p:sp>
          <p:nvSpPr>
            <p:cNvPr id="2955" name="Google Shape;2955;p48"/>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8"/>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8"/>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8"/>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9" name="Google Shape;2959;p48"/>
          <p:cNvGrpSpPr/>
          <p:nvPr/>
        </p:nvGrpSpPr>
        <p:grpSpPr>
          <a:xfrm>
            <a:off x="-440718" y="-191690"/>
            <a:ext cx="2070956" cy="1326285"/>
            <a:chOff x="209625" y="551300"/>
            <a:chExt cx="7170900" cy="4592400"/>
          </a:xfrm>
        </p:grpSpPr>
        <p:sp>
          <p:nvSpPr>
            <p:cNvPr id="2960" name="Google Shape;2960;p48"/>
            <p:cNvSpPr/>
            <p:nvPr/>
          </p:nvSpPr>
          <p:spPr>
            <a:xfrm>
              <a:off x="838900" y="1811875"/>
              <a:ext cx="238725" cy="180050"/>
            </a:xfrm>
            <a:custGeom>
              <a:rect b="b" l="l" r="r" t="t"/>
              <a:pathLst>
                <a:path extrusionOk="0" h="7202" w="9549">
                  <a:moveTo>
                    <a:pt x="4802" y="0"/>
                  </a:moveTo>
                  <a:cubicBezTo>
                    <a:pt x="1601" y="0"/>
                    <a:pt x="1" y="3825"/>
                    <a:pt x="2252" y="6103"/>
                  </a:cubicBezTo>
                  <a:cubicBezTo>
                    <a:pt x="2930" y="6835"/>
                    <a:pt x="3852" y="7201"/>
                    <a:pt x="4775" y="7201"/>
                  </a:cubicBezTo>
                  <a:cubicBezTo>
                    <a:pt x="5697" y="7201"/>
                    <a:pt x="6619" y="6835"/>
                    <a:pt x="7297" y="6103"/>
                  </a:cubicBezTo>
                  <a:cubicBezTo>
                    <a:pt x="9548" y="3879"/>
                    <a:pt x="7975" y="27"/>
                    <a:pt x="4802"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8"/>
            <p:cNvSpPr/>
            <p:nvPr/>
          </p:nvSpPr>
          <p:spPr>
            <a:xfrm>
              <a:off x="1469250" y="1182575"/>
              <a:ext cx="238325" cy="179750"/>
            </a:xfrm>
            <a:custGeom>
              <a:rect b="b" l="l" r="r" t="t"/>
              <a:pathLst>
                <a:path extrusionOk="0" h="7190" w="9533">
                  <a:moveTo>
                    <a:pt x="4746" y="1"/>
                  </a:moveTo>
                  <a:cubicBezTo>
                    <a:pt x="1616" y="1"/>
                    <a:pt x="0" y="3761"/>
                    <a:pt x="2182" y="6050"/>
                  </a:cubicBezTo>
                  <a:cubicBezTo>
                    <a:pt x="2859" y="6810"/>
                    <a:pt x="3796" y="7189"/>
                    <a:pt x="4739" y="7189"/>
                  </a:cubicBezTo>
                  <a:cubicBezTo>
                    <a:pt x="5648" y="7189"/>
                    <a:pt x="6562" y="6837"/>
                    <a:pt x="7254" y="6131"/>
                  </a:cubicBezTo>
                  <a:cubicBezTo>
                    <a:pt x="9532" y="3934"/>
                    <a:pt x="8013" y="55"/>
                    <a:pt x="4813" y="1"/>
                  </a:cubicBezTo>
                  <a:cubicBezTo>
                    <a:pt x="4790" y="1"/>
                    <a:pt x="4768" y="1"/>
                    <a:pt x="474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8"/>
            <p:cNvSpPr/>
            <p:nvPr/>
          </p:nvSpPr>
          <p:spPr>
            <a:xfrm>
              <a:off x="2098325" y="551550"/>
              <a:ext cx="239200" cy="180150"/>
            </a:xfrm>
            <a:custGeom>
              <a:rect b="b" l="l" r="r" t="t"/>
              <a:pathLst>
                <a:path extrusionOk="0" h="7206" w="9568">
                  <a:moveTo>
                    <a:pt x="4746" y="0"/>
                  </a:moveTo>
                  <a:cubicBezTo>
                    <a:pt x="3826" y="0"/>
                    <a:pt x="2912" y="366"/>
                    <a:pt x="2244" y="1102"/>
                  </a:cubicBezTo>
                  <a:cubicBezTo>
                    <a:pt x="1" y="3372"/>
                    <a:pt x="1609" y="7205"/>
                    <a:pt x="4787" y="7205"/>
                  </a:cubicBezTo>
                  <a:cubicBezTo>
                    <a:pt x="4798" y="7205"/>
                    <a:pt x="4810" y="7205"/>
                    <a:pt x="4821" y="7205"/>
                  </a:cubicBezTo>
                  <a:cubicBezTo>
                    <a:pt x="7994" y="7151"/>
                    <a:pt x="9568" y="3299"/>
                    <a:pt x="7262" y="1075"/>
                  </a:cubicBezTo>
                  <a:cubicBezTo>
                    <a:pt x="6574" y="360"/>
                    <a:pt x="5657" y="0"/>
                    <a:pt x="474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8"/>
            <p:cNvSpPr/>
            <p:nvPr/>
          </p:nvSpPr>
          <p:spPr>
            <a:xfrm>
              <a:off x="1468850" y="1811875"/>
              <a:ext cx="238725" cy="180050"/>
            </a:xfrm>
            <a:custGeom>
              <a:rect b="b" l="l" r="r" t="t"/>
              <a:pathLst>
                <a:path extrusionOk="0" h="7202" w="9549">
                  <a:moveTo>
                    <a:pt x="4748" y="0"/>
                  </a:moveTo>
                  <a:cubicBezTo>
                    <a:pt x="1574" y="27"/>
                    <a:pt x="1" y="3879"/>
                    <a:pt x="2252" y="6103"/>
                  </a:cubicBezTo>
                  <a:cubicBezTo>
                    <a:pt x="2944" y="6835"/>
                    <a:pt x="3866" y="7201"/>
                    <a:pt x="4788" y="7201"/>
                  </a:cubicBezTo>
                  <a:cubicBezTo>
                    <a:pt x="5710" y="7201"/>
                    <a:pt x="6633" y="6835"/>
                    <a:pt x="7324" y="6103"/>
                  </a:cubicBezTo>
                  <a:cubicBezTo>
                    <a:pt x="9548" y="3825"/>
                    <a:pt x="7948" y="0"/>
                    <a:pt x="474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8"/>
            <p:cNvSpPr/>
            <p:nvPr/>
          </p:nvSpPr>
          <p:spPr>
            <a:xfrm>
              <a:off x="2116450" y="1181050"/>
              <a:ext cx="202775" cy="181225"/>
            </a:xfrm>
            <a:custGeom>
              <a:rect b="b" l="l" r="r" t="t"/>
              <a:pathLst>
                <a:path extrusionOk="0" h="7249" w="8111">
                  <a:moveTo>
                    <a:pt x="4037" y="0"/>
                  </a:moveTo>
                  <a:cubicBezTo>
                    <a:pt x="3213" y="0"/>
                    <a:pt x="2393" y="309"/>
                    <a:pt x="1709" y="930"/>
                  </a:cubicBezTo>
                  <a:cubicBezTo>
                    <a:pt x="163" y="2314"/>
                    <a:pt x="0" y="4429"/>
                    <a:pt x="1356" y="5975"/>
                  </a:cubicBezTo>
                  <a:cubicBezTo>
                    <a:pt x="2109" y="6817"/>
                    <a:pt x="3087" y="7248"/>
                    <a:pt x="4067" y="7248"/>
                  </a:cubicBezTo>
                  <a:cubicBezTo>
                    <a:pt x="4887" y="7248"/>
                    <a:pt x="5709" y="6946"/>
                    <a:pt x="6401" y="6328"/>
                  </a:cubicBezTo>
                  <a:cubicBezTo>
                    <a:pt x="7920" y="4972"/>
                    <a:pt x="8110" y="2775"/>
                    <a:pt x="6754" y="1283"/>
                  </a:cubicBezTo>
                  <a:cubicBezTo>
                    <a:pt x="5990" y="431"/>
                    <a:pt x="5011" y="0"/>
                    <a:pt x="403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8"/>
            <p:cNvSpPr/>
            <p:nvPr/>
          </p:nvSpPr>
          <p:spPr>
            <a:xfrm>
              <a:off x="2747075" y="551300"/>
              <a:ext cx="201425" cy="180975"/>
            </a:xfrm>
            <a:custGeom>
              <a:rect b="b" l="l" r="r" t="t"/>
              <a:pathLst>
                <a:path extrusionOk="0" h="7239" w="8057">
                  <a:moveTo>
                    <a:pt x="4008" y="1"/>
                  </a:moveTo>
                  <a:cubicBezTo>
                    <a:pt x="3158" y="1"/>
                    <a:pt x="2309" y="334"/>
                    <a:pt x="1601" y="1004"/>
                  </a:cubicBezTo>
                  <a:cubicBezTo>
                    <a:pt x="82" y="2414"/>
                    <a:pt x="0" y="4557"/>
                    <a:pt x="1384" y="6049"/>
                  </a:cubicBezTo>
                  <a:cubicBezTo>
                    <a:pt x="2129" y="6837"/>
                    <a:pt x="3086" y="7239"/>
                    <a:pt x="4043" y="7239"/>
                  </a:cubicBezTo>
                  <a:cubicBezTo>
                    <a:pt x="4897" y="7239"/>
                    <a:pt x="5752" y="6918"/>
                    <a:pt x="6456" y="6266"/>
                  </a:cubicBezTo>
                  <a:cubicBezTo>
                    <a:pt x="7948" y="4937"/>
                    <a:pt x="8056" y="2631"/>
                    <a:pt x="6646" y="1221"/>
                  </a:cubicBezTo>
                  <a:cubicBezTo>
                    <a:pt x="5891" y="409"/>
                    <a:pt x="4949" y="1"/>
                    <a:pt x="400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8"/>
            <p:cNvSpPr/>
            <p:nvPr/>
          </p:nvSpPr>
          <p:spPr>
            <a:xfrm>
              <a:off x="2098125" y="1811875"/>
              <a:ext cx="238725" cy="180550"/>
            </a:xfrm>
            <a:custGeom>
              <a:rect b="b" l="l" r="r" t="t"/>
              <a:pathLst>
                <a:path extrusionOk="0" h="7222" w="9549">
                  <a:moveTo>
                    <a:pt x="4775" y="0"/>
                  </a:moveTo>
                  <a:cubicBezTo>
                    <a:pt x="1601" y="0"/>
                    <a:pt x="1" y="3852"/>
                    <a:pt x="2252" y="6103"/>
                  </a:cubicBezTo>
                  <a:cubicBezTo>
                    <a:pt x="2930" y="6849"/>
                    <a:pt x="3852" y="7222"/>
                    <a:pt x="4775" y="7222"/>
                  </a:cubicBezTo>
                  <a:cubicBezTo>
                    <a:pt x="5697" y="7222"/>
                    <a:pt x="6619" y="6849"/>
                    <a:pt x="7297" y="6103"/>
                  </a:cubicBezTo>
                  <a:cubicBezTo>
                    <a:pt x="9548" y="3852"/>
                    <a:pt x="7975" y="0"/>
                    <a:pt x="477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8"/>
            <p:cNvSpPr/>
            <p:nvPr/>
          </p:nvSpPr>
          <p:spPr>
            <a:xfrm>
              <a:off x="2728000" y="1181375"/>
              <a:ext cx="238800" cy="179625"/>
            </a:xfrm>
            <a:custGeom>
              <a:rect b="b" l="l" r="r" t="t"/>
              <a:pathLst>
                <a:path extrusionOk="0" h="7185" w="9552">
                  <a:moveTo>
                    <a:pt x="4771" y="1"/>
                  </a:moveTo>
                  <a:cubicBezTo>
                    <a:pt x="3826" y="1"/>
                    <a:pt x="2884" y="381"/>
                    <a:pt x="2201" y="1134"/>
                  </a:cubicBezTo>
                  <a:cubicBezTo>
                    <a:pt x="0" y="3416"/>
                    <a:pt x="1624" y="7184"/>
                    <a:pt x="4759" y="7184"/>
                  </a:cubicBezTo>
                  <a:cubicBezTo>
                    <a:pt x="4792" y="7184"/>
                    <a:pt x="4825" y="7184"/>
                    <a:pt x="4859" y="7183"/>
                  </a:cubicBezTo>
                  <a:cubicBezTo>
                    <a:pt x="8033" y="7129"/>
                    <a:pt x="9551" y="3223"/>
                    <a:pt x="7246" y="1026"/>
                  </a:cubicBezTo>
                  <a:cubicBezTo>
                    <a:pt x="6561" y="340"/>
                    <a:pt x="5664" y="1"/>
                    <a:pt x="477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8"/>
            <p:cNvSpPr/>
            <p:nvPr/>
          </p:nvSpPr>
          <p:spPr>
            <a:xfrm>
              <a:off x="3358025" y="551525"/>
              <a:ext cx="238325" cy="180175"/>
            </a:xfrm>
            <a:custGeom>
              <a:rect b="b" l="l" r="r" t="t"/>
              <a:pathLst>
                <a:path extrusionOk="0" h="7207" w="9533">
                  <a:moveTo>
                    <a:pt x="4768" y="1"/>
                  </a:moveTo>
                  <a:cubicBezTo>
                    <a:pt x="3870" y="1"/>
                    <a:pt x="2968" y="347"/>
                    <a:pt x="2279" y="1049"/>
                  </a:cubicBezTo>
                  <a:cubicBezTo>
                    <a:pt x="1" y="3246"/>
                    <a:pt x="1520" y="7152"/>
                    <a:pt x="4693" y="7206"/>
                  </a:cubicBezTo>
                  <a:cubicBezTo>
                    <a:pt x="4716" y="7206"/>
                    <a:pt x="4738" y="7206"/>
                    <a:pt x="4761" y="7206"/>
                  </a:cubicBezTo>
                  <a:cubicBezTo>
                    <a:pt x="7917" y="7206"/>
                    <a:pt x="9533" y="3420"/>
                    <a:pt x="7324" y="1130"/>
                  </a:cubicBezTo>
                  <a:cubicBezTo>
                    <a:pt x="6644" y="381"/>
                    <a:pt x="5709" y="1"/>
                    <a:pt x="476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8"/>
            <p:cNvSpPr/>
            <p:nvPr/>
          </p:nvSpPr>
          <p:spPr>
            <a:xfrm>
              <a:off x="2747075" y="1810525"/>
              <a:ext cx="201425" cy="180975"/>
            </a:xfrm>
            <a:custGeom>
              <a:rect b="b" l="l" r="r" t="t"/>
              <a:pathLst>
                <a:path extrusionOk="0" h="7239" w="8057">
                  <a:moveTo>
                    <a:pt x="4008" y="0"/>
                  </a:moveTo>
                  <a:cubicBezTo>
                    <a:pt x="3158" y="0"/>
                    <a:pt x="2309" y="334"/>
                    <a:pt x="1601" y="1003"/>
                  </a:cubicBezTo>
                  <a:cubicBezTo>
                    <a:pt x="109" y="2414"/>
                    <a:pt x="0" y="4584"/>
                    <a:pt x="1384" y="6048"/>
                  </a:cubicBezTo>
                  <a:cubicBezTo>
                    <a:pt x="2086" y="6837"/>
                    <a:pt x="3060" y="7239"/>
                    <a:pt x="4036" y="7239"/>
                  </a:cubicBezTo>
                  <a:cubicBezTo>
                    <a:pt x="4906" y="7239"/>
                    <a:pt x="5778" y="6918"/>
                    <a:pt x="6456" y="6265"/>
                  </a:cubicBezTo>
                  <a:cubicBezTo>
                    <a:pt x="7948" y="4964"/>
                    <a:pt x="8056" y="2631"/>
                    <a:pt x="6646" y="1220"/>
                  </a:cubicBezTo>
                  <a:cubicBezTo>
                    <a:pt x="5891" y="408"/>
                    <a:pt x="4949" y="0"/>
                    <a:pt x="400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8"/>
            <p:cNvSpPr/>
            <p:nvPr/>
          </p:nvSpPr>
          <p:spPr>
            <a:xfrm>
              <a:off x="3358025" y="1180950"/>
              <a:ext cx="238150" cy="180725"/>
            </a:xfrm>
            <a:custGeom>
              <a:rect b="b" l="l" r="r" t="t"/>
              <a:pathLst>
                <a:path extrusionOk="0" h="7229" w="9526">
                  <a:moveTo>
                    <a:pt x="4763" y="1"/>
                  </a:moveTo>
                  <a:cubicBezTo>
                    <a:pt x="3897" y="1"/>
                    <a:pt x="3028" y="347"/>
                    <a:pt x="2306" y="1043"/>
                  </a:cubicBezTo>
                  <a:cubicBezTo>
                    <a:pt x="1" y="3240"/>
                    <a:pt x="1493" y="7146"/>
                    <a:pt x="4666" y="7227"/>
                  </a:cubicBezTo>
                  <a:cubicBezTo>
                    <a:pt x="4700" y="7228"/>
                    <a:pt x="4733" y="7228"/>
                    <a:pt x="4767" y="7228"/>
                  </a:cubicBezTo>
                  <a:cubicBezTo>
                    <a:pt x="7902" y="7228"/>
                    <a:pt x="9525" y="3460"/>
                    <a:pt x="7352" y="1178"/>
                  </a:cubicBezTo>
                  <a:cubicBezTo>
                    <a:pt x="6610" y="394"/>
                    <a:pt x="5687" y="1"/>
                    <a:pt x="476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8"/>
            <p:cNvSpPr/>
            <p:nvPr/>
          </p:nvSpPr>
          <p:spPr>
            <a:xfrm>
              <a:off x="3357750" y="1811100"/>
              <a:ext cx="239000" cy="179825"/>
            </a:xfrm>
            <a:custGeom>
              <a:rect b="b" l="l" r="r" t="t"/>
              <a:pathLst>
                <a:path extrusionOk="0" h="7193" w="9560">
                  <a:moveTo>
                    <a:pt x="4786" y="0"/>
                  </a:moveTo>
                  <a:cubicBezTo>
                    <a:pt x="3845" y="0"/>
                    <a:pt x="2903" y="380"/>
                    <a:pt x="2209" y="1143"/>
                  </a:cubicBezTo>
                  <a:cubicBezTo>
                    <a:pt x="0" y="3406"/>
                    <a:pt x="1616" y="7192"/>
                    <a:pt x="4773" y="7192"/>
                  </a:cubicBezTo>
                  <a:cubicBezTo>
                    <a:pt x="4795" y="7192"/>
                    <a:pt x="4818" y="7192"/>
                    <a:pt x="4840" y="7192"/>
                  </a:cubicBezTo>
                  <a:cubicBezTo>
                    <a:pt x="8013" y="7138"/>
                    <a:pt x="9560" y="3259"/>
                    <a:pt x="7254" y="1035"/>
                  </a:cubicBezTo>
                  <a:cubicBezTo>
                    <a:pt x="6579" y="346"/>
                    <a:pt x="5683" y="0"/>
                    <a:pt x="478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8"/>
            <p:cNvSpPr/>
            <p:nvPr/>
          </p:nvSpPr>
          <p:spPr>
            <a:xfrm>
              <a:off x="209625" y="552625"/>
              <a:ext cx="238325" cy="180000"/>
            </a:xfrm>
            <a:custGeom>
              <a:rect b="b" l="l" r="r" t="t"/>
              <a:pathLst>
                <a:path extrusionOk="0" h="7200" w="9533">
                  <a:moveTo>
                    <a:pt x="4760" y="1"/>
                  </a:moveTo>
                  <a:cubicBezTo>
                    <a:pt x="4738" y="1"/>
                    <a:pt x="4716" y="1"/>
                    <a:pt x="4693" y="1"/>
                  </a:cubicBezTo>
                  <a:cubicBezTo>
                    <a:pt x="1520" y="55"/>
                    <a:pt x="1" y="3934"/>
                    <a:pt x="2279" y="6131"/>
                  </a:cubicBezTo>
                  <a:cubicBezTo>
                    <a:pt x="2955" y="6847"/>
                    <a:pt x="3857" y="7200"/>
                    <a:pt x="4759" y="7200"/>
                  </a:cubicBezTo>
                  <a:cubicBezTo>
                    <a:pt x="5702" y="7200"/>
                    <a:pt x="6644" y="6813"/>
                    <a:pt x="7324" y="6050"/>
                  </a:cubicBezTo>
                  <a:cubicBezTo>
                    <a:pt x="9533" y="3787"/>
                    <a:pt x="7917" y="1"/>
                    <a:pt x="476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8"/>
            <p:cNvSpPr/>
            <p:nvPr/>
          </p:nvSpPr>
          <p:spPr>
            <a:xfrm>
              <a:off x="210025" y="1182575"/>
              <a:ext cx="238325" cy="179650"/>
            </a:xfrm>
            <a:custGeom>
              <a:rect b="b" l="l" r="r" t="t"/>
              <a:pathLst>
                <a:path extrusionOk="0" h="7186" w="9533">
                  <a:moveTo>
                    <a:pt x="4719" y="1"/>
                  </a:moveTo>
                  <a:cubicBezTo>
                    <a:pt x="1590" y="1"/>
                    <a:pt x="0" y="3787"/>
                    <a:pt x="2209" y="6050"/>
                  </a:cubicBezTo>
                  <a:cubicBezTo>
                    <a:pt x="2896" y="6806"/>
                    <a:pt x="3828" y="7186"/>
                    <a:pt x="4759" y="7186"/>
                  </a:cubicBezTo>
                  <a:cubicBezTo>
                    <a:pt x="5665" y="7186"/>
                    <a:pt x="6572" y="6826"/>
                    <a:pt x="7254" y="6104"/>
                  </a:cubicBezTo>
                  <a:cubicBezTo>
                    <a:pt x="9532" y="3880"/>
                    <a:pt x="7986" y="28"/>
                    <a:pt x="4786" y="1"/>
                  </a:cubicBezTo>
                  <a:cubicBezTo>
                    <a:pt x="4763" y="1"/>
                    <a:pt x="4741" y="1"/>
                    <a:pt x="471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8"/>
            <p:cNvSpPr/>
            <p:nvPr/>
          </p:nvSpPr>
          <p:spPr>
            <a:xfrm>
              <a:off x="839100" y="552650"/>
              <a:ext cx="238525" cy="179800"/>
            </a:xfrm>
            <a:custGeom>
              <a:rect b="b" l="l" r="r" t="t"/>
              <a:pathLst>
                <a:path extrusionOk="0" h="7192" w="9541">
                  <a:moveTo>
                    <a:pt x="4787" y="0"/>
                  </a:moveTo>
                  <a:cubicBezTo>
                    <a:pt x="1609" y="0"/>
                    <a:pt x="1" y="3806"/>
                    <a:pt x="2217" y="6076"/>
                  </a:cubicBezTo>
                  <a:cubicBezTo>
                    <a:pt x="2905" y="6819"/>
                    <a:pt x="3843" y="7192"/>
                    <a:pt x="4778" y="7192"/>
                  </a:cubicBezTo>
                  <a:cubicBezTo>
                    <a:pt x="5687" y="7192"/>
                    <a:pt x="6593" y="6839"/>
                    <a:pt x="7262" y="6130"/>
                  </a:cubicBezTo>
                  <a:cubicBezTo>
                    <a:pt x="9540" y="3906"/>
                    <a:pt x="7994" y="27"/>
                    <a:pt x="4821" y="0"/>
                  </a:cubicBezTo>
                  <a:cubicBezTo>
                    <a:pt x="4810" y="0"/>
                    <a:pt x="4798" y="0"/>
                    <a:pt x="478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8"/>
            <p:cNvSpPr/>
            <p:nvPr/>
          </p:nvSpPr>
          <p:spPr>
            <a:xfrm>
              <a:off x="209825" y="1811850"/>
              <a:ext cx="238525" cy="180325"/>
            </a:xfrm>
            <a:custGeom>
              <a:rect b="b" l="l" r="r" t="t"/>
              <a:pathLst>
                <a:path extrusionOk="0" h="7213" w="9541">
                  <a:moveTo>
                    <a:pt x="4760" y="1"/>
                  </a:moveTo>
                  <a:cubicBezTo>
                    <a:pt x="1609" y="1"/>
                    <a:pt x="1" y="3806"/>
                    <a:pt x="2217" y="6077"/>
                  </a:cubicBezTo>
                  <a:cubicBezTo>
                    <a:pt x="2904" y="6833"/>
                    <a:pt x="3836" y="7213"/>
                    <a:pt x="4767" y="7213"/>
                  </a:cubicBezTo>
                  <a:cubicBezTo>
                    <a:pt x="5673" y="7213"/>
                    <a:pt x="6580" y="6853"/>
                    <a:pt x="7262" y="6131"/>
                  </a:cubicBezTo>
                  <a:cubicBezTo>
                    <a:pt x="9540" y="3907"/>
                    <a:pt x="7994" y="28"/>
                    <a:pt x="4794" y="1"/>
                  </a:cubicBezTo>
                  <a:cubicBezTo>
                    <a:pt x="4783" y="1"/>
                    <a:pt x="4771" y="1"/>
                    <a:pt x="476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8"/>
            <p:cNvSpPr/>
            <p:nvPr/>
          </p:nvSpPr>
          <p:spPr>
            <a:xfrm>
              <a:off x="857225" y="1181075"/>
              <a:ext cx="201400" cy="181050"/>
            </a:xfrm>
            <a:custGeom>
              <a:rect b="b" l="l" r="r" t="t"/>
              <a:pathLst>
                <a:path extrusionOk="0" h="7242" w="8056">
                  <a:moveTo>
                    <a:pt x="4032" y="1"/>
                  </a:moveTo>
                  <a:cubicBezTo>
                    <a:pt x="3183" y="1"/>
                    <a:pt x="2335" y="327"/>
                    <a:pt x="1628" y="983"/>
                  </a:cubicBezTo>
                  <a:cubicBezTo>
                    <a:pt x="136" y="2394"/>
                    <a:pt x="0" y="4564"/>
                    <a:pt x="1411" y="6056"/>
                  </a:cubicBezTo>
                  <a:cubicBezTo>
                    <a:pt x="2095" y="6840"/>
                    <a:pt x="3057" y="7242"/>
                    <a:pt x="4024" y="7242"/>
                  </a:cubicBezTo>
                  <a:cubicBezTo>
                    <a:pt x="4897" y="7242"/>
                    <a:pt x="5774" y="6914"/>
                    <a:pt x="6456" y="6245"/>
                  </a:cubicBezTo>
                  <a:cubicBezTo>
                    <a:pt x="7975" y="4944"/>
                    <a:pt x="8056" y="2638"/>
                    <a:pt x="6673" y="1200"/>
                  </a:cubicBezTo>
                  <a:cubicBezTo>
                    <a:pt x="5917" y="402"/>
                    <a:pt x="4974" y="1"/>
                    <a:pt x="403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8"/>
            <p:cNvSpPr/>
            <p:nvPr/>
          </p:nvSpPr>
          <p:spPr>
            <a:xfrm>
              <a:off x="1468850" y="551525"/>
              <a:ext cx="238325" cy="180175"/>
            </a:xfrm>
            <a:custGeom>
              <a:rect b="b" l="l" r="r" t="t"/>
              <a:pathLst>
                <a:path extrusionOk="0" h="7207" w="9533">
                  <a:moveTo>
                    <a:pt x="4768" y="1"/>
                  </a:moveTo>
                  <a:cubicBezTo>
                    <a:pt x="3870" y="1"/>
                    <a:pt x="2968" y="347"/>
                    <a:pt x="2279" y="1049"/>
                  </a:cubicBezTo>
                  <a:cubicBezTo>
                    <a:pt x="1" y="3273"/>
                    <a:pt x="1520" y="7152"/>
                    <a:pt x="4720" y="7206"/>
                  </a:cubicBezTo>
                  <a:cubicBezTo>
                    <a:pt x="4743" y="7206"/>
                    <a:pt x="4765" y="7206"/>
                    <a:pt x="4787" y="7206"/>
                  </a:cubicBezTo>
                  <a:cubicBezTo>
                    <a:pt x="7917" y="7206"/>
                    <a:pt x="9533" y="3393"/>
                    <a:pt x="7324" y="1130"/>
                  </a:cubicBezTo>
                  <a:cubicBezTo>
                    <a:pt x="6644" y="381"/>
                    <a:pt x="5709" y="1"/>
                    <a:pt x="476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8"/>
            <p:cNvSpPr/>
            <p:nvPr/>
          </p:nvSpPr>
          <p:spPr>
            <a:xfrm>
              <a:off x="3988000" y="1811875"/>
              <a:ext cx="238700" cy="180050"/>
            </a:xfrm>
            <a:custGeom>
              <a:rect b="b" l="l" r="r" t="t"/>
              <a:pathLst>
                <a:path extrusionOk="0" h="7202" w="9548">
                  <a:moveTo>
                    <a:pt x="4801" y="0"/>
                  </a:moveTo>
                  <a:cubicBezTo>
                    <a:pt x="1600" y="0"/>
                    <a:pt x="0" y="3825"/>
                    <a:pt x="2251" y="6103"/>
                  </a:cubicBezTo>
                  <a:cubicBezTo>
                    <a:pt x="2929" y="6835"/>
                    <a:pt x="3852" y="7201"/>
                    <a:pt x="4774" y="7201"/>
                  </a:cubicBezTo>
                  <a:cubicBezTo>
                    <a:pt x="5696" y="7201"/>
                    <a:pt x="6618" y="6835"/>
                    <a:pt x="7296" y="6103"/>
                  </a:cubicBezTo>
                  <a:cubicBezTo>
                    <a:pt x="9548" y="3879"/>
                    <a:pt x="7974" y="27"/>
                    <a:pt x="480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8"/>
            <p:cNvSpPr/>
            <p:nvPr/>
          </p:nvSpPr>
          <p:spPr>
            <a:xfrm>
              <a:off x="4617650" y="1182575"/>
              <a:ext cx="239000" cy="179750"/>
            </a:xfrm>
            <a:custGeom>
              <a:rect b="b" l="l" r="r" t="t"/>
              <a:pathLst>
                <a:path extrusionOk="0" h="7190" w="9560">
                  <a:moveTo>
                    <a:pt x="4773" y="1"/>
                  </a:moveTo>
                  <a:cubicBezTo>
                    <a:pt x="1643" y="1"/>
                    <a:pt x="1" y="3761"/>
                    <a:pt x="2209" y="6050"/>
                  </a:cubicBezTo>
                  <a:cubicBezTo>
                    <a:pt x="2886" y="6810"/>
                    <a:pt x="3823" y="7189"/>
                    <a:pt x="4763" y="7189"/>
                  </a:cubicBezTo>
                  <a:cubicBezTo>
                    <a:pt x="5668" y="7189"/>
                    <a:pt x="6575" y="6837"/>
                    <a:pt x="7254" y="6131"/>
                  </a:cubicBezTo>
                  <a:cubicBezTo>
                    <a:pt x="9560" y="3934"/>
                    <a:pt x="8014" y="55"/>
                    <a:pt x="4840" y="1"/>
                  </a:cubicBezTo>
                  <a:cubicBezTo>
                    <a:pt x="4818" y="1"/>
                    <a:pt x="4795" y="1"/>
                    <a:pt x="477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8"/>
            <p:cNvSpPr/>
            <p:nvPr/>
          </p:nvSpPr>
          <p:spPr>
            <a:xfrm>
              <a:off x="5247400" y="551550"/>
              <a:ext cx="238525" cy="180150"/>
            </a:xfrm>
            <a:custGeom>
              <a:rect b="b" l="l" r="r" t="t"/>
              <a:pathLst>
                <a:path extrusionOk="0" h="7206" w="9541">
                  <a:moveTo>
                    <a:pt x="4742" y="0"/>
                  </a:moveTo>
                  <a:cubicBezTo>
                    <a:pt x="3819" y="0"/>
                    <a:pt x="2898" y="366"/>
                    <a:pt x="2217" y="1102"/>
                  </a:cubicBezTo>
                  <a:cubicBezTo>
                    <a:pt x="1" y="3372"/>
                    <a:pt x="1609" y="7205"/>
                    <a:pt x="4788" y="7205"/>
                  </a:cubicBezTo>
                  <a:cubicBezTo>
                    <a:pt x="4799" y="7205"/>
                    <a:pt x="4810" y="7205"/>
                    <a:pt x="4821" y="7205"/>
                  </a:cubicBezTo>
                  <a:cubicBezTo>
                    <a:pt x="7995" y="7151"/>
                    <a:pt x="9541" y="3299"/>
                    <a:pt x="7262" y="1075"/>
                  </a:cubicBezTo>
                  <a:cubicBezTo>
                    <a:pt x="6574" y="360"/>
                    <a:pt x="5657" y="0"/>
                    <a:pt x="4742"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8"/>
            <p:cNvSpPr/>
            <p:nvPr/>
          </p:nvSpPr>
          <p:spPr>
            <a:xfrm>
              <a:off x="4617950" y="1811875"/>
              <a:ext cx="238700" cy="180050"/>
            </a:xfrm>
            <a:custGeom>
              <a:rect b="b" l="l" r="r" t="t"/>
              <a:pathLst>
                <a:path extrusionOk="0" h="7202" w="9548">
                  <a:moveTo>
                    <a:pt x="4747" y="0"/>
                  </a:moveTo>
                  <a:cubicBezTo>
                    <a:pt x="1573" y="27"/>
                    <a:pt x="0" y="3879"/>
                    <a:pt x="2251" y="6103"/>
                  </a:cubicBezTo>
                  <a:cubicBezTo>
                    <a:pt x="2943" y="6835"/>
                    <a:pt x="3865" y="7201"/>
                    <a:pt x="4784" y="7201"/>
                  </a:cubicBezTo>
                  <a:cubicBezTo>
                    <a:pt x="5703" y="7201"/>
                    <a:pt x="6618" y="6835"/>
                    <a:pt x="7296" y="6103"/>
                  </a:cubicBezTo>
                  <a:cubicBezTo>
                    <a:pt x="9548" y="3825"/>
                    <a:pt x="7947" y="0"/>
                    <a:pt x="474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8"/>
            <p:cNvSpPr/>
            <p:nvPr/>
          </p:nvSpPr>
          <p:spPr>
            <a:xfrm>
              <a:off x="5265525" y="1181050"/>
              <a:ext cx="202100" cy="181225"/>
            </a:xfrm>
            <a:custGeom>
              <a:rect b="b" l="l" r="r" t="t"/>
              <a:pathLst>
                <a:path extrusionOk="0" h="7249" w="8084">
                  <a:moveTo>
                    <a:pt x="4026" y="0"/>
                  </a:moveTo>
                  <a:cubicBezTo>
                    <a:pt x="3208" y="0"/>
                    <a:pt x="2393" y="309"/>
                    <a:pt x="1709" y="930"/>
                  </a:cubicBezTo>
                  <a:cubicBezTo>
                    <a:pt x="163" y="2314"/>
                    <a:pt x="0" y="4429"/>
                    <a:pt x="1357" y="5975"/>
                  </a:cubicBezTo>
                  <a:cubicBezTo>
                    <a:pt x="2110" y="6817"/>
                    <a:pt x="3087" y="7248"/>
                    <a:pt x="4067" y="7248"/>
                  </a:cubicBezTo>
                  <a:cubicBezTo>
                    <a:pt x="4888" y="7248"/>
                    <a:pt x="5709" y="6946"/>
                    <a:pt x="6402" y="6328"/>
                  </a:cubicBezTo>
                  <a:cubicBezTo>
                    <a:pt x="7893" y="4972"/>
                    <a:pt x="8083" y="2775"/>
                    <a:pt x="6727" y="1283"/>
                  </a:cubicBezTo>
                  <a:cubicBezTo>
                    <a:pt x="5963" y="431"/>
                    <a:pt x="4992" y="0"/>
                    <a:pt x="402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8"/>
            <p:cNvSpPr/>
            <p:nvPr/>
          </p:nvSpPr>
          <p:spPr>
            <a:xfrm>
              <a:off x="5896150" y="551300"/>
              <a:ext cx="200750" cy="180975"/>
            </a:xfrm>
            <a:custGeom>
              <a:rect b="b" l="l" r="r" t="t"/>
              <a:pathLst>
                <a:path extrusionOk="0" h="7239" w="8030">
                  <a:moveTo>
                    <a:pt x="4008" y="1"/>
                  </a:moveTo>
                  <a:cubicBezTo>
                    <a:pt x="3158" y="1"/>
                    <a:pt x="2309" y="334"/>
                    <a:pt x="1601" y="1004"/>
                  </a:cubicBezTo>
                  <a:cubicBezTo>
                    <a:pt x="82" y="2414"/>
                    <a:pt x="1" y="4557"/>
                    <a:pt x="1384" y="6049"/>
                  </a:cubicBezTo>
                  <a:cubicBezTo>
                    <a:pt x="2129" y="6837"/>
                    <a:pt x="3086" y="7239"/>
                    <a:pt x="4043" y="7239"/>
                  </a:cubicBezTo>
                  <a:cubicBezTo>
                    <a:pt x="4898" y="7239"/>
                    <a:pt x="5752" y="6918"/>
                    <a:pt x="6456" y="6266"/>
                  </a:cubicBezTo>
                  <a:cubicBezTo>
                    <a:pt x="7948" y="4937"/>
                    <a:pt x="8029" y="2631"/>
                    <a:pt x="6646" y="1221"/>
                  </a:cubicBezTo>
                  <a:cubicBezTo>
                    <a:pt x="5891" y="409"/>
                    <a:pt x="4949" y="1"/>
                    <a:pt x="400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8"/>
            <p:cNvSpPr/>
            <p:nvPr/>
          </p:nvSpPr>
          <p:spPr>
            <a:xfrm>
              <a:off x="5247225" y="1811875"/>
              <a:ext cx="238700" cy="180550"/>
            </a:xfrm>
            <a:custGeom>
              <a:rect b="b" l="l" r="r" t="t"/>
              <a:pathLst>
                <a:path extrusionOk="0" h="7222" w="9548">
                  <a:moveTo>
                    <a:pt x="4774" y="0"/>
                  </a:moveTo>
                  <a:cubicBezTo>
                    <a:pt x="1600" y="0"/>
                    <a:pt x="0" y="3852"/>
                    <a:pt x="2251" y="6103"/>
                  </a:cubicBezTo>
                  <a:cubicBezTo>
                    <a:pt x="2929" y="6849"/>
                    <a:pt x="3852" y="7222"/>
                    <a:pt x="4774" y="7222"/>
                  </a:cubicBezTo>
                  <a:cubicBezTo>
                    <a:pt x="5696" y="7222"/>
                    <a:pt x="6618" y="6849"/>
                    <a:pt x="7296" y="6103"/>
                  </a:cubicBezTo>
                  <a:cubicBezTo>
                    <a:pt x="9548" y="3852"/>
                    <a:pt x="7974" y="0"/>
                    <a:pt x="477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8"/>
            <p:cNvSpPr/>
            <p:nvPr/>
          </p:nvSpPr>
          <p:spPr>
            <a:xfrm>
              <a:off x="5877750" y="1181150"/>
              <a:ext cx="238125" cy="179850"/>
            </a:xfrm>
            <a:custGeom>
              <a:rect b="b" l="l" r="r" t="t"/>
              <a:pathLst>
                <a:path extrusionOk="0" h="7194" w="9525">
                  <a:moveTo>
                    <a:pt x="4741" y="0"/>
                  </a:moveTo>
                  <a:cubicBezTo>
                    <a:pt x="3797" y="0"/>
                    <a:pt x="2854" y="380"/>
                    <a:pt x="2174" y="1143"/>
                  </a:cubicBezTo>
                  <a:cubicBezTo>
                    <a:pt x="0" y="3425"/>
                    <a:pt x="1597" y="7193"/>
                    <a:pt x="4732" y="7193"/>
                  </a:cubicBezTo>
                  <a:cubicBezTo>
                    <a:pt x="4765" y="7193"/>
                    <a:pt x="4799" y="7193"/>
                    <a:pt x="4832" y="7192"/>
                  </a:cubicBezTo>
                  <a:cubicBezTo>
                    <a:pt x="8006" y="7138"/>
                    <a:pt x="9525" y="3259"/>
                    <a:pt x="7219" y="1035"/>
                  </a:cubicBezTo>
                  <a:cubicBezTo>
                    <a:pt x="6544" y="346"/>
                    <a:pt x="5642" y="0"/>
                    <a:pt x="474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8"/>
            <p:cNvSpPr/>
            <p:nvPr/>
          </p:nvSpPr>
          <p:spPr>
            <a:xfrm>
              <a:off x="6506450" y="551525"/>
              <a:ext cx="239000" cy="180175"/>
            </a:xfrm>
            <a:custGeom>
              <a:rect b="b" l="l" r="r" t="t"/>
              <a:pathLst>
                <a:path extrusionOk="0" h="7207" w="9560">
                  <a:moveTo>
                    <a:pt x="4794" y="1"/>
                  </a:moveTo>
                  <a:cubicBezTo>
                    <a:pt x="3897" y="1"/>
                    <a:pt x="2994" y="347"/>
                    <a:pt x="2306" y="1049"/>
                  </a:cubicBezTo>
                  <a:cubicBezTo>
                    <a:pt x="0" y="3246"/>
                    <a:pt x="1546" y="7152"/>
                    <a:pt x="4720" y="7206"/>
                  </a:cubicBezTo>
                  <a:cubicBezTo>
                    <a:pt x="4742" y="7206"/>
                    <a:pt x="4765" y="7206"/>
                    <a:pt x="4787" y="7206"/>
                  </a:cubicBezTo>
                  <a:cubicBezTo>
                    <a:pt x="7943" y="7206"/>
                    <a:pt x="9559" y="3420"/>
                    <a:pt x="7351" y="1130"/>
                  </a:cubicBezTo>
                  <a:cubicBezTo>
                    <a:pt x="6671" y="381"/>
                    <a:pt x="5735" y="1"/>
                    <a:pt x="4794"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8"/>
            <p:cNvSpPr/>
            <p:nvPr/>
          </p:nvSpPr>
          <p:spPr>
            <a:xfrm>
              <a:off x="5896150" y="1810525"/>
              <a:ext cx="201425" cy="181225"/>
            </a:xfrm>
            <a:custGeom>
              <a:rect b="b" l="l" r="r" t="t"/>
              <a:pathLst>
                <a:path extrusionOk="0" h="7249" w="8057">
                  <a:moveTo>
                    <a:pt x="4008" y="0"/>
                  </a:moveTo>
                  <a:cubicBezTo>
                    <a:pt x="3158" y="0"/>
                    <a:pt x="2309" y="334"/>
                    <a:pt x="1601" y="1003"/>
                  </a:cubicBezTo>
                  <a:cubicBezTo>
                    <a:pt x="109" y="2414"/>
                    <a:pt x="1" y="4584"/>
                    <a:pt x="1384" y="6048"/>
                  </a:cubicBezTo>
                  <a:cubicBezTo>
                    <a:pt x="2083" y="6847"/>
                    <a:pt x="3051" y="7248"/>
                    <a:pt x="4022" y="7248"/>
                  </a:cubicBezTo>
                  <a:cubicBezTo>
                    <a:pt x="4897" y="7248"/>
                    <a:pt x="5774" y="6922"/>
                    <a:pt x="6456" y="6265"/>
                  </a:cubicBezTo>
                  <a:cubicBezTo>
                    <a:pt x="7948" y="4964"/>
                    <a:pt x="8056" y="2631"/>
                    <a:pt x="6646" y="1220"/>
                  </a:cubicBezTo>
                  <a:cubicBezTo>
                    <a:pt x="5891" y="408"/>
                    <a:pt x="4949" y="0"/>
                    <a:pt x="400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8"/>
            <p:cNvSpPr/>
            <p:nvPr/>
          </p:nvSpPr>
          <p:spPr>
            <a:xfrm>
              <a:off x="6507125" y="1180950"/>
              <a:ext cx="238125" cy="180725"/>
            </a:xfrm>
            <a:custGeom>
              <a:rect b="b" l="l" r="r" t="t"/>
              <a:pathLst>
                <a:path extrusionOk="0" h="7229" w="9525">
                  <a:moveTo>
                    <a:pt x="4753" y="1"/>
                  </a:moveTo>
                  <a:cubicBezTo>
                    <a:pt x="3889" y="1"/>
                    <a:pt x="3028" y="347"/>
                    <a:pt x="2306" y="1043"/>
                  </a:cubicBezTo>
                  <a:cubicBezTo>
                    <a:pt x="0" y="3240"/>
                    <a:pt x="1492" y="7146"/>
                    <a:pt x="4666" y="7227"/>
                  </a:cubicBezTo>
                  <a:cubicBezTo>
                    <a:pt x="4699" y="7228"/>
                    <a:pt x="4732" y="7228"/>
                    <a:pt x="4765" y="7228"/>
                  </a:cubicBezTo>
                  <a:cubicBezTo>
                    <a:pt x="7874" y="7228"/>
                    <a:pt x="9525" y="3460"/>
                    <a:pt x="7351" y="1178"/>
                  </a:cubicBezTo>
                  <a:cubicBezTo>
                    <a:pt x="6595" y="394"/>
                    <a:pt x="5673" y="1"/>
                    <a:pt x="475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8"/>
            <p:cNvSpPr/>
            <p:nvPr/>
          </p:nvSpPr>
          <p:spPr>
            <a:xfrm>
              <a:off x="6506825" y="1811100"/>
              <a:ext cx="239000" cy="179825"/>
            </a:xfrm>
            <a:custGeom>
              <a:rect b="b" l="l" r="r" t="t"/>
              <a:pathLst>
                <a:path extrusionOk="0" h="7193" w="9560">
                  <a:moveTo>
                    <a:pt x="4786" y="0"/>
                  </a:moveTo>
                  <a:cubicBezTo>
                    <a:pt x="3846" y="0"/>
                    <a:pt x="2903" y="380"/>
                    <a:pt x="2209" y="1143"/>
                  </a:cubicBezTo>
                  <a:cubicBezTo>
                    <a:pt x="1" y="3406"/>
                    <a:pt x="1617" y="7192"/>
                    <a:pt x="4773" y="7192"/>
                  </a:cubicBezTo>
                  <a:cubicBezTo>
                    <a:pt x="4795" y="7192"/>
                    <a:pt x="4818" y="7192"/>
                    <a:pt x="4840" y="7192"/>
                  </a:cubicBezTo>
                  <a:cubicBezTo>
                    <a:pt x="8014" y="7138"/>
                    <a:pt x="9560" y="3259"/>
                    <a:pt x="7254" y="1035"/>
                  </a:cubicBezTo>
                  <a:cubicBezTo>
                    <a:pt x="6579" y="346"/>
                    <a:pt x="5683" y="0"/>
                    <a:pt x="478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8"/>
            <p:cNvSpPr/>
            <p:nvPr/>
          </p:nvSpPr>
          <p:spPr>
            <a:xfrm>
              <a:off x="3988175" y="552650"/>
              <a:ext cx="238525" cy="179800"/>
            </a:xfrm>
            <a:custGeom>
              <a:rect b="b" l="l" r="r" t="t"/>
              <a:pathLst>
                <a:path extrusionOk="0" h="7192" w="9541">
                  <a:moveTo>
                    <a:pt x="4787" y="0"/>
                  </a:moveTo>
                  <a:cubicBezTo>
                    <a:pt x="1609" y="0"/>
                    <a:pt x="1" y="3806"/>
                    <a:pt x="2217" y="6076"/>
                  </a:cubicBezTo>
                  <a:cubicBezTo>
                    <a:pt x="2905" y="6819"/>
                    <a:pt x="3836" y="7192"/>
                    <a:pt x="4768" y="7192"/>
                  </a:cubicBezTo>
                  <a:cubicBezTo>
                    <a:pt x="5674" y="7192"/>
                    <a:pt x="6580" y="6839"/>
                    <a:pt x="7262" y="6130"/>
                  </a:cubicBezTo>
                  <a:cubicBezTo>
                    <a:pt x="9541" y="3906"/>
                    <a:pt x="7995" y="27"/>
                    <a:pt x="4821" y="0"/>
                  </a:cubicBezTo>
                  <a:cubicBezTo>
                    <a:pt x="4810" y="0"/>
                    <a:pt x="4798" y="0"/>
                    <a:pt x="478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8"/>
            <p:cNvSpPr/>
            <p:nvPr/>
          </p:nvSpPr>
          <p:spPr>
            <a:xfrm>
              <a:off x="4006975" y="1181075"/>
              <a:ext cx="201425" cy="181050"/>
            </a:xfrm>
            <a:custGeom>
              <a:rect b="b" l="l" r="r" t="t"/>
              <a:pathLst>
                <a:path extrusionOk="0" h="7242" w="8057">
                  <a:moveTo>
                    <a:pt x="4006" y="1"/>
                  </a:moveTo>
                  <a:cubicBezTo>
                    <a:pt x="3156" y="1"/>
                    <a:pt x="2308" y="327"/>
                    <a:pt x="1601" y="983"/>
                  </a:cubicBezTo>
                  <a:cubicBezTo>
                    <a:pt x="109" y="2394"/>
                    <a:pt x="0" y="4564"/>
                    <a:pt x="1384" y="6056"/>
                  </a:cubicBezTo>
                  <a:cubicBezTo>
                    <a:pt x="2082" y="6840"/>
                    <a:pt x="3051" y="7242"/>
                    <a:pt x="4021" y="7242"/>
                  </a:cubicBezTo>
                  <a:cubicBezTo>
                    <a:pt x="4897" y="7242"/>
                    <a:pt x="5774" y="6914"/>
                    <a:pt x="6456" y="6245"/>
                  </a:cubicBezTo>
                  <a:cubicBezTo>
                    <a:pt x="7948" y="4944"/>
                    <a:pt x="8056" y="2638"/>
                    <a:pt x="6646" y="1200"/>
                  </a:cubicBezTo>
                  <a:cubicBezTo>
                    <a:pt x="5890" y="402"/>
                    <a:pt x="4947" y="1"/>
                    <a:pt x="400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8"/>
            <p:cNvSpPr/>
            <p:nvPr/>
          </p:nvSpPr>
          <p:spPr>
            <a:xfrm>
              <a:off x="4617950" y="551525"/>
              <a:ext cx="238325" cy="180175"/>
            </a:xfrm>
            <a:custGeom>
              <a:rect b="b" l="l" r="r" t="t"/>
              <a:pathLst>
                <a:path extrusionOk="0" h="7207" w="9533">
                  <a:moveTo>
                    <a:pt x="4747" y="1"/>
                  </a:moveTo>
                  <a:cubicBezTo>
                    <a:pt x="3849" y="1"/>
                    <a:pt x="2954" y="347"/>
                    <a:pt x="2279" y="1049"/>
                  </a:cubicBezTo>
                  <a:cubicBezTo>
                    <a:pt x="0" y="3273"/>
                    <a:pt x="1519" y="7152"/>
                    <a:pt x="4693" y="7206"/>
                  </a:cubicBezTo>
                  <a:cubicBezTo>
                    <a:pt x="4715" y="7206"/>
                    <a:pt x="4737" y="7206"/>
                    <a:pt x="4759" y="7206"/>
                  </a:cubicBezTo>
                  <a:cubicBezTo>
                    <a:pt x="7916" y="7206"/>
                    <a:pt x="9532" y="3393"/>
                    <a:pt x="7324" y="1130"/>
                  </a:cubicBezTo>
                  <a:cubicBezTo>
                    <a:pt x="6630" y="381"/>
                    <a:pt x="5687" y="1"/>
                    <a:pt x="4747"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8"/>
            <p:cNvSpPr/>
            <p:nvPr/>
          </p:nvSpPr>
          <p:spPr>
            <a:xfrm>
              <a:off x="2098125" y="3073125"/>
              <a:ext cx="238525" cy="179725"/>
            </a:xfrm>
            <a:custGeom>
              <a:rect b="b" l="l" r="r" t="t"/>
              <a:pathLst>
                <a:path extrusionOk="0" h="7189" w="9541">
                  <a:moveTo>
                    <a:pt x="4759" y="0"/>
                  </a:moveTo>
                  <a:cubicBezTo>
                    <a:pt x="3849" y="0"/>
                    <a:pt x="2937" y="360"/>
                    <a:pt x="2252" y="1085"/>
                  </a:cubicBezTo>
                  <a:cubicBezTo>
                    <a:pt x="1" y="3337"/>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8"/>
            <p:cNvSpPr/>
            <p:nvPr/>
          </p:nvSpPr>
          <p:spPr>
            <a:xfrm>
              <a:off x="2728075" y="2443400"/>
              <a:ext cx="238150" cy="180200"/>
            </a:xfrm>
            <a:custGeom>
              <a:rect b="b" l="l" r="r" t="t"/>
              <a:pathLst>
                <a:path extrusionOk="0" h="7208" w="9526">
                  <a:moveTo>
                    <a:pt x="4761" y="0"/>
                  </a:moveTo>
                  <a:cubicBezTo>
                    <a:pt x="3895" y="0"/>
                    <a:pt x="3028" y="340"/>
                    <a:pt x="2306" y="1022"/>
                  </a:cubicBezTo>
                  <a:cubicBezTo>
                    <a:pt x="1" y="3219"/>
                    <a:pt x="1493" y="7125"/>
                    <a:pt x="4693" y="7206"/>
                  </a:cubicBezTo>
                  <a:cubicBezTo>
                    <a:pt x="4727" y="7207"/>
                    <a:pt x="4760" y="7208"/>
                    <a:pt x="4793" y="7208"/>
                  </a:cubicBezTo>
                  <a:cubicBezTo>
                    <a:pt x="7902" y="7208"/>
                    <a:pt x="9525" y="3439"/>
                    <a:pt x="7351" y="1158"/>
                  </a:cubicBezTo>
                  <a:cubicBezTo>
                    <a:pt x="6609" y="387"/>
                    <a:pt x="5686" y="0"/>
                    <a:pt x="476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8"/>
            <p:cNvSpPr/>
            <p:nvPr/>
          </p:nvSpPr>
          <p:spPr>
            <a:xfrm>
              <a:off x="839100" y="4963650"/>
              <a:ext cx="238525" cy="179975"/>
            </a:xfrm>
            <a:custGeom>
              <a:rect b="b" l="l" r="r" t="t"/>
              <a:pathLst>
                <a:path extrusionOk="0" h="7199" w="9541">
                  <a:moveTo>
                    <a:pt x="4760" y="0"/>
                  </a:moveTo>
                  <a:cubicBezTo>
                    <a:pt x="1582" y="0"/>
                    <a:pt x="1" y="3833"/>
                    <a:pt x="2244" y="6076"/>
                  </a:cubicBezTo>
                  <a:cubicBezTo>
                    <a:pt x="2925" y="6826"/>
                    <a:pt x="3853" y="7198"/>
                    <a:pt x="4779" y="7198"/>
                  </a:cubicBezTo>
                  <a:cubicBezTo>
                    <a:pt x="5697" y="7198"/>
                    <a:pt x="6614" y="6832"/>
                    <a:pt x="7289" y="6103"/>
                  </a:cubicBezTo>
                  <a:cubicBezTo>
                    <a:pt x="9540" y="3852"/>
                    <a:pt x="7967" y="0"/>
                    <a:pt x="4794" y="0"/>
                  </a:cubicBezTo>
                  <a:cubicBezTo>
                    <a:pt x="4782" y="0"/>
                    <a:pt x="4771" y="0"/>
                    <a:pt x="4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8"/>
            <p:cNvSpPr/>
            <p:nvPr/>
          </p:nvSpPr>
          <p:spPr>
            <a:xfrm>
              <a:off x="1469250" y="4333675"/>
              <a:ext cx="238325" cy="180100"/>
            </a:xfrm>
            <a:custGeom>
              <a:rect b="b" l="l" r="r" t="t"/>
              <a:pathLst>
                <a:path extrusionOk="0" h="7204" w="9533">
                  <a:moveTo>
                    <a:pt x="4746" y="1"/>
                  </a:moveTo>
                  <a:cubicBezTo>
                    <a:pt x="1616" y="1"/>
                    <a:pt x="0" y="3788"/>
                    <a:pt x="2182" y="6050"/>
                  </a:cubicBezTo>
                  <a:cubicBezTo>
                    <a:pt x="2865" y="6817"/>
                    <a:pt x="3813" y="7204"/>
                    <a:pt x="4765" y="7204"/>
                  </a:cubicBezTo>
                  <a:cubicBezTo>
                    <a:pt x="5665" y="7204"/>
                    <a:pt x="6568" y="6857"/>
                    <a:pt x="7254" y="6159"/>
                  </a:cubicBezTo>
                  <a:cubicBezTo>
                    <a:pt x="9532" y="3934"/>
                    <a:pt x="8013" y="56"/>
                    <a:pt x="4813" y="1"/>
                  </a:cubicBezTo>
                  <a:cubicBezTo>
                    <a:pt x="4791" y="1"/>
                    <a:pt x="4768" y="1"/>
                    <a:pt x="474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8"/>
            <p:cNvSpPr/>
            <p:nvPr/>
          </p:nvSpPr>
          <p:spPr>
            <a:xfrm>
              <a:off x="2098325" y="3702975"/>
              <a:ext cx="239200" cy="179825"/>
            </a:xfrm>
            <a:custGeom>
              <a:rect b="b" l="l" r="r" t="t"/>
              <a:pathLst>
                <a:path extrusionOk="0" h="7193" w="9568">
                  <a:moveTo>
                    <a:pt x="4771" y="1"/>
                  </a:moveTo>
                  <a:cubicBezTo>
                    <a:pt x="3843" y="1"/>
                    <a:pt x="2918" y="374"/>
                    <a:pt x="2244" y="1116"/>
                  </a:cubicBezTo>
                  <a:cubicBezTo>
                    <a:pt x="1" y="3387"/>
                    <a:pt x="1609" y="7192"/>
                    <a:pt x="4787" y="7192"/>
                  </a:cubicBezTo>
                  <a:cubicBezTo>
                    <a:pt x="4798" y="7192"/>
                    <a:pt x="4810" y="7192"/>
                    <a:pt x="4821" y="7192"/>
                  </a:cubicBezTo>
                  <a:cubicBezTo>
                    <a:pt x="7994" y="7165"/>
                    <a:pt x="9568" y="3286"/>
                    <a:pt x="7262" y="1062"/>
                  </a:cubicBezTo>
                  <a:cubicBezTo>
                    <a:pt x="6580" y="353"/>
                    <a:pt x="5674" y="1"/>
                    <a:pt x="477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8"/>
            <p:cNvSpPr/>
            <p:nvPr/>
          </p:nvSpPr>
          <p:spPr>
            <a:xfrm>
              <a:off x="2747075" y="3072975"/>
              <a:ext cx="201425" cy="182050"/>
            </a:xfrm>
            <a:custGeom>
              <a:rect b="b" l="l" r="r" t="t"/>
              <a:pathLst>
                <a:path extrusionOk="0" h="7282" w="8057">
                  <a:moveTo>
                    <a:pt x="4005" y="0"/>
                  </a:moveTo>
                  <a:cubicBezTo>
                    <a:pt x="3156" y="0"/>
                    <a:pt x="2308" y="327"/>
                    <a:pt x="1601" y="983"/>
                  </a:cubicBezTo>
                  <a:cubicBezTo>
                    <a:pt x="82" y="2393"/>
                    <a:pt x="0" y="4536"/>
                    <a:pt x="1384" y="6028"/>
                  </a:cubicBezTo>
                  <a:cubicBezTo>
                    <a:pt x="2097" y="6858"/>
                    <a:pt x="3093" y="7282"/>
                    <a:pt x="4092" y="7282"/>
                  </a:cubicBezTo>
                  <a:cubicBezTo>
                    <a:pt x="4954" y="7282"/>
                    <a:pt x="5819" y="6967"/>
                    <a:pt x="6510" y="6326"/>
                  </a:cubicBezTo>
                  <a:cubicBezTo>
                    <a:pt x="8002" y="4970"/>
                    <a:pt x="8056" y="2637"/>
                    <a:pt x="6646" y="1200"/>
                  </a:cubicBezTo>
                  <a:cubicBezTo>
                    <a:pt x="5890" y="401"/>
                    <a:pt x="4947" y="0"/>
                    <a:pt x="400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8"/>
            <p:cNvSpPr/>
            <p:nvPr/>
          </p:nvSpPr>
          <p:spPr>
            <a:xfrm>
              <a:off x="3358025" y="2443400"/>
              <a:ext cx="238325" cy="180175"/>
            </a:xfrm>
            <a:custGeom>
              <a:rect b="b" l="l" r="r" t="t"/>
              <a:pathLst>
                <a:path extrusionOk="0" h="7207" w="9533">
                  <a:moveTo>
                    <a:pt x="4768" y="1"/>
                  </a:moveTo>
                  <a:cubicBezTo>
                    <a:pt x="3870" y="1"/>
                    <a:pt x="2968" y="347"/>
                    <a:pt x="2279" y="1049"/>
                  </a:cubicBezTo>
                  <a:cubicBezTo>
                    <a:pt x="1" y="3246"/>
                    <a:pt x="1520" y="7152"/>
                    <a:pt x="4693" y="7206"/>
                  </a:cubicBezTo>
                  <a:cubicBezTo>
                    <a:pt x="4716" y="7207"/>
                    <a:pt x="4738" y="7207"/>
                    <a:pt x="4761" y="7207"/>
                  </a:cubicBezTo>
                  <a:cubicBezTo>
                    <a:pt x="7917" y="7207"/>
                    <a:pt x="9533" y="3420"/>
                    <a:pt x="7324" y="1131"/>
                  </a:cubicBezTo>
                  <a:cubicBezTo>
                    <a:pt x="6644" y="381"/>
                    <a:pt x="5709" y="1"/>
                    <a:pt x="476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8"/>
            <p:cNvSpPr/>
            <p:nvPr/>
          </p:nvSpPr>
          <p:spPr>
            <a:xfrm>
              <a:off x="1468850" y="4962975"/>
              <a:ext cx="238725" cy="180400"/>
            </a:xfrm>
            <a:custGeom>
              <a:rect b="b" l="l" r="r" t="t"/>
              <a:pathLst>
                <a:path extrusionOk="0" h="7216" w="9549">
                  <a:moveTo>
                    <a:pt x="4748" y="0"/>
                  </a:moveTo>
                  <a:cubicBezTo>
                    <a:pt x="1574" y="27"/>
                    <a:pt x="1" y="3879"/>
                    <a:pt x="2252" y="6130"/>
                  </a:cubicBezTo>
                  <a:cubicBezTo>
                    <a:pt x="2937" y="6856"/>
                    <a:pt x="3849" y="7215"/>
                    <a:pt x="4763" y="7215"/>
                  </a:cubicBezTo>
                  <a:cubicBezTo>
                    <a:pt x="5693" y="7215"/>
                    <a:pt x="6626" y="6842"/>
                    <a:pt x="7324" y="6103"/>
                  </a:cubicBezTo>
                  <a:cubicBezTo>
                    <a:pt x="9548" y="3852"/>
                    <a:pt x="7948" y="0"/>
                    <a:pt x="474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8"/>
            <p:cNvSpPr/>
            <p:nvPr/>
          </p:nvSpPr>
          <p:spPr>
            <a:xfrm>
              <a:off x="2116450" y="4332375"/>
              <a:ext cx="202775" cy="181000"/>
            </a:xfrm>
            <a:custGeom>
              <a:rect b="b" l="l" r="r" t="t"/>
              <a:pathLst>
                <a:path extrusionOk="0" h="7240" w="8111">
                  <a:moveTo>
                    <a:pt x="4023" y="1"/>
                  </a:moveTo>
                  <a:cubicBezTo>
                    <a:pt x="3204" y="1"/>
                    <a:pt x="2389" y="303"/>
                    <a:pt x="1709" y="921"/>
                  </a:cubicBezTo>
                  <a:cubicBezTo>
                    <a:pt x="163" y="2305"/>
                    <a:pt x="0" y="4448"/>
                    <a:pt x="1356" y="5966"/>
                  </a:cubicBezTo>
                  <a:cubicBezTo>
                    <a:pt x="2109" y="6808"/>
                    <a:pt x="3087" y="7240"/>
                    <a:pt x="4067" y="7240"/>
                  </a:cubicBezTo>
                  <a:cubicBezTo>
                    <a:pt x="4887" y="7240"/>
                    <a:pt x="5709" y="6937"/>
                    <a:pt x="6401" y="6319"/>
                  </a:cubicBezTo>
                  <a:cubicBezTo>
                    <a:pt x="7920" y="4990"/>
                    <a:pt x="8110" y="2793"/>
                    <a:pt x="6754" y="1274"/>
                  </a:cubicBezTo>
                  <a:cubicBezTo>
                    <a:pt x="5986" y="433"/>
                    <a:pt x="5002" y="1"/>
                    <a:pt x="402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8"/>
            <p:cNvSpPr/>
            <p:nvPr/>
          </p:nvSpPr>
          <p:spPr>
            <a:xfrm>
              <a:off x="2747075" y="3702650"/>
              <a:ext cx="201425" cy="180725"/>
            </a:xfrm>
            <a:custGeom>
              <a:rect b="b" l="l" r="r" t="t"/>
              <a:pathLst>
                <a:path extrusionOk="0" h="7229" w="8057">
                  <a:moveTo>
                    <a:pt x="3994" y="0"/>
                  </a:moveTo>
                  <a:cubicBezTo>
                    <a:pt x="3149" y="0"/>
                    <a:pt x="2305" y="328"/>
                    <a:pt x="1601" y="994"/>
                  </a:cubicBezTo>
                  <a:cubicBezTo>
                    <a:pt x="82" y="2431"/>
                    <a:pt x="0" y="4547"/>
                    <a:pt x="1384" y="6039"/>
                  </a:cubicBezTo>
                  <a:cubicBezTo>
                    <a:pt x="2129" y="6827"/>
                    <a:pt x="3086" y="7229"/>
                    <a:pt x="4043" y="7229"/>
                  </a:cubicBezTo>
                  <a:cubicBezTo>
                    <a:pt x="4897" y="7229"/>
                    <a:pt x="5752" y="6908"/>
                    <a:pt x="6456" y="6256"/>
                  </a:cubicBezTo>
                  <a:cubicBezTo>
                    <a:pt x="7948" y="4954"/>
                    <a:pt x="8056" y="2621"/>
                    <a:pt x="6646" y="1211"/>
                  </a:cubicBezTo>
                  <a:cubicBezTo>
                    <a:pt x="5887" y="409"/>
                    <a:pt x="4939" y="0"/>
                    <a:pt x="399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8"/>
            <p:cNvSpPr/>
            <p:nvPr/>
          </p:nvSpPr>
          <p:spPr>
            <a:xfrm>
              <a:off x="3357750" y="3073100"/>
              <a:ext cx="239000" cy="179750"/>
            </a:xfrm>
            <a:custGeom>
              <a:rect b="b" l="l" r="r" t="t"/>
              <a:pathLst>
                <a:path extrusionOk="0" h="7190" w="9560">
                  <a:moveTo>
                    <a:pt x="4772" y="1"/>
                  </a:moveTo>
                  <a:cubicBezTo>
                    <a:pt x="3836" y="1"/>
                    <a:pt x="2900" y="381"/>
                    <a:pt x="2209" y="1141"/>
                  </a:cubicBezTo>
                  <a:cubicBezTo>
                    <a:pt x="0" y="3403"/>
                    <a:pt x="1616" y="7190"/>
                    <a:pt x="4773" y="7190"/>
                  </a:cubicBezTo>
                  <a:cubicBezTo>
                    <a:pt x="4795" y="7190"/>
                    <a:pt x="4818" y="7190"/>
                    <a:pt x="4840" y="7189"/>
                  </a:cubicBezTo>
                  <a:cubicBezTo>
                    <a:pt x="8013" y="7135"/>
                    <a:pt x="9560" y="3256"/>
                    <a:pt x="7254" y="1059"/>
                  </a:cubicBezTo>
                  <a:cubicBezTo>
                    <a:pt x="6575" y="354"/>
                    <a:pt x="5674" y="1"/>
                    <a:pt x="477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8"/>
            <p:cNvSpPr/>
            <p:nvPr/>
          </p:nvSpPr>
          <p:spPr>
            <a:xfrm>
              <a:off x="2098125" y="4963650"/>
              <a:ext cx="238725" cy="180050"/>
            </a:xfrm>
            <a:custGeom>
              <a:rect b="b" l="l" r="r" t="t"/>
              <a:pathLst>
                <a:path extrusionOk="0" h="7202" w="9549">
                  <a:moveTo>
                    <a:pt x="4775" y="0"/>
                  </a:moveTo>
                  <a:cubicBezTo>
                    <a:pt x="1601" y="0"/>
                    <a:pt x="1" y="3852"/>
                    <a:pt x="2252" y="6103"/>
                  </a:cubicBezTo>
                  <a:cubicBezTo>
                    <a:pt x="2930" y="6836"/>
                    <a:pt x="3852" y="7202"/>
                    <a:pt x="4775" y="7202"/>
                  </a:cubicBezTo>
                  <a:cubicBezTo>
                    <a:pt x="5697" y="7202"/>
                    <a:pt x="6619" y="6836"/>
                    <a:pt x="7297" y="6103"/>
                  </a:cubicBezTo>
                  <a:cubicBezTo>
                    <a:pt x="9548" y="3852"/>
                    <a:pt x="7975" y="0"/>
                    <a:pt x="477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8"/>
            <p:cNvSpPr/>
            <p:nvPr/>
          </p:nvSpPr>
          <p:spPr>
            <a:xfrm>
              <a:off x="2728475" y="4332575"/>
              <a:ext cx="238325" cy="180175"/>
            </a:xfrm>
            <a:custGeom>
              <a:rect b="b" l="l" r="r" t="t"/>
              <a:pathLst>
                <a:path extrusionOk="0" h="7207" w="9533">
                  <a:moveTo>
                    <a:pt x="4749" y="1"/>
                  </a:moveTo>
                  <a:cubicBezTo>
                    <a:pt x="3805" y="1"/>
                    <a:pt x="2862" y="381"/>
                    <a:pt x="2182" y="1130"/>
                  </a:cubicBezTo>
                  <a:cubicBezTo>
                    <a:pt x="0" y="3420"/>
                    <a:pt x="1616" y="7207"/>
                    <a:pt x="4773" y="7207"/>
                  </a:cubicBezTo>
                  <a:cubicBezTo>
                    <a:pt x="4795" y="7207"/>
                    <a:pt x="4818" y="7207"/>
                    <a:pt x="4840" y="7206"/>
                  </a:cubicBezTo>
                  <a:cubicBezTo>
                    <a:pt x="8014" y="7125"/>
                    <a:pt x="9532" y="3246"/>
                    <a:pt x="7227" y="1049"/>
                  </a:cubicBezTo>
                  <a:cubicBezTo>
                    <a:pt x="6551" y="347"/>
                    <a:pt x="5650" y="1"/>
                    <a:pt x="474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8"/>
            <p:cNvSpPr/>
            <p:nvPr/>
          </p:nvSpPr>
          <p:spPr>
            <a:xfrm>
              <a:off x="3358025" y="3702975"/>
              <a:ext cx="238325" cy="179825"/>
            </a:xfrm>
            <a:custGeom>
              <a:rect b="b" l="l" r="r" t="t"/>
              <a:pathLst>
                <a:path extrusionOk="0" h="7193" w="9533">
                  <a:moveTo>
                    <a:pt x="4768" y="0"/>
                  </a:moveTo>
                  <a:cubicBezTo>
                    <a:pt x="3870" y="0"/>
                    <a:pt x="2968" y="346"/>
                    <a:pt x="2279" y="1035"/>
                  </a:cubicBezTo>
                  <a:cubicBezTo>
                    <a:pt x="1" y="3259"/>
                    <a:pt x="1520" y="7138"/>
                    <a:pt x="4693" y="7192"/>
                  </a:cubicBezTo>
                  <a:cubicBezTo>
                    <a:pt x="4716" y="7193"/>
                    <a:pt x="4738" y="7193"/>
                    <a:pt x="4761" y="7193"/>
                  </a:cubicBezTo>
                  <a:cubicBezTo>
                    <a:pt x="7917" y="7193"/>
                    <a:pt x="9533" y="3406"/>
                    <a:pt x="7324" y="1144"/>
                  </a:cubicBezTo>
                  <a:cubicBezTo>
                    <a:pt x="6644" y="380"/>
                    <a:pt x="5709" y="0"/>
                    <a:pt x="476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8"/>
            <p:cNvSpPr/>
            <p:nvPr/>
          </p:nvSpPr>
          <p:spPr>
            <a:xfrm>
              <a:off x="2747075" y="4962125"/>
              <a:ext cx="201425" cy="181050"/>
            </a:xfrm>
            <a:custGeom>
              <a:rect b="b" l="l" r="r" t="t"/>
              <a:pathLst>
                <a:path extrusionOk="0" h="7242" w="8057">
                  <a:moveTo>
                    <a:pt x="4005" y="1"/>
                  </a:moveTo>
                  <a:cubicBezTo>
                    <a:pt x="3156" y="1"/>
                    <a:pt x="2308" y="328"/>
                    <a:pt x="1601" y="984"/>
                  </a:cubicBezTo>
                  <a:cubicBezTo>
                    <a:pt x="109" y="2394"/>
                    <a:pt x="0" y="4564"/>
                    <a:pt x="1384" y="6056"/>
                  </a:cubicBezTo>
                  <a:cubicBezTo>
                    <a:pt x="2082" y="6840"/>
                    <a:pt x="3051" y="7242"/>
                    <a:pt x="4021" y="7242"/>
                  </a:cubicBezTo>
                  <a:cubicBezTo>
                    <a:pt x="4897" y="7242"/>
                    <a:pt x="5774" y="6915"/>
                    <a:pt x="6456" y="6246"/>
                  </a:cubicBezTo>
                  <a:cubicBezTo>
                    <a:pt x="7948" y="4944"/>
                    <a:pt x="8056" y="2638"/>
                    <a:pt x="6646" y="1201"/>
                  </a:cubicBezTo>
                  <a:cubicBezTo>
                    <a:pt x="5890" y="402"/>
                    <a:pt x="4947" y="1"/>
                    <a:pt x="4005"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8"/>
            <p:cNvSpPr/>
            <p:nvPr/>
          </p:nvSpPr>
          <p:spPr>
            <a:xfrm>
              <a:off x="3358025" y="4332300"/>
              <a:ext cx="238150" cy="180475"/>
            </a:xfrm>
            <a:custGeom>
              <a:rect b="b" l="l" r="r" t="t"/>
              <a:pathLst>
                <a:path extrusionOk="0" h="7219" w="9526">
                  <a:moveTo>
                    <a:pt x="4750" y="1"/>
                  </a:moveTo>
                  <a:cubicBezTo>
                    <a:pt x="3888" y="1"/>
                    <a:pt x="3025" y="341"/>
                    <a:pt x="2306" y="1033"/>
                  </a:cubicBezTo>
                  <a:cubicBezTo>
                    <a:pt x="1" y="3230"/>
                    <a:pt x="1493" y="7136"/>
                    <a:pt x="4666" y="7217"/>
                  </a:cubicBezTo>
                  <a:cubicBezTo>
                    <a:pt x="4700" y="7218"/>
                    <a:pt x="4733" y="7218"/>
                    <a:pt x="4767" y="7218"/>
                  </a:cubicBezTo>
                  <a:cubicBezTo>
                    <a:pt x="7902" y="7218"/>
                    <a:pt x="9525" y="3450"/>
                    <a:pt x="7352" y="1169"/>
                  </a:cubicBezTo>
                  <a:cubicBezTo>
                    <a:pt x="6606" y="395"/>
                    <a:pt x="5678" y="1"/>
                    <a:pt x="4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8"/>
            <p:cNvSpPr/>
            <p:nvPr/>
          </p:nvSpPr>
          <p:spPr>
            <a:xfrm>
              <a:off x="3357750" y="4962275"/>
              <a:ext cx="239000" cy="179750"/>
            </a:xfrm>
            <a:custGeom>
              <a:rect b="b" l="l" r="r" t="t"/>
              <a:pathLst>
                <a:path extrusionOk="0" h="7190" w="9560">
                  <a:moveTo>
                    <a:pt x="4772" y="1"/>
                  </a:moveTo>
                  <a:cubicBezTo>
                    <a:pt x="3836" y="1"/>
                    <a:pt x="2900" y="381"/>
                    <a:pt x="2209" y="1140"/>
                  </a:cubicBezTo>
                  <a:cubicBezTo>
                    <a:pt x="0" y="3403"/>
                    <a:pt x="1616" y="7190"/>
                    <a:pt x="4773" y="7190"/>
                  </a:cubicBezTo>
                  <a:cubicBezTo>
                    <a:pt x="4795" y="7190"/>
                    <a:pt x="4818" y="7189"/>
                    <a:pt x="4840" y="7189"/>
                  </a:cubicBezTo>
                  <a:cubicBezTo>
                    <a:pt x="8013" y="7135"/>
                    <a:pt x="9560" y="3256"/>
                    <a:pt x="7254" y="1059"/>
                  </a:cubicBezTo>
                  <a:cubicBezTo>
                    <a:pt x="6575" y="354"/>
                    <a:pt x="5674" y="1"/>
                    <a:pt x="477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8"/>
            <p:cNvSpPr/>
            <p:nvPr/>
          </p:nvSpPr>
          <p:spPr>
            <a:xfrm>
              <a:off x="229975" y="2443400"/>
              <a:ext cx="198700" cy="179600"/>
            </a:xfrm>
            <a:custGeom>
              <a:rect b="b" l="l" r="r" t="t"/>
              <a:pathLst>
                <a:path extrusionOk="0" h="7184" w="7948">
                  <a:moveTo>
                    <a:pt x="3927" y="0"/>
                  </a:moveTo>
                  <a:cubicBezTo>
                    <a:pt x="3061" y="0"/>
                    <a:pt x="2201" y="340"/>
                    <a:pt x="1492" y="1022"/>
                  </a:cubicBezTo>
                  <a:cubicBezTo>
                    <a:pt x="55" y="2378"/>
                    <a:pt x="1" y="4657"/>
                    <a:pt x="1357" y="6067"/>
                  </a:cubicBezTo>
                  <a:cubicBezTo>
                    <a:pt x="2058" y="6810"/>
                    <a:pt x="3005" y="7184"/>
                    <a:pt x="3956" y="7184"/>
                  </a:cubicBezTo>
                  <a:cubicBezTo>
                    <a:pt x="4844" y="7184"/>
                    <a:pt x="5735" y="6858"/>
                    <a:pt x="6429" y="6203"/>
                  </a:cubicBezTo>
                  <a:lnTo>
                    <a:pt x="6402" y="6203"/>
                  </a:lnTo>
                  <a:cubicBezTo>
                    <a:pt x="7894" y="4874"/>
                    <a:pt x="7948" y="2541"/>
                    <a:pt x="6537" y="1158"/>
                  </a:cubicBezTo>
                  <a:cubicBezTo>
                    <a:pt x="5781" y="387"/>
                    <a:pt x="4851" y="0"/>
                    <a:pt x="392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8"/>
            <p:cNvSpPr/>
            <p:nvPr/>
          </p:nvSpPr>
          <p:spPr>
            <a:xfrm>
              <a:off x="209625" y="3073800"/>
              <a:ext cx="238725" cy="180050"/>
            </a:xfrm>
            <a:custGeom>
              <a:rect b="b" l="l" r="r" t="t"/>
              <a:pathLst>
                <a:path extrusionOk="0" h="7202" w="9549">
                  <a:moveTo>
                    <a:pt x="4775" y="0"/>
                  </a:moveTo>
                  <a:cubicBezTo>
                    <a:pt x="1574" y="0"/>
                    <a:pt x="1" y="3852"/>
                    <a:pt x="2252" y="6103"/>
                  </a:cubicBezTo>
                  <a:cubicBezTo>
                    <a:pt x="2930" y="6836"/>
                    <a:pt x="3852" y="7202"/>
                    <a:pt x="4775" y="7202"/>
                  </a:cubicBezTo>
                  <a:cubicBezTo>
                    <a:pt x="5697" y="7202"/>
                    <a:pt x="6619" y="6836"/>
                    <a:pt x="7297" y="6103"/>
                  </a:cubicBezTo>
                  <a:cubicBezTo>
                    <a:pt x="9548" y="3852"/>
                    <a:pt x="7948" y="0"/>
                    <a:pt x="477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8"/>
            <p:cNvSpPr/>
            <p:nvPr/>
          </p:nvSpPr>
          <p:spPr>
            <a:xfrm>
              <a:off x="857225" y="2443200"/>
              <a:ext cx="202100" cy="180775"/>
            </a:xfrm>
            <a:custGeom>
              <a:rect b="b" l="l" r="r" t="t"/>
              <a:pathLst>
                <a:path extrusionOk="0" h="7231" w="8084">
                  <a:moveTo>
                    <a:pt x="4034" y="1"/>
                  </a:moveTo>
                  <a:cubicBezTo>
                    <a:pt x="3217" y="1"/>
                    <a:pt x="2401" y="304"/>
                    <a:pt x="1709" y="922"/>
                  </a:cubicBezTo>
                  <a:cubicBezTo>
                    <a:pt x="190" y="2278"/>
                    <a:pt x="0" y="4448"/>
                    <a:pt x="1356" y="5967"/>
                  </a:cubicBezTo>
                  <a:cubicBezTo>
                    <a:pt x="2083" y="6797"/>
                    <a:pt x="3070" y="7231"/>
                    <a:pt x="4063" y="7231"/>
                  </a:cubicBezTo>
                  <a:cubicBezTo>
                    <a:pt x="4886" y="7231"/>
                    <a:pt x="5713" y="6934"/>
                    <a:pt x="6401" y="6319"/>
                  </a:cubicBezTo>
                  <a:cubicBezTo>
                    <a:pt x="7893" y="4990"/>
                    <a:pt x="8083" y="2766"/>
                    <a:pt x="6754" y="1274"/>
                  </a:cubicBezTo>
                  <a:cubicBezTo>
                    <a:pt x="5986" y="433"/>
                    <a:pt x="5010" y="1"/>
                    <a:pt x="4034"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8"/>
            <p:cNvSpPr/>
            <p:nvPr/>
          </p:nvSpPr>
          <p:spPr>
            <a:xfrm>
              <a:off x="209625" y="3703725"/>
              <a:ext cx="238325" cy="180100"/>
            </a:xfrm>
            <a:custGeom>
              <a:rect b="b" l="l" r="r" t="t"/>
              <a:pathLst>
                <a:path extrusionOk="0" h="7204" w="9533">
                  <a:moveTo>
                    <a:pt x="4760" y="1"/>
                  </a:moveTo>
                  <a:cubicBezTo>
                    <a:pt x="4738" y="1"/>
                    <a:pt x="4716" y="1"/>
                    <a:pt x="4693" y="1"/>
                  </a:cubicBezTo>
                  <a:cubicBezTo>
                    <a:pt x="1520" y="56"/>
                    <a:pt x="1" y="3934"/>
                    <a:pt x="2279" y="6159"/>
                  </a:cubicBezTo>
                  <a:cubicBezTo>
                    <a:pt x="2952" y="6857"/>
                    <a:pt x="3848" y="7204"/>
                    <a:pt x="4745" y="7204"/>
                  </a:cubicBezTo>
                  <a:cubicBezTo>
                    <a:pt x="5693" y="7204"/>
                    <a:pt x="6641" y="6817"/>
                    <a:pt x="7324" y="6050"/>
                  </a:cubicBezTo>
                  <a:cubicBezTo>
                    <a:pt x="9533" y="3788"/>
                    <a:pt x="7917" y="1"/>
                    <a:pt x="476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8"/>
            <p:cNvSpPr/>
            <p:nvPr/>
          </p:nvSpPr>
          <p:spPr>
            <a:xfrm>
              <a:off x="838900" y="3073100"/>
              <a:ext cx="238150" cy="179775"/>
            </a:xfrm>
            <a:custGeom>
              <a:rect b="b" l="l" r="r" t="t"/>
              <a:pathLst>
                <a:path extrusionOk="0" h="7191" w="9526">
                  <a:moveTo>
                    <a:pt x="4788" y="1"/>
                  </a:moveTo>
                  <a:cubicBezTo>
                    <a:pt x="3886" y="1"/>
                    <a:pt x="2985" y="354"/>
                    <a:pt x="2306" y="1059"/>
                  </a:cubicBezTo>
                  <a:cubicBezTo>
                    <a:pt x="1" y="3256"/>
                    <a:pt x="1520" y="7135"/>
                    <a:pt x="4693" y="7189"/>
                  </a:cubicBezTo>
                  <a:cubicBezTo>
                    <a:pt x="4727" y="7190"/>
                    <a:pt x="4760" y="7190"/>
                    <a:pt x="4793" y="7190"/>
                  </a:cubicBezTo>
                  <a:cubicBezTo>
                    <a:pt x="7928" y="7190"/>
                    <a:pt x="9525" y="3395"/>
                    <a:pt x="7351" y="1141"/>
                  </a:cubicBezTo>
                  <a:cubicBezTo>
                    <a:pt x="6661" y="381"/>
                    <a:pt x="5724" y="1"/>
                    <a:pt x="478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8"/>
            <p:cNvSpPr/>
            <p:nvPr/>
          </p:nvSpPr>
          <p:spPr>
            <a:xfrm>
              <a:off x="1468175" y="2443250"/>
              <a:ext cx="239200" cy="180325"/>
            </a:xfrm>
            <a:custGeom>
              <a:rect b="b" l="l" r="r" t="t"/>
              <a:pathLst>
                <a:path extrusionOk="0" h="7213" w="9568">
                  <a:moveTo>
                    <a:pt x="4787" y="1"/>
                  </a:moveTo>
                  <a:cubicBezTo>
                    <a:pt x="3881" y="1"/>
                    <a:pt x="2975" y="360"/>
                    <a:pt x="2306" y="1082"/>
                  </a:cubicBezTo>
                  <a:cubicBezTo>
                    <a:pt x="1" y="3306"/>
                    <a:pt x="1574" y="7185"/>
                    <a:pt x="4747" y="7212"/>
                  </a:cubicBezTo>
                  <a:cubicBezTo>
                    <a:pt x="4759" y="7212"/>
                    <a:pt x="4770" y="7212"/>
                    <a:pt x="4781" y="7212"/>
                  </a:cubicBezTo>
                  <a:cubicBezTo>
                    <a:pt x="7959" y="7212"/>
                    <a:pt x="9567" y="3407"/>
                    <a:pt x="7324" y="1137"/>
                  </a:cubicBezTo>
                  <a:cubicBezTo>
                    <a:pt x="6650" y="380"/>
                    <a:pt x="5719" y="1"/>
                    <a:pt x="4787"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8"/>
            <p:cNvSpPr/>
            <p:nvPr/>
          </p:nvSpPr>
          <p:spPr>
            <a:xfrm>
              <a:off x="209825" y="4333700"/>
              <a:ext cx="238525" cy="179800"/>
            </a:xfrm>
            <a:custGeom>
              <a:rect b="b" l="l" r="r" t="t"/>
              <a:pathLst>
                <a:path extrusionOk="0" h="7192" w="9541">
                  <a:moveTo>
                    <a:pt x="4760" y="0"/>
                  </a:moveTo>
                  <a:cubicBezTo>
                    <a:pt x="1609" y="0"/>
                    <a:pt x="1" y="3806"/>
                    <a:pt x="2217" y="6076"/>
                  </a:cubicBezTo>
                  <a:cubicBezTo>
                    <a:pt x="2905" y="6819"/>
                    <a:pt x="3836" y="7192"/>
                    <a:pt x="4768" y="7192"/>
                  </a:cubicBezTo>
                  <a:cubicBezTo>
                    <a:pt x="5674" y="7192"/>
                    <a:pt x="6580" y="6839"/>
                    <a:pt x="7262" y="6130"/>
                  </a:cubicBezTo>
                  <a:cubicBezTo>
                    <a:pt x="9540" y="3906"/>
                    <a:pt x="7994" y="28"/>
                    <a:pt x="4794" y="0"/>
                  </a:cubicBezTo>
                  <a:cubicBezTo>
                    <a:pt x="4783" y="0"/>
                    <a:pt x="4771" y="0"/>
                    <a:pt x="4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8"/>
            <p:cNvSpPr/>
            <p:nvPr/>
          </p:nvSpPr>
          <p:spPr>
            <a:xfrm>
              <a:off x="839100" y="3703750"/>
              <a:ext cx="238525" cy="180325"/>
            </a:xfrm>
            <a:custGeom>
              <a:rect b="b" l="l" r="r" t="t"/>
              <a:pathLst>
                <a:path extrusionOk="0" h="7213" w="9541">
                  <a:moveTo>
                    <a:pt x="4787" y="0"/>
                  </a:moveTo>
                  <a:cubicBezTo>
                    <a:pt x="1609" y="0"/>
                    <a:pt x="1" y="3806"/>
                    <a:pt x="2217" y="6076"/>
                  </a:cubicBezTo>
                  <a:cubicBezTo>
                    <a:pt x="2904" y="6832"/>
                    <a:pt x="3843" y="7212"/>
                    <a:pt x="4778" y="7212"/>
                  </a:cubicBezTo>
                  <a:cubicBezTo>
                    <a:pt x="5687" y="7212"/>
                    <a:pt x="6593" y="6853"/>
                    <a:pt x="7262" y="6130"/>
                  </a:cubicBezTo>
                  <a:cubicBezTo>
                    <a:pt x="9540" y="3906"/>
                    <a:pt x="7994" y="28"/>
                    <a:pt x="4821" y="0"/>
                  </a:cubicBezTo>
                  <a:cubicBezTo>
                    <a:pt x="4810" y="0"/>
                    <a:pt x="4798" y="0"/>
                    <a:pt x="478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8"/>
            <p:cNvSpPr/>
            <p:nvPr/>
          </p:nvSpPr>
          <p:spPr>
            <a:xfrm>
              <a:off x="1487175" y="3072975"/>
              <a:ext cx="200725" cy="180925"/>
            </a:xfrm>
            <a:custGeom>
              <a:rect b="b" l="l" r="r" t="t"/>
              <a:pathLst>
                <a:path extrusionOk="0" h="7237" w="8029">
                  <a:moveTo>
                    <a:pt x="4026" y="0"/>
                  </a:moveTo>
                  <a:cubicBezTo>
                    <a:pt x="3176" y="0"/>
                    <a:pt x="2321" y="327"/>
                    <a:pt x="1600" y="983"/>
                  </a:cubicBezTo>
                  <a:cubicBezTo>
                    <a:pt x="82" y="2393"/>
                    <a:pt x="0" y="4536"/>
                    <a:pt x="1383" y="6028"/>
                  </a:cubicBezTo>
                  <a:cubicBezTo>
                    <a:pt x="2095" y="6827"/>
                    <a:pt x="3088" y="7237"/>
                    <a:pt x="4085" y="7237"/>
                  </a:cubicBezTo>
                  <a:cubicBezTo>
                    <a:pt x="4949" y="7237"/>
                    <a:pt x="5817" y="6929"/>
                    <a:pt x="6510" y="6299"/>
                  </a:cubicBezTo>
                  <a:cubicBezTo>
                    <a:pt x="7975" y="4943"/>
                    <a:pt x="8029" y="2637"/>
                    <a:pt x="6646" y="1200"/>
                  </a:cubicBezTo>
                  <a:cubicBezTo>
                    <a:pt x="5904" y="401"/>
                    <a:pt x="4968" y="0"/>
                    <a:pt x="402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8"/>
            <p:cNvSpPr/>
            <p:nvPr/>
          </p:nvSpPr>
          <p:spPr>
            <a:xfrm>
              <a:off x="2098125" y="2443175"/>
              <a:ext cx="238525" cy="179725"/>
            </a:xfrm>
            <a:custGeom>
              <a:rect b="b" l="l" r="r" t="t"/>
              <a:pathLst>
                <a:path extrusionOk="0" h="7189" w="9541">
                  <a:moveTo>
                    <a:pt x="4759" y="0"/>
                  </a:moveTo>
                  <a:cubicBezTo>
                    <a:pt x="3849" y="0"/>
                    <a:pt x="2937" y="360"/>
                    <a:pt x="2252" y="1085"/>
                  </a:cubicBezTo>
                  <a:cubicBezTo>
                    <a:pt x="1" y="3309"/>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8"/>
            <p:cNvSpPr/>
            <p:nvPr/>
          </p:nvSpPr>
          <p:spPr>
            <a:xfrm>
              <a:off x="209825" y="4962975"/>
              <a:ext cx="238525" cy="180325"/>
            </a:xfrm>
            <a:custGeom>
              <a:rect b="b" l="l" r="r" t="t"/>
              <a:pathLst>
                <a:path extrusionOk="0" h="7213" w="9541">
                  <a:moveTo>
                    <a:pt x="4760" y="0"/>
                  </a:moveTo>
                  <a:cubicBezTo>
                    <a:pt x="1609" y="0"/>
                    <a:pt x="1" y="3833"/>
                    <a:pt x="2217" y="6076"/>
                  </a:cubicBezTo>
                  <a:cubicBezTo>
                    <a:pt x="2904" y="6832"/>
                    <a:pt x="3836" y="7212"/>
                    <a:pt x="4767" y="7212"/>
                  </a:cubicBezTo>
                  <a:cubicBezTo>
                    <a:pt x="5673" y="7212"/>
                    <a:pt x="6580" y="6853"/>
                    <a:pt x="7262" y="6130"/>
                  </a:cubicBezTo>
                  <a:cubicBezTo>
                    <a:pt x="9540" y="3906"/>
                    <a:pt x="7994" y="55"/>
                    <a:pt x="4794" y="0"/>
                  </a:cubicBezTo>
                  <a:cubicBezTo>
                    <a:pt x="4783" y="0"/>
                    <a:pt x="4771" y="0"/>
                    <a:pt x="4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8"/>
            <p:cNvSpPr/>
            <p:nvPr/>
          </p:nvSpPr>
          <p:spPr>
            <a:xfrm>
              <a:off x="857225" y="4332350"/>
              <a:ext cx="201400" cy="180975"/>
            </a:xfrm>
            <a:custGeom>
              <a:rect b="b" l="l" r="r" t="t"/>
              <a:pathLst>
                <a:path extrusionOk="0" h="7239" w="8056">
                  <a:moveTo>
                    <a:pt x="4035" y="1"/>
                  </a:moveTo>
                  <a:cubicBezTo>
                    <a:pt x="3185" y="1"/>
                    <a:pt x="2336" y="334"/>
                    <a:pt x="1628" y="1004"/>
                  </a:cubicBezTo>
                  <a:cubicBezTo>
                    <a:pt x="136" y="2387"/>
                    <a:pt x="0" y="4557"/>
                    <a:pt x="1411" y="6049"/>
                  </a:cubicBezTo>
                  <a:cubicBezTo>
                    <a:pt x="2098" y="6837"/>
                    <a:pt x="3066" y="7239"/>
                    <a:pt x="4038" y="7239"/>
                  </a:cubicBezTo>
                  <a:cubicBezTo>
                    <a:pt x="4906" y="7239"/>
                    <a:pt x="5777" y="6918"/>
                    <a:pt x="6456" y="6266"/>
                  </a:cubicBezTo>
                  <a:cubicBezTo>
                    <a:pt x="7975" y="4937"/>
                    <a:pt x="8056" y="2631"/>
                    <a:pt x="6673" y="1221"/>
                  </a:cubicBezTo>
                  <a:cubicBezTo>
                    <a:pt x="5918" y="409"/>
                    <a:pt x="4975" y="1"/>
                    <a:pt x="4035"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8"/>
            <p:cNvSpPr/>
            <p:nvPr/>
          </p:nvSpPr>
          <p:spPr>
            <a:xfrm>
              <a:off x="1468850" y="3702900"/>
              <a:ext cx="238325" cy="179900"/>
            </a:xfrm>
            <a:custGeom>
              <a:rect b="b" l="l" r="r" t="t"/>
              <a:pathLst>
                <a:path extrusionOk="0" h="7196" w="9533">
                  <a:moveTo>
                    <a:pt x="4780" y="0"/>
                  </a:moveTo>
                  <a:cubicBezTo>
                    <a:pt x="3878" y="0"/>
                    <a:pt x="2971" y="346"/>
                    <a:pt x="2279" y="1038"/>
                  </a:cubicBezTo>
                  <a:cubicBezTo>
                    <a:pt x="1" y="3262"/>
                    <a:pt x="1520" y="7141"/>
                    <a:pt x="4720" y="7195"/>
                  </a:cubicBezTo>
                  <a:cubicBezTo>
                    <a:pt x="4743" y="7196"/>
                    <a:pt x="4765" y="7196"/>
                    <a:pt x="4787" y="7196"/>
                  </a:cubicBezTo>
                  <a:cubicBezTo>
                    <a:pt x="7917" y="7196"/>
                    <a:pt x="9533" y="3409"/>
                    <a:pt x="7324" y="1119"/>
                  </a:cubicBezTo>
                  <a:cubicBezTo>
                    <a:pt x="6647" y="373"/>
                    <a:pt x="5717" y="0"/>
                    <a:pt x="478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8"/>
            <p:cNvSpPr/>
            <p:nvPr/>
          </p:nvSpPr>
          <p:spPr>
            <a:xfrm>
              <a:off x="5247225" y="3073125"/>
              <a:ext cx="239175" cy="179725"/>
            </a:xfrm>
            <a:custGeom>
              <a:rect b="b" l="l" r="r" t="t"/>
              <a:pathLst>
                <a:path extrusionOk="0" h="7189" w="9567">
                  <a:moveTo>
                    <a:pt x="4765" y="0"/>
                  </a:moveTo>
                  <a:cubicBezTo>
                    <a:pt x="3855" y="0"/>
                    <a:pt x="2950" y="360"/>
                    <a:pt x="2278" y="1085"/>
                  </a:cubicBezTo>
                  <a:cubicBezTo>
                    <a:pt x="0" y="3337"/>
                    <a:pt x="1573" y="7188"/>
                    <a:pt x="4774" y="7188"/>
                  </a:cubicBezTo>
                  <a:cubicBezTo>
                    <a:pt x="4785" y="7188"/>
                    <a:pt x="4796" y="7188"/>
                    <a:pt x="4807" y="7188"/>
                  </a:cubicBezTo>
                  <a:cubicBezTo>
                    <a:pt x="7959" y="7188"/>
                    <a:pt x="9567" y="3356"/>
                    <a:pt x="7324" y="1112"/>
                  </a:cubicBezTo>
                  <a:cubicBezTo>
                    <a:pt x="6625" y="373"/>
                    <a:pt x="5693" y="0"/>
                    <a:pt x="476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8"/>
            <p:cNvSpPr/>
            <p:nvPr/>
          </p:nvSpPr>
          <p:spPr>
            <a:xfrm>
              <a:off x="5877175" y="2443400"/>
              <a:ext cx="238125" cy="180200"/>
            </a:xfrm>
            <a:custGeom>
              <a:rect b="b" l="l" r="r" t="t"/>
              <a:pathLst>
                <a:path extrusionOk="0" h="7208" w="9525">
                  <a:moveTo>
                    <a:pt x="4761" y="0"/>
                  </a:moveTo>
                  <a:cubicBezTo>
                    <a:pt x="3895" y="0"/>
                    <a:pt x="3027" y="340"/>
                    <a:pt x="2306" y="1022"/>
                  </a:cubicBezTo>
                  <a:cubicBezTo>
                    <a:pt x="0" y="3219"/>
                    <a:pt x="1492" y="7125"/>
                    <a:pt x="4665" y="7206"/>
                  </a:cubicBezTo>
                  <a:cubicBezTo>
                    <a:pt x="4699" y="7207"/>
                    <a:pt x="4732" y="7208"/>
                    <a:pt x="4766" y="7208"/>
                  </a:cubicBezTo>
                  <a:cubicBezTo>
                    <a:pt x="7901" y="7208"/>
                    <a:pt x="9525" y="3439"/>
                    <a:pt x="7351" y="1158"/>
                  </a:cubicBezTo>
                  <a:cubicBezTo>
                    <a:pt x="6608" y="387"/>
                    <a:pt x="5685" y="0"/>
                    <a:pt x="476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8"/>
            <p:cNvSpPr/>
            <p:nvPr/>
          </p:nvSpPr>
          <p:spPr>
            <a:xfrm>
              <a:off x="3988175" y="4963650"/>
              <a:ext cx="238525" cy="179975"/>
            </a:xfrm>
            <a:custGeom>
              <a:rect b="b" l="l" r="r" t="t"/>
              <a:pathLst>
                <a:path extrusionOk="0" h="7199" w="9541">
                  <a:moveTo>
                    <a:pt x="4760" y="0"/>
                  </a:moveTo>
                  <a:cubicBezTo>
                    <a:pt x="1582" y="0"/>
                    <a:pt x="1" y="3833"/>
                    <a:pt x="2244" y="6076"/>
                  </a:cubicBezTo>
                  <a:cubicBezTo>
                    <a:pt x="2926" y="6826"/>
                    <a:pt x="3853" y="7198"/>
                    <a:pt x="4780" y="7198"/>
                  </a:cubicBezTo>
                  <a:cubicBezTo>
                    <a:pt x="5697" y="7198"/>
                    <a:pt x="6614" y="6832"/>
                    <a:pt x="7289" y="6103"/>
                  </a:cubicBezTo>
                  <a:cubicBezTo>
                    <a:pt x="9541" y="3852"/>
                    <a:pt x="7967" y="0"/>
                    <a:pt x="4794" y="0"/>
                  </a:cubicBezTo>
                  <a:cubicBezTo>
                    <a:pt x="4783" y="0"/>
                    <a:pt x="4772" y="0"/>
                    <a:pt x="4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8"/>
            <p:cNvSpPr/>
            <p:nvPr/>
          </p:nvSpPr>
          <p:spPr>
            <a:xfrm>
              <a:off x="4617650" y="4333675"/>
              <a:ext cx="239000" cy="180100"/>
            </a:xfrm>
            <a:custGeom>
              <a:rect b="b" l="l" r="r" t="t"/>
              <a:pathLst>
                <a:path extrusionOk="0" h="7204" w="9560">
                  <a:moveTo>
                    <a:pt x="4773" y="1"/>
                  </a:moveTo>
                  <a:cubicBezTo>
                    <a:pt x="1643" y="1"/>
                    <a:pt x="1" y="3788"/>
                    <a:pt x="2209" y="6050"/>
                  </a:cubicBezTo>
                  <a:cubicBezTo>
                    <a:pt x="2892" y="6817"/>
                    <a:pt x="3840" y="7204"/>
                    <a:pt x="4788" y="7204"/>
                  </a:cubicBezTo>
                  <a:cubicBezTo>
                    <a:pt x="5685" y="7204"/>
                    <a:pt x="6582" y="6857"/>
                    <a:pt x="7254" y="6159"/>
                  </a:cubicBezTo>
                  <a:cubicBezTo>
                    <a:pt x="9560" y="3934"/>
                    <a:pt x="8014" y="56"/>
                    <a:pt x="4840" y="1"/>
                  </a:cubicBezTo>
                  <a:cubicBezTo>
                    <a:pt x="4818" y="1"/>
                    <a:pt x="4796" y="1"/>
                    <a:pt x="477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8"/>
            <p:cNvSpPr/>
            <p:nvPr/>
          </p:nvSpPr>
          <p:spPr>
            <a:xfrm>
              <a:off x="5247400" y="3702975"/>
              <a:ext cx="238525" cy="179825"/>
            </a:xfrm>
            <a:custGeom>
              <a:rect b="b" l="l" r="r" t="t"/>
              <a:pathLst>
                <a:path extrusionOk="0" h="7193" w="9541">
                  <a:moveTo>
                    <a:pt x="4768" y="1"/>
                  </a:moveTo>
                  <a:cubicBezTo>
                    <a:pt x="3836" y="1"/>
                    <a:pt x="2905" y="374"/>
                    <a:pt x="2217" y="1116"/>
                  </a:cubicBezTo>
                  <a:cubicBezTo>
                    <a:pt x="1" y="3387"/>
                    <a:pt x="1609" y="7192"/>
                    <a:pt x="4787" y="7192"/>
                  </a:cubicBezTo>
                  <a:cubicBezTo>
                    <a:pt x="4799" y="7192"/>
                    <a:pt x="4810" y="7192"/>
                    <a:pt x="4821" y="7192"/>
                  </a:cubicBezTo>
                  <a:cubicBezTo>
                    <a:pt x="7995" y="7165"/>
                    <a:pt x="9541" y="3286"/>
                    <a:pt x="7262" y="1062"/>
                  </a:cubicBezTo>
                  <a:cubicBezTo>
                    <a:pt x="6580" y="353"/>
                    <a:pt x="5674" y="1"/>
                    <a:pt x="476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8"/>
            <p:cNvSpPr/>
            <p:nvPr/>
          </p:nvSpPr>
          <p:spPr>
            <a:xfrm>
              <a:off x="5896150" y="3072975"/>
              <a:ext cx="202775" cy="183550"/>
            </a:xfrm>
            <a:custGeom>
              <a:rect b="b" l="l" r="r" t="t"/>
              <a:pathLst>
                <a:path extrusionOk="0" h="7342" w="8111">
                  <a:moveTo>
                    <a:pt x="4006" y="0"/>
                  </a:moveTo>
                  <a:cubicBezTo>
                    <a:pt x="3156" y="0"/>
                    <a:pt x="2308" y="327"/>
                    <a:pt x="1601" y="983"/>
                  </a:cubicBezTo>
                  <a:cubicBezTo>
                    <a:pt x="82" y="2393"/>
                    <a:pt x="1" y="4536"/>
                    <a:pt x="1384" y="6028"/>
                  </a:cubicBezTo>
                  <a:cubicBezTo>
                    <a:pt x="2090" y="6896"/>
                    <a:pt x="3109" y="7341"/>
                    <a:pt x="4135" y="7341"/>
                  </a:cubicBezTo>
                  <a:cubicBezTo>
                    <a:pt x="5000" y="7341"/>
                    <a:pt x="5870" y="7025"/>
                    <a:pt x="6565" y="6380"/>
                  </a:cubicBezTo>
                  <a:cubicBezTo>
                    <a:pt x="8084" y="4997"/>
                    <a:pt x="8111" y="2637"/>
                    <a:pt x="6646" y="1200"/>
                  </a:cubicBezTo>
                  <a:cubicBezTo>
                    <a:pt x="5890" y="401"/>
                    <a:pt x="4947" y="0"/>
                    <a:pt x="400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8"/>
            <p:cNvSpPr/>
            <p:nvPr/>
          </p:nvSpPr>
          <p:spPr>
            <a:xfrm>
              <a:off x="6506450" y="2443400"/>
              <a:ext cx="239000" cy="180175"/>
            </a:xfrm>
            <a:custGeom>
              <a:rect b="b" l="l" r="r" t="t"/>
              <a:pathLst>
                <a:path extrusionOk="0" h="7207" w="9560">
                  <a:moveTo>
                    <a:pt x="4794" y="1"/>
                  </a:moveTo>
                  <a:cubicBezTo>
                    <a:pt x="3897" y="1"/>
                    <a:pt x="2994" y="347"/>
                    <a:pt x="2306" y="1049"/>
                  </a:cubicBezTo>
                  <a:cubicBezTo>
                    <a:pt x="0" y="3246"/>
                    <a:pt x="1546" y="7152"/>
                    <a:pt x="4720" y="7206"/>
                  </a:cubicBezTo>
                  <a:cubicBezTo>
                    <a:pt x="4742" y="7207"/>
                    <a:pt x="4765" y="7207"/>
                    <a:pt x="4787" y="7207"/>
                  </a:cubicBezTo>
                  <a:cubicBezTo>
                    <a:pt x="7943" y="7207"/>
                    <a:pt x="9559" y="3420"/>
                    <a:pt x="7351" y="1131"/>
                  </a:cubicBezTo>
                  <a:cubicBezTo>
                    <a:pt x="6671" y="381"/>
                    <a:pt x="5735" y="1"/>
                    <a:pt x="4794"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8"/>
            <p:cNvSpPr/>
            <p:nvPr/>
          </p:nvSpPr>
          <p:spPr>
            <a:xfrm>
              <a:off x="4617950" y="4962975"/>
              <a:ext cx="238700" cy="180400"/>
            </a:xfrm>
            <a:custGeom>
              <a:rect b="b" l="l" r="r" t="t"/>
              <a:pathLst>
                <a:path extrusionOk="0" h="7216" w="9548">
                  <a:moveTo>
                    <a:pt x="4747" y="0"/>
                  </a:moveTo>
                  <a:cubicBezTo>
                    <a:pt x="1573" y="27"/>
                    <a:pt x="0" y="3879"/>
                    <a:pt x="2251" y="6130"/>
                  </a:cubicBezTo>
                  <a:cubicBezTo>
                    <a:pt x="2937" y="6856"/>
                    <a:pt x="3848" y="7215"/>
                    <a:pt x="4759" y="7215"/>
                  </a:cubicBezTo>
                  <a:cubicBezTo>
                    <a:pt x="5686" y="7215"/>
                    <a:pt x="6612" y="6842"/>
                    <a:pt x="7296" y="6103"/>
                  </a:cubicBezTo>
                  <a:cubicBezTo>
                    <a:pt x="9548" y="3852"/>
                    <a:pt x="7947" y="0"/>
                    <a:pt x="474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8"/>
            <p:cNvSpPr/>
            <p:nvPr/>
          </p:nvSpPr>
          <p:spPr>
            <a:xfrm>
              <a:off x="5265525" y="4332375"/>
              <a:ext cx="202100" cy="181000"/>
            </a:xfrm>
            <a:custGeom>
              <a:rect b="b" l="l" r="r" t="t"/>
              <a:pathLst>
                <a:path extrusionOk="0" h="7240" w="8084">
                  <a:moveTo>
                    <a:pt x="4012" y="1"/>
                  </a:moveTo>
                  <a:cubicBezTo>
                    <a:pt x="3198" y="1"/>
                    <a:pt x="2389" y="303"/>
                    <a:pt x="1709" y="921"/>
                  </a:cubicBezTo>
                  <a:cubicBezTo>
                    <a:pt x="163" y="2305"/>
                    <a:pt x="0" y="4448"/>
                    <a:pt x="1357" y="5966"/>
                  </a:cubicBezTo>
                  <a:cubicBezTo>
                    <a:pt x="2110" y="6808"/>
                    <a:pt x="3087" y="7240"/>
                    <a:pt x="4067" y="7240"/>
                  </a:cubicBezTo>
                  <a:cubicBezTo>
                    <a:pt x="4888" y="7240"/>
                    <a:pt x="5709" y="6937"/>
                    <a:pt x="6402" y="6319"/>
                  </a:cubicBezTo>
                  <a:cubicBezTo>
                    <a:pt x="7893" y="4990"/>
                    <a:pt x="8083" y="2793"/>
                    <a:pt x="6727" y="1274"/>
                  </a:cubicBezTo>
                  <a:cubicBezTo>
                    <a:pt x="5959" y="433"/>
                    <a:pt x="4983" y="1"/>
                    <a:pt x="401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8"/>
            <p:cNvSpPr/>
            <p:nvPr/>
          </p:nvSpPr>
          <p:spPr>
            <a:xfrm>
              <a:off x="5896150" y="3702650"/>
              <a:ext cx="200750" cy="180725"/>
            </a:xfrm>
            <a:custGeom>
              <a:rect b="b" l="l" r="r" t="t"/>
              <a:pathLst>
                <a:path extrusionOk="0" h="7229" w="8030">
                  <a:moveTo>
                    <a:pt x="3995" y="0"/>
                  </a:moveTo>
                  <a:cubicBezTo>
                    <a:pt x="3149" y="0"/>
                    <a:pt x="2305" y="328"/>
                    <a:pt x="1601" y="994"/>
                  </a:cubicBezTo>
                  <a:cubicBezTo>
                    <a:pt x="82" y="2431"/>
                    <a:pt x="1" y="4547"/>
                    <a:pt x="1384" y="6039"/>
                  </a:cubicBezTo>
                  <a:cubicBezTo>
                    <a:pt x="2129" y="6827"/>
                    <a:pt x="3086" y="7229"/>
                    <a:pt x="4043" y="7229"/>
                  </a:cubicBezTo>
                  <a:cubicBezTo>
                    <a:pt x="4898" y="7229"/>
                    <a:pt x="5752" y="6908"/>
                    <a:pt x="6456" y="6256"/>
                  </a:cubicBezTo>
                  <a:cubicBezTo>
                    <a:pt x="7948" y="4954"/>
                    <a:pt x="8029" y="2648"/>
                    <a:pt x="6646" y="1211"/>
                  </a:cubicBezTo>
                  <a:cubicBezTo>
                    <a:pt x="5887" y="409"/>
                    <a:pt x="4940" y="0"/>
                    <a:pt x="399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8"/>
            <p:cNvSpPr/>
            <p:nvPr/>
          </p:nvSpPr>
          <p:spPr>
            <a:xfrm>
              <a:off x="6506825" y="3073100"/>
              <a:ext cx="239000" cy="179750"/>
            </a:xfrm>
            <a:custGeom>
              <a:rect b="b" l="l" r="r" t="t"/>
              <a:pathLst>
                <a:path extrusionOk="0" h="7190" w="9560">
                  <a:moveTo>
                    <a:pt x="4773" y="1"/>
                  </a:moveTo>
                  <a:cubicBezTo>
                    <a:pt x="3837" y="1"/>
                    <a:pt x="2900" y="381"/>
                    <a:pt x="2209" y="1141"/>
                  </a:cubicBezTo>
                  <a:cubicBezTo>
                    <a:pt x="1" y="3403"/>
                    <a:pt x="1617" y="7190"/>
                    <a:pt x="4773" y="7190"/>
                  </a:cubicBezTo>
                  <a:cubicBezTo>
                    <a:pt x="4795" y="7190"/>
                    <a:pt x="4818" y="7190"/>
                    <a:pt x="4840" y="7189"/>
                  </a:cubicBezTo>
                  <a:cubicBezTo>
                    <a:pt x="8014" y="7135"/>
                    <a:pt x="9560" y="3256"/>
                    <a:pt x="7254" y="1059"/>
                  </a:cubicBezTo>
                  <a:cubicBezTo>
                    <a:pt x="6575" y="354"/>
                    <a:pt x="5675" y="1"/>
                    <a:pt x="477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8"/>
            <p:cNvSpPr/>
            <p:nvPr/>
          </p:nvSpPr>
          <p:spPr>
            <a:xfrm>
              <a:off x="5247225" y="4963650"/>
              <a:ext cx="238700" cy="180050"/>
            </a:xfrm>
            <a:custGeom>
              <a:rect b="b" l="l" r="r" t="t"/>
              <a:pathLst>
                <a:path extrusionOk="0" h="7202" w="9548">
                  <a:moveTo>
                    <a:pt x="4774" y="0"/>
                  </a:moveTo>
                  <a:cubicBezTo>
                    <a:pt x="1600" y="0"/>
                    <a:pt x="0" y="3852"/>
                    <a:pt x="2251" y="6103"/>
                  </a:cubicBezTo>
                  <a:cubicBezTo>
                    <a:pt x="2929" y="6836"/>
                    <a:pt x="3852" y="7202"/>
                    <a:pt x="4774" y="7202"/>
                  </a:cubicBezTo>
                  <a:cubicBezTo>
                    <a:pt x="5696" y="7202"/>
                    <a:pt x="6618" y="6836"/>
                    <a:pt x="7296" y="6103"/>
                  </a:cubicBezTo>
                  <a:cubicBezTo>
                    <a:pt x="9548" y="3852"/>
                    <a:pt x="7974" y="0"/>
                    <a:pt x="477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8"/>
            <p:cNvSpPr/>
            <p:nvPr/>
          </p:nvSpPr>
          <p:spPr>
            <a:xfrm>
              <a:off x="5877550" y="4332575"/>
              <a:ext cx="238325" cy="180175"/>
            </a:xfrm>
            <a:custGeom>
              <a:rect b="b" l="l" r="r" t="t"/>
              <a:pathLst>
                <a:path extrusionOk="0" h="7207" w="9533">
                  <a:moveTo>
                    <a:pt x="4749" y="1"/>
                  </a:moveTo>
                  <a:cubicBezTo>
                    <a:pt x="3805" y="1"/>
                    <a:pt x="2862" y="381"/>
                    <a:pt x="2182" y="1130"/>
                  </a:cubicBezTo>
                  <a:cubicBezTo>
                    <a:pt x="1" y="3420"/>
                    <a:pt x="1617" y="7207"/>
                    <a:pt x="4773" y="7207"/>
                  </a:cubicBezTo>
                  <a:cubicBezTo>
                    <a:pt x="4795" y="7207"/>
                    <a:pt x="4818" y="7207"/>
                    <a:pt x="4840" y="7206"/>
                  </a:cubicBezTo>
                  <a:cubicBezTo>
                    <a:pt x="8014" y="7125"/>
                    <a:pt x="9533" y="3246"/>
                    <a:pt x="7227" y="1049"/>
                  </a:cubicBezTo>
                  <a:cubicBezTo>
                    <a:pt x="6552" y="347"/>
                    <a:pt x="5650" y="1"/>
                    <a:pt x="474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8"/>
            <p:cNvSpPr/>
            <p:nvPr/>
          </p:nvSpPr>
          <p:spPr>
            <a:xfrm>
              <a:off x="6506450" y="3702975"/>
              <a:ext cx="239000" cy="179825"/>
            </a:xfrm>
            <a:custGeom>
              <a:rect b="b" l="l" r="r" t="t"/>
              <a:pathLst>
                <a:path extrusionOk="0" h="7193" w="9560">
                  <a:moveTo>
                    <a:pt x="4794" y="0"/>
                  </a:moveTo>
                  <a:cubicBezTo>
                    <a:pt x="3897" y="0"/>
                    <a:pt x="2994" y="346"/>
                    <a:pt x="2306" y="1035"/>
                  </a:cubicBezTo>
                  <a:cubicBezTo>
                    <a:pt x="0" y="3259"/>
                    <a:pt x="1546" y="7138"/>
                    <a:pt x="4720" y="7192"/>
                  </a:cubicBezTo>
                  <a:cubicBezTo>
                    <a:pt x="4742" y="7193"/>
                    <a:pt x="4765" y="7193"/>
                    <a:pt x="4787" y="7193"/>
                  </a:cubicBezTo>
                  <a:cubicBezTo>
                    <a:pt x="7943" y="7193"/>
                    <a:pt x="9559" y="3406"/>
                    <a:pt x="7351" y="1144"/>
                  </a:cubicBezTo>
                  <a:cubicBezTo>
                    <a:pt x="6671" y="380"/>
                    <a:pt x="5735" y="0"/>
                    <a:pt x="479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8"/>
            <p:cNvSpPr/>
            <p:nvPr/>
          </p:nvSpPr>
          <p:spPr>
            <a:xfrm>
              <a:off x="5896150" y="4962125"/>
              <a:ext cx="201425" cy="181050"/>
            </a:xfrm>
            <a:custGeom>
              <a:rect b="b" l="l" r="r" t="t"/>
              <a:pathLst>
                <a:path extrusionOk="0" h="7242" w="8057">
                  <a:moveTo>
                    <a:pt x="4006" y="1"/>
                  </a:moveTo>
                  <a:cubicBezTo>
                    <a:pt x="3156" y="1"/>
                    <a:pt x="2308" y="328"/>
                    <a:pt x="1601" y="984"/>
                  </a:cubicBezTo>
                  <a:cubicBezTo>
                    <a:pt x="109" y="2394"/>
                    <a:pt x="1" y="4564"/>
                    <a:pt x="1384" y="6056"/>
                  </a:cubicBezTo>
                  <a:cubicBezTo>
                    <a:pt x="2083" y="6840"/>
                    <a:pt x="3051" y="7242"/>
                    <a:pt x="4021" y="7242"/>
                  </a:cubicBezTo>
                  <a:cubicBezTo>
                    <a:pt x="4897" y="7242"/>
                    <a:pt x="5774" y="6915"/>
                    <a:pt x="6456" y="6246"/>
                  </a:cubicBezTo>
                  <a:cubicBezTo>
                    <a:pt x="7948" y="4944"/>
                    <a:pt x="8056" y="2638"/>
                    <a:pt x="6646" y="1201"/>
                  </a:cubicBezTo>
                  <a:cubicBezTo>
                    <a:pt x="5890" y="402"/>
                    <a:pt x="4947" y="1"/>
                    <a:pt x="400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8"/>
            <p:cNvSpPr/>
            <p:nvPr/>
          </p:nvSpPr>
          <p:spPr>
            <a:xfrm>
              <a:off x="6507125" y="4332300"/>
              <a:ext cx="238125" cy="180475"/>
            </a:xfrm>
            <a:custGeom>
              <a:rect b="b" l="l" r="r" t="t"/>
              <a:pathLst>
                <a:path extrusionOk="0" h="7219" w="9525">
                  <a:moveTo>
                    <a:pt x="4739" y="1"/>
                  </a:moveTo>
                  <a:cubicBezTo>
                    <a:pt x="3881" y="1"/>
                    <a:pt x="3024" y="341"/>
                    <a:pt x="2306" y="1033"/>
                  </a:cubicBezTo>
                  <a:cubicBezTo>
                    <a:pt x="0" y="3230"/>
                    <a:pt x="1492" y="7136"/>
                    <a:pt x="4666" y="7217"/>
                  </a:cubicBezTo>
                  <a:cubicBezTo>
                    <a:pt x="4699" y="7218"/>
                    <a:pt x="4732" y="7218"/>
                    <a:pt x="4765" y="7218"/>
                  </a:cubicBezTo>
                  <a:cubicBezTo>
                    <a:pt x="7874" y="7218"/>
                    <a:pt x="9525" y="3450"/>
                    <a:pt x="7351" y="1169"/>
                  </a:cubicBezTo>
                  <a:cubicBezTo>
                    <a:pt x="6591" y="395"/>
                    <a:pt x="5664" y="1"/>
                    <a:pt x="473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8"/>
            <p:cNvSpPr/>
            <p:nvPr/>
          </p:nvSpPr>
          <p:spPr>
            <a:xfrm>
              <a:off x="6506825" y="4962275"/>
              <a:ext cx="239000" cy="179750"/>
            </a:xfrm>
            <a:custGeom>
              <a:rect b="b" l="l" r="r" t="t"/>
              <a:pathLst>
                <a:path extrusionOk="0" h="7190" w="9560">
                  <a:moveTo>
                    <a:pt x="4773" y="1"/>
                  </a:moveTo>
                  <a:cubicBezTo>
                    <a:pt x="3837" y="1"/>
                    <a:pt x="2900" y="381"/>
                    <a:pt x="2209" y="1140"/>
                  </a:cubicBezTo>
                  <a:cubicBezTo>
                    <a:pt x="1" y="3403"/>
                    <a:pt x="1617" y="7190"/>
                    <a:pt x="4773" y="7190"/>
                  </a:cubicBezTo>
                  <a:cubicBezTo>
                    <a:pt x="4795" y="7190"/>
                    <a:pt x="4818" y="7189"/>
                    <a:pt x="4840" y="7189"/>
                  </a:cubicBezTo>
                  <a:cubicBezTo>
                    <a:pt x="8014" y="7135"/>
                    <a:pt x="9560" y="3256"/>
                    <a:pt x="7254" y="1059"/>
                  </a:cubicBezTo>
                  <a:cubicBezTo>
                    <a:pt x="6575" y="354"/>
                    <a:pt x="5675" y="1"/>
                    <a:pt x="477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8"/>
            <p:cNvSpPr/>
            <p:nvPr/>
          </p:nvSpPr>
          <p:spPr>
            <a:xfrm>
              <a:off x="4006300" y="2443200"/>
              <a:ext cx="202100" cy="180775"/>
            </a:xfrm>
            <a:custGeom>
              <a:rect b="b" l="l" r="r" t="t"/>
              <a:pathLst>
                <a:path extrusionOk="0" h="7231" w="8084">
                  <a:moveTo>
                    <a:pt x="4023" y="1"/>
                  </a:moveTo>
                  <a:cubicBezTo>
                    <a:pt x="3204" y="1"/>
                    <a:pt x="2389" y="304"/>
                    <a:pt x="1709" y="922"/>
                  </a:cubicBezTo>
                  <a:cubicBezTo>
                    <a:pt x="190" y="2278"/>
                    <a:pt x="0" y="4448"/>
                    <a:pt x="1329" y="5967"/>
                  </a:cubicBezTo>
                  <a:cubicBezTo>
                    <a:pt x="2056" y="6797"/>
                    <a:pt x="3051" y="7231"/>
                    <a:pt x="4052" y="7231"/>
                  </a:cubicBezTo>
                  <a:cubicBezTo>
                    <a:pt x="4881" y="7231"/>
                    <a:pt x="5714" y="6934"/>
                    <a:pt x="6402" y="6319"/>
                  </a:cubicBezTo>
                  <a:cubicBezTo>
                    <a:pt x="7893" y="4990"/>
                    <a:pt x="8083" y="2766"/>
                    <a:pt x="6754" y="1274"/>
                  </a:cubicBezTo>
                  <a:cubicBezTo>
                    <a:pt x="5987" y="433"/>
                    <a:pt x="5002" y="1"/>
                    <a:pt x="402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8"/>
            <p:cNvSpPr/>
            <p:nvPr/>
          </p:nvSpPr>
          <p:spPr>
            <a:xfrm>
              <a:off x="3988000" y="3073100"/>
              <a:ext cx="238125" cy="179775"/>
            </a:xfrm>
            <a:custGeom>
              <a:rect b="b" l="l" r="r" t="t"/>
              <a:pathLst>
                <a:path extrusionOk="0" h="7191" w="9525">
                  <a:moveTo>
                    <a:pt x="4787" y="1"/>
                  </a:moveTo>
                  <a:cubicBezTo>
                    <a:pt x="3885" y="1"/>
                    <a:pt x="2984" y="354"/>
                    <a:pt x="2306" y="1059"/>
                  </a:cubicBezTo>
                  <a:cubicBezTo>
                    <a:pt x="0" y="3256"/>
                    <a:pt x="1519" y="7135"/>
                    <a:pt x="4692" y="7189"/>
                  </a:cubicBezTo>
                  <a:cubicBezTo>
                    <a:pt x="4726" y="7190"/>
                    <a:pt x="4759" y="7190"/>
                    <a:pt x="4792" y="7190"/>
                  </a:cubicBezTo>
                  <a:cubicBezTo>
                    <a:pt x="7927" y="7190"/>
                    <a:pt x="9525" y="3395"/>
                    <a:pt x="7351" y="1141"/>
                  </a:cubicBezTo>
                  <a:cubicBezTo>
                    <a:pt x="6660" y="381"/>
                    <a:pt x="5723" y="1"/>
                    <a:pt x="4787"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8"/>
            <p:cNvSpPr/>
            <p:nvPr/>
          </p:nvSpPr>
          <p:spPr>
            <a:xfrm>
              <a:off x="4617250" y="2443250"/>
              <a:ext cx="239200" cy="180325"/>
            </a:xfrm>
            <a:custGeom>
              <a:rect b="b" l="l" r="r" t="t"/>
              <a:pathLst>
                <a:path extrusionOk="0" h="7213" w="9568">
                  <a:moveTo>
                    <a:pt x="4791" y="1"/>
                  </a:moveTo>
                  <a:cubicBezTo>
                    <a:pt x="3881" y="1"/>
                    <a:pt x="2975" y="360"/>
                    <a:pt x="2307" y="1082"/>
                  </a:cubicBezTo>
                  <a:cubicBezTo>
                    <a:pt x="1" y="3306"/>
                    <a:pt x="1574" y="7185"/>
                    <a:pt x="4748" y="7212"/>
                  </a:cubicBezTo>
                  <a:cubicBezTo>
                    <a:pt x="4759" y="7212"/>
                    <a:pt x="4770" y="7212"/>
                    <a:pt x="4781" y="7212"/>
                  </a:cubicBezTo>
                  <a:cubicBezTo>
                    <a:pt x="7960" y="7212"/>
                    <a:pt x="9568" y="3407"/>
                    <a:pt x="7352" y="1137"/>
                  </a:cubicBezTo>
                  <a:cubicBezTo>
                    <a:pt x="6664" y="380"/>
                    <a:pt x="5726" y="1"/>
                    <a:pt x="479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8"/>
            <p:cNvSpPr/>
            <p:nvPr/>
          </p:nvSpPr>
          <p:spPr>
            <a:xfrm>
              <a:off x="3988175" y="3703750"/>
              <a:ext cx="238525" cy="180325"/>
            </a:xfrm>
            <a:custGeom>
              <a:rect b="b" l="l" r="r" t="t"/>
              <a:pathLst>
                <a:path extrusionOk="0" h="7213" w="9541">
                  <a:moveTo>
                    <a:pt x="4787" y="0"/>
                  </a:moveTo>
                  <a:cubicBezTo>
                    <a:pt x="1609" y="0"/>
                    <a:pt x="1" y="3806"/>
                    <a:pt x="2217" y="6076"/>
                  </a:cubicBezTo>
                  <a:cubicBezTo>
                    <a:pt x="2905" y="6832"/>
                    <a:pt x="3836" y="7212"/>
                    <a:pt x="4767" y="7212"/>
                  </a:cubicBezTo>
                  <a:cubicBezTo>
                    <a:pt x="5674" y="7212"/>
                    <a:pt x="6580" y="6853"/>
                    <a:pt x="7262" y="6130"/>
                  </a:cubicBezTo>
                  <a:cubicBezTo>
                    <a:pt x="9541" y="3906"/>
                    <a:pt x="7995" y="28"/>
                    <a:pt x="4821" y="0"/>
                  </a:cubicBezTo>
                  <a:cubicBezTo>
                    <a:pt x="4810" y="0"/>
                    <a:pt x="4798" y="0"/>
                    <a:pt x="478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8"/>
            <p:cNvSpPr/>
            <p:nvPr/>
          </p:nvSpPr>
          <p:spPr>
            <a:xfrm>
              <a:off x="4636250" y="3072975"/>
              <a:ext cx="201425" cy="180925"/>
            </a:xfrm>
            <a:custGeom>
              <a:rect b="b" l="l" r="r" t="t"/>
              <a:pathLst>
                <a:path extrusionOk="0" h="7237" w="8057">
                  <a:moveTo>
                    <a:pt x="4023" y="0"/>
                  </a:moveTo>
                  <a:cubicBezTo>
                    <a:pt x="3177" y="0"/>
                    <a:pt x="2335" y="327"/>
                    <a:pt x="1628" y="983"/>
                  </a:cubicBezTo>
                  <a:cubicBezTo>
                    <a:pt x="109" y="2393"/>
                    <a:pt x="0" y="4536"/>
                    <a:pt x="1411" y="6028"/>
                  </a:cubicBezTo>
                  <a:cubicBezTo>
                    <a:pt x="2123" y="6827"/>
                    <a:pt x="3107" y="7237"/>
                    <a:pt x="4097" y="7237"/>
                  </a:cubicBezTo>
                  <a:cubicBezTo>
                    <a:pt x="4955" y="7237"/>
                    <a:pt x="5817" y="6929"/>
                    <a:pt x="6510" y="6299"/>
                  </a:cubicBezTo>
                  <a:cubicBezTo>
                    <a:pt x="7975" y="4943"/>
                    <a:pt x="8056" y="2637"/>
                    <a:pt x="6673" y="1200"/>
                  </a:cubicBezTo>
                  <a:cubicBezTo>
                    <a:pt x="5903" y="401"/>
                    <a:pt x="4961" y="0"/>
                    <a:pt x="402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8"/>
            <p:cNvSpPr/>
            <p:nvPr/>
          </p:nvSpPr>
          <p:spPr>
            <a:xfrm>
              <a:off x="5247225" y="2443175"/>
              <a:ext cx="238500" cy="179725"/>
            </a:xfrm>
            <a:custGeom>
              <a:rect b="b" l="l" r="r" t="t"/>
              <a:pathLst>
                <a:path extrusionOk="0" h="7189" w="9540">
                  <a:moveTo>
                    <a:pt x="4765" y="0"/>
                  </a:moveTo>
                  <a:cubicBezTo>
                    <a:pt x="3855" y="0"/>
                    <a:pt x="2950" y="360"/>
                    <a:pt x="2278" y="1085"/>
                  </a:cubicBezTo>
                  <a:cubicBezTo>
                    <a:pt x="0" y="3309"/>
                    <a:pt x="1573" y="7188"/>
                    <a:pt x="4774" y="7188"/>
                  </a:cubicBezTo>
                  <a:cubicBezTo>
                    <a:pt x="4785" y="7188"/>
                    <a:pt x="4796" y="7188"/>
                    <a:pt x="4807" y="7188"/>
                  </a:cubicBezTo>
                  <a:cubicBezTo>
                    <a:pt x="7959" y="7188"/>
                    <a:pt x="9540" y="3356"/>
                    <a:pt x="7324" y="1112"/>
                  </a:cubicBezTo>
                  <a:cubicBezTo>
                    <a:pt x="6625" y="373"/>
                    <a:pt x="5693" y="0"/>
                    <a:pt x="476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8"/>
            <p:cNvSpPr/>
            <p:nvPr/>
          </p:nvSpPr>
          <p:spPr>
            <a:xfrm>
              <a:off x="4006975" y="4332350"/>
              <a:ext cx="201425" cy="181225"/>
            </a:xfrm>
            <a:custGeom>
              <a:rect b="b" l="l" r="r" t="t"/>
              <a:pathLst>
                <a:path extrusionOk="0" h="7249" w="8057">
                  <a:moveTo>
                    <a:pt x="4008" y="1"/>
                  </a:moveTo>
                  <a:cubicBezTo>
                    <a:pt x="3158" y="1"/>
                    <a:pt x="2309" y="334"/>
                    <a:pt x="1601" y="1004"/>
                  </a:cubicBezTo>
                  <a:cubicBezTo>
                    <a:pt x="109" y="2387"/>
                    <a:pt x="0" y="4557"/>
                    <a:pt x="1384" y="6049"/>
                  </a:cubicBezTo>
                  <a:cubicBezTo>
                    <a:pt x="2082" y="6847"/>
                    <a:pt x="3051" y="7249"/>
                    <a:pt x="4021" y="7249"/>
                  </a:cubicBezTo>
                  <a:cubicBezTo>
                    <a:pt x="4897" y="7249"/>
                    <a:pt x="5774" y="6922"/>
                    <a:pt x="6456" y="6266"/>
                  </a:cubicBezTo>
                  <a:cubicBezTo>
                    <a:pt x="7948" y="4937"/>
                    <a:pt x="8056" y="2631"/>
                    <a:pt x="6646" y="1221"/>
                  </a:cubicBezTo>
                  <a:cubicBezTo>
                    <a:pt x="5891" y="409"/>
                    <a:pt x="4949" y="1"/>
                    <a:pt x="400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8"/>
            <p:cNvSpPr/>
            <p:nvPr/>
          </p:nvSpPr>
          <p:spPr>
            <a:xfrm>
              <a:off x="4617950" y="3702900"/>
              <a:ext cx="238325" cy="179900"/>
            </a:xfrm>
            <a:custGeom>
              <a:rect b="b" l="l" r="r" t="t"/>
              <a:pathLst>
                <a:path extrusionOk="0" h="7196" w="9533">
                  <a:moveTo>
                    <a:pt x="4759" y="0"/>
                  </a:moveTo>
                  <a:cubicBezTo>
                    <a:pt x="3858" y="0"/>
                    <a:pt x="2957" y="346"/>
                    <a:pt x="2279" y="1038"/>
                  </a:cubicBezTo>
                  <a:cubicBezTo>
                    <a:pt x="0" y="3262"/>
                    <a:pt x="1519" y="7141"/>
                    <a:pt x="4693" y="7195"/>
                  </a:cubicBezTo>
                  <a:cubicBezTo>
                    <a:pt x="4715" y="7196"/>
                    <a:pt x="4737" y="7196"/>
                    <a:pt x="4760" y="7196"/>
                  </a:cubicBezTo>
                  <a:cubicBezTo>
                    <a:pt x="7916" y="7196"/>
                    <a:pt x="9532" y="3409"/>
                    <a:pt x="7324" y="1119"/>
                  </a:cubicBezTo>
                  <a:cubicBezTo>
                    <a:pt x="6633" y="373"/>
                    <a:pt x="5695" y="0"/>
                    <a:pt x="475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8"/>
            <p:cNvSpPr/>
            <p:nvPr/>
          </p:nvSpPr>
          <p:spPr>
            <a:xfrm>
              <a:off x="7141825" y="1811875"/>
              <a:ext cx="238700" cy="180050"/>
            </a:xfrm>
            <a:custGeom>
              <a:rect b="b" l="l" r="r" t="t"/>
              <a:pathLst>
                <a:path extrusionOk="0" h="7202" w="9548">
                  <a:moveTo>
                    <a:pt x="4774" y="0"/>
                  </a:moveTo>
                  <a:cubicBezTo>
                    <a:pt x="1600" y="0"/>
                    <a:pt x="0" y="3825"/>
                    <a:pt x="2224" y="6103"/>
                  </a:cubicBezTo>
                  <a:cubicBezTo>
                    <a:pt x="2902" y="6835"/>
                    <a:pt x="3825" y="7201"/>
                    <a:pt x="4750" y="7201"/>
                  </a:cubicBezTo>
                  <a:cubicBezTo>
                    <a:pt x="5676" y="7201"/>
                    <a:pt x="6605" y="6835"/>
                    <a:pt x="7296" y="6103"/>
                  </a:cubicBezTo>
                  <a:cubicBezTo>
                    <a:pt x="9548" y="3879"/>
                    <a:pt x="7975" y="27"/>
                    <a:pt x="477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8"/>
            <p:cNvSpPr/>
            <p:nvPr/>
          </p:nvSpPr>
          <p:spPr>
            <a:xfrm>
              <a:off x="7142025" y="552650"/>
              <a:ext cx="238500" cy="179800"/>
            </a:xfrm>
            <a:custGeom>
              <a:rect b="b" l="l" r="r" t="t"/>
              <a:pathLst>
                <a:path extrusionOk="0" h="7192" w="9540">
                  <a:moveTo>
                    <a:pt x="4760" y="0"/>
                  </a:moveTo>
                  <a:cubicBezTo>
                    <a:pt x="1608" y="0"/>
                    <a:pt x="0" y="3806"/>
                    <a:pt x="2216" y="6076"/>
                  </a:cubicBezTo>
                  <a:cubicBezTo>
                    <a:pt x="2904" y="6819"/>
                    <a:pt x="3836" y="7192"/>
                    <a:pt x="4767" y="7192"/>
                  </a:cubicBezTo>
                  <a:cubicBezTo>
                    <a:pt x="5673" y="7192"/>
                    <a:pt x="6579" y="6839"/>
                    <a:pt x="7261" y="6130"/>
                  </a:cubicBezTo>
                  <a:cubicBezTo>
                    <a:pt x="9540" y="3906"/>
                    <a:pt x="7994" y="27"/>
                    <a:pt x="4793" y="0"/>
                  </a:cubicBezTo>
                  <a:cubicBezTo>
                    <a:pt x="4782" y="0"/>
                    <a:pt x="4771" y="0"/>
                    <a:pt x="4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8"/>
            <p:cNvSpPr/>
            <p:nvPr/>
          </p:nvSpPr>
          <p:spPr>
            <a:xfrm>
              <a:off x="7160125" y="1181075"/>
              <a:ext cx="201425" cy="181050"/>
            </a:xfrm>
            <a:custGeom>
              <a:rect b="b" l="l" r="r" t="t"/>
              <a:pathLst>
                <a:path extrusionOk="0" h="7242" w="8057">
                  <a:moveTo>
                    <a:pt x="4033" y="1"/>
                  </a:moveTo>
                  <a:cubicBezTo>
                    <a:pt x="3183" y="1"/>
                    <a:pt x="2336" y="327"/>
                    <a:pt x="1628" y="983"/>
                  </a:cubicBezTo>
                  <a:cubicBezTo>
                    <a:pt x="136" y="2394"/>
                    <a:pt x="1" y="4564"/>
                    <a:pt x="1411" y="6056"/>
                  </a:cubicBezTo>
                  <a:cubicBezTo>
                    <a:pt x="2095" y="6840"/>
                    <a:pt x="3065" y="7242"/>
                    <a:pt x="4035" y="7242"/>
                  </a:cubicBezTo>
                  <a:cubicBezTo>
                    <a:pt x="4910" y="7242"/>
                    <a:pt x="5787" y="6914"/>
                    <a:pt x="6456" y="6245"/>
                  </a:cubicBezTo>
                  <a:cubicBezTo>
                    <a:pt x="7975" y="4944"/>
                    <a:pt x="8056" y="2638"/>
                    <a:pt x="6673" y="1200"/>
                  </a:cubicBezTo>
                  <a:cubicBezTo>
                    <a:pt x="5917" y="402"/>
                    <a:pt x="4974" y="1"/>
                    <a:pt x="403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8"/>
            <p:cNvSpPr/>
            <p:nvPr/>
          </p:nvSpPr>
          <p:spPr>
            <a:xfrm>
              <a:off x="7141825" y="4962975"/>
              <a:ext cx="238700" cy="180150"/>
            </a:xfrm>
            <a:custGeom>
              <a:rect b="b" l="l" r="r" t="t"/>
              <a:pathLst>
                <a:path extrusionOk="0" h="7206" w="9548">
                  <a:moveTo>
                    <a:pt x="4801" y="0"/>
                  </a:moveTo>
                  <a:cubicBezTo>
                    <a:pt x="1600" y="0"/>
                    <a:pt x="0" y="3852"/>
                    <a:pt x="2251" y="6103"/>
                  </a:cubicBezTo>
                  <a:cubicBezTo>
                    <a:pt x="2933" y="6839"/>
                    <a:pt x="3854" y="7205"/>
                    <a:pt x="4777" y="7205"/>
                  </a:cubicBezTo>
                  <a:cubicBezTo>
                    <a:pt x="5691" y="7205"/>
                    <a:pt x="6608" y="6846"/>
                    <a:pt x="7296" y="6130"/>
                  </a:cubicBezTo>
                  <a:cubicBezTo>
                    <a:pt x="9548" y="3879"/>
                    <a:pt x="7975" y="27"/>
                    <a:pt x="480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8"/>
            <p:cNvSpPr/>
            <p:nvPr/>
          </p:nvSpPr>
          <p:spPr>
            <a:xfrm>
              <a:off x="7160125" y="2443200"/>
              <a:ext cx="202100" cy="180775"/>
            </a:xfrm>
            <a:custGeom>
              <a:rect b="b" l="l" r="r" t="t"/>
              <a:pathLst>
                <a:path extrusionOk="0" h="7231" w="8084">
                  <a:moveTo>
                    <a:pt x="4012" y="1"/>
                  </a:moveTo>
                  <a:cubicBezTo>
                    <a:pt x="3198" y="1"/>
                    <a:pt x="2389" y="304"/>
                    <a:pt x="1709" y="922"/>
                  </a:cubicBezTo>
                  <a:cubicBezTo>
                    <a:pt x="190" y="2278"/>
                    <a:pt x="1" y="4448"/>
                    <a:pt x="1330" y="5967"/>
                  </a:cubicBezTo>
                  <a:cubicBezTo>
                    <a:pt x="2057" y="6797"/>
                    <a:pt x="3051" y="7231"/>
                    <a:pt x="4048" y="7231"/>
                  </a:cubicBezTo>
                  <a:cubicBezTo>
                    <a:pt x="4873" y="7231"/>
                    <a:pt x="5699" y="6934"/>
                    <a:pt x="6375" y="6319"/>
                  </a:cubicBezTo>
                  <a:cubicBezTo>
                    <a:pt x="7894" y="4990"/>
                    <a:pt x="8083" y="2766"/>
                    <a:pt x="6727" y="1274"/>
                  </a:cubicBezTo>
                  <a:cubicBezTo>
                    <a:pt x="5960" y="433"/>
                    <a:pt x="4983" y="1"/>
                    <a:pt x="401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8"/>
            <p:cNvSpPr/>
            <p:nvPr/>
          </p:nvSpPr>
          <p:spPr>
            <a:xfrm>
              <a:off x="7141825" y="3073100"/>
              <a:ext cx="238125" cy="179775"/>
            </a:xfrm>
            <a:custGeom>
              <a:rect b="b" l="l" r="r" t="t"/>
              <a:pathLst>
                <a:path extrusionOk="0" h="7191" w="9525">
                  <a:moveTo>
                    <a:pt x="4781" y="1"/>
                  </a:moveTo>
                  <a:cubicBezTo>
                    <a:pt x="3878" y="1"/>
                    <a:pt x="2971" y="354"/>
                    <a:pt x="2279" y="1059"/>
                  </a:cubicBezTo>
                  <a:cubicBezTo>
                    <a:pt x="0" y="3256"/>
                    <a:pt x="1519" y="7135"/>
                    <a:pt x="4693" y="7189"/>
                  </a:cubicBezTo>
                  <a:cubicBezTo>
                    <a:pt x="4726" y="7190"/>
                    <a:pt x="4759" y="7190"/>
                    <a:pt x="4792" y="7190"/>
                  </a:cubicBezTo>
                  <a:cubicBezTo>
                    <a:pt x="7927" y="7190"/>
                    <a:pt x="9525" y="3395"/>
                    <a:pt x="7324" y="1141"/>
                  </a:cubicBezTo>
                  <a:cubicBezTo>
                    <a:pt x="6647" y="381"/>
                    <a:pt x="5717" y="1"/>
                    <a:pt x="478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8"/>
            <p:cNvSpPr/>
            <p:nvPr/>
          </p:nvSpPr>
          <p:spPr>
            <a:xfrm>
              <a:off x="7142025" y="3703750"/>
              <a:ext cx="238500" cy="180325"/>
            </a:xfrm>
            <a:custGeom>
              <a:rect b="b" l="l" r="r" t="t"/>
              <a:pathLst>
                <a:path extrusionOk="0" h="7213" w="9540">
                  <a:moveTo>
                    <a:pt x="4760" y="0"/>
                  </a:moveTo>
                  <a:cubicBezTo>
                    <a:pt x="1608" y="0"/>
                    <a:pt x="0" y="3806"/>
                    <a:pt x="2216" y="6076"/>
                  </a:cubicBezTo>
                  <a:cubicBezTo>
                    <a:pt x="2904" y="6832"/>
                    <a:pt x="3835" y="7212"/>
                    <a:pt x="4767" y="7212"/>
                  </a:cubicBezTo>
                  <a:cubicBezTo>
                    <a:pt x="5673" y="7212"/>
                    <a:pt x="6579" y="6853"/>
                    <a:pt x="7261" y="6130"/>
                  </a:cubicBezTo>
                  <a:cubicBezTo>
                    <a:pt x="9540" y="3906"/>
                    <a:pt x="7994" y="28"/>
                    <a:pt x="4793" y="0"/>
                  </a:cubicBezTo>
                  <a:cubicBezTo>
                    <a:pt x="4782" y="0"/>
                    <a:pt x="4771" y="0"/>
                    <a:pt x="4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8"/>
            <p:cNvSpPr/>
            <p:nvPr/>
          </p:nvSpPr>
          <p:spPr>
            <a:xfrm>
              <a:off x="7160125" y="4332350"/>
              <a:ext cx="201425" cy="181225"/>
            </a:xfrm>
            <a:custGeom>
              <a:rect b="b" l="l" r="r" t="t"/>
              <a:pathLst>
                <a:path extrusionOk="0" h="7249" w="8057">
                  <a:moveTo>
                    <a:pt x="4035" y="1"/>
                  </a:moveTo>
                  <a:cubicBezTo>
                    <a:pt x="3185" y="1"/>
                    <a:pt x="2336" y="334"/>
                    <a:pt x="1628" y="1004"/>
                  </a:cubicBezTo>
                  <a:cubicBezTo>
                    <a:pt x="136" y="2387"/>
                    <a:pt x="1" y="4557"/>
                    <a:pt x="1411" y="6049"/>
                  </a:cubicBezTo>
                  <a:cubicBezTo>
                    <a:pt x="2095" y="6847"/>
                    <a:pt x="3065" y="7249"/>
                    <a:pt x="4035" y="7249"/>
                  </a:cubicBezTo>
                  <a:cubicBezTo>
                    <a:pt x="4911" y="7249"/>
                    <a:pt x="5787" y="6922"/>
                    <a:pt x="6456" y="6266"/>
                  </a:cubicBezTo>
                  <a:cubicBezTo>
                    <a:pt x="7975" y="4937"/>
                    <a:pt x="8056" y="2631"/>
                    <a:pt x="6673" y="1221"/>
                  </a:cubicBezTo>
                  <a:cubicBezTo>
                    <a:pt x="5918" y="409"/>
                    <a:pt x="4976" y="1"/>
                    <a:pt x="4035"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6" name="Google Shape;3056;p48"/>
          <p:cNvGrpSpPr/>
          <p:nvPr/>
        </p:nvGrpSpPr>
        <p:grpSpPr>
          <a:xfrm>
            <a:off x="8201444" y="4058423"/>
            <a:ext cx="1474995" cy="1417341"/>
            <a:chOff x="720001" y="115874"/>
            <a:chExt cx="1851846" cy="1779461"/>
          </a:xfrm>
        </p:grpSpPr>
        <p:sp>
          <p:nvSpPr>
            <p:cNvPr id="3057" name="Google Shape;3057;p48"/>
            <p:cNvSpPr/>
            <p:nvPr/>
          </p:nvSpPr>
          <p:spPr>
            <a:xfrm>
              <a:off x="1841161" y="798900"/>
              <a:ext cx="610682" cy="583903"/>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8"/>
            <p:cNvSpPr/>
            <p:nvPr/>
          </p:nvSpPr>
          <p:spPr>
            <a:xfrm>
              <a:off x="2300251" y="487599"/>
              <a:ext cx="271596" cy="25968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8"/>
            <p:cNvSpPr/>
            <p:nvPr/>
          </p:nvSpPr>
          <p:spPr>
            <a:xfrm>
              <a:off x="1653900" y="265223"/>
              <a:ext cx="470258" cy="44963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8"/>
            <p:cNvSpPr/>
            <p:nvPr/>
          </p:nvSpPr>
          <p:spPr>
            <a:xfrm>
              <a:off x="1159174" y="265226"/>
              <a:ext cx="365756" cy="349717"/>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8"/>
            <p:cNvSpPr/>
            <p:nvPr/>
          </p:nvSpPr>
          <p:spPr>
            <a:xfrm>
              <a:off x="1289799" y="747275"/>
              <a:ext cx="432158" cy="413208"/>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8"/>
            <p:cNvSpPr/>
            <p:nvPr/>
          </p:nvSpPr>
          <p:spPr>
            <a:xfrm>
              <a:off x="1251700" y="1292798"/>
              <a:ext cx="470258" cy="44963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8"/>
            <p:cNvSpPr/>
            <p:nvPr/>
          </p:nvSpPr>
          <p:spPr>
            <a:xfrm>
              <a:off x="1927951" y="1635649"/>
              <a:ext cx="271596" cy="25968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8"/>
            <p:cNvSpPr/>
            <p:nvPr/>
          </p:nvSpPr>
          <p:spPr>
            <a:xfrm>
              <a:off x="720001" y="115874"/>
              <a:ext cx="271596" cy="25968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3068" name="Shape 3068"/>
        <p:cNvGrpSpPr/>
        <p:nvPr/>
      </p:nvGrpSpPr>
      <p:grpSpPr>
        <a:xfrm>
          <a:off x="0" y="0"/>
          <a:ext cx="0" cy="0"/>
          <a:chOff x="0" y="0"/>
          <a:chExt cx="0" cy="0"/>
        </a:xfrm>
      </p:grpSpPr>
      <p:sp>
        <p:nvSpPr>
          <p:cNvPr id="3069" name="Google Shape;3069;p49"/>
          <p:cNvSpPr txBox="1"/>
          <p:nvPr>
            <p:ph type="ctrTitle"/>
          </p:nvPr>
        </p:nvSpPr>
        <p:spPr>
          <a:xfrm flipH="1">
            <a:off x="2260700" y="371150"/>
            <a:ext cx="4622400" cy="122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WHAT ABOUT THESE PERCENTAGES?</a:t>
            </a:r>
            <a:endParaRPr/>
          </a:p>
          <a:p>
            <a:pPr indent="0" lvl="0" marL="0" rtl="0" algn="l">
              <a:spcBef>
                <a:spcPts val="0"/>
              </a:spcBef>
              <a:spcAft>
                <a:spcPts val="0"/>
              </a:spcAft>
              <a:buNone/>
            </a:pPr>
            <a:r>
              <a:t/>
            </a:r>
            <a:endParaRPr/>
          </a:p>
        </p:txBody>
      </p:sp>
      <p:grpSp>
        <p:nvGrpSpPr>
          <p:cNvPr id="3070" name="Google Shape;3070;p49"/>
          <p:cNvGrpSpPr/>
          <p:nvPr/>
        </p:nvGrpSpPr>
        <p:grpSpPr>
          <a:xfrm>
            <a:off x="3735821" y="1839108"/>
            <a:ext cx="1676531" cy="1674525"/>
            <a:chOff x="1187800" y="238125"/>
            <a:chExt cx="5244075" cy="5237800"/>
          </a:xfrm>
        </p:grpSpPr>
        <p:sp>
          <p:nvSpPr>
            <p:cNvPr id="3071" name="Google Shape;3071;p49"/>
            <p:cNvSpPr/>
            <p:nvPr/>
          </p:nvSpPr>
          <p:spPr>
            <a:xfrm>
              <a:off x="1187800" y="238125"/>
              <a:ext cx="5244075" cy="5237800"/>
            </a:xfrm>
            <a:custGeom>
              <a:rect b="b" l="l" r="r" t="t"/>
              <a:pathLst>
                <a:path extrusionOk="0" h="209512" w="209763">
                  <a:moveTo>
                    <a:pt x="97665" y="0"/>
                  </a:moveTo>
                  <a:cubicBezTo>
                    <a:pt x="43107" y="3708"/>
                    <a:pt x="0" y="49130"/>
                    <a:pt x="0" y="104629"/>
                  </a:cubicBezTo>
                  <a:cubicBezTo>
                    <a:pt x="0" y="162554"/>
                    <a:pt x="46956" y="209512"/>
                    <a:pt x="104881" y="209512"/>
                  </a:cubicBezTo>
                  <a:cubicBezTo>
                    <a:pt x="162805" y="209512"/>
                    <a:pt x="209763" y="162554"/>
                    <a:pt x="209763" y="104629"/>
                  </a:cubicBezTo>
                  <a:cubicBezTo>
                    <a:pt x="209761" y="65558"/>
                    <a:pt x="188394" y="31480"/>
                    <a:pt x="156711" y="13434"/>
                  </a:cubicBezTo>
                  <a:cubicBezTo>
                    <a:pt x="140818" y="44978"/>
                    <a:pt x="110053" y="104768"/>
                    <a:pt x="105221" y="104768"/>
                  </a:cubicBezTo>
                  <a:cubicBezTo>
                    <a:pt x="105087" y="104768"/>
                    <a:pt x="104974" y="104722"/>
                    <a:pt x="104881" y="104629"/>
                  </a:cubicBezTo>
                  <a:cubicBezTo>
                    <a:pt x="101801" y="101551"/>
                    <a:pt x="99128" y="40918"/>
                    <a:pt x="9766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9"/>
            <p:cNvSpPr/>
            <p:nvPr/>
          </p:nvSpPr>
          <p:spPr>
            <a:xfrm>
              <a:off x="2041700" y="1029975"/>
              <a:ext cx="3697800" cy="3605725"/>
            </a:xfrm>
            <a:custGeom>
              <a:rect b="b" l="l" r="r" t="t"/>
              <a:pathLst>
                <a:path extrusionOk="0" h="144229" w="147912">
                  <a:moveTo>
                    <a:pt x="60904" y="7351"/>
                  </a:moveTo>
                  <a:cubicBezTo>
                    <a:pt x="60904" y="7351"/>
                    <a:pt x="60904" y="7351"/>
                    <a:pt x="60905" y="7351"/>
                  </a:cubicBezTo>
                  <a:cubicBezTo>
                    <a:pt x="60904" y="7351"/>
                    <a:pt x="60904" y="7351"/>
                    <a:pt x="60904" y="7351"/>
                  </a:cubicBezTo>
                  <a:close/>
                  <a:moveTo>
                    <a:pt x="16959" y="105731"/>
                  </a:moveTo>
                  <a:cubicBezTo>
                    <a:pt x="17004" y="105822"/>
                    <a:pt x="17048" y="105913"/>
                    <a:pt x="17094" y="106003"/>
                  </a:cubicBezTo>
                  <a:lnTo>
                    <a:pt x="17094" y="106003"/>
                  </a:lnTo>
                  <a:cubicBezTo>
                    <a:pt x="17073" y="105963"/>
                    <a:pt x="17008" y="105833"/>
                    <a:pt x="16959" y="105731"/>
                  </a:cubicBezTo>
                  <a:close/>
                  <a:moveTo>
                    <a:pt x="83491" y="136517"/>
                  </a:moveTo>
                  <a:cubicBezTo>
                    <a:pt x="83071" y="136564"/>
                    <a:pt x="82928" y="136582"/>
                    <a:pt x="82939" y="136582"/>
                  </a:cubicBezTo>
                  <a:cubicBezTo>
                    <a:pt x="82952" y="136582"/>
                    <a:pt x="83228" y="136552"/>
                    <a:pt x="83491" y="136517"/>
                  </a:cubicBezTo>
                  <a:close/>
                  <a:moveTo>
                    <a:pt x="69911" y="6715"/>
                  </a:moveTo>
                  <a:lnTo>
                    <a:pt x="69911" y="6715"/>
                  </a:lnTo>
                  <a:cubicBezTo>
                    <a:pt x="69858" y="6717"/>
                    <a:pt x="69800" y="6720"/>
                    <a:pt x="69736" y="6723"/>
                  </a:cubicBezTo>
                  <a:cubicBezTo>
                    <a:pt x="69816" y="6719"/>
                    <a:pt x="69897" y="6718"/>
                    <a:pt x="69979" y="6718"/>
                  </a:cubicBezTo>
                  <a:cubicBezTo>
                    <a:pt x="70408" y="6718"/>
                    <a:pt x="70846" y="6763"/>
                    <a:pt x="71271" y="6786"/>
                  </a:cubicBezTo>
                  <a:cubicBezTo>
                    <a:pt x="72978" y="6878"/>
                    <a:pt x="74680" y="7044"/>
                    <a:pt x="76373" y="7286"/>
                  </a:cubicBezTo>
                  <a:cubicBezTo>
                    <a:pt x="77222" y="7406"/>
                    <a:pt x="78068" y="7546"/>
                    <a:pt x="78909" y="7702"/>
                  </a:cubicBezTo>
                  <a:cubicBezTo>
                    <a:pt x="79332" y="7782"/>
                    <a:pt x="79754" y="7865"/>
                    <a:pt x="80173" y="7953"/>
                  </a:cubicBezTo>
                  <a:cubicBezTo>
                    <a:pt x="80401" y="8000"/>
                    <a:pt x="81336" y="8225"/>
                    <a:pt x="81363" y="8225"/>
                  </a:cubicBezTo>
                  <a:cubicBezTo>
                    <a:pt x="81368" y="8225"/>
                    <a:pt x="81333" y="8215"/>
                    <a:pt x="81243" y="8191"/>
                  </a:cubicBezTo>
                  <a:lnTo>
                    <a:pt x="81243" y="8191"/>
                  </a:lnTo>
                  <a:cubicBezTo>
                    <a:pt x="84656" y="9077"/>
                    <a:pt x="87990" y="10163"/>
                    <a:pt x="91226" y="11578"/>
                  </a:cubicBezTo>
                  <a:cubicBezTo>
                    <a:pt x="91989" y="11909"/>
                    <a:pt x="92743" y="12258"/>
                    <a:pt x="93492" y="12622"/>
                  </a:cubicBezTo>
                  <a:cubicBezTo>
                    <a:pt x="93628" y="12687"/>
                    <a:pt x="94242" y="12995"/>
                    <a:pt x="94418" y="13082"/>
                  </a:cubicBezTo>
                  <a:lnTo>
                    <a:pt x="94418" y="13082"/>
                  </a:lnTo>
                  <a:cubicBezTo>
                    <a:pt x="94511" y="13131"/>
                    <a:pt x="94597" y="13176"/>
                    <a:pt x="94614" y="13185"/>
                  </a:cubicBezTo>
                  <a:cubicBezTo>
                    <a:pt x="94848" y="13309"/>
                    <a:pt x="95081" y="13434"/>
                    <a:pt x="95314" y="13560"/>
                  </a:cubicBezTo>
                  <a:cubicBezTo>
                    <a:pt x="96949" y="14450"/>
                    <a:pt x="98543" y="15411"/>
                    <a:pt x="100097" y="16441"/>
                  </a:cubicBezTo>
                  <a:cubicBezTo>
                    <a:pt x="103272" y="18545"/>
                    <a:pt x="106193" y="20941"/>
                    <a:pt x="108995" y="23515"/>
                  </a:cubicBezTo>
                  <a:cubicBezTo>
                    <a:pt x="109008" y="23526"/>
                    <a:pt x="109023" y="23540"/>
                    <a:pt x="109039" y="23555"/>
                  </a:cubicBezTo>
                  <a:lnTo>
                    <a:pt x="109039" y="23555"/>
                  </a:lnTo>
                  <a:cubicBezTo>
                    <a:pt x="109009" y="23526"/>
                    <a:pt x="108975" y="23493"/>
                    <a:pt x="108936" y="23455"/>
                  </a:cubicBezTo>
                  <a:lnTo>
                    <a:pt x="108936" y="23455"/>
                  </a:lnTo>
                  <a:cubicBezTo>
                    <a:pt x="108973" y="23491"/>
                    <a:pt x="109011" y="23528"/>
                    <a:pt x="109048" y="23565"/>
                  </a:cubicBezTo>
                  <a:lnTo>
                    <a:pt x="109048" y="23565"/>
                  </a:lnTo>
                  <a:cubicBezTo>
                    <a:pt x="109045" y="23561"/>
                    <a:pt x="109042" y="23558"/>
                    <a:pt x="109039" y="23555"/>
                  </a:cubicBezTo>
                  <a:lnTo>
                    <a:pt x="109039" y="23555"/>
                  </a:lnTo>
                  <a:cubicBezTo>
                    <a:pt x="109065" y="23581"/>
                    <a:pt x="109089" y="23604"/>
                    <a:pt x="109109" y="23623"/>
                  </a:cubicBezTo>
                  <a:lnTo>
                    <a:pt x="109109" y="23623"/>
                  </a:lnTo>
                  <a:cubicBezTo>
                    <a:pt x="109089" y="23604"/>
                    <a:pt x="109069" y="23584"/>
                    <a:pt x="109048" y="23565"/>
                  </a:cubicBezTo>
                  <a:lnTo>
                    <a:pt x="109048" y="23565"/>
                  </a:lnTo>
                  <a:cubicBezTo>
                    <a:pt x="109125" y="23638"/>
                    <a:pt x="109225" y="23735"/>
                    <a:pt x="109225" y="23735"/>
                  </a:cubicBezTo>
                  <a:cubicBezTo>
                    <a:pt x="109224" y="23735"/>
                    <a:pt x="109193" y="23705"/>
                    <a:pt x="109109" y="23623"/>
                  </a:cubicBezTo>
                  <a:lnTo>
                    <a:pt x="109109" y="23623"/>
                  </a:lnTo>
                  <a:cubicBezTo>
                    <a:pt x="109248" y="23760"/>
                    <a:pt x="109387" y="23897"/>
                    <a:pt x="109525" y="24034"/>
                  </a:cubicBezTo>
                  <a:cubicBezTo>
                    <a:pt x="109820" y="24325"/>
                    <a:pt x="110112" y="24620"/>
                    <a:pt x="110400" y="24918"/>
                  </a:cubicBezTo>
                  <a:cubicBezTo>
                    <a:pt x="111079" y="25617"/>
                    <a:pt x="111741" y="26329"/>
                    <a:pt x="112387" y="27057"/>
                  </a:cubicBezTo>
                  <a:cubicBezTo>
                    <a:pt x="113700" y="28529"/>
                    <a:pt x="114945" y="30057"/>
                    <a:pt x="116125" y="31638"/>
                  </a:cubicBezTo>
                  <a:cubicBezTo>
                    <a:pt x="118557" y="34901"/>
                    <a:pt x="120704" y="38366"/>
                    <a:pt x="122540" y="41997"/>
                  </a:cubicBezTo>
                  <a:cubicBezTo>
                    <a:pt x="122629" y="42173"/>
                    <a:pt x="122718" y="42350"/>
                    <a:pt x="122807" y="42528"/>
                  </a:cubicBezTo>
                  <a:cubicBezTo>
                    <a:pt x="122839" y="42592"/>
                    <a:pt x="122865" y="42643"/>
                    <a:pt x="122885" y="42684"/>
                  </a:cubicBezTo>
                  <a:lnTo>
                    <a:pt x="122885" y="42684"/>
                  </a:lnTo>
                  <a:cubicBezTo>
                    <a:pt x="122902" y="42719"/>
                    <a:pt x="122921" y="42760"/>
                    <a:pt x="122944" y="42808"/>
                  </a:cubicBezTo>
                  <a:cubicBezTo>
                    <a:pt x="123157" y="43260"/>
                    <a:pt x="123368" y="43713"/>
                    <a:pt x="123575" y="44171"/>
                  </a:cubicBezTo>
                  <a:cubicBezTo>
                    <a:pt x="123991" y="45092"/>
                    <a:pt x="124387" y="46021"/>
                    <a:pt x="124765" y="46958"/>
                  </a:cubicBezTo>
                  <a:cubicBezTo>
                    <a:pt x="125575" y="48969"/>
                    <a:pt x="126298" y="51011"/>
                    <a:pt x="126933" y="53085"/>
                  </a:cubicBezTo>
                  <a:cubicBezTo>
                    <a:pt x="128270" y="57436"/>
                    <a:pt x="129223" y="61904"/>
                    <a:pt x="129817" y="66416"/>
                  </a:cubicBezTo>
                  <a:cubicBezTo>
                    <a:pt x="130418" y="70967"/>
                    <a:pt x="130604" y="74994"/>
                    <a:pt x="130491" y="79869"/>
                  </a:cubicBezTo>
                  <a:cubicBezTo>
                    <a:pt x="130445" y="81897"/>
                    <a:pt x="132363" y="82925"/>
                    <a:pt x="134197" y="82925"/>
                  </a:cubicBezTo>
                  <a:cubicBezTo>
                    <a:pt x="134359" y="82925"/>
                    <a:pt x="134520" y="82917"/>
                    <a:pt x="134680" y="82901"/>
                  </a:cubicBezTo>
                  <a:cubicBezTo>
                    <a:pt x="135237" y="82845"/>
                    <a:pt x="135914" y="82691"/>
                    <a:pt x="136585" y="82439"/>
                  </a:cubicBezTo>
                  <a:lnTo>
                    <a:pt x="136585" y="82439"/>
                  </a:lnTo>
                  <a:cubicBezTo>
                    <a:pt x="136361" y="83643"/>
                    <a:pt x="136111" y="84841"/>
                    <a:pt x="135836" y="86035"/>
                  </a:cubicBezTo>
                  <a:cubicBezTo>
                    <a:pt x="135624" y="86950"/>
                    <a:pt x="135397" y="87863"/>
                    <a:pt x="135154" y="88772"/>
                  </a:cubicBezTo>
                  <a:cubicBezTo>
                    <a:pt x="135041" y="89196"/>
                    <a:pt x="134924" y="89618"/>
                    <a:pt x="134805" y="90040"/>
                  </a:cubicBezTo>
                  <a:lnTo>
                    <a:pt x="134805" y="90040"/>
                  </a:lnTo>
                  <a:cubicBezTo>
                    <a:pt x="134838" y="89921"/>
                    <a:pt x="134852" y="89871"/>
                    <a:pt x="134851" y="89871"/>
                  </a:cubicBezTo>
                  <a:lnTo>
                    <a:pt x="134851" y="89871"/>
                  </a:lnTo>
                  <a:cubicBezTo>
                    <a:pt x="134846" y="89871"/>
                    <a:pt x="134547" y="90890"/>
                    <a:pt x="134485" y="91087"/>
                  </a:cubicBezTo>
                  <a:cubicBezTo>
                    <a:pt x="133950" y="92804"/>
                    <a:pt x="133356" y="94500"/>
                    <a:pt x="132702" y="96177"/>
                  </a:cubicBezTo>
                  <a:cubicBezTo>
                    <a:pt x="131388" y="99539"/>
                    <a:pt x="129831" y="102809"/>
                    <a:pt x="128027" y="105937"/>
                  </a:cubicBezTo>
                  <a:cubicBezTo>
                    <a:pt x="127613" y="106659"/>
                    <a:pt x="127183" y="107372"/>
                    <a:pt x="126742" y="108077"/>
                  </a:cubicBezTo>
                  <a:cubicBezTo>
                    <a:pt x="126655" y="108218"/>
                    <a:pt x="126564" y="108357"/>
                    <a:pt x="126477" y="108498"/>
                  </a:cubicBezTo>
                  <a:cubicBezTo>
                    <a:pt x="126475" y="108501"/>
                    <a:pt x="126473" y="108504"/>
                    <a:pt x="126471" y="108507"/>
                  </a:cubicBezTo>
                  <a:lnTo>
                    <a:pt x="126471" y="108507"/>
                  </a:lnTo>
                  <a:cubicBezTo>
                    <a:pt x="126196" y="108913"/>
                    <a:pt x="125929" y="109323"/>
                    <a:pt x="125652" y="109726"/>
                  </a:cubicBezTo>
                  <a:cubicBezTo>
                    <a:pt x="124734" y="111062"/>
                    <a:pt x="123768" y="112362"/>
                    <a:pt x="122755" y="113629"/>
                  </a:cubicBezTo>
                  <a:cubicBezTo>
                    <a:pt x="121711" y="114934"/>
                    <a:pt x="120618" y="116199"/>
                    <a:pt x="119477" y="117424"/>
                  </a:cubicBezTo>
                  <a:cubicBezTo>
                    <a:pt x="118940" y="118000"/>
                    <a:pt x="118392" y="118567"/>
                    <a:pt x="117836" y="119124"/>
                  </a:cubicBezTo>
                  <a:cubicBezTo>
                    <a:pt x="117558" y="119402"/>
                    <a:pt x="117277" y="119675"/>
                    <a:pt x="116996" y="119948"/>
                  </a:cubicBezTo>
                  <a:cubicBezTo>
                    <a:pt x="116982" y="119962"/>
                    <a:pt x="116956" y="119987"/>
                    <a:pt x="116923" y="120018"/>
                  </a:cubicBezTo>
                  <a:lnTo>
                    <a:pt x="116923" y="120018"/>
                  </a:lnTo>
                  <a:cubicBezTo>
                    <a:pt x="116794" y="120139"/>
                    <a:pt x="116628" y="120295"/>
                    <a:pt x="116583" y="120335"/>
                  </a:cubicBezTo>
                  <a:cubicBezTo>
                    <a:pt x="114249" y="122477"/>
                    <a:pt x="111767" y="124451"/>
                    <a:pt x="109155" y="126243"/>
                  </a:cubicBezTo>
                  <a:cubicBezTo>
                    <a:pt x="108526" y="126676"/>
                    <a:pt x="107887" y="127098"/>
                    <a:pt x="107242" y="127510"/>
                  </a:cubicBezTo>
                  <a:cubicBezTo>
                    <a:pt x="107116" y="127590"/>
                    <a:pt x="106938" y="127674"/>
                    <a:pt x="106763" y="127766"/>
                  </a:cubicBezTo>
                  <a:lnTo>
                    <a:pt x="106763" y="127766"/>
                  </a:lnTo>
                  <a:cubicBezTo>
                    <a:pt x="106722" y="127819"/>
                    <a:pt x="106633" y="127896"/>
                    <a:pt x="106482" y="127984"/>
                  </a:cubicBezTo>
                  <a:cubicBezTo>
                    <a:pt x="106417" y="128022"/>
                    <a:pt x="106352" y="128061"/>
                    <a:pt x="106287" y="128100"/>
                  </a:cubicBezTo>
                  <a:lnTo>
                    <a:pt x="106287" y="128100"/>
                  </a:lnTo>
                  <a:cubicBezTo>
                    <a:pt x="106393" y="127975"/>
                    <a:pt x="106576" y="127866"/>
                    <a:pt x="106763" y="127766"/>
                  </a:cubicBezTo>
                  <a:lnTo>
                    <a:pt x="106763" y="127766"/>
                  </a:lnTo>
                  <a:cubicBezTo>
                    <a:pt x="106800" y="127719"/>
                    <a:pt x="106798" y="127691"/>
                    <a:pt x="106766" y="127691"/>
                  </a:cubicBezTo>
                  <a:cubicBezTo>
                    <a:pt x="106703" y="127691"/>
                    <a:pt x="106520" y="127803"/>
                    <a:pt x="106286" y="128100"/>
                  </a:cubicBezTo>
                  <a:lnTo>
                    <a:pt x="106286" y="128100"/>
                  </a:lnTo>
                  <a:cubicBezTo>
                    <a:pt x="106286" y="128100"/>
                    <a:pt x="106287" y="128100"/>
                    <a:pt x="106287" y="128100"/>
                  </a:cubicBezTo>
                  <a:lnTo>
                    <a:pt x="106287" y="128100"/>
                  </a:lnTo>
                  <a:cubicBezTo>
                    <a:pt x="106282" y="128105"/>
                    <a:pt x="106278" y="128111"/>
                    <a:pt x="106273" y="128116"/>
                  </a:cubicBezTo>
                  <a:cubicBezTo>
                    <a:pt x="106278" y="128111"/>
                    <a:pt x="106282" y="128105"/>
                    <a:pt x="106286" y="128100"/>
                  </a:cubicBezTo>
                  <a:lnTo>
                    <a:pt x="106286" y="128100"/>
                  </a:lnTo>
                  <a:cubicBezTo>
                    <a:pt x="106155" y="128178"/>
                    <a:pt x="106025" y="128256"/>
                    <a:pt x="105893" y="128333"/>
                  </a:cubicBezTo>
                  <a:cubicBezTo>
                    <a:pt x="104515" y="129136"/>
                    <a:pt x="103112" y="129890"/>
                    <a:pt x="101683" y="130597"/>
                  </a:cubicBezTo>
                  <a:cubicBezTo>
                    <a:pt x="100261" y="131300"/>
                    <a:pt x="98816" y="131956"/>
                    <a:pt x="97349" y="132563"/>
                  </a:cubicBezTo>
                  <a:cubicBezTo>
                    <a:pt x="96799" y="132790"/>
                    <a:pt x="96245" y="133006"/>
                    <a:pt x="95691" y="133222"/>
                  </a:cubicBezTo>
                  <a:lnTo>
                    <a:pt x="95691" y="133222"/>
                  </a:lnTo>
                  <a:cubicBezTo>
                    <a:pt x="95717" y="133214"/>
                    <a:pt x="95743" y="133207"/>
                    <a:pt x="95771" y="133199"/>
                  </a:cubicBezTo>
                  <a:lnTo>
                    <a:pt x="95771" y="133199"/>
                  </a:lnTo>
                  <a:cubicBezTo>
                    <a:pt x="95736" y="133209"/>
                    <a:pt x="95701" y="133220"/>
                    <a:pt x="95666" y="133231"/>
                  </a:cubicBezTo>
                  <a:lnTo>
                    <a:pt x="95666" y="133231"/>
                  </a:lnTo>
                  <a:cubicBezTo>
                    <a:pt x="95526" y="133286"/>
                    <a:pt x="95385" y="133340"/>
                    <a:pt x="95245" y="133395"/>
                  </a:cubicBezTo>
                  <a:cubicBezTo>
                    <a:pt x="95187" y="133417"/>
                    <a:pt x="95125" y="133437"/>
                    <a:pt x="95070" y="133453"/>
                  </a:cubicBezTo>
                  <a:lnTo>
                    <a:pt x="95070" y="133453"/>
                  </a:lnTo>
                  <a:cubicBezTo>
                    <a:pt x="95094" y="133444"/>
                    <a:pt x="95118" y="133435"/>
                    <a:pt x="95142" y="133427"/>
                  </a:cubicBezTo>
                  <a:cubicBezTo>
                    <a:pt x="95316" y="133365"/>
                    <a:pt x="95490" y="133289"/>
                    <a:pt x="95666" y="133231"/>
                  </a:cubicBezTo>
                  <a:lnTo>
                    <a:pt x="95666" y="133231"/>
                  </a:lnTo>
                  <a:cubicBezTo>
                    <a:pt x="95674" y="133228"/>
                    <a:pt x="95683" y="133225"/>
                    <a:pt x="95691" y="133222"/>
                  </a:cubicBezTo>
                  <a:lnTo>
                    <a:pt x="95691" y="133222"/>
                  </a:lnTo>
                  <a:cubicBezTo>
                    <a:pt x="95002" y="133417"/>
                    <a:pt x="94853" y="133486"/>
                    <a:pt x="94910" y="133486"/>
                  </a:cubicBezTo>
                  <a:cubicBezTo>
                    <a:pt x="94934" y="133486"/>
                    <a:pt x="94996" y="133473"/>
                    <a:pt x="95070" y="133453"/>
                  </a:cubicBezTo>
                  <a:lnTo>
                    <a:pt x="95070" y="133453"/>
                  </a:lnTo>
                  <a:cubicBezTo>
                    <a:pt x="94739" y="133570"/>
                    <a:pt x="94409" y="133685"/>
                    <a:pt x="94077" y="133797"/>
                  </a:cubicBezTo>
                  <a:cubicBezTo>
                    <a:pt x="91092" y="134807"/>
                    <a:pt x="88046" y="135625"/>
                    <a:pt x="84957" y="136249"/>
                  </a:cubicBezTo>
                  <a:cubicBezTo>
                    <a:pt x="84590" y="136323"/>
                    <a:pt x="84223" y="136393"/>
                    <a:pt x="83856" y="136462"/>
                  </a:cubicBezTo>
                  <a:cubicBezTo>
                    <a:pt x="83766" y="136479"/>
                    <a:pt x="83630" y="136499"/>
                    <a:pt x="83491" y="136517"/>
                  </a:cubicBezTo>
                  <a:lnTo>
                    <a:pt x="83491" y="136517"/>
                  </a:lnTo>
                  <a:cubicBezTo>
                    <a:pt x="83570" y="136508"/>
                    <a:pt x="83659" y="136498"/>
                    <a:pt x="83759" y="136487"/>
                  </a:cubicBezTo>
                  <a:lnTo>
                    <a:pt x="83759" y="136487"/>
                  </a:lnTo>
                  <a:cubicBezTo>
                    <a:pt x="82946" y="136579"/>
                    <a:pt x="82137" y="136746"/>
                    <a:pt x="81324" y="136855"/>
                  </a:cubicBezTo>
                  <a:cubicBezTo>
                    <a:pt x="79811" y="137058"/>
                    <a:pt x="78292" y="137216"/>
                    <a:pt x="76768" y="137327"/>
                  </a:cubicBezTo>
                  <a:cubicBezTo>
                    <a:pt x="75249" y="137439"/>
                    <a:pt x="73728" y="137503"/>
                    <a:pt x="72205" y="137523"/>
                  </a:cubicBezTo>
                  <a:cubicBezTo>
                    <a:pt x="71940" y="137526"/>
                    <a:pt x="71675" y="137528"/>
                    <a:pt x="71410" y="137528"/>
                  </a:cubicBezTo>
                  <a:cubicBezTo>
                    <a:pt x="70934" y="137528"/>
                    <a:pt x="70458" y="137523"/>
                    <a:pt x="69982" y="137519"/>
                  </a:cubicBezTo>
                  <a:cubicBezTo>
                    <a:pt x="69954" y="137518"/>
                    <a:pt x="69929" y="137518"/>
                    <a:pt x="69905" y="137518"/>
                  </a:cubicBezTo>
                  <a:lnTo>
                    <a:pt x="69905" y="137518"/>
                  </a:lnTo>
                  <a:cubicBezTo>
                    <a:pt x="69877" y="137517"/>
                    <a:pt x="69846" y="137515"/>
                    <a:pt x="69813" y="137514"/>
                  </a:cubicBezTo>
                  <a:cubicBezTo>
                    <a:pt x="69369" y="137497"/>
                    <a:pt x="68925" y="137480"/>
                    <a:pt x="68483" y="137457"/>
                  </a:cubicBezTo>
                  <a:cubicBezTo>
                    <a:pt x="65432" y="137299"/>
                    <a:pt x="62394" y="136954"/>
                    <a:pt x="59386" y="136421"/>
                  </a:cubicBezTo>
                  <a:cubicBezTo>
                    <a:pt x="58702" y="136299"/>
                    <a:pt x="58018" y="136167"/>
                    <a:pt x="57337" y="136028"/>
                  </a:cubicBezTo>
                  <a:cubicBezTo>
                    <a:pt x="56979" y="135952"/>
                    <a:pt x="56621" y="135876"/>
                    <a:pt x="56265" y="135797"/>
                  </a:cubicBezTo>
                  <a:cubicBezTo>
                    <a:pt x="56109" y="135763"/>
                    <a:pt x="55952" y="135726"/>
                    <a:pt x="55796" y="135690"/>
                  </a:cubicBezTo>
                  <a:lnTo>
                    <a:pt x="55796" y="135690"/>
                  </a:lnTo>
                  <a:cubicBezTo>
                    <a:pt x="54323" y="135307"/>
                    <a:pt x="52855" y="134918"/>
                    <a:pt x="51404" y="134460"/>
                  </a:cubicBezTo>
                  <a:cubicBezTo>
                    <a:pt x="48542" y="133559"/>
                    <a:pt x="45743" y="132467"/>
                    <a:pt x="43026" y="131193"/>
                  </a:cubicBezTo>
                  <a:cubicBezTo>
                    <a:pt x="42700" y="131039"/>
                    <a:pt x="42376" y="130883"/>
                    <a:pt x="42054" y="130725"/>
                  </a:cubicBezTo>
                  <a:cubicBezTo>
                    <a:pt x="41950" y="130675"/>
                    <a:pt x="41495" y="130444"/>
                    <a:pt x="41318" y="130355"/>
                  </a:cubicBezTo>
                  <a:lnTo>
                    <a:pt x="41318" y="130355"/>
                  </a:lnTo>
                  <a:cubicBezTo>
                    <a:pt x="41157" y="130271"/>
                    <a:pt x="40980" y="130178"/>
                    <a:pt x="40915" y="130143"/>
                  </a:cubicBezTo>
                  <a:cubicBezTo>
                    <a:pt x="40536" y="129940"/>
                    <a:pt x="40158" y="129733"/>
                    <a:pt x="39783" y="129523"/>
                  </a:cubicBezTo>
                  <a:cubicBezTo>
                    <a:pt x="38472" y="128786"/>
                    <a:pt x="37187" y="128003"/>
                    <a:pt x="35931" y="127172"/>
                  </a:cubicBezTo>
                  <a:cubicBezTo>
                    <a:pt x="33452" y="125534"/>
                    <a:pt x="31100" y="123711"/>
                    <a:pt x="28895" y="121720"/>
                  </a:cubicBezTo>
                  <a:cubicBezTo>
                    <a:pt x="28628" y="121481"/>
                    <a:pt x="28367" y="121235"/>
                    <a:pt x="28104" y="120991"/>
                  </a:cubicBezTo>
                  <a:cubicBezTo>
                    <a:pt x="28030" y="120922"/>
                    <a:pt x="27971" y="120868"/>
                    <a:pt x="27927" y="120828"/>
                  </a:cubicBezTo>
                  <a:lnTo>
                    <a:pt x="27927" y="120828"/>
                  </a:lnTo>
                  <a:cubicBezTo>
                    <a:pt x="27903" y="120803"/>
                    <a:pt x="27870" y="120770"/>
                    <a:pt x="27828" y="120727"/>
                  </a:cubicBezTo>
                  <a:cubicBezTo>
                    <a:pt x="27298" y="120191"/>
                    <a:pt x="26762" y="119658"/>
                    <a:pt x="26245" y="119108"/>
                  </a:cubicBezTo>
                  <a:cubicBezTo>
                    <a:pt x="25207" y="118003"/>
                    <a:pt x="24215" y="116856"/>
                    <a:pt x="23268" y="115668"/>
                  </a:cubicBezTo>
                  <a:cubicBezTo>
                    <a:pt x="21370" y="113282"/>
                    <a:pt x="19672" y="110744"/>
                    <a:pt x="18191" y="108079"/>
                  </a:cubicBezTo>
                  <a:cubicBezTo>
                    <a:pt x="17828" y="107425"/>
                    <a:pt x="17483" y="106761"/>
                    <a:pt x="17140" y="106095"/>
                  </a:cubicBezTo>
                  <a:cubicBezTo>
                    <a:pt x="17125" y="106064"/>
                    <a:pt x="17109" y="106034"/>
                    <a:pt x="17094" y="106003"/>
                  </a:cubicBezTo>
                  <a:lnTo>
                    <a:pt x="17094" y="106003"/>
                  </a:lnTo>
                  <a:cubicBezTo>
                    <a:pt x="17098" y="106011"/>
                    <a:pt x="17100" y="106015"/>
                    <a:pt x="17100" y="106015"/>
                  </a:cubicBezTo>
                  <a:cubicBezTo>
                    <a:pt x="17101" y="106015"/>
                    <a:pt x="17063" y="105937"/>
                    <a:pt x="16951" y="105714"/>
                  </a:cubicBezTo>
                  <a:lnTo>
                    <a:pt x="16951" y="105714"/>
                  </a:lnTo>
                  <a:cubicBezTo>
                    <a:pt x="16954" y="105720"/>
                    <a:pt x="16956" y="105725"/>
                    <a:pt x="16959" y="105731"/>
                  </a:cubicBezTo>
                  <a:lnTo>
                    <a:pt x="16959" y="105731"/>
                  </a:lnTo>
                  <a:cubicBezTo>
                    <a:pt x="16945" y="105703"/>
                    <a:pt x="16931" y="105675"/>
                    <a:pt x="16917" y="105647"/>
                  </a:cubicBezTo>
                  <a:lnTo>
                    <a:pt x="16917" y="105647"/>
                  </a:lnTo>
                  <a:cubicBezTo>
                    <a:pt x="16929" y="105671"/>
                    <a:pt x="16940" y="105693"/>
                    <a:pt x="16951" y="105714"/>
                  </a:cubicBezTo>
                  <a:lnTo>
                    <a:pt x="16951" y="105714"/>
                  </a:lnTo>
                  <a:cubicBezTo>
                    <a:pt x="16943" y="105698"/>
                    <a:pt x="16936" y="105683"/>
                    <a:pt x="16930" y="105670"/>
                  </a:cubicBezTo>
                  <a:cubicBezTo>
                    <a:pt x="16757" y="105291"/>
                    <a:pt x="16577" y="104914"/>
                    <a:pt x="16407" y="104534"/>
                  </a:cubicBezTo>
                  <a:cubicBezTo>
                    <a:pt x="15748" y="103058"/>
                    <a:pt x="15151" y="101555"/>
                    <a:pt x="14618" y="100027"/>
                  </a:cubicBezTo>
                  <a:cubicBezTo>
                    <a:pt x="13520" y="96877"/>
                    <a:pt x="12693" y="93634"/>
                    <a:pt x="12122" y="90349"/>
                  </a:cubicBezTo>
                  <a:cubicBezTo>
                    <a:pt x="11824" y="88640"/>
                    <a:pt x="11595" y="86922"/>
                    <a:pt x="11432" y="85193"/>
                  </a:cubicBezTo>
                  <a:cubicBezTo>
                    <a:pt x="11400" y="84842"/>
                    <a:pt x="11369" y="84490"/>
                    <a:pt x="11341" y="84139"/>
                  </a:cubicBezTo>
                  <a:lnTo>
                    <a:pt x="11341" y="84139"/>
                  </a:lnTo>
                  <a:cubicBezTo>
                    <a:pt x="11344" y="84180"/>
                    <a:pt x="11346" y="84198"/>
                    <a:pt x="11346" y="84198"/>
                  </a:cubicBezTo>
                  <a:cubicBezTo>
                    <a:pt x="11350" y="84198"/>
                    <a:pt x="11293" y="83375"/>
                    <a:pt x="11283" y="83206"/>
                  </a:cubicBezTo>
                  <a:cubicBezTo>
                    <a:pt x="11231" y="82227"/>
                    <a:pt x="11199" y="81247"/>
                    <a:pt x="11185" y="80266"/>
                  </a:cubicBezTo>
                  <a:cubicBezTo>
                    <a:pt x="11133" y="76350"/>
                    <a:pt x="11385" y="72432"/>
                    <a:pt x="11888" y="68547"/>
                  </a:cubicBezTo>
                  <a:cubicBezTo>
                    <a:pt x="13178" y="58580"/>
                    <a:pt x="16004" y="49356"/>
                    <a:pt x="20409" y="40276"/>
                  </a:cubicBezTo>
                  <a:cubicBezTo>
                    <a:pt x="21407" y="38215"/>
                    <a:pt x="22491" y="36201"/>
                    <a:pt x="23659" y="34230"/>
                  </a:cubicBezTo>
                  <a:cubicBezTo>
                    <a:pt x="23936" y="33765"/>
                    <a:pt x="24218" y="33302"/>
                    <a:pt x="24504" y="32843"/>
                  </a:cubicBezTo>
                  <a:cubicBezTo>
                    <a:pt x="24623" y="32652"/>
                    <a:pt x="24743" y="32462"/>
                    <a:pt x="24864" y="32272"/>
                  </a:cubicBezTo>
                  <a:lnTo>
                    <a:pt x="24864" y="32272"/>
                  </a:lnTo>
                  <a:cubicBezTo>
                    <a:pt x="24909" y="32202"/>
                    <a:pt x="24976" y="32100"/>
                    <a:pt x="25009" y="32051"/>
                  </a:cubicBezTo>
                  <a:cubicBezTo>
                    <a:pt x="25654" y="31095"/>
                    <a:pt x="26302" y="30143"/>
                    <a:pt x="26983" y="29211"/>
                  </a:cubicBezTo>
                  <a:cubicBezTo>
                    <a:pt x="28241" y="27494"/>
                    <a:pt x="29577" y="25839"/>
                    <a:pt x="30991" y="24244"/>
                  </a:cubicBezTo>
                  <a:cubicBezTo>
                    <a:pt x="31643" y="23509"/>
                    <a:pt x="32312" y="22790"/>
                    <a:pt x="32999" y="22085"/>
                  </a:cubicBezTo>
                  <a:cubicBezTo>
                    <a:pt x="33338" y="21738"/>
                    <a:pt x="33680" y="21394"/>
                    <a:pt x="34026" y="21055"/>
                  </a:cubicBezTo>
                  <a:cubicBezTo>
                    <a:pt x="34164" y="20922"/>
                    <a:pt x="34305" y="20790"/>
                    <a:pt x="34442" y="20653"/>
                  </a:cubicBezTo>
                  <a:cubicBezTo>
                    <a:pt x="34457" y="20638"/>
                    <a:pt x="34471" y="20624"/>
                    <a:pt x="34484" y="20611"/>
                  </a:cubicBezTo>
                  <a:lnTo>
                    <a:pt x="34484" y="20611"/>
                  </a:lnTo>
                  <a:cubicBezTo>
                    <a:pt x="34518" y="20581"/>
                    <a:pt x="34557" y="20546"/>
                    <a:pt x="34603" y="20504"/>
                  </a:cubicBezTo>
                  <a:cubicBezTo>
                    <a:pt x="36036" y="19211"/>
                    <a:pt x="37497" y="17961"/>
                    <a:pt x="39037" y="16798"/>
                  </a:cubicBezTo>
                  <a:cubicBezTo>
                    <a:pt x="39771" y="16243"/>
                    <a:pt x="40517" y="15706"/>
                    <a:pt x="41276" y="15187"/>
                  </a:cubicBezTo>
                  <a:cubicBezTo>
                    <a:pt x="41652" y="14931"/>
                    <a:pt x="42031" y="14677"/>
                    <a:pt x="42413" y="14430"/>
                  </a:cubicBezTo>
                  <a:cubicBezTo>
                    <a:pt x="42620" y="14296"/>
                    <a:pt x="43519" y="13757"/>
                    <a:pt x="43507" y="13757"/>
                  </a:cubicBezTo>
                  <a:lnTo>
                    <a:pt x="43507" y="13757"/>
                  </a:lnTo>
                  <a:cubicBezTo>
                    <a:pt x="43502" y="13757"/>
                    <a:pt x="43371" y="13832"/>
                    <a:pt x="43032" y="14029"/>
                  </a:cubicBezTo>
                  <a:cubicBezTo>
                    <a:pt x="44652" y="13085"/>
                    <a:pt x="46284" y="12179"/>
                    <a:pt x="47980" y="11378"/>
                  </a:cubicBezTo>
                  <a:cubicBezTo>
                    <a:pt x="48776" y="11003"/>
                    <a:pt x="49579" y="10646"/>
                    <a:pt x="50391" y="10309"/>
                  </a:cubicBezTo>
                  <a:cubicBezTo>
                    <a:pt x="50795" y="10142"/>
                    <a:pt x="51202" y="9982"/>
                    <a:pt x="51608" y="9821"/>
                  </a:cubicBezTo>
                  <a:cubicBezTo>
                    <a:pt x="51663" y="9799"/>
                    <a:pt x="51711" y="9780"/>
                    <a:pt x="51752" y="9764"/>
                  </a:cubicBezTo>
                  <a:lnTo>
                    <a:pt x="51752" y="9764"/>
                  </a:lnTo>
                  <a:cubicBezTo>
                    <a:pt x="51823" y="9739"/>
                    <a:pt x="51915" y="9707"/>
                    <a:pt x="52032" y="9666"/>
                  </a:cubicBezTo>
                  <a:cubicBezTo>
                    <a:pt x="53704" y="9077"/>
                    <a:pt x="55402" y="8570"/>
                    <a:pt x="57125" y="8145"/>
                  </a:cubicBezTo>
                  <a:cubicBezTo>
                    <a:pt x="57960" y="7939"/>
                    <a:pt x="58798" y="7752"/>
                    <a:pt x="59641" y="7586"/>
                  </a:cubicBezTo>
                  <a:cubicBezTo>
                    <a:pt x="59847" y="7544"/>
                    <a:pt x="60101" y="7462"/>
                    <a:pt x="60351" y="7405"/>
                  </a:cubicBezTo>
                  <a:lnTo>
                    <a:pt x="60351" y="7405"/>
                  </a:lnTo>
                  <a:cubicBezTo>
                    <a:pt x="60382" y="7408"/>
                    <a:pt x="60418" y="7410"/>
                    <a:pt x="60456" y="7410"/>
                  </a:cubicBezTo>
                  <a:cubicBezTo>
                    <a:pt x="60525" y="7410"/>
                    <a:pt x="60604" y="7405"/>
                    <a:pt x="60690" y="7392"/>
                  </a:cubicBezTo>
                  <a:cubicBezTo>
                    <a:pt x="60943" y="7355"/>
                    <a:pt x="61196" y="7316"/>
                    <a:pt x="61451" y="7280"/>
                  </a:cubicBezTo>
                  <a:cubicBezTo>
                    <a:pt x="63226" y="7030"/>
                    <a:pt x="65012" y="6866"/>
                    <a:pt x="66805" y="6786"/>
                  </a:cubicBezTo>
                  <a:cubicBezTo>
                    <a:pt x="67657" y="6749"/>
                    <a:pt x="68511" y="6731"/>
                    <a:pt x="69363" y="6731"/>
                  </a:cubicBezTo>
                  <a:cubicBezTo>
                    <a:pt x="69475" y="6731"/>
                    <a:pt x="69701" y="6723"/>
                    <a:pt x="69911" y="6715"/>
                  </a:cubicBezTo>
                  <a:close/>
                  <a:moveTo>
                    <a:pt x="70622" y="0"/>
                  </a:moveTo>
                  <a:cubicBezTo>
                    <a:pt x="59566" y="0"/>
                    <a:pt x="48502" y="2906"/>
                    <a:pt x="39006" y="8594"/>
                  </a:cubicBezTo>
                  <a:cubicBezTo>
                    <a:pt x="22635" y="18404"/>
                    <a:pt x="11950" y="34845"/>
                    <a:pt x="6444" y="52859"/>
                  </a:cubicBezTo>
                  <a:cubicBezTo>
                    <a:pt x="1554" y="68854"/>
                    <a:pt x="0" y="86394"/>
                    <a:pt x="5601" y="102443"/>
                  </a:cubicBezTo>
                  <a:cubicBezTo>
                    <a:pt x="9912" y="114796"/>
                    <a:pt x="18243" y="125379"/>
                    <a:pt x="29176" y="132556"/>
                  </a:cubicBezTo>
                  <a:cubicBezTo>
                    <a:pt x="40004" y="139665"/>
                    <a:pt x="52924" y="143543"/>
                    <a:pt x="65833" y="144137"/>
                  </a:cubicBezTo>
                  <a:cubicBezTo>
                    <a:pt x="67155" y="144198"/>
                    <a:pt x="68477" y="144229"/>
                    <a:pt x="69800" y="144229"/>
                  </a:cubicBezTo>
                  <a:cubicBezTo>
                    <a:pt x="82272" y="144229"/>
                    <a:pt x="94716" y="141511"/>
                    <a:pt x="105913" y="135928"/>
                  </a:cubicBezTo>
                  <a:cubicBezTo>
                    <a:pt x="118742" y="129530"/>
                    <a:pt x="129423" y="119546"/>
                    <a:pt x="136605" y="107139"/>
                  </a:cubicBezTo>
                  <a:cubicBezTo>
                    <a:pt x="144980" y="92667"/>
                    <a:pt x="147911" y="75574"/>
                    <a:pt x="147240" y="59021"/>
                  </a:cubicBezTo>
                  <a:cubicBezTo>
                    <a:pt x="147034" y="53923"/>
                    <a:pt x="146535" y="48838"/>
                    <a:pt x="145777" y="43793"/>
                  </a:cubicBezTo>
                  <a:cubicBezTo>
                    <a:pt x="145537" y="42200"/>
                    <a:pt x="143666" y="41639"/>
                    <a:pt x="142044" y="41639"/>
                  </a:cubicBezTo>
                  <a:cubicBezTo>
                    <a:pt x="141435" y="41639"/>
                    <a:pt x="140862" y="41718"/>
                    <a:pt x="140423" y="41851"/>
                  </a:cubicBezTo>
                  <a:cubicBezTo>
                    <a:pt x="138444" y="42448"/>
                    <a:pt x="136412" y="43913"/>
                    <a:pt x="136757" y="46210"/>
                  </a:cubicBezTo>
                  <a:cubicBezTo>
                    <a:pt x="137447" y="50798"/>
                    <a:pt x="137916" y="55273"/>
                    <a:pt x="138107" y="59788"/>
                  </a:cubicBezTo>
                  <a:lnTo>
                    <a:pt x="138107" y="59788"/>
                  </a:lnTo>
                  <a:cubicBezTo>
                    <a:pt x="135917" y="48048"/>
                    <a:pt x="131354" y="36823"/>
                    <a:pt x="124031" y="27181"/>
                  </a:cubicBezTo>
                  <a:cubicBezTo>
                    <a:pt x="114257" y="14310"/>
                    <a:pt x="100267" y="5194"/>
                    <a:pt x="84526" y="1569"/>
                  </a:cubicBezTo>
                  <a:cubicBezTo>
                    <a:pt x="79972" y="520"/>
                    <a:pt x="75298" y="0"/>
                    <a:pt x="70622"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9"/>
            <p:cNvSpPr/>
            <p:nvPr/>
          </p:nvSpPr>
          <p:spPr>
            <a:xfrm>
              <a:off x="2743875" y="1780150"/>
              <a:ext cx="2100750" cy="2100725"/>
            </a:xfrm>
            <a:custGeom>
              <a:rect b="b" l="l" r="r" t="t"/>
              <a:pathLst>
                <a:path extrusionOk="0" h="84029" w="84030">
                  <a:moveTo>
                    <a:pt x="42016" y="1"/>
                  </a:moveTo>
                  <a:cubicBezTo>
                    <a:pt x="30872" y="1"/>
                    <a:pt x="20187" y="4427"/>
                    <a:pt x="12307" y="12306"/>
                  </a:cubicBezTo>
                  <a:cubicBezTo>
                    <a:pt x="4428" y="20185"/>
                    <a:pt x="0" y="30871"/>
                    <a:pt x="0" y="42015"/>
                  </a:cubicBezTo>
                  <a:cubicBezTo>
                    <a:pt x="0" y="53158"/>
                    <a:pt x="4428" y="63844"/>
                    <a:pt x="12307" y="71723"/>
                  </a:cubicBezTo>
                  <a:cubicBezTo>
                    <a:pt x="20187" y="79602"/>
                    <a:pt x="30872" y="84029"/>
                    <a:pt x="42016" y="84029"/>
                  </a:cubicBezTo>
                  <a:cubicBezTo>
                    <a:pt x="53158" y="84029"/>
                    <a:pt x="63845" y="79602"/>
                    <a:pt x="71724" y="71723"/>
                  </a:cubicBezTo>
                  <a:cubicBezTo>
                    <a:pt x="79603" y="63844"/>
                    <a:pt x="84030" y="53158"/>
                    <a:pt x="84030" y="42015"/>
                  </a:cubicBezTo>
                  <a:cubicBezTo>
                    <a:pt x="84030" y="30871"/>
                    <a:pt x="79603" y="20185"/>
                    <a:pt x="71724" y="12306"/>
                  </a:cubicBezTo>
                  <a:cubicBezTo>
                    <a:pt x="63845" y="4427"/>
                    <a:pt x="53158" y="1"/>
                    <a:pt x="4201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9"/>
            <p:cNvSpPr/>
            <p:nvPr/>
          </p:nvSpPr>
          <p:spPr>
            <a:xfrm>
              <a:off x="2605700" y="1620575"/>
              <a:ext cx="2408975" cy="2398250"/>
            </a:xfrm>
            <a:custGeom>
              <a:rect b="b" l="l" r="r" t="t"/>
              <a:pathLst>
                <a:path extrusionOk="0" h="95930" w="96359">
                  <a:moveTo>
                    <a:pt x="74103" y="23892"/>
                  </a:moveTo>
                  <a:cubicBezTo>
                    <a:pt x="74088" y="23923"/>
                    <a:pt x="74104" y="23983"/>
                    <a:pt x="74165" y="24086"/>
                  </a:cubicBezTo>
                  <a:cubicBezTo>
                    <a:pt x="74102" y="23983"/>
                    <a:pt x="74087" y="23924"/>
                    <a:pt x="74103" y="23892"/>
                  </a:cubicBezTo>
                  <a:close/>
                  <a:moveTo>
                    <a:pt x="45163" y="84026"/>
                  </a:moveTo>
                  <a:lnTo>
                    <a:pt x="45688" y="84075"/>
                  </a:lnTo>
                  <a:lnTo>
                    <a:pt x="46081" y="84089"/>
                  </a:lnTo>
                  <a:lnTo>
                    <a:pt x="46081" y="84089"/>
                  </a:lnTo>
                  <a:cubicBezTo>
                    <a:pt x="45775" y="84071"/>
                    <a:pt x="45469" y="84050"/>
                    <a:pt x="45163" y="84026"/>
                  </a:cubicBezTo>
                  <a:close/>
                  <a:moveTo>
                    <a:pt x="47528" y="1"/>
                  </a:moveTo>
                  <a:cubicBezTo>
                    <a:pt x="47145" y="1"/>
                    <a:pt x="46762" y="5"/>
                    <a:pt x="46379" y="14"/>
                  </a:cubicBezTo>
                  <a:cubicBezTo>
                    <a:pt x="42647" y="100"/>
                    <a:pt x="38907" y="589"/>
                    <a:pt x="35292" y="1514"/>
                  </a:cubicBezTo>
                  <a:cubicBezTo>
                    <a:pt x="31703" y="2439"/>
                    <a:pt x="28229" y="3769"/>
                    <a:pt x="24938" y="5478"/>
                  </a:cubicBezTo>
                  <a:cubicBezTo>
                    <a:pt x="18413" y="8854"/>
                    <a:pt x="12898" y="13715"/>
                    <a:pt x="8825" y="19190"/>
                  </a:cubicBezTo>
                  <a:cubicBezTo>
                    <a:pt x="4740" y="24675"/>
                    <a:pt x="2159" y="30806"/>
                    <a:pt x="980" y="36636"/>
                  </a:cubicBezTo>
                  <a:cubicBezTo>
                    <a:pt x="0" y="41854"/>
                    <a:pt x="338" y="45350"/>
                    <a:pt x="834" y="47196"/>
                  </a:cubicBezTo>
                  <a:cubicBezTo>
                    <a:pt x="958" y="47661"/>
                    <a:pt x="1092" y="48026"/>
                    <a:pt x="1233" y="48298"/>
                  </a:cubicBezTo>
                  <a:cubicBezTo>
                    <a:pt x="1376" y="48563"/>
                    <a:pt x="1531" y="48715"/>
                    <a:pt x="1684" y="48805"/>
                  </a:cubicBezTo>
                  <a:cubicBezTo>
                    <a:pt x="1769" y="48852"/>
                    <a:pt x="1855" y="48875"/>
                    <a:pt x="1942" y="48875"/>
                  </a:cubicBezTo>
                  <a:cubicBezTo>
                    <a:pt x="2170" y="48875"/>
                    <a:pt x="2403" y="48713"/>
                    <a:pt x="2638" y="48398"/>
                  </a:cubicBezTo>
                  <a:cubicBezTo>
                    <a:pt x="2973" y="47936"/>
                    <a:pt x="3318" y="47176"/>
                    <a:pt x="3663" y="46164"/>
                  </a:cubicBezTo>
                  <a:cubicBezTo>
                    <a:pt x="4056" y="45154"/>
                    <a:pt x="4440" y="43890"/>
                    <a:pt x="4947" y="42430"/>
                  </a:cubicBezTo>
                  <a:cubicBezTo>
                    <a:pt x="5925" y="39507"/>
                    <a:pt x="7302" y="35780"/>
                    <a:pt x="9452" y="31729"/>
                  </a:cubicBezTo>
                  <a:lnTo>
                    <a:pt x="10479" y="32179"/>
                  </a:lnTo>
                  <a:cubicBezTo>
                    <a:pt x="10221" y="32674"/>
                    <a:pt x="10030" y="33169"/>
                    <a:pt x="9831" y="33634"/>
                  </a:cubicBezTo>
                  <a:cubicBezTo>
                    <a:pt x="9634" y="34099"/>
                    <a:pt x="9445" y="34541"/>
                    <a:pt x="9304" y="34977"/>
                  </a:cubicBezTo>
                  <a:lnTo>
                    <a:pt x="8880" y="36207"/>
                  </a:lnTo>
                  <a:cubicBezTo>
                    <a:pt x="8756" y="36599"/>
                    <a:pt x="8664" y="36976"/>
                    <a:pt x="8566" y="37331"/>
                  </a:cubicBezTo>
                  <a:cubicBezTo>
                    <a:pt x="8474" y="37686"/>
                    <a:pt x="8385" y="38019"/>
                    <a:pt x="8312" y="38335"/>
                  </a:cubicBezTo>
                  <a:lnTo>
                    <a:pt x="8148" y="39235"/>
                  </a:lnTo>
                  <a:cubicBezTo>
                    <a:pt x="8054" y="39798"/>
                    <a:pt x="7975" y="40285"/>
                    <a:pt x="7961" y="40715"/>
                  </a:cubicBezTo>
                  <a:cubicBezTo>
                    <a:pt x="7919" y="41572"/>
                    <a:pt x="7933" y="42158"/>
                    <a:pt x="8051" y="42562"/>
                  </a:cubicBezTo>
                  <a:cubicBezTo>
                    <a:pt x="8163" y="42964"/>
                    <a:pt x="8323" y="43173"/>
                    <a:pt x="8515" y="43267"/>
                  </a:cubicBezTo>
                  <a:cubicBezTo>
                    <a:pt x="8605" y="43310"/>
                    <a:pt x="8702" y="43328"/>
                    <a:pt x="8804" y="43328"/>
                  </a:cubicBezTo>
                  <a:cubicBezTo>
                    <a:pt x="9133" y="43328"/>
                    <a:pt x="9511" y="43139"/>
                    <a:pt x="9874" y="43012"/>
                  </a:cubicBezTo>
                  <a:cubicBezTo>
                    <a:pt x="10062" y="42946"/>
                    <a:pt x="10247" y="42897"/>
                    <a:pt x="10418" y="42897"/>
                  </a:cubicBezTo>
                  <a:cubicBezTo>
                    <a:pt x="10678" y="42897"/>
                    <a:pt x="10909" y="43009"/>
                    <a:pt x="11081" y="43340"/>
                  </a:cubicBezTo>
                  <a:cubicBezTo>
                    <a:pt x="12117" y="35317"/>
                    <a:pt x="16371" y="27740"/>
                    <a:pt x="22615" y="22859"/>
                  </a:cubicBezTo>
                  <a:lnTo>
                    <a:pt x="23210" y="22293"/>
                  </a:lnTo>
                  <a:lnTo>
                    <a:pt x="23546" y="21970"/>
                  </a:lnTo>
                  <a:lnTo>
                    <a:pt x="23920" y="21648"/>
                  </a:lnTo>
                  <a:lnTo>
                    <a:pt x="24714" y="20958"/>
                  </a:lnTo>
                  <a:cubicBezTo>
                    <a:pt x="24987" y="20723"/>
                    <a:pt x="25287" y="20505"/>
                    <a:pt x="25574" y="20275"/>
                  </a:cubicBezTo>
                  <a:cubicBezTo>
                    <a:pt x="26722" y="19352"/>
                    <a:pt x="27960" y="18549"/>
                    <a:pt x="28787" y="18026"/>
                  </a:cubicBezTo>
                  <a:cubicBezTo>
                    <a:pt x="33685" y="15001"/>
                    <a:pt x="39255" y="13190"/>
                    <a:pt x="44930" y="12787"/>
                  </a:cubicBezTo>
                  <a:cubicBezTo>
                    <a:pt x="45848" y="12715"/>
                    <a:pt x="46766" y="12679"/>
                    <a:pt x="47683" y="12679"/>
                  </a:cubicBezTo>
                  <a:cubicBezTo>
                    <a:pt x="52451" y="12679"/>
                    <a:pt x="57173" y="13650"/>
                    <a:pt x="61525" y="15462"/>
                  </a:cubicBezTo>
                  <a:cubicBezTo>
                    <a:pt x="64112" y="16566"/>
                    <a:pt x="66565" y="17958"/>
                    <a:pt x="68838" y="19615"/>
                  </a:cubicBezTo>
                  <a:cubicBezTo>
                    <a:pt x="71101" y="21278"/>
                    <a:pt x="73153" y="23217"/>
                    <a:pt x="74974" y="25345"/>
                  </a:cubicBezTo>
                  <a:cubicBezTo>
                    <a:pt x="76803" y="27470"/>
                    <a:pt x="78334" y="29834"/>
                    <a:pt x="79609" y="32320"/>
                  </a:cubicBezTo>
                  <a:cubicBezTo>
                    <a:pt x="79949" y="32931"/>
                    <a:pt x="80205" y="33580"/>
                    <a:pt x="80506" y="34211"/>
                  </a:cubicBezTo>
                  <a:cubicBezTo>
                    <a:pt x="80660" y="34524"/>
                    <a:pt x="80769" y="34856"/>
                    <a:pt x="80904" y="35179"/>
                  </a:cubicBezTo>
                  <a:cubicBezTo>
                    <a:pt x="81030" y="35503"/>
                    <a:pt x="81168" y="35825"/>
                    <a:pt x="81288" y="36150"/>
                  </a:cubicBezTo>
                  <a:cubicBezTo>
                    <a:pt x="81747" y="37466"/>
                    <a:pt x="82176" y="38794"/>
                    <a:pt x="82484" y="40155"/>
                  </a:cubicBezTo>
                  <a:cubicBezTo>
                    <a:pt x="83792" y="45608"/>
                    <a:pt x="83796" y="51293"/>
                    <a:pt x="82499" y="56748"/>
                  </a:cubicBezTo>
                  <a:cubicBezTo>
                    <a:pt x="82361" y="57433"/>
                    <a:pt x="82143" y="58095"/>
                    <a:pt x="81962" y="58767"/>
                  </a:cubicBezTo>
                  <a:cubicBezTo>
                    <a:pt x="81877" y="59105"/>
                    <a:pt x="81751" y="59430"/>
                    <a:pt x="81642" y="59762"/>
                  </a:cubicBezTo>
                  <a:lnTo>
                    <a:pt x="81311" y="60752"/>
                  </a:lnTo>
                  <a:lnTo>
                    <a:pt x="80927" y="61724"/>
                  </a:lnTo>
                  <a:cubicBezTo>
                    <a:pt x="80796" y="62047"/>
                    <a:pt x="80683" y="62377"/>
                    <a:pt x="80529" y="62690"/>
                  </a:cubicBezTo>
                  <a:cubicBezTo>
                    <a:pt x="80236" y="63321"/>
                    <a:pt x="79972" y="63967"/>
                    <a:pt x="79637" y="64580"/>
                  </a:cubicBezTo>
                  <a:cubicBezTo>
                    <a:pt x="78370" y="67063"/>
                    <a:pt x="76844" y="69425"/>
                    <a:pt x="75022" y="71546"/>
                  </a:cubicBezTo>
                  <a:cubicBezTo>
                    <a:pt x="73207" y="73671"/>
                    <a:pt x="71161" y="75605"/>
                    <a:pt x="68907" y="77262"/>
                  </a:cubicBezTo>
                  <a:cubicBezTo>
                    <a:pt x="66645" y="78912"/>
                    <a:pt x="64201" y="80299"/>
                    <a:pt x="61625" y="81395"/>
                  </a:cubicBezTo>
                  <a:cubicBezTo>
                    <a:pt x="59045" y="82479"/>
                    <a:pt x="56334" y="83237"/>
                    <a:pt x="53569" y="83687"/>
                  </a:cubicBezTo>
                  <a:lnTo>
                    <a:pt x="53050" y="83776"/>
                  </a:lnTo>
                  <a:cubicBezTo>
                    <a:pt x="52878" y="83802"/>
                    <a:pt x="52703" y="83818"/>
                    <a:pt x="52528" y="83839"/>
                  </a:cubicBezTo>
                  <a:lnTo>
                    <a:pt x="51484" y="83962"/>
                  </a:lnTo>
                  <a:cubicBezTo>
                    <a:pt x="50787" y="84037"/>
                    <a:pt x="50082" y="84060"/>
                    <a:pt x="49382" y="84115"/>
                  </a:cubicBezTo>
                  <a:cubicBezTo>
                    <a:pt x="48829" y="84117"/>
                    <a:pt x="48276" y="84138"/>
                    <a:pt x="47722" y="84138"/>
                  </a:cubicBezTo>
                  <a:cubicBezTo>
                    <a:pt x="47572" y="84138"/>
                    <a:pt x="47421" y="84136"/>
                    <a:pt x="47271" y="84132"/>
                  </a:cubicBezTo>
                  <a:lnTo>
                    <a:pt x="46216" y="84094"/>
                  </a:lnTo>
                  <a:lnTo>
                    <a:pt x="46081" y="84089"/>
                  </a:lnTo>
                  <a:lnTo>
                    <a:pt x="46081" y="84089"/>
                  </a:lnTo>
                  <a:cubicBezTo>
                    <a:pt x="46835" y="84134"/>
                    <a:pt x="47590" y="84160"/>
                    <a:pt x="48344" y="84160"/>
                  </a:cubicBezTo>
                  <a:cubicBezTo>
                    <a:pt x="49093" y="84160"/>
                    <a:pt x="49841" y="84134"/>
                    <a:pt x="50584" y="84075"/>
                  </a:cubicBezTo>
                  <a:cubicBezTo>
                    <a:pt x="52381" y="83950"/>
                    <a:pt x="54169" y="83722"/>
                    <a:pt x="55915" y="83316"/>
                  </a:cubicBezTo>
                  <a:cubicBezTo>
                    <a:pt x="57661" y="82919"/>
                    <a:pt x="59386" y="82428"/>
                    <a:pt x="61044" y="81763"/>
                  </a:cubicBezTo>
                  <a:cubicBezTo>
                    <a:pt x="62703" y="81105"/>
                    <a:pt x="64335" y="80369"/>
                    <a:pt x="65871" y="79462"/>
                  </a:cubicBezTo>
                  <a:cubicBezTo>
                    <a:pt x="72068" y="75923"/>
                    <a:pt x="77156" y="70499"/>
                    <a:pt x="80276" y="64099"/>
                  </a:cubicBezTo>
                  <a:cubicBezTo>
                    <a:pt x="81045" y="62493"/>
                    <a:pt x="81705" y="60838"/>
                    <a:pt x="82255" y="59145"/>
                  </a:cubicBezTo>
                  <a:cubicBezTo>
                    <a:pt x="82778" y="57442"/>
                    <a:pt x="83179" y="55703"/>
                    <a:pt x="83474" y="53940"/>
                  </a:cubicBezTo>
                  <a:cubicBezTo>
                    <a:pt x="83727" y="52171"/>
                    <a:pt x="83885" y="50384"/>
                    <a:pt x="83901" y="48585"/>
                  </a:cubicBezTo>
                  <a:cubicBezTo>
                    <a:pt x="83910" y="48137"/>
                    <a:pt x="83882" y="47687"/>
                    <a:pt x="83876" y="47237"/>
                  </a:cubicBezTo>
                  <a:lnTo>
                    <a:pt x="83861" y="46563"/>
                  </a:lnTo>
                  <a:lnTo>
                    <a:pt x="83812" y="45892"/>
                  </a:lnTo>
                  <a:cubicBezTo>
                    <a:pt x="83773" y="45444"/>
                    <a:pt x="83750" y="44994"/>
                    <a:pt x="83704" y="44547"/>
                  </a:cubicBezTo>
                  <a:lnTo>
                    <a:pt x="83532" y="43208"/>
                  </a:lnTo>
                  <a:cubicBezTo>
                    <a:pt x="82522" y="36089"/>
                    <a:pt x="79290" y="29231"/>
                    <a:pt x="74231" y="23865"/>
                  </a:cubicBezTo>
                  <a:lnTo>
                    <a:pt x="74231" y="23865"/>
                  </a:lnTo>
                  <a:cubicBezTo>
                    <a:pt x="74358" y="23880"/>
                    <a:pt x="74544" y="23950"/>
                    <a:pt x="74658" y="23950"/>
                  </a:cubicBezTo>
                  <a:cubicBezTo>
                    <a:pt x="74674" y="23950"/>
                    <a:pt x="74688" y="23949"/>
                    <a:pt x="74701" y="23946"/>
                  </a:cubicBezTo>
                  <a:cubicBezTo>
                    <a:pt x="74807" y="23923"/>
                    <a:pt x="74816" y="23768"/>
                    <a:pt x="74494" y="23330"/>
                  </a:cubicBezTo>
                  <a:lnTo>
                    <a:pt x="74494" y="23330"/>
                  </a:lnTo>
                  <a:cubicBezTo>
                    <a:pt x="75846" y="24665"/>
                    <a:pt x="77092" y="26103"/>
                    <a:pt x="78217" y="27636"/>
                  </a:cubicBezTo>
                  <a:cubicBezTo>
                    <a:pt x="79318" y="29174"/>
                    <a:pt x="80300" y="30795"/>
                    <a:pt x="81155" y="32486"/>
                  </a:cubicBezTo>
                  <a:cubicBezTo>
                    <a:pt x="82832" y="35869"/>
                    <a:pt x="83957" y="39507"/>
                    <a:pt x="84466" y="43221"/>
                  </a:cubicBezTo>
                  <a:cubicBezTo>
                    <a:pt x="84986" y="46933"/>
                    <a:pt x="84900" y="50725"/>
                    <a:pt x="84269" y="54384"/>
                  </a:cubicBezTo>
                  <a:cubicBezTo>
                    <a:pt x="83961" y="56217"/>
                    <a:pt x="83469" y="58009"/>
                    <a:pt x="82892" y="59765"/>
                  </a:cubicBezTo>
                  <a:lnTo>
                    <a:pt x="82425" y="61070"/>
                  </a:lnTo>
                  <a:cubicBezTo>
                    <a:pt x="82256" y="61500"/>
                    <a:pt x="82072" y="61924"/>
                    <a:pt x="81897" y="62351"/>
                  </a:cubicBezTo>
                  <a:cubicBezTo>
                    <a:pt x="81731" y="62782"/>
                    <a:pt x="81524" y="63195"/>
                    <a:pt x="81326" y="63613"/>
                  </a:cubicBezTo>
                  <a:cubicBezTo>
                    <a:pt x="81125" y="64027"/>
                    <a:pt x="80942" y="64451"/>
                    <a:pt x="80712" y="64853"/>
                  </a:cubicBezTo>
                  <a:cubicBezTo>
                    <a:pt x="77305" y="71404"/>
                    <a:pt x="71907" y="76847"/>
                    <a:pt x="65445" y="80386"/>
                  </a:cubicBezTo>
                  <a:cubicBezTo>
                    <a:pt x="63825" y="81260"/>
                    <a:pt x="62154" y="82057"/>
                    <a:pt x="60418" y="82689"/>
                  </a:cubicBezTo>
                  <a:cubicBezTo>
                    <a:pt x="58683" y="83320"/>
                    <a:pt x="56907" y="83857"/>
                    <a:pt x="55087" y="84249"/>
                  </a:cubicBezTo>
                  <a:cubicBezTo>
                    <a:pt x="53266" y="84625"/>
                    <a:pt x="51416" y="84897"/>
                    <a:pt x="49540" y="85035"/>
                  </a:cubicBezTo>
                  <a:cubicBezTo>
                    <a:pt x="48586" y="85091"/>
                    <a:pt x="47628" y="85122"/>
                    <a:pt x="46667" y="85122"/>
                  </a:cubicBezTo>
                  <a:cubicBezTo>
                    <a:pt x="45737" y="85122"/>
                    <a:pt x="44805" y="85093"/>
                    <a:pt x="43872" y="85030"/>
                  </a:cubicBezTo>
                  <a:lnTo>
                    <a:pt x="43981" y="83923"/>
                  </a:lnTo>
                  <a:cubicBezTo>
                    <a:pt x="38822" y="83355"/>
                    <a:pt x="33816" y="81613"/>
                    <a:pt x="29395" y="78874"/>
                  </a:cubicBezTo>
                  <a:cubicBezTo>
                    <a:pt x="24974" y="76136"/>
                    <a:pt x="21181" y="72366"/>
                    <a:pt x="18367" y="67978"/>
                  </a:cubicBezTo>
                  <a:cubicBezTo>
                    <a:pt x="17153" y="66183"/>
                    <a:pt x="16095" y="64466"/>
                    <a:pt x="15135" y="62840"/>
                  </a:cubicBezTo>
                  <a:cubicBezTo>
                    <a:pt x="14180" y="61213"/>
                    <a:pt x="13305" y="59675"/>
                    <a:pt x="12571" y="58210"/>
                  </a:cubicBezTo>
                  <a:lnTo>
                    <a:pt x="12571" y="58210"/>
                  </a:lnTo>
                  <a:cubicBezTo>
                    <a:pt x="13387" y="62111"/>
                    <a:pt x="14965" y="65928"/>
                    <a:pt x="17165" y="69435"/>
                  </a:cubicBezTo>
                  <a:cubicBezTo>
                    <a:pt x="17451" y="69865"/>
                    <a:pt x="17718" y="70311"/>
                    <a:pt x="18020" y="70734"/>
                  </a:cubicBezTo>
                  <a:lnTo>
                    <a:pt x="18935" y="72000"/>
                  </a:lnTo>
                  <a:lnTo>
                    <a:pt x="19915" y="73225"/>
                  </a:lnTo>
                  <a:cubicBezTo>
                    <a:pt x="20246" y="73631"/>
                    <a:pt x="20606" y="74013"/>
                    <a:pt x="20951" y="74411"/>
                  </a:cubicBezTo>
                  <a:cubicBezTo>
                    <a:pt x="22377" y="75974"/>
                    <a:pt x="23937" y="77412"/>
                    <a:pt x="25611" y="78710"/>
                  </a:cubicBezTo>
                  <a:cubicBezTo>
                    <a:pt x="31857" y="83589"/>
                    <a:pt x="39891" y="86350"/>
                    <a:pt x="48075" y="86350"/>
                  </a:cubicBezTo>
                  <a:cubicBezTo>
                    <a:pt x="48697" y="86350"/>
                    <a:pt x="49320" y="86334"/>
                    <a:pt x="49944" y="86302"/>
                  </a:cubicBezTo>
                  <a:cubicBezTo>
                    <a:pt x="52146" y="86211"/>
                    <a:pt x="54338" y="85901"/>
                    <a:pt x="56489" y="85407"/>
                  </a:cubicBezTo>
                  <a:cubicBezTo>
                    <a:pt x="58645" y="84914"/>
                    <a:pt x="60754" y="84232"/>
                    <a:pt x="62793" y="83372"/>
                  </a:cubicBezTo>
                  <a:cubicBezTo>
                    <a:pt x="66880" y="81664"/>
                    <a:pt x="70645" y="79176"/>
                    <a:pt x="73897" y="76155"/>
                  </a:cubicBezTo>
                  <a:cubicBezTo>
                    <a:pt x="80434" y="70118"/>
                    <a:pt x="84699" y="61758"/>
                    <a:pt x="85838" y="53033"/>
                  </a:cubicBezTo>
                  <a:lnTo>
                    <a:pt x="85838" y="53033"/>
                  </a:lnTo>
                  <a:cubicBezTo>
                    <a:pt x="85642" y="54880"/>
                    <a:pt x="85253" y="56734"/>
                    <a:pt x="84768" y="58585"/>
                  </a:cubicBezTo>
                  <a:cubicBezTo>
                    <a:pt x="84292" y="60439"/>
                    <a:pt x="83620" y="62263"/>
                    <a:pt x="82843" y="64058"/>
                  </a:cubicBezTo>
                  <a:cubicBezTo>
                    <a:pt x="82637" y="64502"/>
                    <a:pt x="82457" y="64959"/>
                    <a:pt x="82230" y="65395"/>
                  </a:cubicBezTo>
                  <a:lnTo>
                    <a:pt x="81564" y="66713"/>
                  </a:lnTo>
                  <a:cubicBezTo>
                    <a:pt x="81079" y="67571"/>
                    <a:pt x="80606" y="68443"/>
                    <a:pt x="80056" y="69269"/>
                  </a:cubicBezTo>
                  <a:cubicBezTo>
                    <a:pt x="78986" y="70938"/>
                    <a:pt x="77801" y="72550"/>
                    <a:pt x="76464" y="74030"/>
                  </a:cubicBezTo>
                  <a:cubicBezTo>
                    <a:pt x="75136" y="75516"/>
                    <a:pt x="73702" y="76909"/>
                    <a:pt x="72169" y="78171"/>
                  </a:cubicBezTo>
                  <a:cubicBezTo>
                    <a:pt x="70636" y="79411"/>
                    <a:pt x="69011" y="80537"/>
                    <a:pt x="67310" y="81535"/>
                  </a:cubicBezTo>
                  <a:cubicBezTo>
                    <a:pt x="63922" y="83492"/>
                    <a:pt x="60287" y="84865"/>
                    <a:pt x="56675" y="85597"/>
                  </a:cubicBezTo>
                  <a:cubicBezTo>
                    <a:pt x="53862" y="86204"/>
                    <a:pt x="51027" y="86498"/>
                    <a:pt x="48229" y="86498"/>
                  </a:cubicBezTo>
                  <a:cubicBezTo>
                    <a:pt x="45913" y="86498"/>
                    <a:pt x="43623" y="86296"/>
                    <a:pt x="41394" y="85906"/>
                  </a:cubicBezTo>
                  <a:cubicBezTo>
                    <a:pt x="36472" y="85044"/>
                    <a:pt x="31840" y="83234"/>
                    <a:pt x="27766" y="80670"/>
                  </a:cubicBezTo>
                  <a:cubicBezTo>
                    <a:pt x="23693" y="78108"/>
                    <a:pt x="20170" y="74796"/>
                    <a:pt x="17437" y="70981"/>
                  </a:cubicBezTo>
                  <a:cubicBezTo>
                    <a:pt x="14699" y="67167"/>
                    <a:pt x="12748" y="62860"/>
                    <a:pt x="11724" y="58374"/>
                  </a:cubicBezTo>
                  <a:lnTo>
                    <a:pt x="11561" y="57645"/>
                  </a:lnTo>
                  <a:lnTo>
                    <a:pt x="11437" y="56905"/>
                  </a:lnTo>
                  <a:cubicBezTo>
                    <a:pt x="11358" y="56412"/>
                    <a:pt x="11252" y="55922"/>
                    <a:pt x="11208" y="55423"/>
                  </a:cubicBezTo>
                  <a:cubicBezTo>
                    <a:pt x="10645" y="54209"/>
                    <a:pt x="10181" y="53077"/>
                    <a:pt x="9786" y="52047"/>
                  </a:cubicBezTo>
                  <a:cubicBezTo>
                    <a:pt x="9573" y="51544"/>
                    <a:pt x="9352" y="51066"/>
                    <a:pt x="9128" y="50633"/>
                  </a:cubicBezTo>
                  <a:cubicBezTo>
                    <a:pt x="8900" y="50199"/>
                    <a:pt x="8713" y="49806"/>
                    <a:pt x="8497" y="49475"/>
                  </a:cubicBezTo>
                  <a:cubicBezTo>
                    <a:pt x="8078" y="48816"/>
                    <a:pt x="7648" y="48401"/>
                    <a:pt x="7229" y="48401"/>
                  </a:cubicBezTo>
                  <a:cubicBezTo>
                    <a:pt x="7228" y="48401"/>
                    <a:pt x="7228" y="48401"/>
                    <a:pt x="7227" y="48401"/>
                  </a:cubicBezTo>
                  <a:cubicBezTo>
                    <a:pt x="6806" y="48401"/>
                    <a:pt x="6396" y="48815"/>
                    <a:pt x="6020" y="49829"/>
                  </a:cubicBezTo>
                  <a:cubicBezTo>
                    <a:pt x="5930" y="50082"/>
                    <a:pt x="5824" y="50374"/>
                    <a:pt x="5751" y="50704"/>
                  </a:cubicBezTo>
                  <a:cubicBezTo>
                    <a:pt x="5678" y="51034"/>
                    <a:pt x="5609" y="51405"/>
                    <a:pt x="5544" y="51818"/>
                  </a:cubicBezTo>
                  <a:cubicBezTo>
                    <a:pt x="5395" y="52649"/>
                    <a:pt x="5357" y="53644"/>
                    <a:pt x="5329" y="54835"/>
                  </a:cubicBezTo>
                  <a:lnTo>
                    <a:pt x="5693" y="56894"/>
                  </a:lnTo>
                  <a:cubicBezTo>
                    <a:pt x="5857" y="57646"/>
                    <a:pt x="6042" y="58433"/>
                    <a:pt x="6212" y="59146"/>
                  </a:cubicBezTo>
                  <a:lnTo>
                    <a:pt x="6723" y="60944"/>
                  </a:lnTo>
                  <a:cubicBezTo>
                    <a:pt x="6785" y="61175"/>
                    <a:pt x="6857" y="61356"/>
                    <a:pt x="6895" y="61482"/>
                  </a:cubicBezTo>
                  <a:lnTo>
                    <a:pt x="6961" y="61678"/>
                  </a:lnTo>
                  <a:cubicBezTo>
                    <a:pt x="6845" y="62218"/>
                    <a:pt x="6596" y="62401"/>
                    <a:pt x="6283" y="62401"/>
                  </a:cubicBezTo>
                  <a:cubicBezTo>
                    <a:pt x="5985" y="62401"/>
                    <a:pt x="5628" y="62235"/>
                    <a:pt x="5272" y="62051"/>
                  </a:cubicBezTo>
                  <a:lnTo>
                    <a:pt x="5272" y="62051"/>
                  </a:lnTo>
                  <a:cubicBezTo>
                    <a:pt x="7532" y="69634"/>
                    <a:pt x="11954" y="76571"/>
                    <a:pt x="17828" y="81954"/>
                  </a:cubicBezTo>
                  <a:cubicBezTo>
                    <a:pt x="23692" y="87363"/>
                    <a:pt x="31084" y="91133"/>
                    <a:pt x="38956" y="92779"/>
                  </a:cubicBezTo>
                  <a:cubicBezTo>
                    <a:pt x="41421" y="93291"/>
                    <a:pt x="43930" y="93558"/>
                    <a:pt x="46436" y="93642"/>
                  </a:cubicBezTo>
                  <a:cubicBezTo>
                    <a:pt x="47001" y="93660"/>
                    <a:pt x="47567" y="93670"/>
                    <a:pt x="48132" y="93670"/>
                  </a:cubicBezTo>
                  <a:cubicBezTo>
                    <a:pt x="50073" y="93670"/>
                    <a:pt x="52014" y="93558"/>
                    <a:pt x="53936" y="93295"/>
                  </a:cubicBezTo>
                  <a:cubicBezTo>
                    <a:pt x="56418" y="92970"/>
                    <a:pt x="58872" y="92449"/>
                    <a:pt x="61273" y="91738"/>
                  </a:cubicBezTo>
                  <a:cubicBezTo>
                    <a:pt x="63671" y="91027"/>
                    <a:pt x="65999" y="90095"/>
                    <a:pt x="68242" y="89008"/>
                  </a:cubicBezTo>
                  <a:cubicBezTo>
                    <a:pt x="70482" y="87912"/>
                    <a:pt x="72648" y="86663"/>
                    <a:pt x="74678" y="85219"/>
                  </a:cubicBezTo>
                  <a:cubicBezTo>
                    <a:pt x="76708" y="83784"/>
                    <a:pt x="78627" y="82193"/>
                    <a:pt x="80415" y="80466"/>
                  </a:cubicBezTo>
                  <a:cubicBezTo>
                    <a:pt x="82209" y="78745"/>
                    <a:pt x="83850" y="76869"/>
                    <a:pt x="85338" y="74882"/>
                  </a:cubicBezTo>
                  <a:cubicBezTo>
                    <a:pt x="86830" y="72897"/>
                    <a:pt x="88170" y="70801"/>
                    <a:pt x="89345" y="68612"/>
                  </a:cubicBezTo>
                  <a:lnTo>
                    <a:pt x="89345" y="68612"/>
                  </a:lnTo>
                  <a:cubicBezTo>
                    <a:pt x="86991" y="73109"/>
                    <a:pt x="83948" y="77217"/>
                    <a:pt x="80331" y="80716"/>
                  </a:cubicBezTo>
                  <a:cubicBezTo>
                    <a:pt x="76706" y="84198"/>
                    <a:pt x="72564" y="87137"/>
                    <a:pt x="68038" y="89271"/>
                  </a:cubicBezTo>
                  <a:cubicBezTo>
                    <a:pt x="63535" y="91440"/>
                    <a:pt x="58701" y="92842"/>
                    <a:pt x="53736" y="93418"/>
                  </a:cubicBezTo>
                  <a:cubicBezTo>
                    <a:pt x="53119" y="93481"/>
                    <a:pt x="52503" y="93568"/>
                    <a:pt x="51883" y="93607"/>
                  </a:cubicBezTo>
                  <a:lnTo>
                    <a:pt x="50027" y="93716"/>
                  </a:lnTo>
                  <a:cubicBezTo>
                    <a:pt x="49369" y="93726"/>
                    <a:pt x="48711" y="93741"/>
                    <a:pt x="48054" y="93741"/>
                  </a:cubicBezTo>
                  <a:cubicBezTo>
                    <a:pt x="47473" y="93741"/>
                    <a:pt x="46893" y="93730"/>
                    <a:pt x="46313" y="93694"/>
                  </a:cubicBezTo>
                  <a:cubicBezTo>
                    <a:pt x="43841" y="93584"/>
                    <a:pt x="41375" y="93304"/>
                    <a:pt x="38957" y="92781"/>
                  </a:cubicBezTo>
                  <a:cubicBezTo>
                    <a:pt x="31057" y="91195"/>
                    <a:pt x="23544" y="87476"/>
                    <a:pt x="17540" y="82024"/>
                  </a:cubicBezTo>
                  <a:cubicBezTo>
                    <a:pt x="11517" y="76605"/>
                    <a:pt x="6967" y="69521"/>
                    <a:pt x="4600" y="61733"/>
                  </a:cubicBezTo>
                  <a:cubicBezTo>
                    <a:pt x="4457" y="61672"/>
                    <a:pt x="4319" y="61632"/>
                    <a:pt x="4194" y="61632"/>
                  </a:cubicBezTo>
                  <a:cubicBezTo>
                    <a:pt x="3650" y="61632"/>
                    <a:pt x="3360" y="62380"/>
                    <a:pt x="4099" y="65308"/>
                  </a:cubicBezTo>
                  <a:cubicBezTo>
                    <a:pt x="4167" y="65626"/>
                    <a:pt x="4264" y="65988"/>
                    <a:pt x="4379" y="66392"/>
                  </a:cubicBezTo>
                  <a:cubicBezTo>
                    <a:pt x="4494" y="66795"/>
                    <a:pt x="4666" y="67225"/>
                    <a:pt x="4843" y="67698"/>
                  </a:cubicBezTo>
                  <a:cubicBezTo>
                    <a:pt x="5188" y="68649"/>
                    <a:pt x="5699" y="69702"/>
                    <a:pt x="6275" y="70859"/>
                  </a:cubicBezTo>
                  <a:cubicBezTo>
                    <a:pt x="7474" y="73150"/>
                    <a:pt x="9168" y="75733"/>
                    <a:pt x="11245" y="78204"/>
                  </a:cubicBezTo>
                  <a:cubicBezTo>
                    <a:pt x="13316" y="80682"/>
                    <a:pt x="15783" y="83024"/>
                    <a:pt x="18316" y="85011"/>
                  </a:cubicBezTo>
                  <a:cubicBezTo>
                    <a:pt x="20848" y="87003"/>
                    <a:pt x="23446" y="88631"/>
                    <a:pt x="25695" y="89896"/>
                  </a:cubicBezTo>
                  <a:cubicBezTo>
                    <a:pt x="28820" y="91697"/>
                    <a:pt x="32147" y="93119"/>
                    <a:pt x="35607" y="94132"/>
                  </a:cubicBezTo>
                  <a:cubicBezTo>
                    <a:pt x="39112" y="95148"/>
                    <a:pt x="42782" y="95733"/>
                    <a:pt x="46486" y="95888"/>
                  </a:cubicBezTo>
                  <a:cubicBezTo>
                    <a:pt x="47153" y="95915"/>
                    <a:pt x="47821" y="95929"/>
                    <a:pt x="48490" y="95929"/>
                  </a:cubicBezTo>
                  <a:cubicBezTo>
                    <a:pt x="51540" y="95929"/>
                    <a:pt x="54615" y="95643"/>
                    <a:pt x="57639" y="95019"/>
                  </a:cubicBezTo>
                  <a:cubicBezTo>
                    <a:pt x="61344" y="94265"/>
                    <a:pt x="64947" y="93077"/>
                    <a:pt x="68372" y="91477"/>
                  </a:cubicBezTo>
                  <a:cubicBezTo>
                    <a:pt x="71795" y="89851"/>
                    <a:pt x="75019" y="87839"/>
                    <a:pt x="77980" y="85477"/>
                  </a:cubicBezTo>
                  <a:cubicBezTo>
                    <a:pt x="80924" y="83105"/>
                    <a:pt x="83583" y="80394"/>
                    <a:pt x="85907" y="77437"/>
                  </a:cubicBezTo>
                  <a:cubicBezTo>
                    <a:pt x="90527" y="71504"/>
                    <a:pt x="93762" y="64549"/>
                    <a:pt x="95283" y="57352"/>
                  </a:cubicBezTo>
                  <a:cubicBezTo>
                    <a:pt x="95411" y="56696"/>
                    <a:pt x="95571" y="56045"/>
                    <a:pt x="95664" y="55383"/>
                  </a:cubicBezTo>
                  <a:lnTo>
                    <a:pt x="95961" y="53398"/>
                  </a:lnTo>
                  <a:lnTo>
                    <a:pt x="96157" y="51402"/>
                  </a:lnTo>
                  <a:lnTo>
                    <a:pt x="96203" y="50903"/>
                  </a:lnTo>
                  <a:lnTo>
                    <a:pt x="96226" y="50403"/>
                  </a:lnTo>
                  <a:lnTo>
                    <a:pt x="96269" y="49400"/>
                  </a:lnTo>
                  <a:cubicBezTo>
                    <a:pt x="96358" y="46730"/>
                    <a:pt x="96266" y="44040"/>
                    <a:pt x="95887" y="41378"/>
                  </a:cubicBezTo>
                  <a:cubicBezTo>
                    <a:pt x="95520" y="38713"/>
                    <a:pt x="94930" y="36081"/>
                    <a:pt x="94126" y="33513"/>
                  </a:cubicBezTo>
                  <a:cubicBezTo>
                    <a:pt x="93327" y="30941"/>
                    <a:pt x="92265" y="28454"/>
                    <a:pt x="91034" y="26065"/>
                  </a:cubicBezTo>
                  <a:cubicBezTo>
                    <a:pt x="89793" y="23679"/>
                    <a:pt x="88362" y="21393"/>
                    <a:pt x="86743" y="19250"/>
                  </a:cubicBezTo>
                  <a:cubicBezTo>
                    <a:pt x="85117" y="17114"/>
                    <a:pt x="83319" y="15113"/>
                    <a:pt x="81366" y="13271"/>
                  </a:cubicBezTo>
                  <a:cubicBezTo>
                    <a:pt x="77478" y="9577"/>
                    <a:pt x="72951" y="6583"/>
                    <a:pt x="68082" y="4374"/>
                  </a:cubicBezTo>
                  <a:cubicBezTo>
                    <a:pt x="64691" y="2872"/>
                    <a:pt x="61149" y="1738"/>
                    <a:pt x="57516" y="992"/>
                  </a:cubicBezTo>
                  <a:cubicBezTo>
                    <a:pt x="54237" y="322"/>
                    <a:pt x="50880" y="1"/>
                    <a:pt x="4752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5" name="Google Shape;3075;p49"/>
          <p:cNvSpPr/>
          <p:nvPr/>
        </p:nvSpPr>
        <p:spPr>
          <a:xfrm rot="2700000">
            <a:off x="1978227" y="3006907"/>
            <a:ext cx="932074" cy="1305297"/>
          </a:xfrm>
          <a:custGeom>
            <a:rect b="b" l="l" r="r" t="t"/>
            <a:pathLst>
              <a:path extrusionOk="0" h="209531" w="149620">
                <a:moveTo>
                  <a:pt x="112824" y="0"/>
                </a:moveTo>
                <a:lnTo>
                  <a:pt x="12618" y="93412"/>
                </a:lnTo>
                <a:lnTo>
                  <a:pt x="0" y="93412"/>
                </a:lnTo>
                <a:lnTo>
                  <a:pt x="12618" y="98809"/>
                </a:lnTo>
                <a:cubicBezTo>
                  <a:pt x="14223" y="102937"/>
                  <a:pt x="51912" y="159607"/>
                  <a:pt x="85342" y="209530"/>
                </a:cubicBezTo>
                <a:cubicBezTo>
                  <a:pt x="123949" y="185298"/>
                  <a:pt x="149620" y="142357"/>
                  <a:pt x="149620" y="93412"/>
                </a:cubicBezTo>
                <a:cubicBezTo>
                  <a:pt x="149620" y="57309"/>
                  <a:pt x="135648" y="24473"/>
                  <a:pt x="112824"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9"/>
          <p:cNvSpPr/>
          <p:nvPr/>
        </p:nvSpPr>
        <p:spPr>
          <a:xfrm rot="2700000">
            <a:off x="1589992" y="2760319"/>
            <a:ext cx="1213665" cy="1195986"/>
          </a:xfrm>
          <a:custGeom>
            <a:rect b="b" l="l" r="r" t="t"/>
            <a:pathLst>
              <a:path extrusionOk="0" h="191984" w="194822">
                <a:moveTo>
                  <a:pt x="105542" y="9031"/>
                </a:moveTo>
                <a:lnTo>
                  <a:pt x="105542" y="9031"/>
                </a:lnTo>
                <a:cubicBezTo>
                  <a:pt x="105423" y="9055"/>
                  <a:pt x="105289" y="9064"/>
                  <a:pt x="105149" y="9064"/>
                </a:cubicBezTo>
                <a:cubicBezTo>
                  <a:pt x="104980" y="9064"/>
                  <a:pt x="104802" y="9052"/>
                  <a:pt x="104628" y="9038"/>
                </a:cubicBezTo>
                <a:lnTo>
                  <a:pt x="104628" y="9038"/>
                </a:lnTo>
                <a:cubicBezTo>
                  <a:pt x="104551" y="9073"/>
                  <a:pt x="104621" y="9124"/>
                  <a:pt x="104850" y="9124"/>
                </a:cubicBezTo>
                <a:cubicBezTo>
                  <a:pt x="105006" y="9124"/>
                  <a:pt x="105236" y="9100"/>
                  <a:pt x="105543" y="9031"/>
                </a:cubicBezTo>
                <a:lnTo>
                  <a:pt x="105543" y="9031"/>
                </a:lnTo>
                <a:cubicBezTo>
                  <a:pt x="105542" y="9031"/>
                  <a:pt x="105542" y="9031"/>
                  <a:pt x="105542" y="9031"/>
                </a:cubicBezTo>
                <a:close/>
                <a:moveTo>
                  <a:pt x="87990" y="10258"/>
                </a:moveTo>
                <a:cubicBezTo>
                  <a:pt x="87597" y="10352"/>
                  <a:pt x="87141" y="10485"/>
                  <a:pt x="87162" y="10485"/>
                </a:cubicBezTo>
                <a:cubicBezTo>
                  <a:pt x="87175" y="10485"/>
                  <a:pt x="87399" y="10427"/>
                  <a:pt x="87990" y="10258"/>
                </a:cubicBezTo>
                <a:close/>
                <a:moveTo>
                  <a:pt x="156629" y="29627"/>
                </a:moveTo>
                <a:cubicBezTo>
                  <a:pt x="156647" y="29644"/>
                  <a:pt x="156666" y="29662"/>
                  <a:pt x="156685" y="29679"/>
                </a:cubicBezTo>
                <a:cubicBezTo>
                  <a:pt x="156665" y="29661"/>
                  <a:pt x="156647" y="29643"/>
                  <a:pt x="156629" y="29627"/>
                </a:cubicBezTo>
                <a:close/>
                <a:moveTo>
                  <a:pt x="119967" y="182014"/>
                </a:moveTo>
                <a:cubicBezTo>
                  <a:pt x="119968" y="182014"/>
                  <a:pt x="119969" y="182014"/>
                  <a:pt x="119969" y="182014"/>
                </a:cubicBezTo>
                <a:cubicBezTo>
                  <a:pt x="119968" y="182030"/>
                  <a:pt x="119673" y="182074"/>
                  <a:pt x="119404" y="182112"/>
                </a:cubicBezTo>
                <a:lnTo>
                  <a:pt x="119404" y="182112"/>
                </a:lnTo>
                <a:cubicBezTo>
                  <a:pt x="119662" y="182065"/>
                  <a:pt x="119945" y="182014"/>
                  <a:pt x="119967" y="182014"/>
                </a:cubicBezTo>
                <a:close/>
                <a:moveTo>
                  <a:pt x="103520" y="9003"/>
                </a:moveTo>
                <a:cubicBezTo>
                  <a:pt x="103702" y="9003"/>
                  <a:pt x="103884" y="9004"/>
                  <a:pt x="104065" y="9005"/>
                </a:cubicBezTo>
                <a:cubicBezTo>
                  <a:pt x="104232" y="9005"/>
                  <a:pt x="104427" y="9022"/>
                  <a:pt x="104628" y="9038"/>
                </a:cubicBezTo>
                <a:lnTo>
                  <a:pt x="104628" y="9038"/>
                </a:lnTo>
                <a:cubicBezTo>
                  <a:pt x="104667" y="9021"/>
                  <a:pt x="104743" y="9008"/>
                  <a:pt x="104855" y="9008"/>
                </a:cubicBezTo>
                <a:cubicBezTo>
                  <a:pt x="104877" y="9008"/>
                  <a:pt x="104900" y="9008"/>
                  <a:pt x="104925" y="9009"/>
                </a:cubicBezTo>
                <a:cubicBezTo>
                  <a:pt x="105131" y="9019"/>
                  <a:pt x="105336" y="9025"/>
                  <a:pt x="105542" y="9031"/>
                </a:cubicBezTo>
                <a:lnTo>
                  <a:pt x="105542" y="9031"/>
                </a:lnTo>
                <a:cubicBezTo>
                  <a:pt x="105551" y="9030"/>
                  <a:pt x="105560" y="9028"/>
                  <a:pt x="105569" y="9025"/>
                </a:cubicBezTo>
                <a:lnTo>
                  <a:pt x="105569" y="9025"/>
                </a:lnTo>
                <a:cubicBezTo>
                  <a:pt x="105560" y="9027"/>
                  <a:pt x="105552" y="9029"/>
                  <a:pt x="105543" y="9031"/>
                </a:cubicBezTo>
                <a:lnTo>
                  <a:pt x="105543" y="9031"/>
                </a:lnTo>
                <a:cubicBezTo>
                  <a:pt x="105638" y="9035"/>
                  <a:pt x="105733" y="9038"/>
                  <a:pt x="105827" y="9042"/>
                </a:cubicBezTo>
                <a:cubicBezTo>
                  <a:pt x="106928" y="9086"/>
                  <a:pt x="108027" y="9151"/>
                  <a:pt x="109127" y="9234"/>
                </a:cubicBezTo>
                <a:cubicBezTo>
                  <a:pt x="111116" y="9385"/>
                  <a:pt x="113099" y="9600"/>
                  <a:pt x="115078" y="9880"/>
                </a:cubicBezTo>
                <a:cubicBezTo>
                  <a:pt x="117143" y="10172"/>
                  <a:pt x="119197" y="10535"/>
                  <a:pt x="121239" y="10971"/>
                </a:cubicBezTo>
                <a:cubicBezTo>
                  <a:pt x="121723" y="11074"/>
                  <a:pt x="122206" y="11186"/>
                  <a:pt x="122690" y="11293"/>
                </a:cubicBezTo>
                <a:cubicBezTo>
                  <a:pt x="122728" y="11301"/>
                  <a:pt x="122763" y="11307"/>
                  <a:pt x="122794" y="11312"/>
                </a:cubicBezTo>
                <a:lnTo>
                  <a:pt x="122794" y="11312"/>
                </a:lnTo>
                <a:cubicBezTo>
                  <a:pt x="122877" y="11339"/>
                  <a:pt x="122957" y="11364"/>
                  <a:pt x="123028" y="11382"/>
                </a:cubicBezTo>
                <a:cubicBezTo>
                  <a:pt x="123986" y="11625"/>
                  <a:pt x="124939" y="11884"/>
                  <a:pt x="125890" y="12160"/>
                </a:cubicBezTo>
                <a:cubicBezTo>
                  <a:pt x="129816" y="13300"/>
                  <a:pt x="133660" y="14724"/>
                  <a:pt x="137373" y="16437"/>
                </a:cubicBezTo>
                <a:cubicBezTo>
                  <a:pt x="137820" y="16643"/>
                  <a:pt x="138264" y="16853"/>
                  <a:pt x="138707" y="17069"/>
                </a:cubicBezTo>
                <a:cubicBezTo>
                  <a:pt x="138818" y="17122"/>
                  <a:pt x="139228" y="17325"/>
                  <a:pt x="139517" y="17467"/>
                </a:cubicBezTo>
                <a:lnTo>
                  <a:pt x="139517" y="17467"/>
                </a:lnTo>
                <a:cubicBezTo>
                  <a:pt x="139766" y="17596"/>
                  <a:pt x="140180" y="17810"/>
                  <a:pt x="140303" y="17876"/>
                </a:cubicBezTo>
                <a:cubicBezTo>
                  <a:pt x="140824" y="18154"/>
                  <a:pt x="141342" y="18439"/>
                  <a:pt x="141857" y="18728"/>
                </a:cubicBezTo>
                <a:cubicBezTo>
                  <a:pt x="143662" y="19747"/>
                  <a:pt x="145424" y="20837"/>
                  <a:pt x="147142" y="21999"/>
                </a:cubicBezTo>
                <a:cubicBezTo>
                  <a:pt x="150387" y="24197"/>
                  <a:pt x="153414" y="26660"/>
                  <a:pt x="156291" y="29314"/>
                </a:cubicBezTo>
                <a:lnTo>
                  <a:pt x="156291" y="29314"/>
                </a:lnTo>
                <a:cubicBezTo>
                  <a:pt x="156275" y="29299"/>
                  <a:pt x="156267" y="29293"/>
                  <a:pt x="156267" y="29293"/>
                </a:cubicBezTo>
                <a:lnTo>
                  <a:pt x="156267" y="29293"/>
                </a:lnTo>
                <a:cubicBezTo>
                  <a:pt x="156261" y="29293"/>
                  <a:pt x="156964" y="29958"/>
                  <a:pt x="157110" y="30105"/>
                </a:cubicBezTo>
                <a:cubicBezTo>
                  <a:pt x="157469" y="30463"/>
                  <a:pt x="157824" y="30826"/>
                  <a:pt x="158174" y="31190"/>
                </a:cubicBezTo>
                <a:cubicBezTo>
                  <a:pt x="158915" y="31962"/>
                  <a:pt x="159638" y="32751"/>
                  <a:pt x="160345" y="33555"/>
                </a:cubicBezTo>
                <a:cubicBezTo>
                  <a:pt x="161744" y="35145"/>
                  <a:pt x="163074" y="36793"/>
                  <a:pt x="164333" y="38499"/>
                </a:cubicBezTo>
                <a:cubicBezTo>
                  <a:pt x="166942" y="42032"/>
                  <a:pt x="169239" y="45794"/>
                  <a:pt x="171217" y="49717"/>
                </a:cubicBezTo>
                <a:cubicBezTo>
                  <a:pt x="171303" y="49888"/>
                  <a:pt x="171389" y="50060"/>
                  <a:pt x="171475" y="50233"/>
                </a:cubicBezTo>
                <a:lnTo>
                  <a:pt x="171475" y="50233"/>
                </a:lnTo>
                <a:cubicBezTo>
                  <a:pt x="171422" y="50124"/>
                  <a:pt x="171402" y="50083"/>
                  <a:pt x="171402" y="50083"/>
                </a:cubicBezTo>
                <a:lnTo>
                  <a:pt x="171402" y="50083"/>
                </a:lnTo>
                <a:cubicBezTo>
                  <a:pt x="171403" y="50083"/>
                  <a:pt x="171482" y="50242"/>
                  <a:pt x="171541" y="50366"/>
                </a:cubicBezTo>
                <a:lnTo>
                  <a:pt x="171541" y="50366"/>
                </a:lnTo>
                <a:cubicBezTo>
                  <a:pt x="171519" y="50322"/>
                  <a:pt x="171497" y="50277"/>
                  <a:pt x="171475" y="50233"/>
                </a:cubicBezTo>
                <a:lnTo>
                  <a:pt x="171475" y="50233"/>
                </a:lnTo>
                <a:cubicBezTo>
                  <a:pt x="171496" y="50276"/>
                  <a:pt x="171522" y="50330"/>
                  <a:pt x="171554" y="50395"/>
                </a:cubicBezTo>
                <a:lnTo>
                  <a:pt x="171554" y="50395"/>
                </a:lnTo>
                <a:cubicBezTo>
                  <a:pt x="171550" y="50386"/>
                  <a:pt x="171545" y="50376"/>
                  <a:pt x="171541" y="50366"/>
                </a:cubicBezTo>
                <a:lnTo>
                  <a:pt x="171541" y="50366"/>
                </a:lnTo>
                <a:cubicBezTo>
                  <a:pt x="171580" y="50446"/>
                  <a:pt x="171619" y="50526"/>
                  <a:pt x="171658" y="50607"/>
                </a:cubicBezTo>
                <a:cubicBezTo>
                  <a:pt x="171618" y="50525"/>
                  <a:pt x="171584" y="50455"/>
                  <a:pt x="171554" y="50395"/>
                </a:cubicBezTo>
                <a:lnTo>
                  <a:pt x="171554" y="50395"/>
                </a:lnTo>
                <a:cubicBezTo>
                  <a:pt x="171563" y="50414"/>
                  <a:pt x="171571" y="50431"/>
                  <a:pt x="171578" y="50447"/>
                </a:cubicBezTo>
                <a:cubicBezTo>
                  <a:pt x="171808" y="50956"/>
                  <a:pt x="172050" y="51458"/>
                  <a:pt x="172279" y="51969"/>
                </a:cubicBezTo>
                <a:cubicBezTo>
                  <a:pt x="172789" y="53105"/>
                  <a:pt x="173275" y="54252"/>
                  <a:pt x="173735" y="55410"/>
                </a:cubicBezTo>
                <a:cubicBezTo>
                  <a:pt x="174617" y="57631"/>
                  <a:pt x="175409" y="59885"/>
                  <a:pt x="176109" y="62173"/>
                </a:cubicBezTo>
                <a:cubicBezTo>
                  <a:pt x="177622" y="67102"/>
                  <a:pt x="178722" y="72154"/>
                  <a:pt x="179467" y="77255"/>
                </a:cubicBezTo>
                <a:cubicBezTo>
                  <a:pt x="180377" y="83505"/>
                  <a:pt x="180658" y="87693"/>
                  <a:pt x="180543" y="94129"/>
                </a:cubicBezTo>
                <a:cubicBezTo>
                  <a:pt x="180420" y="100960"/>
                  <a:pt x="179860" y="107789"/>
                  <a:pt x="178755" y="114534"/>
                </a:cubicBezTo>
                <a:cubicBezTo>
                  <a:pt x="178235" y="117710"/>
                  <a:pt x="177589" y="120864"/>
                  <a:pt x="176818" y="123992"/>
                </a:cubicBezTo>
                <a:cubicBezTo>
                  <a:pt x="176639" y="124713"/>
                  <a:pt x="176453" y="125431"/>
                  <a:pt x="176261" y="126146"/>
                </a:cubicBezTo>
                <a:cubicBezTo>
                  <a:pt x="176184" y="126430"/>
                  <a:pt x="176106" y="126712"/>
                  <a:pt x="176028" y="126996"/>
                </a:cubicBezTo>
                <a:lnTo>
                  <a:pt x="176028" y="126996"/>
                </a:lnTo>
                <a:cubicBezTo>
                  <a:pt x="176022" y="127016"/>
                  <a:pt x="175827" y="127700"/>
                  <a:pt x="175792" y="127825"/>
                </a:cubicBezTo>
                <a:lnTo>
                  <a:pt x="175792" y="127825"/>
                </a:lnTo>
                <a:cubicBezTo>
                  <a:pt x="175555" y="128618"/>
                  <a:pt x="174961" y="130501"/>
                  <a:pt x="174581" y="131618"/>
                </a:cubicBezTo>
                <a:cubicBezTo>
                  <a:pt x="172768" y="136945"/>
                  <a:pt x="170515" y="142125"/>
                  <a:pt x="167785" y="147045"/>
                </a:cubicBezTo>
                <a:cubicBezTo>
                  <a:pt x="167192" y="148115"/>
                  <a:pt x="166577" y="149171"/>
                  <a:pt x="165939" y="150215"/>
                </a:cubicBezTo>
                <a:cubicBezTo>
                  <a:pt x="165786" y="150463"/>
                  <a:pt x="165183" y="151410"/>
                  <a:pt x="165190" y="151410"/>
                </a:cubicBezTo>
                <a:cubicBezTo>
                  <a:pt x="165191" y="151410"/>
                  <a:pt x="165206" y="151388"/>
                  <a:pt x="165240" y="151337"/>
                </a:cubicBezTo>
                <a:lnTo>
                  <a:pt x="165240" y="151337"/>
                </a:lnTo>
                <a:cubicBezTo>
                  <a:pt x="164889" y="151870"/>
                  <a:pt x="164534" y="152399"/>
                  <a:pt x="164174" y="152924"/>
                </a:cubicBezTo>
                <a:cubicBezTo>
                  <a:pt x="162707" y="155052"/>
                  <a:pt x="161140" y="157104"/>
                  <a:pt x="159475" y="159083"/>
                </a:cubicBezTo>
                <a:cubicBezTo>
                  <a:pt x="157933" y="160911"/>
                  <a:pt x="156309" y="162664"/>
                  <a:pt x="154603" y="164344"/>
                </a:cubicBezTo>
                <a:cubicBezTo>
                  <a:pt x="154409" y="164535"/>
                  <a:pt x="154212" y="164723"/>
                  <a:pt x="154017" y="164912"/>
                </a:cubicBezTo>
                <a:lnTo>
                  <a:pt x="154017" y="164912"/>
                </a:lnTo>
                <a:cubicBezTo>
                  <a:pt x="153615" y="165276"/>
                  <a:pt x="153219" y="165645"/>
                  <a:pt x="152815" y="166005"/>
                </a:cubicBezTo>
                <a:cubicBezTo>
                  <a:pt x="151859" y="166852"/>
                  <a:pt x="150882" y="167673"/>
                  <a:pt x="149884" y="168471"/>
                </a:cubicBezTo>
                <a:cubicBezTo>
                  <a:pt x="148049" y="169936"/>
                  <a:pt x="146147" y="171310"/>
                  <a:pt x="144179" y="172597"/>
                </a:cubicBezTo>
                <a:cubicBezTo>
                  <a:pt x="143782" y="172855"/>
                  <a:pt x="143380" y="173103"/>
                  <a:pt x="142982" y="173359"/>
                </a:cubicBezTo>
                <a:lnTo>
                  <a:pt x="142982" y="173359"/>
                </a:lnTo>
                <a:cubicBezTo>
                  <a:pt x="142809" y="173460"/>
                  <a:pt x="142639" y="173564"/>
                  <a:pt x="142466" y="173666"/>
                </a:cubicBezTo>
                <a:cubicBezTo>
                  <a:pt x="141396" y="174292"/>
                  <a:pt x="140311" y="174890"/>
                  <a:pt x="139211" y="175462"/>
                </a:cubicBezTo>
                <a:cubicBezTo>
                  <a:pt x="137125" y="176544"/>
                  <a:pt x="134990" y="177525"/>
                  <a:pt x="132806" y="178404"/>
                </a:cubicBezTo>
                <a:cubicBezTo>
                  <a:pt x="132418" y="178561"/>
                  <a:pt x="132026" y="178707"/>
                  <a:pt x="131637" y="178861"/>
                </a:cubicBezTo>
                <a:lnTo>
                  <a:pt x="131637" y="178861"/>
                </a:lnTo>
                <a:cubicBezTo>
                  <a:pt x="131451" y="178927"/>
                  <a:pt x="131265" y="178995"/>
                  <a:pt x="131078" y="179059"/>
                </a:cubicBezTo>
                <a:cubicBezTo>
                  <a:pt x="129976" y="179444"/>
                  <a:pt x="128864" y="179802"/>
                  <a:pt x="127745" y="180135"/>
                </a:cubicBezTo>
                <a:cubicBezTo>
                  <a:pt x="125508" y="180801"/>
                  <a:pt x="123245" y="181361"/>
                  <a:pt x="120953" y="181817"/>
                </a:cubicBezTo>
                <a:cubicBezTo>
                  <a:pt x="120414" y="181925"/>
                  <a:pt x="119872" y="182020"/>
                  <a:pt x="119332" y="182122"/>
                </a:cubicBezTo>
                <a:lnTo>
                  <a:pt x="119332" y="182122"/>
                </a:lnTo>
                <a:cubicBezTo>
                  <a:pt x="119157" y="182146"/>
                  <a:pt x="119007" y="182165"/>
                  <a:pt x="118980" y="182169"/>
                </a:cubicBezTo>
                <a:cubicBezTo>
                  <a:pt x="117826" y="182343"/>
                  <a:pt x="116666" y="182491"/>
                  <a:pt x="115506" y="182612"/>
                </a:cubicBezTo>
                <a:cubicBezTo>
                  <a:pt x="113232" y="182849"/>
                  <a:pt x="110950" y="182987"/>
                  <a:pt x="108661" y="183027"/>
                </a:cubicBezTo>
                <a:cubicBezTo>
                  <a:pt x="108190" y="183036"/>
                  <a:pt x="107720" y="183040"/>
                  <a:pt x="107249" y="183040"/>
                </a:cubicBezTo>
                <a:cubicBezTo>
                  <a:pt x="107161" y="183040"/>
                  <a:pt x="107072" y="183040"/>
                  <a:pt x="106983" y="183040"/>
                </a:cubicBezTo>
                <a:cubicBezTo>
                  <a:pt x="106981" y="183040"/>
                  <a:pt x="106979" y="183040"/>
                  <a:pt x="106977" y="183040"/>
                </a:cubicBezTo>
                <a:cubicBezTo>
                  <a:pt x="106660" y="183040"/>
                  <a:pt x="105669" y="183115"/>
                  <a:pt x="105667" y="183115"/>
                </a:cubicBezTo>
                <a:cubicBezTo>
                  <a:pt x="105666" y="183115"/>
                  <a:pt x="105890" y="183098"/>
                  <a:pt x="106519" y="183047"/>
                </a:cubicBezTo>
                <a:lnTo>
                  <a:pt x="106519" y="183047"/>
                </a:lnTo>
                <a:cubicBezTo>
                  <a:pt x="106295" y="183065"/>
                  <a:pt x="106067" y="183073"/>
                  <a:pt x="105837" y="183073"/>
                </a:cubicBezTo>
                <a:cubicBezTo>
                  <a:pt x="104837" y="183073"/>
                  <a:pt x="103792" y="182929"/>
                  <a:pt x="102819" y="182857"/>
                </a:cubicBezTo>
                <a:cubicBezTo>
                  <a:pt x="100569" y="182691"/>
                  <a:pt x="98328" y="182432"/>
                  <a:pt x="96095" y="182082"/>
                </a:cubicBezTo>
                <a:cubicBezTo>
                  <a:pt x="94974" y="181905"/>
                  <a:pt x="93858" y="181707"/>
                  <a:pt x="92745" y="181485"/>
                </a:cubicBezTo>
                <a:cubicBezTo>
                  <a:pt x="92187" y="181375"/>
                  <a:pt x="91631" y="181258"/>
                  <a:pt x="91074" y="181135"/>
                </a:cubicBezTo>
                <a:cubicBezTo>
                  <a:pt x="90809" y="181076"/>
                  <a:pt x="90546" y="181011"/>
                  <a:pt x="90281" y="180955"/>
                </a:cubicBezTo>
                <a:lnTo>
                  <a:pt x="90281" y="180955"/>
                </a:lnTo>
                <a:cubicBezTo>
                  <a:pt x="90237" y="180944"/>
                  <a:pt x="90189" y="180932"/>
                  <a:pt x="90136" y="180918"/>
                </a:cubicBezTo>
                <a:cubicBezTo>
                  <a:pt x="85547" y="179731"/>
                  <a:pt x="81061" y="178243"/>
                  <a:pt x="76711" y="176353"/>
                </a:cubicBezTo>
                <a:cubicBezTo>
                  <a:pt x="75636" y="175887"/>
                  <a:pt x="74574" y="175400"/>
                  <a:pt x="73521" y="174891"/>
                </a:cubicBezTo>
                <a:cubicBezTo>
                  <a:pt x="72991" y="174636"/>
                  <a:pt x="72467" y="174373"/>
                  <a:pt x="71941" y="174111"/>
                </a:cubicBezTo>
                <a:lnTo>
                  <a:pt x="71941" y="174111"/>
                </a:lnTo>
                <a:cubicBezTo>
                  <a:pt x="72251" y="174265"/>
                  <a:pt x="72375" y="174326"/>
                  <a:pt x="72380" y="174326"/>
                </a:cubicBezTo>
                <a:cubicBezTo>
                  <a:pt x="72396" y="174326"/>
                  <a:pt x="71170" y="173694"/>
                  <a:pt x="70915" y="173557"/>
                </a:cubicBezTo>
                <a:cubicBezTo>
                  <a:pt x="68822" y="172420"/>
                  <a:pt x="66779" y="171201"/>
                  <a:pt x="64782" y="169899"/>
                </a:cubicBezTo>
                <a:cubicBezTo>
                  <a:pt x="60596" y="167169"/>
                  <a:pt x="56640" y="164098"/>
                  <a:pt x="52956" y="160720"/>
                </a:cubicBezTo>
                <a:cubicBezTo>
                  <a:pt x="52498" y="160301"/>
                  <a:pt x="52044" y="159875"/>
                  <a:pt x="51594" y="159447"/>
                </a:cubicBezTo>
                <a:lnTo>
                  <a:pt x="51594" y="159447"/>
                </a:lnTo>
                <a:cubicBezTo>
                  <a:pt x="51783" y="159627"/>
                  <a:pt x="51859" y="159698"/>
                  <a:pt x="51862" y="159698"/>
                </a:cubicBezTo>
                <a:cubicBezTo>
                  <a:pt x="51869" y="159698"/>
                  <a:pt x="51044" y="158900"/>
                  <a:pt x="50862" y="158717"/>
                </a:cubicBezTo>
                <a:cubicBezTo>
                  <a:pt x="49881" y="157736"/>
                  <a:pt x="48923" y="156734"/>
                  <a:pt x="47988" y="155710"/>
                </a:cubicBezTo>
                <a:cubicBezTo>
                  <a:pt x="46214" y="153771"/>
                  <a:pt x="44523" y="151762"/>
                  <a:pt x="42913" y="149682"/>
                </a:cubicBezTo>
                <a:cubicBezTo>
                  <a:pt x="39529" y="145311"/>
                  <a:pt x="36519" y="140651"/>
                  <a:pt x="33898" y="135785"/>
                </a:cubicBezTo>
                <a:cubicBezTo>
                  <a:pt x="32366" y="132940"/>
                  <a:pt x="31841" y="131852"/>
                  <a:pt x="30575" y="128955"/>
                </a:cubicBezTo>
                <a:cubicBezTo>
                  <a:pt x="29362" y="126182"/>
                  <a:pt x="28265" y="123362"/>
                  <a:pt x="27281" y="120496"/>
                </a:cubicBezTo>
                <a:cubicBezTo>
                  <a:pt x="25296" y="114728"/>
                  <a:pt x="23780" y="108812"/>
                  <a:pt x="22659" y="102817"/>
                </a:cubicBezTo>
                <a:cubicBezTo>
                  <a:pt x="22263" y="100701"/>
                  <a:pt x="19835" y="99938"/>
                  <a:pt x="17687" y="99938"/>
                </a:cubicBezTo>
                <a:cubicBezTo>
                  <a:pt x="16885" y="99938"/>
                  <a:pt x="16122" y="100044"/>
                  <a:pt x="15518" y="100226"/>
                </a:cubicBezTo>
                <a:cubicBezTo>
                  <a:pt x="15035" y="100372"/>
                  <a:pt x="14540" y="100562"/>
                  <a:pt x="14058" y="100794"/>
                </a:cubicBezTo>
                <a:lnTo>
                  <a:pt x="14058" y="100794"/>
                </a:lnTo>
                <a:cubicBezTo>
                  <a:pt x="14043" y="99304"/>
                  <a:pt x="14056" y="97814"/>
                  <a:pt x="14097" y="96323"/>
                </a:cubicBezTo>
                <a:cubicBezTo>
                  <a:pt x="14245" y="91188"/>
                  <a:pt x="14747" y="86060"/>
                  <a:pt x="15647" y="81002"/>
                </a:cubicBezTo>
                <a:cubicBezTo>
                  <a:pt x="16083" y="78534"/>
                  <a:pt x="16617" y="76087"/>
                  <a:pt x="17243" y="73658"/>
                </a:cubicBezTo>
                <a:cubicBezTo>
                  <a:pt x="17389" y="73090"/>
                  <a:pt x="17544" y="72525"/>
                  <a:pt x="17698" y="71960"/>
                </a:cubicBezTo>
                <a:cubicBezTo>
                  <a:pt x="17759" y="71734"/>
                  <a:pt x="17824" y="71510"/>
                  <a:pt x="17888" y="71285"/>
                </a:cubicBezTo>
                <a:lnTo>
                  <a:pt x="17888" y="71285"/>
                </a:lnTo>
                <a:cubicBezTo>
                  <a:pt x="17775" y="71685"/>
                  <a:pt x="17736" y="71821"/>
                  <a:pt x="17736" y="71821"/>
                </a:cubicBezTo>
                <a:cubicBezTo>
                  <a:pt x="17736" y="71821"/>
                  <a:pt x="17844" y="71446"/>
                  <a:pt x="17894" y="71281"/>
                </a:cubicBezTo>
                <a:cubicBezTo>
                  <a:pt x="18253" y="70125"/>
                  <a:pt x="18614" y="68970"/>
                  <a:pt x="19008" y="67825"/>
                </a:cubicBezTo>
                <a:cubicBezTo>
                  <a:pt x="20519" y="63423"/>
                  <a:pt x="22370" y="59143"/>
                  <a:pt x="24541" y="55025"/>
                </a:cubicBezTo>
                <a:cubicBezTo>
                  <a:pt x="25586" y="53047"/>
                  <a:pt x="26715" y="51117"/>
                  <a:pt x="27896" y="49215"/>
                </a:cubicBezTo>
                <a:cubicBezTo>
                  <a:pt x="27976" y="49085"/>
                  <a:pt x="28035" y="48990"/>
                  <a:pt x="28076" y="48922"/>
                </a:cubicBezTo>
                <a:lnTo>
                  <a:pt x="28076" y="48922"/>
                </a:lnTo>
                <a:cubicBezTo>
                  <a:pt x="28117" y="48861"/>
                  <a:pt x="28170" y="48782"/>
                  <a:pt x="28237" y="48682"/>
                </a:cubicBezTo>
                <a:cubicBezTo>
                  <a:pt x="28535" y="48234"/>
                  <a:pt x="28833" y="47785"/>
                  <a:pt x="29139" y="47343"/>
                </a:cubicBezTo>
                <a:cubicBezTo>
                  <a:pt x="29807" y="46369"/>
                  <a:pt x="30494" y="45410"/>
                  <a:pt x="31200" y="44465"/>
                </a:cubicBezTo>
                <a:cubicBezTo>
                  <a:pt x="33799" y="40984"/>
                  <a:pt x="36648" y="37697"/>
                  <a:pt x="39723" y="34628"/>
                </a:cubicBezTo>
                <a:cubicBezTo>
                  <a:pt x="40095" y="34256"/>
                  <a:pt x="40473" y="33892"/>
                  <a:pt x="40849" y="33524"/>
                </a:cubicBezTo>
                <a:cubicBezTo>
                  <a:pt x="40919" y="33455"/>
                  <a:pt x="40977" y="33398"/>
                  <a:pt x="41024" y="33351"/>
                </a:cubicBezTo>
                <a:lnTo>
                  <a:pt x="41024" y="33351"/>
                </a:lnTo>
                <a:cubicBezTo>
                  <a:pt x="41068" y="33312"/>
                  <a:pt x="41119" y="33266"/>
                  <a:pt x="41178" y="33212"/>
                </a:cubicBezTo>
                <a:cubicBezTo>
                  <a:pt x="41989" y="32471"/>
                  <a:pt x="42804" y="31734"/>
                  <a:pt x="43636" y="31016"/>
                </a:cubicBezTo>
                <a:cubicBezTo>
                  <a:pt x="45255" y="29622"/>
                  <a:pt x="46920" y="28284"/>
                  <a:pt x="48633" y="27004"/>
                </a:cubicBezTo>
                <a:cubicBezTo>
                  <a:pt x="50378" y="25697"/>
                  <a:pt x="52166" y="24452"/>
                  <a:pt x="53998" y="23268"/>
                </a:cubicBezTo>
                <a:cubicBezTo>
                  <a:pt x="54389" y="23014"/>
                  <a:pt x="54784" y="22768"/>
                  <a:pt x="55178" y="22516"/>
                </a:cubicBezTo>
                <a:cubicBezTo>
                  <a:pt x="55243" y="22474"/>
                  <a:pt x="55301" y="22437"/>
                  <a:pt x="55352" y="22405"/>
                </a:cubicBezTo>
                <a:lnTo>
                  <a:pt x="55352" y="22405"/>
                </a:lnTo>
                <a:cubicBezTo>
                  <a:pt x="55380" y="22389"/>
                  <a:pt x="55410" y="22371"/>
                  <a:pt x="55444" y="22351"/>
                </a:cubicBezTo>
                <a:cubicBezTo>
                  <a:pt x="56381" y="21804"/>
                  <a:pt x="57313" y="21251"/>
                  <a:pt x="58263" y="20723"/>
                </a:cubicBezTo>
                <a:cubicBezTo>
                  <a:pt x="62004" y="18648"/>
                  <a:pt x="65874" y="16817"/>
                  <a:pt x="69849" y="15239"/>
                </a:cubicBezTo>
                <a:cubicBezTo>
                  <a:pt x="70280" y="15069"/>
                  <a:pt x="70712" y="14904"/>
                  <a:pt x="71142" y="14736"/>
                </a:cubicBezTo>
                <a:cubicBezTo>
                  <a:pt x="71162" y="14729"/>
                  <a:pt x="71180" y="14722"/>
                  <a:pt x="71198" y="14715"/>
                </a:cubicBezTo>
                <a:lnTo>
                  <a:pt x="71198" y="14715"/>
                </a:lnTo>
                <a:cubicBezTo>
                  <a:pt x="71234" y="14702"/>
                  <a:pt x="71273" y="14688"/>
                  <a:pt x="71316" y="14673"/>
                </a:cubicBezTo>
                <a:cubicBezTo>
                  <a:pt x="72382" y="14298"/>
                  <a:pt x="73446" y="13928"/>
                  <a:pt x="74520" y="13580"/>
                </a:cubicBezTo>
                <a:cubicBezTo>
                  <a:pt x="76565" y="12921"/>
                  <a:pt x="78630" y="12327"/>
                  <a:pt x="80713" y="11798"/>
                </a:cubicBezTo>
                <a:cubicBezTo>
                  <a:pt x="82690" y="11297"/>
                  <a:pt x="84683" y="10856"/>
                  <a:pt x="86688" y="10475"/>
                </a:cubicBezTo>
                <a:cubicBezTo>
                  <a:pt x="87175" y="10383"/>
                  <a:pt x="87702" y="10340"/>
                  <a:pt x="88179" y="10204"/>
                </a:cubicBezTo>
                <a:lnTo>
                  <a:pt x="88179" y="10204"/>
                </a:lnTo>
                <a:cubicBezTo>
                  <a:pt x="88112" y="10223"/>
                  <a:pt x="88049" y="10241"/>
                  <a:pt x="87990" y="10258"/>
                </a:cubicBezTo>
                <a:lnTo>
                  <a:pt x="87990" y="10258"/>
                </a:lnTo>
                <a:cubicBezTo>
                  <a:pt x="88127" y="10225"/>
                  <a:pt x="88257" y="10198"/>
                  <a:pt x="88356" y="10182"/>
                </a:cubicBezTo>
                <a:cubicBezTo>
                  <a:pt x="89460" y="10010"/>
                  <a:pt x="90565" y="9857"/>
                  <a:pt x="91674" y="9723"/>
                </a:cubicBezTo>
                <a:cubicBezTo>
                  <a:pt x="95604" y="9244"/>
                  <a:pt x="99560" y="9003"/>
                  <a:pt x="103520" y="9003"/>
                </a:cubicBezTo>
                <a:close/>
                <a:moveTo>
                  <a:pt x="105227" y="1"/>
                </a:moveTo>
                <a:cubicBezTo>
                  <a:pt x="100976" y="1"/>
                  <a:pt x="96734" y="263"/>
                  <a:pt x="92550" y="778"/>
                </a:cubicBezTo>
                <a:cubicBezTo>
                  <a:pt x="73942" y="3066"/>
                  <a:pt x="55937" y="9980"/>
                  <a:pt x="40865" y="21186"/>
                </a:cubicBezTo>
                <a:cubicBezTo>
                  <a:pt x="25694" y="32465"/>
                  <a:pt x="13819" y="48153"/>
                  <a:pt x="7594" y="66041"/>
                </a:cubicBezTo>
                <a:cubicBezTo>
                  <a:pt x="0" y="87868"/>
                  <a:pt x="544" y="111464"/>
                  <a:pt x="6070" y="133712"/>
                </a:cubicBezTo>
                <a:cubicBezTo>
                  <a:pt x="7680" y="140199"/>
                  <a:pt x="9709" y="146573"/>
                  <a:pt x="12046" y="152833"/>
                </a:cubicBezTo>
                <a:cubicBezTo>
                  <a:pt x="12810" y="154879"/>
                  <a:pt x="14924" y="155740"/>
                  <a:pt x="17016" y="155740"/>
                </a:cubicBezTo>
                <a:cubicBezTo>
                  <a:pt x="17764" y="155740"/>
                  <a:pt x="18508" y="155630"/>
                  <a:pt x="19187" y="155426"/>
                </a:cubicBezTo>
                <a:cubicBezTo>
                  <a:pt x="21317" y="154783"/>
                  <a:pt x="25150" y="152484"/>
                  <a:pt x="24077" y="149611"/>
                </a:cubicBezTo>
                <a:cubicBezTo>
                  <a:pt x="21899" y="143776"/>
                  <a:pt x="19991" y="137833"/>
                  <a:pt x="18437" y="131801"/>
                </a:cubicBezTo>
                <a:lnTo>
                  <a:pt x="18437" y="131801"/>
                </a:lnTo>
                <a:cubicBezTo>
                  <a:pt x="24375" y="145556"/>
                  <a:pt x="32968" y="158068"/>
                  <a:pt x="44256" y="168246"/>
                </a:cubicBezTo>
                <a:cubicBezTo>
                  <a:pt x="59403" y="181903"/>
                  <a:pt x="79303" y="190558"/>
                  <a:pt x="99702" y="191812"/>
                </a:cubicBezTo>
                <a:cubicBezTo>
                  <a:pt x="101551" y="191926"/>
                  <a:pt x="103403" y="191983"/>
                  <a:pt x="105252" y="191983"/>
                </a:cubicBezTo>
                <a:cubicBezTo>
                  <a:pt x="124199" y="191983"/>
                  <a:pt x="142982" y="186015"/>
                  <a:pt x="157902" y="174102"/>
                </a:cubicBezTo>
                <a:cubicBezTo>
                  <a:pt x="176332" y="159384"/>
                  <a:pt x="186862" y="137528"/>
                  <a:pt x="190798" y="114589"/>
                </a:cubicBezTo>
                <a:cubicBezTo>
                  <a:pt x="194821" y="91143"/>
                  <a:pt x="193090" y="66163"/>
                  <a:pt x="182366" y="44669"/>
                </a:cubicBezTo>
                <a:cubicBezTo>
                  <a:pt x="174295" y="28487"/>
                  <a:pt x="160770" y="15854"/>
                  <a:pt x="144420" y="8276"/>
                </a:cubicBezTo>
                <a:cubicBezTo>
                  <a:pt x="132256" y="2637"/>
                  <a:pt x="118691" y="1"/>
                  <a:pt x="105227"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9"/>
          <p:cNvSpPr/>
          <p:nvPr/>
        </p:nvSpPr>
        <p:spPr>
          <a:xfrm rot="2700000">
            <a:off x="1871237" y="2986447"/>
            <a:ext cx="698302" cy="698296"/>
          </a:xfrm>
          <a:custGeom>
            <a:rect b="b" l="l" r="r" t="t"/>
            <a:pathLst>
              <a:path extrusionOk="0" h="112093" w="112094">
                <a:moveTo>
                  <a:pt x="56047" y="0"/>
                </a:moveTo>
                <a:cubicBezTo>
                  <a:pt x="41183" y="0"/>
                  <a:pt x="26926" y="5904"/>
                  <a:pt x="16416" y="16416"/>
                </a:cubicBezTo>
                <a:cubicBezTo>
                  <a:pt x="5905" y="26926"/>
                  <a:pt x="1" y="41182"/>
                  <a:pt x="1" y="56046"/>
                </a:cubicBezTo>
                <a:cubicBezTo>
                  <a:pt x="1" y="70911"/>
                  <a:pt x="5905" y="85166"/>
                  <a:pt x="16416" y="95677"/>
                </a:cubicBezTo>
                <a:cubicBezTo>
                  <a:pt x="26926" y="106187"/>
                  <a:pt x="41183" y="112093"/>
                  <a:pt x="56047" y="112093"/>
                </a:cubicBezTo>
                <a:cubicBezTo>
                  <a:pt x="70911" y="112093"/>
                  <a:pt x="85166" y="106187"/>
                  <a:pt x="95678" y="95677"/>
                </a:cubicBezTo>
                <a:cubicBezTo>
                  <a:pt x="106188" y="85166"/>
                  <a:pt x="112093" y="70911"/>
                  <a:pt x="112093" y="56046"/>
                </a:cubicBezTo>
                <a:cubicBezTo>
                  <a:pt x="112093" y="41182"/>
                  <a:pt x="106188" y="26926"/>
                  <a:pt x="95678" y="16416"/>
                </a:cubicBezTo>
                <a:cubicBezTo>
                  <a:pt x="85166" y="5904"/>
                  <a:pt x="70911" y="0"/>
                  <a:pt x="5604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9"/>
          <p:cNvSpPr/>
          <p:nvPr/>
        </p:nvSpPr>
        <p:spPr>
          <a:xfrm rot="2700000">
            <a:off x="1826307" y="2938210"/>
            <a:ext cx="800742" cy="797197"/>
          </a:xfrm>
          <a:custGeom>
            <a:rect b="b" l="l" r="r" t="t"/>
            <a:pathLst>
              <a:path extrusionOk="0" h="127969" w="128538">
                <a:moveTo>
                  <a:pt x="98859" y="31853"/>
                </a:moveTo>
                <a:cubicBezTo>
                  <a:pt x="98822" y="31891"/>
                  <a:pt x="98836" y="31973"/>
                  <a:pt x="98931" y="32128"/>
                </a:cubicBezTo>
                <a:cubicBezTo>
                  <a:pt x="98835" y="31973"/>
                  <a:pt x="98822" y="31891"/>
                  <a:pt x="98859" y="31853"/>
                </a:cubicBezTo>
                <a:close/>
                <a:moveTo>
                  <a:pt x="60241" y="112088"/>
                </a:moveTo>
                <a:lnTo>
                  <a:pt x="60942" y="112151"/>
                </a:lnTo>
                <a:lnTo>
                  <a:pt x="61371" y="112166"/>
                </a:lnTo>
                <a:lnTo>
                  <a:pt x="61371" y="112166"/>
                </a:lnTo>
                <a:cubicBezTo>
                  <a:pt x="60994" y="112143"/>
                  <a:pt x="60617" y="112117"/>
                  <a:pt x="60241" y="112088"/>
                </a:cubicBezTo>
                <a:close/>
                <a:moveTo>
                  <a:pt x="63394" y="1"/>
                </a:moveTo>
                <a:cubicBezTo>
                  <a:pt x="62886" y="1"/>
                  <a:pt x="62377" y="6"/>
                  <a:pt x="61869" y="17"/>
                </a:cubicBezTo>
                <a:cubicBezTo>
                  <a:pt x="56889" y="131"/>
                  <a:pt x="51902" y="786"/>
                  <a:pt x="47080" y="2019"/>
                </a:cubicBezTo>
                <a:cubicBezTo>
                  <a:pt x="42291" y="3254"/>
                  <a:pt x="37657" y="5028"/>
                  <a:pt x="33268" y="7306"/>
                </a:cubicBezTo>
                <a:cubicBezTo>
                  <a:pt x="24563" y="11811"/>
                  <a:pt x="17206" y="18294"/>
                  <a:pt x="11771" y="25599"/>
                </a:cubicBezTo>
                <a:cubicBezTo>
                  <a:pt x="6323" y="32916"/>
                  <a:pt x="2879" y="41092"/>
                  <a:pt x="1307" y="48870"/>
                </a:cubicBezTo>
                <a:cubicBezTo>
                  <a:pt x="1" y="55831"/>
                  <a:pt x="451" y="60496"/>
                  <a:pt x="1112" y="62956"/>
                </a:cubicBezTo>
                <a:cubicBezTo>
                  <a:pt x="1278" y="63577"/>
                  <a:pt x="1457" y="64064"/>
                  <a:pt x="1644" y="64427"/>
                </a:cubicBezTo>
                <a:cubicBezTo>
                  <a:pt x="1835" y="64781"/>
                  <a:pt x="2041" y="64984"/>
                  <a:pt x="2245" y="65104"/>
                </a:cubicBezTo>
                <a:cubicBezTo>
                  <a:pt x="2358" y="65166"/>
                  <a:pt x="2473" y="65197"/>
                  <a:pt x="2588" y="65197"/>
                </a:cubicBezTo>
                <a:cubicBezTo>
                  <a:pt x="2893" y="65197"/>
                  <a:pt x="3206" y="64981"/>
                  <a:pt x="3520" y="64561"/>
                </a:cubicBezTo>
                <a:cubicBezTo>
                  <a:pt x="3966" y="63943"/>
                  <a:pt x="4425" y="62930"/>
                  <a:pt x="4885" y="61580"/>
                </a:cubicBezTo>
                <a:cubicBezTo>
                  <a:pt x="5411" y="60233"/>
                  <a:pt x="5921" y="58548"/>
                  <a:pt x="6598" y="56598"/>
                </a:cubicBezTo>
                <a:cubicBezTo>
                  <a:pt x="7905" y="52699"/>
                  <a:pt x="9740" y="47730"/>
                  <a:pt x="12609" y="42325"/>
                </a:cubicBezTo>
                <a:lnTo>
                  <a:pt x="13978" y="42924"/>
                </a:lnTo>
                <a:cubicBezTo>
                  <a:pt x="13635" y="43584"/>
                  <a:pt x="13381" y="44245"/>
                  <a:pt x="13114" y="44865"/>
                </a:cubicBezTo>
                <a:cubicBezTo>
                  <a:pt x="12851" y="45487"/>
                  <a:pt x="12600" y="46078"/>
                  <a:pt x="12411" y="46659"/>
                </a:cubicBezTo>
                <a:lnTo>
                  <a:pt x="11847" y="48301"/>
                </a:lnTo>
                <a:cubicBezTo>
                  <a:pt x="11679" y="48822"/>
                  <a:pt x="11556" y="49326"/>
                  <a:pt x="11427" y="49798"/>
                </a:cubicBezTo>
                <a:cubicBezTo>
                  <a:pt x="11302" y="50270"/>
                  <a:pt x="11184" y="50715"/>
                  <a:pt x="11087" y="51137"/>
                </a:cubicBezTo>
                <a:lnTo>
                  <a:pt x="10869" y="52338"/>
                </a:lnTo>
                <a:cubicBezTo>
                  <a:pt x="10744" y="53090"/>
                  <a:pt x="10637" y="53739"/>
                  <a:pt x="10620" y="54312"/>
                </a:cubicBezTo>
                <a:cubicBezTo>
                  <a:pt x="10563" y="55455"/>
                  <a:pt x="10583" y="56237"/>
                  <a:pt x="10740" y="56775"/>
                </a:cubicBezTo>
                <a:cubicBezTo>
                  <a:pt x="10889" y="57312"/>
                  <a:pt x="11104" y="57592"/>
                  <a:pt x="11358" y="57716"/>
                </a:cubicBezTo>
                <a:cubicBezTo>
                  <a:pt x="11478" y="57774"/>
                  <a:pt x="11607" y="57798"/>
                  <a:pt x="11742" y="57798"/>
                </a:cubicBezTo>
                <a:cubicBezTo>
                  <a:pt x="12182" y="57798"/>
                  <a:pt x="12688" y="57545"/>
                  <a:pt x="13172" y="57379"/>
                </a:cubicBezTo>
                <a:cubicBezTo>
                  <a:pt x="13424" y="57292"/>
                  <a:pt x="13670" y="57227"/>
                  <a:pt x="13899" y="57227"/>
                </a:cubicBezTo>
                <a:cubicBezTo>
                  <a:pt x="14246" y="57227"/>
                  <a:pt x="14554" y="57376"/>
                  <a:pt x="14782" y="57818"/>
                </a:cubicBezTo>
                <a:cubicBezTo>
                  <a:pt x="16164" y="47114"/>
                  <a:pt x="21840" y="37005"/>
                  <a:pt x="30168" y="30496"/>
                </a:cubicBezTo>
                <a:lnTo>
                  <a:pt x="30962" y="29739"/>
                </a:lnTo>
                <a:lnTo>
                  <a:pt x="31409" y="29310"/>
                </a:lnTo>
                <a:lnTo>
                  <a:pt x="31909" y="28880"/>
                </a:lnTo>
                <a:lnTo>
                  <a:pt x="32970" y="27960"/>
                </a:lnTo>
                <a:cubicBezTo>
                  <a:pt x="33334" y="27645"/>
                  <a:pt x="33732" y="27356"/>
                  <a:pt x="34115" y="27049"/>
                </a:cubicBezTo>
                <a:cubicBezTo>
                  <a:pt x="35648" y="25819"/>
                  <a:pt x="37298" y="24746"/>
                  <a:pt x="38403" y="24049"/>
                </a:cubicBezTo>
                <a:cubicBezTo>
                  <a:pt x="44936" y="20012"/>
                  <a:pt x="52366" y="17596"/>
                  <a:pt x="59937" y="17058"/>
                </a:cubicBezTo>
                <a:cubicBezTo>
                  <a:pt x="61162" y="16961"/>
                  <a:pt x="62388" y="16913"/>
                  <a:pt x="63611" y="16913"/>
                </a:cubicBezTo>
                <a:cubicBezTo>
                  <a:pt x="69970" y="16913"/>
                  <a:pt x="76268" y="18209"/>
                  <a:pt x="82073" y="20627"/>
                </a:cubicBezTo>
                <a:cubicBezTo>
                  <a:pt x="85523" y="22098"/>
                  <a:pt x="88796" y="23957"/>
                  <a:pt x="91828" y="26168"/>
                </a:cubicBezTo>
                <a:cubicBezTo>
                  <a:pt x="94847" y="28386"/>
                  <a:pt x="97587" y="30972"/>
                  <a:pt x="100015" y="33810"/>
                </a:cubicBezTo>
                <a:cubicBezTo>
                  <a:pt x="102453" y="36645"/>
                  <a:pt x="104495" y="39800"/>
                  <a:pt x="106194" y="43112"/>
                </a:cubicBezTo>
                <a:cubicBezTo>
                  <a:pt x="106646" y="43927"/>
                  <a:pt x="106989" y="44794"/>
                  <a:pt x="107388" y="45635"/>
                </a:cubicBezTo>
                <a:cubicBezTo>
                  <a:pt x="107594" y="46053"/>
                  <a:pt x="107739" y="46496"/>
                  <a:pt x="107919" y="46925"/>
                </a:cubicBezTo>
                <a:cubicBezTo>
                  <a:pt x="108088" y="47358"/>
                  <a:pt x="108271" y="47786"/>
                  <a:pt x="108432" y="48222"/>
                </a:cubicBezTo>
                <a:cubicBezTo>
                  <a:pt x="109044" y="49978"/>
                  <a:pt x="109619" y="51749"/>
                  <a:pt x="110028" y="53564"/>
                </a:cubicBezTo>
                <a:cubicBezTo>
                  <a:pt x="111772" y="60839"/>
                  <a:pt x="111779" y="68421"/>
                  <a:pt x="110047" y="75700"/>
                </a:cubicBezTo>
                <a:cubicBezTo>
                  <a:pt x="109865" y="76611"/>
                  <a:pt x="109573" y="77496"/>
                  <a:pt x="109332" y="78392"/>
                </a:cubicBezTo>
                <a:cubicBezTo>
                  <a:pt x="109218" y="78842"/>
                  <a:pt x="109052" y="79276"/>
                  <a:pt x="108906" y="79719"/>
                </a:cubicBezTo>
                <a:lnTo>
                  <a:pt x="108463" y="81039"/>
                </a:lnTo>
                <a:lnTo>
                  <a:pt x="107950" y="82335"/>
                </a:lnTo>
                <a:cubicBezTo>
                  <a:pt x="107776" y="82766"/>
                  <a:pt x="107624" y="83206"/>
                  <a:pt x="107419" y="83625"/>
                </a:cubicBezTo>
                <a:cubicBezTo>
                  <a:pt x="107027" y="84468"/>
                  <a:pt x="106677" y="85330"/>
                  <a:pt x="106229" y="86147"/>
                </a:cubicBezTo>
                <a:cubicBezTo>
                  <a:pt x="104539" y="89457"/>
                  <a:pt x="102505" y="92609"/>
                  <a:pt x="100073" y="95438"/>
                </a:cubicBezTo>
                <a:cubicBezTo>
                  <a:pt x="97653" y="98273"/>
                  <a:pt x="94923" y="100854"/>
                  <a:pt x="91915" y="103063"/>
                </a:cubicBezTo>
                <a:cubicBezTo>
                  <a:pt x="88897" y="105265"/>
                  <a:pt x="85638" y="107115"/>
                  <a:pt x="82200" y="108577"/>
                </a:cubicBezTo>
                <a:cubicBezTo>
                  <a:pt x="78760" y="110020"/>
                  <a:pt x="75142" y="111035"/>
                  <a:pt x="71454" y="111635"/>
                </a:cubicBezTo>
                <a:lnTo>
                  <a:pt x="70763" y="111755"/>
                </a:lnTo>
                <a:cubicBezTo>
                  <a:pt x="70533" y="111788"/>
                  <a:pt x="70299" y="111808"/>
                  <a:pt x="70067" y="111838"/>
                </a:cubicBezTo>
                <a:lnTo>
                  <a:pt x="68672" y="112002"/>
                </a:lnTo>
                <a:cubicBezTo>
                  <a:pt x="67742" y="112102"/>
                  <a:pt x="66804" y="112133"/>
                  <a:pt x="65870" y="112207"/>
                </a:cubicBezTo>
                <a:cubicBezTo>
                  <a:pt x="65129" y="112207"/>
                  <a:pt x="64388" y="112235"/>
                  <a:pt x="63646" y="112235"/>
                </a:cubicBezTo>
                <a:cubicBezTo>
                  <a:pt x="63448" y="112235"/>
                  <a:pt x="63251" y="112233"/>
                  <a:pt x="63053" y="112228"/>
                </a:cubicBezTo>
                <a:lnTo>
                  <a:pt x="61646" y="112176"/>
                </a:lnTo>
                <a:lnTo>
                  <a:pt x="61371" y="112166"/>
                </a:lnTo>
                <a:lnTo>
                  <a:pt x="61371" y="112166"/>
                </a:lnTo>
                <a:cubicBezTo>
                  <a:pt x="62407" y="112229"/>
                  <a:pt x="63444" y="112265"/>
                  <a:pt x="64480" y="112265"/>
                </a:cubicBezTo>
                <a:cubicBezTo>
                  <a:pt x="65480" y="112265"/>
                  <a:pt x="66479" y="112231"/>
                  <a:pt x="67473" y="112153"/>
                </a:cubicBezTo>
                <a:cubicBezTo>
                  <a:pt x="69870" y="111985"/>
                  <a:pt x="72256" y="111682"/>
                  <a:pt x="74584" y="111138"/>
                </a:cubicBezTo>
                <a:cubicBezTo>
                  <a:pt x="76913" y="110611"/>
                  <a:pt x="79215" y="109956"/>
                  <a:pt x="81427" y="109069"/>
                </a:cubicBezTo>
                <a:cubicBezTo>
                  <a:pt x="83638" y="108191"/>
                  <a:pt x="85816" y="107210"/>
                  <a:pt x="87866" y="105998"/>
                </a:cubicBezTo>
                <a:cubicBezTo>
                  <a:pt x="96131" y="101278"/>
                  <a:pt x="102919" y="94042"/>
                  <a:pt x="107081" y="85506"/>
                </a:cubicBezTo>
                <a:cubicBezTo>
                  <a:pt x="108106" y="83364"/>
                  <a:pt x="108989" y="81156"/>
                  <a:pt x="109721" y="78896"/>
                </a:cubicBezTo>
                <a:cubicBezTo>
                  <a:pt x="110420" y="76625"/>
                  <a:pt x="110954" y="74304"/>
                  <a:pt x="111347" y="71953"/>
                </a:cubicBezTo>
                <a:cubicBezTo>
                  <a:pt x="111686" y="69593"/>
                  <a:pt x="111898" y="67210"/>
                  <a:pt x="111916" y="64810"/>
                </a:cubicBezTo>
                <a:cubicBezTo>
                  <a:pt x="111928" y="64212"/>
                  <a:pt x="111892" y="63612"/>
                  <a:pt x="111884" y="63013"/>
                </a:cubicBezTo>
                <a:lnTo>
                  <a:pt x="111865" y="62112"/>
                </a:lnTo>
                <a:lnTo>
                  <a:pt x="111798" y="61215"/>
                </a:lnTo>
                <a:cubicBezTo>
                  <a:pt x="111747" y="60619"/>
                  <a:pt x="111718" y="60018"/>
                  <a:pt x="111655" y="59423"/>
                </a:cubicBezTo>
                <a:lnTo>
                  <a:pt x="111426" y="57638"/>
                </a:lnTo>
                <a:cubicBezTo>
                  <a:pt x="110079" y="48141"/>
                  <a:pt x="105768" y="38992"/>
                  <a:pt x="99019" y="31833"/>
                </a:cubicBezTo>
                <a:lnTo>
                  <a:pt x="99019" y="31833"/>
                </a:lnTo>
                <a:cubicBezTo>
                  <a:pt x="99190" y="31853"/>
                  <a:pt x="99437" y="31948"/>
                  <a:pt x="99589" y="31948"/>
                </a:cubicBezTo>
                <a:cubicBezTo>
                  <a:pt x="99609" y="31948"/>
                  <a:pt x="99628" y="31946"/>
                  <a:pt x="99644" y="31942"/>
                </a:cubicBezTo>
                <a:cubicBezTo>
                  <a:pt x="99786" y="31910"/>
                  <a:pt x="99798" y="31704"/>
                  <a:pt x="99368" y="31121"/>
                </a:cubicBezTo>
                <a:lnTo>
                  <a:pt x="99368" y="31121"/>
                </a:lnTo>
                <a:cubicBezTo>
                  <a:pt x="101171" y="32903"/>
                  <a:pt x="102839" y="34820"/>
                  <a:pt x="104332" y="36864"/>
                </a:cubicBezTo>
                <a:cubicBezTo>
                  <a:pt x="105803" y="38916"/>
                  <a:pt x="107113" y="41079"/>
                  <a:pt x="108252" y="43333"/>
                </a:cubicBezTo>
                <a:cubicBezTo>
                  <a:pt x="110489" y="47847"/>
                  <a:pt x="111992" y="52698"/>
                  <a:pt x="112670" y="57653"/>
                </a:cubicBezTo>
                <a:cubicBezTo>
                  <a:pt x="113363" y="62605"/>
                  <a:pt x="113249" y="67664"/>
                  <a:pt x="112407" y="72545"/>
                </a:cubicBezTo>
                <a:cubicBezTo>
                  <a:pt x="111995" y="74989"/>
                  <a:pt x="111341" y="77382"/>
                  <a:pt x="110569" y="79723"/>
                </a:cubicBezTo>
                <a:lnTo>
                  <a:pt x="109948" y="81465"/>
                </a:lnTo>
                <a:cubicBezTo>
                  <a:pt x="109722" y="82039"/>
                  <a:pt x="109476" y="82604"/>
                  <a:pt x="109244" y="83173"/>
                </a:cubicBezTo>
                <a:cubicBezTo>
                  <a:pt x="109021" y="83748"/>
                  <a:pt x="108746" y="84300"/>
                  <a:pt x="108482" y="84857"/>
                </a:cubicBezTo>
                <a:cubicBezTo>
                  <a:pt x="108214" y="85410"/>
                  <a:pt x="107970" y="85976"/>
                  <a:pt x="107664" y="86511"/>
                </a:cubicBezTo>
                <a:cubicBezTo>
                  <a:pt x="103119" y="95250"/>
                  <a:pt x="95917" y="102511"/>
                  <a:pt x="87299" y="107231"/>
                </a:cubicBezTo>
                <a:cubicBezTo>
                  <a:pt x="85135" y="108397"/>
                  <a:pt x="82909" y="109462"/>
                  <a:pt x="80594" y="110305"/>
                </a:cubicBezTo>
                <a:cubicBezTo>
                  <a:pt x="78278" y="111147"/>
                  <a:pt x="75908" y="111862"/>
                  <a:pt x="73483" y="112386"/>
                </a:cubicBezTo>
                <a:cubicBezTo>
                  <a:pt x="71052" y="112888"/>
                  <a:pt x="68585" y="113249"/>
                  <a:pt x="66082" y="113433"/>
                </a:cubicBezTo>
                <a:cubicBezTo>
                  <a:pt x="64808" y="113509"/>
                  <a:pt x="63529" y="113551"/>
                  <a:pt x="62246" y="113551"/>
                </a:cubicBezTo>
                <a:cubicBezTo>
                  <a:pt x="61006" y="113551"/>
                  <a:pt x="59763" y="113512"/>
                  <a:pt x="58519" y="113429"/>
                </a:cubicBezTo>
                <a:lnTo>
                  <a:pt x="58665" y="111953"/>
                </a:lnTo>
                <a:cubicBezTo>
                  <a:pt x="51787" y="111193"/>
                  <a:pt x="45108" y="108869"/>
                  <a:pt x="39210" y="105217"/>
                </a:cubicBezTo>
                <a:cubicBezTo>
                  <a:pt x="33313" y="101564"/>
                  <a:pt x="28253" y="96535"/>
                  <a:pt x="24498" y="90682"/>
                </a:cubicBezTo>
                <a:cubicBezTo>
                  <a:pt x="22879" y="88287"/>
                  <a:pt x="21470" y="85998"/>
                  <a:pt x="20189" y="83828"/>
                </a:cubicBezTo>
                <a:cubicBezTo>
                  <a:pt x="18914" y="81657"/>
                  <a:pt x="17746" y="79606"/>
                  <a:pt x="16768" y="77652"/>
                </a:cubicBezTo>
                <a:lnTo>
                  <a:pt x="16768" y="77652"/>
                </a:lnTo>
                <a:cubicBezTo>
                  <a:pt x="17855" y="82855"/>
                  <a:pt x="19961" y="87946"/>
                  <a:pt x="22895" y="92622"/>
                </a:cubicBezTo>
                <a:cubicBezTo>
                  <a:pt x="23276" y="93198"/>
                  <a:pt x="23633" y="93794"/>
                  <a:pt x="24036" y="94357"/>
                </a:cubicBezTo>
                <a:lnTo>
                  <a:pt x="25255" y="96046"/>
                </a:lnTo>
                <a:lnTo>
                  <a:pt x="26562" y="97681"/>
                </a:lnTo>
                <a:cubicBezTo>
                  <a:pt x="27004" y="98222"/>
                  <a:pt x="27484" y="98731"/>
                  <a:pt x="27944" y="99261"/>
                </a:cubicBezTo>
                <a:cubicBezTo>
                  <a:pt x="29847" y="101348"/>
                  <a:pt x="31927" y="103268"/>
                  <a:pt x="34160" y="104997"/>
                </a:cubicBezTo>
                <a:cubicBezTo>
                  <a:pt x="42492" y="111505"/>
                  <a:pt x="53209" y="115189"/>
                  <a:pt x="64126" y="115189"/>
                </a:cubicBezTo>
                <a:cubicBezTo>
                  <a:pt x="64957" y="115189"/>
                  <a:pt x="65789" y="115168"/>
                  <a:pt x="66621" y="115125"/>
                </a:cubicBezTo>
                <a:cubicBezTo>
                  <a:pt x="69558" y="115003"/>
                  <a:pt x="72482" y="114590"/>
                  <a:pt x="75353" y="113932"/>
                </a:cubicBezTo>
                <a:cubicBezTo>
                  <a:pt x="78228" y="113272"/>
                  <a:pt x="81043" y="112363"/>
                  <a:pt x="83761" y="111216"/>
                </a:cubicBezTo>
                <a:cubicBezTo>
                  <a:pt x="89214" y="108936"/>
                  <a:pt x="94236" y="105620"/>
                  <a:pt x="98573" y="101587"/>
                </a:cubicBezTo>
                <a:cubicBezTo>
                  <a:pt x="107293" y="93536"/>
                  <a:pt x="112983" y="82383"/>
                  <a:pt x="114504" y="70745"/>
                </a:cubicBezTo>
                <a:lnTo>
                  <a:pt x="114504" y="70745"/>
                </a:lnTo>
                <a:cubicBezTo>
                  <a:pt x="114241" y="73209"/>
                  <a:pt x="113723" y="75683"/>
                  <a:pt x="113077" y="78150"/>
                </a:cubicBezTo>
                <a:cubicBezTo>
                  <a:pt x="112440" y="80624"/>
                  <a:pt x="111543" y="83060"/>
                  <a:pt x="110506" y="85453"/>
                </a:cubicBezTo>
                <a:cubicBezTo>
                  <a:pt x="110233" y="86045"/>
                  <a:pt x="109993" y="86654"/>
                  <a:pt x="109690" y="87237"/>
                </a:cubicBezTo>
                <a:lnTo>
                  <a:pt x="108801" y="88994"/>
                </a:lnTo>
                <a:cubicBezTo>
                  <a:pt x="108154" y="90140"/>
                  <a:pt x="107525" y="91300"/>
                  <a:pt x="106790" y="92403"/>
                </a:cubicBezTo>
                <a:cubicBezTo>
                  <a:pt x="105364" y="94629"/>
                  <a:pt x="103782" y="96780"/>
                  <a:pt x="101998" y="98754"/>
                </a:cubicBezTo>
                <a:cubicBezTo>
                  <a:pt x="100227" y="100737"/>
                  <a:pt x="98313" y="102594"/>
                  <a:pt x="96270" y="104278"/>
                </a:cubicBezTo>
                <a:cubicBezTo>
                  <a:pt x="94223" y="105934"/>
                  <a:pt x="92057" y="107433"/>
                  <a:pt x="89786" y="108764"/>
                </a:cubicBezTo>
                <a:cubicBezTo>
                  <a:pt x="85268" y="111376"/>
                  <a:pt x="80420" y="113206"/>
                  <a:pt x="75602" y="114184"/>
                </a:cubicBezTo>
                <a:cubicBezTo>
                  <a:pt x="71849" y="114994"/>
                  <a:pt x="68065" y="115385"/>
                  <a:pt x="64333" y="115385"/>
                </a:cubicBezTo>
                <a:cubicBezTo>
                  <a:pt x="61243" y="115385"/>
                  <a:pt x="58189" y="115117"/>
                  <a:pt x="55217" y="114596"/>
                </a:cubicBezTo>
                <a:cubicBezTo>
                  <a:pt x="48650" y="113446"/>
                  <a:pt x="42471" y="111032"/>
                  <a:pt x="37036" y="107613"/>
                </a:cubicBezTo>
                <a:cubicBezTo>
                  <a:pt x="31603" y="104193"/>
                  <a:pt x="26903" y="99776"/>
                  <a:pt x="23258" y="94686"/>
                </a:cubicBezTo>
                <a:cubicBezTo>
                  <a:pt x="19606" y="89600"/>
                  <a:pt x="17002" y="83853"/>
                  <a:pt x="15638" y="77869"/>
                </a:cubicBezTo>
                <a:lnTo>
                  <a:pt x="15421" y="76897"/>
                </a:lnTo>
                <a:lnTo>
                  <a:pt x="15254" y="75910"/>
                </a:lnTo>
                <a:cubicBezTo>
                  <a:pt x="15151" y="75252"/>
                  <a:pt x="15009" y="74600"/>
                  <a:pt x="14949" y="73935"/>
                </a:cubicBezTo>
                <a:cubicBezTo>
                  <a:pt x="14197" y="72314"/>
                  <a:pt x="13579" y="70805"/>
                  <a:pt x="13052" y="69430"/>
                </a:cubicBezTo>
                <a:cubicBezTo>
                  <a:pt x="12769" y="68758"/>
                  <a:pt x="12474" y="68122"/>
                  <a:pt x="12174" y="67544"/>
                </a:cubicBezTo>
                <a:cubicBezTo>
                  <a:pt x="11870" y="66964"/>
                  <a:pt x="11622" y="66440"/>
                  <a:pt x="11333" y="66000"/>
                </a:cubicBezTo>
                <a:cubicBezTo>
                  <a:pt x="10774" y="65119"/>
                  <a:pt x="10199" y="64566"/>
                  <a:pt x="9637" y="64566"/>
                </a:cubicBezTo>
                <a:cubicBezTo>
                  <a:pt x="9078" y="64566"/>
                  <a:pt x="8532" y="65119"/>
                  <a:pt x="8028" y="66470"/>
                </a:cubicBezTo>
                <a:cubicBezTo>
                  <a:pt x="7908" y="66809"/>
                  <a:pt x="7768" y="67198"/>
                  <a:pt x="7669" y="67639"/>
                </a:cubicBezTo>
                <a:cubicBezTo>
                  <a:pt x="7573" y="68079"/>
                  <a:pt x="7480" y="68574"/>
                  <a:pt x="7394" y="69126"/>
                </a:cubicBezTo>
                <a:cubicBezTo>
                  <a:pt x="7196" y="70234"/>
                  <a:pt x="7144" y="71559"/>
                  <a:pt x="7107" y="73149"/>
                </a:cubicBezTo>
                <a:lnTo>
                  <a:pt x="7594" y="75895"/>
                </a:lnTo>
                <a:cubicBezTo>
                  <a:pt x="7812" y="76899"/>
                  <a:pt x="8058" y="77948"/>
                  <a:pt x="8286" y="78899"/>
                </a:cubicBezTo>
                <a:lnTo>
                  <a:pt x="8967" y="81301"/>
                </a:lnTo>
                <a:cubicBezTo>
                  <a:pt x="9049" y="81607"/>
                  <a:pt x="9145" y="81846"/>
                  <a:pt x="9198" y="82016"/>
                </a:cubicBezTo>
                <a:lnTo>
                  <a:pt x="9285" y="82277"/>
                </a:lnTo>
                <a:cubicBezTo>
                  <a:pt x="9130" y="82997"/>
                  <a:pt x="8798" y="83242"/>
                  <a:pt x="8380" y="83242"/>
                </a:cubicBezTo>
                <a:cubicBezTo>
                  <a:pt x="7982" y="83242"/>
                  <a:pt x="7506" y="83021"/>
                  <a:pt x="7031" y="82777"/>
                </a:cubicBezTo>
                <a:lnTo>
                  <a:pt x="7031" y="82777"/>
                </a:lnTo>
                <a:cubicBezTo>
                  <a:pt x="10048" y="92890"/>
                  <a:pt x="15946" y="102144"/>
                  <a:pt x="23782" y="109324"/>
                </a:cubicBezTo>
                <a:cubicBezTo>
                  <a:pt x="31603" y="116541"/>
                  <a:pt x="41466" y="121570"/>
                  <a:pt x="51966" y="123767"/>
                </a:cubicBezTo>
                <a:cubicBezTo>
                  <a:pt x="55255" y="124449"/>
                  <a:pt x="58602" y="124804"/>
                  <a:pt x="61943" y="124917"/>
                </a:cubicBezTo>
                <a:cubicBezTo>
                  <a:pt x="62695" y="124941"/>
                  <a:pt x="63448" y="124953"/>
                  <a:pt x="64201" y="124953"/>
                </a:cubicBezTo>
                <a:cubicBezTo>
                  <a:pt x="66791" y="124953"/>
                  <a:pt x="69381" y="124804"/>
                  <a:pt x="71949" y="124454"/>
                </a:cubicBezTo>
                <a:cubicBezTo>
                  <a:pt x="75260" y="124019"/>
                  <a:pt x="78532" y="123324"/>
                  <a:pt x="81736" y="122378"/>
                </a:cubicBezTo>
                <a:cubicBezTo>
                  <a:pt x="84935" y="121430"/>
                  <a:pt x="88038" y="120187"/>
                  <a:pt x="91033" y="118736"/>
                </a:cubicBezTo>
                <a:cubicBezTo>
                  <a:pt x="94020" y="117274"/>
                  <a:pt x="96909" y="115606"/>
                  <a:pt x="99617" y="113681"/>
                </a:cubicBezTo>
                <a:cubicBezTo>
                  <a:pt x="102326" y="111765"/>
                  <a:pt x="104884" y="109645"/>
                  <a:pt x="107272" y="107339"/>
                </a:cubicBezTo>
                <a:cubicBezTo>
                  <a:pt x="109664" y="105044"/>
                  <a:pt x="111850" y="102542"/>
                  <a:pt x="113836" y="99893"/>
                </a:cubicBezTo>
                <a:cubicBezTo>
                  <a:pt x="115823" y="97243"/>
                  <a:pt x="117619" y="94449"/>
                  <a:pt x="119182" y="91528"/>
                </a:cubicBezTo>
                <a:lnTo>
                  <a:pt x="119182" y="91528"/>
                </a:lnTo>
                <a:cubicBezTo>
                  <a:pt x="116041" y="97527"/>
                  <a:pt x="111982" y="103008"/>
                  <a:pt x="107158" y="107674"/>
                </a:cubicBezTo>
                <a:cubicBezTo>
                  <a:pt x="102321" y="112320"/>
                  <a:pt x="96795" y="116239"/>
                  <a:pt x="90758" y="119087"/>
                </a:cubicBezTo>
                <a:cubicBezTo>
                  <a:pt x="87749" y="120520"/>
                  <a:pt x="84631" y="121713"/>
                  <a:pt x="81435" y="122654"/>
                </a:cubicBezTo>
                <a:cubicBezTo>
                  <a:pt x="78237" y="123571"/>
                  <a:pt x="74970" y="124220"/>
                  <a:pt x="71681" y="124620"/>
                </a:cubicBezTo>
                <a:cubicBezTo>
                  <a:pt x="70856" y="124701"/>
                  <a:pt x="70035" y="124818"/>
                  <a:pt x="69209" y="124869"/>
                </a:cubicBezTo>
                <a:lnTo>
                  <a:pt x="66731" y="125015"/>
                </a:lnTo>
                <a:cubicBezTo>
                  <a:pt x="65861" y="125030"/>
                  <a:pt x="64991" y="125048"/>
                  <a:pt x="64123" y="125048"/>
                </a:cubicBezTo>
                <a:cubicBezTo>
                  <a:pt x="63340" y="125048"/>
                  <a:pt x="62558" y="125033"/>
                  <a:pt x="61777" y="124986"/>
                </a:cubicBezTo>
                <a:cubicBezTo>
                  <a:pt x="58481" y="124840"/>
                  <a:pt x="55189" y="124466"/>
                  <a:pt x="51965" y="123767"/>
                </a:cubicBezTo>
                <a:cubicBezTo>
                  <a:pt x="41426" y="121653"/>
                  <a:pt x="31405" y="116691"/>
                  <a:pt x="23394" y="109419"/>
                </a:cubicBezTo>
                <a:cubicBezTo>
                  <a:pt x="15358" y="102189"/>
                  <a:pt x="9291" y="92739"/>
                  <a:pt x="6134" y="82351"/>
                </a:cubicBezTo>
                <a:cubicBezTo>
                  <a:pt x="5944" y="82269"/>
                  <a:pt x="5759" y="82217"/>
                  <a:pt x="5592" y="82217"/>
                </a:cubicBezTo>
                <a:cubicBezTo>
                  <a:pt x="4866" y="82217"/>
                  <a:pt x="4480" y="83213"/>
                  <a:pt x="5466" y="87118"/>
                </a:cubicBezTo>
                <a:cubicBezTo>
                  <a:pt x="5557" y="87543"/>
                  <a:pt x="5685" y="88026"/>
                  <a:pt x="5838" y="88565"/>
                </a:cubicBezTo>
                <a:cubicBezTo>
                  <a:pt x="5992" y="89103"/>
                  <a:pt x="6221" y="89677"/>
                  <a:pt x="6458" y="90309"/>
                </a:cubicBezTo>
                <a:cubicBezTo>
                  <a:pt x="6918" y="91575"/>
                  <a:pt x="7600" y="92982"/>
                  <a:pt x="8369" y="94526"/>
                </a:cubicBezTo>
                <a:cubicBezTo>
                  <a:pt x="9966" y="97581"/>
                  <a:pt x="12226" y="101025"/>
                  <a:pt x="14997" y="104324"/>
                </a:cubicBezTo>
                <a:cubicBezTo>
                  <a:pt x="17761" y="107628"/>
                  <a:pt x="21053" y="110754"/>
                  <a:pt x="24432" y="113401"/>
                </a:cubicBezTo>
                <a:cubicBezTo>
                  <a:pt x="27810" y="116061"/>
                  <a:pt x="31275" y="118233"/>
                  <a:pt x="34275" y="119920"/>
                </a:cubicBezTo>
                <a:cubicBezTo>
                  <a:pt x="38443" y="122323"/>
                  <a:pt x="42882" y="124219"/>
                  <a:pt x="47499" y="125570"/>
                </a:cubicBezTo>
                <a:cubicBezTo>
                  <a:pt x="52174" y="126928"/>
                  <a:pt x="57068" y="127706"/>
                  <a:pt x="62011" y="127915"/>
                </a:cubicBezTo>
                <a:cubicBezTo>
                  <a:pt x="62894" y="127950"/>
                  <a:pt x="63780" y="127968"/>
                  <a:pt x="64668" y="127968"/>
                </a:cubicBezTo>
                <a:cubicBezTo>
                  <a:pt x="68741" y="127968"/>
                  <a:pt x="72847" y="127587"/>
                  <a:pt x="76887" y="126752"/>
                </a:cubicBezTo>
                <a:cubicBezTo>
                  <a:pt x="81830" y="125750"/>
                  <a:pt x="86637" y="124165"/>
                  <a:pt x="91207" y="122031"/>
                </a:cubicBezTo>
                <a:cubicBezTo>
                  <a:pt x="95771" y="119862"/>
                  <a:pt x="100072" y="117177"/>
                  <a:pt x="104023" y="114027"/>
                </a:cubicBezTo>
                <a:cubicBezTo>
                  <a:pt x="107950" y="110863"/>
                  <a:pt x="111495" y="107245"/>
                  <a:pt x="114596" y="103302"/>
                </a:cubicBezTo>
                <a:cubicBezTo>
                  <a:pt x="120761" y="95387"/>
                  <a:pt x="125075" y="86110"/>
                  <a:pt x="127106" y="76508"/>
                </a:cubicBezTo>
                <a:cubicBezTo>
                  <a:pt x="127275" y="75635"/>
                  <a:pt x="127487" y="74765"/>
                  <a:pt x="127614" y="73882"/>
                </a:cubicBezTo>
                <a:lnTo>
                  <a:pt x="128009" y="71235"/>
                </a:lnTo>
                <a:lnTo>
                  <a:pt x="128270" y="68572"/>
                </a:lnTo>
                <a:lnTo>
                  <a:pt x="128332" y="67905"/>
                </a:lnTo>
                <a:lnTo>
                  <a:pt x="128362" y="67236"/>
                </a:lnTo>
                <a:lnTo>
                  <a:pt x="128421" y="65900"/>
                </a:lnTo>
                <a:cubicBezTo>
                  <a:pt x="128538" y="62338"/>
                  <a:pt x="128416" y="58751"/>
                  <a:pt x="127910" y="55199"/>
                </a:cubicBezTo>
                <a:cubicBezTo>
                  <a:pt x="127420" y="51642"/>
                  <a:pt x="126634" y="48132"/>
                  <a:pt x="125559" y="44706"/>
                </a:cubicBezTo>
                <a:cubicBezTo>
                  <a:pt x="124496" y="41275"/>
                  <a:pt x="123078" y="37958"/>
                  <a:pt x="121435" y="34770"/>
                </a:cubicBezTo>
                <a:cubicBezTo>
                  <a:pt x="119782" y="31587"/>
                  <a:pt x="117872" y="28537"/>
                  <a:pt x="115711" y="25677"/>
                </a:cubicBezTo>
                <a:cubicBezTo>
                  <a:pt x="113541" y="22828"/>
                  <a:pt x="111143" y="20162"/>
                  <a:pt x="108540" y="17704"/>
                </a:cubicBezTo>
                <a:cubicBezTo>
                  <a:pt x="103354" y="12776"/>
                  <a:pt x="97313" y="8782"/>
                  <a:pt x="90819" y="5836"/>
                </a:cubicBezTo>
                <a:cubicBezTo>
                  <a:pt x="86296" y="3832"/>
                  <a:pt x="81572" y="2319"/>
                  <a:pt x="76726" y="1324"/>
                </a:cubicBezTo>
                <a:cubicBezTo>
                  <a:pt x="72349" y="428"/>
                  <a:pt x="67868" y="1"/>
                  <a:pt x="63394"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9" name="Google Shape;3079;p49"/>
          <p:cNvGrpSpPr/>
          <p:nvPr/>
        </p:nvGrpSpPr>
        <p:grpSpPr>
          <a:xfrm>
            <a:off x="5883351" y="2710665"/>
            <a:ext cx="1708001" cy="1486757"/>
            <a:chOff x="800375" y="238175"/>
            <a:chExt cx="6018325" cy="5238750"/>
          </a:xfrm>
        </p:grpSpPr>
        <p:sp>
          <p:nvSpPr>
            <p:cNvPr id="3080" name="Google Shape;3080;p49"/>
            <p:cNvSpPr/>
            <p:nvPr/>
          </p:nvSpPr>
          <p:spPr>
            <a:xfrm>
              <a:off x="800375" y="416025"/>
              <a:ext cx="6018325" cy="5060900"/>
            </a:xfrm>
            <a:custGeom>
              <a:rect b="b" l="l" r="r" t="t"/>
              <a:pathLst>
                <a:path extrusionOk="0" h="202436" w="240733">
                  <a:moveTo>
                    <a:pt x="208404" y="1"/>
                  </a:moveTo>
                  <a:lnTo>
                    <a:pt x="120366" y="82069"/>
                  </a:lnTo>
                  <a:lnTo>
                    <a:pt x="0" y="82069"/>
                  </a:lnTo>
                  <a:cubicBezTo>
                    <a:pt x="0" y="148545"/>
                    <a:pt x="53888" y="202436"/>
                    <a:pt x="120366" y="202436"/>
                  </a:cubicBezTo>
                  <a:cubicBezTo>
                    <a:pt x="186844" y="202436"/>
                    <a:pt x="240732" y="148545"/>
                    <a:pt x="240732" y="82069"/>
                  </a:cubicBezTo>
                  <a:cubicBezTo>
                    <a:pt x="240732" y="50349"/>
                    <a:pt x="228456" y="21501"/>
                    <a:pt x="208404"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9"/>
            <p:cNvSpPr/>
            <p:nvPr/>
          </p:nvSpPr>
          <p:spPr>
            <a:xfrm>
              <a:off x="1606200" y="238175"/>
              <a:ext cx="4381875" cy="4227925"/>
            </a:xfrm>
            <a:custGeom>
              <a:rect b="b" l="l" r="r" t="t"/>
              <a:pathLst>
                <a:path extrusionOk="0" h="169117" w="175275">
                  <a:moveTo>
                    <a:pt x="121358" y="157275"/>
                  </a:moveTo>
                  <a:lnTo>
                    <a:pt x="121358" y="157275"/>
                  </a:lnTo>
                  <a:cubicBezTo>
                    <a:pt x="120874" y="157407"/>
                    <a:pt x="120708" y="157456"/>
                    <a:pt x="120717" y="157456"/>
                  </a:cubicBezTo>
                  <a:cubicBezTo>
                    <a:pt x="120729" y="157456"/>
                    <a:pt x="121054" y="157369"/>
                    <a:pt x="121358" y="157275"/>
                  </a:cubicBezTo>
                  <a:close/>
                  <a:moveTo>
                    <a:pt x="107855" y="12882"/>
                  </a:moveTo>
                  <a:cubicBezTo>
                    <a:pt x="111927" y="14192"/>
                    <a:pt x="115914" y="15767"/>
                    <a:pt x="119767" y="17623"/>
                  </a:cubicBezTo>
                  <a:cubicBezTo>
                    <a:pt x="120214" y="17839"/>
                    <a:pt x="120658" y="18063"/>
                    <a:pt x="121103" y="18283"/>
                  </a:cubicBezTo>
                  <a:lnTo>
                    <a:pt x="121103" y="18283"/>
                  </a:lnTo>
                  <a:cubicBezTo>
                    <a:pt x="121327" y="18399"/>
                    <a:pt x="121551" y="18514"/>
                    <a:pt x="121774" y="18633"/>
                  </a:cubicBezTo>
                  <a:cubicBezTo>
                    <a:pt x="122714" y="19132"/>
                    <a:pt x="123646" y="19650"/>
                    <a:pt x="124568" y="20185"/>
                  </a:cubicBezTo>
                  <a:cubicBezTo>
                    <a:pt x="126332" y="21208"/>
                    <a:pt x="128056" y="22295"/>
                    <a:pt x="129741" y="23446"/>
                  </a:cubicBezTo>
                  <a:cubicBezTo>
                    <a:pt x="132997" y="25669"/>
                    <a:pt x="136083" y="28131"/>
                    <a:pt x="138975" y="30812"/>
                  </a:cubicBezTo>
                  <a:cubicBezTo>
                    <a:pt x="139172" y="30994"/>
                    <a:pt x="139720" y="31523"/>
                    <a:pt x="139724" y="31523"/>
                  </a:cubicBezTo>
                  <a:cubicBezTo>
                    <a:pt x="139725" y="31523"/>
                    <a:pt x="139697" y="31495"/>
                    <a:pt x="139629" y="31427"/>
                  </a:cubicBezTo>
                  <a:lnTo>
                    <a:pt x="139629" y="31427"/>
                  </a:lnTo>
                  <a:cubicBezTo>
                    <a:pt x="139898" y="31692"/>
                    <a:pt x="140167" y="31955"/>
                    <a:pt x="140433" y="32222"/>
                  </a:cubicBezTo>
                  <a:cubicBezTo>
                    <a:pt x="141155" y="32947"/>
                    <a:pt x="141863" y="33686"/>
                    <a:pt x="142558" y="34441"/>
                  </a:cubicBezTo>
                  <a:cubicBezTo>
                    <a:pt x="143836" y="35829"/>
                    <a:pt x="145062" y="37263"/>
                    <a:pt x="146237" y="38742"/>
                  </a:cubicBezTo>
                  <a:cubicBezTo>
                    <a:pt x="148576" y="41688"/>
                    <a:pt x="150701" y="44797"/>
                    <a:pt x="152593" y="48047"/>
                  </a:cubicBezTo>
                  <a:cubicBezTo>
                    <a:pt x="153497" y="49595"/>
                    <a:pt x="154336" y="51175"/>
                    <a:pt x="155142" y="52774"/>
                  </a:cubicBezTo>
                  <a:cubicBezTo>
                    <a:pt x="155192" y="52874"/>
                    <a:pt x="155231" y="52950"/>
                    <a:pt x="155259" y="53006"/>
                  </a:cubicBezTo>
                  <a:lnTo>
                    <a:pt x="155259" y="53006"/>
                  </a:lnTo>
                  <a:cubicBezTo>
                    <a:pt x="155286" y="53065"/>
                    <a:pt x="155328" y="53155"/>
                    <a:pt x="155390" y="53289"/>
                  </a:cubicBezTo>
                  <a:cubicBezTo>
                    <a:pt x="155577" y="53691"/>
                    <a:pt x="155766" y="54095"/>
                    <a:pt x="155950" y="54501"/>
                  </a:cubicBezTo>
                  <a:cubicBezTo>
                    <a:pt x="156353" y="55392"/>
                    <a:pt x="156740" y="56291"/>
                    <a:pt x="157110" y="57196"/>
                  </a:cubicBezTo>
                  <a:cubicBezTo>
                    <a:pt x="158484" y="60553"/>
                    <a:pt x="159639" y="63997"/>
                    <a:pt x="160566" y="67505"/>
                  </a:cubicBezTo>
                  <a:cubicBezTo>
                    <a:pt x="161487" y="70993"/>
                    <a:pt x="162191" y="74534"/>
                    <a:pt x="162670" y="78109"/>
                  </a:cubicBezTo>
                  <a:cubicBezTo>
                    <a:pt x="162787" y="78977"/>
                    <a:pt x="162892" y="79848"/>
                    <a:pt x="162982" y="80721"/>
                  </a:cubicBezTo>
                  <a:cubicBezTo>
                    <a:pt x="163027" y="81156"/>
                    <a:pt x="163070" y="81592"/>
                    <a:pt x="163108" y="82028"/>
                  </a:cubicBezTo>
                  <a:cubicBezTo>
                    <a:pt x="163128" y="82239"/>
                    <a:pt x="163198" y="83264"/>
                    <a:pt x="163203" y="83264"/>
                  </a:cubicBezTo>
                  <a:cubicBezTo>
                    <a:pt x="163204" y="83264"/>
                    <a:pt x="163198" y="83143"/>
                    <a:pt x="163179" y="82827"/>
                  </a:cubicBezTo>
                  <a:lnTo>
                    <a:pt x="163179" y="82827"/>
                  </a:lnTo>
                  <a:cubicBezTo>
                    <a:pt x="163285" y="84573"/>
                    <a:pt x="163365" y="86316"/>
                    <a:pt x="163380" y="88065"/>
                  </a:cubicBezTo>
                  <a:cubicBezTo>
                    <a:pt x="163443" y="95258"/>
                    <a:pt x="162637" y="102461"/>
                    <a:pt x="160953" y="109454"/>
                  </a:cubicBezTo>
                  <a:cubicBezTo>
                    <a:pt x="160762" y="110249"/>
                    <a:pt x="160560" y="111040"/>
                    <a:pt x="160346" y="111827"/>
                  </a:cubicBezTo>
                  <a:cubicBezTo>
                    <a:pt x="160316" y="111940"/>
                    <a:pt x="160187" y="112397"/>
                    <a:pt x="160113" y="112663"/>
                  </a:cubicBezTo>
                  <a:lnTo>
                    <a:pt x="160113" y="112663"/>
                  </a:lnTo>
                  <a:cubicBezTo>
                    <a:pt x="160033" y="112929"/>
                    <a:pt x="159868" y="113485"/>
                    <a:pt x="159819" y="113643"/>
                  </a:cubicBezTo>
                  <a:cubicBezTo>
                    <a:pt x="159290" y="115357"/>
                    <a:pt x="158707" y="117052"/>
                    <a:pt x="158067" y="118729"/>
                  </a:cubicBezTo>
                  <a:cubicBezTo>
                    <a:pt x="156829" y="121982"/>
                    <a:pt x="155382" y="125148"/>
                    <a:pt x="153730" y="128212"/>
                  </a:cubicBezTo>
                  <a:cubicBezTo>
                    <a:pt x="152908" y="129735"/>
                    <a:pt x="152028" y="131220"/>
                    <a:pt x="151115" y="132689"/>
                  </a:cubicBezTo>
                  <a:cubicBezTo>
                    <a:pt x="151070" y="132762"/>
                    <a:pt x="151032" y="132824"/>
                    <a:pt x="151000" y="132876"/>
                  </a:cubicBezTo>
                  <a:lnTo>
                    <a:pt x="151000" y="132876"/>
                  </a:lnTo>
                  <a:cubicBezTo>
                    <a:pt x="150978" y="132907"/>
                    <a:pt x="150952" y="132945"/>
                    <a:pt x="150920" y="132992"/>
                  </a:cubicBezTo>
                  <a:cubicBezTo>
                    <a:pt x="150684" y="133339"/>
                    <a:pt x="150453" y="133691"/>
                    <a:pt x="150217" y="134038"/>
                  </a:cubicBezTo>
                  <a:cubicBezTo>
                    <a:pt x="149717" y="134766"/>
                    <a:pt x="149206" y="135484"/>
                    <a:pt x="148682" y="136194"/>
                  </a:cubicBezTo>
                  <a:cubicBezTo>
                    <a:pt x="146638" y="138961"/>
                    <a:pt x="144394" y="141574"/>
                    <a:pt x="141968" y="144012"/>
                  </a:cubicBezTo>
                  <a:cubicBezTo>
                    <a:pt x="141671" y="144310"/>
                    <a:pt x="141369" y="144602"/>
                    <a:pt x="141071" y="144896"/>
                  </a:cubicBezTo>
                  <a:cubicBezTo>
                    <a:pt x="141034" y="144932"/>
                    <a:pt x="141001" y="144964"/>
                    <a:pt x="140972" y="144992"/>
                  </a:cubicBezTo>
                  <a:lnTo>
                    <a:pt x="140972" y="144992"/>
                  </a:lnTo>
                  <a:cubicBezTo>
                    <a:pt x="140946" y="145016"/>
                    <a:pt x="140918" y="145042"/>
                    <a:pt x="140886" y="145071"/>
                  </a:cubicBezTo>
                  <a:cubicBezTo>
                    <a:pt x="140202" y="145693"/>
                    <a:pt x="139514" y="146311"/>
                    <a:pt x="138809" y="146910"/>
                  </a:cubicBezTo>
                  <a:cubicBezTo>
                    <a:pt x="137491" y="148031"/>
                    <a:pt x="136130" y="149099"/>
                    <a:pt x="134724" y="150113"/>
                  </a:cubicBezTo>
                  <a:cubicBezTo>
                    <a:pt x="134071" y="150585"/>
                    <a:pt x="133409" y="151046"/>
                    <a:pt x="132737" y="151493"/>
                  </a:cubicBezTo>
                  <a:cubicBezTo>
                    <a:pt x="132382" y="151729"/>
                    <a:pt x="132026" y="151961"/>
                    <a:pt x="131668" y="152190"/>
                  </a:cubicBezTo>
                  <a:cubicBezTo>
                    <a:pt x="131496" y="152300"/>
                    <a:pt x="131323" y="152407"/>
                    <a:pt x="131151" y="152516"/>
                  </a:cubicBezTo>
                  <a:lnTo>
                    <a:pt x="131151" y="152516"/>
                  </a:lnTo>
                  <a:cubicBezTo>
                    <a:pt x="129636" y="153393"/>
                    <a:pt x="128114" y="154248"/>
                    <a:pt x="126541" y="155020"/>
                  </a:cubicBezTo>
                  <a:cubicBezTo>
                    <a:pt x="124971" y="155793"/>
                    <a:pt x="123370" y="156501"/>
                    <a:pt x="121740" y="157145"/>
                  </a:cubicBezTo>
                  <a:cubicBezTo>
                    <a:pt x="121641" y="157184"/>
                    <a:pt x="121502" y="157230"/>
                    <a:pt x="121358" y="157275"/>
                  </a:cubicBezTo>
                  <a:lnTo>
                    <a:pt x="121358" y="157275"/>
                  </a:lnTo>
                  <a:cubicBezTo>
                    <a:pt x="121436" y="157254"/>
                    <a:pt x="121522" y="157230"/>
                    <a:pt x="121617" y="157204"/>
                  </a:cubicBezTo>
                  <a:lnTo>
                    <a:pt x="121617" y="157204"/>
                  </a:lnTo>
                  <a:cubicBezTo>
                    <a:pt x="121192" y="157320"/>
                    <a:pt x="120777" y="157508"/>
                    <a:pt x="120360" y="157652"/>
                  </a:cubicBezTo>
                  <a:cubicBezTo>
                    <a:pt x="119426" y="157975"/>
                    <a:pt x="118484" y="158276"/>
                    <a:pt x="117535" y="158556"/>
                  </a:cubicBezTo>
                  <a:cubicBezTo>
                    <a:pt x="115777" y="159076"/>
                    <a:pt x="114001" y="159525"/>
                    <a:pt x="112205" y="159901"/>
                  </a:cubicBezTo>
                  <a:cubicBezTo>
                    <a:pt x="111749" y="159998"/>
                    <a:pt x="111291" y="160089"/>
                    <a:pt x="110833" y="160176"/>
                  </a:cubicBezTo>
                  <a:cubicBezTo>
                    <a:pt x="110749" y="160192"/>
                    <a:pt x="110665" y="160208"/>
                    <a:pt x="110581" y="160223"/>
                  </a:cubicBezTo>
                  <a:lnTo>
                    <a:pt x="110581" y="160223"/>
                  </a:lnTo>
                  <a:cubicBezTo>
                    <a:pt x="110475" y="160208"/>
                    <a:pt x="110364" y="160201"/>
                    <a:pt x="110248" y="160201"/>
                  </a:cubicBezTo>
                  <a:cubicBezTo>
                    <a:pt x="109391" y="160201"/>
                    <a:pt x="108285" y="160578"/>
                    <a:pt x="107496" y="160674"/>
                  </a:cubicBezTo>
                  <a:cubicBezTo>
                    <a:pt x="105505" y="160915"/>
                    <a:pt x="103508" y="161078"/>
                    <a:pt x="101501" y="161161"/>
                  </a:cubicBezTo>
                  <a:cubicBezTo>
                    <a:pt x="100496" y="161203"/>
                    <a:pt x="99492" y="161227"/>
                    <a:pt x="98485" y="161232"/>
                  </a:cubicBezTo>
                  <a:cubicBezTo>
                    <a:pt x="98435" y="161232"/>
                    <a:pt x="98385" y="161232"/>
                    <a:pt x="98334" y="161232"/>
                  </a:cubicBezTo>
                  <a:cubicBezTo>
                    <a:pt x="97925" y="161232"/>
                    <a:pt x="97518" y="161227"/>
                    <a:pt x="97109" y="161226"/>
                  </a:cubicBezTo>
                  <a:cubicBezTo>
                    <a:pt x="97039" y="161226"/>
                    <a:pt x="96936" y="161227"/>
                    <a:pt x="96830" y="161229"/>
                  </a:cubicBezTo>
                  <a:lnTo>
                    <a:pt x="96830" y="161229"/>
                  </a:lnTo>
                  <a:cubicBezTo>
                    <a:pt x="96654" y="161222"/>
                    <a:pt x="96478" y="161212"/>
                    <a:pt x="96305" y="161206"/>
                  </a:cubicBezTo>
                  <a:cubicBezTo>
                    <a:pt x="91854" y="161038"/>
                    <a:pt x="87420" y="160522"/>
                    <a:pt x="83040" y="159720"/>
                  </a:cubicBezTo>
                  <a:cubicBezTo>
                    <a:pt x="81909" y="159513"/>
                    <a:pt x="80781" y="159287"/>
                    <a:pt x="79657" y="159043"/>
                  </a:cubicBezTo>
                  <a:cubicBezTo>
                    <a:pt x="79154" y="158933"/>
                    <a:pt x="78652" y="158819"/>
                    <a:pt x="78150" y="158704"/>
                  </a:cubicBezTo>
                  <a:lnTo>
                    <a:pt x="78150" y="158704"/>
                  </a:lnTo>
                  <a:cubicBezTo>
                    <a:pt x="78293" y="158736"/>
                    <a:pt x="78356" y="158750"/>
                    <a:pt x="78361" y="158750"/>
                  </a:cubicBezTo>
                  <a:cubicBezTo>
                    <a:pt x="78386" y="158750"/>
                    <a:pt x="76997" y="158417"/>
                    <a:pt x="76745" y="158351"/>
                  </a:cubicBezTo>
                  <a:cubicBezTo>
                    <a:pt x="73633" y="157538"/>
                    <a:pt x="70562" y="156512"/>
                    <a:pt x="67533" y="155426"/>
                  </a:cubicBezTo>
                  <a:cubicBezTo>
                    <a:pt x="64596" y="154372"/>
                    <a:pt x="61698" y="153209"/>
                    <a:pt x="58844" y="151938"/>
                  </a:cubicBezTo>
                  <a:cubicBezTo>
                    <a:pt x="57512" y="151344"/>
                    <a:pt x="56192" y="150723"/>
                    <a:pt x="54884" y="150078"/>
                  </a:cubicBezTo>
                  <a:cubicBezTo>
                    <a:pt x="53578" y="149433"/>
                    <a:pt x="53099" y="149184"/>
                    <a:pt x="51400" y="148240"/>
                  </a:cubicBezTo>
                  <a:cubicBezTo>
                    <a:pt x="46663" y="145608"/>
                    <a:pt x="42129" y="142602"/>
                    <a:pt x="37921" y="139185"/>
                  </a:cubicBezTo>
                  <a:cubicBezTo>
                    <a:pt x="36955" y="138401"/>
                    <a:pt x="36008" y="137596"/>
                    <a:pt x="35079" y="136770"/>
                  </a:cubicBezTo>
                  <a:cubicBezTo>
                    <a:pt x="34621" y="136364"/>
                    <a:pt x="34171" y="135951"/>
                    <a:pt x="33721" y="135536"/>
                  </a:cubicBezTo>
                  <a:cubicBezTo>
                    <a:pt x="33625" y="135447"/>
                    <a:pt x="33530" y="135357"/>
                    <a:pt x="33436" y="135268"/>
                  </a:cubicBezTo>
                  <a:lnTo>
                    <a:pt x="33436" y="135268"/>
                  </a:lnTo>
                  <a:cubicBezTo>
                    <a:pt x="33436" y="135268"/>
                    <a:pt x="33436" y="135269"/>
                    <a:pt x="33436" y="135269"/>
                  </a:cubicBezTo>
                  <a:cubicBezTo>
                    <a:pt x="33438" y="135269"/>
                    <a:pt x="33012" y="134863"/>
                    <a:pt x="32919" y="134769"/>
                  </a:cubicBezTo>
                  <a:cubicBezTo>
                    <a:pt x="31163" y="133026"/>
                    <a:pt x="29477" y="131217"/>
                    <a:pt x="27893" y="129317"/>
                  </a:cubicBezTo>
                  <a:cubicBezTo>
                    <a:pt x="24957" y="125795"/>
                    <a:pt x="22358" y="121994"/>
                    <a:pt x="20174" y="117963"/>
                  </a:cubicBezTo>
                  <a:cubicBezTo>
                    <a:pt x="19916" y="117487"/>
                    <a:pt x="19664" y="117007"/>
                    <a:pt x="19417" y="116525"/>
                  </a:cubicBezTo>
                  <a:cubicBezTo>
                    <a:pt x="19296" y="116284"/>
                    <a:pt x="19176" y="116042"/>
                    <a:pt x="19054" y="115801"/>
                  </a:cubicBezTo>
                  <a:cubicBezTo>
                    <a:pt x="19052" y="115796"/>
                    <a:pt x="19049" y="115791"/>
                    <a:pt x="19047" y="115786"/>
                  </a:cubicBezTo>
                  <a:lnTo>
                    <a:pt x="19047" y="115786"/>
                  </a:lnTo>
                  <a:cubicBezTo>
                    <a:pt x="19037" y="115764"/>
                    <a:pt x="19026" y="115741"/>
                    <a:pt x="19014" y="115717"/>
                  </a:cubicBezTo>
                  <a:cubicBezTo>
                    <a:pt x="18518" y="114653"/>
                    <a:pt x="18037" y="113584"/>
                    <a:pt x="17593" y="112496"/>
                  </a:cubicBezTo>
                  <a:cubicBezTo>
                    <a:pt x="16796" y="110550"/>
                    <a:pt x="16094" y="108566"/>
                    <a:pt x="15490" y="106548"/>
                  </a:cubicBezTo>
                  <a:cubicBezTo>
                    <a:pt x="14259" y="102439"/>
                    <a:pt x="13442" y="98219"/>
                    <a:pt x="13049" y="93948"/>
                  </a:cubicBezTo>
                  <a:cubicBezTo>
                    <a:pt x="13026" y="93693"/>
                    <a:pt x="13004" y="93438"/>
                    <a:pt x="12983" y="93183"/>
                  </a:cubicBezTo>
                  <a:cubicBezTo>
                    <a:pt x="12982" y="93172"/>
                    <a:pt x="12981" y="93162"/>
                    <a:pt x="12980" y="93153"/>
                  </a:cubicBezTo>
                  <a:lnTo>
                    <a:pt x="12980" y="93153"/>
                  </a:lnTo>
                  <a:cubicBezTo>
                    <a:pt x="12980" y="93150"/>
                    <a:pt x="12980" y="93147"/>
                    <a:pt x="12980" y="93144"/>
                  </a:cubicBezTo>
                  <a:cubicBezTo>
                    <a:pt x="12953" y="92685"/>
                    <a:pt x="12926" y="92225"/>
                    <a:pt x="12906" y="91766"/>
                  </a:cubicBezTo>
                  <a:cubicBezTo>
                    <a:pt x="12858" y="90644"/>
                    <a:pt x="12840" y="89521"/>
                    <a:pt x="12849" y="88398"/>
                  </a:cubicBezTo>
                  <a:cubicBezTo>
                    <a:pt x="12867" y="86255"/>
                    <a:pt x="12989" y="84118"/>
                    <a:pt x="13213" y="81984"/>
                  </a:cubicBezTo>
                  <a:cubicBezTo>
                    <a:pt x="13427" y="79951"/>
                    <a:pt x="13732" y="77932"/>
                    <a:pt x="14127" y="75926"/>
                  </a:cubicBezTo>
                  <a:cubicBezTo>
                    <a:pt x="14325" y="74923"/>
                    <a:pt x="14545" y="73922"/>
                    <a:pt x="14788" y="72928"/>
                  </a:cubicBezTo>
                  <a:cubicBezTo>
                    <a:pt x="14909" y="72431"/>
                    <a:pt x="15035" y="71933"/>
                    <a:pt x="15167" y="71438"/>
                  </a:cubicBezTo>
                  <a:cubicBezTo>
                    <a:pt x="15233" y="71191"/>
                    <a:pt x="15303" y="70943"/>
                    <a:pt x="15370" y="70696"/>
                  </a:cubicBezTo>
                  <a:cubicBezTo>
                    <a:pt x="15393" y="70611"/>
                    <a:pt x="15411" y="70544"/>
                    <a:pt x="15425" y="70491"/>
                  </a:cubicBezTo>
                  <a:lnTo>
                    <a:pt x="15425" y="70491"/>
                  </a:lnTo>
                  <a:cubicBezTo>
                    <a:pt x="15434" y="70462"/>
                    <a:pt x="15445" y="70428"/>
                    <a:pt x="15458" y="70389"/>
                  </a:cubicBezTo>
                  <a:cubicBezTo>
                    <a:pt x="16750" y="66336"/>
                    <a:pt x="18252" y="62393"/>
                    <a:pt x="20171" y="58591"/>
                  </a:cubicBezTo>
                  <a:cubicBezTo>
                    <a:pt x="21139" y="56675"/>
                    <a:pt x="22189" y="54804"/>
                    <a:pt x="23319" y="52977"/>
                  </a:cubicBezTo>
                  <a:cubicBezTo>
                    <a:pt x="23458" y="52754"/>
                    <a:pt x="23601" y="52533"/>
                    <a:pt x="23739" y="52309"/>
                  </a:cubicBezTo>
                  <a:cubicBezTo>
                    <a:pt x="23749" y="52293"/>
                    <a:pt x="23758" y="52278"/>
                    <a:pt x="23767" y="52263"/>
                  </a:cubicBezTo>
                  <a:lnTo>
                    <a:pt x="23767" y="52263"/>
                  </a:lnTo>
                  <a:cubicBezTo>
                    <a:pt x="24040" y="51850"/>
                    <a:pt x="24314" y="51439"/>
                    <a:pt x="24593" y="51030"/>
                  </a:cubicBezTo>
                  <a:cubicBezTo>
                    <a:pt x="25223" y="50112"/>
                    <a:pt x="25871" y="49208"/>
                    <a:pt x="26541" y="48317"/>
                  </a:cubicBezTo>
                  <a:cubicBezTo>
                    <a:pt x="27890" y="46521"/>
                    <a:pt x="29317" y="44787"/>
                    <a:pt x="30823" y="43115"/>
                  </a:cubicBezTo>
                  <a:cubicBezTo>
                    <a:pt x="31545" y="42311"/>
                    <a:pt x="32284" y="41523"/>
                    <a:pt x="33040" y="40750"/>
                  </a:cubicBezTo>
                  <a:cubicBezTo>
                    <a:pt x="33381" y="40402"/>
                    <a:pt x="33725" y="40056"/>
                    <a:pt x="34074" y="39713"/>
                  </a:cubicBezTo>
                  <a:cubicBezTo>
                    <a:pt x="34307" y="39485"/>
                    <a:pt x="35057" y="38785"/>
                    <a:pt x="35050" y="38785"/>
                  </a:cubicBezTo>
                  <a:lnTo>
                    <a:pt x="35050" y="38785"/>
                  </a:lnTo>
                  <a:cubicBezTo>
                    <a:pt x="35050" y="38785"/>
                    <a:pt x="35041" y="38792"/>
                    <a:pt x="35024" y="38808"/>
                  </a:cubicBezTo>
                  <a:lnTo>
                    <a:pt x="35024" y="38808"/>
                  </a:lnTo>
                  <a:cubicBezTo>
                    <a:pt x="38334" y="35812"/>
                    <a:pt x="41818" y="33049"/>
                    <a:pt x="45565" y="30610"/>
                  </a:cubicBezTo>
                  <a:cubicBezTo>
                    <a:pt x="46031" y="30307"/>
                    <a:pt x="46509" y="30023"/>
                    <a:pt x="46973" y="29716"/>
                  </a:cubicBezTo>
                  <a:lnTo>
                    <a:pt x="46973" y="29716"/>
                  </a:lnTo>
                  <a:cubicBezTo>
                    <a:pt x="47129" y="29624"/>
                    <a:pt x="47284" y="29530"/>
                    <a:pt x="47441" y="29437"/>
                  </a:cubicBezTo>
                  <a:cubicBezTo>
                    <a:pt x="48527" y="28796"/>
                    <a:pt x="49628" y="28180"/>
                    <a:pt x="50744" y="27590"/>
                  </a:cubicBezTo>
                  <a:cubicBezTo>
                    <a:pt x="52909" y="26444"/>
                    <a:pt x="55122" y="25393"/>
                    <a:pt x="57384" y="24440"/>
                  </a:cubicBezTo>
                  <a:cubicBezTo>
                    <a:pt x="57874" y="24233"/>
                    <a:pt x="58367" y="24030"/>
                    <a:pt x="58862" y="23833"/>
                  </a:cubicBezTo>
                  <a:cubicBezTo>
                    <a:pt x="59104" y="23737"/>
                    <a:pt x="60349" y="23327"/>
                    <a:pt x="60242" y="23327"/>
                  </a:cubicBezTo>
                  <a:cubicBezTo>
                    <a:pt x="60221" y="23327"/>
                    <a:pt x="60150" y="23343"/>
                    <a:pt x="60011" y="23379"/>
                  </a:cubicBezTo>
                  <a:cubicBezTo>
                    <a:pt x="59865" y="23417"/>
                    <a:pt x="59794" y="23433"/>
                    <a:pt x="59778" y="23433"/>
                  </a:cubicBezTo>
                  <a:cubicBezTo>
                    <a:pt x="59698" y="23433"/>
                    <a:pt x="60951" y="23044"/>
                    <a:pt x="61190" y="22962"/>
                  </a:cubicBezTo>
                  <a:cubicBezTo>
                    <a:pt x="61816" y="22744"/>
                    <a:pt x="62446" y="22532"/>
                    <a:pt x="63079" y="22328"/>
                  </a:cubicBezTo>
                  <a:cubicBezTo>
                    <a:pt x="65539" y="21537"/>
                    <a:pt x="68030" y="20853"/>
                    <a:pt x="70554" y="20278"/>
                  </a:cubicBezTo>
                  <a:cubicBezTo>
                    <a:pt x="71781" y="19997"/>
                    <a:pt x="73015" y="19742"/>
                    <a:pt x="74253" y="19513"/>
                  </a:cubicBezTo>
                  <a:cubicBezTo>
                    <a:pt x="74501" y="19467"/>
                    <a:pt x="74752" y="19423"/>
                    <a:pt x="75000" y="19377"/>
                  </a:cubicBezTo>
                  <a:lnTo>
                    <a:pt x="75000" y="19377"/>
                  </a:lnTo>
                  <a:cubicBezTo>
                    <a:pt x="75023" y="19373"/>
                    <a:pt x="75049" y="19370"/>
                    <a:pt x="75075" y="19366"/>
                  </a:cubicBezTo>
                  <a:cubicBezTo>
                    <a:pt x="75711" y="19270"/>
                    <a:pt x="76348" y="19169"/>
                    <a:pt x="76984" y="19080"/>
                  </a:cubicBezTo>
                  <a:cubicBezTo>
                    <a:pt x="79721" y="18699"/>
                    <a:pt x="82472" y="18435"/>
                    <a:pt x="85235" y="18287"/>
                  </a:cubicBezTo>
                  <a:cubicBezTo>
                    <a:pt x="86586" y="18213"/>
                    <a:pt x="87939" y="18167"/>
                    <a:pt x="89293" y="18149"/>
                  </a:cubicBezTo>
                  <a:cubicBezTo>
                    <a:pt x="89813" y="18141"/>
                    <a:pt x="90333" y="18137"/>
                    <a:pt x="90853" y="18137"/>
                  </a:cubicBezTo>
                  <a:cubicBezTo>
                    <a:pt x="91019" y="18137"/>
                    <a:pt x="91186" y="18137"/>
                    <a:pt x="91352" y="18138"/>
                  </a:cubicBezTo>
                  <a:cubicBezTo>
                    <a:pt x="91591" y="18140"/>
                    <a:pt x="92698" y="18163"/>
                    <a:pt x="92887" y="18163"/>
                  </a:cubicBezTo>
                  <a:cubicBezTo>
                    <a:pt x="92943" y="18163"/>
                    <a:pt x="92918" y="18161"/>
                    <a:pt x="92765" y="18156"/>
                  </a:cubicBezTo>
                  <a:lnTo>
                    <a:pt x="92765" y="18156"/>
                  </a:lnTo>
                  <a:cubicBezTo>
                    <a:pt x="95524" y="18247"/>
                    <a:pt x="98273" y="18437"/>
                    <a:pt x="101017" y="18723"/>
                  </a:cubicBezTo>
                  <a:cubicBezTo>
                    <a:pt x="101267" y="18749"/>
                    <a:pt x="101524" y="18762"/>
                    <a:pt x="101786" y="18762"/>
                  </a:cubicBezTo>
                  <a:cubicBezTo>
                    <a:pt x="104157" y="18762"/>
                    <a:pt x="106889" y="17691"/>
                    <a:pt x="107892" y="15462"/>
                  </a:cubicBezTo>
                  <a:cubicBezTo>
                    <a:pt x="108325" y="14503"/>
                    <a:pt x="108249" y="13615"/>
                    <a:pt x="107855" y="12882"/>
                  </a:cubicBezTo>
                  <a:close/>
                  <a:moveTo>
                    <a:pt x="75005" y="1"/>
                  </a:moveTo>
                  <a:cubicBezTo>
                    <a:pt x="71173" y="1"/>
                    <a:pt x="67341" y="130"/>
                    <a:pt x="63513" y="388"/>
                  </a:cubicBezTo>
                  <a:cubicBezTo>
                    <a:pt x="61177" y="550"/>
                    <a:pt x="57974" y="2072"/>
                    <a:pt x="57702" y="4709"/>
                  </a:cubicBezTo>
                  <a:cubicBezTo>
                    <a:pt x="57444" y="7211"/>
                    <a:pt x="60118" y="8276"/>
                    <a:pt x="62207" y="8276"/>
                  </a:cubicBezTo>
                  <a:cubicBezTo>
                    <a:pt x="62345" y="8276"/>
                    <a:pt x="62479" y="8271"/>
                    <a:pt x="62611" y="8262"/>
                  </a:cubicBezTo>
                  <a:cubicBezTo>
                    <a:pt x="65591" y="8056"/>
                    <a:pt x="68578" y="7921"/>
                    <a:pt x="71566" y="7878"/>
                  </a:cubicBezTo>
                  <a:cubicBezTo>
                    <a:pt x="72309" y="7867"/>
                    <a:pt x="73053" y="7862"/>
                    <a:pt x="73796" y="7862"/>
                  </a:cubicBezTo>
                  <a:cubicBezTo>
                    <a:pt x="74425" y="7862"/>
                    <a:pt x="75053" y="7866"/>
                    <a:pt x="75682" y="7873"/>
                  </a:cubicBezTo>
                  <a:cubicBezTo>
                    <a:pt x="75953" y="7878"/>
                    <a:pt x="76223" y="7884"/>
                    <a:pt x="76493" y="7887"/>
                  </a:cubicBezTo>
                  <a:cubicBezTo>
                    <a:pt x="76557" y="7888"/>
                    <a:pt x="76613" y="7889"/>
                    <a:pt x="76661" y="7889"/>
                  </a:cubicBezTo>
                  <a:lnTo>
                    <a:pt x="76661" y="7889"/>
                  </a:lnTo>
                  <a:cubicBezTo>
                    <a:pt x="76687" y="7890"/>
                    <a:pt x="76714" y="7891"/>
                    <a:pt x="76744" y="7892"/>
                  </a:cubicBezTo>
                  <a:cubicBezTo>
                    <a:pt x="77474" y="7917"/>
                    <a:pt x="78205" y="7941"/>
                    <a:pt x="78935" y="7975"/>
                  </a:cubicBezTo>
                  <a:cubicBezTo>
                    <a:pt x="84166" y="8213"/>
                    <a:pt x="89388" y="8749"/>
                    <a:pt x="94551" y="9637"/>
                  </a:cubicBezTo>
                  <a:cubicBezTo>
                    <a:pt x="95669" y="9829"/>
                    <a:pt x="96786" y="10038"/>
                    <a:pt x="97898" y="10264"/>
                  </a:cubicBezTo>
                  <a:cubicBezTo>
                    <a:pt x="98213" y="10328"/>
                    <a:pt x="98529" y="10393"/>
                    <a:pt x="98844" y="10460"/>
                  </a:cubicBezTo>
                  <a:lnTo>
                    <a:pt x="98844" y="10460"/>
                  </a:lnTo>
                  <a:cubicBezTo>
                    <a:pt x="96785" y="10349"/>
                    <a:pt x="94727" y="10293"/>
                    <a:pt x="92671" y="10293"/>
                  </a:cubicBezTo>
                  <a:cubicBezTo>
                    <a:pt x="73748" y="10293"/>
                    <a:pt x="55058" y="15038"/>
                    <a:pt x="38946" y="25385"/>
                  </a:cubicBezTo>
                  <a:cubicBezTo>
                    <a:pt x="23276" y="35448"/>
                    <a:pt x="10787" y="51053"/>
                    <a:pt x="5376" y="68958"/>
                  </a:cubicBezTo>
                  <a:cubicBezTo>
                    <a:pt x="0" y="86744"/>
                    <a:pt x="1481" y="105604"/>
                    <a:pt x="10199" y="122082"/>
                  </a:cubicBezTo>
                  <a:cubicBezTo>
                    <a:pt x="20677" y="141889"/>
                    <a:pt x="40399" y="155010"/>
                    <a:pt x="61016" y="162490"/>
                  </a:cubicBezTo>
                  <a:cubicBezTo>
                    <a:pt x="72415" y="166626"/>
                    <a:pt x="84623" y="169117"/>
                    <a:pt x="96789" y="169117"/>
                  </a:cubicBezTo>
                  <a:cubicBezTo>
                    <a:pt x="104272" y="169117"/>
                    <a:pt x="111738" y="168175"/>
                    <a:pt x="118991" y="166093"/>
                  </a:cubicBezTo>
                  <a:cubicBezTo>
                    <a:pt x="134118" y="161750"/>
                    <a:pt x="147606" y="152582"/>
                    <a:pt x="157103" y="140018"/>
                  </a:cubicBezTo>
                  <a:cubicBezTo>
                    <a:pt x="166150" y="128048"/>
                    <a:pt x="171660" y="113616"/>
                    <a:pt x="173459" y="98750"/>
                  </a:cubicBezTo>
                  <a:cubicBezTo>
                    <a:pt x="175275" y="83748"/>
                    <a:pt x="173361" y="68103"/>
                    <a:pt x="167579" y="54117"/>
                  </a:cubicBezTo>
                  <a:cubicBezTo>
                    <a:pt x="161389" y="39147"/>
                    <a:pt x="151055" y="26216"/>
                    <a:pt x="137624" y="17107"/>
                  </a:cubicBezTo>
                  <a:cubicBezTo>
                    <a:pt x="121178" y="5953"/>
                    <a:pt x="101260" y="883"/>
                    <a:pt x="81568" y="127"/>
                  </a:cubicBezTo>
                  <a:cubicBezTo>
                    <a:pt x="79380" y="43"/>
                    <a:pt x="77193" y="1"/>
                    <a:pt x="75005"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9"/>
            <p:cNvSpPr/>
            <p:nvPr/>
          </p:nvSpPr>
          <p:spPr>
            <a:xfrm>
              <a:off x="2578500" y="1236725"/>
              <a:ext cx="2462050" cy="2462075"/>
            </a:xfrm>
            <a:custGeom>
              <a:rect b="b" l="l" r="r" t="t"/>
              <a:pathLst>
                <a:path extrusionOk="0" h="98483" w="98482">
                  <a:moveTo>
                    <a:pt x="49241" y="0"/>
                  </a:moveTo>
                  <a:cubicBezTo>
                    <a:pt x="36182" y="0"/>
                    <a:pt x="23657" y="5189"/>
                    <a:pt x="14422" y="14422"/>
                  </a:cubicBezTo>
                  <a:cubicBezTo>
                    <a:pt x="5188" y="23658"/>
                    <a:pt x="0" y="36182"/>
                    <a:pt x="0" y="49241"/>
                  </a:cubicBezTo>
                  <a:cubicBezTo>
                    <a:pt x="0" y="62301"/>
                    <a:pt x="5188" y="74825"/>
                    <a:pt x="14422" y="84060"/>
                  </a:cubicBezTo>
                  <a:cubicBezTo>
                    <a:pt x="23657" y="93294"/>
                    <a:pt x="36182" y="98482"/>
                    <a:pt x="49241" y="98482"/>
                  </a:cubicBezTo>
                  <a:cubicBezTo>
                    <a:pt x="62300" y="98482"/>
                    <a:pt x="74825" y="93294"/>
                    <a:pt x="84060" y="84060"/>
                  </a:cubicBezTo>
                  <a:cubicBezTo>
                    <a:pt x="93294" y="74825"/>
                    <a:pt x="98482" y="62301"/>
                    <a:pt x="98482" y="49241"/>
                  </a:cubicBezTo>
                  <a:cubicBezTo>
                    <a:pt x="98482" y="36182"/>
                    <a:pt x="93294" y="23658"/>
                    <a:pt x="84060" y="14422"/>
                  </a:cubicBezTo>
                  <a:cubicBezTo>
                    <a:pt x="74825" y="5189"/>
                    <a:pt x="62300" y="0"/>
                    <a:pt x="49241"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9"/>
            <p:cNvSpPr/>
            <p:nvPr/>
          </p:nvSpPr>
          <p:spPr>
            <a:xfrm>
              <a:off x="2416550" y="1049700"/>
              <a:ext cx="2823325" cy="2810750"/>
            </a:xfrm>
            <a:custGeom>
              <a:rect b="b" l="l" r="r" t="t"/>
              <a:pathLst>
                <a:path extrusionOk="0" h="112430" w="112933">
                  <a:moveTo>
                    <a:pt x="86856" y="27984"/>
                  </a:moveTo>
                  <a:cubicBezTo>
                    <a:pt x="86823" y="28017"/>
                    <a:pt x="86835" y="28089"/>
                    <a:pt x="86918" y="28226"/>
                  </a:cubicBezTo>
                  <a:cubicBezTo>
                    <a:pt x="86834" y="28089"/>
                    <a:pt x="86823" y="28017"/>
                    <a:pt x="86856" y="27984"/>
                  </a:cubicBezTo>
                  <a:close/>
                  <a:moveTo>
                    <a:pt x="52929" y="98477"/>
                  </a:moveTo>
                  <a:lnTo>
                    <a:pt x="53545" y="98533"/>
                  </a:lnTo>
                  <a:lnTo>
                    <a:pt x="53962" y="98548"/>
                  </a:lnTo>
                  <a:lnTo>
                    <a:pt x="53962" y="98548"/>
                  </a:lnTo>
                  <a:cubicBezTo>
                    <a:pt x="53617" y="98527"/>
                    <a:pt x="53273" y="98503"/>
                    <a:pt x="52929" y="98477"/>
                  </a:cubicBezTo>
                  <a:close/>
                  <a:moveTo>
                    <a:pt x="104714" y="80413"/>
                  </a:moveTo>
                  <a:cubicBezTo>
                    <a:pt x="101955" y="85685"/>
                    <a:pt x="98389" y="90498"/>
                    <a:pt x="94150" y="94599"/>
                  </a:cubicBezTo>
                  <a:cubicBezTo>
                    <a:pt x="89900" y="98681"/>
                    <a:pt x="85045" y="102124"/>
                    <a:pt x="79740" y="104625"/>
                  </a:cubicBezTo>
                  <a:cubicBezTo>
                    <a:pt x="74464" y="107168"/>
                    <a:pt x="68800" y="108810"/>
                    <a:pt x="62980" y="109486"/>
                  </a:cubicBezTo>
                  <a:cubicBezTo>
                    <a:pt x="62256" y="109558"/>
                    <a:pt x="61536" y="109661"/>
                    <a:pt x="60809" y="109706"/>
                  </a:cubicBezTo>
                  <a:lnTo>
                    <a:pt x="58632" y="109835"/>
                  </a:lnTo>
                  <a:cubicBezTo>
                    <a:pt x="57872" y="109848"/>
                    <a:pt x="57112" y="109864"/>
                    <a:pt x="56353" y="109864"/>
                  </a:cubicBezTo>
                  <a:cubicBezTo>
                    <a:pt x="55661" y="109864"/>
                    <a:pt x="54970" y="109851"/>
                    <a:pt x="54279" y="109809"/>
                  </a:cubicBezTo>
                  <a:cubicBezTo>
                    <a:pt x="51383" y="109680"/>
                    <a:pt x="48492" y="109353"/>
                    <a:pt x="45659" y="108738"/>
                  </a:cubicBezTo>
                  <a:lnTo>
                    <a:pt x="45659" y="108738"/>
                  </a:lnTo>
                  <a:cubicBezTo>
                    <a:pt x="48547" y="109337"/>
                    <a:pt x="51488" y="109651"/>
                    <a:pt x="54424" y="109749"/>
                  </a:cubicBezTo>
                  <a:cubicBezTo>
                    <a:pt x="55086" y="109770"/>
                    <a:pt x="55748" y="109781"/>
                    <a:pt x="56411" y="109781"/>
                  </a:cubicBezTo>
                  <a:cubicBezTo>
                    <a:pt x="58685" y="109781"/>
                    <a:pt x="60960" y="109650"/>
                    <a:pt x="63215" y="109342"/>
                  </a:cubicBezTo>
                  <a:cubicBezTo>
                    <a:pt x="66125" y="108959"/>
                    <a:pt x="69000" y="108349"/>
                    <a:pt x="71814" y="107517"/>
                  </a:cubicBezTo>
                  <a:cubicBezTo>
                    <a:pt x="74624" y="106684"/>
                    <a:pt x="77351" y="105592"/>
                    <a:pt x="79982" y="104318"/>
                  </a:cubicBezTo>
                  <a:cubicBezTo>
                    <a:pt x="82607" y="103033"/>
                    <a:pt x="85145" y="101568"/>
                    <a:pt x="87524" y="99878"/>
                  </a:cubicBezTo>
                  <a:cubicBezTo>
                    <a:pt x="89904" y="98194"/>
                    <a:pt x="92151" y="96330"/>
                    <a:pt x="94248" y="94305"/>
                  </a:cubicBezTo>
                  <a:cubicBezTo>
                    <a:pt x="96350" y="92288"/>
                    <a:pt x="98274" y="90089"/>
                    <a:pt x="100017" y="87762"/>
                  </a:cubicBezTo>
                  <a:cubicBezTo>
                    <a:pt x="101763" y="85434"/>
                    <a:pt x="103341" y="82979"/>
                    <a:pt x="104714" y="80413"/>
                  </a:cubicBezTo>
                  <a:close/>
                  <a:moveTo>
                    <a:pt x="55689" y="0"/>
                  </a:moveTo>
                  <a:cubicBezTo>
                    <a:pt x="55245" y="0"/>
                    <a:pt x="54802" y="5"/>
                    <a:pt x="54358" y="15"/>
                  </a:cubicBezTo>
                  <a:cubicBezTo>
                    <a:pt x="49982" y="116"/>
                    <a:pt x="45600" y="691"/>
                    <a:pt x="41363" y="1774"/>
                  </a:cubicBezTo>
                  <a:cubicBezTo>
                    <a:pt x="37157" y="2858"/>
                    <a:pt x="33085" y="4418"/>
                    <a:pt x="29229" y="6420"/>
                  </a:cubicBezTo>
                  <a:cubicBezTo>
                    <a:pt x="21582" y="10377"/>
                    <a:pt x="15119" y="16073"/>
                    <a:pt x="10344" y="22490"/>
                  </a:cubicBezTo>
                  <a:cubicBezTo>
                    <a:pt x="5556" y="28918"/>
                    <a:pt x="2531" y="36103"/>
                    <a:pt x="1148" y="42935"/>
                  </a:cubicBezTo>
                  <a:cubicBezTo>
                    <a:pt x="1" y="49051"/>
                    <a:pt x="397" y="53149"/>
                    <a:pt x="976" y="55312"/>
                  </a:cubicBezTo>
                  <a:cubicBezTo>
                    <a:pt x="1124" y="55856"/>
                    <a:pt x="1281" y="56284"/>
                    <a:pt x="1445" y="56604"/>
                  </a:cubicBezTo>
                  <a:cubicBezTo>
                    <a:pt x="1612" y="56914"/>
                    <a:pt x="1794" y="57093"/>
                    <a:pt x="1973" y="57197"/>
                  </a:cubicBezTo>
                  <a:cubicBezTo>
                    <a:pt x="2073" y="57252"/>
                    <a:pt x="2174" y="57280"/>
                    <a:pt x="2275" y="57280"/>
                  </a:cubicBezTo>
                  <a:cubicBezTo>
                    <a:pt x="2543" y="57280"/>
                    <a:pt x="2817" y="57090"/>
                    <a:pt x="3092" y="56721"/>
                  </a:cubicBezTo>
                  <a:cubicBezTo>
                    <a:pt x="3485" y="56180"/>
                    <a:pt x="3889" y="55287"/>
                    <a:pt x="4293" y="54101"/>
                  </a:cubicBezTo>
                  <a:cubicBezTo>
                    <a:pt x="4754" y="52918"/>
                    <a:pt x="5203" y="51439"/>
                    <a:pt x="5798" y="49726"/>
                  </a:cubicBezTo>
                  <a:cubicBezTo>
                    <a:pt x="6945" y="46301"/>
                    <a:pt x="8558" y="41935"/>
                    <a:pt x="11078" y="37186"/>
                  </a:cubicBezTo>
                  <a:lnTo>
                    <a:pt x="12281" y="37713"/>
                  </a:lnTo>
                  <a:cubicBezTo>
                    <a:pt x="11980" y="38292"/>
                    <a:pt x="11757" y="38873"/>
                    <a:pt x="11522" y="39418"/>
                  </a:cubicBezTo>
                  <a:cubicBezTo>
                    <a:pt x="11292" y="39964"/>
                    <a:pt x="11070" y="40483"/>
                    <a:pt x="10904" y="40993"/>
                  </a:cubicBezTo>
                  <a:lnTo>
                    <a:pt x="10408" y="42436"/>
                  </a:lnTo>
                  <a:cubicBezTo>
                    <a:pt x="10262" y="42893"/>
                    <a:pt x="10155" y="43337"/>
                    <a:pt x="10039" y="43751"/>
                  </a:cubicBezTo>
                  <a:cubicBezTo>
                    <a:pt x="9932" y="44167"/>
                    <a:pt x="9826" y="44557"/>
                    <a:pt x="9741" y="44929"/>
                  </a:cubicBezTo>
                  <a:lnTo>
                    <a:pt x="9549" y="45985"/>
                  </a:lnTo>
                  <a:cubicBezTo>
                    <a:pt x="9440" y="46644"/>
                    <a:pt x="9347" y="47214"/>
                    <a:pt x="9331" y="47718"/>
                  </a:cubicBezTo>
                  <a:cubicBezTo>
                    <a:pt x="9280" y="48721"/>
                    <a:pt x="9297" y="49409"/>
                    <a:pt x="9436" y="49882"/>
                  </a:cubicBezTo>
                  <a:cubicBezTo>
                    <a:pt x="9568" y="50353"/>
                    <a:pt x="9755" y="50598"/>
                    <a:pt x="9980" y="50707"/>
                  </a:cubicBezTo>
                  <a:cubicBezTo>
                    <a:pt x="10085" y="50759"/>
                    <a:pt x="10199" y="50780"/>
                    <a:pt x="10318" y="50780"/>
                  </a:cubicBezTo>
                  <a:cubicBezTo>
                    <a:pt x="10704" y="50780"/>
                    <a:pt x="11148" y="50558"/>
                    <a:pt x="11574" y="50412"/>
                  </a:cubicBezTo>
                  <a:cubicBezTo>
                    <a:pt x="11795" y="50335"/>
                    <a:pt x="12012" y="50278"/>
                    <a:pt x="12213" y="50278"/>
                  </a:cubicBezTo>
                  <a:cubicBezTo>
                    <a:pt x="12518" y="50278"/>
                    <a:pt x="12788" y="50409"/>
                    <a:pt x="12988" y="50797"/>
                  </a:cubicBezTo>
                  <a:cubicBezTo>
                    <a:pt x="14203" y="41392"/>
                    <a:pt x="19189" y="32512"/>
                    <a:pt x="26506" y="26792"/>
                  </a:cubicBezTo>
                  <a:lnTo>
                    <a:pt x="27202" y="26128"/>
                  </a:lnTo>
                  <a:lnTo>
                    <a:pt x="27597" y="25750"/>
                  </a:lnTo>
                  <a:lnTo>
                    <a:pt x="28035" y="25373"/>
                  </a:lnTo>
                  <a:lnTo>
                    <a:pt x="28968" y="24566"/>
                  </a:lnTo>
                  <a:cubicBezTo>
                    <a:pt x="29287" y="24289"/>
                    <a:pt x="29638" y="24034"/>
                    <a:pt x="29974" y="23764"/>
                  </a:cubicBezTo>
                  <a:cubicBezTo>
                    <a:pt x="31321" y="22682"/>
                    <a:pt x="32770" y="21741"/>
                    <a:pt x="33741" y="21129"/>
                  </a:cubicBezTo>
                  <a:cubicBezTo>
                    <a:pt x="39481" y="17582"/>
                    <a:pt x="46009" y="15460"/>
                    <a:pt x="52660" y="14987"/>
                  </a:cubicBezTo>
                  <a:cubicBezTo>
                    <a:pt x="53735" y="14901"/>
                    <a:pt x="54810" y="14859"/>
                    <a:pt x="55884" y="14859"/>
                  </a:cubicBezTo>
                  <a:cubicBezTo>
                    <a:pt x="61472" y="14859"/>
                    <a:pt x="67007" y="15998"/>
                    <a:pt x="72108" y="18122"/>
                  </a:cubicBezTo>
                  <a:cubicBezTo>
                    <a:pt x="75140" y="19414"/>
                    <a:pt x="78015" y="21048"/>
                    <a:pt x="80679" y="22990"/>
                  </a:cubicBezTo>
                  <a:cubicBezTo>
                    <a:pt x="83331" y="24939"/>
                    <a:pt x="85738" y="27210"/>
                    <a:pt x="87872" y="29704"/>
                  </a:cubicBezTo>
                  <a:cubicBezTo>
                    <a:pt x="90014" y="32196"/>
                    <a:pt x="91807" y="34966"/>
                    <a:pt x="93300" y="37876"/>
                  </a:cubicBezTo>
                  <a:cubicBezTo>
                    <a:pt x="93697" y="38593"/>
                    <a:pt x="93998" y="39355"/>
                    <a:pt x="94350" y="40093"/>
                  </a:cubicBezTo>
                  <a:cubicBezTo>
                    <a:pt x="94531" y="40460"/>
                    <a:pt x="94659" y="40848"/>
                    <a:pt x="94817" y="41225"/>
                  </a:cubicBezTo>
                  <a:cubicBezTo>
                    <a:pt x="94964" y="41606"/>
                    <a:pt x="95126" y="41981"/>
                    <a:pt x="95267" y="42365"/>
                  </a:cubicBezTo>
                  <a:cubicBezTo>
                    <a:pt x="95805" y="43909"/>
                    <a:pt x="96310" y="45464"/>
                    <a:pt x="96668" y="47059"/>
                  </a:cubicBezTo>
                  <a:cubicBezTo>
                    <a:pt x="98201" y="53450"/>
                    <a:pt x="98208" y="60112"/>
                    <a:pt x="96687" y="66506"/>
                  </a:cubicBezTo>
                  <a:cubicBezTo>
                    <a:pt x="96525" y="67306"/>
                    <a:pt x="96270" y="68084"/>
                    <a:pt x="96057" y="68872"/>
                  </a:cubicBezTo>
                  <a:cubicBezTo>
                    <a:pt x="95957" y="69268"/>
                    <a:pt x="95811" y="69649"/>
                    <a:pt x="95683" y="70037"/>
                  </a:cubicBezTo>
                  <a:lnTo>
                    <a:pt x="95293" y="71198"/>
                  </a:lnTo>
                  <a:lnTo>
                    <a:pt x="94843" y="72337"/>
                  </a:lnTo>
                  <a:cubicBezTo>
                    <a:pt x="94691" y="72716"/>
                    <a:pt x="94556" y="73102"/>
                    <a:pt x="94377" y="73470"/>
                  </a:cubicBezTo>
                  <a:cubicBezTo>
                    <a:pt x="94033" y="74211"/>
                    <a:pt x="93724" y="74968"/>
                    <a:pt x="93333" y="75686"/>
                  </a:cubicBezTo>
                  <a:cubicBezTo>
                    <a:pt x="91847" y="78594"/>
                    <a:pt x="90060" y="81364"/>
                    <a:pt x="87923" y="83849"/>
                  </a:cubicBezTo>
                  <a:cubicBezTo>
                    <a:pt x="85797" y="86339"/>
                    <a:pt x="83398" y="88605"/>
                    <a:pt x="80756" y="90549"/>
                  </a:cubicBezTo>
                  <a:cubicBezTo>
                    <a:pt x="78106" y="92483"/>
                    <a:pt x="75242" y="94107"/>
                    <a:pt x="72221" y="95392"/>
                  </a:cubicBezTo>
                  <a:cubicBezTo>
                    <a:pt x="69199" y="96661"/>
                    <a:pt x="66022" y="97550"/>
                    <a:pt x="62780" y="98079"/>
                  </a:cubicBezTo>
                  <a:lnTo>
                    <a:pt x="62173" y="98183"/>
                  </a:lnTo>
                  <a:cubicBezTo>
                    <a:pt x="61971" y="98212"/>
                    <a:pt x="61766" y="98231"/>
                    <a:pt x="61562" y="98257"/>
                  </a:cubicBezTo>
                  <a:lnTo>
                    <a:pt x="60337" y="98401"/>
                  </a:lnTo>
                  <a:cubicBezTo>
                    <a:pt x="59520" y="98489"/>
                    <a:pt x="58695" y="98515"/>
                    <a:pt x="57875" y="98581"/>
                  </a:cubicBezTo>
                  <a:cubicBezTo>
                    <a:pt x="57225" y="98581"/>
                    <a:pt x="56575" y="98606"/>
                    <a:pt x="55925" y="98606"/>
                  </a:cubicBezTo>
                  <a:cubicBezTo>
                    <a:pt x="55750" y="98606"/>
                    <a:pt x="55576" y="98604"/>
                    <a:pt x="55401" y="98599"/>
                  </a:cubicBezTo>
                  <a:lnTo>
                    <a:pt x="54163" y="98555"/>
                  </a:lnTo>
                  <a:lnTo>
                    <a:pt x="53962" y="98548"/>
                  </a:lnTo>
                  <a:lnTo>
                    <a:pt x="53962" y="98548"/>
                  </a:lnTo>
                  <a:cubicBezTo>
                    <a:pt x="54861" y="98602"/>
                    <a:pt x="55762" y="98634"/>
                    <a:pt x="56662" y="98634"/>
                  </a:cubicBezTo>
                  <a:cubicBezTo>
                    <a:pt x="57538" y="98634"/>
                    <a:pt x="58413" y="98604"/>
                    <a:pt x="59283" y="98535"/>
                  </a:cubicBezTo>
                  <a:cubicBezTo>
                    <a:pt x="61390" y="98387"/>
                    <a:pt x="63485" y="98120"/>
                    <a:pt x="65530" y="97644"/>
                  </a:cubicBezTo>
                  <a:cubicBezTo>
                    <a:pt x="67575" y="97180"/>
                    <a:pt x="69599" y="96604"/>
                    <a:pt x="71542" y="95825"/>
                  </a:cubicBezTo>
                  <a:cubicBezTo>
                    <a:pt x="73486" y="95054"/>
                    <a:pt x="75399" y="94190"/>
                    <a:pt x="77199" y="93127"/>
                  </a:cubicBezTo>
                  <a:cubicBezTo>
                    <a:pt x="84462" y="88980"/>
                    <a:pt x="90424" y="82623"/>
                    <a:pt x="94081" y="75122"/>
                  </a:cubicBezTo>
                  <a:cubicBezTo>
                    <a:pt x="94983" y="73240"/>
                    <a:pt x="95757" y="71300"/>
                    <a:pt x="96399" y="69313"/>
                  </a:cubicBezTo>
                  <a:cubicBezTo>
                    <a:pt x="97014" y="67319"/>
                    <a:pt x="97482" y="65278"/>
                    <a:pt x="97830" y="63214"/>
                  </a:cubicBezTo>
                  <a:cubicBezTo>
                    <a:pt x="98125" y="61141"/>
                    <a:pt x="98311" y="59047"/>
                    <a:pt x="98329" y="56937"/>
                  </a:cubicBezTo>
                  <a:cubicBezTo>
                    <a:pt x="98338" y="56412"/>
                    <a:pt x="98307" y="55885"/>
                    <a:pt x="98300" y="55358"/>
                  </a:cubicBezTo>
                  <a:lnTo>
                    <a:pt x="98283" y="54568"/>
                  </a:lnTo>
                  <a:lnTo>
                    <a:pt x="98223" y="53780"/>
                  </a:lnTo>
                  <a:cubicBezTo>
                    <a:pt x="98180" y="53256"/>
                    <a:pt x="98152" y="52729"/>
                    <a:pt x="98097" y="52205"/>
                  </a:cubicBezTo>
                  <a:lnTo>
                    <a:pt x="97897" y="50637"/>
                  </a:lnTo>
                  <a:cubicBezTo>
                    <a:pt x="96713" y="42294"/>
                    <a:pt x="92926" y="34256"/>
                    <a:pt x="86995" y="27966"/>
                  </a:cubicBezTo>
                  <a:lnTo>
                    <a:pt x="86995" y="27966"/>
                  </a:lnTo>
                  <a:cubicBezTo>
                    <a:pt x="87146" y="27984"/>
                    <a:pt x="87365" y="28067"/>
                    <a:pt x="87499" y="28067"/>
                  </a:cubicBezTo>
                  <a:cubicBezTo>
                    <a:pt x="87516" y="28067"/>
                    <a:pt x="87532" y="28066"/>
                    <a:pt x="87547" y="28063"/>
                  </a:cubicBezTo>
                  <a:cubicBezTo>
                    <a:pt x="87671" y="28034"/>
                    <a:pt x="87682" y="27854"/>
                    <a:pt x="87302" y="27341"/>
                  </a:cubicBezTo>
                  <a:lnTo>
                    <a:pt x="87302" y="27341"/>
                  </a:lnTo>
                  <a:cubicBezTo>
                    <a:pt x="88888" y="28906"/>
                    <a:pt x="90354" y="30592"/>
                    <a:pt x="91666" y="32386"/>
                  </a:cubicBezTo>
                  <a:cubicBezTo>
                    <a:pt x="92958" y="34190"/>
                    <a:pt x="94109" y="36090"/>
                    <a:pt x="95110" y="38071"/>
                  </a:cubicBezTo>
                  <a:cubicBezTo>
                    <a:pt x="97075" y="42036"/>
                    <a:pt x="98395" y="46300"/>
                    <a:pt x="98990" y="50652"/>
                  </a:cubicBezTo>
                  <a:cubicBezTo>
                    <a:pt x="99600" y="55002"/>
                    <a:pt x="99500" y="59448"/>
                    <a:pt x="98759" y="63734"/>
                  </a:cubicBezTo>
                  <a:cubicBezTo>
                    <a:pt x="98398" y="65884"/>
                    <a:pt x="97824" y="67984"/>
                    <a:pt x="97146" y="70041"/>
                  </a:cubicBezTo>
                  <a:lnTo>
                    <a:pt x="96601" y="71573"/>
                  </a:lnTo>
                  <a:cubicBezTo>
                    <a:pt x="96402" y="72075"/>
                    <a:pt x="96186" y="72573"/>
                    <a:pt x="95981" y="73074"/>
                  </a:cubicBezTo>
                  <a:cubicBezTo>
                    <a:pt x="95786" y="73580"/>
                    <a:pt x="95544" y="74063"/>
                    <a:pt x="95313" y="74552"/>
                  </a:cubicBezTo>
                  <a:cubicBezTo>
                    <a:pt x="95076" y="75039"/>
                    <a:pt x="94863" y="75535"/>
                    <a:pt x="94594" y="76005"/>
                  </a:cubicBezTo>
                  <a:cubicBezTo>
                    <a:pt x="90599" y="83684"/>
                    <a:pt x="84273" y="90063"/>
                    <a:pt x="76700" y="94212"/>
                  </a:cubicBezTo>
                  <a:cubicBezTo>
                    <a:pt x="74799" y="95235"/>
                    <a:pt x="72844" y="96170"/>
                    <a:pt x="70808" y="96911"/>
                  </a:cubicBezTo>
                  <a:cubicBezTo>
                    <a:pt x="68774" y="97652"/>
                    <a:pt x="66692" y="98280"/>
                    <a:pt x="64561" y="98741"/>
                  </a:cubicBezTo>
                  <a:cubicBezTo>
                    <a:pt x="62427" y="99180"/>
                    <a:pt x="60258" y="99498"/>
                    <a:pt x="58059" y="99661"/>
                  </a:cubicBezTo>
                  <a:cubicBezTo>
                    <a:pt x="56941" y="99727"/>
                    <a:pt x="55817" y="99763"/>
                    <a:pt x="54690" y="99763"/>
                  </a:cubicBezTo>
                  <a:cubicBezTo>
                    <a:pt x="53600" y="99763"/>
                    <a:pt x="52507" y="99729"/>
                    <a:pt x="51414" y="99657"/>
                  </a:cubicBezTo>
                  <a:lnTo>
                    <a:pt x="51543" y="98358"/>
                  </a:lnTo>
                  <a:cubicBezTo>
                    <a:pt x="45499" y="97693"/>
                    <a:pt x="39630" y="95650"/>
                    <a:pt x="34449" y="92440"/>
                  </a:cubicBezTo>
                  <a:cubicBezTo>
                    <a:pt x="29269" y="89231"/>
                    <a:pt x="24824" y="84814"/>
                    <a:pt x="21525" y="79670"/>
                  </a:cubicBezTo>
                  <a:cubicBezTo>
                    <a:pt x="20103" y="77566"/>
                    <a:pt x="18864" y="75555"/>
                    <a:pt x="17738" y="73649"/>
                  </a:cubicBezTo>
                  <a:cubicBezTo>
                    <a:pt x="16620" y="71742"/>
                    <a:pt x="15592" y="69940"/>
                    <a:pt x="14733" y="68222"/>
                  </a:cubicBezTo>
                  <a:lnTo>
                    <a:pt x="14733" y="68222"/>
                  </a:lnTo>
                  <a:cubicBezTo>
                    <a:pt x="15689" y="72794"/>
                    <a:pt x="17539" y="77267"/>
                    <a:pt x="20117" y="81377"/>
                  </a:cubicBezTo>
                  <a:cubicBezTo>
                    <a:pt x="20451" y="81882"/>
                    <a:pt x="20763" y="82404"/>
                    <a:pt x="21118" y="82899"/>
                  </a:cubicBezTo>
                  <a:lnTo>
                    <a:pt x="22191" y="84385"/>
                  </a:lnTo>
                  <a:lnTo>
                    <a:pt x="23338" y="85820"/>
                  </a:lnTo>
                  <a:cubicBezTo>
                    <a:pt x="23727" y="86295"/>
                    <a:pt x="24150" y="86743"/>
                    <a:pt x="24552" y="87209"/>
                  </a:cubicBezTo>
                  <a:cubicBezTo>
                    <a:pt x="26225" y="89042"/>
                    <a:pt x="28053" y="90729"/>
                    <a:pt x="30014" y="92248"/>
                  </a:cubicBezTo>
                  <a:cubicBezTo>
                    <a:pt x="37334" y="97966"/>
                    <a:pt x="46750" y="101202"/>
                    <a:pt x="56342" y="101202"/>
                  </a:cubicBezTo>
                  <a:cubicBezTo>
                    <a:pt x="57072" y="101202"/>
                    <a:pt x="57803" y="101183"/>
                    <a:pt x="58534" y="101145"/>
                  </a:cubicBezTo>
                  <a:cubicBezTo>
                    <a:pt x="61113" y="101038"/>
                    <a:pt x="63682" y="100677"/>
                    <a:pt x="66205" y="100097"/>
                  </a:cubicBezTo>
                  <a:cubicBezTo>
                    <a:pt x="68732" y="99518"/>
                    <a:pt x="71204" y="98721"/>
                    <a:pt x="73593" y="97713"/>
                  </a:cubicBezTo>
                  <a:cubicBezTo>
                    <a:pt x="78384" y="95708"/>
                    <a:pt x="82796" y="92795"/>
                    <a:pt x="86606" y="89252"/>
                  </a:cubicBezTo>
                  <a:cubicBezTo>
                    <a:pt x="94268" y="82177"/>
                    <a:pt x="99268" y="72378"/>
                    <a:pt x="100603" y="62153"/>
                  </a:cubicBezTo>
                  <a:lnTo>
                    <a:pt x="100603" y="62153"/>
                  </a:lnTo>
                  <a:cubicBezTo>
                    <a:pt x="100372" y="64320"/>
                    <a:pt x="99918" y="66491"/>
                    <a:pt x="99349" y="68660"/>
                  </a:cubicBezTo>
                  <a:cubicBezTo>
                    <a:pt x="98791" y="70832"/>
                    <a:pt x="98002" y="72973"/>
                    <a:pt x="97092" y="75074"/>
                  </a:cubicBezTo>
                  <a:cubicBezTo>
                    <a:pt x="96851" y="75595"/>
                    <a:pt x="96641" y="76131"/>
                    <a:pt x="96375" y="76642"/>
                  </a:cubicBezTo>
                  <a:lnTo>
                    <a:pt x="95593" y="78186"/>
                  </a:lnTo>
                  <a:cubicBezTo>
                    <a:pt x="95024" y="79192"/>
                    <a:pt x="94471" y="80214"/>
                    <a:pt x="93826" y="81182"/>
                  </a:cubicBezTo>
                  <a:cubicBezTo>
                    <a:pt x="92572" y="83137"/>
                    <a:pt x="91183" y="85027"/>
                    <a:pt x="89616" y="86762"/>
                  </a:cubicBezTo>
                  <a:cubicBezTo>
                    <a:pt x="88058" y="88504"/>
                    <a:pt x="86378" y="90136"/>
                    <a:pt x="84583" y="91615"/>
                  </a:cubicBezTo>
                  <a:cubicBezTo>
                    <a:pt x="82785" y="93070"/>
                    <a:pt x="80882" y="94387"/>
                    <a:pt x="78888" y="95557"/>
                  </a:cubicBezTo>
                  <a:cubicBezTo>
                    <a:pt x="74916" y="97853"/>
                    <a:pt x="70657" y="99460"/>
                    <a:pt x="66423" y="100320"/>
                  </a:cubicBezTo>
                  <a:cubicBezTo>
                    <a:pt x="63127" y="101031"/>
                    <a:pt x="59804" y="101375"/>
                    <a:pt x="56525" y="101375"/>
                  </a:cubicBezTo>
                  <a:cubicBezTo>
                    <a:pt x="53810" y="101375"/>
                    <a:pt x="51126" y="101139"/>
                    <a:pt x="48513" y="100681"/>
                  </a:cubicBezTo>
                  <a:cubicBezTo>
                    <a:pt x="42746" y="99670"/>
                    <a:pt x="37318" y="97549"/>
                    <a:pt x="32543" y="94545"/>
                  </a:cubicBezTo>
                  <a:cubicBezTo>
                    <a:pt x="27768" y="91543"/>
                    <a:pt x="23639" y="87660"/>
                    <a:pt x="20436" y="83188"/>
                  </a:cubicBezTo>
                  <a:cubicBezTo>
                    <a:pt x="17227" y="78720"/>
                    <a:pt x="14941" y="73672"/>
                    <a:pt x="13741" y="68414"/>
                  </a:cubicBezTo>
                  <a:lnTo>
                    <a:pt x="13550" y="67560"/>
                  </a:lnTo>
                  <a:lnTo>
                    <a:pt x="13404" y="66693"/>
                  </a:lnTo>
                  <a:cubicBezTo>
                    <a:pt x="13312" y="66114"/>
                    <a:pt x="13187" y="65543"/>
                    <a:pt x="13135" y="64957"/>
                  </a:cubicBezTo>
                  <a:cubicBezTo>
                    <a:pt x="12475" y="63533"/>
                    <a:pt x="11932" y="62207"/>
                    <a:pt x="11471" y="61000"/>
                  </a:cubicBezTo>
                  <a:cubicBezTo>
                    <a:pt x="11221" y="60410"/>
                    <a:pt x="10963" y="59850"/>
                    <a:pt x="10700" y="59342"/>
                  </a:cubicBezTo>
                  <a:cubicBezTo>
                    <a:pt x="10433" y="58833"/>
                    <a:pt x="10215" y="58372"/>
                    <a:pt x="9961" y="57985"/>
                  </a:cubicBezTo>
                  <a:cubicBezTo>
                    <a:pt x="9469" y="57212"/>
                    <a:pt x="8964" y="56725"/>
                    <a:pt x="8471" y="56725"/>
                  </a:cubicBezTo>
                  <a:cubicBezTo>
                    <a:pt x="7979" y="56727"/>
                    <a:pt x="7498" y="57212"/>
                    <a:pt x="7057" y="58400"/>
                  </a:cubicBezTo>
                  <a:cubicBezTo>
                    <a:pt x="6950" y="58697"/>
                    <a:pt x="6828" y="59039"/>
                    <a:pt x="6742" y="59426"/>
                  </a:cubicBezTo>
                  <a:cubicBezTo>
                    <a:pt x="6656" y="59814"/>
                    <a:pt x="6575" y="60248"/>
                    <a:pt x="6500" y="60732"/>
                  </a:cubicBezTo>
                  <a:cubicBezTo>
                    <a:pt x="6326" y="61706"/>
                    <a:pt x="6280" y="62871"/>
                    <a:pt x="6248" y="64268"/>
                  </a:cubicBezTo>
                  <a:lnTo>
                    <a:pt x="6675" y="66681"/>
                  </a:lnTo>
                  <a:cubicBezTo>
                    <a:pt x="6867" y="67563"/>
                    <a:pt x="7082" y="68485"/>
                    <a:pt x="7282" y="69321"/>
                  </a:cubicBezTo>
                  <a:lnTo>
                    <a:pt x="7881" y="71430"/>
                  </a:lnTo>
                  <a:cubicBezTo>
                    <a:pt x="7953" y="71699"/>
                    <a:pt x="8038" y="71909"/>
                    <a:pt x="8084" y="72059"/>
                  </a:cubicBezTo>
                  <a:lnTo>
                    <a:pt x="8160" y="72287"/>
                  </a:lnTo>
                  <a:cubicBezTo>
                    <a:pt x="8024" y="72920"/>
                    <a:pt x="7732" y="73135"/>
                    <a:pt x="7364" y="73135"/>
                  </a:cubicBezTo>
                  <a:cubicBezTo>
                    <a:pt x="7015" y="73135"/>
                    <a:pt x="6597" y="72941"/>
                    <a:pt x="6180" y="72725"/>
                  </a:cubicBezTo>
                  <a:lnTo>
                    <a:pt x="6180" y="72725"/>
                  </a:lnTo>
                  <a:cubicBezTo>
                    <a:pt x="8830" y="81612"/>
                    <a:pt x="14011" y="89741"/>
                    <a:pt x="20897" y="96051"/>
                  </a:cubicBezTo>
                  <a:cubicBezTo>
                    <a:pt x="27768" y="102390"/>
                    <a:pt x="36433" y="106808"/>
                    <a:pt x="45659" y="108738"/>
                  </a:cubicBezTo>
                  <a:cubicBezTo>
                    <a:pt x="36399" y="106881"/>
                    <a:pt x="27596" y="102522"/>
                    <a:pt x="20558" y="96132"/>
                  </a:cubicBezTo>
                  <a:cubicBezTo>
                    <a:pt x="13496" y="89779"/>
                    <a:pt x="8167" y="81478"/>
                    <a:pt x="5392" y="72352"/>
                  </a:cubicBezTo>
                  <a:cubicBezTo>
                    <a:pt x="5225" y="72280"/>
                    <a:pt x="5063" y="72234"/>
                    <a:pt x="4916" y="72234"/>
                  </a:cubicBezTo>
                  <a:cubicBezTo>
                    <a:pt x="4278" y="72234"/>
                    <a:pt x="3939" y="73109"/>
                    <a:pt x="4805" y="76540"/>
                  </a:cubicBezTo>
                  <a:cubicBezTo>
                    <a:pt x="4885" y="76912"/>
                    <a:pt x="4997" y="77338"/>
                    <a:pt x="5132" y="77811"/>
                  </a:cubicBezTo>
                  <a:cubicBezTo>
                    <a:pt x="5267" y="78284"/>
                    <a:pt x="5469" y="78788"/>
                    <a:pt x="5676" y="79342"/>
                  </a:cubicBezTo>
                  <a:cubicBezTo>
                    <a:pt x="6080" y="80456"/>
                    <a:pt x="6678" y="81692"/>
                    <a:pt x="7355" y="83047"/>
                  </a:cubicBezTo>
                  <a:cubicBezTo>
                    <a:pt x="8758" y="85732"/>
                    <a:pt x="10745" y="88757"/>
                    <a:pt x="13178" y="91657"/>
                  </a:cubicBezTo>
                  <a:cubicBezTo>
                    <a:pt x="15607" y="94559"/>
                    <a:pt x="18497" y="97304"/>
                    <a:pt x="21467" y="99632"/>
                  </a:cubicBezTo>
                  <a:cubicBezTo>
                    <a:pt x="24434" y="101967"/>
                    <a:pt x="27479" y="103875"/>
                    <a:pt x="30115" y="105360"/>
                  </a:cubicBezTo>
                  <a:cubicBezTo>
                    <a:pt x="33777" y="107469"/>
                    <a:pt x="37676" y="109136"/>
                    <a:pt x="41732" y="110324"/>
                  </a:cubicBezTo>
                  <a:cubicBezTo>
                    <a:pt x="45840" y="111516"/>
                    <a:pt x="50140" y="112200"/>
                    <a:pt x="54482" y="112382"/>
                  </a:cubicBezTo>
                  <a:cubicBezTo>
                    <a:pt x="55261" y="112414"/>
                    <a:pt x="56042" y="112430"/>
                    <a:pt x="56825" y="112430"/>
                  </a:cubicBezTo>
                  <a:cubicBezTo>
                    <a:pt x="60401" y="112430"/>
                    <a:pt x="64006" y="112095"/>
                    <a:pt x="67552" y="111362"/>
                  </a:cubicBezTo>
                  <a:cubicBezTo>
                    <a:pt x="71896" y="110480"/>
                    <a:pt x="76118" y="109088"/>
                    <a:pt x="80134" y="107212"/>
                  </a:cubicBezTo>
                  <a:cubicBezTo>
                    <a:pt x="84144" y="105307"/>
                    <a:pt x="87922" y="102947"/>
                    <a:pt x="91392" y="100180"/>
                  </a:cubicBezTo>
                  <a:cubicBezTo>
                    <a:pt x="94843" y="97401"/>
                    <a:pt x="97959" y="94224"/>
                    <a:pt x="100683" y="90758"/>
                  </a:cubicBezTo>
                  <a:cubicBezTo>
                    <a:pt x="106098" y="83804"/>
                    <a:pt x="109889" y="75654"/>
                    <a:pt x="111672" y="67219"/>
                  </a:cubicBezTo>
                  <a:cubicBezTo>
                    <a:pt x="111821" y="66451"/>
                    <a:pt x="112007" y="65687"/>
                    <a:pt x="112120" y="64911"/>
                  </a:cubicBezTo>
                  <a:lnTo>
                    <a:pt x="112467" y="62585"/>
                  </a:lnTo>
                  <a:lnTo>
                    <a:pt x="112696" y="60245"/>
                  </a:lnTo>
                  <a:lnTo>
                    <a:pt x="112749" y="59658"/>
                  </a:lnTo>
                  <a:lnTo>
                    <a:pt x="112777" y="59073"/>
                  </a:lnTo>
                  <a:lnTo>
                    <a:pt x="112828" y="57898"/>
                  </a:lnTo>
                  <a:cubicBezTo>
                    <a:pt x="112932" y="54768"/>
                    <a:pt x="112825" y="51617"/>
                    <a:pt x="112381" y="48497"/>
                  </a:cubicBezTo>
                  <a:cubicBezTo>
                    <a:pt x="111949" y="45372"/>
                    <a:pt x="111259" y="42288"/>
                    <a:pt x="110314" y="39278"/>
                  </a:cubicBezTo>
                  <a:cubicBezTo>
                    <a:pt x="109380" y="36262"/>
                    <a:pt x="108136" y="33349"/>
                    <a:pt x="106692" y="30549"/>
                  </a:cubicBezTo>
                  <a:cubicBezTo>
                    <a:pt x="105238" y="27752"/>
                    <a:pt x="103560" y="25073"/>
                    <a:pt x="101663" y="22561"/>
                  </a:cubicBezTo>
                  <a:cubicBezTo>
                    <a:pt x="99756" y="20058"/>
                    <a:pt x="97650" y="17715"/>
                    <a:pt x="95362" y="15555"/>
                  </a:cubicBezTo>
                  <a:cubicBezTo>
                    <a:pt x="90805" y="11224"/>
                    <a:pt x="85499" y="7715"/>
                    <a:pt x="79793" y="5126"/>
                  </a:cubicBezTo>
                  <a:cubicBezTo>
                    <a:pt x="75818" y="3367"/>
                    <a:pt x="71667" y="2038"/>
                    <a:pt x="67409" y="1162"/>
                  </a:cubicBezTo>
                  <a:cubicBezTo>
                    <a:pt x="63562" y="375"/>
                    <a:pt x="59623" y="0"/>
                    <a:pt x="55689"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4" name="Google Shape;3084;p49"/>
          <p:cNvSpPr txBox="1"/>
          <p:nvPr>
            <p:ph idx="4294967295" type="title"/>
          </p:nvPr>
        </p:nvSpPr>
        <p:spPr>
          <a:xfrm>
            <a:off x="1875591" y="3088633"/>
            <a:ext cx="906600" cy="496200"/>
          </a:xfrm>
          <a:prstGeom prst="rect">
            <a:avLst/>
          </a:prstGeom>
          <a:noFill/>
        </p:spPr>
        <p:txBody>
          <a:bodyPr anchorCtr="0" anchor="ctr" bIns="91425" lIns="91425" spcFirstLastPara="1" rIns="91425" wrap="square" tIns="91425">
            <a:noAutofit/>
          </a:bodyPr>
          <a:lstStyle/>
          <a:p>
            <a:pPr indent="0" lvl="0" marL="0" rtl="0" algn="l">
              <a:spcBef>
                <a:spcPts val="0"/>
              </a:spcBef>
              <a:spcAft>
                <a:spcPts val="0"/>
              </a:spcAft>
              <a:buNone/>
            </a:pPr>
            <a:r>
              <a:rPr lang="es" sz="2200"/>
              <a:t>30%</a:t>
            </a:r>
            <a:endParaRPr sz="2200"/>
          </a:p>
        </p:txBody>
      </p:sp>
      <p:sp>
        <p:nvSpPr>
          <p:cNvPr id="3085" name="Google Shape;3085;p49"/>
          <p:cNvSpPr txBox="1"/>
          <p:nvPr>
            <p:ph idx="4294967295" type="title"/>
          </p:nvPr>
        </p:nvSpPr>
        <p:spPr>
          <a:xfrm>
            <a:off x="4166256" y="2422893"/>
            <a:ext cx="906600" cy="5067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s" sz="2200"/>
              <a:t>85</a:t>
            </a:r>
            <a:r>
              <a:rPr lang="es" sz="2200"/>
              <a:t>%</a:t>
            </a:r>
            <a:endParaRPr sz="2200"/>
          </a:p>
        </p:txBody>
      </p:sp>
      <p:sp>
        <p:nvSpPr>
          <p:cNvPr id="3086" name="Google Shape;3086;p49"/>
          <p:cNvSpPr txBox="1"/>
          <p:nvPr>
            <p:ph idx="4294967295" type="title"/>
          </p:nvPr>
        </p:nvSpPr>
        <p:spPr>
          <a:xfrm>
            <a:off x="6370523" y="3084816"/>
            <a:ext cx="906600" cy="506700"/>
          </a:xfrm>
          <a:prstGeom prst="rect">
            <a:avLst/>
          </a:prstGeom>
          <a:noFill/>
        </p:spPr>
        <p:txBody>
          <a:bodyPr anchorCtr="0" anchor="ctr" bIns="91425" lIns="91425" spcFirstLastPara="1" rIns="91425" wrap="square" tIns="91425">
            <a:noAutofit/>
          </a:bodyPr>
          <a:lstStyle/>
          <a:p>
            <a:pPr indent="0" lvl="0" marL="0" rtl="0" algn="l">
              <a:spcBef>
                <a:spcPts val="0"/>
              </a:spcBef>
              <a:spcAft>
                <a:spcPts val="0"/>
              </a:spcAft>
              <a:buNone/>
            </a:pPr>
            <a:r>
              <a:rPr lang="es" sz="2200"/>
              <a:t>6</a:t>
            </a:r>
            <a:r>
              <a:rPr lang="es" sz="2200"/>
              <a:t>0%</a:t>
            </a:r>
            <a:endParaRPr sz="2200"/>
          </a:p>
        </p:txBody>
      </p:sp>
      <p:sp>
        <p:nvSpPr>
          <p:cNvPr id="3087" name="Google Shape;3087;p49"/>
          <p:cNvSpPr/>
          <p:nvPr/>
        </p:nvSpPr>
        <p:spPr>
          <a:xfrm>
            <a:off x="1875591" y="1841890"/>
            <a:ext cx="763500" cy="430200"/>
          </a:xfrm>
          <a:prstGeom prst="rect">
            <a:avLst/>
          </a:pr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9"/>
          <p:cNvSpPr/>
          <p:nvPr/>
        </p:nvSpPr>
        <p:spPr>
          <a:xfrm>
            <a:off x="4192297" y="3780975"/>
            <a:ext cx="763500" cy="430200"/>
          </a:xfrm>
          <a:prstGeom prst="rect">
            <a:avLst/>
          </a:pr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9"/>
          <p:cNvSpPr/>
          <p:nvPr/>
        </p:nvSpPr>
        <p:spPr>
          <a:xfrm>
            <a:off x="6355298" y="1841879"/>
            <a:ext cx="763500" cy="430200"/>
          </a:xfrm>
          <a:prstGeom prst="rect">
            <a:avLst/>
          </a:pr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9"/>
          <p:cNvSpPr txBox="1"/>
          <p:nvPr>
            <p:ph idx="4294967295" type="ctrTitle"/>
          </p:nvPr>
        </p:nvSpPr>
        <p:spPr>
          <a:xfrm>
            <a:off x="1744783" y="1887685"/>
            <a:ext cx="1025100" cy="33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100">
                <a:solidFill>
                  <a:srgbClr val="541C1D"/>
                </a:solidFill>
                <a:latin typeface="Roboto"/>
                <a:ea typeface="Roboto"/>
                <a:cs typeface="Roboto"/>
                <a:sym typeface="Roboto"/>
              </a:rPr>
              <a:t>Mercury</a:t>
            </a:r>
            <a:endParaRPr sz="1100">
              <a:solidFill>
                <a:srgbClr val="541C1D"/>
              </a:solidFill>
              <a:latin typeface="Roboto"/>
              <a:ea typeface="Roboto"/>
              <a:cs typeface="Roboto"/>
              <a:sym typeface="Roboto"/>
            </a:endParaRPr>
          </a:p>
        </p:txBody>
      </p:sp>
      <p:sp>
        <p:nvSpPr>
          <p:cNvPr id="3091" name="Google Shape;3091;p49"/>
          <p:cNvSpPr txBox="1"/>
          <p:nvPr>
            <p:ph idx="4294967295" type="ctrTitle"/>
          </p:nvPr>
        </p:nvSpPr>
        <p:spPr>
          <a:xfrm>
            <a:off x="6224490" y="1887674"/>
            <a:ext cx="1025100" cy="33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100">
                <a:solidFill>
                  <a:srgbClr val="541C1D"/>
                </a:solidFill>
                <a:latin typeface="Roboto"/>
                <a:ea typeface="Roboto"/>
                <a:cs typeface="Roboto"/>
                <a:sym typeface="Roboto"/>
              </a:rPr>
              <a:t>Mars</a:t>
            </a:r>
            <a:endParaRPr sz="1100">
              <a:solidFill>
                <a:srgbClr val="541C1D"/>
              </a:solidFill>
              <a:latin typeface="Roboto"/>
              <a:ea typeface="Roboto"/>
              <a:cs typeface="Roboto"/>
              <a:sym typeface="Roboto"/>
            </a:endParaRPr>
          </a:p>
        </p:txBody>
      </p:sp>
      <p:sp>
        <p:nvSpPr>
          <p:cNvPr id="3092" name="Google Shape;3092;p49"/>
          <p:cNvSpPr txBox="1"/>
          <p:nvPr>
            <p:ph idx="4294967295" type="ctrTitle"/>
          </p:nvPr>
        </p:nvSpPr>
        <p:spPr>
          <a:xfrm>
            <a:off x="4061489" y="3826770"/>
            <a:ext cx="1025100" cy="33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100">
                <a:solidFill>
                  <a:srgbClr val="541C1D"/>
                </a:solidFill>
                <a:latin typeface="Roboto"/>
                <a:ea typeface="Roboto"/>
                <a:cs typeface="Roboto"/>
                <a:sym typeface="Roboto"/>
              </a:rPr>
              <a:t>Venus</a:t>
            </a:r>
            <a:endParaRPr sz="1100">
              <a:solidFill>
                <a:srgbClr val="541C1D"/>
              </a:solidFill>
              <a:latin typeface="Roboto"/>
              <a:ea typeface="Roboto"/>
              <a:cs typeface="Roboto"/>
              <a:sym typeface="Roboto"/>
            </a:endParaRPr>
          </a:p>
        </p:txBody>
      </p:sp>
      <p:sp>
        <p:nvSpPr>
          <p:cNvPr id="3093" name="Google Shape;3093;p49"/>
          <p:cNvSpPr/>
          <p:nvPr/>
        </p:nvSpPr>
        <p:spPr>
          <a:xfrm rot="2067077">
            <a:off x="-1749195" y="-808126"/>
            <a:ext cx="2513977" cy="5100228"/>
          </a:xfrm>
          <a:custGeom>
            <a:rect b="b" l="l" r="r" t="t"/>
            <a:pathLst>
              <a:path extrusionOk="0" h="204011" w="100560">
                <a:moveTo>
                  <a:pt x="27470" y="0"/>
                </a:moveTo>
                <a:cubicBezTo>
                  <a:pt x="18421" y="0"/>
                  <a:pt x="13970" y="7972"/>
                  <a:pt x="6343" y="17362"/>
                </a:cubicBezTo>
                <a:cubicBezTo>
                  <a:pt x="4073" y="20177"/>
                  <a:pt x="2192" y="23368"/>
                  <a:pt x="1375" y="26896"/>
                </a:cubicBezTo>
                <a:cubicBezTo>
                  <a:pt x="0" y="32849"/>
                  <a:pt x="1803" y="39166"/>
                  <a:pt x="4877" y="44457"/>
                </a:cubicBezTo>
                <a:cubicBezTo>
                  <a:pt x="9456" y="52305"/>
                  <a:pt x="16628" y="58271"/>
                  <a:pt x="22270" y="65418"/>
                </a:cubicBezTo>
                <a:cubicBezTo>
                  <a:pt x="35163" y="81760"/>
                  <a:pt x="39275" y="104640"/>
                  <a:pt x="32893" y="124446"/>
                </a:cubicBezTo>
                <a:cubicBezTo>
                  <a:pt x="30766" y="131035"/>
                  <a:pt x="27588" y="137248"/>
                  <a:pt x="25824" y="143928"/>
                </a:cubicBezTo>
                <a:cubicBezTo>
                  <a:pt x="21868" y="158934"/>
                  <a:pt x="25785" y="175783"/>
                  <a:pt x="35941" y="187508"/>
                </a:cubicBezTo>
                <a:cubicBezTo>
                  <a:pt x="44959" y="197906"/>
                  <a:pt x="58670" y="204010"/>
                  <a:pt x="72404" y="204010"/>
                </a:cubicBezTo>
                <a:cubicBezTo>
                  <a:pt x="74157" y="204010"/>
                  <a:pt x="75910" y="203911"/>
                  <a:pt x="77654" y="203708"/>
                </a:cubicBezTo>
                <a:cubicBezTo>
                  <a:pt x="82635" y="203125"/>
                  <a:pt x="87667" y="201685"/>
                  <a:pt x="91558" y="198520"/>
                </a:cubicBezTo>
                <a:cubicBezTo>
                  <a:pt x="99146" y="192333"/>
                  <a:pt x="100560" y="180971"/>
                  <a:pt x="98005" y="171529"/>
                </a:cubicBezTo>
                <a:cubicBezTo>
                  <a:pt x="95463" y="162086"/>
                  <a:pt x="89743" y="153876"/>
                  <a:pt x="84969" y="145328"/>
                </a:cubicBezTo>
                <a:cubicBezTo>
                  <a:pt x="80196" y="136794"/>
                  <a:pt x="76214" y="127131"/>
                  <a:pt x="77667" y="117455"/>
                </a:cubicBezTo>
                <a:cubicBezTo>
                  <a:pt x="79146" y="107636"/>
                  <a:pt x="86111" y="98272"/>
                  <a:pt x="83595" y="88661"/>
                </a:cubicBezTo>
                <a:cubicBezTo>
                  <a:pt x="79885" y="74549"/>
                  <a:pt x="59236" y="71799"/>
                  <a:pt x="53062" y="58582"/>
                </a:cubicBezTo>
                <a:cubicBezTo>
                  <a:pt x="50248" y="52538"/>
                  <a:pt x="51272" y="44898"/>
                  <a:pt x="55579" y="39801"/>
                </a:cubicBezTo>
                <a:cubicBezTo>
                  <a:pt x="57745" y="37246"/>
                  <a:pt x="60624" y="35339"/>
                  <a:pt x="62596" y="32628"/>
                </a:cubicBezTo>
                <a:cubicBezTo>
                  <a:pt x="67421" y="26001"/>
                  <a:pt x="65267" y="15974"/>
                  <a:pt x="59301" y="10358"/>
                </a:cubicBezTo>
                <a:cubicBezTo>
                  <a:pt x="53322" y="4742"/>
                  <a:pt x="34229" y="1240"/>
                  <a:pt x="34229" y="1240"/>
                </a:cubicBezTo>
                <a:cubicBezTo>
                  <a:pt x="31695" y="390"/>
                  <a:pt x="29470" y="0"/>
                  <a:pt x="2747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9"/>
          <p:cNvSpPr/>
          <p:nvPr/>
        </p:nvSpPr>
        <p:spPr>
          <a:xfrm rot="2067077">
            <a:off x="8608380" y="1380037"/>
            <a:ext cx="2513977" cy="5100228"/>
          </a:xfrm>
          <a:custGeom>
            <a:rect b="b" l="l" r="r" t="t"/>
            <a:pathLst>
              <a:path extrusionOk="0" h="204011" w="100560">
                <a:moveTo>
                  <a:pt x="27470" y="0"/>
                </a:moveTo>
                <a:cubicBezTo>
                  <a:pt x="18421" y="0"/>
                  <a:pt x="13970" y="7972"/>
                  <a:pt x="6343" y="17362"/>
                </a:cubicBezTo>
                <a:cubicBezTo>
                  <a:pt x="4073" y="20177"/>
                  <a:pt x="2192" y="23368"/>
                  <a:pt x="1375" y="26896"/>
                </a:cubicBezTo>
                <a:cubicBezTo>
                  <a:pt x="0" y="32849"/>
                  <a:pt x="1803" y="39166"/>
                  <a:pt x="4877" y="44457"/>
                </a:cubicBezTo>
                <a:cubicBezTo>
                  <a:pt x="9456" y="52305"/>
                  <a:pt x="16628" y="58271"/>
                  <a:pt x="22270" y="65418"/>
                </a:cubicBezTo>
                <a:cubicBezTo>
                  <a:pt x="35163" y="81760"/>
                  <a:pt x="39275" y="104640"/>
                  <a:pt x="32893" y="124446"/>
                </a:cubicBezTo>
                <a:cubicBezTo>
                  <a:pt x="30766" y="131035"/>
                  <a:pt x="27588" y="137248"/>
                  <a:pt x="25824" y="143928"/>
                </a:cubicBezTo>
                <a:cubicBezTo>
                  <a:pt x="21868" y="158934"/>
                  <a:pt x="25785" y="175783"/>
                  <a:pt x="35941" y="187508"/>
                </a:cubicBezTo>
                <a:cubicBezTo>
                  <a:pt x="44959" y="197906"/>
                  <a:pt x="58670" y="204010"/>
                  <a:pt x="72404" y="204010"/>
                </a:cubicBezTo>
                <a:cubicBezTo>
                  <a:pt x="74157" y="204010"/>
                  <a:pt x="75910" y="203911"/>
                  <a:pt x="77654" y="203708"/>
                </a:cubicBezTo>
                <a:cubicBezTo>
                  <a:pt x="82635" y="203125"/>
                  <a:pt x="87667" y="201685"/>
                  <a:pt x="91558" y="198520"/>
                </a:cubicBezTo>
                <a:cubicBezTo>
                  <a:pt x="99146" y="192333"/>
                  <a:pt x="100560" y="180971"/>
                  <a:pt x="98005" y="171529"/>
                </a:cubicBezTo>
                <a:cubicBezTo>
                  <a:pt x="95463" y="162086"/>
                  <a:pt x="89743" y="153876"/>
                  <a:pt x="84969" y="145328"/>
                </a:cubicBezTo>
                <a:cubicBezTo>
                  <a:pt x="80196" y="136794"/>
                  <a:pt x="76214" y="127131"/>
                  <a:pt x="77667" y="117455"/>
                </a:cubicBezTo>
                <a:cubicBezTo>
                  <a:pt x="79146" y="107636"/>
                  <a:pt x="86111" y="98272"/>
                  <a:pt x="83595" y="88661"/>
                </a:cubicBezTo>
                <a:cubicBezTo>
                  <a:pt x="79885" y="74549"/>
                  <a:pt x="59236" y="71799"/>
                  <a:pt x="53062" y="58582"/>
                </a:cubicBezTo>
                <a:cubicBezTo>
                  <a:pt x="50248" y="52538"/>
                  <a:pt x="51272" y="44898"/>
                  <a:pt x="55579" y="39801"/>
                </a:cubicBezTo>
                <a:cubicBezTo>
                  <a:pt x="57745" y="37246"/>
                  <a:pt x="60624" y="35339"/>
                  <a:pt x="62596" y="32628"/>
                </a:cubicBezTo>
                <a:cubicBezTo>
                  <a:pt x="67421" y="26001"/>
                  <a:pt x="65267" y="15974"/>
                  <a:pt x="59301" y="10358"/>
                </a:cubicBezTo>
                <a:cubicBezTo>
                  <a:pt x="53322" y="4742"/>
                  <a:pt x="34229" y="1240"/>
                  <a:pt x="34229" y="1240"/>
                </a:cubicBezTo>
                <a:cubicBezTo>
                  <a:pt x="31695" y="390"/>
                  <a:pt x="29470" y="0"/>
                  <a:pt x="27470"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95" name="Google Shape;3095;p49"/>
          <p:cNvCxnSpPr>
            <a:stCxn id="3090" idx="2"/>
          </p:cNvCxnSpPr>
          <p:nvPr/>
        </p:nvCxnSpPr>
        <p:spPr>
          <a:xfrm>
            <a:off x="2257333" y="2226385"/>
            <a:ext cx="0" cy="793500"/>
          </a:xfrm>
          <a:prstGeom prst="straightConnector1">
            <a:avLst/>
          </a:prstGeom>
          <a:noFill/>
          <a:ln cap="flat" cmpd="sng" w="28575">
            <a:solidFill>
              <a:srgbClr val="FA884B"/>
            </a:solidFill>
            <a:prstDash val="solid"/>
            <a:round/>
            <a:headEnd len="med" w="med" type="none"/>
            <a:tailEnd len="med" w="med" type="none"/>
          </a:ln>
        </p:spPr>
      </p:cxnSp>
      <p:cxnSp>
        <p:nvCxnSpPr>
          <p:cNvPr id="3096" name="Google Shape;3096;p49"/>
          <p:cNvCxnSpPr/>
          <p:nvPr/>
        </p:nvCxnSpPr>
        <p:spPr>
          <a:xfrm>
            <a:off x="4574062" y="3048386"/>
            <a:ext cx="0" cy="793500"/>
          </a:xfrm>
          <a:prstGeom prst="straightConnector1">
            <a:avLst/>
          </a:prstGeom>
          <a:noFill/>
          <a:ln cap="flat" cmpd="sng" w="28575">
            <a:solidFill>
              <a:srgbClr val="FFBD8D"/>
            </a:solidFill>
            <a:prstDash val="solid"/>
            <a:round/>
            <a:headEnd len="med" w="med" type="none"/>
            <a:tailEnd len="med" w="med" type="none"/>
          </a:ln>
        </p:spPr>
      </p:cxnSp>
      <p:cxnSp>
        <p:nvCxnSpPr>
          <p:cNvPr id="3097" name="Google Shape;3097;p49"/>
          <p:cNvCxnSpPr/>
          <p:nvPr/>
        </p:nvCxnSpPr>
        <p:spPr>
          <a:xfrm>
            <a:off x="6737062" y="2226410"/>
            <a:ext cx="0" cy="793500"/>
          </a:xfrm>
          <a:prstGeom prst="straightConnector1">
            <a:avLst/>
          </a:prstGeom>
          <a:noFill/>
          <a:ln cap="flat" cmpd="sng" w="28575">
            <a:solidFill>
              <a:srgbClr val="FECB5E"/>
            </a:solidFill>
            <a:prstDash val="solid"/>
            <a:round/>
            <a:headEnd len="med" w="med" type="none"/>
            <a:tailEnd len="med" w="med" type="none"/>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3101" name="Shape 3101"/>
        <p:cNvGrpSpPr/>
        <p:nvPr/>
      </p:nvGrpSpPr>
      <p:grpSpPr>
        <a:xfrm>
          <a:off x="0" y="0"/>
          <a:ext cx="0" cy="0"/>
          <a:chOff x="0" y="0"/>
          <a:chExt cx="0" cy="0"/>
        </a:xfrm>
      </p:grpSpPr>
      <p:sp>
        <p:nvSpPr>
          <p:cNvPr id="3102" name="Google Shape;3102;p50"/>
          <p:cNvSpPr/>
          <p:nvPr/>
        </p:nvSpPr>
        <p:spPr>
          <a:xfrm>
            <a:off x="5476375" y="47526"/>
            <a:ext cx="1463025" cy="1398869"/>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3" name="Google Shape;3103;p50"/>
          <p:cNvGrpSpPr/>
          <p:nvPr/>
        </p:nvGrpSpPr>
        <p:grpSpPr>
          <a:xfrm>
            <a:off x="6065862" y="2533033"/>
            <a:ext cx="2314767" cy="1482427"/>
            <a:chOff x="209625" y="551300"/>
            <a:chExt cx="7170900" cy="4592400"/>
          </a:xfrm>
        </p:grpSpPr>
        <p:sp>
          <p:nvSpPr>
            <p:cNvPr id="3104" name="Google Shape;3104;p50"/>
            <p:cNvSpPr/>
            <p:nvPr/>
          </p:nvSpPr>
          <p:spPr>
            <a:xfrm>
              <a:off x="838900" y="1811875"/>
              <a:ext cx="238725" cy="180050"/>
            </a:xfrm>
            <a:custGeom>
              <a:rect b="b" l="l" r="r" t="t"/>
              <a:pathLst>
                <a:path extrusionOk="0" h="7202" w="9549">
                  <a:moveTo>
                    <a:pt x="4802" y="0"/>
                  </a:moveTo>
                  <a:cubicBezTo>
                    <a:pt x="1601" y="0"/>
                    <a:pt x="1" y="3825"/>
                    <a:pt x="2252" y="6103"/>
                  </a:cubicBezTo>
                  <a:cubicBezTo>
                    <a:pt x="2930" y="6835"/>
                    <a:pt x="3852" y="7201"/>
                    <a:pt x="4775" y="7201"/>
                  </a:cubicBezTo>
                  <a:cubicBezTo>
                    <a:pt x="5697" y="7201"/>
                    <a:pt x="6619" y="6835"/>
                    <a:pt x="7297" y="6103"/>
                  </a:cubicBezTo>
                  <a:cubicBezTo>
                    <a:pt x="9548" y="3879"/>
                    <a:pt x="7975" y="27"/>
                    <a:pt x="4802"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0"/>
            <p:cNvSpPr/>
            <p:nvPr/>
          </p:nvSpPr>
          <p:spPr>
            <a:xfrm>
              <a:off x="1469250" y="1182575"/>
              <a:ext cx="238325" cy="179750"/>
            </a:xfrm>
            <a:custGeom>
              <a:rect b="b" l="l" r="r" t="t"/>
              <a:pathLst>
                <a:path extrusionOk="0" h="7190" w="9533">
                  <a:moveTo>
                    <a:pt x="4746" y="1"/>
                  </a:moveTo>
                  <a:cubicBezTo>
                    <a:pt x="1616" y="1"/>
                    <a:pt x="0" y="3761"/>
                    <a:pt x="2182" y="6050"/>
                  </a:cubicBezTo>
                  <a:cubicBezTo>
                    <a:pt x="2859" y="6810"/>
                    <a:pt x="3796" y="7189"/>
                    <a:pt x="4739" y="7189"/>
                  </a:cubicBezTo>
                  <a:cubicBezTo>
                    <a:pt x="5648" y="7189"/>
                    <a:pt x="6562" y="6837"/>
                    <a:pt x="7254" y="6131"/>
                  </a:cubicBezTo>
                  <a:cubicBezTo>
                    <a:pt x="9532" y="3934"/>
                    <a:pt x="8013" y="55"/>
                    <a:pt x="4813" y="1"/>
                  </a:cubicBezTo>
                  <a:cubicBezTo>
                    <a:pt x="4790" y="1"/>
                    <a:pt x="4768" y="1"/>
                    <a:pt x="474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0"/>
            <p:cNvSpPr/>
            <p:nvPr/>
          </p:nvSpPr>
          <p:spPr>
            <a:xfrm>
              <a:off x="2098325" y="551550"/>
              <a:ext cx="239200" cy="180150"/>
            </a:xfrm>
            <a:custGeom>
              <a:rect b="b" l="l" r="r" t="t"/>
              <a:pathLst>
                <a:path extrusionOk="0" h="7206" w="9568">
                  <a:moveTo>
                    <a:pt x="4746" y="0"/>
                  </a:moveTo>
                  <a:cubicBezTo>
                    <a:pt x="3826" y="0"/>
                    <a:pt x="2912" y="366"/>
                    <a:pt x="2244" y="1102"/>
                  </a:cubicBezTo>
                  <a:cubicBezTo>
                    <a:pt x="1" y="3372"/>
                    <a:pt x="1609" y="7205"/>
                    <a:pt x="4787" y="7205"/>
                  </a:cubicBezTo>
                  <a:cubicBezTo>
                    <a:pt x="4798" y="7205"/>
                    <a:pt x="4810" y="7205"/>
                    <a:pt x="4821" y="7205"/>
                  </a:cubicBezTo>
                  <a:cubicBezTo>
                    <a:pt x="7994" y="7151"/>
                    <a:pt x="9568" y="3299"/>
                    <a:pt x="7262" y="1075"/>
                  </a:cubicBezTo>
                  <a:cubicBezTo>
                    <a:pt x="6574" y="360"/>
                    <a:pt x="5657" y="0"/>
                    <a:pt x="474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0"/>
            <p:cNvSpPr/>
            <p:nvPr/>
          </p:nvSpPr>
          <p:spPr>
            <a:xfrm>
              <a:off x="1468850" y="1811875"/>
              <a:ext cx="238725" cy="180050"/>
            </a:xfrm>
            <a:custGeom>
              <a:rect b="b" l="l" r="r" t="t"/>
              <a:pathLst>
                <a:path extrusionOk="0" h="7202" w="9549">
                  <a:moveTo>
                    <a:pt x="4748" y="0"/>
                  </a:moveTo>
                  <a:cubicBezTo>
                    <a:pt x="1574" y="27"/>
                    <a:pt x="1" y="3879"/>
                    <a:pt x="2252" y="6103"/>
                  </a:cubicBezTo>
                  <a:cubicBezTo>
                    <a:pt x="2944" y="6835"/>
                    <a:pt x="3866" y="7201"/>
                    <a:pt x="4788" y="7201"/>
                  </a:cubicBezTo>
                  <a:cubicBezTo>
                    <a:pt x="5710" y="7201"/>
                    <a:pt x="6633" y="6835"/>
                    <a:pt x="7324" y="6103"/>
                  </a:cubicBezTo>
                  <a:cubicBezTo>
                    <a:pt x="9548" y="3825"/>
                    <a:pt x="7948" y="0"/>
                    <a:pt x="474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0"/>
            <p:cNvSpPr/>
            <p:nvPr/>
          </p:nvSpPr>
          <p:spPr>
            <a:xfrm>
              <a:off x="2116450" y="1181050"/>
              <a:ext cx="202775" cy="181225"/>
            </a:xfrm>
            <a:custGeom>
              <a:rect b="b" l="l" r="r" t="t"/>
              <a:pathLst>
                <a:path extrusionOk="0" h="7249" w="8111">
                  <a:moveTo>
                    <a:pt x="4037" y="0"/>
                  </a:moveTo>
                  <a:cubicBezTo>
                    <a:pt x="3213" y="0"/>
                    <a:pt x="2393" y="309"/>
                    <a:pt x="1709" y="930"/>
                  </a:cubicBezTo>
                  <a:cubicBezTo>
                    <a:pt x="163" y="2314"/>
                    <a:pt x="0" y="4429"/>
                    <a:pt x="1356" y="5975"/>
                  </a:cubicBezTo>
                  <a:cubicBezTo>
                    <a:pt x="2109" y="6817"/>
                    <a:pt x="3087" y="7248"/>
                    <a:pt x="4067" y="7248"/>
                  </a:cubicBezTo>
                  <a:cubicBezTo>
                    <a:pt x="4887" y="7248"/>
                    <a:pt x="5709" y="6946"/>
                    <a:pt x="6401" y="6328"/>
                  </a:cubicBezTo>
                  <a:cubicBezTo>
                    <a:pt x="7920" y="4972"/>
                    <a:pt x="8110" y="2775"/>
                    <a:pt x="6754" y="1283"/>
                  </a:cubicBezTo>
                  <a:cubicBezTo>
                    <a:pt x="5990" y="431"/>
                    <a:pt x="5011" y="0"/>
                    <a:pt x="403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0"/>
            <p:cNvSpPr/>
            <p:nvPr/>
          </p:nvSpPr>
          <p:spPr>
            <a:xfrm>
              <a:off x="2747075" y="551300"/>
              <a:ext cx="201425" cy="180975"/>
            </a:xfrm>
            <a:custGeom>
              <a:rect b="b" l="l" r="r" t="t"/>
              <a:pathLst>
                <a:path extrusionOk="0" h="7239" w="8057">
                  <a:moveTo>
                    <a:pt x="4008" y="1"/>
                  </a:moveTo>
                  <a:cubicBezTo>
                    <a:pt x="3158" y="1"/>
                    <a:pt x="2309" y="334"/>
                    <a:pt x="1601" y="1004"/>
                  </a:cubicBezTo>
                  <a:cubicBezTo>
                    <a:pt x="82" y="2414"/>
                    <a:pt x="0" y="4557"/>
                    <a:pt x="1384" y="6049"/>
                  </a:cubicBezTo>
                  <a:cubicBezTo>
                    <a:pt x="2129" y="6837"/>
                    <a:pt x="3086" y="7239"/>
                    <a:pt x="4043" y="7239"/>
                  </a:cubicBezTo>
                  <a:cubicBezTo>
                    <a:pt x="4897" y="7239"/>
                    <a:pt x="5752" y="6918"/>
                    <a:pt x="6456" y="6266"/>
                  </a:cubicBezTo>
                  <a:cubicBezTo>
                    <a:pt x="7948" y="4937"/>
                    <a:pt x="8056" y="2631"/>
                    <a:pt x="6646" y="1221"/>
                  </a:cubicBezTo>
                  <a:cubicBezTo>
                    <a:pt x="5891" y="409"/>
                    <a:pt x="4949" y="1"/>
                    <a:pt x="400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0"/>
            <p:cNvSpPr/>
            <p:nvPr/>
          </p:nvSpPr>
          <p:spPr>
            <a:xfrm>
              <a:off x="2098125" y="1811875"/>
              <a:ext cx="238725" cy="180550"/>
            </a:xfrm>
            <a:custGeom>
              <a:rect b="b" l="l" r="r" t="t"/>
              <a:pathLst>
                <a:path extrusionOk="0" h="7222" w="9549">
                  <a:moveTo>
                    <a:pt x="4775" y="0"/>
                  </a:moveTo>
                  <a:cubicBezTo>
                    <a:pt x="1601" y="0"/>
                    <a:pt x="1" y="3852"/>
                    <a:pt x="2252" y="6103"/>
                  </a:cubicBezTo>
                  <a:cubicBezTo>
                    <a:pt x="2930" y="6849"/>
                    <a:pt x="3852" y="7222"/>
                    <a:pt x="4775" y="7222"/>
                  </a:cubicBezTo>
                  <a:cubicBezTo>
                    <a:pt x="5697" y="7222"/>
                    <a:pt x="6619" y="6849"/>
                    <a:pt x="7297" y="6103"/>
                  </a:cubicBezTo>
                  <a:cubicBezTo>
                    <a:pt x="9548" y="3852"/>
                    <a:pt x="7975" y="0"/>
                    <a:pt x="477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0"/>
            <p:cNvSpPr/>
            <p:nvPr/>
          </p:nvSpPr>
          <p:spPr>
            <a:xfrm>
              <a:off x="2728000" y="1181375"/>
              <a:ext cx="238800" cy="179625"/>
            </a:xfrm>
            <a:custGeom>
              <a:rect b="b" l="l" r="r" t="t"/>
              <a:pathLst>
                <a:path extrusionOk="0" h="7185" w="9552">
                  <a:moveTo>
                    <a:pt x="4771" y="1"/>
                  </a:moveTo>
                  <a:cubicBezTo>
                    <a:pt x="3826" y="1"/>
                    <a:pt x="2884" y="381"/>
                    <a:pt x="2201" y="1134"/>
                  </a:cubicBezTo>
                  <a:cubicBezTo>
                    <a:pt x="0" y="3416"/>
                    <a:pt x="1624" y="7184"/>
                    <a:pt x="4759" y="7184"/>
                  </a:cubicBezTo>
                  <a:cubicBezTo>
                    <a:pt x="4792" y="7184"/>
                    <a:pt x="4825" y="7184"/>
                    <a:pt x="4859" y="7183"/>
                  </a:cubicBezTo>
                  <a:cubicBezTo>
                    <a:pt x="8033" y="7129"/>
                    <a:pt x="9551" y="3223"/>
                    <a:pt x="7246" y="1026"/>
                  </a:cubicBezTo>
                  <a:cubicBezTo>
                    <a:pt x="6561" y="340"/>
                    <a:pt x="5664" y="1"/>
                    <a:pt x="477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0"/>
            <p:cNvSpPr/>
            <p:nvPr/>
          </p:nvSpPr>
          <p:spPr>
            <a:xfrm>
              <a:off x="3358025" y="551525"/>
              <a:ext cx="238325" cy="180175"/>
            </a:xfrm>
            <a:custGeom>
              <a:rect b="b" l="l" r="r" t="t"/>
              <a:pathLst>
                <a:path extrusionOk="0" h="7207" w="9533">
                  <a:moveTo>
                    <a:pt x="4768" y="1"/>
                  </a:moveTo>
                  <a:cubicBezTo>
                    <a:pt x="3870" y="1"/>
                    <a:pt x="2968" y="347"/>
                    <a:pt x="2279" y="1049"/>
                  </a:cubicBezTo>
                  <a:cubicBezTo>
                    <a:pt x="1" y="3246"/>
                    <a:pt x="1520" y="7152"/>
                    <a:pt x="4693" y="7206"/>
                  </a:cubicBezTo>
                  <a:cubicBezTo>
                    <a:pt x="4716" y="7206"/>
                    <a:pt x="4738" y="7206"/>
                    <a:pt x="4761" y="7206"/>
                  </a:cubicBezTo>
                  <a:cubicBezTo>
                    <a:pt x="7917" y="7206"/>
                    <a:pt x="9533" y="3420"/>
                    <a:pt x="7324" y="1130"/>
                  </a:cubicBezTo>
                  <a:cubicBezTo>
                    <a:pt x="6644" y="381"/>
                    <a:pt x="5709" y="1"/>
                    <a:pt x="4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0"/>
            <p:cNvSpPr/>
            <p:nvPr/>
          </p:nvSpPr>
          <p:spPr>
            <a:xfrm>
              <a:off x="2747075" y="1810525"/>
              <a:ext cx="201425" cy="180975"/>
            </a:xfrm>
            <a:custGeom>
              <a:rect b="b" l="l" r="r" t="t"/>
              <a:pathLst>
                <a:path extrusionOk="0" h="7239" w="8057">
                  <a:moveTo>
                    <a:pt x="4008" y="0"/>
                  </a:moveTo>
                  <a:cubicBezTo>
                    <a:pt x="3158" y="0"/>
                    <a:pt x="2309" y="334"/>
                    <a:pt x="1601" y="1003"/>
                  </a:cubicBezTo>
                  <a:cubicBezTo>
                    <a:pt x="109" y="2414"/>
                    <a:pt x="0" y="4584"/>
                    <a:pt x="1384" y="6048"/>
                  </a:cubicBezTo>
                  <a:cubicBezTo>
                    <a:pt x="2086" y="6837"/>
                    <a:pt x="3060" y="7239"/>
                    <a:pt x="4036" y="7239"/>
                  </a:cubicBezTo>
                  <a:cubicBezTo>
                    <a:pt x="4906" y="7239"/>
                    <a:pt x="5778" y="6918"/>
                    <a:pt x="6456" y="6265"/>
                  </a:cubicBezTo>
                  <a:cubicBezTo>
                    <a:pt x="7948" y="4964"/>
                    <a:pt x="8056" y="2631"/>
                    <a:pt x="6646" y="1220"/>
                  </a:cubicBezTo>
                  <a:cubicBezTo>
                    <a:pt x="5891" y="408"/>
                    <a:pt x="4949" y="0"/>
                    <a:pt x="400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0"/>
            <p:cNvSpPr/>
            <p:nvPr/>
          </p:nvSpPr>
          <p:spPr>
            <a:xfrm>
              <a:off x="3358025" y="1180950"/>
              <a:ext cx="238150" cy="180725"/>
            </a:xfrm>
            <a:custGeom>
              <a:rect b="b" l="l" r="r" t="t"/>
              <a:pathLst>
                <a:path extrusionOk="0" h="7229" w="9526">
                  <a:moveTo>
                    <a:pt x="4763" y="1"/>
                  </a:moveTo>
                  <a:cubicBezTo>
                    <a:pt x="3897" y="1"/>
                    <a:pt x="3028" y="347"/>
                    <a:pt x="2306" y="1043"/>
                  </a:cubicBezTo>
                  <a:cubicBezTo>
                    <a:pt x="1" y="3240"/>
                    <a:pt x="1493" y="7146"/>
                    <a:pt x="4666" y="7227"/>
                  </a:cubicBezTo>
                  <a:cubicBezTo>
                    <a:pt x="4700" y="7228"/>
                    <a:pt x="4733" y="7228"/>
                    <a:pt x="4767" y="7228"/>
                  </a:cubicBezTo>
                  <a:cubicBezTo>
                    <a:pt x="7902" y="7228"/>
                    <a:pt x="9525" y="3460"/>
                    <a:pt x="7352" y="1178"/>
                  </a:cubicBezTo>
                  <a:cubicBezTo>
                    <a:pt x="6610" y="394"/>
                    <a:pt x="5687" y="1"/>
                    <a:pt x="476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0"/>
            <p:cNvSpPr/>
            <p:nvPr/>
          </p:nvSpPr>
          <p:spPr>
            <a:xfrm>
              <a:off x="3357750" y="1811100"/>
              <a:ext cx="239000" cy="179825"/>
            </a:xfrm>
            <a:custGeom>
              <a:rect b="b" l="l" r="r" t="t"/>
              <a:pathLst>
                <a:path extrusionOk="0" h="7193" w="9560">
                  <a:moveTo>
                    <a:pt x="4786" y="0"/>
                  </a:moveTo>
                  <a:cubicBezTo>
                    <a:pt x="3845" y="0"/>
                    <a:pt x="2903" y="380"/>
                    <a:pt x="2209" y="1143"/>
                  </a:cubicBezTo>
                  <a:cubicBezTo>
                    <a:pt x="0" y="3406"/>
                    <a:pt x="1616" y="7192"/>
                    <a:pt x="4773" y="7192"/>
                  </a:cubicBezTo>
                  <a:cubicBezTo>
                    <a:pt x="4795" y="7192"/>
                    <a:pt x="4818" y="7192"/>
                    <a:pt x="4840" y="7192"/>
                  </a:cubicBezTo>
                  <a:cubicBezTo>
                    <a:pt x="8013" y="7138"/>
                    <a:pt x="9560" y="3259"/>
                    <a:pt x="7254" y="1035"/>
                  </a:cubicBezTo>
                  <a:cubicBezTo>
                    <a:pt x="6579" y="346"/>
                    <a:pt x="5683" y="0"/>
                    <a:pt x="478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0"/>
            <p:cNvSpPr/>
            <p:nvPr/>
          </p:nvSpPr>
          <p:spPr>
            <a:xfrm>
              <a:off x="209625" y="552625"/>
              <a:ext cx="238325" cy="180000"/>
            </a:xfrm>
            <a:custGeom>
              <a:rect b="b" l="l" r="r" t="t"/>
              <a:pathLst>
                <a:path extrusionOk="0" h="7200" w="9533">
                  <a:moveTo>
                    <a:pt x="4760" y="1"/>
                  </a:moveTo>
                  <a:cubicBezTo>
                    <a:pt x="4738" y="1"/>
                    <a:pt x="4716" y="1"/>
                    <a:pt x="4693" y="1"/>
                  </a:cubicBezTo>
                  <a:cubicBezTo>
                    <a:pt x="1520" y="55"/>
                    <a:pt x="1" y="3934"/>
                    <a:pt x="2279" y="6131"/>
                  </a:cubicBezTo>
                  <a:cubicBezTo>
                    <a:pt x="2955" y="6847"/>
                    <a:pt x="3857" y="7200"/>
                    <a:pt x="4759" y="7200"/>
                  </a:cubicBezTo>
                  <a:cubicBezTo>
                    <a:pt x="5702" y="7200"/>
                    <a:pt x="6644" y="6813"/>
                    <a:pt x="7324" y="6050"/>
                  </a:cubicBezTo>
                  <a:cubicBezTo>
                    <a:pt x="9533" y="3787"/>
                    <a:pt x="7917" y="1"/>
                    <a:pt x="476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0"/>
            <p:cNvSpPr/>
            <p:nvPr/>
          </p:nvSpPr>
          <p:spPr>
            <a:xfrm>
              <a:off x="210025" y="1182575"/>
              <a:ext cx="238325" cy="179650"/>
            </a:xfrm>
            <a:custGeom>
              <a:rect b="b" l="l" r="r" t="t"/>
              <a:pathLst>
                <a:path extrusionOk="0" h="7186" w="9533">
                  <a:moveTo>
                    <a:pt x="4719" y="1"/>
                  </a:moveTo>
                  <a:cubicBezTo>
                    <a:pt x="1590" y="1"/>
                    <a:pt x="0" y="3787"/>
                    <a:pt x="2209" y="6050"/>
                  </a:cubicBezTo>
                  <a:cubicBezTo>
                    <a:pt x="2896" y="6806"/>
                    <a:pt x="3828" y="7186"/>
                    <a:pt x="4759" y="7186"/>
                  </a:cubicBezTo>
                  <a:cubicBezTo>
                    <a:pt x="5665" y="7186"/>
                    <a:pt x="6572" y="6826"/>
                    <a:pt x="7254" y="6104"/>
                  </a:cubicBezTo>
                  <a:cubicBezTo>
                    <a:pt x="9532" y="3880"/>
                    <a:pt x="7986" y="28"/>
                    <a:pt x="4786" y="1"/>
                  </a:cubicBezTo>
                  <a:cubicBezTo>
                    <a:pt x="4763" y="1"/>
                    <a:pt x="4741" y="1"/>
                    <a:pt x="471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0"/>
            <p:cNvSpPr/>
            <p:nvPr/>
          </p:nvSpPr>
          <p:spPr>
            <a:xfrm>
              <a:off x="839100" y="552650"/>
              <a:ext cx="238525" cy="179800"/>
            </a:xfrm>
            <a:custGeom>
              <a:rect b="b" l="l" r="r" t="t"/>
              <a:pathLst>
                <a:path extrusionOk="0" h="7192" w="9541">
                  <a:moveTo>
                    <a:pt x="4787" y="0"/>
                  </a:moveTo>
                  <a:cubicBezTo>
                    <a:pt x="1609" y="0"/>
                    <a:pt x="1" y="3806"/>
                    <a:pt x="2217" y="6076"/>
                  </a:cubicBezTo>
                  <a:cubicBezTo>
                    <a:pt x="2905" y="6819"/>
                    <a:pt x="3843" y="7192"/>
                    <a:pt x="4778" y="7192"/>
                  </a:cubicBezTo>
                  <a:cubicBezTo>
                    <a:pt x="5687" y="7192"/>
                    <a:pt x="6593" y="6839"/>
                    <a:pt x="7262" y="6130"/>
                  </a:cubicBezTo>
                  <a:cubicBezTo>
                    <a:pt x="9540" y="3906"/>
                    <a:pt x="7994" y="27"/>
                    <a:pt x="4821" y="0"/>
                  </a:cubicBezTo>
                  <a:cubicBezTo>
                    <a:pt x="4810" y="0"/>
                    <a:pt x="4798" y="0"/>
                    <a:pt x="478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0"/>
            <p:cNvSpPr/>
            <p:nvPr/>
          </p:nvSpPr>
          <p:spPr>
            <a:xfrm>
              <a:off x="209825" y="1811850"/>
              <a:ext cx="238525" cy="180325"/>
            </a:xfrm>
            <a:custGeom>
              <a:rect b="b" l="l" r="r" t="t"/>
              <a:pathLst>
                <a:path extrusionOk="0" h="7213" w="9541">
                  <a:moveTo>
                    <a:pt x="4760" y="1"/>
                  </a:moveTo>
                  <a:cubicBezTo>
                    <a:pt x="1609" y="1"/>
                    <a:pt x="1" y="3806"/>
                    <a:pt x="2217" y="6077"/>
                  </a:cubicBezTo>
                  <a:cubicBezTo>
                    <a:pt x="2904" y="6833"/>
                    <a:pt x="3836" y="7213"/>
                    <a:pt x="4767" y="7213"/>
                  </a:cubicBezTo>
                  <a:cubicBezTo>
                    <a:pt x="5673" y="7213"/>
                    <a:pt x="6580" y="6853"/>
                    <a:pt x="7262" y="6131"/>
                  </a:cubicBezTo>
                  <a:cubicBezTo>
                    <a:pt x="9540" y="3907"/>
                    <a:pt x="7994" y="28"/>
                    <a:pt x="4794" y="1"/>
                  </a:cubicBezTo>
                  <a:cubicBezTo>
                    <a:pt x="4783" y="1"/>
                    <a:pt x="4771" y="1"/>
                    <a:pt x="476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0"/>
            <p:cNvSpPr/>
            <p:nvPr/>
          </p:nvSpPr>
          <p:spPr>
            <a:xfrm>
              <a:off x="857225" y="1181075"/>
              <a:ext cx="201400" cy="181050"/>
            </a:xfrm>
            <a:custGeom>
              <a:rect b="b" l="l" r="r" t="t"/>
              <a:pathLst>
                <a:path extrusionOk="0" h="7242" w="8056">
                  <a:moveTo>
                    <a:pt x="4032" y="1"/>
                  </a:moveTo>
                  <a:cubicBezTo>
                    <a:pt x="3183" y="1"/>
                    <a:pt x="2335" y="327"/>
                    <a:pt x="1628" y="983"/>
                  </a:cubicBezTo>
                  <a:cubicBezTo>
                    <a:pt x="136" y="2394"/>
                    <a:pt x="0" y="4564"/>
                    <a:pt x="1411" y="6056"/>
                  </a:cubicBezTo>
                  <a:cubicBezTo>
                    <a:pt x="2095" y="6840"/>
                    <a:pt x="3057" y="7242"/>
                    <a:pt x="4024" y="7242"/>
                  </a:cubicBezTo>
                  <a:cubicBezTo>
                    <a:pt x="4897" y="7242"/>
                    <a:pt x="5774" y="6914"/>
                    <a:pt x="6456" y="6245"/>
                  </a:cubicBezTo>
                  <a:cubicBezTo>
                    <a:pt x="7975" y="4944"/>
                    <a:pt x="8056" y="2638"/>
                    <a:pt x="6673" y="1200"/>
                  </a:cubicBezTo>
                  <a:cubicBezTo>
                    <a:pt x="5917" y="402"/>
                    <a:pt x="4974" y="1"/>
                    <a:pt x="403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0"/>
            <p:cNvSpPr/>
            <p:nvPr/>
          </p:nvSpPr>
          <p:spPr>
            <a:xfrm>
              <a:off x="1468850" y="551525"/>
              <a:ext cx="238325" cy="180175"/>
            </a:xfrm>
            <a:custGeom>
              <a:rect b="b" l="l" r="r" t="t"/>
              <a:pathLst>
                <a:path extrusionOk="0" h="7207" w="9533">
                  <a:moveTo>
                    <a:pt x="4768" y="1"/>
                  </a:moveTo>
                  <a:cubicBezTo>
                    <a:pt x="3870" y="1"/>
                    <a:pt x="2968" y="347"/>
                    <a:pt x="2279" y="1049"/>
                  </a:cubicBezTo>
                  <a:cubicBezTo>
                    <a:pt x="1" y="3273"/>
                    <a:pt x="1520" y="7152"/>
                    <a:pt x="4720" y="7206"/>
                  </a:cubicBezTo>
                  <a:cubicBezTo>
                    <a:pt x="4743" y="7206"/>
                    <a:pt x="4765" y="7206"/>
                    <a:pt x="4787" y="7206"/>
                  </a:cubicBezTo>
                  <a:cubicBezTo>
                    <a:pt x="7917" y="7206"/>
                    <a:pt x="9533" y="3393"/>
                    <a:pt x="7324" y="1130"/>
                  </a:cubicBezTo>
                  <a:cubicBezTo>
                    <a:pt x="6644" y="381"/>
                    <a:pt x="5709" y="1"/>
                    <a:pt x="4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0"/>
            <p:cNvSpPr/>
            <p:nvPr/>
          </p:nvSpPr>
          <p:spPr>
            <a:xfrm>
              <a:off x="3988000" y="1811875"/>
              <a:ext cx="238700" cy="180050"/>
            </a:xfrm>
            <a:custGeom>
              <a:rect b="b" l="l" r="r" t="t"/>
              <a:pathLst>
                <a:path extrusionOk="0" h="7202" w="9548">
                  <a:moveTo>
                    <a:pt x="4801" y="0"/>
                  </a:moveTo>
                  <a:cubicBezTo>
                    <a:pt x="1600" y="0"/>
                    <a:pt x="0" y="3825"/>
                    <a:pt x="2251" y="6103"/>
                  </a:cubicBezTo>
                  <a:cubicBezTo>
                    <a:pt x="2929" y="6835"/>
                    <a:pt x="3852" y="7201"/>
                    <a:pt x="4774" y="7201"/>
                  </a:cubicBezTo>
                  <a:cubicBezTo>
                    <a:pt x="5696" y="7201"/>
                    <a:pt x="6618" y="6835"/>
                    <a:pt x="7296" y="6103"/>
                  </a:cubicBezTo>
                  <a:cubicBezTo>
                    <a:pt x="9548" y="3879"/>
                    <a:pt x="7974" y="27"/>
                    <a:pt x="480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0"/>
            <p:cNvSpPr/>
            <p:nvPr/>
          </p:nvSpPr>
          <p:spPr>
            <a:xfrm>
              <a:off x="4617650" y="1182575"/>
              <a:ext cx="239000" cy="179750"/>
            </a:xfrm>
            <a:custGeom>
              <a:rect b="b" l="l" r="r" t="t"/>
              <a:pathLst>
                <a:path extrusionOk="0" h="7190" w="9560">
                  <a:moveTo>
                    <a:pt x="4773" y="1"/>
                  </a:moveTo>
                  <a:cubicBezTo>
                    <a:pt x="1643" y="1"/>
                    <a:pt x="1" y="3761"/>
                    <a:pt x="2209" y="6050"/>
                  </a:cubicBezTo>
                  <a:cubicBezTo>
                    <a:pt x="2886" y="6810"/>
                    <a:pt x="3823" y="7189"/>
                    <a:pt x="4763" y="7189"/>
                  </a:cubicBezTo>
                  <a:cubicBezTo>
                    <a:pt x="5668" y="7189"/>
                    <a:pt x="6575" y="6837"/>
                    <a:pt x="7254" y="6131"/>
                  </a:cubicBezTo>
                  <a:cubicBezTo>
                    <a:pt x="9560" y="3934"/>
                    <a:pt x="8014" y="55"/>
                    <a:pt x="4840" y="1"/>
                  </a:cubicBezTo>
                  <a:cubicBezTo>
                    <a:pt x="4818" y="1"/>
                    <a:pt x="4795" y="1"/>
                    <a:pt x="477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0"/>
            <p:cNvSpPr/>
            <p:nvPr/>
          </p:nvSpPr>
          <p:spPr>
            <a:xfrm>
              <a:off x="5247400" y="551550"/>
              <a:ext cx="238525" cy="180150"/>
            </a:xfrm>
            <a:custGeom>
              <a:rect b="b" l="l" r="r" t="t"/>
              <a:pathLst>
                <a:path extrusionOk="0" h="7206" w="9541">
                  <a:moveTo>
                    <a:pt x="4742" y="0"/>
                  </a:moveTo>
                  <a:cubicBezTo>
                    <a:pt x="3819" y="0"/>
                    <a:pt x="2898" y="366"/>
                    <a:pt x="2217" y="1102"/>
                  </a:cubicBezTo>
                  <a:cubicBezTo>
                    <a:pt x="1" y="3372"/>
                    <a:pt x="1609" y="7205"/>
                    <a:pt x="4788" y="7205"/>
                  </a:cubicBezTo>
                  <a:cubicBezTo>
                    <a:pt x="4799" y="7205"/>
                    <a:pt x="4810" y="7205"/>
                    <a:pt x="4821" y="7205"/>
                  </a:cubicBezTo>
                  <a:cubicBezTo>
                    <a:pt x="7995" y="7151"/>
                    <a:pt x="9541" y="3299"/>
                    <a:pt x="7262" y="1075"/>
                  </a:cubicBezTo>
                  <a:cubicBezTo>
                    <a:pt x="6574" y="360"/>
                    <a:pt x="5657" y="0"/>
                    <a:pt x="4742"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0"/>
            <p:cNvSpPr/>
            <p:nvPr/>
          </p:nvSpPr>
          <p:spPr>
            <a:xfrm>
              <a:off x="4617950" y="1811875"/>
              <a:ext cx="238700" cy="180050"/>
            </a:xfrm>
            <a:custGeom>
              <a:rect b="b" l="l" r="r" t="t"/>
              <a:pathLst>
                <a:path extrusionOk="0" h="7202" w="9548">
                  <a:moveTo>
                    <a:pt x="4747" y="0"/>
                  </a:moveTo>
                  <a:cubicBezTo>
                    <a:pt x="1573" y="27"/>
                    <a:pt x="0" y="3879"/>
                    <a:pt x="2251" y="6103"/>
                  </a:cubicBezTo>
                  <a:cubicBezTo>
                    <a:pt x="2943" y="6835"/>
                    <a:pt x="3865" y="7201"/>
                    <a:pt x="4784" y="7201"/>
                  </a:cubicBezTo>
                  <a:cubicBezTo>
                    <a:pt x="5703" y="7201"/>
                    <a:pt x="6618" y="6835"/>
                    <a:pt x="7296" y="6103"/>
                  </a:cubicBezTo>
                  <a:cubicBezTo>
                    <a:pt x="9548" y="3825"/>
                    <a:pt x="7947" y="0"/>
                    <a:pt x="474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0"/>
            <p:cNvSpPr/>
            <p:nvPr/>
          </p:nvSpPr>
          <p:spPr>
            <a:xfrm>
              <a:off x="5265525" y="1181050"/>
              <a:ext cx="202100" cy="181225"/>
            </a:xfrm>
            <a:custGeom>
              <a:rect b="b" l="l" r="r" t="t"/>
              <a:pathLst>
                <a:path extrusionOk="0" h="7249" w="8084">
                  <a:moveTo>
                    <a:pt x="4026" y="0"/>
                  </a:moveTo>
                  <a:cubicBezTo>
                    <a:pt x="3208" y="0"/>
                    <a:pt x="2393" y="309"/>
                    <a:pt x="1709" y="930"/>
                  </a:cubicBezTo>
                  <a:cubicBezTo>
                    <a:pt x="163" y="2314"/>
                    <a:pt x="0" y="4429"/>
                    <a:pt x="1357" y="5975"/>
                  </a:cubicBezTo>
                  <a:cubicBezTo>
                    <a:pt x="2110" y="6817"/>
                    <a:pt x="3087" y="7248"/>
                    <a:pt x="4067" y="7248"/>
                  </a:cubicBezTo>
                  <a:cubicBezTo>
                    <a:pt x="4888" y="7248"/>
                    <a:pt x="5709" y="6946"/>
                    <a:pt x="6402" y="6328"/>
                  </a:cubicBezTo>
                  <a:cubicBezTo>
                    <a:pt x="7893" y="4972"/>
                    <a:pt x="8083" y="2775"/>
                    <a:pt x="6727" y="1283"/>
                  </a:cubicBezTo>
                  <a:cubicBezTo>
                    <a:pt x="5963" y="431"/>
                    <a:pt x="4992" y="0"/>
                    <a:pt x="402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0"/>
            <p:cNvSpPr/>
            <p:nvPr/>
          </p:nvSpPr>
          <p:spPr>
            <a:xfrm>
              <a:off x="5896150" y="551300"/>
              <a:ext cx="200750" cy="180975"/>
            </a:xfrm>
            <a:custGeom>
              <a:rect b="b" l="l" r="r" t="t"/>
              <a:pathLst>
                <a:path extrusionOk="0" h="7239" w="8030">
                  <a:moveTo>
                    <a:pt x="4008" y="1"/>
                  </a:moveTo>
                  <a:cubicBezTo>
                    <a:pt x="3158" y="1"/>
                    <a:pt x="2309" y="334"/>
                    <a:pt x="1601" y="1004"/>
                  </a:cubicBezTo>
                  <a:cubicBezTo>
                    <a:pt x="82" y="2414"/>
                    <a:pt x="1" y="4557"/>
                    <a:pt x="1384" y="6049"/>
                  </a:cubicBezTo>
                  <a:cubicBezTo>
                    <a:pt x="2129" y="6837"/>
                    <a:pt x="3086" y="7239"/>
                    <a:pt x="4043" y="7239"/>
                  </a:cubicBezTo>
                  <a:cubicBezTo>
                    <a:pt x="4898" y="7239"/>
                    <a:pt x="5752" y="6918"/>
                    <a:pt x="6456" y="6266"/>
                  </a:cubicBezTo>
                  <a:cubicBezTo>
                    <a:pt x="7948" y="4937"/>
                    <a:pt x="8029" y="2631"/>
                    <a:pt x="6646" y="1221"/>
                  </a:cubicBezTo>
                  <a:cubicBezTo>
                    <a:pt x="5891" y="409"/>
                    <a:pt x="4949" y="1"/>
                    <a:pt x="400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0"/>
            <p:cNvSpPr/>
            <p:nvPr/>
          </p:nvSpPr>
          <p:spPr>
            <a:xfrm>
              <a:off x="5247225" y="1811875"/>
              <a:ext cx="238700" cy="180550"/>
            </a:xfrm>
            <a:custGeom>
              <a:rect b="b" l="l" r="r" t="t"/>
              <a:pathLst>
                <a:path extrusionOk="0" h="7222" w="9548">
                  <a:moveTo>
                    <a:pt x="4774" y="0"/>
                  </a:moveTo>
                  <a:cubicBezTo>
                    <a:pt x="1600" y="0"/>
                    <a:pt x="0" y="3852"/>
                    <a:pt x="2251" y="6103"/>
                  </a:cubicBezTo>
                  <a:cubicBezTo>
                    <a:pt x="2929" y="6849"/>
                    <a:pt x="3852" y="7222"/>
                    <a:pt x="4774" y="7222"/>
                  </a:cubicBezTo>
                  <a:cubicBezTo>
                    <a:pt x="5696" y="7222"/>
                    <a:pt x="6618" y="6849"/>
                    <a:pt x="7296" y="6103"/>
                  </a:cubicBezTo>
                  <a:cubicBezTo>
                    <a:pt x="9548" y="3852"/>
                    <a:pt x="7974" y="0"/>
                    <a:pt x="477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0"/>
            <p:cNvSpPr/>
            <p:nvPr/>
          </p:nvSpPr>
          <p:spPr>
            <a:xfrm>
              <a:off x="5877750" y="1181150"/>
              <a:ext cx="238125" cy="179850"/>
            </a:xfrm>
            <a:custGeom>
              <a:rect b="b" l="l" r="r" t="t"/>
              <a:pathLst>
                <a:path extrusionOk="0" h="7194" w="9525">
                  <a:moveTo>
                    <a:pt x="4741" y="0"/>
                  </a:moveTo>
                  <a:cubicBezTo>
                    <a:pt x="3797" y="0"/>
                    <a:pt x="2854" y="380"/>
                    <a:pt x="2174" y="1143"/>
                  </a:cubicBezTo>
                  <a:cubicBezTo>
                    <a:pt x="0" y="3425"/>
                    <a:pt x="1597" y="7193"/>
                    <a:pt x="4732" y="7193"/>
                  </a:cubicBezTo>
                  <a:cubicBezTo>
                    <a:pt x="4765" y="7193"/>
                    <a:pt x="4799" y="7193"/>
                    <a:pt x="4832" y="7192"/>
                  </a:cubicBezTo>
                  <a:cubicBezTo>
                    <a:pt x="8006" y="7138"/>
                    <a:pt x="9525" y="3259"/>
                    <a:pt x="7219" y="1035"/>
                  </a:cubicBezTo>
                  <a:cubicBezTo>
                    <a:pt x="6544" y="346"/>
                    <a:pt x="5642" y="0"/>
                    <a:pt x="474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0"/>
            <p:cNvSpPr/>
            <p:nvPr/>
          </p:nvSpPr>
          <p:spPr>
            <a:xfrm>
              <a:off x="6506450" y="551525"/>
              <a:ext cx="239000" cy="180175"/>
            </a:xfrm>
            <a:custGeom>
              <a:rect b="b" l="l" r="r" t="t"/>
              <a:pathLst>
                <a:path extrusionOk="0" h="7207" w="9560">
                  <a:moveTo>
                    <a:pt x="4794" y="1"/>
                  </a:moveTo>
                  <a:cubicBezTo>
                    <a:pt x="3897" y="1"/>
                    <a:pt x="2994" y="347"/>
                    <a:pt x="2306" y="1049"/>
                  </a:cubicBezTo>
                  <a:cubicBezTo>
                    <a:pt x="0" y="3246"/>
                    <a:pt x="1546" y="7152"/>
                    <a:pt x="4720" y="7206"/>
                  </a:cubicBezTo>
                  <a:cubicBezTo>
                    <a:pt x="4742" y="7206"/>
                    <a:pt x="4765" y="7206"/>
                    <a:pt x="4787" y="7206"/>
                  </a:cubicBezTo>
                  <a:cubicBezTo>
                    <a:pt x="7943" y="7206"/>
                    <a:pt x="9559" y="3420"/>
                    <a:pt x="7351" y="1130"/>
                  </a:cubicBezTo>
                  <a:cubicBezTo>
                    <a:pt x="6671" y="381"/>
                    <a:pt x="5735" y="1"/>
                    <a:pt x="479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0"/>
            <p:cNvSpPr/>
            <p:nvPr/>
          </p:nvSpPr>
          <p:spPr>
            <a:xfrm>
              <a:off x="5896150" y="1810525"/>
              <a:ext cx="201425" cy="181225"/>
            </a:xfrm>
            <a:custGeom>
              <a:rect b="b" l="l" r="r" t="t"/>
              <a:pathLst>
                <a:path extrusionOk="0" h="7249" w="8057">
                  <a:moveTo>
                    <a:pt x="4008" y="0"/>
                  </a:moveTo>
                  <a:cubicBezTo>
                    <a:pt x="3158" y="0"/>
                    <a:pt x="2309" y="334"/>
                    <a:pt x="1601" y="1003"/>
                  </a:cubicBezTo>
                  <a:cubicBezTo>
                    <a:pt x="109" y="2414"/>
                    <a:pt x="1" y="4584"/>
                    <a:pt x="1384" y="6048"/>
                  </a:cubicBezTo>
                  <a:cubicBezTo>
                    <a:pt x="2083" y="6847"/>
                    <a:pt x="3051" y="7248"/>
                    <a:pt x="4022" y="7248"/>
                  </a:cubicBezTo>
                  <a:cubicBezTo>
                    <a:pt x="4897" y="7248"/>
                    <a:pt x="5774" y="6922"/>
                    <a:pt x="6456" y="6265"/>
                  </a:cubicBezTo>
                  <a:cubicBezTo>
                    <a:pt x="7948" y="4964"/>
                    <a:pt x="8056" y="2631"/>
                    <a:pt x="6646" y="1220"/>
                  </a:cubicBezTo>
                  <a:cubicBezTo>
                    <a:pt x="5891" y="408"/>
                    <a:pt x="4949" y="0"/>
                    <a:pt x="400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0"/>
            <p:cNvSpPr/>
            <p:nvPr/>
          </p:nvSpPr>
          <p:spPr>
            <a:xfrm>
              <a:off x="6507125" y="1180950"/>
              <a:ext cx="238125" cy="180725"/>
            </a:xfrm>
            <a:custGeom>
              <a:rect b="b" l="l" r="r" t="t"/>
              <a:pathLst>
                <a:path extrusionOk="0" h="7229" w="9525">
                  <a:moveTo>
                    <a:pt x="4753" y="1"/>
                  </a:moveTo>
                  <a:cubicBezTo>
                    <a:pt x="3889" y="1"/>
                    <a:pt x="3028" y="347"/>
                    <a:pt x="2306" y="1043"/>
                  </a:cubicBezTo>
                  <a:cubicBezTo>
                    <a:pt x="0" y="3240"/>
                    <a:pt x="1492" y="7146"/>
                    <a:pt x="4666" y="7227"/>
                  </a:cubicBezTo>
                  <a:cubicBezTo>
                    <a:pt x="4699" y="7228"/>
                    <a:pt x="4732" y="7228"/>
                    <a:pt x="4765" y="7228"/>
                  </a:cubicBezTo>
                  <a:cubicBezTo>
                    <a:pt x="7874" y="7228"/>
                    <a:pt x="9525" y="3460"/>
                    <a:pt x="7351" y="1178"/>
                  </a:cubicBezTo>
                  <a:cubicBezTo>
                    <a:pt x="6595" y="394"/>
                    <a:pt x="5673" y="1"/>
                    <a:pt x="475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0"/>
            <p:cNvSpPr/>
            <p:nvPr/>
          </p:nvSpPr>
          <p:spPr>
            <a:xfrm>
              <a:off x="6506825" y="1811100"/>
              <a:ext cx="239000" cy="179825"/>
            </a:xfrm>
            <a:custGeom>
              <a:rect b="b" l="l" r="r" t="t"/>
              <a:pathLst>
                <a:path extrusionOk="0" h="7193" w="9560">
                  <a:moveTo>
                    <a:pt x="4786" y="0"/>
                  </a:moveTo>
                  <a:cubicBezTo>
                    <a:pt x="3846" y="0"/>
                    <a:pt x="2903" y="380"/>
                    <a:pt x="2209" y="1143"/>
                  </a:cubicBezTo>
                  <a:cubicBezTo>
                    <a:pt x="1" y="3406"/>
                    <a:pt x="1617" y="7192"/>
                    <a:pt x="4773" y="7192"/>
                  </a:cubicBezTo>
                  <a:cubicBezTo>
                    <a:pt x="4795" y="7192"/>
                    <a:pt x="4818" y="7192"/>
                    <a:pt x="4840" y="7192"/>
                  </a:cubicBezTo>
                  <a:cubicBezTo>
                    <a:pt x="8014" y="7138"/>
                    <a:pt x="9560" y="3259"/>
                    <a:pt x="7254" y="1035"/>
                  </a:cubicBezTo>
                  <a:cubicBezTo>
                    <a:pt x="6579" y="346"/>
                    <a:pt x="5683" y="0"/>
                    <a:pt x="478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0"/>
            <p:cNvSpPr/>
            <p:nvPr/>
          </p:nvSpPr>
          <p:spPr>
            <a:xfrm>
              <a:off x="3988175" y="552650"/>
              <a:ext cx="238525" cy="179800"/>
            </a:xfrm>
            <a:custGeom>
              <a:rect b="b" l="l" r="r" t="t"/>
              <a:pathLst>
                <a:path extrusionOk="0" h="7192" w="9541">
                  <a:moveTo>
                    <a:pt x="4787" y="0"/>
                  </a:moveTo>
                  <a:cubicBezTo>
                    <a:pt x="1609" y="0"/>
                    <a:pt x="1" y="3806"/>
                    <a:pt x="2217" y="6076"/>
                  </a:cubicBezTo>
                  <a:cubicBezTo>
                    <a:pt x="2905" y="6819"/>
                    <a:pt x="3836" y="7192"/>
                    <a:pt x="4768" y="7192"/>
                  </a:cubicBezTo>
                  <a:cubicBezTo>
                    <a:pt x="5674" y="7192"/>
                    <a:pt x="6580" y="6839"/>
                    <a:pt x="7262" y="6130"/>
                  </a:cubicBezTo>
                  <a:cubicBezTo>
                    <a:pt x="9541" y="3906"/>
                    <a:pt x="7995" y="27"/>
                    <a:pt x="4821" y="0"/>
                  </a:cubicBezTo>
                  <a:cubicBezTo>
                    <a:pt x="4810" y="0"/>
                    <a:pt x="4798" y="0"/>
                    <a:pt x="478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0"/>
            <p:cNvSpPr/>
            <p:nvPr/>
          </p:nvSpPr>
          <p:spPr>
            <a:xfrm>
              <a:off x="4006975" y="1181075"/>
              <a:ext cx="201425" cy="181050"/>
            </a:xfrm>
            <a:custGeom>
              <a:rect b="b" l="l" r="r" t="t"/>
              <a:pathLst>
                <a:path extrusionOk="0" h="7242" w="8057">
                  <a:moveTo>
                    <a:pt x="4006" y="1"/>
                  </a:moveTo>
                  <a:cubicBezTo>
                    <a:pt x="3156" y="1"/>
                    <a:pt x="2308" y="327"/>
                    <a:pt x="1601" y="983"/>
                  </a:cubicBezTo>
                  <a:cubicBezTo>
                    <a:pt x="109" y="2394"/>
                    <a:pt x="0" y="4564"/>
                    <a:pt x="1384" y="6056"/>
                  </a:cubicBezTo>
                  <a:cubicBezTo>
                    <a:pt x="2082" y="6840"/>
                    <a:pt x="3051" y="7242"/>
                    <a:pt x="4021" y="7242"/>
                  </a:cubicBezTo>
                  <a:cubicBezTo>
                    <a:pt x="4897" y="7242"/>
                    <a:pt x="5774" y="6914"/>
                    <a:pt x="6456" y="6245"/>
                  </a:cubicBezTo>
                  <a:cubicBezTo>
                    <a:pt x="7948" y="4944"/>
                    <a:pt x="8056" y="2638"/>
                    <a:pt x="6646" y="1200"/>
                  </a:cubicBezTo>
                  <a:cubicBezTo>
                    <a:pt x="5890" y="402"/>
                    <a:pt x="4947" y="1"/>
                    <a:pt x="400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0"/>
            <p:cNvSpPr/>
            <p:nvPr/>
          </p:nvSpPr>
          <p:spPr>
            <a:xfrm>
              <a:off x="4617950" y="551525"/>
              <a:ext cx="238325" cy="180175"/>
            </a:xfrm>
            <a:custGeom>
              <a:rect b="b" l="l" r="r" t="t"/>
              <a:pathLst>
                <a:path extrusionOk="0" h="7207" w="9533">
                  <a:moveTo>
                    <a:pt x="4747" y="1"/>
                  </a:moveTo>
                  <a:cubicBezTo>
                    <a:pt x="3849" y="1"/>
                    <a:pt x="2954" y="347"/>
                    <a:pt x="2279" y="1049"/>
                  </a:cubicBezTo>
                  <a:cubicBezTo>
                    <a:pt x="0" y="3273"/>
                    <a:pt x="1519" y="7152"/>
                    <a:pt x="4693" y="7206"/>
                  </a:cubicBezTo>
                  <a:cubicBezTo>
                    <a:pt x="4715" y="7206"/>
                    <a:pt x="4737" y="7206"/>
                    <a:pt x="4759" y="7206"/>
                  </a:cubicBezTo>
                  <a:cubicBezTo>
                    <a:pt x="7916" y="7206"/>
                    <a:pt x="9532" y="3393"/>
                    <a:pt x="7324" y="1130"/>
                  </a:cubicBezTo>
                  <a:cubicBezTo>
                    <a:pt x="6630" y="381"/>
                    <a:pt x="5687" y="1"/>
                    <a:pt x="474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0"/>
            <p:cNvSpPr/>
            <p:nvPr/>
          </p:nvSpPr>
          <p:spPr>
            <a:xfrm>
              <a:off x="2098125" y="3073125"/>
              <a:ext cx="238525" cy="179725"/>
            </a:xfrm>
            <a:custGeom>
              <a:rect b="b" l="l" r="r" t="t"/>
              <a:pathLst>
                <a:path extrusionOk="0" h="7189" w="9541">
                  <a:moveTo>
                    <a:pt x="4759" y="0"/>
                  </a:moveTo>
                  <a:cubicBezTo>
                    <a:pt x="3849" y="0"/>
                    <a:pt x="2937" y="360"/>
                    <a:pt x="2252" y="1085"/>
                  </a:cubicBezTo>
                  <a:cubicBezTo>
                    <a:pt x="1" y="3337"/>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0"/>
            <p:cNvSpPr/>
            <p:nvPr/>
          </p:nvSpPr>
          <p:spPr>
            <a:xfrm>
              <a:off x="2728075" y="2443400"/>
              <a:ext cx="238150" cy="180200"/>
            </a:xfrm>
            <a:custGeom>
              <a:rect b="b" l="l" r="r" t="t"/>
              <a:pathLst>
                <a:path extrusionOk="0" h="7208" w="9526">
                  <a:moveTo>
                    <a:pt x="4761" y="0"/>
                  </a:moveTo>
                  <a:cubicBezTo>
                    <a:pt x="3895" y="0"/>
                    <a:pt x="3028" y="340"/>
                    <a:pt x="2306" y="1022"/>
                  </a:cubicBezTo>
                  <a:cubicBezTo>
                    <a:pt x="1" y="3219"/>
                    <a:pt x="1493" y="7125"/>
                    <a:pt x="4693" y="7206"/>
                  </a:cubicBezTo>
                  <a:cubicBezTo>
                    <a:pt x="4727" y="7207"/>
                    <a:pt x="4760" y="7208"/>
                    <a:pt x="4793" y="7208"/>
                  </a:cubicBezTo>
                  <a:cubicBezTo>
                    <a:pt x="7902" y="7208"/>
                    <a:pt x="9525" y="3439"/>
                    <a:pt x="7351" y="1158"/>
                  </a:cubicBezTo>
                  <a:cubicBezTo>
                    <a:pt x="6609" y="387"/>
                    <a:pt x="5686" y="0"/>
                    <a:pt x="4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0"/>
            <p:cNvSpPr/>
            <p:nvPr/>
          </p:nvSpPr>
          <p:spPr>
            <a:xfrm>
              <a:off x="839100" y="4963650"/>
              <a:ext cx="238525" cy="179975"/>
            </a:xfrm>
            <a:custGeom>
              <a:rect b="b" l="l" r="r" t="t"/>
              <a:pathLst>
                <a:path extrusionOk="0" h="7199" w="9541">
                  <a:moveTo>
                    <a:pt x="4760" y="0"/>
                  </a:moveTo>
                  <a:cubicBezTo>
                    <a:pt x="1582" y="0"/>
                    <a:pt x="1" y="3833"/>
                    <a:pt x="2244" y="6076"/>
                  </a:cubicBezTo>
                  <a:cubicBezTo>
                    <a:pt x="2925" y="6826"/>
                    <a:pt x="3853" y="7198"/>
                    <a:pt x="4779" y="7198"/>
                  </a:cubicBezTo>
                  <a:cubicBezTo>
                    <a:pt x="5697" y="7198"/>
                    <a:pt x="6614" y="6832"/>
                    <a:pt x="7289" y="6103"/>
                  </a:cubicBezTo>
                  <a:cubicBezTo>
                    <a:pt x="9540" y="3852"/>
                    <a:pt x="7967" y="0"/>
                    <a:pt x="4794" y="0"/>
                  </a:cubicBezTo>
                  <a:cubicBezTo>
                    <a:pt x="4782"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0"/>
            <p:cNvSpPr/>
            <p:nvPr/>
          </p:nvSpPr>
          <p:spPr>
            <a:xfrm>
              <a:off x="1469250" y="4333675"/>
              <a:ext cx="238325" cy="180100"/>
            </a:xfrm>
            <a:custGeom>
              <a:rect b="b" l="l" r="r" t="t"/>
              <a:pathLst>
                <a:path extrusionOk="0" h="7204" w="9533">
                  <a:moveTo>
                    <a:pt x="4746" y="1"/>
                  </a:moveTo>
                  <a:cubicBezTo>
                    <a:pt x="1616" y="1"/>
                    <a:pt x="0" y="3788"/>
                    <a:pt x="2182" y="6050"/>
                  </a:cubicBezTo>
                  <a:cubicBezTo>
                    <a:pt x="2865" y="6817"/>
                    <a:pt x="3813" y="7204"/>
                    <a:pt x="4765" y="7204"/>
                  </a:cubicBezTo>
                  <a:cubicBezTo>
                    <a:pt x="5665" y="7204"/>
                    <a:pt x="6568" y="6857"/>
                    <a:pt x="7254" y="6159"/>
                  </a:cubicBezTo>
                  <a:cubicBezTo>
                    <a:pt x="9532" y="3934"/>
                    <a:pt x="8013" y="56"/>
                    <a:pt x="4813" y="1"/>
                  </a:cubicBezTo>
                  <a:cubicBezTo>
                    <a:pt x="4791" y="1"/>
                    <a:pt x="4768" y="1"/>
                    <a:pt x="474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0"/>
            <p:cNvSpPr/>
            <p:nvPr/>
          </p:nvSpPr>
          <p:spPr>
            <a:xfrm>
              <a:off x="2098325" y="3702975"/>
              <a:ext cx="239200" cy="179825"/>
            </a:xfrm>
            <a:custGeom>
              <a:rect b="b" l="l" r="r" t="t"/>
              <a:pathLst>
                <a:path extrusionOk="0" h="7193" w="9568">
                  <a:moveTo>
                    <a:pt x="4771" y="1"/>
                  </a:moveTo>
                  <a:cubicBezTo>
                    <a:pt x="3843" y="1"/>
                    <a:pt x="2918" y="374"/>
                    <a:pt x="2244" y="1116"/>
                  </a:cubicBezTo>
                  <a:cubicBezTo>
                    <a:pt x="1" y="3387"/>
                    <a:pt x="1609" y="7192"/>
                    <a:pt x="4787" y="7192"/>
                  </a:cubicBezTo>
                  <a:cubicBezTo>
                    <a:pt x="4798" y="7192"/>
                    <a:pt x="4810" y="7192"/>
                    <a:pt x="4821" y="7192"/>
                  </a:cubicBezTo>
                  <a:cubicBezTo>
                    <a:pt x="7994" y="7165"/>
                    <a:pt x="9568" y="3286"/>
                    <a:pt x="7262" y="1062"/>
                  </a:cubicBezTo>
                  <a:cubicBezTo>
                    <a:pt x="6580" y="353"/>
                    <a:pt x="5674" y="1"/>
                    <a:pt x="477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0"/>
            <p:cNvSpPr/>
            <p:nvPr/>
          </p:nvSpPr>
          <p:spPr>
            <a:xfrm>
              <a:off x="2747075" y="3072975"/>
              <a:ext cx="201425" cy="182050"/>
            </a:xfrm>
            <a:custGeom>
              <a:rect b="b" l="l" r="r" t="t"/>
              <a:pathLst>
                <a:path extrusionOk="0" h="7282" w="8057">
                  <a:moveTo>
                    <a:pt x="4005" y="0"/>
                  </a:moveTo>
                  <a:cubicBezTo>
                    <a:pt x="3156" y="0"/>
                    <a:pt x="2308" y="327"/>
                    <a:pt x="1601" y="983"/>
                  </a:cubicBezTo>
                  <a:cubicBezTo>
                    <a:pt x="82" y="2393"/>
                    <a:pt x="0" y="4536"/>
                    <a:pt x="1384" y="6028"/>
                  </a:cubicBezTo>
                  <a:cubicBezTo>
                    <a:pt x="2097" y="6858"/>
                    <a:pt x="3093" y="7282"/>
                    <a:pt x="4092" y="7282"/>
                  </a:cubicBezTo>
                  <a:cubicBezTo>
                    <a:pt x="4954" y="7282"/>
                    <a:pt x="5819" y="6967"/>
                    <a:pt x="6510" y="6326"/>
                  </a:cubicBezTo>
                  <a:cubicBezTo>
                    <a:pt x="8002" y="4970"/>
                    <a:pt x="8056" y="2637"/>
                    <a:pt x="6646" y="1200"/>
                  </a:cubicBezTo>
                  <a:cubicBezTo>
                    <a:pt x="5890" y="401"/>
                    <a:pt x="4947" y="0"/>
                    <a:pt x="400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0"/>
            <p:cNvSpPr/>
            <p:nvPr/>
          </p:nvSpPr>
          <p:spPr>
            <a:xfrm>
              <a:off x="3358025" y="2443400"/>
              <a:ext cx="238325" cy="180175"/>
            </a:xfrm>
            <a:custGeom>
              <a:rect b="b" l="l" r="r" t="t"/>
              <a:pathLst>
                <a:path extrusionOk="0" h="7207" w="9533">
                  <a:moveTo>
                    <a:pt x="4768" y="1"/>
                  </a:moveTo>
                  <a:cubicBezTo>
                    <a:pt x="3870" y="1"/>
                    <a:pt x="2968" y="347"/>
                    <a:pt x="2279" y="1049"/>
                  </a:cubicBezTo>
                  <a:cubicBezTo>
                    <a:pt x="1" y="3246"/>
                    <a:pt x="1520" y="7152"/>
                    <a:pt x="4693" y="7206"/>
                  </a:cubicBezTo>
                  <a:cubicBezTo>
                    <a:pt x="4716" y="7207"/>
                    <a:pt x="4738" y="7207"/>
                    <a:pt x="4761" y="7207"/>
                  </a:cubicBezTo>
                  <a:cubicBezTo>
                    <a:pt x="7917" y="7207"/>
                    <a:pt x="9533" y="3420"/>
                    <a:pt x="7324" y="1131"/>
                  </a:cubicBezTo>
                  <a:cubicBezTo>
                    <a:pt x="6644" y="381"/>
                    <a:pt x="5709" y="1"/>
                    <a:pt x="4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0"/>
            <p:cNvSpPr/>
            <p:nvPr/>
          </p:nvSpPr>
          <p:spPr>
            <a:xfrm>
              <a:off x="1468850" y="4962975"/>
              <a:ext cx="238725" cy="180400"/>
            </a:xfrm>
            <a:custGeom>
              <a:rect b="b" l="l" r="r" t="t"/>
              <a:pathLst>
                <a:path extrusionOk="0" h="7216" w="9549">
                  <a:moveTo>
                    <a:pt x="4748" y="0"/>
                  </a:moveTo>
                  <a:cubicBezTo>
                    <a:pt x="1574" y="27"/>
                    <a:pt x="1" y="3879"/>
                    <a:pt x="2252" y="6130"/>
                  </a:cubicBezTo>
                  <a:cubicBezTo>
                    <a:pt x="2937" y="6856"/>
                    <a:pt x="3849" y="7215"/>
                    <a:pt x="4763" y="7215"/>
                  </a:cubicBezTo>
                  <a:cubicBezTo>
                    <a:pt x="5693" y="7215"/>
                    <a:pt x="6626" y="6842"/>
                    <a:pt x="7324" y="6103"/>
                  </a:cubicBezTo>
                  <a:cubicBezTo>
                    <a:pt x="9548" y="3852"/>
                    <a:pt x="7948" y="0"/>
                    <a:pt x="474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0"/>
            <p:cNvSpPr/>
            <p:nvPr/>
          </p:nvSpPr>
          <p:spPr>
            <a:xfrm>
              <a:off x="2116450" y="4332375"/>
              <a:ext cx="202775" cy="181000"/>
            </a:xfrm>
            <a:custGeom>
              <a:rect b="b" l="l" r="r" t="t"/>
              <a:pathLst>
                <a:path extrusionOk="0" h="7240" w="8111">
                  <a:moveTo>
                    <a:pt x="4023" y="1"/>
                  </a:moveTo>
                  <a:cubicBezTo>
                    <a:pt x="3204" y="1"/>
                    <a:pt x="2389" y="303"/>
                    <a:pt x="1709" y="921"/>
                  </a:cubicBezTo>
                  <a:cubicBezTo>
                    <a:pt x="163" y="2305"/>
                    <a:pt x="0" y="4448"/>
                    <a:pt x="1356" y="5966"/>
                  </a:cubicBezTo>
                  <a:cubicBezTo>
                    <a:pt x="2109" y="6808"/>
                    <a:pt x="3087" y="7240"/>
                    <a:pt x="4067" y="7240"/>
                  </a:cubicBezTo>
                  <a:cubicBezTo>
                    <a:pt x="4887" y="7240"/>
                    <a:pt x="5709" y="6937"/>
                    <a:pt x="6401" y="6319"/>
                  </a:cubicBezTo>
                  <a:cubicBezTo>
                    <a:pt x="7920" y="4990"/>
                    <a:pt x="8110" y="2793"/>
                    <a:pt x="6754" y="1274"/>
                  </a:cubicBezTo>
                  <a:cubicBezTo>
                    <a:pt x="5986" y="433"/>
                    <a:pt x="5002" y="1"/>
                    <a:pt x="402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0"/>
            <p:cNvSpPr/>
            <p:nvPr/>
          </p:nvSpPr>
          <p:spPr>
            <a:xfrm>
              <a:off x="2747075" y="3702650"/>
              <a:ext cx="201425" cy="180725"/>
            </a:xfrm>
            <a:custGeom>
              <a:rect b="b" l="l" r="r" t="t"/>
              <a:pathLst>
                <a:path extrusionOk="0" h="7229" w="8057">
                  <a:moveTo>
                    <a:pt x="3994" y="0"/>
                  </a:moveTo>
                  <a:cubicBezTo>
                    <a:pt x="3149" y="0"/>
                    <a:pt x="2305" y="328"/>
                    <a:pt x="1601" y="994"/>
                  </a:cubicBezTo>
                  <a:cubicBezTo>
                    <a:pt x="82" y="2431"/>
                    <a:pt x="0" y="4547"/>
                    <a:pt x="1384" y="6039"/>
                  </a:cubicBezTo>
                  <a:cubicBezTo>
                    <a:pt x="2129" y="6827"/>
                    <a:pt x="3086" y="7229"/>
                    <a:pt x="4043" y="7229"/>
                  </a:cubicBezTo>
                  <a:cubicBezTo>
                    <a:pt x="4897" y="7229"/>
                    <a:pt x="5752" y="6908"/>
                    <a:pt x="6456" y="6256"/>
                  </a:cubicBezTo>
                  <a:cubicBezTo>
                    <a:pt x="7948" y="4954"/>
                    <a:pt x="8056" y="2621"/>
                    <a:pt x="6646" y="1211"/>
                  </a:cubicBezTo>
                  <a:cubicBezTo>
                    <a:pt x="5887" y="409"/>
                    <a:pt x="4939" y="0"/>
                    <a:pt x="399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0"/>
            <p:cNvSpPr/>
            <p:nvPr/>
          </p:nvSpPr>
          <p:spPr>
            <a:xfrm>
              <a:off x="3357750" y="3073100"/>
              <a:ext cx="239000" cy="179750"/>
            </a:xfrm>
            <a:custGeom>
              <a:rect b="b" l="l" r="r" t="t"/>
              <a:pathLst>
                <a:path extrusionOk="0" h="7190" w="9560">
                  <a:moveTo>
                    <a:pt x="4772" y="1"/>
                  </a:moveTo>
                  <a:cubicBezTo>
                    <a:pt x="3836" y="1"/>
                    <a:pt x="2900" y="381"/>
                    <a:pt x="2209" y="1141"/>
                  </a:cubicBezTo>
                  <a:cubicBezTo>
                    <a:pt x="0" y="3403"/>
                    <a:pt x="1616" y="7190"/>
                    <a:pt x="4773" y="7190"/>
                  </a:cubicBezTo>
                  <a:cubicBezTo>
                    <a:pt x="4795" y="7190"/>
                    <a:pt x="4818" y="7190"/>
                    <a:pt x="4840" y="7189"/>
                  </a:cubicBezTo>
                  <a:cubicBezTo>
                    <a:pt x="8013" y="7135"/>
                    <a:pt x="9560" y="3256"/>
                    <a:pt x="7254" y="1059"/>
                  </a:cubicBezTo>
                  <a:cubicBezTo>
                    <a:pt x="6575" y="354"/>
                    <a:pt x="5674" y="1"/>
                    <a:pt x="477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0"/>
            <p:cNvSpPr/>
            <p:nvPr/>
          </p:nvSpPr>
          <p:spPr>
            <a:xfrm>
              <a:off x="2098125" y="4963650"/>
              <a:ext cx="238725" cy="180050"/>
            </a:xfrm>
            <a:custGeom>
              <a:rect b="b" l="l" r="r" t="t"/>
              <a:pathLst>
                <a:path extrusionOk="0" h="7202" w="9549">
                  <a:moveTo>
                    <a:pt x="4775" y="0"/>
                  </a:moveTo>
                  <a:cubicBezTo>
                    <a:pt x="1601" y="0"/>
                    <a:pt x="1" y="3852"/>
                    <a:pt x="2252" y="6103"/>
                  </a:cubicBezTo>
                  <a:cubicBezTo>
                    <a:pt x="2930" y="6836"/>
                    <a:pt x="3852" y="7202"/>
                    <a:pt x="4775" y="7202"/>
                  </a:cubicBezTo>
                  <a:cubicBezTo>
                    <a:pt x="5697" y="7202"/>
                    <a:pt x="6619" y="6836"/>
                    <a:pt x="7297" y="6103"/>
                  </a:cubicBezTo>
                  <a:cubicBezTo>
                    <a:pt x="9548" y="3852"/>
                    <a:pt x="7975" y="0"/>
                    <a:pt x="477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0"/>
            <p:cNvSpPr/>
            <p:nvPr/>
          </p:nvSpPr>
          <p:spPr>
            <a:xfrm>
              <a:off x="2728475" y="4332575"/>
              <a:ext cx="238325" cy="180175"/>
            </a:xfrm>
            <a:custGeom>
              <a:rect b="b" l="l" r="r" t="t"/>
              <a:pathLst>
                <a:path extrusionOk="0" h="7207" w="9533">
                  <a:moveTo>
                    <a:pt x="4749" y="1"/>
                  </a:moveTo>
                  <a:cubicBezTo>
                    <a:pt x="3805" y="1"/>
                    <a:pt x="2862" y="381"/>
                    <a:pt x="2182" y="1130"/>
                  </a:cubicBezTo>
                  <a:cubicBezTo>
                    <a:pt x="0" y="3420"/>
                    <a:pt x="1616" y="7207"/>
                    <a:pt x="4773" y="7207"/>
                  </a:cubicBezTo>
                  <a:cubicBezTo>
                    <a:pt x="4795" y="7207"/>
                    <a:pt x="4818" y="7207"/>
                    <a:pt x="4840" y="7206"/>
                  </a:cubicBezTo>
                  <a:cubicBezTo>
                    <a:pt x="8014" y="7125"/>
                    <a:pt x="9532" y="3246"/>
                    <a:pt x="7227" y="1049"/>
                  </a:cubicBezTo>
                  <a:cubicBezTo>
                    <a:pt x="6551" y="347"/>
                    <a:pt x="5650" y="1"/>
                    <a:pt x="474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0"/>
            <p:cNvSpPr/>
            <p:nvPr/>
          </p:nvSpPr>
          <p:spPr>
            <a:xfrm>
              <a:off x="3358025" y="3702975"/>
              <a:ext cx="238325" cy="179825"/>
            </a:xfrm>
            <a:custGeom>
              <a:rect b="b" l="l" r="r" t="t"/>
              <a:pathLst>
                <a:path extrusionOk="0" h="7193" w="9533">
                  <a:moveTo>
                    <a:pt x="4768" y="0"/>
                  </a:moveTo>
                  <a:cubicBezTo>
                    <a:pt x="3870" y="0"/>
                    <a:pt x="2968" y="346"/>
                    <a:pt x="2279" y="1035"/>
                  </a:cubicBezTo>
                  <a:cubicBezTo>
                    <a:pt x="1" y="3259"/>
                    <a:pt x="1520" y="7138"/>
                    <a:pt x="4693" y="7192"/>
                  </a:cubicBezTo>
                  <a:cubicBezTo>
                    <a:pt x="4716" y="7193"/>
                    <a:pt x="4738" y="7193"/>
                    <a:pt x="4761" y="7193"/>
                  </a:cubicBezTo>
                  <a:cubicBezTo>
                    <a:pt x="7917" y="7193"/>
                    <a:pt x="9533" y="3406"/>
                    <a:pt x="7324" y="1144"/>
                  </a:cubicBezTo>
                  <a:cubicBezTo>
                    <a:pt x="6644" y="380"/>
                    <a:pt x="5709" y="0"/>
                    <a:pt x="476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0"/>
            <p:cNvSpPr/>
            <p:nvPr/>
          </p:nvSpPr>
          <p:spPr>
            <a:xfrm>
              <a:off x="2747075" y="4962125"/>
              <a:ext cx="201425" cy="181050"/>
            </a:xfrm>
            <a:custGeom>
              <a:rect b="b" l="l" r="r" t="t"/>
              <a:pathLst>
                <a:path extrusionOk="0" h="7242" w="8057">
                  <a:moveTo>
                    <a:pt x="4005" y="1"/>
                  </a:moveTo>
                  <a:cubicBezTo>
                    <a:pt x="3156" y="1"/>
                    <a:pt x="2308" y="328"/>
                    <a:pt x="1601" y="984"/>
                  </a:cubicBezTo>
                  <a:cubicBezTo>
                    <a:pt x="109" y="2394"/>
                    <a:pt x="0" y="4564"/>
                    <a:pt x="1384" y="6056"/>
                  </a:cubicBezTo>
                  <a:cubicBezTo>
                    <a:pt x="2082" y="6840"/>
                    <a:pt x="3051" y="7242"/>
                    <a:pt x="4021" y="7242"/>
                  </a:cubicBezTo>
                  <a:cubicBezTo>
                    <a:pt x="4897" y="7242"/>
                    <a:pt x="5774" y="6915"/>
                    <a:pt x="6456" y="6246"/>
                  </a:cubicBezTo>
                  <a:cubicBezTo>
                    <a:pt x="7948" y="4944"/>
                    <a:pt x="8056" y="2638"/>
                    <a:pt x="6646" y="1201"/>
                  </a:cubicBezTo>
                  <a:cubicBezTo>
                    <a:pt x="5890" y="402"/>
                    <a:pt x="4947" y="1"/>
                    <a:pt x="400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0"/>
            <p:cNvSpPr/>
            <p:nvPr/>
          </p:nvSpPr>
          <p:spPr>
            <a:xfrm>
              <a:off x="3358025" y="4332300"/>
              <a:ext cx="238150" cy="180475"/>
            </a:xfrm>
            <a:custGeom>
              <a:rect b="b" l="l" r="r" t="t"/>
              <a:pathLst>
                <a:path extrusionOk="0" h="7219" w="9526">
                  <a:moveTo>
                    <a:pt x="4750" y="1"/>
                  </a:moveTo>
                  <a:cubicBezTo>
                    <a:pt x="3888" y="1"/>
                    <a:pt x="3025" y="341"/>
                    <a:pt x="2306" y="1033"/>
                  </a:cubicBezTo>
                  <a:cubicBezTo>
                    <a:pt x="1" y="3230"/>
                    <a:pt x="1493" y="7136"/>
                    <a:pt x="4666" y="7217"/>
                  </a:cubicBezTo>
                  <a:cubicBezTo>
                    <a:pt x="4700" y="7218"/>
                    <a:pt x="4733" y="7218"/>
                    <a:pt x="4767" y="7218"/>
                  </a:cubicBezTo>
                  <a:cubicBezTo>
                    <a:pt x="7902" y="7218"/>
                    <a:pt x="9525" y="3450"/>
                    <a:pt x="7352" y="1169"/>
                  </a:cubicBezTo>
                  <a:cubicBezTo>
                    <a:pt x="6606" y="395"/>
                    <a:pt x="5678" y="1"/>
                    <a:pt x="4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0"/>
            <p:cNvSpPr/>
            <p:nvPr/>
          </p:nvSpPr>
          <p:spPr>
            <a:xfrm>
              <a:off x="3357750" y="4962275"/>
              <a:ext cx="239000" cy="179750"/>
            </a:xfrm>
            <a:custGeom>
              <a:rect b="b" l="l" r="r" t="t"/>
              <a:pathLst>
                <a:path extrusionOk="0" h="7190" w="9560">
                  <a:moveTo>
                    <a:pt x="4772" y="1"/>
                  </a:moveTo>
                  <a:cubicBezTo>
                    <a:pt x="3836" y="1"/>
                    <a:pt x="2900" y="381"/>
                    <a:pt x="2209" y="1140"/>
                  </a:cubicBezTo>
                  <a:cubicBezTo>
                    <a:pt x="0" y="3403"/>
                    <a:pt x="1616" y="7190"/>
                    <a:pt x="4773" y="7190"/>
                  </a:cubicBezTo>
                  <a:cubicBezTo>
                    <a:pt x="4795" y="7190"/>
                    <a:pt x="4818" y="7189"/>
                    <a:pt x="4840" y="7189"/>
                  </a:cubicBezTo>
                  <a:cubicBezTo>
                    <a:pt x="8013" y="7135"/>
                    <a:pt x="9560" y="3256"/>
                    <a:pt x="7254" y="1059"/>
                  </a:cubicBezTo>
                  <a:cubicBezTo>
                    <a:pt x="6575" y="354"/>
                    <a:pt x="5674" y="1"/>
                    <a:pt x="477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0"/>
            <p:cNvSpPr/>
            <p:nvPr/>
          </p:nvSpPr>
          <p:spPr>
            <a:xfrm>
              <a:off x="229975" y="2443400"/>
              <a:ext cx="198700" cy="179600"/>
            </a:xfrm>
            <a:custGeom>
              <a:rect b="b" l="l" r="r" t="t"/>
              <a:pathLst>
                <a:path extrusionOk="0" h="7184" w="7948">
                  <a:moveTo>
                    <a:pt x="3927" y="0"/>
                  </a:moveTo>
                  <a:cubicBezTo>
                    <a:pt x="3061" y="0"/>
                    <a:pt x="2201" y="340"/>
                    <a:pt x="1492" y="1022"/>
                  </a:cubicBezTo>
                  <a:cubicBezTo>
                    <a:pt x="55" y="2378"/>
                    <a:pt x="1" y="4657"/>
                    <a:pt x="1357" y="6067"/>
                  </a:cubicBezTo>
                  <a:cubicBezTo>
                    <a:pt x="2058" y="6810"/>
                    <a:pt x="3005" y="7184"/>
                    <a:pt x="3956" y="7184"/>
                  </a:cubicBezTo>
                  <a:cubicBezTo>
                    <a:pt x="4844" y="7184"/>
                    <a:pt x="5735" y="6858"/>
                    <a:pt x="6429" y="6203"/>
                  </a:cubicBezTo>
                  <a:lnTo>
                    <a:pt x="6402" y="6203"/>
                  </a:lnTo>
                  <a:cubicBezTo>
                    <a:pt x="7894" y="4874"/>
                    <a:pt x="7948" y="2541"/>
                    <a:pt x="6537" y="1158"/>
                  </a:cubicBezTo>
                  <a:cubicBezTo>
                    <a:pt x="5781" y="387"/>
                    <a:pt x="4851" y="0"/>
                    <a:pt x="392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0"/>
            <p:cNvSpPr/>
            <p:nvPr/>
          </p:nvSpPr>
          <p:spPr>
            <a:xfrm>
              <a:off x="209625" y="3073800"/>
              <a:ext cx="238725" cy="180050"/>
            </a:xfrm>
            <a:custGeom>
              <a:rect b="b" l="l" r="r" t="t"/>
              <a:pathLst>
                <a:path extrusionOk="0" h="7202" w="9549">
                  <a:moveTo>
                    <a:pt x="4775" y="0"/>
                  </a:moveTo>
                  <a:cubicBezTo>
                    <a:pt x="1574" y="0"/>
                    <a:pt x="1" y="3852"/>
                    <a:pt x="2252" y="6103"/>
                  </a:cubicBezTo>
                  <a:cubicBezTo>
                    <a:pt x="2930" y="6836"/>
                    <a:pt x="3852" y="7202"/>
                    <a:pt x="4775" y="7202"/>
                  </a:cubicBezTo>
                  <a:cubicBezTo>
                    <a:pt x="5697" y="7202"/>
                    <a:pt x="6619" y="6836"/>
                    <a:pt x="7297" y="6103"/>
                  </a:cubicBezTo>
                  <a:cubicBezTo>
                    <a:pt x="9548" y="3852"/>
                    <a:pt x="7948" y="0"/>
                    <a:pt x="477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0"/>
            <p:cNvSpPr/>
            <p:nvPr/>
          </p:nvSpPr>
          <p:spPr>
            <a:xfrm>
              <a:off x="857225" y="2443200"/>
              <a:ext cx="202100" cy="180775"/>
            </a:xfrm>
            <a:custGeom>
              <a:rect b="b" l="l" r="r" t="t"/>
              <a:pathLst>
                <a:path extrusionOk="0" h="7231" w="8084">
                  <a:moveTo>
                    <a:pt x="4034" y="1"/>
                  </a:moveTo>
                  <a:cubicBezTo>
                    <a:pt x="3217" y="1"/>
                    <a:pt x="2401" y="304"/>
                    <a:pt x="1709" y="922"/>
                  </a:cubicBezTo>
                  <a:cubicBezTo>
                    <a:pt x="190" y="2278"/>
                    <a:pt x="0" y="4448"/>
                    <a:pt x="1356" y="5967"/>
                  </a:cubicBezTo>
                  <a:cubicBezTo>
                    <a:pt x="2083" y="6797"/>
                    <a:pt x="3070" y="7231"/>
                    <a:pt x="4063" y="7231"/>
                  </a:cubicBezTo>
                  <a:cubicBezTo>
                    <a:pt x="4886" y="7231"/>
                    <a:pt x="5713" y="6934"/>
                    <a:pt x="6401" y="6319"/>
                  </a:cubicBezTo>
                  <a:cubicBezTo>
                    <a:pt x="7893" y="4990"/>
                    <a:pt x="8083" y="2766"/>
                    <a:pt x="6754" y="1274"/>
                  </a:cubicBezTo>
                  <a:cubicBezTo>
                    <a:pt x="5986" y="433"/>
                    <a:pt x="5010" y="1"/>
                    <a:pt x="403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0"/>
            <p:cNvSpPr/>
            <p:nvPr/>
          </p:nvSpPr>
          <p:spPr>
            <a:xfrm>
              <a:off x="209625" y="3703725"/>
              <a:ext cx="238325" cy="180100"/>
            </a:xfrm>
            <a:custGeom>
              <a:rect b="b" l="l" r="r" t="t"/>
              <a:pathLst>
                <a:path extrusionOk="0" h="7204" w="9533">
                  <a:moveTo>
                    <a:pt x="4760" y="1"/>
                  </a:moveTo>
                  <a:cubicBezTo>
                    <a:pt x="4738" y="1"/>
                    <a:pt x="4716" y="1"/>
                    <a:pt x="4693" y="1"/>
                  </a:cubicBezTo>
                  <a:cubicBezTo>
                    <a:pt x="1520" y="56"/>
                    <a:pt x="1" y="3934"/>
                    <a:pt x="2279" y="6159"/>
                  </a:cubicBezTo>
                  <a:cubicBezTo>
                    <a:pt x="2952" y="6857"/>
                    <a:pt x="3848" y="7204"/>
                    <a:pt x="4745" y="7204"/>
                  </a:cubicBezTo>
                  <a:cubicBezTo>
                    <a:pt x="5693" y="7204"/>
                    <a:pt x="6641" y="6817"/>
                    <a:pt x="7324" y="6050"/>
                  </a:cubicBezTo>
                  <a:cubicBezTo>
                    <a:pt x="9533" y="3788"/>
                    <a:pt x="7917" y="1"/>
                    <a:pt x="476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0"/>
            <p:cNvSpPr/>
            <p:nvPr/>
          </p:nvSpPr>
          <p:spPr>
            <a:xfrm>
              <a:off x="838900" y="3073100"/>
              <a:ext cx="238150" cy="179775"/>
            </a:xfrm>
            <a:custGeom>
              <a:rect b="b" l="l" r="r" t="t"/>
              <a:pathLst>
                <a:path extrusionOk="0" h="7191" w="9526">
                  <a:moveTo>
                    <a:pt x="4788" y="1"/>
                  </a:moveTo>
                  <a:cubicBezTo>
                    <a:pt x="3886" y="1"/>
                    <a:pt x="2985" y="354"/>
                    <a:pt x="2306" y="1059"/>
                  </a:cubicBezTo>
                  <a:cubicBezTo>
                    <a:pt x="1" y="3256"/>
                    <a:pt x="1520" y="7135"/>
                    <a:pt x="4693" y="7189"/>
                  </a:cubicBezTo>
                  <a:cubicBezTo>
                    <a:pt x="4727" y="7190"/>
                    <a:pt x="4760" y="7190"/>
                    <a:pt x="4793" y="7190"/>
                  </a:cubicBezTo>
                  <a:cubicBezTo>
                    <a:pt x="7928" y="7190"/>
                    <a:pt x="9525" y="3395"/>
                    <a:pt x="7351" y="1141"/>
                  </a:cubicBezTo>
                  <a:cubicBezTo>
                    <a:pt x="6661" y="381"/>
                    <a:pt x="5724" y="1"/>
                    <a:pt x="478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0"/>
            <p:cNvSpPr/>
            <p:nvPr/>
          </p:nvSpPr>
          <p:spPr>
            <a:xfrm>
              <a:off x="1468175" y="2443250"/>
              <a:ext cx="239200" cy="180325"/>
            </a:xfrm>
            <a:custGeom>
              <a:rect b="b" l="l" r="r" t="t"/>
              <a:pathLst>
                <a:path extrusionOk="0" h="7213" w="9568">
                  <a:moveTo>
                    <a:pt x="4787" y="1"/>
                  </a:moveTo>
                  <a:cubicBezTo>
                    <a:pt x="3881" y="1"/>
                    <a:pt x="2975" y="360"/>
                    <a:pt x="2306" y="1082"/>
                  </a:cubicBezTo>
                  <a:cubicBezTo>
                    <a:pt x="1" y="3306"/>
                    <a:pt x="1574" y="7185"/>
                    <a:pt x="4747" y="7212"/>
                  </a:cubicBezTo>
                  <a:cubicBezTo>
                    <a:pt x="4759" y="7212"/>
                    <a:pt x="4770" y="7212"/>
                    <a:pt x="4781" y="7212"/>
                  </a:cubicBezTo>
                  <a:cubicBezTo>
                    <a:pt x="7959" y="7212"/>
                    <a:pt x="9567" y="3407"/>
                    <a:pt x="7324" y="1137"/>
                  </a:cubicBezTo>
                  <a:cubicBezTo>
                    <a:pt x="6650" y="380"/>
                    <a:pt x="5719" y="1"/>
                    <a:pt x="478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0"/>
            <p:cNvSpPr/>
            <p:nvPr/>
          </p:nvSpPr>
          <p:spPr>
            <a:xfrm>
              <a:off x="209825" y="4333700"/>
              <a:ext cx="238525" cy="179800"/>
            </a:xfrm>
            <a:custGeom>
              <a:rect b="b" l="l" r="r" t="t"/>
              <a:pathLst>
                <a:path extrusionOk="0" h="7192" w="9541">
                  <a:moveTo>
                    <a:pt x="4760" y="0"/>
                  </a:moveTo>
                  <a:cubicBezTo>
                    <a:pt x="1609" y="0"/>
                    <a:pt x="1" y="3806"/>
                    <a:pt x="2217" y="6076"/>
                  </a:cubicBezTo>
                  <a:cubicBezTo>
                    <a:pt x="2905" y="6819"/>
                    <a:pt x="3836" y="7192"/>
                    <a:pt x="4768" y="7192"/>
                  </a:cubicBezTo>
                  <a:cubicBezTo>
                    <a:pt x="5674" y="7192"/>
                    <a:pt x="6580" y="6839"/>
                    <a:pt x="7262" y="6130"/>
                  </a:cubicBezTo>
                  <a:cubicBezTo>
                    <a:pt x="9540" y="3906"/>
                    <a:pt x="7994" y="28"/>
                    <a:pt x="4794" y="0"/>
                  </a:cubicBezTo>
                  <a:cubicBezTo>
                    <a:pt x="4783"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0"/>
            <p:cNvSpPr/>
            <p:nvPr/>
          </p:nvSpPr>
          <p:spPr>
            <a:xfrm>
              <a:off x="839100" y="3703750"/>
              <a:ext cx="238525" cy="180325"/>
            </a:xfrm>
            <a:custGeom>
              <a:rect b="b" l="l" r="r" t="t"/>
              <a:pathLst>
                <a:path extrusionOk="0" h="7213" w="9541">
                  <a:moveTo>
                    <a:pt x="4787" y="0"/>
                  </a:moveTo>
                  <a:cubicBezTo>
                    <a:pt x="1609" y="0"/>
                    <a:pt x="1" y="3806"/>
                    <a:pt x="2217" y="6076"/>
                  </a:cubicBezTo>
                  <a:cubicBezTo>
                    <a:pt x="2904" y="6832"/>
                    <a:pt x="3843" y="7212"/>
                    <a:pt x="4778" y="7212"/>
                  </a:cubicBezTo>
                  <a:cubicBezTo>
                    <a:pt x="5687" y="7212"/>
                    <a:pt x="6593" y="6853"/>
                    <a:pt x="7262" y="6130"/>
                  </a:cubicBezTo>
                  <a:cubicBezTo>
                    <a:pt x="9540" y="3906"/>
                    <a:pt x="7994" y="28"/>
                    <a:pt x="4821" y="0"/>
                  </a:cubicBezTo>
                  <a:cubicBezTo>
                    <a:pt x="4810" y="0"/>
                    <a:pt x="4798" y="0"/>
                    <a:pt x="478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0"/>
            <p:cNvSpPr/>
            <p:nvPr/>
          </p:nvSpPr>
          <p:spPr>
            <a:xfrm>
              <a:off x="1487175" y="3072975"/>
              <a:ext cx="200725" cy="180925"/>
            </a:xfrm>
            <a:custGeom>
              <a:rect b="b" l="l" r="r" t="t"/>
              <a:pathLst>
                <a:path extrusionOk="0" h="7237" w="8029">
                  <a:moveTo>
                    <a:pt x="4026" y="0"/>
                  </a:moveTo>
                  <a:cubicBezTo>
                    <a:pt x="3176" y="0"/>
                    <a:pt x="2321" y="327"/>
                    <a:pt x="1600" y="983"/>
                  </a:cubicBezTo>
                  <a:cubicBezTo>
                    <a:pt x="82" y="2393"/>
                    <a:pt x="0" y="4536"/>
                    <a:pt x="1383" y="6028"/>
                  </a:cubicBezTo>
                  <a:cubicBezTo>
                    <a:pt x="2095" y="6827"/>
                    <a:pt x="3088" y="7237"/>
                    <a:pt x="4085" y="7237"/>
                  </a:cubicBezTo>
                  <a:cubicBezTo>
                    <a:pt x="4949" y="7237"/>
                    <a:pt x="5817" y="6929"/>
                    <a:pt x="6510" y="6299"/>
                  </a:cubicBezTo>
                  <a:cubicBezTo>
                    <a:pt x="7975" y="4943"/>
                    <a:pt x="8029" y="2637"/>
                    <a:pt x="6646" y="1200"/>
                  </a:cubicBezTo>
                  <a:cubicBezTo>
                    <a:pt x="5904" y="401"/>
                    <a:pt x="4968" y="0"/>
                    <a:pt x="402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0"/>
            <p:cNvSpPr/>
            <p:nvPr/>
          </p:nvSpPr>
          <p:spPr>
            <a:xfrm>
              <a:off x="2098125" y="2443175"/>
              <a:ext cx="238525" cy="179725"/>
            </a:xfrm>
            <a:custGeom>
              <a:rect b="b" l="l" r="r" t="t"/>
              <a:pathLst>
                <a:path extrusionOk="0" h="7189" w="9541">
                  <a:moveTo>
                    <a:pt x="4759" y="0"/>
                  </a:moveTo>
                  <a:cubicBezTo>
                    <a:pt x="3849" y="0"/>
                    <a:pt x="2937" y="360"/>
                    <a:pt x="2252" y="1085"/>
                  </a:cubicBezTo>
                  <a:cubicBezTo>
                    <a:pt x="1" y="3309"/>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0"/>
            <p:cNvSpPr/>
            <p:nvPr/>
          </p:nvSpPr>
          <p:spPr>
            <a:xfrm>
              <a:off x="209825" y="4962975"/>
              <a:ext cx="238525" cy="180325"/>
            </a:xfrm>
            <a:custGeom>
              <a:rect b="b" l="l" r="r" t="t"/>
              <a:pathLst>
                <a:path extrusionOk="0" h="7213" w="9541">
                  <a:moveTo>
                    <a:pt x="4760" y="0"/>
                  </a:moveTo>
                  <a:cubicBezTo>
                    <a:pt x="1609" y="0"/>
                    <a:pt x="1" y="3833"/>
                    <a:pt x="2217" y="6076"/>
                  </a:cubicBezTo>
                  <a:cubicBezTo>
                    <a:pt x="2904" y="6832"/>
                    <a:pt x="3836" y="7212"/>
                    <a:pt x="4767" y="7212"/>
                  </a:cubicBezTo>
                  <a:cubicBezTo>
                    <a:pt x="5673" y="7212"/>
                    <a:pt x="6580" y="6853"/>
                    <a:pt x="7262" y="6130"/>
                  </a:cubicBezTo>
                  <a:cubicBezTo>
                    <a:pt x="9540" y="3906"/>
                    <a:pt x="7994" y="55"/>
                    <a:pt x="4794" y="0"/>
                  </a:cubicBezTo>
                  <a:cubicBezTo>
                    <a:pt x="4783"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0"/>
            <p:cNvSpPr/>
            <p:nvPr/>
          </p:nvSpPr>
          <p:spPr>
            <a:xfrm>
              <a:off x="857225" y="4332350"/>
              <a:ext cx="201400" cy="180975"/>
            </a:xfrm>
            <a:custGeom>
              <a:rect b="b" l="l" r="r" t="t"/>
              <a:pathLst>
                <a:path extrusionOk="0" h="7239" w="8056">
                  <a:moveTo>
                    <a:pt x="4035" y="1"/>
                  </a:moveTo>
                  <a:cubicBezTo>
                    <a:pt x="3185" y="1"/>
                    <a:pt x="2336" y="334"/>
                    <a:pt x="1628" y="1004"/>
                  </a:cubicBezTo>
                  <a:cubicBezTo>
                    <a:pt x="136" y="2387"/>
                    <a:pt x="0" y="4557"/>
                    <a:pt x="1411" y="6049"/>
                  </a:cubicBezTo>
                  <a:cubicBezTo>
                    <a:pt x="2098" y="6837"/>
                    <a:pt x="3066" y="7239"/>
                    <a:pt x="4038" y="7239"/>
                  </a:cubicBezTo>
                  <a:cubicBezTo>
                    <a:pt x="4906" y="7239"/>
                    <a:pt x="5777" y="6918"/>
                    <a:pt x="6456" y="6266"/>
                  </a:cubicBezTo>
                  <a:cubicBezTo>
                    <a:pt x="7975" y="4937"/>
                    <a:pt x="8056" y="2631"/>
                    <a:pt x="6673" y="1221"/>
                  </a:cubicBezTo>
                  <a:cubicBezTo>
                    <a:pt x="5918" y="409"/>
                    <a:pt x="4975" y="1"/>
                    <a:pt x="403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0"/>
            <p:cNvSpPr/>
            <p:nvPr/>
          </p:nvSpPr>
          <p:spPr>
            <a:xfrm>
              <a:off x="1468850" y="3702900"/>
              <a:ext cx="238325" cy="179900"/>
            </a:xfrm>
            <a:custGeom>
              <a:rect b="b" l="l" r="r" t="t"/>
              <a:pathLst>
                <a:path extrusionOk="0" h="7196" w="9533">
                  <a:moveTo>
                    <a:pt x="4780" y="0"/>
                  </a:moveTo>
                  <a:cubicBezTo>
                    <a:pt x="3878" y="0"/>
                    <a:pt x="2971" y="346"/>
                    <a:pt x="2279" y="1038"/>
                  </a:cubicBezTo>
                  <a:cubicBezTo>
                    <a:pt x="1" y="3262"/>
                    <a:pt x="1520" y="7141"/>
                    <a:pt x="4720" y="7195"/>
                  </a:cubicBezTo>
                  <a:cubicBezTo>
                    <a:pt x="4743" y="7196"/>
                    <a:pt x="4765" y="7196"/>
                    <a:pt x="4787" y="7196"/>
                  </a:cubicBezTo>
                  <a:cubicBezTo>
                    <a:pt x="7917" y="7196"/>
                    <a:pt x="9533" y="3409"/>
                    <a:pt x="7324" y="1119"/>
                  </a:cubicBezTo>
                  <a:cubicBezTo>
                    <a:pt x="6647" y="373"/>
                    <a:pt x="5717" y="0"/>
                    <a:pt x="478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0"/>
            <p:cNvSpPr/>
            <p:nvPr/>
          </p:nvSpPr>
          <p:spPr>
            <a:xfrm>
              <a:off x="5247225" y="3073125"/>
              <a:ext cx="239175" cy="179725"/>
            </a:xfrm>
            <a:custGeom>
              <a:rect b="b" l="l" r="r" t="t"/>
              <a:pathLst>
                <a:path extrusionOk="0" h="7189" w="9567">
                  <a:moveTo>
                    <a:pt x="4765" y="0"/>
                  </a:moveTo>
                  <a:cubicBezTo>
                    <a:pt x="3855" y="0"/>
                    <a:pt x="2950" y="360"/>
                    <a:pt x="2278" y="1085"/>
                  </a:cubicBezTo>
                  <a:cubicBezTo>
                    <a:pt x="0" y="3337"/>
                    <a:pt x="1573" y="7188"/>
                    <a:pt x="4774" y="7188"/>
                  </a:cubicBezTo>
                  <a:cubicBezTo>
                    <a:pt x="4785" y="7188"/>
                    <a:pt x="4796" y="7188"/>
                    <a:pt x="4807" y="7188"/>
                  </a:cubicBezTo>
                  <a:cubicBezTo>
                    <a:pt x="7959" y="7188"/>
                    <a:pt x="9567" y="3356"/>
                    <a:pt x="7324" y="1112"/>
                  </a:cubicBezTo>
                  <a:cubicBezTo>
                    <a:pt x="6625" y="373"/>
                    <a:pt x="5693" y="0"/>
                    <a:pt x="476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0"/>
            <p:cNvSpPr/>
            <p:nvPr/>
          </p:nvSpPr>
          <p:spPr>
            <a:xfrm>
              <a:off x="5877175" y="2443400"/>
              <a:ext cx="238125" cy="180200"/>
            </a:xfrm>
            <a:custGeom>
              <a:rect b="b" l="l" r="r" t="t"/>
              <a:pathLst>
                <a:path extrusionOk="0" h="7208" w="9525">
                  <a:moveTo>
                    <a:pt x="4761" y="0"/>
                  </a:moveTo>
                  <a:cubicBezTo>
                    <a:pt x="3895" y="0"/>
                    <a:pt x="3027" y="340"/>
                    <a:pt x="2306" y="1022"/>
                  </a:cubicBezTo>
                  <a:cubicBezTo>
                    <a:pt x="0" y="3219"/>
                    <a:pt x="1492" y="7125"/>
                    <a:pt x="4665" y="7206"/>
                  </a:cubicBezTo>
                  <a:cubicBezTo>
                    <a:pt x="4699" y="7207"/>
                    <a:pt x="4732" y="7208"/>
                    <a:pt x="4766" y="7208"/>
                  </a:cubicBezTo>
                  <a:cubicBezTo>
                    <a:pt x="7901" y="7208"/>
                    <a:pt x="9525" y="3439"/>
                    <a:pt x="7351" y="1158"/>
                  </a:cubicBezTo>
                  <a:cubicBezTo>
                    <a:pt x="6608" y="387"/>
                    <a:pt x="5685" y="0"/>
                    <a:pt x="4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0"/>
            <p:cNvSpPr/>
            <p:nvPr/>
          </p:nvSpPr>
          <p:spPr>
            <a:xfrm>
              <a:off x="3988175" y="4963650"/>
              <a:ext cx="238525" cy="179975"/>
            </a:xfrm>
            <a:custGeom>
              <a:rect b="b" l="l" r="r" t="t"/>
              <a:pathLst>
                <a:path extrusionOk="0" h="7199" w="9541">
                  <a:moveTo>
                    <a:pt x="4760" y="0"/>
                  </a:moveTo>
                  <a:cubicBezTo>
                    <a:pt x="1582" y="0"/>
                    <a:pt x="1" y="3833"/>
                    <a:pt x="2244" y="6076"/>
                  </a:cubicBezTo>
                  <a:cubicBezTo>
                    <a:pt x="2926" y="6826"/>
                    <a:pt x="3853" y="7198"/>
                    <a:pt x="4780" y="7198"/>
                  </a:cubicBezTo>
                  <a:cubicBezTo>
                    <a:pt x="5697" y="7198"/>
                    <a:pt x="6614" y="6832"/>
                    <a:pt x="7289" y="6103"/>
                  </a:cubicBezTo>
                  <a:cubicBezTo>
                    <a:pt x="9541" y="3852"/>
                    <a:pt x="7967" y="0"/>
                    <a:pt x="4794" y="0"/>
                  </a:cubicBezTo>
                  <a:cubicBezTo>
                    <a:pt x="4783" y="0"/>
                    <a:pt x="4772"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0"/>
            <p:cNvSpPr/>
            <p:nvPr/>
          </p:nvSpPr>
          <p:spPr>
            <a:xfrm>
              <a:off x="4617650" y="4333675"/>
              <a:ext cx="239000" cy="180100"/>
            </a:xfrm>
            <a:custGeom>
              <a:rect b="b" l="l" r="r" t="t"/>
              <a:pathLst>
                <a:path extrusionOk="0" h="7204" w="9560">
                  <a:moveTo>
                    <a:pt x="4773" y="1"/>
                  </a:moveTo>
                  <a:cubicBezTo>
                    <a:pt x="1643" y="1"/>
                    <a:pt x="1" y="3788"/>
                    <a:pt x="2209" y="6050"/>
                  </a:cubicBezTo>
                  <a:cubicBezTo>
                    <a:pt x="2892" y="6817"/>
                    <a:pt x="3840" y="7204"/>
                    <a:pt x="4788" y="7204"/>
                  </a:cubicBezTo>
                  <a:cubicBezTo>
                    <a:pt x="5685" y="7204"/>
                    <a:pt x="6582" y="6857"/>
                    <a:pt x="7254" y="6159"/>
                  </a:cubicBezTo>
                  <a:cubicBezTo>
                    <a:pt x="9560" y="3934"/>
                    <a:pt x="8014" y="56"/>
                    <a:pt x="4840" y="1"/>
                  </a:cubicBezTo>
                  <a:cubicBezTo>
                    <a:pt x="4818" y="1"/>
                    <a:pt x="4796" y="1"/>
                    <a:pt x="477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0"/>
            <p:cNvSpPr/>
            <p:nvPr/>
          </p:nvSpPr>
          <p:spPr>
            <a:xfrm>
              <a:off x="5247400" y="3702975"/>
              <a:ext cx="238525" cy="179825"/>
            </a:xfrm>
            <a:custGeom>
              <a:rect b="b" l="l" r="r" t="t"/>
              <a:pathLst>
                <a:path extrusionOk="0" h="7193" w="9541">
                  <a:moveTo>
                    <a:pt x="4768" y="1"/>
                  </a:moveTo>
                  <a:cubicBezTo>
                    <a:pt x="3836" y="1"/>
                    <a:pt x="2905" y="374"/>
                    <a:pt x="2217" y="1116"/>
                  </a:cubicBezTo>
                  <a:cubicBezTo>
                    <a:pt x="1" y="3387"/>
                    <a:pt x="1609" y="7192"/>
                    <a:pt x="4787" y="7192"/>
                  </a:cubicBezTo>
                  <a:cubicBezTo>
                    <a:pt x="4799" y="7192"/>
                    <a:pt x="4810" y="7192"/>
                    <a:pt x="4821" y="7192"/>
                  </a:cubicBezTo>
                  <a:cubicBezTo>
                    <a:pt x="7995" y="7165"/>
                    <a:pt x="9541" y="3286"/>
                    <a:pt x="7262" y="1062"/>
                  </a:cubicBezTo>
                  <a:cubicBezTo>
                    <a:pt x="6580" y="353"/>
                    <a:pt x="5674" y="1"/>
                    <a:pt x="4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0"/>
            <p:cNvSpPr/>
            <p:nvPr/>
          </p:nvSpPr>
          <p:spPr>
            <a:xfrm>
              <a:off x="5896150" y="3072975"/>
              <a:ext cx="202775" cy="183550"/>
            </a:xfrm>
            <a:custGeom>
              <a:rect b="b" l="l" r="r" t="t"/>
              <a:pathLst>
                <a:path extrusionOk="0" h="7342" w="8111">
                  <a:moveTo>
                    <a:pt x="4006" y="0"/>
                  </a:moveTo>
                  <a:cubicBezTo>
                    <a:pt x="3156" y="0"/>
                    <a:pt x="2308" y="327"/>
                    <a:pt x="1601" y="983"/>
                  </a:cubicBezTo>
                  <a:cubicBezTo>
                    <a:pt x="82" y="2393"/>
                    <a:pt x="1" y="4536"/>
                    <a:pt x="1384" y="6028"/>
                  </a:cubicBezTo>
                  <a:cubicBezTo>
                    <a:pt x="2090" y="6896"/>
                    <a:pt x="3109" y="7341"/>
                    <a:pt x="4135" y="7341"/>
                  </a:cubicBezTo>
                  <a:cubicBezTo>
                    <a:pt x="5000" y="7341"/>
                    <a:pt x="5870" y="7025"/>
                    <a:pt x="6565" y="6380"/>
                  </a:cubicBezTo>
                  <a:cubicBezTo>
                    <a:pt x="8084" y="4997"/>
                    <a:pt x="8111" y="2637"/>
                    <a:pt x="6646" y="1200"/>
                  </a:cubicBezTo>
                  <a:cubicBezTo>
                    <a:pt x="5890" y="401"/>
                    <a:pt x="4947" y="0"/>
                    <a:pt x="400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0"/>
            <p:cNvSpPr/>
            <p:nvPr/>
          </p:nvSpPr>
          <p:spPr>
            <a:xfrm>
              <a:off x="6506450" y="2443400"/>
              <a:ext cx="239000" cy="180175"/>
            </a:xfrm>
            <a:custGeom>
              <a:rect b="b" l="l" r="r" t="t"/>
              <a:pathLst>
                <a:path extrusionOk="0" h="7207" w="9560">
                  <a:moveTo>
                    <a:pt x="4794" y="1"/>
                  </a:moveTo>
                  <a:cubicBezTo>
                    <a:pt x="3897" y="1"/>
                    <a:pt x="2994" y="347"/>
                    <a:pt x="2306" y="1049"/>
                  </a:cubicBezTo>
                  <a:cubicBezTo>
                    <a:pt x="0" y="3246"/>
                    <a:pt x="1546" y="7152"/>
                    <a:pt x="4720" y="7206"/>
                  </a:cubicBezTo>
                  <a:cubicBezTo>
                    <a:pt x="4742" y="7207"/>
                    <a:pt x="4765" y="7207"/>
                    <a:pt x="4787" y="7207"/>
                  </a:cubicBezTo>
                  <a:cubicBezTo>
                    <a:pt x="7943" y="7207"/>
                    <a:pt x="9559" y="3420"/>
                    <a:pt x="7351" y="1131"/>
                  </a:cubicBezTo>
                  <a:cubicBezTo>
                    <a:pt x="6671" y="381"/>
                    <a:pt x="5735" y="1"/>
                    <a:pt x="479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0"/>
            <p:cNvSpPr/>
            <p:nvPr/>
          </p:nvSpPr>
          <p:spPr>
            <a:xfrm>
              <a:off x="4617950" y="4962975"/>
              <a:ext cx="238700" cy="180400"/>
            </a:xfrm>
            <a:custGeom>
              <a:rect b="b" l="l" r="r" t="t"/>
              <a:pathLst>
                <a:path extrusionOk="0" h="7216" w="9548">
                  <a:moveTo>
                    <a:pt x="4747" y="0"/>
                  </a:moveTo>
                  <a:cubicBezTo>
                    <a:pt x="1573" y="27"/>
                    <a:pt x="0" y="3879"/>
                    <a:pt x="2251" y="6130"/>
                  </a:cubicBezTo>
                  <a:cubicBezTo>
                    <a:pt x="2937" y="6856"/>
                    <a:pt x="3848" y="7215"/>
                    <a:pt x="4759" y="7215"/>
                  </a:cubicBezTo>
                  <a:cubicBezTo>
                    <a:pt x="5686" y="7215"/>
                    <a:pt x="6612" y="6842"/>
                    <a:pt x="7296" y="6103"/>
                  </a:cubicBezTo>
                  <a:cubicBezTo>
                    <a:pt x="9548" y="3852"/>
                    <a:pt x="7947" y="0"/>
                    <a:pt x="474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0"/>
            <p:cNvSpPr/>
            <p:nvPr/>
          </p:nvSpPr>
          <p:spPr>
            <a:xfrm>
              <a:off x="5265525" y="4332375"/>
              <a:ext cx="202100" cy="181000"/>
            </a:xfrm>
            <a:custGeom>
              <a:rect b="b" l="l" r="r" t="t"/>
              <a:pathLst>
                <a:path extrusionOk="0" h="7240" w="8084">
                  <a:moveTo>
                    <a:pt x="4012" y="1"/>
                  </a:moveTo>
                  <a:cubicBezTo>
                    <a:pt x="3198" y="1"/>
                    <a:pt x="2389" y="303"/>
                    <a:pt x="1709" y="921"/>
                  </a:cubicBezTo>
                  <a:cubicBezTo>
                    <a:pt x="163" y="2305"/>
                    <a:pt x="0" y="4448"/>
                    <a:pt x="1357" y="5966"/>
                  </a:cubicBezTo>
                  <a:cubicBezTo>
                    <a:pt x="2110" y="6808"/>
                    <a:pt x="3087" y="7240"/>
                    <a:pt x="4067" y="7240"/>
                  </a:cubicBezTo>
                  <a:cubicBezTo>
                    <a:pt x="4888" y="7240"/>
                    <a:pt x="5709" y="6937"/>
                    <a:pt x="6402" y="6319"/>
                  </a:cubicBezTo>
                  <a:cubicBezTo>
                    <a:pt x="7893" y="4990"/>
                    <a:pt x="8083" y="2793"/>
                    <a:pt x="6727" y="1274"/>
                  </a:cubicBezTo>
                  <a:cubicBezTo>
                    <a:pt x="5959" y="433"/>
                    <a:pt x="4983" y="1"/>
                    <a:pt x="401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0"/>
            <p:cNvSpPr/>
            <p:nvPr/>
          </p:nvSpPr>
          <p:spPr>
            <a:xfrm>
              <a:off x="5896150" y="3702650"/>
              <a:ext cx="200750" cy="180725"/>
            </a:xfrm>
            <a:custGeom>
              <a:rect b="b" l="l" r="r" t="t"/>
              <a:pathLst>
                <a:path extrusionOk="0" h="7229" w="8030">
                  <a:moveTo>
                    <a:pt x="3995" y="0"/>
                  </a:moveTo>
                  <a:cubicBezTo>
                    <a:pt x="3149" y="0"/>
                    <a:pt x="2305" y="328"/>
                    <a:pt x="1601" y="994"/>
                  </a:cubicBezTo>
                  <a:cubicBezTo>
                    <a:pt x="82" y="2431"/>
                    <a:pt x="1" y="4547"/>
                    <a:pt x="1384" y="6039"/>
                  </a:cubicBezTo>
                  <a:cubicBezTo>
                    <a:pt x="2129" y="6827"/>
                    <a:pt x="3086" y="7229"/>
                    <a:pt x="4043" y="7229"/>
                  </a:cubicBezTo>
                  <a:cubicBezTo>
                    <a:pt x="4898" y="7229"/>
                    <a:pt x="5752" y="6908"/>
                    <a:pt x="6456" y="6256"/>
                  </a:cubicBezTo>
                  <a:cubicBezTo>
                    <a:pt x="7948" y="4954"/>
                    <a:pt x="8029" y="2648"/>
                    <a:pt x="6646" y="1211"/>
                  </a:cubicBezTo>
                  <a:cubicBezTo>
                    <a:pt x="5887" y="409"/>
                    <a:pt x="4940" y="0"/>
                    <a:pt x="399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0"/>
            <p:cNvSpPr/>
            <p:nvPr/>
          </p:nvSpPr>
          <p:spPr>
            <a:xfrm>
              <a:off x="6506825" y="3073100"/>
              <a:ext cx="239000" cy="179750"/>
            </a:xfrm>
            <a:custGeom>
              <a:rect b="b" l="l" r="r" t="t"/>
              <a:pathLst>
                <a:path extrusionOk="0" h="7190" w="9560">
                  <a:moveTo>
                    <a:pt x="4773" y="1"/>
                  </a:moveTo>
                  <a:cubicBezTo>
                    <a:pt x="3837" y="1"/>
                    <a:pt x="2900" y="381"/>
                    <a:pt x="2209" y="1141"/>
                  </a:cubicBezTo>
                  <a:cubicBezTo>
                    <a:pt x="1" y="3403"/>
                    <a:pt x="1617" y="7190"/>
                    <a:pt x="4773" y="7190"/>
                  </a:cubicBezTo>
                  <a:cubicBezTo>
                    <a:pt x="4795" y="7190"/>
                    <a:pt x="4818" y="7190"/>
                    <a:pt x="4840" y="7189"/>
                  </a:cubicBezTo>
                  <a:cubicBezTo>
                    <a:pt x="8014" y="7135"/>
                    <a:pt x="9560" y="3256"/>
                    <a:pt x="7254" y="1059"/>
                  </a:cubicBezTo>
                  <a:cubicBezTo>
                    <a:pt x="6575" y="354"/>
                    <a:pt x="5675" y="1"/>
                    <a:pt x="477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0"/>
            <p:cNvSpPr/>
            <p:nvPr/>
          </p:nvSpPr>
          <p:spPr>
            <a:xfrm>
              <a:off x="5247225" y="4963650"/>
              <a:ext cx="238700" cy="180050"/>
            </a:xfrm>
            <a:custGeom>
              <a:rect b="b" l="l" r="r" t="t"/>
              <a:pathLst>
                <a:path extrusionOk="0" h="7202" w="9548">
                  <a:moveTo>
                    <a:pt x="4774" y="0"/>
                  </a:moveTo>
                  <a:cubicBezTo>
                    <a:pt x="1600" y="0"/>
                    <a:pt x="0" y="3852"/>
                    <a:pt x="2251" y="6103"/>
                  </a:cubicBezTo>
                  <a:cubicBezTo>
                    <a:pt x="2929" y="6836"/>
                    <a:pt x="3852" y="7202"/>
                    <a:pt x="4774" y="7202"/>
                  </a:cubicBezTo>
                  <a:cubicBezTo>
                    <a:pt x="5696" y="7202"/>
                    <a:pt x="6618" y="6836"/>
                    <a:pt x="7296" y="6103"/>
                  </a:cubicBezTo>
                  <a:cubicBezTo>
                    <a:pt x="9548" y="3852"/>
                    <a:pt x="7974" y="0"/>
                    <a:pt x="477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0"/>
            <p:cNvSpPr/>
            <p:nvPr/>
          </p:nvSpPr>
          <p:spPr>
            <a:xfrm>
              <a:off x="5877550" y="4332575"/>
              <a:ext cx="238325" cy="180175"/>
            </a:xfrm>
            <a:custGeom>
              <a:rect b="b" l="l" r="r" t="t"/>
              <a:pathLst>
                <a:path extrusionOk="0" h="7207" w="9533">
                  <a:moveTo>
                    <a:pt x="4749" y="1"/>
                  </a:moveTo>
                  <a:cubicBezTo>
                    <a:pt x="3805" y="1"/>
                    <a:pt x="2862" y="381"/>
                    <a:pt x="2182" y="1130"/>
                  </a:cubicBezTo>
                  <a:cubicBezTo>
                    <a:pt x="1" y="3420"/>
                    <a:pt x="1617" y="7207"/>
                    <a:pt x="4773" y="7207"/>
                  </a:cubicBezTo>
                  <a:cubicBezTo>
                    <a:pt x="4795" y="7207"/>
                    <a:pt x="4818" y="7207"/>
                    <a:pt x="4840" y="7206"/>
                  </a:cubicBezTo>
                  <a:cubicBezTo>
                    <a:pt x="8014" y="7125"/>
                    <a:pt x="9533" y="3246"/>
                    <a:pt x="7227" y="1049"/>
                  </a:cubicBezTo>
                  <a:cubicBezTo>
                    <a:pt x="6552" y="347"/>
                    <a:pt x="5650" y="1"/>
                    <a:pt x="474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0"/>
            <p:cNvSpPr/>
            <p:nvPr/>
          </p:nvSpPr>
          <p:spPr>
            <a:xfrm>
              <a:off x="6506450" y="3702975"/>
              <a:ext cx="239000" cy="179825"/>
            </a:xfrm>
            <a:custGeom>
              <a:rect b="b" l="l" r="r" t="t"/>
              <a:pathLst>
                <a:path extrusionOk="0" h="7193" w="9560">
                  <a:moveTo>
                    <a:pt x="4794" y="0"/>
                  </a:moveTo>
                  <a:cubicBezTo>
                    <a:pt x="3897" y="0"/>
                    <a:pt x="2994" y="346"/>
                    <a:pt x="2306" y="1035"/>
                  </a:cubicBezTo>
                  <a:cubicBezTo>
                    <a:pt x="0" y="3259"/>
                    <a:pt x="1546" y="7138"/>
                    <a:pt x="4720" y="7192"/>
                  </a:cubicBezTo>
                  <a:cubicBezTo>
                    <a:pt x="4742" y="7193"/>
                    <a:pt x="4765" y="7193"/>
                    <a:pt x="4787" y="7193"/>
                  </a:cubicBezTo>
                  <a:cubicBezTo>
                    <a:pt x="7943" y="7193"/>
                    <a:pt x="9559" y="3406"/>
                    <a:pt x="7351" y="1144"/>
                  </a:cubicBezTo>
                  <a:cubicBezTo>
                    <a:pt x="6671" y="380"/>
                    <a:pt x="5735" y="0"/>
                    <a:pt x="479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0"/>
            <p:cNvSpPr/>
            <p:nvPr/>
          </p:nvSpPr>
          <p:spPr>
            <a:xfrm>
              <a:off x="5896150" y="4962125"/>
              <a:ext cx="201425" cy="181050"/>
            </a:xfrm>
            <a:custGeom>
              <a:rect b="b" l="l" r="r" t="t"/>
              <a:pathLst>
                <a:path extrusionOk="0" h="7242" w="8057">
                  <a:moveTo>
                    <a:pt x="4006" y="1"/>
                  </a:moveTo>
                  <a:cubicBezTo>
                    <a:pt x="3156" y="1"/>
                    <a:pt x="2308" y="328"/>
                    <a:pt x="1601" y="984"/>
                  </a:cubicBezTo>
                  <a:cubicBezTo>
                    <a:pt x="109" y="2394"/>
                    <a:pt x="1" y="4564"/>
                    <a:pt x="1384" y="6056"/>
                  </a:cubicBezTo>
                  <a:cubicBezTo>
                    <a:pt x="2083" y="6840"/>
                    <a:pt x="3051" y="7242"/>
                    <a:pt x="4021" y="7242"/>
                  </a:cubicBezTo>
                  <a:cubicBezTo>
                    <a:pt x="4897" y="7242"/>
                    <a:pt x="5774" y="6915"/>
                    <a:pt x="6456" y="6246"/>
                  </a:cubicBezTo>
                  <a:cubicBezTo>
                    <a:pt x="7948" y="4944"/>
                    <a:pt x="8056" y="2638"/>
                    <a:pt x="6646" y="1201"/>
                  </a:cubicBezTo>
                  <a:cubicBezTo>
                    <a:pt x="5890" y="402"/>
                    <a:pt x="4947" y="1"/>
                    <a:pt x="400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0"/>
            <p:cNvSpPr/>
            <p:nvPr/>
          </p:nvSpPr>
          <p:spPr>
            <a:xfrm>
              <a:off x="6507125" y="4332300"/>
              <a:ext cx="238125" cy="180475"/>
            </a:xfrm>
            <a:custGeom>
              <a:rect b="b" l="l" r="r" t="t"/>
              <a:pathLst>
                <a:path extrusionOk="0" h="7219" w="9525">
                  <a:moveTo>
                    <a:pt x="4739" y="1"/>
                  </a:moveTo>
                  <a:cubicBezTo>
                    <a:pt x="3881" y="1"/>
                    <a:pt x="3024" y="341"/>
                    <a:pt x="2306" y="1033"/>
                  </a:cubicBezTo>
                  <a:cubicBezTo>
                    <a:pt x="0" y="3230"/>
                    <a:pt x="1492" y="7136"/>
                    <a:pt x="4666" y="7217"/>
                  </a:cubicBezTo>
                  <a:cubicBezTo>
                    <a:pt x="4699" y="7218"/>
                    <a:pt x="4732" y="7218"/>
                    <a:pt x="4765" y="7218"/>
                  </a:cubicBezTo>
                  <a:cubicBezTo>
                    <a:pt x="7874" y="7218"/>
                    <a:pt x="9525" y="3450"/>
                    <a:pt x="7351" y="1169"/>
                  </a:cubicBezTo>
                  <a:cubicBezTo>
                    <a:pt x="6591" y="395"/>
                    <a:pt x="5664" y="1"/>
                    <a:pt x="473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0"/>
            <p:cNvSpPr/>
            <p:nvPr/>
          </p:nvSpPr>
          <p:spPr>
            <a:xfrm>
              <a:off x="6506825" y="4962275"/>
              <a:ext cx="239000" cy="179750"/>
            </a:xfrm>
            <a:custGeom>
              <a:rect b="b" l="l" r="r" t="t"/>
              <a:pathLst>
                <a:path extrusionOk="0" h="7190" w="9560">
                  <a:moveTo>
                    <a:pt x="4773" y="1"/>
                  </a:moveTo>
                  <a:cubicBezTo>
                    <a:pt x="3837" y="1"/>
                    <a:pt x="2900" y="381"/>
                    <a:pt x="2209" y="1140"/>
                  </a:cubicBezTo>
                  <a:cubicBezTo>
                    <a:pt x="1" y="3403"/>
                    <a:pt x="1617" y="7190"/>
                    <a:pt x="4773" y="7190"/>
                  </a:cubicBezTo>
                  <a:cubicBezTo>
                    <a:pt x="4795" y="7190"/>
                    <a:pt x="4818" y="7189"/>
                    <a:pt x="4840" y="7189"/>
                  </a:cubicBezTo>
                  <a:cubicBezTo>
                    <a:pt x="8014" y="7135"/>
                    <a:pt x="9560" y="3256"/>
                    <a:pt x="7254" y="1059"/>
                  </a:cubicBezTo>
                  <a:cubicBezTo>
                    <a:pt x="6575" y="354"/>
                    <a:pt x="5675" y="1"/>
                    <a:pt x="477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0"/>
            <p:cNvSpPr/>
            <p:nvPr/>
          </p:nvSpPr>
          <p:spPr>
            <a:xfrm>
              <a:off x="4006300" y="2443200"/>
              <a:ext cx="202100" cy="180775"/>
            </a:xfrm>
            <a:custGeom>
              <a:rect b="b" l="l" r="r" t="t"/>
              <a:pathLst>
                <a:path extrusionOk="0" h="7231" w="8084">
                  <a:moveTo>
                    <a:pt x="4023" y="1"/>
                  </a:moveTo>
                  <a:cubicBezTo>
                    <a:pt x="3204" y="1"/>
                    <a:pt x="2389" y="304"/>
                    <a:pt x="1709" y="922"/>
                  </a:cubicBezTo>
                  <a:cubicBezTo>
                    <a:pt x="190" y="2278"/>
                    <a:pt x="0" y="4448"/>
                    <a:pt x="1329" y="5967"/>
                  </a:cubicBezTo>
                  <a:cubicBezTo>
                    <a:pt x="2056" y="6797"/>
                    <a:pt x="3051" y="7231"/>
                    <a:pt x="4052" y="7231"/>
                  </a:cubicBezTo>
                  <a:cubicBezTo>
                    <a:pt x="4881" y="7231"/>
                    <a:pt x="5714" y="6934"/>
                    <a:pt x="6402" y="6319"/>
                  </a:cubicBezTo>
                  <a:cubicBezTo>
                    <a:pt x="7893" y="4990"/>
                    <a:pt x="8083" y="2766"/>
                    <a:pt x="6754" y="1274"/>
                  </a:cubicBezTo>
                  <a:cubicBezTo>
                    <a:pt x="5987" y="433"/>
                    <a:pt x="5002" y="1"/>
                    <a:pt x="402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0"/>
            <p:cNvSpPr/>
            <p:nvPr/>
          </p:nvSpPr>
          <p:spPr>
            <a:xfrm>
              <a:off x="3988000" y="3073100"/>
              <a:ext cx="238125" cy="179775"/>
            </a:xfrm>
            <a:custGeom>
              <a:rect b="b" l="l" r="r" t="t"/>
              <a:pathLst>
                <a:path extrusionOk="0" h="7191" w="9525">
                  <a:moveTo>
                    <a:pt x="4787" y="1"/>
                  </a:moveTo>
                  <a:cubicBezTo>
                    <a:pt x="3885" y="1"/>
                    <a:pt x="2984" y="354"/>
                    <a:pt x="2306" y="1059"/>
                  </a:cubicBezTo>
                  <a:cubicBezTo>
                    <a:pt x="0" y="3256"/>
                    <a:pt x="1519" y="7135"/>
                    <a:pt x="4692" y="7189"/>
                  </a:cubicBezTo>
                  <a:cubicBezTo>
                    <a:pt x="4726" y="7190"/>
                    <a:pt x="4759" y="7190"/>
                    <a:pt x="4792" y="7190"/>
                  </a:cubicBezTo>
                  <a:cubicBezTo>
                    <a:pt x="7927" y="7190"/>
                    <a:pt x="9525" y="3395"/>
                    <a:pt x="7351" y="1141"/>
                  </a:cubicBezTo>
                  <a:cubicBezTo>
                    <a:pt x="6660" y="381"/>
                    <a:pt x="5723" y="1"/>
                    <a:pt x="478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0"/>
            <p:cNvSpPr/>
            <p:nvPr/>
          </p:nvSpPr>
          <p:spPr>
            <a:xfrm>
              <a:off x="4617250" y="2443250"/>
              <a:ext cx="239200" cy="180325"/>
            </a:xfrm>
            <a:custGeom>
              <a:rect b="b" l="l" r="r" t="t"/>
              <a:pathLst>
                <a:path extrusionOk="0" h="7213" w="9568">
                  <a:moveTo>
                    <a:pt x="4791" y="1"/>
                  </a:moveTo>
                  <a:cubicBezTo>
                    <a:pt x="3881" y="1"/>
                    <a:pt x="2975" y="360"/>
                    <a:pt x="2307" y="1082"/>
                  </a:cubicBezTo>
                  <a:cubicBezTo>
                    <a:pt x="1" y="3306"/>
                    <a:pt x="1574" y="7185"/>
                    <a:pt x="4748" y="7212"/>
                  </a:cubicBezTo>
                  <a:cubicBezTo>
                    <a:pt x="4759" y="7212"/>
                    <a:pt x="4770" y="7212"/>
                    <a:pt x="4781" y="7212"/>
                  </a:cubicBezTo>
                  <a:cubicBezTo>
                    <a:pt x="7960" y="7212"/>
                    <a:pt x="9568" y="3407"/>
                    <a:pt x="7352" y="1137"/>
                  </a:cubicBezTo>
                  <a:cubicBezTo>
                    <a:pt x="6664" y="380"/>
                    <a:pt x="5726" y="1"/>
                    <a:pt x="479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0"/>
            <p:cNvSpPr/>
            <p:nvPr/>
          </p:nvSpPr>
          <p:spPr>
            <a:xfrm>
              <a:off x="3988175" y="3703750"/>
              <a:ext cx="238525" cy="180325"/>
            </a:xfrm>
            <a:custGeom>
              <a:rect b="b" l="l" r="r" t="t"/>
              <a:pathLst>
                <a:path extrusionOk="0" h="7213" w="9541">
                  <a:moveTo>
                    <a:pt x="4787" y="0"/>
                  </a:moveTo>
                  <a:cubicBezTo>
                    <a:pt x="1609" y="0"/>
                    <a:pt x="1" y="3806"/>
                    <a:pt x="2217" y="6076"/>
                  </a:cubicBezTo>
                  <a:cubicBezTo>
                    <a:pt x="2905" y="6832"/>
                    <a:pt x="3836" y="7212"/>
                    <a:pt x="4767" y="7212"/>
                  </a:cubicBezTo>
                  <a:cubicBezTo>
                    <a:pt x="5674" y="7212"/>
                    <a:pt x="6580" y="6853"/>
                    <a:pt x="7262" y="6130"/>
                  </a:cubicBezTo>
                  <a:cubicBezTo>
                    <a:pt x="9541" y="3906"/>
                    <a:pt x="7995" y="28"/>
                    <a:pt x="4821" y="0"/>
                  </a:cubicBezTo>
                  <a:cubicBezTo>
                    <a:pt x="4810" y="0"/>
                    <a:pt x="4798" y="0"/>
                    <a:pt x="478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0"/>
            <p:cNvSpPr/>
            <p:nvPr/>
          </p:nvSpPr>
          <p:spPr>
            <a:xfrm>
              <a:off x="4636250" y="3072975"/>
              <a:ext cx="201425" cy="180925"/>
            </a:xfrm>
            <a:custGeom>
              <a:rect b="b" l="l" r="r" t="t"/>
              <a:pathLst>
                <a:path extrusionOk="0" h="7237" w="8057">
                  <a:moveTo>
                    <a:pt x="4023" y="0"/>
                  </a:moveTo>
                  <a:cubicBezTo>
                    <a:pt x="3177" y="0"/>
                    <a:pt x="2335" y="327"/>
                    <a:pt x="1628" y="983"/>
                  </a:cubicBezTo>
                  <a:cubicBezTo>
                    <a:pt x="109" y="2393"/>
                    <a:pt x="0" y="4536"/>
                    <a:pt x="1411" y="6028"/>
                  </a:cubicBezTo>
                  <a:cubicBezTo>
                    <a:pt x="2123" y="6827"/>
                    <a:pt x="3107" y="7237"/>
                    <a:pt x="4097" y="7237"/>
                  </a:cubicBezTo>
                  <a:cubicBezTo>
                    <a:pt x="4955" y="7237"/>
                    <a:pt x="5817" y="6929"/>
                    <a:pt x="6510" y="6299"/>
                  </a:cubicBezTo>
                  <a:cubicBezTo>
                    <a:pt x="7975" y="4943"/>
                    <a:pt x="8056" y="2637"/>
                    <a:pt x="6673" y="1200"/>
                  </a:cubicBezTo>
                  <a:cubicBezTo>
                    <a:pt x="5903" y="401"/>
                    <a:pt x="4961" y="0"/>
                    <a:pt x="402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0"/>
            <p:cNvSpPr/>
            <p:nvPr/>
          </p:nvSpPr>
          <p:spPr>
            <a:xfrm>
              <a:off x="5247225" y="2443175"/>
              <a:ext cx="238500" cy="179725"/>
            </a:xfrm>
            <a:custGeom>
              <a:rect b="b" l="l" r="r" t="t"/>
              <a:pathLst>
                <a:path extrusionOk="0" h="7189" w="9540">
                  <a:moveTo>
                    <a:pt x="4765" y="0"/>
                  </a:moveTo>
                  <a:cubicBezTo>
                    <a:pt x="3855" y="0"/>
                    <a:pt x="2950" y="360"/>
                    <a:pt x="2278" y="1085"/>
                  </a:cubicBezTo>
                  <a:cubicBezTo>
                    <a:pt x="0" y="3309"/>
                    <a:pt x="1573" y="7188"/>
                    <a:pt x="4774" y="7188"/>
                  </a:cubicBezTo>
                  <a:cubicBezTo>
                    <a:pt x="4785" y="7188"/>
                    <a:pt x="4796" y="7188"/>
                    <a:pt x="4807" y="7188"/>
                  </a:cubicBezTo>
                  <a:cubicBezTo>
                    <a:pt x="7959" y="7188"/>
                    <a:pt x="9540" y="3356"/>
                    <a:pt x="7324" y="1112"/>
                  </a:cubicBezTo>
                  <a:cubicBezTo>
                    <a:pt x="6625" y="373"/>
                    <a:pt x="5693" y="0"/>
                    <a:pt x="476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0"/>
            <p:cNvSpPr/>
            <p:nvPr/>
          </p:nvSpPr>
          <p:spPr>
            <a:xfrm>
              <a:off x="4006975" y="4332350"/>
              <a:ext cx="201425" cy="181225"/>
            </a:xfrm>
            <a:custGeom>
              <a:rect b="b" l="l" r="r" t="t"/>
              <a:pathLst>
                <a:path extrusionOk="0" h="7249" w="8057">
                  <a:moveTo>
                    <a:pt x="4008" y="1"/>
                  </a:moveTo>
                  <a:cubicBezTo>
                    <a:pt x="3158" y="1"/>
                    <a:pt x="2309" y="334"/>
                    <a:pt x="1601" y="1004"/>
                  </a:cubicBezTo>
                  <a:cubicBezTo>
                    <a:pt x="109" y="2387"/>
                    <a:pt x="0" y="4557"/>
                    <a:pt x="1384" y="6049"/>
                  </a:cubicBezTo>
                  <a:cubicBezTo>
                    <a:pt x="2082" y="6847"/>
                    <a:pt x="3051" y="7249"/>
                    <a:pt x="4021" y="7249"/>
                  </a:cubicBezTo>
                  <a:cubicBezTo>
                    <a:pt x="4897" y="7249"/>
                    <a:pt x="5774" y="6922"/>
                    <a:pt x="6456" y="6266"/>
                  </a:cubicBezTo>
                  <a:cubicBezTo>
                    <a:pt x="7948" y="4937"/>
                    <a:pt x="8056" y="2631"/>
                    <a:pt x="6646" y="1221"/>
                  </a:cubicBezTo>
                  <a:cubicBezTo>
                    <a:pt x="5891" y="409"/>
                    <a:pt x="4949" y="1"/>
                    <a:pt x="400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0"/>
            <p:cNvSpPr/>
            <p:nvPr/>
          </p:nvSpPr>
          <p:spPr>
            <a:xfrm>
              <a:off x="4617950" y="3702900"/>
              <a:ext cx="238325" cy="179900"/>
            </a:xfrm>
            <a:custGeom>
              <a:rect b="b" l="l" r="r" t="t"/>
              <a:pathLst>
                <a:path extrusionOk="0" h="7196" w="9533">
                  <a:moveTo>
                    <a:pt x="4759" y="0"/>
                  </a:moveTo>
                  <a:cubicBezTo>
                    <a:pt x="3858" y="0"/>
                    <a:pt x="2957" y="346"/>
                    <a:pt x="2279" y="1038"/>
                  </a:cubicBezTo>
                  <a:cubicBezTo>
                    <a:pt x="0" y="3262"/>
                    <a:pt x="1519" y="7141"/>
                    <a:pt x="4693" y="7195"/>
                  </a:cubicBezTo>
                  <a:cubicBezTo>
                    <a:pt x="4715" y="7196"/>
                    <a:pt x="4737" y="7196"/>
                    <a:pt x="4760" y="7196"/>
                  </a:cubicBezTo>
                  <a:cubicBezTo>
                    <a:pt x="7916" y="7196"/>
                    <a:pt x="9532" y="3409"/>
                    <a:pt x="7324" y="1119"/>
                  </a:cubicBezTo>
                  <a:cubicBezTo>
                    <a:pt x="6633" y="373"/>
                    <a:pt x="5695" y="0"/>
                    <a:pt x="475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0"/>
            <p:cNvSpPr/>
            <p:nvPr/>
          </p:nvSpPr>
          <p:spPr>
            <a:xfrm>
              <a:off x="7141825" y="1811875"/>
              <a:ext cx="238700" cy="180050"/>
            </a:xfrm>
            <a:custGeom>
              <a:rect b="b" l="l" r="r" t="t"/>
              <a:pathLst>
                <a:path extrusionOk="0" h="7202" w="9548">
                  <a:moveTo>
                    <a:pt x="4774" y="0"/>
                  </a:moveTo>
                  <a:cubicBezTo>
                    <a:pt x="1600" y="0"/>
                    <a:pt x="0" y="3825"/>
                    <a:pt x="2224" y="6103"/>
                  </a:cubicBezTo>
                  <a:cubicBezTo>
                    <a:pt x="2902" y="6835"/>
                    <a:pt x="3825" y="7201"/>
                    <a:pt x="4750" y="7201"/>
                  </a:cubicBezTo>
                  <a:cubicBezTo>
                    <a:pt x="5676" y="7201"/>
                    <a:pt x="6605" y="6835"/>
                    <a:pt x="7296" y="6103"/>
                  </a:cubicBezTo>
                  <a:cubicBezTo>
                    <a:pt x="9548" y="3879"/>
                    <a:pt x="7975" y="27"/>
                    <a:pt x="477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0"/>
            <p:cNvSpPr/>
            <p:nvPr/>
          </p:nvSpPr>
          <p:spPr>
            <a:xfrm>
              <a:off x="7142025" y="552650"/>
              <a:ext cx="238500" cy="179800"/>
            </a:xfrm>
            <a:custGeom>
              <a:rect b="b" l="l" r="r" t="t"/>
              <a:pathLst>
                <a:path extrusionOk="0" h="7192" w="9540">
                  <a:moveTo>
                    <a:pt x="4760" y="0"/>
                  </a:moveTo>
                  <a:cubicBezTo>
                    <a:pt x="1608" y="0"/>
                    <a:pt x="0" y="3806"/>
                    <a:pt x="2216" y="6076"/>
                  </a:cubicBezTo>
                  <a:cubicBezTo>
                    <a:pt x="2904" y="6819"/>
                    <a:pt x="3836" y="7192"/>
                    <a:pt x="4767" y="7192"/>
                  </a:cubicBezTo>
                  <a:cubicBezTo>
                    <a:pt x="5673" y="7192"/>
                    <a:pt x="6579" y="6839"/>
                    <a:pt x="7261" y="6130"/>
                  </a:cubicBezTo>
                  <a:cubicBezTo>
                    <a:pt x="9540" y="3906"/>
                    <a:pt x="7994" y="27"/>
                    <a:pt x="4793" y="0"/>
                  </a:cubicBezTo>
                  <a:cubicBezTo>
                    <a:pt x="4782"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0"/>
            <p:cNvSpPr/>
            <p:nvPr/>
          </p:nvSpPr>
          <p:spPr>
            <a:xfrm>
              <a:off x="7160125" y="1181075"/>
              <a:ext cx="201425" cy="181050"/>
            </a:xfrm>
            <a:custGeom>
              <a:rect b="b" l="l" r="r" t="t"/>
              <a:pathLst>
                <a:path extrusionOk="0" h="7242" w="8057">
                  <a:moveTo>
                    <a:pt x="4033" y="1"/>
                  </a:moveTo>
                  <a:cubicBezTo>
                    <a:pt x="3183" y="1"/>
                    <a:pt x="2336" y="327"/>
                    <a:pt x="1628" y="983"/>
                  </a:cubicBezTo>
                  <a:cubicBezTo>
                    <a:pt x="136" y="2394"/>
                    <a:pt x="1" y="4564"/>
                    <a:pt x="1411" y="6056"/>
                  </a:cubicBezTo>
                  <a:cubicBezTo>
                    <a:pt x="2095" y="6840"/>
                    <a:pt x="3065" y="7242"/>
                    <a:pt x="4035" y="7242"/>
                  </a:cubicBezTo>
                  <a:cubicBezTo>
                    <a:pt x="4910" y="7242"/>
                    <a:pt x="5787" y="6914"/>
                    <a:pt x="6456" y="6245"/>
                  </a:cubicBezTo>
                  <a:cubicBezTo>
                    <a:pt x="7975" y="4944"/>
                    <a:pt x="8056" y="2638"/>
                    <a:pt x="6673" y="1200"/>
                  </a:cubicBezTo>
                  <a:cubicBezTo>
                    <a:pt x="5917" y="402"/>
                    <a:pt x="4974" y="1"/>
                    <a:pt x="403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0"/>
            <p:cNvSpPr/>
            <p:nvPr/>
          </p:nvSpPr>
          <p:spPr>
            <a:xfrm>
              <a:off x="7141825" y="4962975"/>
              <a:ext cx="238700" cy="180150"/>
            </a:xfrm>
            <a:custGeom>
              <a:rect b="b" l="l" r="r" t="t"/>
              <a:pathLst>
                <a:path extrusionOk="0" h="7206" w="9548">
                  <a:moveTo>
                    <a:pt x="4801" y="0"/>
                  </a:moveTo>
                  <a:cubicBezTo>
                    <a:pt x="1600" y="0"/>
                    <a:pt x="0" y="3852"/>
                    <a:pt x="2251" y="6103"/>
                  </a:cubicBezTo>
                  <a:cubicBezTo>
                    <a:pt x="2933" y="6839"/>
                    <a:pt x="3854" y="7205"/>
                    <a:pt x="4777" y="7205"/>
                  </a:cubicBezTo>
                  <a:cubicBezTo>
                    <a:pt x="5691" y="7205"/>
                    <a:pt x="6608" y="6846"/>
                    <a:pt x="7296" y="6130"/>
                  </a:cubicBezTo>
                  <a:cubicBezTo>
                    <a:pt x="9548" y="3879"/>
                    <a:pt x="7975" y="27"/>
                    <a:pt x="480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0"/>
            <p:cNvSpPr/>
            <p:nvPr/>
          </p:nvSpPr>
          <p:spPr>
            <a:xfrm>
              <a:off x="7160125" y="2443200"/>
              <a:ext cx="202100" cy="180775"/>
            </a:xfrm>
            <a:custGeom>
              <a:rect b="b" l="l" r="r" t="t"/>
              <a:pathLst>
                <a:path extrusionOk="0" h="7231" w="8084">
                  <a:moveTo>
                    <a:pt x="4012" y="1"/>
                  </a:moveTo>
                  <a:cubicBezTo>
                    <a:pt x="3198" y="1"/>
                    <a:pt x="2389" y="304"/>
                    <a:pt x="1709" y="922"/>
                  </a:cubicBezTo>
                  <a:cubicBezTo>
                    <a:pt x="190" y="2278"/>
                    <a:pt x="1" y="4448"/>
                    <a:pt x="1330" y="5967"/>
                  </a:cubicBezTo>
                  <a:cubicBezTo>
                    <a:pt x="2057" y="6797"/>
                    <a:pt x="3051" y="7231"/>
                    <a:pt x="4048" y="7231"/>
                  </a:cubicBezTo>
                  <a:cubicBezTo>
                    <a:pt x="4873" y="7231"/>
                    <a:pt x="5699" y="6934"/>
                    <a:pt x="6375" y="6319"/>
                  </a:cubicBezTo>
                  <a:cubicBezTo>
                    <a:pt x="7894" y="4990"/>
                    <a:pt x="8083" y="2766"/>
                    <a:pt x="6727" y="1274"/>
                  </a:cubicBezTo>
                  <a:cubicBezTo>
                    <a:pt x="5960" y="433"/>
                    <a:pt x="4983" y="1"/>
                    <a:pt x="401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0"/>
            <p:cNvSpPr/>
            <p:nvPr/>
          </p:nvSpPr>
          <p:spPr>
            <a:xfrm>
              <a:off x="7141825" y="3073100"/>
              <a:ext cx="238125" cy="179775"/>
            </a:xfrm>
            <a:custGeom>
              <a:rect b="b" l="l" r="r" t="t"/>
              <a:pathLst>
                <a:path extrusionOk="0" h="7191" w="9525">
                  <a:moveTo>
                    <a:pt x="4781" y="1"/>
                  </a:moveTo>
                  <a:cubicBezTo>
                    <a:pt x="3878" y="1"/>
                    <a:pt x="2971" y="354"/>
                    <a:pt x="2279" y="1059"/>
                  </a:cubicBezTo>
                  <a:cubicBezTo>
                    <a:pt x="0" y="3256"/>
                    <a:pt x="1519" y="7135"/>
                    <a:pt x="4693" y="7189"/>
                  </a:cubicBezTo>
                  <a:cubicBezTo>
                    <a:pt x="4726" y="7190"/>
                    <a:pt x="4759" y="7190"/>
                    <a:pt x="4792" y="7190"/>
                  </a:cubicBezTo>
                  <a:cubicBezTo>
                    <a:pt x="7927" y="7190"/>
                    <a:pt x="9525" y="3395"/>
                    <a:pt x="7324" y="1141"/>
                  </a:cubicBezTo>
                  <a:cubicBezTo>
                    <a:pt x="6647" y="381"/>
                    <a:pt x="5717" y="1"/>
                    <a:pt x="478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0"/>
            <p:cNvSpPr/>
            <p:nvPr/>
          </p:nvSpPr>
          <p:spPr>
            <a:xfrm>
              <a:off x="7142025" y="3703750"/>
              <a:ext cx="238500" cy="180325"/>
            </a:xfrm>
            <a:custGeom>
              <a:rect b="b" l="l" r="r" t="t"/>
              <a:pathLst>
                <a:path extrusionOk="0" h="7213" w="9540">
                  <a:moveTo>
                    <a:pt x="4760" y="0"/>
                  </a:moveTo>
                  <a:cubicBezTo>
                    <a:pt x="1608" y="0"/>
                    <a:pt x="0" y="3806"/>
                    <a:pt x="2216" y="6076"/>
                  </a:cubicBezTo>
                  <a:cubicBezTo>
                    <a:pt x="2904" y="6832"/>
                    <a:pt x="3835" y="7212"/>
                    <a:pt x="4767" y="7212"/>
                  </a:cubicBezTo>
                  <a:cubicBezTo>
                    <a:pt x="5673" y="7212"/>
                    <a:pt x="6579" y="6853"/>
                    <a:pt x="7261" y="6130"/>
                  </a:cubicBezTo>
                  <a:cubicBezTo>
                    <a:pt x="9540" y="3906"/>
                    <a:pt x="7994" y="28"/>
                    <a:pt x="4793" y="0"/>
                  </a:cubicBezTo>
                  <a:cubicBezTo>
                    <a:pt x="4782"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0"/>
            <p:cNvSpPr/>
            <p:nvPr/>
          </p:nvSpPr>
          <p:spPr>
            <a:xfrm>
              <a:off x="7160125" y="4332350"/>
              <a:ext cx="201425" cy="181225"/>
            </a:xfrm>
            <a:custGeom>
              <a:rect b="b" l="l" r="r" t="t"/>
              <a:pathLst>
                <a:path extrusionOk="0" h="7249" w="8057">
                  <a:moveTo>
                    <a:pt x="4035" y="1"/>
                  </a:moveTo>
                  <a:cubicBezTo>
                    <a:pt x="3185" y="1"/>
                    <a:pt x="2336" y="334"/>
                    <a:pt x="1628" y="1004"/>
                  </a:cubicBezTo>
                  <a:cubicBezTo>
                    <a:pt x="136" y="2387"/>
                    <a:pt x="1" y="4557"/>
                    <a:pt x="1411" y="6049"/>
                  </a:cubicBezTo>
                  <a:cubicBezTo>
                    <a:pt x="2095" y="6847"/>
                    <a:pt x="3065" y="7249"/>
                    <a:pt x="4035" y="7249"/>
                  </a:cubicBezTo>
                  <a:cubicBezTo>
                    <a:pt x="4911" y="7249"/>
                    <a:pt x="5787" y="6922"/>
                    <a:pt x="6456" y="6266"/>
                  </a:cubicBezTo>
                  <a:cubicBezTo>
                    <a:pt x="7975" y="4937"/>
                    <a:pt x="8056" y="2631"/>
                    <a:pt x="6673" y="1221"/>
                  </a:cubicBezTo>
                  <a:cubicBezTo>
                    <a:pt x="5918" y="409"/>
                    <a:pt x="4976" y="1"/>
                    <a:pt x="403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0" name="Google Shape;3200;p50"/>
          <p:cNvGrpSpPr/>
          <p:nvPr/>
        </p:nvGrpSpPr>
        <p:grpSpPr>
          <a:xfrm rot="1069133">
            <a:off x="-1911662" y="-672503"/>
            <a:ext cx="7186684" cy="4132651"/>
            <a:chOff x="235075" y="777725"/>
            <a:chExt cx="7186900" cy="4132775"/>
          </a:xfrm>
        </p:grpSpPr>
        <p:sp>
          <p:nvSpPr>
            <p:cNvPr id="3201" name="Google Shape;3201;p50"/>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0"/>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03" name="Google Shape;3203;p50"/>
          <p:cNvSpPr/>
          <p:nvPr/>
        </p:nvSpPr>
        <p:spPr>
          <a:xfrm rot="4500122">
            <a:off x="4544036" y="-3985871"/>
            <a:ext cx="4991381" cy="10452628"/>
          </a:xfrm>
          <a:custGeom>
            <a:rect b="b" l="l" r="r" t="t"/>
            <a:pathLst>
              <a:path extrusionOk="0" h="204011" w="100560">
                <a:moveTo>
                  <a:pt x="27470" y="0"/>
                </a:moveTo>
                <a:cubicBezTo>
                  <a:pt x="18421" y="0"/>
                  <a:pt x="13970" y="7972"/>
                  <a:pt x="6343" y="17362"/>
                </a:cubicBezTo>
                <a:cubicBezTo>
                  <a:pt x="4073" y="20177"/>
                  <a:pt x="2192" y="23368"/>
                  <a:pt x="1375" y="26896"/>
                </a:cubicBezTo>
                <a:cubicBezTo>
                  <a:pt x="0" y="32849"/>
                  <a:pt x="1803" y="39166"/>
                  <a:pt x="4877" y="44457"/>
                </a:cubicBezTo>
                <a:cubicBezTo>
                  <a:pt x="9456" y="52305"/>
                  <a:pt x="16628" y="58271"/>
                  <a:pt x="22270" y="65418"/>
                </a:cubicBezTo>
                <a:cubicBezTo>
                  <a:pt x="35163" y="81760"/>
                  <a:pt x="39275" y="104640"/>
                  <a:pt x="32893" y="124446"/>
                </a:cubicBezTo>
                <a:cubicBezTo>
                  <a:pt x="30766" y="131035"/>
                  <a:pt x="27588" y="137248"/>
                  <a:pt x="25824" y="143928"/>
                </a:cubicBezTo>
                <a:cubicBezTo>
                  <a:pt x="21868" y="158934"/>
                  <a:pt x="25785" y="175783"/>
                  <a:pt x="35941" y="187508"/>
                </a:cubicBezTo>
                <a:cubicBezTo>
                  <a:pt x="44959" y="197906"/>
                  <a:pt x="58670" y="204010"/>
                  <a:pt x="72404" y="204010"/>
                </a:cubicBezTo>
                <a:cubicBezTo>
                  <a:pt x="74157" y="204010"/>
                  <a:pt x="75910" y="203911"/>
                  <a:pt x="77654" y="203708"/>
                </a:cubicBezTo>
                <a:cubicBezTo>
                  <a:pt x="82635" y="203125"/>
                  <a:pt x="87667" y="201685"/>
                  <a:pt x="91558" y="198520"/>
                </a:cubicBezTo>
                <a:cubicBezTo>
                  <a:pt x="99146" y="192333"/>
                  <a:pt x="100560" y="180971"/>
                  <a:pt x="98005" y="171529"/>
                </a:cubicBezTo>
                <a:cubicBezTo>
                  <a:pt x="95463" y="162086"/>
                  <a:pt x="89743" y="153876"/>
                  <a:pt x="84969" y="145328"/>
                </a:cubicBezTo>
                <a:cubicBezTo>
                  <a:pt x="80196" y="136794"/>
                  <a:pt x="76214" y="127131"/>
                  <a:pt x="77667" y="117455"/>
                </a:cubicBezTo>
                <a:cubicBezTo>
                  <a:pt x="79146" y="107636"/>
                  <a:pt x="86111" y="98272"/>
                  <a:pt x="83595" y="88661"/>
                </a:cubicBezTo>
                <a:cubicBezTo>
                  <a:pt x="79885" y="74549"/>
                  <a:pt x="59236" y="71799"/>
                  <a:pt x="53062" y="58582"/>
                </a:cubicBezTo>
                <a:cubicBezTo>
                  <a:pt x="50248" y="52538"/>
                  <a:pt x="51272" y="44898"/>
                  <a:pt x="55579" y="39801"/>
                </a:cubicBezTo>
                <a:cubicBezTo>
                  <a:pt x="57745" y="37246"/>
                  <a:pt x="60624" y="35339"/>
                  <a:pt x="62596" y="32628"/>
                </a:cubicBezTo>
                <a:cubicBezTo>
                  <a:pt x="67421" y="26001"/>
                  <a:pt x="65267" y="15974"/>
                  <a:pt x="59301" y="10358"/>
                </a:cubicBezTo>
                <a:cubicBezTo>
                  <a:pt x="53322" y="4742"/>
                  <a:pt x="34229" y="1240"/>
                  <a:pt x="34229" y="1240"/>
                </a:cubicBezTo>
                <a:cubicBezTo>
                  <a:pt x="31695" y="390"/>
                  <a:pt x="29470" y="0"/>
                  <a:pt x="27470"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0"/>
          <p:cNvSpPr txBox="1"/>
          <p:nvPr>
            <p:ph idx="1" type="subTitle"/>
          </p:nvPr>
        </p:nvSpPr>
        <p:spPr>
          <a:xfrm flipH="1">
            <a:off x="3179700" y="2598450"/>
            <a:ext cx="27846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AE1C8"/>
                </a:solidFill>
              </a:rPr>
              <a:t>Big numbers catch your audience’s attention</a:t>
            </a:r>
            <a:endParaRPr>
              <a:solidFill>
                <a:srgbClr val="FAE1C8"/>
              </a:solidFill>
            </a:endParaRPr>
          </a:p>
        </p:txBody>
      </p:sp>
      <p:sp>
        <p:nvSpPr>
          <p:cNvPr id="3205" name="Google Shape;3205;p50"/>
          <p:cNvSpPr txBox="1"/>
          <p:nvPr>
            <p:ph type="title"/>
          </p:nvPr>
        </p:nvSpPr>
        <p:spPr>
          <a:xfrm flipH="1">
            <a:off x="363150" y="1809713"/>
            <a:ext cx="84177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AE1C8"/>
                </a:solidFill>
              </a:rPr>
              <a:t>4,467,000</a:t>
            </a:r>
            <a:endParaRPr>
              <a:solidFill>
                <a:srgbClr val="FAE1C8"/>
              </a:solidFill>
            </a:endParaRPr>
          </a:p>
        </p:txBody>
      </p:sp>
      <p:grpSp>
        <p:nvGrpSpPr>
          <p:cNvPr id="3206" name="Google Shape;3206;p50"/>
          <p:cNvGrpSpPr/>
          <p:nvPr/>
        </p:nvGrpSpPr>
        <p:grpSpPr>
          <a:xfrm>
            <a:off x="-445707" y="8"/>
            <a:ext cx="1927925" cy="2623995"/>
            <a:chOff x="1882000" y="238175"/>
            <a:chExt cx="3843550" cy="5231250"/>
          </a:xfrm>
        </p:grpSpPr>
        <p:sp>
          <p:nvSpPr>
            <p:cNvPr id="3207" name="Google Shape;3207;p50"/>
            <p:cNvSpPr/>
            <p:nvPr/>
          </p:nvSpPr>
          <p:spPr>
            <a:xfrm>
              <a:off x="1882000" y="5324550"/>
              <a:ext cx="558025" cy="144875"/>
            </a:xfrm>
            <a:custGeom>
              <a:rect b="b" l="l" r="r" t="t"/>
              <a:pathLst>
                <a:path extrusionOk="0" h="5795" w="22321">
                  <a:moveTo>
                    <a:pt x="2380" y="1"/>
                  </a:moveTo>
                  <a:cubicBezTo>
                    <a:pt x="642" y="1"/>
                    <a:pt x="0" y="2720"/>
                    <a:pt x="1883" y="3087"/>
                  </a:cubicBezTo>
                  <a:lnTo>
                    <a:pt x="1883" y="3071"/>
                  </a:lnTo>
                  <a:cubicBezTo>
                    <a:pt x="7976" y="4257"/>
                    <a:pt x="14118" y="5167"/>
                    <a:pt x="20309" y="5784"/>
                  </a:cubicBezTo>
                  <a:cubicBezTo>
                    <a:pt x="20374" y="5791"/>
                    <a:pt x="20437" y="5794"/>
                    <a:pt x="20498" y="5794"/>
                  </a:cubicBezTo>
                  <a:cubicBezTo>
                    <a:pt x="22320" y="5794"/>
                    <a:pt x="22242" y="2837"/>
                    <a:pt x="20309" y="2632"/>
                  </a:cubicBezTo>
                  <a:cubicBezTo>
                    <a:pt x="14394" y="2031"/>
                    <a:pt x="8545" y="1170"/>
                    <a:pt x="2712" y="33"/>
                  </a:cubicBezTo>
                  <a:cubicBezTo>
                    <a:pt x="2598" y="11"/>
                    <a:pt x="2487" y="1"/>
                    <a:pt x="2380"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0"/>
            <p:cNvSpPr/>
            <p:nvPr/>
          </p:nvSpPr>
          <p:spPr>
            <a:xfrm>
              <a:off x="1902125" y="5126700"/>
              <a:ext cx="745075" cy="133850"/>
            </a:xfrm>
            <a:custGeom>
              <a:rect b="b" l="l" r="r" t="t"/>
              <a:pathLst>
                <a:path extrusionOk="0" h="5354" w="29803">
                  <a:moveTo>
                    <a:pt x="2281" y="1"/>
                  </a:moveTo>
                  <a:cubicBezTo>
                    <a:pt x="599" y="1"/>
                    <a:pt x="1" y="2666"/>
                    <a:pt x="1842" y="3088"/>
                  </a:cubicBezTo>
                  <a:lnTo>
                    <a:pt x="1842" y="3072"/>
                  </a:lnTo>
                  <a:cubicBezTo>
                    <a:pt x="8341" y="4588"/>
                    <a:pt x="14982" y="5353"/>
                    <a:pt x="21635" y="5353"/>
                  </a:cubicBezTo>
                  <a:cubicBezTo>
                    <a:pt x="23681" y="5353"/>
                    <a:pt x="25729" y="5281"/>
                    <a:pt x="27774" y="5136"/>
                  </a:cubicBezTo>
                  <a:cubicBezTo>
                    <a:pt x="29743" y="4993"/>
                    <a:pt x="29803" y="1979"/>
                    <a:pt x="27909" y="1979"/>
                  </a:cubicBezTo>
                  <a:cubicBezTo>
                    <a:pt x="27865" y="1979"/>
                    <a:pt x="27820" y="1980"/>
                    <a:pt x="27774" y="1984"/>
                  </a:cubicBezTo>
                  <a:cubicBezTo>
                    <a:pt x="25748" y="2128"/>
                    <a:pt x="23721" y="2200"/>
                    <a:pt x="21696" y="2200"/>
                  </a:cubicBezTo>
                  <a:cubicBezTo>
                    <a:pt x="15304" y="2200"/>
                    <a:pt x="8930" y="1481"/>
                    <a:pt x="2687" y="50"/>
                  </a:cubicBezTo>
                  <a:cubicBezTo>
                    <a:pt x="2546" y="16"/>
                    <a:pt x="2410" y="1"/>
                    <a:pt x="2281"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0"/>
            <p:cNvSpPr/>
            <p:nvPr/>
          </p:nvSpPr>
          <p:spPr>
            <a:xfrm>
              <a:off x="1942625" y="4908150"/>
              <a:ext cx="931275" cy="212075"/>
            </a:xfrm>
            <a:custGeom>
              <a:rect b="b" l="l" r="r" t="t"/>
              <a:pathLst>
                <a:path extrusionOk="0" h="8483" w="37251">
                  <a:moveTo>
                    <a:pt x="2505" y="0"/>
                  </a:moveTo>
                  <a:cubicBezTo>
                    <a:pt x="705" y="0"/>
                    <a:pt x="1" y="2792"/>
                    <a:pt x="1928" y="3056"/>
                  </a:cubicBezTo>
                  <a:cubicBezTo>
                    <a:pt x="12847" y="4568"/>
                    <a:pt x="23717" y="6355"/>
                    <a:pt x="34538" y="8451"/>
                  </a:cubicBezTo>
                  <a:cubicBezTo>
                    <a:pt x="34652" y="8472"/>
                    <a:pt x="34763" y="8483"/>
                    <a:pt x="34869" y="8483"/>
                  </a:cubicBezTo>
                  <a:cubicBezTo>
                    <a:pt x="36608" y="8483"/>
                    <a:pt x="37250" y="5764"/>
                    <a:pt x="35383" y="5396"/>
                  </a:cubicBezTo>
                  <a:lnTo>
                    <a:pt x="35366" y="5396"/>
                  </a:lnTo>
                  <a:cubicBezTo>
                    <a:pt x="24545" y="3316"/>
                    <a:pt x="13675" y="1513"/>
                    <a:pt x="2757" y="18"/>
                  </a:cubicBezTo>
                  <a:cubicBezTo>
                    <a:pt x="2671" y="6"/>
                    <a:pt x="2587" y="0"/>
                    <a:pt x="2505"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0"/>
            <p:cNvSpPr/>
            <p:nvPr/>
          </p:nvSpPr>
          <p:spPr>
            <a:xfrm>
              <a:off x="1953300" y="4654225"/>
              <a:ext cx="1117475" cy="219500"/>
            </a:xfrm>
            <a:custGeom>
              <a:rect b="b" l="l" r="r" t="t"/>
              <a:pathLst>
                <a:path extrusionOk="0" h="8780" w="44699">
                  <a:moveTo>
                    <a:pt x="2487" y="0"/>
                  </a:moveTo>
                  <a:cubicBezTo>
                    <a:pt x="697" y="0"/>
                    <a:pt x="0" y="2779"/>
                    <a:pt x="1907" y="3058"/>
                  </a:cubicBezTo>
                  <a:lnTo>
                    <a:pt x="41942" y="8762"/>
                  </a:lnTo>
                  <a:cubicBezTo>
                    <a:pt x="42029" y="8774"/>
                    <a:pt x="42113" y="8779"/>
                    <a:pt x="42196" y="8779"/>
                  </a:cubicBezTo>
                  <a:cubicBezTo>
                    <a:pt x="44009" y="8779"/>
                    <a:pt x="44699" y="5987"/>
                    <a:pt x="42787" y="5707"/>
                  </a:cubicBezTo>
                  <a:lnTo>
                    <a:pt x="42787" y="5707"/>
                  </a:lnTo>
                  <a:lnTo>
                    <a:pt x="42787" y="5723"/>
                  </a:lnTo>
                  <a:lnTo>
                    <a:pt x="2752" y="20"/>
                  </a:lnTo>
                  <a:cubicBezTo>
                    <a:pt x="2661" y="7"/>
                    <a:pt x="2573" y="0"/>
                    <a:pt x="2487"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0"/>
            <p:cNvSpPr/>
            <p:nvPr/>
          </p:nvSpPr>
          <p:spPr>
            <a:xfrm>
              <a:off x="1952750" y="4417925"/>
              <a:ext cx="1341925" cy="269300"/>
            </a:xfrm>
            <a:custGeom>
              <a:rect b="b" l="l" r="r" t="t"/>
              <a:pathLst>
                <a:path extrusionOk="0" h="10772" w="53677">
                  <a:moveTo>
                    <a:pt x="1768" y="1"/>
                  </a:moveTo>
                  <a:cubicBezTo>
                    <a:pt x="0" y="1"/>
                    <a:pt x="90" y="2934"/>
                    <a:pt x="1994" y="3168"/>
                  </a:cubicBezTo>
                  <a:cubicBezTo>
                    <a:pt x="18388" y="5264"/>
                    <a:pt x="34701" y="7799"/>
                    <a:pt x="50949" y="10739"/>
                  </a:cubicBezTo>
                  <a:cubicBezTo>
                    <a:pt x="51064" y="10761"/>
                    <a:pt x="51174" y="10771"/>
                    <a:pt x="51281" y="10771"/>
                  </a:cubicBezTo>
                  <a:cubicBezTo>
                    <a:pt x="53021" y="10771"/>
                    <a:pt x="53676" y="8053"/>
                    <a:pt x="51778" y="7701"/>
                  </a:cubicBezTo>
                  <a:lnTo>
                    <a:pt x="51794" y="7701"/>
                  </a:lnTo>
                  <a:cubicBezTo>
                    <a:pt x="35254" y="4711"/>
                    <a:pt x="18665" y="2144"/>
                    <a:pt x="1994" y="16"/>
                  </a:cubicBezTo>
                  <a:cubicBezTo>
                    <a:pt x="1916" y="6"/>
                    <a:pt x="1840" y="1"/>
                    <a:pt x="1768"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0"/>
            <p:cNvSpPr/>
            <p:nvPr/>
          </p:nvSpPr>
          <p:spPr>
            <a:xfrm>
              <a:off x="2030325" y="4168875"/>
              <a:ext cx="1503550" cy="263650"/>
            </a:xfrm>
            <a:custGeom>
              <a:rect b="b" l="l" r="r" t="t"/>
              <a:pathLst>
                <a:path extrusionOk="0" h="10546" w="60142">
                  <a:moveTo>
                    <a:pt x="1769" y="1"/>
                  </a:moveTo>
                  <a:cubicBezTo>
                    <a:pt x="1" y="1"/>
                    <a:pt x="96" y="2921"/>
                    <a:pt x="2011" y="3170"/>
                  </a:cubicBezTo>
                  <a:lnTo>
                    <a:pt x="58131" y="10530"/>
                  </a:lnTo>
                  <a:cubicBezTo>
                    <a:pt x="58211" y="10541"/>
                    <a:pt x="58287" y="10545"/>
                    <a:pt x="58361" y="10545"/>
                  </a:cubicBezTo>
                  <a:cubicBezTo>
                    <a:pt x="60142" y="10545"/>
                    <a:pt x="60051" y="7628"/>
                    <a:pt x="58131" y="7378"/>
                  </a:cubicBezTo>
                  <a:lnTo>
                    <a:pt x="58131" y="7362"/>
                  </a:lnTo>
                  <a:lnTo>
                    <a:pt x="2011" y="18"/>
                  </a:lnTo>
                  <a:cubicBezTo>
                    <a:pt x="1927" y="6"/>
                    <a:pt x="1846" y="1"/>
                    <a:pt x="1769"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0"/>
            <p:cNvSpPr/>
            <p:nvPr/>
          </p:nvSpPr>
          <p:spPr>
            <a:xfrm>
              <a:off x="2053025" y="3957375"/>
              <a:ext cx="1626750" cy="225075"/>
            </a:xfrm>
            <a:custGeom>
              <a:rect b="b" l="l" r="r" t="t"/>
              <a:pathLst>
                <a:path extrusionOk="0" h="9003" w="65070">
                  <a:moveTo>
                    <a:pt x="1811" y="1"/>
                  </a:moveTo>
                  <a:cubicBezTo>
                    <a:pt x="0" y="1"/>
                    <a:pt x="68" y="2961"/>
                    <a:pt x="2013" y="3165"/>
                  </a:cubicBezTo>
                  <a:cubicBezTo>
                    <a:pt x="22323" y="5472"/>
                    <a:pt x="42665" y="7422"/>
                    <a:pt x="63040" y="8998"/>
                  </a:cubicBezTo>
                  <a:cubicBezTo>
                    <a:pt x="63086" y="9001"/>
                    <a:pt x="63131" y="9003"/>
                    <a:pt x="63175" y="9003"/>
                  </a:cubicBezTo>
                  <a:cubicBezTo>
                    <a:pt x="65070" y="9003"/>
                    <a:pt x="65025" y="5988"/>
                    <a:pt x="63040" y="5829"/>
                  </a:cubicBezTo>
                  <a:cubicBezTo>
                    <a:pt x="42665" y="4253"/>
                    <a:pt x="22323" y="2320"/>
                    <a:pt x="2013" y="13"/>
                  </a:cubicBezTo>
                  <a:cubicBezTo>
                    <a:pt x="1943" y="5"/>
                    <a:pt x="1876" y="1"/>
                    <a:pt x="1811"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0"/>
            <p:cNvSpPr/>
            <p:nvPr/>
          </p:nvSpPr>
          <p:spPr>
            <a:xfrm>
              <a:off x="2048600" y="3685950"/>
              <a:ext cx="1980925" cy="249475"/>
            </a:xfrm>
            <a:custGeom>
              <a:rect b="b" l="l" r="r" t="t"/>
              <a:pathLst>
                <a:path extrusionOk="0" h="9979" w="79237">
                  <a:moveTo>
                    <a:pt x="1783" y="1"/>
                  </a:moveTo>
                  <a:cubicBezTo>
                    <a:pt x="1" y="1"/>
                    <a:pt x="91" y="2934"/>
                    <a:pt x="2011" y="3168"/>
                  </a:cubicBezTo>
                  <a:cubicBezTo>
                    <a:pt x="26984" y="6288"/>
                    <a:pt x="52055" y="8546"/>
                    <a:pt x="77207" y="9976"/>
                  </a:cubicBezTo>
                  <a:cubicBezTo>
                    <a:pt x="77242" y="9978"/>
                    <a:pt x="77278" y="9979"/>
                    <a:pt x="77312" y="9979"/>
                  </a:cubicBezTo>
                  <a:cubicBezTo>
                    <a:pt x="79237" y="9979"/>
                    <a:pt x="79202" y="6919"/>
                    <a:pt x="77207" y="6808"/>
                  </a:cubicBezTo>
                  <a:cubicBezTo>
                    <a:pt x="52071" y="5394"/>
                    <a:pt x="27000" y="3119"/>
                    <a:pt x="2011" y="16"/>
                  </a:cubicBezTo>
                  <a:cubicBezTo>
                    <a:pt x="1932" y="6"/>
                    <a:pt x="1856" y="1"/>
                    <a:pt x="1783"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0"/>
            <p:cNvSpPr/>
            <p:nvPr/>
          </p:nvSpPr>
          <p:spPr>
            <a:xfrm>
              <a:off x="2052250" y="3492700"/>
              <a:ext cx="2025975" cy="294250"/>
            </a:xfrm>
            <a:custGeom>
              <a:rect b="b" l="l" r="r" t="t"/>
              <a:pathLst>
                <a:path extrusionOk="0" h="11770" w="81039">
                  <a:moveTo>
                    <a:pt x="1808" y="0"/>
                  </a:moveTo>
                  <a:cubicBezTo>
                    <a:pt x="0" y="0"/>
                    <a:pt x="82" y="2944"/>
                    <a:pt x="2011" y="3164"/>
                  </a:cubicBezTo>
                  <a:lnTo>
                    <a:pt x="79027" y="11759"/>
                  </a:lnTo>
                  <a:cubicBezTo>
                    <a:pt x="79092" y="11766"/>
                    <a:pt x="79155" y="11769"/>
                    <a:pt x="79216" y="11769"/>
                  </a:cubicBezTo>
                  <a:cubicBezTo>
                    <a:pt x="81038" y="11769"/>
                    <a:pt x="80960" y="8811"/>
                    <a:pt x="79027" y="8591"/>
                  </a:cubicBezTo>
                  <a:lnTo>
                    <a:pt x="2011" y="12"/>
                  </a:lnTo>
                  <a:cubicBezTo>
                    <a:pt x="1941" y="4"/>
                    <a:pt x="1874" y="0"/>
                    <a:pt x="1808"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0"/>
            <p:cNvSpPr/>
            <p:nvPr/>
          </p:nvSpPr>
          <p:spPr>
            <a:xfrm>
              <a:off x="2104300" y="3226700"/>
              <a:ext cx="2267300" cy="419175"/>
            </a:xfrm>
            <a:custGeom>
              <a:rect b="b" l="l" r="r" t="t"/>
              <a:pathLst>
                <a:path extrusionOk="0" h="16767" w="90692">
                  <a:moveTo>
                    <a:pt x="1962" y="0"/>
                  </a:moveTo>
                  <a:cubicBezTo>
                    <a:pt x="344" y="0"/>
                    <a:pt x="1" y="2829"/>
                    <a:pt x="1700" y="3097"/>
                  </a:cubicBezTo>
                  <a:lnTo>
                    <a:pt x="68707" y="13690"/>
                  </a:lnTo>
                  <a:lnTo>
                    <a:pt x="87944" y="16745"/>
                  </a:lnTo>
                  <a:cubicBezTo>
                    <a:pt x="88040" y="16760"/>
                    <a:pt x="88133" y="16767"/>
                    <a:pt x="88223" y="16767"/>
                  </a:cubicBezTo>
                  <a:cubicBezTo>
                    <a:pt x="90003" y="16767"/>
                    <a:pt x="90691" y="14000"/>
                    <a:pt x="88789" y="13690"/>
                  </a:cubicBezTo>
                  <a:lnTo>
                    <a:pt x="88773" y="13690"/>
                  </a:lnTo>
                  <a:lnTo>
                    <a:pt x="21783" y="3113"/>
                  </a:lnTo>
                  <a:lnTo>
                    <a:pt x="5872" y="586"/>
                  </a:lnTo>
                  <a:lnTo>
                    <a:pt x="5872" y="586"/>
                  </a:lnTo>
                  <a:cubicBezTo>
                    <a:pt x="5662" y="446"/>
                    <a:pt x="5409" y="350"/>
                    <a:pt x="5112" y="318"/>
                  </a:cubicBezTo>
                  <a:lnTo>
                    <a:pt x="2123" y="10"/>
                  </a:lnTo>
                  <a:cubicBezTo>
                    <a:pt x="2068" y="3"/>
                    <a:pt x="2014" y="0"/>
                    <a:pt x="1962"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0"/>
            <p:cNvSpPr/>
            <p:nvPr/>
          </p:nvSpPr>
          <p:spPr>
            <a:xfrm>
              <a:off x="2057125" y="2973525"/>
              <a:ext cx="2511225" cy="426325"/>
            </a:xfrm>
            <a:custGeom>
              <a:rect b="b" l="l" r="r" t="t"/>
              <a:pathLst>
                <a:path extrusionOk="0" h="17053" w="100449">
                  <a:moveTo>
                    <a:pt x="1796" y="1"/>
                  </a:moveTo>
                  <a:cubicBezTo>
                    <a:pt x="0" y="1"/>
                    <a:pt x="87" y="2947"/>
                    <a:pt x="2011" y="3166"/>
                  </a:cubicBezTo>
                  <a:cubicBezTo>
                    <a:pt x="27033" y="6026"/>
                    <a:pt x="51974" y="9470"/>
                    <a:pt x="76833" y="13500"/>
                  </a:cubicBezTo>
                  <a:cubicBezTo>
                    <a:pt x="83803" y="14637"/>
                    <a:pt x="90758" y="15807"/>
                    <a:pt x="97712" y="17026"/>
                  </a:cubicBezTo>
                  <a:cubicBezTo>
                    <a:pt x="97817" y="17044"/>
                    <a:pt x="97919" y="17052"/>
                    <a:pt x="98017" y="17052"/>
                  </a:cubicBezTo>
                  <a:cubicBezTo>
                    <a:pt x="99777" y="17052"/>
                    <a:pt x="100448" y="14310"/>
                    <a:pt x="98540" y="13971"/>
                  </a:cubicBezTo>
                  <a:lnTo>
                    <a:pt x="98540" y="13971"/>
                  </a:lnTo>
                  <a:lnTo>
                    <a:pt x="98540" y="13987"/>
                  </a:lnTo>
                  <a:cubicBezTo>
                    <a:pt x="73681" y="9617"/>
                    <a:pt x="48708" y="5831"/>
                    <a:pt x="23653" y="2630"/>
                  </a:cubicBezTo>
                  <a:cubicBezTo>
                    <a:pt x="16439" y="1704"/>
                    <a:pt x="9225" y="826"/>
                    <a:pt x="2011" y="14"/>
                  </a:cubicBezTo>
                  <a:cubicBezTo>
                    <a:pt x="1937" y="5"/>
                    <a:pt x="1865" y="1"/>
                    <a:pt x="1796"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0"/>
            <p:cNvSpPr/>
            <p:nvPr/>
          </p:nvSpPr>
          <p:spPr>
            <a:xfrm>
              <a:off x="2204900" y="2704000"/>
              <a:ext cx="2609750" cy="449700"/>
            </a:xfrm>
            <a:custGeom>
              <a:rect b="b" l="l" r="r" t="t"/>
              <a:pathLst>
                <a:path extrusionOk="0" h="17988" w="104390">
                  <a:moveTo>
                    <a:pt x="1882" y="0"/>
                  </a:moveTo>
                  <a:cubicBezTo>
                    <a:pt x="1" y="0"/>
                    <a:pt x="50" y="3016"/>
                    <a:pt x="2031" y="3159"/>
                  </a:cubicBezTo>
                  <a:cubicBezTo>
                    <a:pt x="28174" y="5092"/>
                    <a:pt x="54203" y="8537"/>
                    <a:pt x="79956" y="13427"/>
                  </a:cubicBezTo>
                  <a:cubicBezTo>
                    <a:pt x="87235" y="14808"/>
                    <a:pt x="94482" y="16319"/>
                    <a:pt x="101696" y="17944"/>
                  </a:cubicBezTo>
                  <a:cubicBezTo>
                    <a:pt x="101828" y="17974"/>
                    <a:pt x="101956" y="17987"/>
                    <a:pt x="102078" y="17987"/>
                  </a:cubicBezTo>
                  <a:cubicBezTo>
                    <a:pt x="103778" y="17987"/>
                    <a:pt x="104390" y="15315"/>
                    <a:pt x="102541" y="14906"/>
                  </a:cubicBezTo>
                  <a:cubicBezTo>
                    <a:pt x="76788" y="9138"/>
                    <a:pt x="50726" y="4848"/>
                    <a:pt x="24485" y="2037"/>
                  </a:cubicBezTo>
                  <a:cubicBezTo>
                    <a:pt x="17011" y="1241"/>
                    <a:pt x="9521" y="559"/>
                    <a:pt x="2031" y="6"/>
                  </a:cubicBezTo>
                  <a:cubicBezTo>
                    <a:pt x="1980" y="2"/>
                    <a:pt x="1930" y="0"/>
                    <a:pt x="1882"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0"/>
            <p:cNvSpPr/>
            <p:nvPr/>
          </p:nvSpPr>
          <p:spPr>
            <a:xfrm>
              <a:off x="2184325" y="2504250"/>
              <a:ext cx="2849650" cy="431375"/>
            </a:xfrm>
            <a:custGeom>
              <a:rect b="b" l="l" r="r" t="t"/>
              <a:pathLst>
                <a:path extrusionOk="0" h="17255" w="113986">
                  <a:moveTo>
                    <a:pt x="2505" y="1"/>
                  </a:moveTo>
                  <a:cubicBezTo>
                    <a:pt x="705" y="1"/>
                    <a:pt x="0" y="2793"/>
                    <a:pt x="1928" y="3057"/>
                  </a:cubicBezTo>
                  <a:cubicBezTo>
                    <a:pt x="30459" y="7087"/>
                    <a:pt x="59039" y="10856"/>
                    <a:pt x="87652" y="14349"/>
                  </a:cubicBezTo>
                  <a:cubicBezTo>
                    <a:pt x="95760" y="15340"/>
                    <a:pt x="103867" y="16299"/>
                    <a:pt x="111975" y="17241"/>
                  </a:cubicBezTo>
                  <a:cubicBezTo>
                    <a:pt x="112049" y="17251"/>
                    <a:pt x="112121" y="17255"/>
                    <a:pt x="112190" y="17255"/>
                  </a:cubicBezTo>
                  <a:cubicBezTo>
                    <a:pt x="113986" y="17255"/>
                    <a:pt x="113900" y="14308"/>
                    <a:pt x="111975" y="14089"/>
                  </a:cubicBezTo>
                  <a:cubicBezTo>
                    <a:pt x="83525" y="10775"/>
                    <a:pt x="55091" y="7184"/>
                    <a:pt x="26706" y="3333"/>
                  </a:cubicBezTo>
                  <a:cubicBezTo>
                    <a:pt x="18728" y="2245"/>
                    <a:pt x="10734" y="1140"/>
                    <a:pt x="2756" y="19"/>
                  </a:cubicBezTo>
                  <a:cubicBezTo>
                    <a:pt x="2670" y="7"/>
                    <a:pt x="2586" y="1"/>
                    <a:pt x="2505"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0"/>
            <p:cNvSpPr/>
            <p:nvPr/>
          </p:nvSpPr>
          <p:spPr>
            <a:xfrm>
              <a:off x="2255750" y="2233425"/>
              <a:ext cx="2944500" cy="480650"/>
            </a:xfrm>
            <a:custGeom>
              <a:rect b="b" l="l" r="r" t="t"/>
              <a:pathLst>
                <a:path extrusionOk="0" h="19226" w="117780">
                  <a:moveTo>
                    <a:pt x="1795" y="1"/>
                  </a:moveTo>
                  <a:cubicBezTo>
                    <a:pt x="1" y="1"/>
                    <a:pt x="87" y="2932"/>
                    <a:pt x="2011" y="3166"/>
                  </a:cubicBezTo>
                  <a:cubicBezTo>
                    <a:pt x="31501" y="6741"/>
                    <a:pt x="60943" y="10770"/>
                    <a:pt x="90303" y="15287"/>
                  </a:cubicBezTo>
                  <a:cubicBezTo>
                    <a:pt x="98557" y="16555"/>
                    <a:pt x="106795" y="17855"/>
                    <a:pt x="115032" y="19203"/>
                  </a:cubicBezTo>
                  <a:cubicBezTo>
                    <a:pt x="115129" y="19218"/>
                    <a:pt x="115222" y="19225"/>
                    <a:pt x="115313" y="19225"/>
                  </a:cubicBezTo>
                  <a:cubicBezTo>
                    <a:pt x="117106" y="19225"/>
                    <a:pt x="117779" y="16458"/>
                    <a:pt x="115877" y="16148"/>
                  </a:cubicBezTo>
                  <a:lnTo>
                    <a:pt x="115877" y="16148"/>
                  </a:lnTo>
                  <a:lnTo>
                    <a:pt x="115877" y="16165"/>
                  </a:lnTo>
                  <a:cubicBezTo>
                    <a:pt x="86387" y="11355"/>
                    <a:pt x="56816" y="7033"/>
                    <a:pt x="27180" y="3183"/>
                  </a:cubicBezTo>
                  <a:cubicBezTo>
                    <a:pt x="18796" y="2078"/>
                    <a:pt x="10395" y="1038"/>
                    <a:pt x="2011" y="14"/>
                  </a:cubicBezTo>
                  <a:cubicBezTo>
                    <a:pt x="1937" y="5"/>
                    <a:pt x="1865" y="1"/>
                    <a:pt x="1795"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0"/>
            <p:cNvSpPr/>
            <p:nvPr/>
          </p:nvSpPr>
          <p:spPr>
            <a:xfrm>
              <a:off x="2319125" y="2046725"/>
              <a:ext cx="3231150" cy="500100"/>
            </a:xfrm>
            <a:custGeom>
              <a:rect b="b" l="l" r="r" t="t"/>
              <a:pathLst>
                <a:path extrusionOk="0" h="20004" w="129246">
                  <a:moveTo>
                    <a:pt x="2448" y="0"/>
                  </a:moveTo>
                  <a:cubicBezTo>
                    <a:pt x="666" y="0"/>
                    <a:pt x="0" y="2754"/>
                    <a:pt x="1897" y="3063"/>
                  </a:cubicBezTo>
                  <a:cubicBezTo>
                    <a:pt x="34263" y="8376"/>
                    <a:pt x="66727" y="12974"/>
                    <a:pt x="99320" y="16841"/>
                  </a:cubicBezTo>
                  <a:cubicBezTo>
                    <a:pt x="108614" y="17946"/>
                    <a:pt x="117924" y="19002"/>
                    <a:pt x="127234" y="19993"/>
                  </a:cubicBezTo>
                  <a:cubicBezTo>
                    <a:pt x="127299" y="20000"/>
                    <a:pt x="127362" y="20003"/>
                    <a:pt x="127423" y="20003"/>
                  </a:cubicBezTo>
                  <a:cubicBezTo>
                    <a:pt x="129246" y="20003"/>
                    <a:pt x="129168" y="17045"/>
                    <a:pt x="127234" y="16841"/>
                  </a:cubicBezTo>
                  <a:lnTo>
                    <a:pt x="127234" y="16825"/>
                  </a:lnTo>
                  <a:cubicBezTo>
                    <a:pt x="94689" y="13364"/>
                    <a:pt x="62226" y="9188"/>
                    <a:pt x="29860" y="4298"/>
                  </a:cubicBezTo>
                  <a:cubicBezTo>
                    <a:pt x="20810" y="2933"/>
                    <a:pt x="11760" y="1503"/>
                    <a:pt x="2742" y="24"/>
                  </a:cubicBezTo>
                  <a:cubicBezTo>
                    <a:pt x="2641" y="8"/>
                    <a:pt x="2543" y="0"/>
                    <a:pt x="2448"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0"/>
            <p:cNvSpPr/>
            <p:nvPr/>
          </p:nvSpPr>
          <p:spPr>
            <a:xfrm>
              <a:off x="2212225" y="1851325"/>
              <a:ext cx="3500525" cy="447400"/>
            </a:xfrm>
            <a:custGeom>
              <a:rect b="b" l="l" r="r" t="t"/>
              <a:pathLst>
                <a:path extrusionOk="0" h="17896" w="140021">
                  <a:moveTo>
                    <a:pt x="1839" y="0"/>
                  </a:moveTo>
                  <a:cubicBezTo>
                    <a:pt x="1" y="0"/>
                    <a:pt x="59" y="2988"/>
                    <a:pt x="2014" y="3177"/>
                  </a:cubicBezTo>
                  <a:cubicBezTo>
                    <a:pt x="37402" y="6606"/>
                    <a:pt x="72774" y="10343"/>
                    <a:pt x="108097" y="14388"/>
                  </a:cubicBezTo>
                  <a:cubicBezTo>
                    <a:pt x="118073" y="15526"/>
                    <a:pt x="128049" y="16696"/>
                    <a:pt x="138009" y="17882"/>
                  </a:cubicBezTo>
                  <a:cubicBezTo>
                    <a:pt x="138084" y="17891"/>
                    <a:pt x="138156" y="17895"/>
                    <a:pt x="138226" y="17895"/>
                  </a:cubicBezTo>
                  <a:cubicBezTo>
                    <a:pt x="140020" y="17895"/>
                    <a:pt x="139934" y="14964"/>
                    <a:pt x="138009" y="14730"/>
                  </a:cubicBezTo>
                  <a:cubicBezTo>
                    <a:pt x="102702" y="10521"/>
                    <a:pt x="67363" y="6606"/>
                    <a:pt x="31991" y="2999"/>
                  </a:cubicBezTo>
                  <a:cubicBezTo>
                    <a:pt x="21983" y="1975"/>
                    <a:pt x="12006" y="984"/>
                    <a:pt x="2014" y="9"/>
                  </a:cubicBezTo>
                  <a:cubicBezTo>
                    <a:pt x="1954" y="3"/>
                    <a:pt x="1896" y="0"/>
                    <a:pt x="1839"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0"/>
            <p:cNvSpPr/>
            <p:nvPr/>
          </p:nvSpPr>
          <p:spPr>
            <a:xfrm>
              <a:off x="2288700" y="1537100"/>
              <a:ext cx="3436850" cy="558275"/>
            </a:xfrm>
            <a:custGeom>
              <a:rect b="b" l="l" r="r" t="t"/>
              <a:pathLst>
                <a:path extrusionOk="0" h="22331" w="137474">
                  <a:moveTo>
                    <a:pt x="2503" y="1"/>
                  </a:moveTo>
                  <a:cubicBezTo>
                    <a:pt x="690" y="1"/>
                    <a:pt x="0" y="2793"/>
                    <a:pt x="1912" y="3073"/>
                  </a:cubicBezTo>
                  <a:lnTo>
                    <a:pt x="105412" y="18070"/>
                  </a:lnTo>
                  <a:lnTo>
                    <a:pt x="134723" y="22310"/>
                  </a:lnTo>
                  <a:cubicBezTo>
                    <a:pt x="134814" y="22324"/>
                    <a:pt x="134902" y="22330"/>
                    <a:pt x="134988" y="22330"/>
                  </a:cubicBezTo>
                  <a:cubicBezTo>
                    <a:pt x="136778" y="22330"/>
                    <a:pt x="137474" y="19551"/>
                    <a:pt x="135551" y="19272"/>
                  </a:cubicBezTo>
                  <a:lnTo>
                    <a:pt x="32052" y="4275"/>
                  </a:lnTo>
                  <a:lnTo>
                    <a:pt x="2757" y="18"/>
                  </a:lnTo>
                  <a:cubicBezTo>
                    <a:pt x="2670" y="6"/>
                    <a:pt x="2586" y="1"/>
                    <a:pt x="2503"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0"/>
            <p:cNvSpPr/>
            <p:nvPr/>
          </p:nvSpPr>
          <p:spPr>
            <a:xfrm>
              <a:off x="2322400" y="1298325"/>
              <a:ext cx="3324275" cy="586450"/>
            </a:xfrm>
            <a:custGeom>
              <a:rect b="b" l="l" r="r" t="t"/>
              <a:pathLst>
                <a:path extrusionOk="0" h="23458" w="132971">
                  <a:moveTo>
                    <a:pt x="1781" y="0"/>
                  </a:moveTo>
                  <a:cubicBezTo>
                    <a:pt x="1" y="0"/>
                    <a:pt x="106" y="2918"/>
                    <a:pt x="2010" y="3184"/>
                  </a:cubicBezTo>
                  <a:cubicBezTo>
                    <a:pt x="35432" y="7603"/>
                    <a:pt x="68773" y="12689"/>
                    <a:pt x="102016" y="18408"/>
                  </a:cubicBezTo>
                  <a:cubicBezTo>
                    <a:pt x="111440" y="20033"/>
                    <a:pt x="120831" y="21706"/>
                    <a:pt x="130239" y="23429"/>
                  </a:cubicBezTo>
                  <a:cubicBezTo>
                    <a:pt x="130349" y="23449"/>
                    <a:pt x="130455" y="23458"/>
                    <a:pt x="130558" y="23458"/>
                  </a:cubicBezTo>
                  <a:cubicBezTo>
                    <a:pt x="132308" y="23458"/>
                    <a:pt x="132971" y="20727"/>
                    <a:pt x="131068" y="20374"/>
                  </a:cubicBezTo>
                  <a:lnTo>
                    <a:pt x="131068" y="20374"/>
                  </a:lnTo>
                  <a:lnTo>
                    <a:pt x="131068" y="20390"/>
                  </a:lnTo>
                  <a:cubicBezTo>
                    <a:pt x="97564" y="14232"/>
                    <a:pt x="63947" y="8741"/>
                    <a:pt x="30217" y="3915"/>
                  </a:cubicBezTo>
                  <a:cubicBezTo>
                    <a:pt x="20825" y="2566"/>
                    <a:pt x="11418" y="1267"/>
                    <a:pt x="2010" y="15"/>
                  </a:cubicBezTo>
                  <a:cubicBezTo>
                    <a:pt x="1930" y="5"/>
                    <a:pt x="1854" y="0"/>
                    <a:pt x="1781"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0"/>
            <p:cNvSpPr/>
            <p:nvPr/>
          </p:nvSpPr>
          <p:spPr>
            <a:xfrm>
              <a:off x="2278850" y="1007875"/>
              <a:ext cx="3221100" cy="663325"/>
            </a:xfrm>
            <a:custGeom>
              <a:rect b="b" l="l" r="r" t="t"/>
              <a:pathLst>
                <a:path extrusionOk="0" h="26533" w="128844">
                  <a:moveTo>
                    <a:pt x="2397" y="1"/>
                  </a:moveTo>
                  <a:cubicBezTo>
                    <a:pt x="656" y="1"/>
                    <a:pt x="0" y="2719"/>
                    <a:pt x="1884" y="3071"/>
                  </a:cubicBezTo>
                  <a:lnTo>
                    <a:pt x="98916" y="21382"/>
                  </a:lnTo>
                  <a:lnTo>
                    <a:pt x="126115" y="26500"/>
                  </a:lnTo>
                  <a:cubicBezTo>
                    <a:pt x="126230" y="26522"/>
                    <a:pt x="126341" y="26532"/>
                    <a:pt x="126447" y="26532"/>
                  </a:cubicBezTo>
                  <a:cubicBezTo>
                    <a:pt x="128188" y="26532"/>
                    <a:pt x="128843" y="23814"/>
                    <a:pt x="126960" y="23462"/>
                  </a:cubicBezTo>
                  <a:lnTo>
                    <a:pt x="29928" y="5167"/>
                  </a:lnTo>
                  <a:lnTo>
                    <a:pt x="2729" y="32"/>
                  </a:lnTo>
                  <a:cubicBezTo>
                    <a:pt x="2614" y="11"/>
                    <a:pt x="2503" y="1"/>
                    <a:pt x="2397"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0"/>
            <p:cNvSpPr/>
            <p:nvPr/>
          </p:nvSpPr>
          <p:spPr>
            <a:xfrm>
              <a:off x="2302600" y="783375"/>
              <a:ext cx="3099725" cy="672875"/>
            </a:xfrm>
            <a:custGeom>
              <a:rect b="b" l="l" r="r" t="t"/>
              <a:pathLst>
                <a:path extrusionOk="0" h="26915" w="123989">
                  <a:moveTo>
                    <a:pt x="2432" y="1"/>
                  </a:moveTo>
                  <a:cubicBezTo>
                    <a:pt x="672" y="1"/>
                    <a:pt x="1" y="2743"/>
                    <a:pt x="1908" y="3082"/>
                  </a:cubicBezTo>
                  <a:cubicBezTo>
                    <a:pt x="33072" y="8541"/>
                    <a:pt x="64138" y="14569"/>
                    <a:pt x="95090" y="21150"/>
                  </a:cubicBezTo>
                  <a:cubicBezTo>
                    <a:pt x="103848" y="23018"/>
                    <a:pt x="112590" y="24919"/>
                    <a:pt x="121315" y="26869"/>
                  </a:cubicBezTo>
                  <a:cubicBezTo>
                    <a:pt x="121451" y="26900"/>
                    <a:pt x="121583" y="26915"/>
                    <a:pt x="121708" y="26915"/>
                  </a:cubicBezTo>
                  <a:cubicBezTo>
                    <a:pt x="123398" y="26915"/>
                    <a:pt x="123989" y="24239"/>
                    <a:pt x="122143" y="23831"/>
                  </a:cubicBezTo>
                  <a:cubicBezTo>
                    <a:pt x="91272" y="16925"/>
                    <a:pt x="60287" y="10588"/>
                    <a:pt x="29189" y="4804"/>
                  </a:cubicBezTo>
                  <a:cubicBezTo>
                    <a:pt x="20382" y="3163"/>
                    <a:pt x="11576" y="1571"/>
                    <a:pt x="2737" y="27"/>
                  </a:cubicBezTo>
                  <a:cubicBezTo>
                    <a:pt x="2632" y="9"/>
                    <a:pt x="2530" y="1"/>
                    <a:pt x="2432"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0"/>
            <p:cNvSpPr/>
            <p:nvPr/>
          </p:nvSpPr>
          <p:spPr>
            <a:xfrm>
              <a:off x="2394675" y="625325"/>
              <a:ext cx="2768300" cy="544650"/>
            </a:xfrm>
            <a:custGeom>
              <a:rect b="b" l="l" r="r" t="t"/>
              <a:pathLst>
                <a:path extrusionOk="0" h="21786" w="110732">
                  <a:moveTo>
                    <a:pt x="1808" y="1"/>
                  </a:moveTo>
                  <a:cubicBezTo>
                    <a:pt x="0" y="1"/>
                    <a:pt x="82" y="2945"/>
                    <a:pt x="2011" y="3165"/>
                  </a:cubicBezTo>
                  <a:cubicBezTo>
                    <a:pt x="29876" y="6284"/>
                    <a:pt x="57547" y="10752"/>
                    <a:pt x="85022" y="16553"/>
                  </a:cubicBezTo>
                  <a:cubicBezTo>
                    <a:pt x="92724" y="18178"/>
                    <a:pt x="100409" y="19900"/>
                    <a:pt x="108062" y="21736"/>
                  </a:cubicBezTo>
                  <a:cubicBezTo>
                    <a:pt x="108202" y="21770"/>
                    <a:pt x="108337" y="21786"/>
                    <a:pt x="108466" y="21786"/>
                  </a:cubicBezTo>
                  <a:cubicBezTo>
                    <a:pt x="110134" y="21786"/>
                    <a:pt x="110732" y="19135"/>
                    <a:pt x="108907" y="18698"/>
                  </a:cubicBezTo>
                  <a:cubicBezTo>
                    <a:pt x="81415" y="12117"/>
                    <a:pt x="53664" y="6885"/>
                    <a:pt x="25636" y="2970"/>
                  </a:cubicBezTo>
                  <a:cubicBezTo>
                    <a:pt x="17772" y="1881"/>
                    <a:pt x="9908" y="890"/>
                    <a:pt x="2011" y="13"/>
                  </a:cubicBezTo>
                  <a:cubicBezTo>
                    <a:pt x="1941" y="5"/>
                    <a:pt x="1874" y="1"/>
                    <a:pt x="1808"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0"/>
            <p:cNvSpPr/>
            <p:nvPr/>
          </p:nvSpPr>
          <p:spPr>
            <a:xfrm>
              <a:off x="2457500" y="439850"/>
              <a:ext cx="2550725" cy="453975"/>
            </a:xfrm>
            <a:custGeom>
              <a:rect b="b" l="l" r="r" t="t"/>
              <a:pathLst>
                <a:path extrusionOk="0" h="18159" w="102029">
                  <a:moveTo>
                    <a:pt x="2469" y="0"/>
                  </a:moveTo>
                  <a:cubicBezTo>
                    <a:pt x="689" y="0"/>
                    <a:pt x="1" y="2768"/>
                    <a:pt x="1903" y="3077"/>
                  </a:cubicBezTo>
                  <a:cubicBezTo>
                    <a:pt x="27104" y="7139"/>
                    <a:pt x="52320" y="11071"/>
                    <a:pt x="77553" y="14889"/>
                  </a:cubicBezTo>
                  <a:cubicBezTo>
                    <a:pt x="84784" y="15978"/>
                    <a:pt x="92030" y="17067"/>
                    <a:pt x="99277" y="18139"/>
                  </a:cubicBezTo>
                  <a:cubicBezTo>
                    <a:pt x="99368" y="18152"/>
                    <a:pt x="99456" y="18159"/>
                    <a:pt x="99542" y="18159"/>
                  </a:cubicBezTo>
                  <a:cubicBezTo>
                    <a:pt x="101332" y="18159"/>
                    <a:pt x="102029" y="15379"/>
                    <a:pt x="100122" y="15084"/>
                  </a:cubicBezTo>
                  <a:lnTo>
                    <a:pt x="100106" y="15084"/>
                  </a:lnTo>
                  <a:cubicBezTo>
                    <a:pt x="74856" y="11347"/>
                    <a:pt x="49639" y="7480"/>
                    <a:pt x="24439" y="3500"/>
                  </a:cubicBezTo>
                  <a:cubicBezTo>
                    <a:pt x="17209" y="2346"/>
                    <a:pt x="9978" y="1192"/>
                    <a:pt x="2748" y="22"/>
                  </a:cubicBezTo>
                  <a:cubicBezTo>
                    <a:pt x="2652" y="8"/>
                    <a:pt x="2559" y="0"/>
                    <a:pt x="2469"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0"/>
            <p:cNvSpPr/>
            <p:nvPr/>
          </p:nvSpPr>
          <p:spPr>
            <a:xfrm>
              <a:off x="2462400" y="238175"/>
              <a:ext cx="2469050" cy="422100"/>
            </a:xfrm>
            <a:custGeom>
              <a:rect b="b" l="l" r="r" t="t"/>
              <a:pathLst>
                <a:path extrusionOk="0" h="16884" w="98762">
                  <a:moveTo>
                    <a:pt x="3718" y="0"/>
                  </a:moveTo>
                  <a:cubicBezTo>
                    <a:pt x="3446" y="0"/>
                    <a:pt x="3179" y="48"/>
                    <a:pt x="2926" y="193"/>
                  </a:cubicBezTo>
                  <a:cubicBezTo>
                    <a:pt x="2227" y="583"/>
                    <a:pt x="1609" y="1509"/>
                    <a:pt x="1073" y="2078"/>
                  </a:cubicBezTo>
                  <a:cubicBezTo>
                    <a:pt x="1" y="3212"/>
                    <a:pt x="1063" y="4797"/>
                    <a:pt x="2246" y="4797"/>
                  </a:cubicBezTo>
                  <a:cubicBezTo>
                    <a:pt x="2604" y="4797"/>
                    <a:pt x="2974" y="4651"/>
                    <a:pt x="3299" y="4304"/>
                  </a:cubicBezTo>
                  <a:lnTo>
                    <a:pt x="4314" y="3236"/>
                  </a:lnTo>
                  <a:lnTo>
                    <a:pt x="75473" y="13809"/>
                  </a:lnTo>
                  <a:lnTo>
                    <a:pt x="96010" y="16863"/>
                  </a:lnTo>
                  <a:cubicBezTo>
                    <a:pt x="96101" y="16877"/>
                    <a:pt x="96189" y="16883"/>
                    <a:pt x="96275" y="16883"/>
                  </a:cubicBezTo>
                  <a:cubicBezTo>
                    <a:pt x="98065" y="16883"/>
                    <a:pt x="98761" y="14103"/>
                    <a:pt x="96839" y="13809"/>
                  </a:cubicBezTo>
                  <a:lnTo>
                    <a:pt x="96855" y="13809"/>
                  </a:lnTo>
                  <a:lnTo>
                    <a:pt x="20912" y="2533"/>
                  </a:lnTo>
                  <a:lnTo>
                    <a:pt x="10026" y="908"/>
                  </a:lnTo>
                  <a:cubicBezTo>
                    <a:pt x="8271" y="648"/>
                    <a:pt x="6500" y="388"/>
                    <a:pt x="4745" y="128"/>
                  </a:cubicBezTo>
                  <a:cubicBezTo>
                    <a:pt x="4403" y="74"/>
                    <a:pt x="4056" y="0"/>
                    <a:pt x="3718"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0" name="Google Shape;3230;p50"/>
          <p:cNvGrpSpPr/>
          <p:nvPr/>
        </p:nvGrpSpPr>
        <p:grpSpPr>
          <a:xfrm rot="5688489">
            <a:off x="6639073" y="1229134"/>
            <a:ext cx="3752553" cy="4090210"/>
            <a:chOff x="434475" y="237850"/>
            <a:chExt cx="6749725" cy="5224025"/>
          </a:xfrm>
        </p:grpSpPr>
        <p:sp>
          <p:nvSpPr>
            <p:cNvPr id="3231" name="Google Shape;3231;p50"/>
            <p:cNvSpPr/>
            <p:nvPr/>
          </p:nvSpPr>
          <p:spPr>
            <a:xfrm>
              <a:off x="542775" y="347225"/>
              <a:ext cx="6499875" cy="4955975"/>
            </a:xfrm>
            <a:custGeom>
              <a:rect b="b" l="l" r="r" t="t"/>
              <a:pathLst>
                <a:path extrusionOk="0" h="198239" w="259995">
                  <a:moveTo>
                    <a:pt x="147129" y="1"/>
                  </a:moveTo>
                  <a:cubicBezTo>
                    <a:pt x="143947" y="1"/>
                    <a:pt x="140625" y="286"/>
                    <a:pt x="137109" y="907"/>
                  </a:cubicBezTo>
                  <a:cubicBezTo>
                    <a:pt x="125000" y="3047"/>
                    <a:pt x="113100" y="10928"/>
                    <a:pt x="109969" y="22802"/>
                  </a:cubicBezTo>
                  <a:cubicBezTo>
                    <a:pt x="106368" y="36450"/>
                    <a:pt x="114927" y="50307"/>
                    <a:pt x="115292" y="64425"/>
                  </a:cubicBezTo>
                  <a:cubicBezTo>
                    <a:pt x="115658" y="78308"/>
                    <a:pt x="107229" y="92034"/>
                    <a:pt x="94651" y="97984"/>
                  </a:cubicBezTo>
                  <a:cubicBezTo>
                    <a:pt x="86724" y="101745"/>
                    <a:pt x="78002" y="102424"/>
                    <a:pt x="69128" y="102424"/>
                  </a:cubicBezTo>
                  <a:cubicBezTo>
                    <a:pt x="64116" y="102424"/>
                    <a:pt x="59057" y="102208"/>
                    <a:pt x="54065" y="102208"/>
                  </a:cubicBezTo>
                  <a:cubicBezTo>
                    <a:pt x="53055" y="102208"/>
                    <a:pt x="52048" y="102216"/>
                    <a:pt x="51044" y="102238"/>
                  </a:cubicBezTo>
                  <a:cubicBezTo>
                    <a:pt x="38858" y="102499"/>
                    <a:pt x="26253" y="104899"/>
                    <a:pt x="16363" y="112050"/>
                  </a:cubicBezTo>
                  <a:cubicBezTo>
                    <a:pt x="6473" y="119226"/>
                    <a:pt x="1" y="132013"/>
                    <a:pt x="2950" y="143861"/>
                  </a:cubicBezTo>
                  <a:cubicBezTo>
                    <a:pt x="5559" y="154456"/>
                    <a:pt x="14719" y="162076"/>
                    <a:pt x="23852" y="168078"/>
                  </a:cubicBezTo>
                  <a:cubicBezTo>
                    <a:pt x="54080" y="187899"/>
                    <a:pt x="90249" y="198239"/>
                    <a:pt x="126362" y="198239"/>
                  </a:cubicBezTo>
                  <a:cubicBezTo>
                    <a:pt x="144404" y="198239"/>
                    <a:pt x="162431" y="195658"/>
                    <a:pt x="179697" y="190390"/>
                  </a:cubicBezTo>
                  <a:cubicBezTo>
                    <a:pt x="199399" y="184388"/>
                    <a:pt x="218319" y="174863"/>
                    <a:pt x="233115" y="160510"/>
                  </a:cubicBezTo>
                  <a:cubicBezTo>
                    <a:pt x="247912" y="146157"/>
                    <a:pt x="258193" y="126637"/>
                    <a:pt x="259055" y="106074"/>
                  </a:cubicBezTo>
                  <a:cubicBezTo>
                    <a:pt x="259994" y="82901"/>
                    <a:pt x="248929" y="60354"/>
                    <a:pt x="232750" y="43731"/>
                  </a:cubicBezTo>
                  <a:cubicBezTo>
                    <a:pt x="218893" y="29508"/>
                    <a:pt x="202113" y="20479"/>
                    <a:pt x="184603" y="11659"/>
                  </a:cubicBezTo>
                  <a:cubicBezTo>
                    <a:pt x="171842" y="5246"/>
                    <a:pt x="160779" y="1"/>
                    <a:pt x="147129"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0"/>
            <p:cNvSpPr/>
            <p:nvPr/>
          </p:nvSpPr>
          <p:spPr>
            <a:xfrm>
              <a:off x="434475" y="237850"/>
              <a:ext cx="6749725" cy="5224025"/>
            </a:xfrm>
            <a:custGeom>
              <a:rect b="b" l="l" r="r" t="t"/>
              <a:pathLst>
                <a:path extrusionOk="0" h="208961" w="269989">
                  <a:moveTo>
                    <a:pt x="259510" y="115109"/>
                  </a:moveTo>
                  <a:lnTo>
                    <a:pt x="259446" y="115668"/>
                  </a:lnTo>
                  <a:lnTo>
                    <a:pt x="259290" y="116816"/>
                  </a:lnTo>
                  <a:cubicBezTo>
                    <a:pt x="259284" y="116862"/>
                    <a:pt x="259277" y="116907"/>
                    <a:pt x="259271" y="116952"/>
                  </a:cubicBezTo>
                  <a:lnTo>
                    <a:pt x="259271" y="116952"/>
                  </a:lnTo>
                  <a:lnTo>
                    <a:pt x="259472" y="115381"/>
                  </a:lnTo>
                  <a:cubicBezTo>
                    <a:pt x="259485" y="115290"/>
                    <a:pt x="259497" y="115199"/>
                    <a:pt x="259510" y="115109"/>
                  </a:cubicBezTo>
                  <a:close/>
                  <a:moveTo>
                    <a:pt x="269989" y="108935"/>
                  </a:moveTo>
                  <a:cubicBezTo>
                    <a:pt x="269901" y="112670"/>
                    <a:pt x="269546" y="116387"/>
                    <a:pt x="268930" y="120057"/>
                  </a:cubicBezTo>
                  <a:lnTo>
                    <a:pt x="268930" y="120057"/>
                  </a:lnTo>
                  <a:cubicBezTo>
                    <a:pt x="269559" y="116382"/>
                    <a:pt x="269913" y="112663"/>
                    <a:pt x="269989" y="108935"/>
                  </a:cubicBezTo>
                  <a:close/>
                  <a:moveTo>
                    <a:pt x="259064" y="118196"/>
                  </a:moveTo>
                  <a:lnTo>
                    <a:pt x="258689" y="120235"/>
                  </a:lnTo>
                  <a:cubicBezTo>
                    <a:pt x="258611" y="120626"/>
                    <a:pt x="258559" y="120992"/>
                    <a:pt x="258455" y="121383"/>
                  </a:cubicBezTo>
                  <a:lnTo>
                    <a:pt x="258194" y="122505"/>
                  </a:lnTo>
                  <a:lnTo>
                    <a:pt x="257646" y="124749"/>
                  </a:lnTo>
                  <a:lnTo>
                    <a:pt x="256993" y="126968"/>
                  </a:lnTo>
                  <a:lnTo>
                    <a:pt x="256654" y="128064"/>
                  </a:lnTo>
                  <a:cubicBezTo>
                    <a:pt x="256550" y="128429"/>
                    <a:pt x="256393" y="128794"/>
                    <a:pt x="256289" y="129160"/>
                  </a:cubicBezTo>
                  <a:lnTo>
                    <a:pt x="255506" y="131326"/>
                  </a:lnTo>
                  <a:cubicBezTo>
                    <a:pt x="253288" y="137093"/>
                    <a:pt x="250443" y="142599"/>
                    <a:pt x="246998" y="147714"/>
                  </a:cubicBezTo>
                  <a:cubicBezTo>
                    <a:pt x="243554" y="152829"/>
                    <a:pt x="239587" y="157552"/>
                    <a:pt x="235177" y="161832"/>
                  </a:cubicBezTo>
                  <a:cubicBezTo>
                    <a:pt x="234890" y="162119"/>
                    <a:pt x="234603" y="162380"/>
                    <a:pt x="234342" y="162615"/>
                  </a:cubicBezTo>
                  <a:lnTo>
                    <a:pt x="233481" y="163397"/>
                  </a:lnTo>
                  <a:cubicBezTo>
                    <a:pt x="232907" y="163919"/>
                    <a:pt x="232359" y="164467"/>
                    <a:pt x="231785" y="164963"/>
                  </a:cubicBezTo>
                  <a:lnTo>
                    <a:pt x="230010" y="166451"/>
                  </a:lnTo>
                  <a:cubicBezTo>
                    <a:pt x="229723" y="166685"/>
                    <a:pt x="229436" y="166946"/>
                    <a:pt x="229149" y="167181"/>
                  </a:cubicBezTo>
                  <a:lnTo>
                    <a:pt x="228235" y="167912"/>
                  </a:lnTo>
                  <a:lnTo>
                    <a:pt x="226435" y="169347"/>
                  </a:lnTo>
                  <a:lnTo>
                    <a:pt x="224582" y="170704"/>
                  </a:lnTo>
                  <a:cubicBezTo>
                    <a:pt x="223356" y="171644"/>
                    <a:pt x="222051" y="172479"/>
                    <a:pt x="220798" y="173340"/>
                  </a:cubicBezTo>
                  <a:cubicBezTo>
                    <a:pt x="220172" y="173784"/>
                    <a:pt x="219519" y="174201"/>
                    <a:pt x="218867" y="174593"/>
                  </a:cubicBezTo>
                  <a:cubicBezTo>
                    <a:pt x="218215" y="175010"/>
                    <a:pt x="217562" y="175428"/>
                    <a:pt x="216910" y="175819"/>
                  </a:cubicBezTo>
                  <a:lnTo>
                    <a:pt x="214927" y="176993"/>
                  </a:lnTo>
                  <a:lnTo>
                    <a:pt x="213935" y="177567"/>
                  </a:lnTo>
                  <a:lnTo>
                    <a:pt x="212943" y="178142"/>
                  </a:lnTo>
                  <a:lnTo>
                    <a:pt x="210908" y="179238"/>
                  </a:lnTo>
                  <a:cubicBezTo>
                    <a:pt x="210229" y="179603"/>
                    <a:pt x="209551" y="179968"/>
                    <a:pt x="208872" y="180308"/>
                  </a:cubicBezTo>
                  <a:cubicBezTo>
                    <a:pt x="208194" y="180647"/>
                    <a:pt x="207515" y="181012"/>
                    <a:pt x="206811" y="181325"/>
                  </a:cubicBezTo>
                  <a:lnTo>
                    <a:pt x="204723" y="182317"/>
                  </a:lnTo>
                  <a:cubicBezTo>
                    <a:pt x="199165" y="184900"/>
                    <a:pt x="193450" y="187119"/>
                    <a:pt x="187604" y="188997"/>
                  </a:cubicBezTo>
                  <a:cubicBezTo>
                    <a:pt x="181811" y="190876"/>
                    <a:pt x="175887" y="192416"/>
                    <a:pt x="169911" y="193643"/>
                  </a:cubicBezTo>
                  <a:cubicBezTo>
                    <a:pt x="175992" y="192364"/>
                    <a:pt x="182020" y="190772"/>
                    <a:pt x="187917" y="188815"/>
                  </a:cubicBezTo>
                  <a:cubicBezTo>
                    <a:pt x="188648" y="188580"/>
                    <a:pt x="189405" y="188345"/>
                    <a:pt x="190136" y="188084"/>
                  </a:cubicBezTo>
                  <a:lnTo>
                    <a:pt x="192328" y="187301"/>
                  </a:lnTo>
                  <a:lnTo>
                    <a:pt x="193424" y="186910"/>
                  </a:lnTo>
                  <a:lnTo>
                    <a:pt x="194520" y="186492"/>
                  </a:lnTo>
                  <a:lnTo>
                    <a:pt x="196686" y="185657"/>
                  </a:lnTo>
                  <a:cubicBezTo>
                    <a:pt x="197416" y="185370"/>
                    <a:pt x="198121" y="185083"/>
                    <a:pt x="198825" y="184770"/>
                  </a:cubicBezTo>
                  <a:cubicBezTo>
                    <a:pt x="199556" y="184483"/>
                    <a:pt x="200287" y="184196"/>
                    <a:pt x="200991" y="183883"/>
                  </a:cubicBezTo>
                  <a:cubicBezTo>
                    <a:pt x="202401" y="183256"/>
                    <a:pt x="203836" y="182630"/>
                    <a:pt x="205219" y="181952"/>
                  </a:cubicBezTo>
                  <a:cubicBezTo>
                    <a:pt x="210803" y="179316"/>
                    <a:pt x="216205" y="176263"/>
                    <a:pt x="221320" y="172818"/>
                  </a:cubicBezTo>
                  <a:cubicBezTo>
                    <a:pt x="226435" y="169373"/>
                    <a:pt x="231210" y="165485"/>
                    <a:pt x="235595" y="161205"/>
                  </a:cubicBezTo>
                  <a:cubicBezTo>
                    <a:pt x="239979" y="156900"/>
                    <a:pt x="243893" y="152176"/>
                    <a:pt x="247286" y="147061"/>
                  </a:cubicBezTo>
                  <a:lnTo>
                    <a:pt x="248512" y="145130"/>
                  </a:lnTo>
                  <a:cubicBezTo>
                    <a:pt x="248930" y="144504"/>
                    <a:pt x="249295" y="143825"/>
                    <a:pt x="249686" y="143173"/>
                  </a:cubicBezTo>
                  <a:lnTo>
                    <a:pt x="250287" y="142208"/>
                  </a:lnTo>
                  <a:cubicBezTo>
                    <a:pt x="250469" y="141868"/>
                    <a:pt x="250678" y="141529"/>
                    <a:pt x="250835" y="141216"/>
                  </a:cubicBezTo>
                  <a:lnTo>
                    <a:pt x="251904" y="139180"/>
                  </a:lnTo>
                  <a:cubicBezTo>
                    <a:pt x="252270" y="138502"/>
                    <a:pt x="252583" y="137823"/>
                    <a:pt x="252922" y="137119"/>
                  </a:cubicBezTo>
                  <a:lnTo>
                    <a:pt x="253888" y="135057"/>
                  </a:lnTo>
                  <a:lnTo>
                    <a:pt x="254775" y="132943"/>
                  </a:lnTo>
                  <a:cubicBezTo>
                    <a:pt x="255062" y="132239"/>
                    <a:pt x="255375" y="131534"/>
                    <a:pt x="255610" y="130830"/>
                  </a:cubicBezTo>
                  <a:lnTo>
                    <a:pt x="256393" y="128664"/>
                  </a:lnTo>
                  <a:cubicBezTo>
                    <a:pt x="256523" y="128298"/>
                    <a:pt x="256628" y="127933"/>
                    <a:pt x="256732" y="127568"/>
                  </a:cubicBezTo>
                  <a:lnTo>
                    <a:pt x="257071" y="126472"/>
                  </a:lnTo>
                  <a:lnTo>
                    <a:pt x="257385" y="125376"/>
                  </a:lnTo>
                  <a:cubicBezTo>
                    <a:pt x="257515" y="125010"/>
                    <a:pt x="257619" y="124645"/>
                    <a:pt x="257698" y="124280"/>
                  </a:cubicBezTo>
                  <a:lnTo>
                    <a:pt x="258246" y="122088"/>
                  </a:lnTo>
                  <a:cubicBezTo>
                    <a:pt x="258324" y="121696"/>
                    <a:pt x="258428" y="121331"/>
                    <a:pt x="258507" y="120965"/>
                  </a:cubicBezTo>
                  <a:lnTo>
                    <a:pt x="258715" y="119843"/>
                  </a:lnTo>
                  <a:lnTo>
                    <a:pt x="259064" y="118196"/>
                  </a:lnTo>
                  <a:close/>
                  <a:moveTo>
                    <a:pt x="156264" y="0"/>
                  </a:moveTo>
                  <a:cubicBezTo>
                    <a:pt x="155080" y="0"/>
                    <a:pt x="153896" y="39"/>
                    <a:pt x="152714" y="115"/>
                  </a:cubicBezTo>
                  <a:lnTo>
                    <a:pt x="151435" y="220"/>
                  </a:lnTo>
                  <a:cubicBezTo>
                    <a:pt x="151018" y="272"/>
                    <a:pt x="150600" y="350"/>
                    <a:pt x="150209" y="402"/>
                  </a:cubicBezTo>
                  <a:cubicBezTo>
                    <a:pt x="149400" y="507"/>
                    <a:pt x="148643" y="637"/>
                    <a:pt x="147938" y="768"/>
                  </a:cubicBezTo>
                  <a:cubicBezTo>
                    <a:pt x="146503" y="1107"/>
                    <a:pt x="145251" y="1420"/>
                    <a:pt x="144233" y="1733"/>
                  </a:cubicBezTo>
                  <a:cubicBezTo>
                    <a:pt x="142197" y="2464"/>
                    <a:pt x="141049" y="3090"/>
                    <a:pt x="141127" y="3534"/>
                  </a:cubicBezTo>
                  <a:cubicBezTo>
                    <a:pt x="141154" y="3743"/>
                    <a:pt x="141519" y="3899"/>
                    <a:pt x="142197" y="4030"/>
                  </a:cubicBezTo>
                  <a:cubicBezTo>
                    <a:pt x="142641" y="4082"/>
                    <a:pt x="143059" y="4134"/>
                    <a:pt x="143502" y="4160"/>
                  </a:cubicBezTo>
                  <a:cubicBezTo>
                    <a:pt x="143763" y="4186"/>
                    <a:pt x="144050" y="4186"/>
                    <a:pt x="144363" y="4186"/>
                  </a:cubicBezTo>
                  <a:cubicBezTo>
                    <a:pt x="144676" y="4186"/>
                    <a:pt x="144990" y="4212"/>
                    <a:pt x="145355" y="4239"/>
                  </a:cubicBezTo>
                  <a:cubicBezTo>
                    <a:pt x="146086" y="4291"/>
                    <a:pt x="146895" y="4317"/>
                    <a:pt x="147808" y="4343"/>
                  </a:cubicBezTo>
                  <a:cubicBezTo>
                    <a:pt x="148278" y="4343"/>
                    <a:pt x="148747" y="4395"/>
                    <a:pt x="149269" y="4421"/>
                  </a:cubicBezTo>
                  <a:lnTo>
                    <a:pt x="150887" y="4526"/>
                  </a:lnTo>
                  <a:cubicBezTo>
                    <a:pt x="151435" y="4552"/>
                    <a:pt x="152036" y="4630"/>
                    <a:pt x="152636" y="4708"/>
                  </a:cubicBezTo>
                  <a:lnTo>
                    <a:pt x="154593" y="4891"/>
                  </a:lnTo>
                  <a:cubicBezTo>
                    <a:pt x="155950" y="5126"/>
                    <a:pt x="157385" y="5282"/>
                    <a:pt x="158951" y="5648"/>
                  </a:cubicBezTo>
                  <a:lnTo>
                    <a:pt x="160204" y="5804"/>
                  </a:lnTo>
                  <a:cubicBezTo>
                    <a:pt x="160621" y="5883"/>
                    <a:pt x="161065" y="5987"/>
                    <a:pt x="161534" y="6065"/>
                  </a:cubicBezTo>
                  <a:lnTo>
                    <a:pt x="162996" y="6378"/>
                  </a:lnTo>
                  <a:cubicBezTo>
                    <a:pt x="163492" y="6457"/>
                    <a:pt x="163987" y="6613"/>
                    <a:pt x="164483" y="6744"/>
                  </a:cubicBezTo>
                  <a:lnTo>
                    <a:pt x="166023" y="7109"/>
                  </a:lnTo>
                  <a:lnTo>
                    <a:pt x="167536" y="7579"/>
                  </a:lnTo>
                  <a:cubicBezTo>
                    <a:pt x="168032" y="7735"/>
                    <a:pt x="168528" y="7866"/>
                    <a:pt x="169024" y="8049"/>
                  </a:cubicBezTo>
                  <a:lnTo>
                    <a:pt x="170459" y="8544"/>
                  </a:lnTo>
                  <a:cubicBezTo>
                    <a:pt x="170929" y="8701"/>
                    <a:pt x="171399" y="8858"/>
                    <a:pt x="171842" y="9014"/>
                  </a:cubicBezTo>
                  <a:lnTo>
                    <a:pt x="173095" y="9510"/>
                  </a:lnTo>
                  <a:cubicBezTo>
                    <a:pt x="173904" y="9823"/>
                    <a:pt x="174608" y="10110"/>
                    <a:pt x="175209" y="10371"/>
                  </a:cubicBezTo>
                  <a:lnTo>
                    <a:pt x="177140" y="11180"/>
                  </a:lnTo>
                  <a:cubicBezTo>
                    <a:pt x="178907" y="12522"/>
                    <a:pt x="177990" y="12675"/>
                    <a:pt x="176689" y="12675"/>
                  </a:cubicBezTo>
                  <a:cubicBezTo>
                    <a:pt x="176472" y="12675"/>
                    <a:pt x="176245" y="12671"/>
                    <a:pt x="176018" y="12668"/>
                  </a:cubicBezTo>
                  <a:lnTo>
                    <a:pt x="176018" y="12668"/>
                  </a:lnTo>
                  <a:cubicBezTo>
                    <a:pt x="180637" y="14703"/>
                    <a:pt x="185203" y="17052"/>
                    <a:pt x="189796" y="19426"/>
                  </a:cubicBezTo>
                  <a:cubicBezTo>
                    <a:pt x="194389" y="21801"/>
                    <a:pt x="198956" y="24202"/>
                    <a:pt x="203444" y="26733"/>
                  </a:cubicBezTo>
                  <a:cubicBezTo>
                    <a:pt x="212369" y="31796"/>
                    <a:pt x="220929" y="37433"/>
                    <a:pt x="228523" y="44139"/>
                  </a:cubicBezTo>
                  <a:cubicBezTo>
                    <a:pt x="228992" y="44557"/>
                    <a:pt x="229488" y="44948"/>
                    <a:pt x="229958" y="45392"/>
                  </a:cubicBezTo>
                  <a:lnTo>
                    <a:pt x="231341" y="46697"/>
                  </a:lnTo>
                  <a:cubicBezTo>
                    <a:pt x="232254" y="47558"/>
                    <a:pt x="233115" y="48471"/>
                    <a:pt x="234029" y="49332"/>
                  </a:cubicBezTo>
                  <a:cubicBezTo>
                    <a:pt x="234968" y="50219"/>
                    <a:pt x="235777" y="51185"/>
                    <a:pt x="236638" y="52098"/>
                  </a:cubicBezTo>
                  <a:cubicBezTo>
                    <a:pt x="237082" y="52568"/>
                    <a:pt x="237500" y="53012"/>
                    <a:pt x="237917" y="53481"/>
                  </a:cubicBezTo>
                  <a:lnTo>
                    <a:pt x="239144" y="54943"/>
                  </a:lnTo>
                  <a:cubicBezTo>
                    <a:pt x="242406" y="58779"/>
                    <a:pt x="245354" y="62850"/>
                    <a:pt x="247990" y="67156"/>
                  </a:cubicBezTo>
                  <a:cubicBezTo>
                    <a:pt x="251359" y="72698"/>
                    <a:pt x="254130" y="78588"/>
                    <a:pt x="256163" y="84693"/>
                  </a:cubicBezTo>
                  <a:lnTo>
                    <a:pt x="256163" y="84693"/>
                  </a:lnTo>
                  <a:cubicBezTo>
                    <a:pt x="254097" y="78580"/>
                    <a:pt x="251284" y="72681"/>
                    <a:pt x="247886" y="67130"/>
                  </a:cubicBezTo>
                  <a:cubicBezTo>
                    <a:pt x="245198" y="62824"/>
                    <a:pt x="242197" y="58727"/>
                    <a:pt x="238883" y="54891"/>
                  </a:cubicBezTo>
                  <a:lnTo>
                    <a:pt x="237656" y="53429"/>
                  </a:lnTo>
                  <a:lnTo>
                    <a:pt x="236351" y="52046"/>
                  </a:lnTo>
                  <a:lnTo>
                    <a:pt x="235047" y="50637"/>
                  </a:lnTo>
                  <a:cubicBezTo>
                    <a:pt x="234603" y="50167"/>
                    <a:pt x="234133" y="49750"/>
                    <a:pt x="233690" y="49280"/>
                  </a:cubicBezTo>
                  <a:lnTo>
                    <a:pt x="232333" y="47949"/>
                  </a:lnTo>
                  <a:cubicBezTo>
                    <a:pt x="231889" y="47506"/>
                    <a:pt x="231419" y="47062"/>
                    <a:pt x="230949" y="46644"/>
                  </a:cubicBezTo>
                  <a:lnTo>
                    <a:pt x="229540" y="45340"/>
                  </a:lnTo>
                  <a:lnTo>
                    <a:pt x="228105" y="44087"/>
                  </a:lnTo>
                  <a:cubicBezTo>
                    <a:pt x="224217" y="40721"/>
                    <a:pt x="220120" y="37641"/>
                    <a:pt x="215840" y="34797"/>
                  </a:cubicBezTo>
                  <a:cubicBezTo>
                    <a:pt x="211586" y="31900"/>
                    <a:pt x="207124" y="29264"/>
                    <a:pt x="202583" y="26733"/>
                  </a:cubicBezTo>
                  <a:cubicBezTo>
                    <a:pt x="198016" y="24202"/>
                    <a:pt x="193397" y="21775"/>
                    <a:pt x="188700" y="19400"/>
                  </a:cubicBezTo>
                  <a:cubicBezTo>
                    <a:pt x="184003" y="17026"/>
                    <a:pt x="179332" y="14677"/>
                    <a:pt x="174608" y="12668"/>
                  </a:cubicBezTo>
                  <a:cubicBezTo>
                    <a:pt x="173826" y="12720"/>
                    <a:pt x="173486" y="12928"/>
                    <a:pt x="174321" y="13607"/>
                  </a:cubicBezTo>
                  <a:cubicBezTo>
                    <a:pt x="175026" y="14129"/>
                    <a:pt x="175783" y="14599"/>
                    <a:pt x="176540" y="15016"/>
                  </a:cubicBezTo>
                  <a:cubicBezTo>
                    <a:pt x="177088" y="15355"/>
                    <a:pt x="177740" y="15695"/>
                    <a:pt x="178497" y="16112"/>
                  </a:cubicBezTo>
                  <a:cubicBezTo>
                    <a:pt x="179280" y="16556"/>
                    <a:pt x="180167" y="17026"/>
                    <a:pt x="181132" y="17547"/>
                  </a:cubicBezTo>
                  <a:cubicBezTo>
                    <a:pt x="181811" y="17939"/>
                    <a:pt x="182620" y="18383"/>
                    <a:pt x="183533" y="18878"/>
                  </a:cubicBezTo>
                  <a:cubicBezTo>
                    <a:pt x="184421" y="19374"/>
                    <a:pt x="185438" y="19922"/>
                    <a:pt x="186534" y="20522"/>
                  </a:cubicBezTo>
                  <a:lnTo>
                    <a:pt x="194102" y="24515"/>
                  </a:lnTo>
                  <a:cubicBezTo>
                    <a:pt x="199713" y="27490"/>
                    <a:pt x="206289" y="31039"/>
                    <a:pt x="212839" y="35240"/>
                  </a:cubicBezTo>
                  <a:cubicBezTo>
                    <a:pt x="216127" y="37328"/>
                    <a:pt x="219389" y="39572"/>
                    <a:pt x="222521" y="41999"/>
                  </a:cubicBezTo>
                  <a:cubicBezTo>
                    <a:pt x="225600" y="44374"/>
                    <a:pt x="228575" y="46931"/>
                    <a:pt x="231393" y="49619"/>
                  </a:cubicBezTo>
                  <a:lnTo>
                    <a:pt x="233429" y="51603"/>
                  </a:lnTo>
                  <a:lnTo>
                    <a:pt x="235334" y="53638"/>
                  </a:lnTo>
                  <a:lnTo>
                    <a:pt x="236273" y="54656"/>
                  </a:lnTo>
                  <a:lnTo>
                    <a:pt x="237160" y="55700"/>
                  </a:lnTo>
                  <a:lnTo>
                    <a:pt x="238909" y="57735"/>
                  </a:lnTo>
                  <a:lnTo>
                    <a:pt x="240527" y="59797"/>
                  </a:lnTo>
                  <a:cubicBezTo>
                    <a:pt x="241049" y="60475"/>
                    <a:pt x="241570" y="61128"/>
                    <a:pt x="242040" y="61806"/>
                  </a:cubicBezTo>
                  <a:cubicBezTo>
                    <a:pt x="243006" y="63163"/>
                    <a:pt x="243945" y="64442"/>
                    <a:pt x="244754" y="65747"/>
                  </a:cubicBezTo>
                  <a:lnTo>
                    <a:pt x="245589" y="67077"/>
                  </a:lnTo>
                  <a:cubicBezTo>
                    <a:pt x="245850" y="67521"/>
                    <a:pt x="246163" y="67965"/>
                    <a:pt x="246398" y="68434"/>
                  </a:cubicBezTo>
                  <a:lnTo>
                    <a:pt x="247964" y="71148"/>
                  </a:lnTo>
                  <a:cubicBezTo>
                    <a:pt x="248225" y="71618"/>
                    <a:pt x="248460" y="72088"/>
                    <a:pt x="248695" y="72558"/>
                  </a:cubicBezTo>
                  <a:lnTo>
                    <a:pt x="249399" y="73941"/>
                  </a:lnTo>
                  <a:cubicBezTo>
                    <a:pt x="249634" y="74410"/>
                    <a:pt x="249895" y="74854"/>
                    <a:pt x="250130" y="75350"/>
                  </a:cubicBezTo>
                  <a:lnTo>
                    <a:pt x="250782" y="76785"/>
                  </a:lnTo>
                  <a:lnTo>
                    <a:pt x="251435" y="78220"/>
                  </a:lnTo>
                  <a:lnTo>
                    <a:pt x="251748" y="78925"/>
                  </a:lnTo>
                  <a:lnTo>
                    <a:pt x="252035" y="79656"/>
                  </a:lnTo>
                  <a:lnTo>
                    <a:pt x="253209" y="82604"/>
                  </a:lnTo>
                  <a:cubicBezTo>
                    <a:pt x="253862" y="84588"/>
                    <a:pt x="254592" y="86545"/>
                    <a:pt x="255114" y="88580"/>
                  </a:cubicBezTo>
                  <a:lnTo>
                    <a:pt x="255532" y="90094"/>
                  </a:lnTo>
                  <a:cubicBezTo>
                    <a:pt x="255610" y="90355"/>
                    <a:pt x="255688" y="90616"/>
                    <a:pt x="255741" y="90877"/>
                  </a:cubicBezTo>
                  <a:lnTo>
                    <a:pt x="255897" y="91634"/>
                  </a:lnTo>
                  <a:lnTo>
                    <a:pt x="256236" y="93173"/>
                  </a:lnTo>
                  <a:lnTo>
                    <a:pt x="256393" y="93930"/>
                  </a:lnTo>
                  <a:cubicBezTo>
                    <a:pt x="256471" y="94191"/>
                    <a:pt x="256523" y="94452"/>
                    <a:pt x="256550" y="94713"/>
                  </a:cubicBezTo>
                  <a:lnTo>
                    <a:pt x="257045" y="97792"/>
                  </a:lnTo>
                  <a:cubicBezTo>
                    <a:pt x="257150" y="98314"/>
                    <a:pt x="257202" y="98836"/>
                    <a:pt x="257254" y="99358"/>
                  </a:cubicBezTo>
                  <a:lnTo>
                    <a:pt x="257411" y="100924"/>
                  </a:lnTo>
                  <a:cubicBezTo>
                    <a:pt x="257463" y="101446"/>
                    <a:pt x="257541" y="101942"/>
                    <a:pt x="257567" y="102463"/>
                  </a:cubicBezTo>
                  <a:lnTo>
                    <a:pt x="257619" y="104029"/>
                  </a:lnTo>
                  <a:cubicBezTo>
                    <a:pt x="257672" y="105073"/>
                    <a:pt x="257750" y="106117"/>
                    <a:pt x="257698" y="107161"/>
                  </a:cubicBezTo>
                  <a:lnTo>
                    <a:pt x="257646" y="110292"/>
                  </a:lnTo>
                  <a:lnTo>
                    <a:pt x="257385" y="113424"/>
                  </a:lnTo>
                  <a:cubicBezTo>
                    <a:pt x="256445" y="121853"/>
                    <a:pt x="253992" y="130047"/>
                    <a:pt x="250156" y="137615"/>
                  </a:cubicBezTo>
                  <a:cubicBezTo>
                    <a:pt x="246242" y="145287"/>
                    <a:pt x="241179" y="152333"/>
                    <a:pt x="235151" y="158491"/>
                  </a:cubicBezTo>
                  <a:cubicBezTo>
                    <a:pt x="232124" y="161597"/>
                    <a:pt x="228862" y="164493"/>
                    <a:pt x="225443" y="167129"/>
                  </a:cubicBezTo>
                  <a:cubicBezTo>
                    <a:pt x="221972" y="169817"/>
                    <a:pt x="218371" y="172270"/>
                    <a:pt x="214640" y="174514"/>
                  </a:cubicBezTo>
                  <a:cubicBezTo>
                    <a:pt x="210882" y="176758"/>
                    <a:pt x="207020" y="178820"/>
                    <a:pt x="203053" y="180673"/>
                  </a:cubicBezTo>
                  <a:cubicBezTo>
                    <a:pt x="199060" y="182526"/>
                    <a:pt x="194989" y="184196"/>
                    <a:pt x="190866" y="185683"/>
                  </a:cubicBezTo>
                  <a:cubicBezTo>
                    <a:pt x="186743" y="187171"/>
                    <a:pt x="182542" y="188476"/>
                    <a:pt x="178314" y="189624"/>
                  </a:cubicBezTo>
                  <a:cubicBezTo>
                    <a:pt x="177270" y="189937"/>
                    <a:pt x="176200" y="190172"/>
                    <a:pt x="175156" y="190433"/>
                  </a:cubicBezTo>
                  <a:lnTo>
                    <a:pt x="173565" y="190850"/>
                  </a:lnTo>
                  <a:cubicBezTo>
                    <a:pt x="173017" y="190981"/>
                    <a:pt x="172495" y="191111"/>
                    <a:pt x="171973" y="191216"/>
                  </a:cubicBezTo>
                  <a:cubicBezTo>
                    <a:pt x="169833" y="191685"/>
                    <a:pt x="167719" y="192155"/>
                    <a:pt x="165579" y="192546"/>
                  </a:cubicBezTo>
                  <a:cubicBezTo>
                    <a:pt x="161326" y="193408"/>
                    <a:pt x="157020" y="194008"/>
                    <a:pt x="152766" y="194504"/>
                  </a:cubicBezTo>
                  <a:cubicBezTo>
                    <a:pt x="150626" y="194712"/>
                    <a:pt x="148486" y="194973"/>
                    <a:pt x="146347" y="195104"/>
                  </a:cubicBezTo>
                  <a:cubicBezTo>
                    <a:pt x="145277" y="195156"/>
                    <a:pt x="144233" y="195260"/>
                    <a:pt x="143163" y="195313"/>
                  </a:cubicBezTo>
                  <a:lnTo>
                    <a:pt x="139953" y="195469"/>
                  </a:lnTo>
                  <a:cubicBezTo>
                    <a:pt x="137482" y="195565"/>
                    <a:pt x="135011" y="195613"/>
                    <a:pt x="132543" y="195613"/>
                  </a:cubicBezTo>
                  <a:cubicBezTo>
                    <a:pt x="110245" y="195613"/>
                    <a:pt x="88100" y="191696"/>
                    <a:pt x="67120" y="184013"/>
                  </a:cubicBezTo>
                  <a:cubicBezTo>
                    <a:pt x="55533" y="179733"/>
                    <a:pt x="44416" y="174279"/>
                    <a:pt x="33952" y="167703"/>
                  </a:cubicBezTo>
                  <a:lnTo>
                    <a:pt x="31994" y="166477"/>
                  </a:lnTo>
                  <a:cubicBezTo>
                    <a:pt x="31368" y="166059"/>
                    <a:pt x="30716" y="165642"/>
                    <a:pt x="30116" y="165224"/>
                  </a:cubicBezTo>
                  <a:cubicBezTo>
                    <a:pt x="29489" y="164780"/>
                    <a:pt x="28863" y="164363"/>
                    <a:pt x="28289" y="163945"/>
                  </a:cubicBezTo>
                  <a:lnTo>
                    <a:pt x="27375" y="163293"/>
                  </a:lnTo>
                  <a:lnTo>
                    <a:pt x="26514" y="162641"/>
                  </a:lnTo>
                  <a:cubicBezTo>
                    <a:pt x="24244" y="160944"/>
                    <a:pt x="22130" y="159065"/>
                    <a:pt x="20173" y="157030"/>
                  </a:cubicBezTo>
                  <a:cubicBezTo>
                    <a:pt x="18399" y="155177"/>
                    <a:pt x="16859" y="153090"/>
                    <a:pt x="15632" y="150819"/>
                  </a:cubicBezTo>
                  <a:cubicBezTo>
                    <a:pt x="15476" y="150558"/>
                    <a:pt x="15371" y="150271"/>
                    <a:pt x="15241" y="150010"/>
                  </a:cubicBezTo>
                  <a:lnTo>
                    <a:pt x="15032" y="149593"/>
                  </a:lnTo>
                  <a:cubicBezTo>
                    <a:pt x="14980" y="149462"/>
                    <a:pt x="14902" y="149332"/>
                    <a:pt x="14876" y="149201"/>
                  </a:cubicBezTo>
                  <a:lnTo>
                    <a:pt x="14536" y="148366"/>
                  </a:lnTo>
                  <a:cubicBezTo>
                    <a:pt x="14484" y="148210"/>
                    <a:pt x="14432" y="148079"/>
                    <a:pt x="14380" y="147949"/>
                  </a:cubicBezTo>
                  <a:lnTo>
                    <a:pt x="14249" y="147531"/>
                  </a:lnTo>
                  <a:cubicBezTo>
                    <a:pt x="13884" y="146409"/>
                    <a:pt x="13649" y="145287"/>
                    <a:pt x="13545" y="144139"/>
                  </a:cubicBezTo>
                  <a:cubicBezTo>
                    <a:pt x="13205" y="140798"/>
                    <a:pt x="13701" y="137406"/>
                    <a:pt x="14980" y="134300"/>
                  </a:cubicBezTo>
                  <a:cubicBezTo>
                    <a:pt x="16337" y="130934"/>
                    <a:pt x="18320" y="127855"/>
                    <a:pt x="20825" y="125245"/>
                  </a:cubicBezTo>
                  <a:cubicBezTo>
                    <a:pt x="21452" y="124593"/>
                    <a:pt x="22104" y="123940"/>
                    <a:pt x="22809" y="123366"/>
                  </a:cubicBezTo>
                  <a:cubicBezTo>
                    <a:pt x="23487" y="122766"/>
                    <a:pt x="24218" y="122192"/>
                    <a:pt x="24975" y="121670"/>
                  </a:cubicBezTo>
                  <a:lnTo>
                    <a:pt x="26123" y="120861"/>
                  </a:lnTo>
                  <a:cubicBezTo>
                    <a:pt x="26514" y="120600"/>
                    <a:pt x="26932" y="120365"/>
                    <a:pt x="27349" y="120130"/>
                  </a:cubicBezTo>
                  <a:cubicBezTo>
                    <a:pt x="27532" y="120000"/>
                    <a:pt x="27741" y="119869"/>
                    <a:pt x="27950" y="119765"/>
                  </a:cubicBezTo>
                  <a:lnTo>
                    <a:pt x="28576" y="119426"/>
                  </a:lnTo>
                  <a:cubicBezTo>
                    <a:pt x="29020" y="119217"/>
                    <a:pt x="29411" y="118956"/>
                    <a:pt x="29855" y="118747"/>
                  </a:cubicBezTo>
                  <a:cubicBezTo>
                    <a:pt x="31603" y="117886"/>
                    <a:pt x="33430" y="117129"/>
                    <a:pt x="35283" y="116503"/>
                  </a:cubicBezTo>
                  <a:cubicBezTo>
                    <a:pt x="37188" y="115877"/>
                    <a:pt x="39119" y="115355"/>
                    <a:pt x="41076" y="114911"/>
                  </a:cubicBezTo>
                  <a:cubicBezTo>
                    <a:pt x="43059" y="114494"/>
                    <a:pt x="45095" y="114154"/>
                    <a:pt x="47130" y="113920"/>
                  </a:cubicBezTo>
                  <a:cubicBezTo>
                    <a:pt x="49192" y="113685"/>
                    <a:pt x="51279" y="113528"/>
                    <a:pt x="53367" y="113424"/>
                  </a:cubicBezTo>
                  <a:cubicBezTo>
                    <a:pt x="54911" y="113366"/>
                    <a:pt x="56477" y="113344"/>
                    <a:pt x="58063" y="113344"/>
                  </a:cubicBezTo>
                  <a:cubicBezTo>
                    <a:pt x="60793" y="113344"/>
                    <a:pt x="63586" y="113410"/>
                    <a:pt x="66441" y="113476"/>
                  </a:cubicBezTo>
                  <a:cubicBezTo>
                    <a:pt x="68784" y="113530"/>
                    <a:pt x="71162" y="113577"/>
                    <a:pt x="73578" y="113577"/>
                  </a:cubicBezTo>
                  <a:cubicBezTo>
                    <a:pt x="75819" y="113577"/>
                    <a:pt x="78092" y="113537"/>
                    <a:pt x="80402" y="113424"/>
                  </a:cubicBezTo>
                  <a:cubicBezTo>
                    <a:pt x="85361" y="113215"/>
                    <a:pt x="90267" y="112432"/>
                    <a:pt x="95068" y="111101"/>
                  </a:cubicBezTo>
                  <a:cubicBezTo>
                    <a:pt x="95355" y="110997"/>
                    <a:pt x="95668" y="110919"/>
                    <a:pt x="95982" y="110840"/>
                  </a:cubicBezTo>
                  <a:lnTo>
                    <a:pt x="96895" y="110501"/>
                  </a:lnTo>
                  <a:lnTo>
                    <a:pt x="98722" y="109875"/>
                  </a:lnTo>
                  <a:cubicBezTo>
                    <a:pt x="99322" y="109640"/>
                    <a:pt x="99922" y="109379"/>
                    <a:pt x="100496" y="109118"/>
                  </a:cubicBezTo>
                  <a:lnTo>
                    <a:pt x="101410" y="108753"/>
                  </a:lnTo>
                  <a:lnTo>
                    <a:pt x="101853" y="108544"/>
                  </a:lnTo>
                  <a:cubicBezTo>
                    <a:pt x="102010" y="108492"/>
                    <a:pt x="102140" y="108413"/>
                    <a:pt x="102297" y="108335"/>
                  </a:cubicBezTo>
                  <a:cubicBezTo>
                    <a:pt x="103471" y="107761"/>
                    <a:pt x="104619" y="107109"/>
                    <a:pt x="105741" y="106430"/>
                  </a:cubicBezTo>
                  <a:cubicBezTo>
                    <a:pt x="106316" y="106065"/>
                    <a:pt x="106864" y="105725"/>
                    <a:pt x="107412" y="105360"/>
                  </a:cubicBezTo>
                  <a:lnTo>
                    <a:pt x="109003" y="104212"/>
                  </a:lnTo>
                  <a:cubicBezTo>
                    <a:pt x="117171" y="98027"/>
                    <a:pt x="122939" y="89181"/>
                    <a:pt x="125313" y="79212"/>
                  </a:cubicBezTo>
                  <a:cubicBezTo>
                    <a:pt x="125626" y="77986"/>
                    <a:pt x="125809" y="76759"/>
                    <a:pt x="126018" y="75506"/>
                  </a:cubicBezTo>
                  <a:cubicBezTo>
                    <a:pt x="126122" y="74906"/>
                    <a:pt x="126175" y="74280"/>
                    <a:pt x="126227" y="73654"/>
                  </a:cubicBezTo>
                  <a:lnTo>
                    <a:pt x="126383" y="71775"/>
                  </a:lnTo>
                  <a:cubicBezTo>
                    <a:pt x="126409" y="71148"/>
                    <a:pt x="126409" y="70522"/>
                    <a:pt x="126409" y="69896"/>
                  </a:cubicBezTo>
                  <a:cubicBezTo>
                    <a:pt x="126409" y="69269"/>
                    <a:pt x="126435" y="68643"/>
                    <a:pt x="126409" y="68043"/>
                  </a:cubicBezTo>
                  <a:lnTo>
                    <a:pt x="126357" y="67130"/>
                  </a:lnTo>
                  <a:lnTo>
                    <a:pt x="126279" y="66242"/>
                  </a:lnTo>
                  <a:cubicBezTo>
                    <a:pt x="126253" y="65616"/>
                    <a:pt x="126175" y="65042"/>
                    <a:pt x="126122" y="64442"/>
                  </a:cubicBezTo>
                  <a:cubicBezTo>
                    <a:pt x="125548" y="59744"/>
                    <a:pt x="124452" y="55517"/>
                    <a:pt x="123408" y="51603"/>
                  </a:cubicBezTo>
                  <a:cubicBezTo>
                    <a:pt x="122338" y="47662"/>
                    <a:pt x="121321" y="44009"/>
                    <a:pt x="120668" y="40616"/>
                  </a:cubicBezTo>
                  <a:cubicBezTo>
                    <a:pt x="120016" y="37198"/>
                    <a:pt x="119781" y="34066"/>
                    <a:pt x="120094" y="31222"/>
                  </a:cubicBezTo>
                  <a:cubicBezTo>
                    <a:pt x="120120" y="31039"/>
                    <a:pt x="120146" y="30882"/>
                    <a:pt x="120172" y="30700"/>
                  </a:cubicBezTo>
                  <a:lnTo>
                    <a:pt x="120251" y="30178"/>
                  </a:lnTo>
                  <a:cubicBezTo>
                    <a:pt x="120303" y="29813"/>
                    <a:pt x="120381" y="29473"/>
                    <a:pt x="120460" y="29134"/>
                  </a:cubicBezTo>
                  <a:cubicBezTo>
                    <a:pt x="120590" y="28482"/>
                    <a:pt x="120773" y="27829"/>
                    <a:pt x="121008" y="27177"/>
                  </a:cubicBezTo>
                  <a:cubicBezTo>
                    <a:pt x="121451" y="25898"/>
                    <a:pt x="122051" y="24672"/>
                    <a:pt x="122756" y="23497"/>
                  </a:cubicBezTo>
                  <a:cubicBezTo>
                    <a:pt x="123982" y="21514"/>
                    <a:pt x="125470" y="19713"/>
                    <a:pt x="127218" y="18174"/>
                  </a:cubicBezTo>
                  <a:cubicBezTo>
                    <a:pt x="128001" y="17417"/>
                    <a:pt x="128836" y="16765"/>
                    <a:pt x="129645" y="16164"/>
                  </a:cubicBezTo>
                  <a:cubicBezTo>
                    <a:pt x="130454" y="15564"/>
                    <a:pt x="131263" y="15016"/>
                    <a:pt x="132020" y="14520"/>
                  </a:cubicBezTo>
                  <a:cubicBezTo>
                    <a:pt x="134473" y="13033"/>
                    <a:pt x="137030" y="11754"/>
                    <a:pt x="139718" y="10710"/>
                  </a:cubicBezTo>
                  <a:cubicBezTo>
                    <a:pt x="140658" y="10319"/>
                    <a:pt x="141414" y="10032"/>
                    <a:pt x="141989" y="9745"/>
                  </a:cubicBezTo>
                  <a:lnTo>
                    <a:pt x="142197" y="9666"/>
                  </a:lnTo>
                  <a:lnTo>
                    <a:pt x="142406" y="9562"/>
                  </a:lnTo>
                  <a:cubicBezTo>
                    <a:pt x="142537" y="9484"/>
                    <a:pt x="142667" y="9432"/>
                    <a:pt x="142771" y="9379"/>
                  </a:cubicBezTo>
                  <a:cubicBezTo>
                    <a:pt x="142928" y="9275"/>
                    <a:pt x="143111" y="9171"/>
                    <a:pt x="143241" y="9040"/>
                  </a:cubicBezTo>
                  <a:cubicBezTo>
                    <a:pt x="143659" y="8649"/>
                    <a:pt x="143215" y="8388"/>
                    <a:pt x="141963" y="8257"/>
                  </a:cubicBezTo>
                  <a:cubicBezTo>
                    <a:pt x="141591" y="8216"/>
                    <a:pt x="141146" y="8190"/>
                    <a:pt x="140630" y="8190"/>
                  </a:cubicBezTo>
                  <a:cubicBezTo>
                    <a:pt x="139514" y="8190"/>
                    <a:pt x="138066" y="8310"/>
                    <a:pt x="136300" y="8649"/>
                  </a:cubicBezTo>
                  <a:cubicBezTo>
                    <a:pt x="133038" y="9301"/>
                    <a:pt x="129906" y="10475"/>
                    <a:pt x="126983" y="12093"/>
                  </a:cubicBezTo>
                  <a:cubicBezTo>
                    <a:pt x="125078" y="13163"/>
                    <a:pt x="123304" y="14416"/>
                    <a:pt x="121660" y="15851"/>
                  </a:cubicBezTo>
                  <a:cubicBezTo>
                    <a:pt x="120747" y="16660"/>
                    <a:pt x="119911" y="17521"/>
                    <a:pt x="119103" y="18409"/>
                  </a:cubicBezTo>
                  <a:cubicBezTo>
                    <a:pt x="118267" y="19400"/>
                    <a:pt x="117511" y="20418"/>
                    <a:pt x="116832" y="21514"/>
                  </a:cubicBezTo>
                  <a:cubicBezTo>
                    <a:pt x="115319" y="23889"/>
                    <a:pt x="114249" y="26551"/>
                    <a:pt x="113675" y="29291"/>
                  </a:cubicBezTo>
                  <a:cubicBezTo>
                    <a:pt x="113048" y="32370"/>
                    <a:pt x="112892" y="35501"/>
                    <a:pt x="113205" y="38607"/>
                  </a:cubicBezTo>
                  <a:lnTo>
                    <a:pt x="112031" y="38737"/>
                  </a:lnTo>
                  <a:cubicBezTo>
                    <a:pt x="111691" y="35684"/>
                    <a:pt x="111743" y="32605"/>
                    <a:pt x="112187" y="29578"/>
                  </a:cubicBezTo>
                  <a:cubicBezTo>
                    <a:pt x="112396" y="28273"/>
                    <a:pt x="112709" y="26968"/>
                    <a:pt x="113100" y="25689"/>
                  </a:cubicBezTo>
                  <a:cubicBezTo>
                    <a:pt x="113466" y="24567"/>
                    <a:pt x="113883" y="23445"/>
                    <a:pt x="114405" y="22375"/>
                  </a:cubicBezTo>
                  <a:cubicBezTo>
                    <a:pt x="115240" y="20548"/>
                    <a:pt x="116284" y="18852"/>
                    <a:pt x="117458" y="17234"/>
                  </a:cubicBezTo>
                  <a:cubicBezTo>
                    <a:pt x="118372" y="16034"/>
                    <a:pt x="119337" y="14860"/>
                    <a:pt x="120407" y="13764"/>
                  </a:cubicBezTo>
                  <a:cubicBezTo>
                    <a:pt x="122182" y="11885"/>
                    <a:pt x="123539" y="10763"/>
                    <a:pt x="124400" y="9954"/>
                  </a:cubicBezTo>
                  <a:cubicBezTo>
                    <a:pt x="125287" y="9118"/>
                    <a:pt x="125705" y="8675"/>
                    <a:pt x="125757" y="8362"/>
                  </a:cubicBezTo>
                  <a:cubicBezTo>
                    <a:pt x="125835" y="8020"/>
                    <a:pt x="125450" y="7937"/>
                    <a:pt x="124933" y="7937"/>
                  </a:cubicBezTo>
                  <a:cubicBezTo>
                    <a:pt x="124581" y="7937"/>
                    <a:pt x="124169" y="7975"/>
                    <a:pt x="123800" y="7996"/>
                  </a:cubicBezTo>
                  <a:cubicBezTo>
                    <a:pt x="123692" y="8003"/>
                    <a:pt x="123588" y="8006"/>
                    <a:pt x="123490" y="8006"/>
                  </a:cubicBezTo>
                  <a:cubicBezTo>
                    <a:pt x="122760" y="8006"/>
                    <a:pt x="122388" y="7784"/>
                    <a:pt x="123539" y="6587"/>
                  </a:cubicBezTo>
                  <a:lnTo>
                    <a:pt x="123539" y="6587"/>
                  </a:lnTo>
                  <a:cubicBezTo>
                    <a:pt x="120407" y="8649"/>
                    <a:pt x="117563" y="11154"/>
                    <a:pt x="115136" y="14024"/>
                  </a:cubicBezTo>
                  <a:cubicBezTo>
                    <a:pt x="112631" y="16999"/>
                    <a:pt x="110700" y="20444"/>
                    <a:pt x="109447" y="24124"/>
                  </a:cubicBezTo>
                  <a:cubicBezTo>
                    <a:pt x="108247" y="27803"/>
                    <a:pt x="107699" y="31665"/>
                    <a:pt x="107803" y="35528"/>
                  </a:cubicBezTo>
                  <a:cubicBezTo>
                    <a:pt x="107933" y="39103"/>
                    <a:pt x="108377" y="42652"/>
                    <a:pt x="109160" y="46122"/>
                  </a:cubicBezTo>
                  <a:cubicBezTo>
                    <a:pt x="109865" y="49463"/>
                    <a:pt x="110700" y="52646"/>
                    <a:pt x="111404" y="55700"/>
                  </a:cubicBezTo>
                  <a:cubicBezTo>
                    <a:pt x="112161" y="58622"/>
                    <a:pt x="112709" y="61571"/>
                    <a:pt x="113127" y="64546"/>
                  </a:cubicBezTo>
                  <a:cubicBezTo>
                    <a:pt x="113283" y="65903"/>
                    <a:pt x="113388" y="67286"/>
                    <a:pt x="113388" y="68669"/>
                  </a:cubicBezTo>
                  <a:cubicBezTo>
                    <a:pt x="113414" y="68982"/>
                    <a:pt x="113361" y="69322"/>
                    <a:pt x="113361" y="69635"/>
                  </a:cubicBezTo>
                  <a:lnTo>
                    <a:pt x="113309" y="70626"/>
                  </a:lnTo>
                  <a:cubicBezTo>
                    <a:pt x="113283" y="70783"/>
                    <a:pt x="113283" y="70940"/>
                    <a:pt x="113283" y="71122"/>
                  </a:cubicBezTo>
                  <a:lnTo>
                    <a:pt x="113231" y="71592"/>
                  </a:lnTo>
                  <a:lnTo>
                    <a:pt x="113100" y="72584"/>
                  </a:lnTo>
                  <a:cubicBezTo>
                    <a:pt x="112709" y="75193"/>
                    <a:pt x="111978" y="77751"/>
                    <a:pt x="110908" y="80151"/>
                  </a:cubicBezTo>
                  <a:lnTo>
                    <a:pt x="110517" y="81143"/>
                  </a:lnTo>
                  <a:cubicBezTo>
                    <a:pt x="110386" y="81482"/>
                    <a:pt x="110204" y="81822"/>
                    <a:pt x="110021" y="82187"/>
                  </a:cubicBezTo>
                  <a:cubicBezTo>
                    <a:pt x="109865" y="82552"/>
                    <a:pt x="109682" y="82918"/>
                    <a:pt x="109473" y="83309"/>
                  </a:cubicBezTo>
                  <a:lnTo>
                    <a:pt x="108821" y="84483"/>
                  </a:lnTo>
                  <a:lnTo>
                    <a:pt x="108508" y="85084"/>
                  </a:lnTo>
                  <a:lnTo>
                    <a:pt x="108116" y="85658"/>
                  </a:lnTo>
                  <a:lnTo>
                    <a:pt x="107307" y="86858"/>
                  </a:lnTo>
                  <a:lnTo>
                    <a:pt x="106420" y="88032"/>
                  </a:lnTo>
                  <a:lnTo>
                    <a:pt x="105976" y="88633"/>
                  </a:lnTo>
                  <a:lnTo>
                    <a:pt x="105480" y="89181"/>
                  </a:lnTo>
                  <a:cubicBezTo>
                    <a:pt x="104228" y="90642"/>
                    <a:pt x="102845" y="91973"/>
                    <a:pt x="101331" y="93147"/>
                  </a:cubicBezTo>
                  <a:cubicBezTo>
                    <a:pt x="100105" y="94113"/>
                    <a:pt x="98800" y="94974"/>
                    <a:pt x="97417" y="95731"/>
                  </a:cubicBezTo>
                  <a:lnTo>
                    <a:pt x="96164" y="96383"/>
                  </a:lnTo>
                  <a:lnTo>
                    <a:pt x="94833" y="96957"/>
                  </a:lnTo>
                  <a:lnTo>
                    <a:pt x="94181" y="97244"/>
                  </a:lnTo>
                  <a:cubicBezTo>
                    <a:pt x="93946" y="97323"/>
                    <a:pt x="93711" y="97401"/>
                    <a:pt x="93476" y="97479"/>
                  </a:cubicBezTo>
                  <a:lnTo>
                    <a:pt x="92093" y="97975"/>
                  </a:lnTo>
                  <a:cubicBezTo>
                    <a:pt x="90162" y="98575"/>
                    <a:pt x="88179" y="99019"/>
                    <a:pt x="86170" y="99332"/>
                  </a:cubicBezTo>
                  <a:cubicBezTo>
                    <a:pt x="84082" y="99671"/>
                    <a:pt x="81968" y="99906"/>
                    <a:pt x="79854" y="100010"/>
                  </a:cubicBezTo>
                  <a:cubicBezTo>
                    <a:pt x="78758" y="100063"/>
                    <a:pt x="77688" y="100141"/>
                    <a:pt x="76592" y="100141"/>
                  </a:cubicBezTo>
                  <a:lnTo>
                    <a:pt x="74922" y="100193"/>
                  </a:lnTo>
                  <a:lnTo>
                    <a:pt x="73226" y="100193"/>
                  </a:lnTo>
                  <a:cubicBezTo>
                    <a:pt x="68737" y="100193"/>
                    <a:pt x="64066" y="99984"/>
                    <a:pt x="59239" y="99984"/>
                  </a:cubicBezTo>
                  <a:cubicBezTo>
                    <a:pt x="59004" y="99979"/>
                    <a:pt x="58766" y="99977"/>
                    <a:pt x="58526" y="99977"/>
                  </a:cubicBezTo>
                  <a:cubicBezTo>
                    <a:pt x="57565" y="99977"/>
                    <a:pt x="56572" y="100010"/>
                    <a:pt x="55611" y="100010"/>
                  </a:cubicBezTo>
                  <a:cubicBezTo>
                    <a:pt x="55011" y="100010"/>
                    <a:pt x="54359" y="100037"/>
                    <a:pt x="53758" y="100063"/>
                  </a:cubicBezTo>
                  <a:cubicBezTo>
                    <a:pt x="53132" y="100089"/>
                    <a:pt x="52506" y="100115"/>
                    <a:pt x="51906" y="100141"/>
                  </a:cubicBezTo>
                  <a:cubicBezTo>
                    <a:pt x="49400" y="100271"/>
                    <a:pt x="46921" y="100506"/>
                    <a:pt x="44416" y="100846"/>
                  </a:cubicBezTo>
                  <a:cubicBezTo>
                    <a:pt x="41885" y="101159"/>
                    <a:pt x="39380" y="101628"/>
                    <a:pt x="36927" y="102229"/>
                  </a:cubicBezTo>
                  <a:cubicBezTo>
                    <a:pt x="35674" y="102490"/>
                    <a:pt x="34421" y="102803"/>
                    <a:pt x="33195" y="103194"/>
                  </a:cubicBezTo>
                  <a:cubicBezTo>
                    <a:pt x="31968" y="103586"/>
                    <a:pt x="30742" y="104003"/>
                    <a:pt x="29515" y="104447"/>
                  </a:cubicBezTo>
                  <a:cubicBezTo>
                    <a:pt x="28289" y="104864"/>
                    <a:pt x="27062" y="105386"/>
                    <a:pt x="25862" y="105908"/>
                  </a:cubicBezTo>
                  <a:cubicBezTo>
                    <a:pt x="24688" y="106482"/>
                    <a:pt x="23487" y="107030"/>
                    <a:pt x="22313" y="107683"/>
                  </a:cubicBezTo>
                  <a:cubicBezTo>
                    <a:pt x="21739" y="107996"/>
                    <a:pt x="21165" y="108309"/>
                    <a:pt x="20591" y="108648"/>
                  </a:cubicBezTo>
                  <a:cubicBezTo>
                    <a:pt x="20016" y="109014"/>
                    <a:pt x="19442" y="109353"/>
                    <a:pt x="18894" y="109718"/>
                  </a:cubicBezTo>
                  <a:lnTo>
                    <a:pt x="17224" y="110840"/>
                  </a:lnTo>
                  <a:lnTo>
                    <a:pt x="16807" y="111127"/>
                  </a:lnTo>
                  <a:lnTo>
                    <a:pt x="16389" y="111440"/>
                  </a:lnTo>
                  <a:cubicBezTo>
                    <a:pt x="16128" y="111649"/>
                    <a:pt x="15841" y="111858"/>
                    <a:pt x="15580" y="112067"/>
                  </a:cubicBezTo>
                  <a:cubicBezTo>
                    <a:pt x="11274" y="115459"/>
                    <a:pt x="7673" y="119661"/>
                    <a:pt x="4959" y="124410"/>
                  </a:cubicBezTo>
                  <a:cubicBezTo>
                    <a:pt x="2141" y="129290"/>
                    <a:pt x="471" y="134718"/>
                    <a:pt x="79" y="140329"/>
                  </a:cubicBezTo>
                  <a:cubicBezTo>
                    <a:pt x="1" y="141790"/>
                    <a:pt x="1" y="143225"/>
                    <a:pt x="105" y="144661"/>
                  </a:cubicBezTo>
                  <a:cubicBezTo>
                    <a:pt x="210" y="146122"/>
                    <a:pt x="418" y="147557"/>
                    <a:pt x="732" y="148992"/>
                  </a:cubicBezTo>
                  <a:cubicBezTo>
                    <a:pt x="1384" y="151785"/>
                    <a:pt x="2376" y="154473"/>
                    <a:pt x="3680" y="157030"/>
                  </a:cubicBezTo>
                  <a:cubicBezTo>
                    <a:pt x="4959" y="159457"/>
                    <a:pt x="6473" y="161753"/>
                    <a:pt x="8221" y="163893"/>
                  </a:cubicBezTo>
                  <a:cubicBezTo>
                    <a:pt x="9891" y="165903"/>
                    <a:pt x="11692" y="167808"/>
                    <a:pt x="13623" y="169556"/>
                  </a:cubicBezTo>
                  <a:cubicBezTo>
                    <a:pt x="17329" y="172818"/>
                    <a:pt x="21269" y="175767"/>
                    <a:pt x="25444" y="178403"/>
                  </a:cubicBezTo>
                  <a:lnTo>
                    <a:pt x="28445" y="180308"/>
                  </a:lnTo>
                  <a:cubicBezTo>
                    <a:pt x="28941" y="180621"/>
                    <a:pt x="29463" y="180934"/>
                    <a:pt x="29959" y="181221"/>
                  </a:cubicBezTo>
                  <a:lnTo>
                    <a:pt x="31499" y="182134"/>
                  </a:lnTo>
                  <a:cubicBezTo>
                    <a:pt x="33508" y="183361"/>
                    <a:pt x="35596" y="184483"/>
                    <a:pt x="37657" y="185657"/>
                  </a:cubicBezTo>
                  <a:cubicBezTo>
                    <a:pt x="41833" y="187875"/>
                    <a:pt x="46034" y="190015"/>
                    <a:pt x="50366" y="191920"/>
                  </a:cubicBezTo>
                  <a:cubicBezTo>
                    <a:pt x="52506" y="192912"/>
                    <a:pt x="54698" y="193773"/>
                    <a:pt x="56864" y="194686"/>
                  </a:cubicBezTo>
                  <a:cubicBezTo>
                    <a:pt x="57960" y="195130"/>
                    <a:pt x="59056" y="195548"/>
                    <a:pt x="60152" y="195965"/>
                  </a:cubicBezTo>
                  <a:cubicBezTo>
                    <a:pt x="61248" y="196409"/>
                    <a:pt x="62344" y="196826"/>
                    <a:pt x="63466" y="197218"/>
                  </a:cubicBezTo>
                  <a:lnTo>
                    <a:pt x="66780" y="198392"/>
                  </a:lnTo>
                  <a:cubicBezTo>
                    <a:pt x="67902" y="198757"/>
                    <a:pt x="69025" y="199123"/>
                    <a:pt x="70121" y="199488"/>
                  </a:cubicBezTo>
                  <a:lnTo>
                    <a:pt x="71817" y="200036"/>
                  </a:lnTo>
                  <a:cubicBezTo>
                    <a:pt x="72365" y="200219"/>
                    <a:pt x="72939" y="200375"/>
                    <a:pt x="73487" y="200532"/>
                  </a:cubicBezTo>
                  <a:lnTo>
                    <a:pt x="76879" y="201550"/>
                  </a:lnTo>
                  <a:lnTo>
                    <a:pt x="80272" y="202463"/>
                  </a:lnTo>
                  <a:lnTo>
                    <a:pt x="81994" y="202907"/>
                  </a:lnTo>
                  <a:cubicBezTo>
                    <a:pt x="82568" y="203063"/>
                    <a:pt x="83116" y="203194"/>
                    <a:pt x="83690" y="203324"/>
                  </a:cubicBezTo>
                  <a:lnTo>
                    <a:pt x="87109" y="204133"/>
                  </a:lnTo>
                  <a:lnTo>
                    <a:pt x="90554" y="204864"/>
                  </a:lnTo>
                  <a:lnTo>
                    <a:pt x="92276" y="205229"/>
                  </a:lnTo>
                  <a:lnTo>
                    <a:pt x="94024" y="205542"/>
                  </a:lnTo>
                  <a:lnTo>
                    <a:pt x="97469" y="206169"/>
                  </a:lnTo>
                  <a:lnTo>
                    <a:pt x="100940" y="206717"/>
                  </a:lnTo>
                  <a:lnTo>
                    <a:pt x="102688" y="207004"/>
                  </a:lnTo>
                  <a:lnTo>
                    <a:pt x="104437" y="207212"/>
                  </a:lnTo>
                  <a:lnTo>
                    <a:pt x="107933" y="207682"/>
                  </a:lnTo>
                  <a:lnTo>
                    <a:pt x="111430" y="208021"/>
                  </a:lnTo>
                  <a:lnTo>
                    <a:pt x="113179" y="208204"/>
                  </a:lnTo>
                  <a:lnTo>
                    <a:pt x="114927" y="208335"/>
                  </a:lnTo>
                  <a:lnTo>
                    <a:pt x="118424" y="208595"/>
                  </a:lnTo>
                  <a:lnTo>
                    <a:pt x="121947" y="208778"/>
                  </a:lnTo>
                  <a:lnTo>
                    <a:pt x="123695" y="208856"/>
                  </a:lnTo>
                  <a:lnTo>
                    <a:pt x="125444" y="208909"/>
                  </a:lnTo>
                  <a:lnTo>
                    <a:pt x="128941" y="208961"/>
                  </a:lnTo>
                  <a:lnTo>
                    <a:pt x="134238" y="208961"/>
                  </a:lnTo>
                  <a:lnTo>
                    <a:pt x="135987" y="208883"/>
                  </a:lnTo>
                  <a:lnTo>
                    <a:pt x="139509" y="208778"/>
                  </a:lnTo>
                  <a:lnTo>
                    <a:pt x="143006" y="208569"/>
                  </a:lnTo>
                  <a:lnTo>
                    <a:pt x="144755" y="208465"/>
                  </a:lnTo>
                  <a:lnTo>
                    <a:pt x="146503" y="208308"/>
                  </a:lnTo>
                  <a:lnTo>
                    <a:pt x="150026" y="207995"/>
                  </a:lnTo>
                  <a:lnTo>
                    <a:pt x="153523" y="207604"/>
                  </a:lnTo>
                  <a:cubicBezTo>
                    <a:pt x="154097" y="207552"/>
                    <a:pt x="154671" y="207473"/>
                    <a:pt x="155245" y="207395"/>
                  </a:cubicBezTo>
                  <a:lnTo>
                    <a:pt x="156994" y="207160"/>
                  </a:lnTo>
                  <a:lnTo>
                    <a:pt x="160491" y="206664"/>
                  </a:lnTo>
                  <a:lnTo>
                    <a:pt x="163961" y="206064"/>
                  </a:lnTo>
                  <a:cubicBezTo>
                    <a:pt x="164535" y="205960"/>
                    <a:pt x="165110" y="205881"/>
                    <a:pt x="165684" y="205777"/>
                  </a:cubicBezTo>
                  <a:lnTo>
                    <a:pt x="167406" y="205438"/>
                  </a:lnTo>
                  <a:cubicBezTo>
                    <a:pt x="168554" y="205203"/>
                    <a:pt x="169702" y="204968"/>
                    <a:pt x="170851" y="204733"/>
                  </a:cubicBezTo>
                  <a:lnTo>
                    <a:pt x="174295" y="203950"/>
                  </a:lnTo>
                  <a:cubicBezTo>
                    <a:pt x="174869" y="203820"/>
                    <a:pt x="175444" y="203689"/>
                    <a:pt x="176018" y="203559"/>
                  </a:cubicBezTo>
                  <a:lnTo>
                    <a:pt x="177714" y="203115"/>
                  </a:lnTo>
                  <a:cubicBezTo>
                    <a:pt x="178862" y="202828"/>
                    <a:pt x="180010" y="202541"/>
                    <a:pt x="181132" y="202228"/>
                  </a:cubicBezTo>
                  <a:cubicBezTo>
                    <a:pt x="183403" y="201576"/>
                    <a:pt x="185647" y="200949"/>
                    <a:pt x="187891" y="200219"/>
                  </a:cubicBezTo>
                  <a:cubicBezTo>
                    <a:pt x="192380" y="198810"/>
                    <a:pt x="196816" y="197192"/>
                    <a:pt x="201200" y="195417"/>
                  </a:cubicBezTo>
                  <a:cubicBezTo>
                    <a:pt x="210021" y="191816"/>
                    <a:pt x="218450" y="187327"/>
                    <a:pt x="226383" y="182030"/>
                  </a:cubicBezTo>
                  <a:cubicBezTo>
                    <a:pt x="230375" y="179342"/>
                    <a:pt x="234211" y="176393"/>
                    <a:pt x="237839" y="173236"/>
                  </a:cubicBezTo>
                  <a:cubicBezTo>
                    <a:pt x="241492" y="170026"/>
                    <a:pt x="244937" y="166581"/>
                    <a:pt x="248121" y="162902"/>
                  </a:cubicBezTo>
                  <a:cubicBezTo>
                    <a:pt x="251330" y="159222"/>
                    <a:pt x="254227" y="155282"/>
                    <a:pt x="256810" y="151132"/>
                  </a:cubicBezTo>
                  <a:cubicBezTo>
                    <a:pt x="259446" y="146957"/>
                    <a:pt x="261717" y="142599"/>
                    <a:pt x="263648" y="138058"/>
                  </a:cubicBezTo>
                  <a:cubicBezTo>
                    <a:pt x="266120" y="132280"/>
                    <a:pt x="267893" y="126234"/>
                    <a:pt x="268930" y="120057"/>
                  </a:cubicBezTo>
                  <a:lnTo>
                    <a:pt x="268930" y="120057"/>
                  </a:lnTo>
                  <a:cubicBezTo>
                    <a:pt x="268471" y="122736"/>
                    <a:pt x="267867" y="125392"/>
                    <a:pt x="267118" y="128011"/>
                  </a:cubicBezTo>
                  <a:cubicBezTo>
                    <a:pt x="265370" y="134092"/>
                    <a:pt x="262995" y="139989"/>
                    <a:pt x="259994" y="145574"/>
                  </a:cubicBezTo>
                  <a:cubicBezTo>
                    <a:pt x="259812" y="145913"/>
                    <a:pt x="259629" y="146252"/>
                    <a:pt x="259446" y="146618"/>
                  </a:cubicBezTo>
                  <a:lnTo>
                    <a:pt x="258846" y="147609"/>
                  </a:lnTo>
                  <a:lnTo>
                    <a:pt x="257672" y="149645"/>
                  </a:lnTo>
                  <a:cubicBezTo>
                    <a:pt x="257489" y="149984"/>
                    <a:pt x="257280" y="150323"/>
                    <a:pt x="257045" y="150636"/>
                  </a:cubicBezTo>
                  <a:lnTo>
                    <a:pt x="256419" y="151628"/>
                  </a:lnTo>
                  <a:lnTo>
                    <a:pt x="255166" y="153585"/>
                  </a:lnTo>
                  <a:lnTo>
                    <a:pt x="253809" y="155490"/>
                  </a:lnTo>
                  <a:lnTo>
                    <a:pt x="253131" y="156430"/>
                  </a:lnTo>
                  <a:cubicBezTo>
                    <a:pt x="252896" y="156769"/>
                    <a:pt x="252687" y="157082"/>
                    <a:pt x="252452" y="157369"/>
                  </a:cubicBezTo>
                  <a:lnTo>
                    <a:pt x="251017" y="159222"/>
                  </a:lnTo>
                  <a:lnTo>
                    <a:pt x="250287" y="160135"/>
                  </a:lnTo>
                  <a:cubicBezTo>
                    <a:pt x="250052" y="160449"/>
                    <a:pt x="249791" y="160736"/>
                    <a:pt x="249556" y="161049"/>
                  </a:cubicBezTo>
                  <a:cubicBezTo>
                    <a:pt x="245615" y="165798"/>
                    <a:pt x="241257" y="170182"/>
                    <a:pt x="236534" y="174149"/>
                  </a:cubicBezTo>
                  <a:lnTo>
                    <a:pt x="235673" y="174906"/>
                  </a:lnTo>
                  <a:lnTo>
                    <a:pt x="234786" y="175610"/>
                  </a:lnTo>
                  <a:lnTo>
                    <a:pt x="232985" y="177046"/>
                  </a:lnTo>
                  <a:cubicBezTo>
                    <a:pt x="231785" y="177985"/>
                    <a:pt x="230558" y="178872"/>
                    <a:pt x="229332" y="179786"/>
                  </a:cubicBezTo>
                  <a:cubicBezTo>
                    <a:pt x="228079" y="180647"/>
                    <a:pt x="226826" y="181508"/>
                    <a:pt x="225574" y="182343"/>
                  </a:cubicBezTo>
                  <a:lnTo>
                    <a:pt x="223669" y="183596"/>
                  </a:lnTo>
                  <a:cubicBezTo>
                    <a:pt x="223016" y="183987"/>
                    <a:pt x="222390" y="184405"/>
                    <a:pt x="221738" y="184796"/>
                  </a:cubicBezTo>
                  <a:cubicBezTo>
                    <a:pt x="216597" y="187901"/>
                    <a:pt x="211247" y="190694"/>
                    <a:pt x="205741" y="193147"/>
                  </a:cubicBezTo>
                  <a:cubicBezTo>
                    <a:pt x="200313" y="195574"/>
                    <a:pt x="194754" y="197713"/>
                    <a:pt x="189066" y="199514"/>
                  </a:cubicBezTo>
                  <a:lnTo>
                    <a:pt x="186952" y="200166"/>
                  </a:lnTo>
                  <a:lnTo>
                    <a:pt x="185882" y="200506"/>
                  </a:lnTo>
                  <a:lnTo>
                    <a:pt x="184812" y="200819"/>
                  </a:lnTo>
                  <a:lnTo>
                    <a:pt x="180532" y="202045"/>
                  </a:lnTo>
                  <a:lnTo>
                    <a:pt x="176226" y="203141"/>
                  </a:lnTo>
                  <a:cubicBezTo>
                    <a:pt x="174791" y="203481"/>
                    <a:pt x="173330" y="203794"/>
                    <a:pt x="171894" y="204133"/>
                  </a:cubicBezTo>
                  <a:cubicBezTo>
                    <a:pt x="166101" y="205386"/>
                    <a:pt x="160282" y="206377"/>
                    <a:pt x="154384" y="207108"/>
                  </a:cubicBezTo>
                  <a:cubicBezTo>
                    <a:pt x="148513" y="207839"/>
                    <a:pt x="142615" y="208282"/>
                    <a:pt x="136691" y="208439"/>
                  </a:cubicBezTo>
                  <a:cubicBezTo>
                    <a:pt x="134653" y="208502"/>
                    <a:pt x="132612" y="208534"/>
                    <a:pt x="130569" y="208534"/>
                  </a:cubicBezTo>
                  <a:cubicBezTo>
                    <a:pt x="126676" y="208534"/>
                    <a:pt x="122779" y="208418"/>
                    <a:pt x="118894" y="208178"/>
                  </a:cubicBezTo>
                  <a:cubicBezTo>
                    <a:pt x="112970" y="207813"/>
                    <a:pt x="107046" y="207186"/>
                    <a:pt x="101149" y="206299"/>
                  </a:cubicBezTo>
                  <a:lnTo>
                    <a:pt x="98956" y="205934"/>
                  </a:lnTo>
                  <a:cubicBezTo>
                    <a:pt x="98226" y="205829"/>
                    <a:pt x="97469" y="205725"/>
                    <a:pt x="96738" y="205568"/>
                  </a:cubicBezTo>
                  <a:lnTo>
                    <a:pt x="92354" y="204759"/>
                  </a:lnTo>
                  <a:lnTo>
                    <a:pt x="87944" y="203846"/>
                  </a:lnTo>
                  <a:cubicBezTo>
                    <a:pt x="86483" y="203507"/>
                    <a:pt x="85047" y="203141"/>
                    <a:pt x="83586" y="202802"/>
                  </a:cubicBezTo>
                  <a:cubicBezTo>
                    <a:pt x="77767" y="201367"/>
                    <a:pt x="71999" y="199671"/>
                    <a:pt x="66284" y="197713"/>
                  </a:cubicBezTo>
                  <a:cubicBezTo>
                    <a:pt x="60596" y="195756"/>
                    <a:pt x="54985" y="193512"/>
                    <a:pt x="49453" y="190981"/>
                  </a:cubicBezTo>
                  <a:cubicBezTo>
                    <a:pt x="43920" y="188476"/>
                    <a:pt x="38492" y="185683"/>
                    <a:pt x="33169" y="182630"/>
                  </a:cubicBezTo>
                  <a:lnTo>
                    <a:pt x="33169" y="182630"/>
                  </a:lnTo>
                  <a:cubicBezTo>
                    <a:pt x="33586" y="182787"/>
                    <a:pt x="34004" y="182891"/>
                    <a:pt x="34421" y="182995"/>
                  </a:cubicBezTo>
                  <a:cubicBezTo>
                    <a:pt x="34630" y="182969"/>
                    <a:pt x="34343" y="182734"/>
                    <a:pt x="32882" y="181769"/>
                  </a:cubicBezTo>
                  <a:lnTo>
                    <a:pt x="32882" y="181769"/>
                  </a:lnTo>
                  <a:cubicBezTo>
                    <a:pt x="54176" y="193799"/>
                    <a:pt x="77532" y="201811"/>
                    <a:pt x="101749" y="205412"/>
                  </a:cubicBezTo>
                  <a:cubicBezTo>
                    <a:pt x="107725" y="206299"/>
                    <a:pt x="113701" y="206899"/>
                    <a:pt x="119703" y="207265"/>
                  </a:cubicBezTo>
                  <a:cubicBezTo>
                    <a:pt x="123506" y="207497"/>
                    <a:pt x="127319" y="207613"/>
                    <a:pt x="131136" y="207613"/>
                  </a:cubicBezTo>
                  <a:cubicBezTo>
                    <a:pt x="133318" y="207613"/>
                    <a:pt x="135500" y="207575"/>
                    <a:pt x="137683" y="207499"/>
                  </a:cubicBezTo>
                  <a:cubicBezTo>
                    <a:pt x="143659" y="207317"/>
                    <a:pt x="149635" y="206847"/>
                    <a:pt x="155585" y="206116"/>
                  </a:cubicBezTo>
                  <a:cubicBezTo>
                    <a:pt x="161534" y="205386"/>
                    <a:pt x="167432" y="204342"/>
                    <a:pt x="173278" y="203037"/>
                  </a:cubicBezTo>
                  <a:cubicBezTo>
                    <a:pt x="185047" y="200427"/>
                    <a:pt x="196477" y="196617"/>
                    <a:pt x="207437" y="191633"/>
                  </a:cubicBezTo>
                  <a:cubicBezTo>
                    <a:pt x="218450" y="186571"/>
                    <a:pt x="228940" y="180047"/>
                    <a:pt x="238230" y="171826"/>
                  </a:cubicBezTo>
                  <a:cubicBezTo>
                    <a:pt x="242901" y="167677"/>
                    <a:pt x="247155" y="163084"/>
                    <a:pt x="250939" y="158126"/>
                  </a:cubicBezTo>
                  <a:cubicBezTo>
                    <a:pt x="254801" y="153116"/>
                    <a:pt x="258115" y="147740"/>
                    <a:pt x="260855" y="142077"/>
                  </a:cubicBezTo>
                  <a:cubicBezTo>
                    <a:pt x="263648" y="136310"/>
                    <a:pt x="265735" y="130256"/>
                    <a:pt x="267144" y="124019"/>
                  </a:cubicBezTo>
                  <a:cubicBezTo>
                    <a:pt x="267223" y="123627"/>
                    <a:pt x="267327" y="123236"/>
                    <a:pt x="267405" y="122844"/>
                  </a:cubicBezTo>
                  <a:lnTo>
                    <a:pt x="267614" y="121644"/>
                  </a:lnTo>
                  <a:lnTo>
                    <a:pt x="268032" y="119269"/>
                  </a:lnTo>
                  <a:cubicBezTo>
                    <a:pt x="268188" y="118460"/>
                    <a:pt x="268267" y="117677"/>
                    <a:pt x="268371" y="116868"/>
                  </a:cubicBezTo>
                  <a:cubicBezTo>
                    <a:pt x="268449" y="116059"/>
                    <a:pt x="268580" y="115250"/>
                    <a:pt x="268632" y="114441"/>
                  </a:cubicBezTo>
                  <a:lnTo>
                    <a:pt x="268789" y="112015"/>
                  </a:lnTo>
                  <a:lnTo>
                    <a:pt x="268893" y="110840"/>
                  </a:lnTo>
                  <a:lnTo>
                    <a:pt x="268893" y="109614"/>
                  </a:lnTo>
                  <a:lnTo>
                    <a:pt x="268893" y="105960"/>
                  </a:lnTo>
                  <a:lnTo>
                    <a:pt x="268815" y="104734"/>
                  </a:lnTo>
                  <a:lnTo>
                    <a:pt x="269989" y="104682"/>
                  </a:lnTo>
                  <a:lnTo>
                    <a:pt x="269806" y="101211"/>
                  </a:lnTo>
                  <a:lnTo>
                    <a:pt x="269415" y="97766"/>
                  </a:lnTo>
                  <a:cubicBezTo>
                    <a:pt x="269310" y="96618"/>
                    <a:pt x="269128" y="95444"/>
                    <a:pt x="268893" y="94322"/>
                  </a:cubicBezTo>
                  <a:cubicBezTo>
                    <a:pt x="268684" y="93199"/>
                    <a:pt x="268528" y="92051"/>
                    <a:pt x="268240" y="90929"/>
                  </a:cubicBezTo>
                  <a:lnTo>
                    <a:pt x="267484" y="87537"/>
                  </a:lnTo>
                  <a:cubicBezTo>
                    <a:pt x="267171" y="86441"/>
                    <a:pt x="266857" y="85318"/>
                    <a:pt x="266518" y="84222"/>
                  </a:cubicBezTo>
                  <a:cubicBezTo>
                    <a:pt x="266362" y="83674"/>
                    <a:pt x="266205" y="83100"/>
                    <a:pt x="266022" y="82578"/>
                  </a:cubicBezTo>
                  <a:lnTo>
                    <a:pt x="265448" y="80934"/>
                  </a:lnTo>
                  <a:lnTo>
                    <a:pt x="264900" y="79316"/>
                  </a:lnTo>
                  <a:lnTo>
                    <a:pt x="264613" y="78481"/>
                  </a:lnTo>
                  <a:lnTo>
                    <a:pt x="264274" y="77698"/>
                  </a:lnTo>
                  <a:lnTo>
                    <a:pt x="262969" y="74489"/>
                  </a:lnTo>
                  <a:cubicBezTo>
                    <a:pt x="262525" y="73445"/>
                    <a:pt x="262030" y="72401"/>
                    <a:pt x="261560" y="71357"/>
                  </a:cubicBezTo>
                  <a:lnTo>
                    <a:pt x="260829" y="69818"/>
                  </a:lnTo>
                  <a:lnTo>
                    <a:pt x="260020" y="68278"/>
                  </a:lnTo>
                  <a:lnTo>
                    <a:pt x="259237" y="66764"/>
                  </a:lnTo>
                  <a:cubicBezTo>
                    <a:pt x="258950" y="66268"/>
                    <a:pt x="258715" y="65747"/>
                    <a:pt x="258402" y="65251"/>
                  </a:cubicBezTo>
                  <a:lnTo>
                    <a:pt x="256680" y="62276"/>
                  </a:lnTo>
                  <a:cubicBezTo>
                    <a:pt x="256393" y="61780"/>
                    <a:pt x="256106" y="61310"/>
                    <a:pt x="255767" y="60841"/>
                  </a:cubicBezTo>
                  <a:lnTo>
                    <a:pt x="254853" y="59379"/>
                  </a:lnTo>
                  <a:lnTo>
                    <a:pt x="253914" y="57944"/>
                  </a:lnTo>
                  <a:cubicBezTo>
                    <a:pt x="253601" y="57474"/>
                    <a:pt x="253261" y="57004"/>
                    <a:pt x="252948" y="56535"/>
                  </a:cubicBezTo>
                  <a:cubicBezTo>
                    <a:pt x="252270" y="55621"/>
                    <a:pt x="251617" y="54682"/>
                    <a:pt x="250939" y="53742"/>
                  </a:cubicBezTo>
                  <a:cubicBezTo>
                    <a:pt x="245459" y="46409"/>
                    <a:pt x="239091" y="39781"/>
                    <a:pt x="231967" y="34014"/>
                  </a:cubicBezTo>
                  <a:cubicBezTo>
                    <a:pt x="224921" y="28221"/>
                    <a:pt x="217327" y="23236"/>
                    <a:pt x="209603" y="18800"/>
                  </a:cubicBezTo>
                  <a:cubicBezTo>
                    <a:pt x="206367" y="16973"/>
                    <a:pt x="203210" y="15329"/>
                    <a:pt x="200156" y="13816"/>
                  </a:cubicBezTo>
                  <a:cubicBezTo>
                    <a:pt x="197129" y="12276"/>
                    <a:pt x="194180" y="10893"/>
                    <a:pt x="191336" y="9588"/>
                  </a:cubicBezTo>
                  <a:cubicBezTo>
                    <a:pt x="188518" y="8283"/>
                    <a:pt x="185725" y="7083"/>
                    <a:pt x="182985" y="5961"/>
                  </a:cubicBezTo>
                  <a:lnTo>
                    <a:pt x="180950" y="5152"/>
                  </a:lnTo>
                  <a:lnTo>
                    <a:pt x="179932" y="4760"/>
                  </a:lnTo>
                  <a:lnTo>
                    <a:pt x="178914" y="4421"/>
                  </a:lnTo>
                  <a:lnTo>
                    <a:pt x="176905" y="3691"/>
                  </a:lnTo>
                  <a:lnTo>
                    <a:pt x="174896" y="3038"/>
                  </a:lnTo>
                  <a:lnTo>
                    <a:pt x="174896" y="3038"/>
                  </a:lnTo>
                  <a:cubicBezTo>
                    <a:pt x="178079" y="4317"/>
                    <a:pt x="181132" y="5752"/>
                    <a:pt x="184081" y="7213"/>
                  </a:cubicBezTo>
                  <a:cubicBezTo>
                    <a:pt x="185595" y="7944"/>
                    <a:pt x="187030" y="8701"/>
                    <a:pt x="188491" y="9458"/>
                  </a:cubicBezTo>
                  <a:lnTo>
                    <a:pt x="192823" y="11728"/>
                  </a:lnTo>
                  <a:cubicBezTo>
                    <a:pt x="198591" y="14781"/>
                    <a:pt x="204410" y="17913"/>
                    <a:pt x="210177" y="21331"/>
                  </a:cubicBezTo>
                  <a:cubicBezTo>
                    <a:pt x="213048" y="23054"/>
                    <a:pt x="215918" y="24828"/>
                    <a:pt x="218711" y="26707"/>
                  </a:cubicBezTo>
                  <a:cubicBezTo>
                    <a:pt x="220146" y="27647"/>
                    <a:pt x="221529" y="28638"/>
                    <a:pt x="222912" y="29604"/>
                  </a:cubicBezTo>
                  <a:cubicBezTo>
                    <a:pt x="223617" y="30100"/>
                    <a:pt x="224295" y="30621"/>
                    <a:pt x="224974" y="31117"/>
                  </a:cubicBezTo>
                  <a:cubicBezTo>
                    <a:pt x="225678" y="31639"/>
                    <a:pt x="226357" y="32135"/>
                    <a:pt x="227035" y="32657"/>
                  </a:cubicBezTo>
                  <a:lnTo>
                    <a:pt x="229044" y="34249"/>
                  </a:lnTo>
                  <a:cubicBezTo>
                    <a:pt x="229749" y="34771"/>
                    <a:pt x="230401" y="35345"/>
                    <a:pt x="231054" y="35893"/>
                  </a:cubicBezTo>
                  <a:lnTo>
                    <a:pt x="232019" y="36702"/>
                  </a:lnTo>
                  <a:cubicBezTo>
                    <a:pt x="232359" y="36989"/>
                    <a:pt x="232672" y="37276"/>
                    <a:pt x="233011" y="37563"/>
                  </a:cubicBezTo>
                  <a:lnTo>
                    <a:pt x="234942" y="39285"/>
                  </a:lnTo>
                  <a:lnTo>
                    <a:pt x="236847" y="41060"/>
                  </a:lnTo>
                  <a:lnTo>
                    <a:pt x="237787" y="41947"/>
                  </a:lnTo>
                  <a:lnTo>
                    <a:pt x="238700" y="42860"/>
                  </a:lnTo>
                  <a:lnTo>
                    <a:pt x="240527" y="44713"/>
                  </a:lnTo>
                  <a:lnTo>
                    <a:pt x="242301" y="46644"/>
                  </a:lnTo>
                  <a:lnTo>
                    <a:pt x="243162" y="47610"/>
                  </a:lnTo>
                  <a:lnTo>
                    <a:pt x="243606" y="48080"/>
                  </a:lnTo>
                  <a:lnTo>
                    <a:pt x="244050" y="48575"/>
                  </a:lnTo>
                  <a:lnTo>
                    <a:pt x="245720" y="50585"/>
                  </a:lnTo>
                  <a:lnTo>
                    <a:pt x="246555" y="51576"/>
                  </a:lnTo>
                  <a:lnTo>
                    <a:pt x="247364" y="52594"/>
                  </a:lnTo>
                  <a:lnTo>
                    <a:pt x="248956" y="54682"/>
                  </a:lnTo>
                  <a:lnTo>
                    <a:pt x="249347" y="55204"/>
                  </a:lnTo>
                  <a:lnTo>
                    <a:pt x="249739" y="55726"/>
                  </a:lnTo>
                  <a:lnTo>
                    <a:pt x="250521" y="56796"/>
                  </a:lnTo>
                  <a:lnTo>
                    <a:pt x="252009" y="58936"/>
                  </a:lnTo>
                  <a:lnTo>
                    <a:pt x="253444" y="61154"/>
                  </a:lnTo>
                  <a:lnTo>
                    <a:pt x="254149" y="62250"/>
                  </a:lnTo>
                  <a:lnTo>
                    <a:pt x="254488" y="62798"/>
                  </a:lnTo>
                  <a:lnTo>
                    <a:pt x="254827" y="63372"/>
                  </a:lnTo>
                  <a:cubicBezTo>
                    <a:pt x="258455" y="69400"/>
                    <a:pt x="261429" y="75820"/>
                    <a:pt x="263648" y="82500"/>
                  </a:cubicBezTo>
                  <a:cubicBezTo>
                    <a:pt x="265918" y="89285"/>
                    <a:pt x="267275" y="96331"/>
                    <a:pt x="267640" y="103455"/>
                  </a:cubicBezTo>
                  <a:cubicBezTo>
                    <a:pt x="267666" y="104342"/>
                    <a:pt x="267719" y="105230"/>
                    <a:pt x="267745" y="106143"/>
                  </a:cubicBezTo>
                  <a:lnTo>
                    <a:pt x="267719" y="108831"/>
                  </a:lnTo>
                  <a:cubicBezTo>
                    <a:pt x="267745" y="110605"/>
                    <a:pt x="267536" y="112406"/>
                    <a:pt x="267432" y="114207"/>
                  </a:cubicBezTo>
                  <a:cubicBezTo>
                    <a:pt x="267405" y="114650"/>
                    <a:pt x="267327" y="115094"/>
                    <a:pt x="267275" y="115538"/>
                  </a:cubicBezTo>
                  <a:lnTo>
                    <a:pt x="267092" y="116868"/>
                  </a:lnTo>
                  <a:cubicBezTo>
                    <a:pt x="266962" y="117756"/>
                    <a:pt x="266884" y="118643"/>
                    <a:pt x="266701" y="119530"/>
                  </a:cubicBezTo>
                  <a:lnTo>
                    <a:pt x="266205" y="122166"/>
                  </a:lnTo>
                  <a:cubicBezTo>
                    <a:pt x="266127" y="122610"/>
                    <a:pt x="266022" y="123053"/>
                    <a:pt x="265918" y="123471"/>
                  </a:cubicBezTo>
                  <a:lnTo>
                    <a:pt x="265605" y="124775"/>
                  </a:lnTo>
                  <a:lnTo>
                    <a:pt x="265266" y="126080"/>
                  </a:lnTo>
                  <a:cubicBezTo>
                    <a:pt x="265213" y="126315"/>
                    <a:pt x="265161" y="126524"/>
                    <a:pt x="265109" y="126733"/>
                  </a:cubicBezTo>
                  <a:lnTo>
                    <a:pt x="264900" y="127385"/>
                  </a:lnTo>
                  <a:lnTo>
                    <a:pt x="264143" y="129969"/>
                  </a:lnTo>
                  <a:lnTo>
                    <a:pt x="263961" y="130621"/>
                  </a:lnTo>
                  <a:lnTo>
                    <a:pt x="263726" y="131247"/>
                  </a:lnTo>
                  <a:lnTo>
                    <a:pt x="263282" y="132500"/>
                  </a:lnTo>
                  <a:lnTo>
                    <a:pt x="262839" y="133779"/>
                  </a:lnTo>
                  <a:lnTo>
                    <a:pt x="262604" y="134405"/>
                  </a:lnTo>
                  <a:lnTo>
                    <a:pt x="262369" y="135005"/>
                  </a:lnTo>
                  <a:lnTo>
                    <a:pt x="261351" y="137484"/>
                  </a:lnTo>
                  <a:lnTo>
                    <a:pt x="261090" y="138110"/>
                  </a:lnTo>
                  <a:lnTo>
                    <a:pt x="260803" y="138711"/>
                  </a:lnTo>
                  <a:lnTo>
                    <a:pt x="260255" y="139911"/>
                  </a:lnTo>
                  <a:lnTo>
                    <a:pt x="259681" y="141138"/>
                  </a:lnTo>
                  <a:cubicBezTo>
                    <a:pt x="259498" y="141529"/>
                    <a:pt x="259316" y="141947"/>
                    <a:pt x="259107" y="142338"/>
                  </a:cubicBezTo>
                  <a:lnTo>
                    <a:pt x="257854" y="144687"/>
                  </a:lnTo>
                  <a:cubicBezTo>
                    <a:pt x="257463" y="145496"/>
                    <a:pt x="257019" y="146252"/>
                    <a:pt x="256550" y="147009"/>
                  </a:cubicBezTo>
                  <a:cubicBezTo>
                    <a:pt x="256106" y="147766"/>
                    <a:pt x="255688" y="148549"/>
                    <a:pt x="255193" y="149280"/>
                  </a:cubicBezTo>
                  <a:cubicBezTo>
                    <a:pt x="254227" y="150793"/>
                    <a:pt x="253314" y="152307"/>
                    <a:pt x="252270" y="153716"/>
                  </a:cubicBezTo>
                  <a:cubicBezTo>
                    <a:pt x="250234" y="156639"/>
                    <a:pt x="248042" y="159405"/>
                    <a:pt x="245694" y="162066"/>
                  </a:cubicBezTo>
                  <a:lnTo>
                    <a:pt x="243919" y="164024"/>
                  </a:lnTo>
                  <a:cubicBezTo>
                    <a:pt x="243606" y="164363"/>
                    <a:pt x="243319" y="164676"/>
                    <a:pt x="243006" y="165015"/>
                  </a:cubicBezTo>
                  <a:lnTo>
                    <a:pt x="242066" y="165955"/>
                  </a:lnTo>
                  <a:lnTo>
                    <a:pt x="240214" y="167834"/>
                  </a:lnTo>
                  <a:lnTo>
                    <a:pt x="238256" y="169634"/>
                  </a:lnTo>
                  <a:lnTo>
                    <a:pt x="237291" y="170522"/>
                  </a:lnTo>
                  <a:lnTo>
                    <a:pt x="236273" y="171383"/>
                  </a:lnTo>
                  <a:lnTo>
                    <a:pt x="234290" y="173105"/>
                  </a:lnTo>
                  <a:lnTo>
                    <a:pt x="232228" y="174775"/>
                  </a:lnTo>
                  <a:lnTo>
                    <a:pt x="231184" y="175584"/>
                  </a:lnTo>
                  <a:lnTo>
                    <a:pt x="230140" y="176367"/>
                  </a:lnTo>
                  <a:lnTo>
                    <a:pt x="228027" y="177933"/>
                  </a:lnTo>
                  <a:lnTo>
                    <a:pt x="225861" y="179446"/>
                  </a:lnTo>
                  <a:lnTo>
                    <a:pt x="224765" y="180177"/>
                  </a:lnTo>
                  <a:lnTo>
                    <a:pt x="223669" y="180908"/>
                  </a:lnTo>
                  <a:lnTo>
                    <a:pt x="221451" y="182317"/>
                  </a:lnTo>
                  <a:cubicBezTo>
                    <a:pt x="218476" y="184144"/>
                    <a:pt x="215449" y="185918"/>
                    <a:pt x="212343" y="187484"/>
                  </a:cubicBezTo>
                  <a:cubicBezTo>
                    <a:pt x="206184" y="190668"/>
                    <a:pt x="199791" y="193434"/>
                    <a:pt x="193241" y="195730"/>
                  </a:cubicBezTo>
                  <a:cubicBezTo>
                    <a:pt x="189979" y="196878"/>
                    <a:pt x="186717" y="197974"/>
                    <a:pt x="183403" y="198914"/>
                  </a:cubicBezTo>
                  <a:cubicBezTo>
                    <a:pt x="181733" y="199384"/>
                    <a:pt x="180089" y="199853"/>
                    <a:pt x="178418" y="200271"/>
                  </a:cubicBezTo>
                  <a:cubicBezTo>
                    <a:pt x="176748" y="200688"/>
                    <a:pt x="175078" y="201132"/>
                    <a:pt x="173408" y="201497"/>
                  </a:cubicBezTo>
                  <a:cubicBezTo>
                    <a:pt x="160047" y="204525"/>
                    <a:pt x="146425" y="206090"/>
                    <a:pt x="132751" y="206169"/>
                  </a:cubicBezTo>
                  <a:cubicBezTo>
                    <a:pt x="138466" y="206090"/>
                    <a:pt x="144285" y="205777"/>
                    <a:pt x="150183" y="205177"/>
                  </a:cubicBezTo>
                  <a:cubicBezTo>
                    <a:pt x="156054" y="204577"/>
                    <a:pt x="161978" y="203663"/>
                    <a:pt x="167902" y="202463"/>
                  </a:cubicBezTo>
                  <a:cubicBezTo>
                    <a:pt x="173826" y="201263"/>
                    <a:pt x="179723" y="199749"/>
                    <a:pt x="185569" y="197974"/>
                  </a:cubicBezTo>
                  <a:cubicBezTo>
                    <a:pt x="191440" y="196148"/>
                    <a:pt x="197234" y="194008"/>
                    <a:pt x="202870" y="191581"/>
                  </a:cubicBezTo>
                  <a:cubicBezTo>
                    <a:pt x="208533" y="189128"/>
                    <a:pt x="214039" y="186310"/>
                    <a:pt x="219337" y="183126"/>
                  </a:cubicBezTo>
                  <a:cubicBezTo>
                    <a:pt x="224608" y="179994"/>
                    <a:pt x="229645" y="176419"/>
                    <a:pt x="234394" y="172479"/>
                  </a:cubicBezTo>
                  <a:cubicBezTo>
                    <a:pt x="239065" y="168590"/>
                    <a:pt x="243371" y="164285"/>
                    <a:pt x="247312" y="159613"/>
                  </a:cubicBezTo>
                  <a:cubicBezTo>
                    <a:pt x="251148" y="155073"/>
                    <a:pt x="254540" y="150141"/>
                    <a:pt x="257437" y="144948"/>
                  </a:cubicBezTo>
                  <a:cubicBezTo>
                    <a:pt x="259472" y="141268"/>
                    <a:pt x="261221" y="137484"/>
                    <a:pt x="262708" y="133570"/>
                  </a:cubicBezTo>
                  <a:lnTo>
                    <a:pt x="263752" y="130621"/>
                  </a:lnTo>
                  <a:cubicBezTo>
                    <a:pt x="264065" y="129629"/>
                    <a:pt x="264326" y="128638"/>
                    <a:pt x="264665" y="127646"/>
                  </a:cubicBezTo>
                  <a:cubicBezTo>
                    <a:pt x="264979" y="126654"/>
                    <a:pt x="265213" y="125637"/>
                    <a:pt x="265448" y="124619"/>
                  </a:cubicBezTo>
                  <a:cubicBezTo>
                    <a:pt x="265709" y="123627"/>
                    <a:pt x="265944" y="122610"/>
                    <a:pt x="266127" y="121592"/>
                  </a:cubicBezTo>
                  <a:cubicBezTo>
                    <a:pt x="266309" y="120574"/>
                    <a:pt x="266518" y="119556"/>
                    <a:pt x="266701" y="118539"/>
                  </a:cubicBezTo>
                  <a:lnTo>
                    <a:pt x="267092" y="115485"/>
                  </a:lnTo>
                  <a:lnTo>
                    <a:pt x="267197" y="114702"/>
                  </a:lnTo>
                  <a:lnTo>
                    <a:pt x="267249" y="113946"/>
                  </a:lnTo>
                  <a:lnTo>
                    <a:pt x="267379" y="112406"/>
                  </a:lnTo>
                  <a:lnTo>
                    <a:pt x="267484" y="110866"/>
                  </a:lnTo>
                  <a:cubicBezTo>
                    <a:pt x="267536" y="110344"/>
                    <a:pt x="267536" y="109823"/>
                    <a:pt x="267536" y="109301"/>
                  </a:cubicBezTo>
                  <a:lnTo>
                    <a:pt x="267562" y="106221"/>
                  </a:lnTo>
                  <a:cubicBezTo>
                    <a:pt x="267536" y="105204"/>
                    <a:pt x="267484" y="104186"/>
                    <a:pt x="267432" y="103168"/>
                  </a:cubicBezTo>
                  <a:lnTo>
                    <a:pt x="267353" y="101628"/>
                  </a:lnTo>
                  <a:cubicBezTo>
                    <a:pt x="267327" y="101133"/>
                    <a:pt x="267249" y="100611"/>
                    <a:pt x="267197" y="100115"/>
                  </a:cubicBezTo>
                  <a:lnTo>
                    <a:pt x="266884" y="97088"/>
                  </a:lnTo>
                  <a:cubicBezTo>
                    <a:pt x="266727" y="96070"/>
                    <a:pt x="266544" y="95078"/>
                    <a:pt x="266362" y="94087"/>
                  </a:cubicBezTo>
                  <a:lnTo>
                    <a:pt x="266075" y="92573"/>
                  </a:lnTo>
                  <a:cubicBezTo>
                    <a:pt x="265996" y="92077"/>
                    <a:pt x="265866" y="91581"/>
                    <a:pt x="265761" y="91086"/>
                  </a:cubicBezTo>
                  <a:lnTo>
                    <a:pt x="265083" y="88163"/>
                  </a:lnTo>
                  <a:cubicBezTo>
                    <a:pt x="264822" y="87197"/>
                    <a:pt x="264535" y="86232"/>
                    <a:pt x="264248" y="85266"/>
                  </a:cubicBezTo>
                  <a:lnTo>
                    <a:pt x="263830" y="83831"/>
                  </a:lnTo>
                  <a:cubicBezTo>
                    <a:pt x="263674" y="83335"/>
                    <a:pt x="263517" y="82865"/>
                    <a:pt x="263361" y="82396"/>
                  </a:cubicBezTo>
                  <a:lnTo>
                    <a:pt x="262369" y="79577"/>
                  </a:lnTo>
                  <a:cubicBezTo>
                    <a:pt x="262030" y="78664"/>
                    <a:pt x="261638" y="77725"/>
                    <a:pt x="261273" y="76811"/>
                  </a:cubicBezTo>
                  <a:cubicBezTo>
                    <a:pt x="260908" y="75898"/>
                    <a:pt x="260542" y="74984"/>
                    <a:pt x="260099" y="74097"/>
                  </a:cubicBezTo>
                  <a:cubicBezTo>
                    <a:pt x="256863" y="66947"/>
                    <a:pt x="252818" y="60214"/>
                    <a:pt x="247990" y="54056"/>
                  </a:cubicBezTo>
                  <a:lnTo>
                    <a:pt x="246216" y="51759"/>
                  </a:lnTo>
                  <a:lnTo>
                    <a:pt x="244337" y="49567"/>
                  </a:lnTo>
                  <a:lnTo>
                    <a:pt x="243397" y="48445"/>
                  </a:lnTo>
                  <a:cubicBezTo>
                    <a:pt x="243058" y="48106"/>
                    <a:pt x="242745" y="47740"/>
                    <a:pt x="242406" y="47401"/>
                  </a:cubicBezTo>
                  <a:lnTo>
                    <a:pt x="240448" y="45261"/>
                  </a:lnTo>
                  <a:cubicBezTo>
                    <a:pt x="237760" y="42521"/>
                    <a:pt x="234994" y="39859"/>
                    <a:pt x="232072" y="37406"/>
                  </a:cubicBezTo>
                  <a:cubicBezTo>
                    <a:pt x="229175" y="34953"/>
                    <a:pt x="226174" y="32605"/>
                    <a:pt x="223095" y="30439"/>
                  </a:cubicBezTo>
                  <a:cubicBezTo>
                    <a:pt x="220015" y="28247"/>
                    <a:pt x="216884" y="26185"/>
                    <a:pt x="213700" y="24228"/>
                  </a:cubicBezTo>
                  <a:cubicBezTo>
                    <a:pt x="210516" y="22297"/>
                    <a:pt x="207333" y="20418"/>
                    <a:pt x="204097" y="18643"/>
                  </a:cubicBezTo>
                  <a:cubicBezTo>
                    <a:pt x="200861" y="16869"/>
                    <a:pt x="197651" y="15121"/>
                    <a:pt x="194389" y="13450"/>
                  </a:cubicBezTo>
                  <a:cubicBezTo>
                    <a:pt x="191153" y="11754"/>
                    <a:pt x="187943" y="10084"/>
                    <a:pt x="184629" y="8440"/>
                  </a:cubicBezTo>
                  <a:cubicBezTo>
                    <a:pt x="181341" y="6796"/>
                    <a:pt x="177923" y="5204"/>
                    <a:pt x="174374" y="3821"/>
                  </a:cubicBezTo>
                  <a:cubicBezTo>
                    <a:pt x="171216" y="2542"/>
                    <a:pt x="168006" y="1498"/>
                    <a:pt x="164744" y="663"/>
                  </a:cubicBezTo>
                  <a:cubicBezTo>
                    <a:pt x="161944" y="221"/>
                    <a:pt x="159105" y="0"/>
                    <a:pt x="156264"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33" name="Google Shape;3233;p50"/>
          <p:cNvSpPr/>
          <p:nvPr/>
        </p:nvSpPr>
        <p:spPr>
          <a:xfrm rot="2180020">
            <a:off x="3460664" y="4065136"/>
            <a:ext cx="66210" cy="49937"/>
          </a:xfrm>
          <a:custGeom>
            <a:rect b="b" l="l" r="r" t="t"/>
            <a:pathLst>
              <a:path extrusionOk="0" h="7190" w="9533">
                <a:moveTo>
                  <a:pt x="4746" y="1"/>
                </a:moveTo>
                <a:cubicBezTo>
                  <a:pt x="1616" y="1"/>
                  <a:pt x="0" y="3761"/>
                  <a:pt x="2182" y="6050"/>
                </a:cubicBezTo>
                <a:cubicBezTo>
                  <a:pt x="2859" y="6810"/>
                  <a:pt x="3796" y="7189"/>
                  <a:pt x="4739" y="7189"/>
                </a:cubicBezTo>
                <a:cubicBezTo>
                  <a:pt x="5648" y="7189"/>
                  <a:pt x="6562" y="6837"/>
                  <a:pt x="7254" y="6131"/>
                </a:cubicBezTo>
                <a:cubicBezTo>
                  <a:pt x="9532" y="3934"/>
                  <a:pt x="8013" y="55"/>
                  <a:pt x="4813" y="1"/>
                </a:cubicBezTo>
                <a:cubicBezTo>
                  <a:pt x="4790" y="1"/>
                  <a:pt x="4768" y="1"/>
                  <a:pt x="474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0"/>
          <p:cNvSpPr/>
          <p:nvPr/>
        </p:nvSpPr>
        <p:spPr>
          <a:xfrm rot="2180020">
            <a:off x="3705262" y="4027520"/>
            <a:ext cx="66453" cy="50048"/>
          </a:xfrm>
          <a:custGeom>
            <a:rect b="b" l="l" r="r" t="t"/>
            <a:pathLst>
              <a:path extrusionOk="0" h="7206" w="9568">
                <a:moveTo>
                  <a:pt x="4746" y="0"/>
                </a:moveTo>
                <a:cubicBezTo>
                  <a:pt x="3826" y="0"/>
                  <a:pt x="2912" y="366"/>
                  <a:pt x="2244" y="1102"/>
                </a:cubicBezTo>
                <a:cubicBezTo>
                  <a:pt x="1" y="3372"/>
                  <a:pt x="1609" y="7205"/>
                  <a:pt x="4787" y="7205"/>
                </a:cubicBezTo>
                <a:cubicBezTo>
                  <a:pt x="4798" y="7205"/>
                  <a:pt x="4810" y="7205"/>
                  <a:pt x="4821" y="7205"/>
                </a:cubicBezTo>
                <a:cubicBezTo>
                  <a:pt x="7994" y="7151"/>
                  <a:pt x="9568" y="3299"/>
                  <a:pt x="7262" y="1075"/>
                </a:cubicBezTo>
                <a:cubicBezTo>
                  <a:pt x="6574" y="360"/>
                  <a:pt x="5657" y="0"/>
                  <a:pt x="474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0"/>
          <p:cNvSpPr/>
          <p:nvPr/>
        </p:nvSpPr>
        <p:spPr>
          <a:xfrm rot="2180020">
            <a:off x="3356957" y="4205933"/>
            <a:ext cx="66321" cy="50020"/>
          </a:xfrm>
          <a:custGeom>
            <a:rect b="b" l="l" r="r" t="t"/>
            <a:pathLst>
              <a:path extrusionOk="0" h="7202" w="9549">
                <a:moveTo>
                  <a:pt x="4748" y="0"/>
                </a:moveTo>
                <a:cubicBezTo>
                  <a:pt x="1574" y="27"/>
                  <a:pt x="1" y="3879"/>
                  <a:pt x="2252" y="6103"/>
                </a:cubicBezTo>
                <a:cubicBezTo>
                  <a:pt x="2944" y="6835"/>
                  <a:pt x="3866" y="7201"/>
                  <a:pt x="4788" y="7201"/>
                </a:cubicBezTo>
                <a:cubicBezTo>
                  <a:pt x="5710" y="7201"/>
                  <a:pt x="6633" y="6835"/>
                  <a:pt x="7324" y="6103"/>
                </a:cubicBezTo>
                <a:cubicBezTo>
                  <a:pt x="9548" y="3825"/>
                  <a:pt x="7948" y="0"/>
                  <a:pt x="474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0"/>
          <p:cNvSpPr/>
          <p:nvPr/>
        </p:nvSpPr>
        <p:spPr>
          <a:xfrm rot="2180020">
            <a:off x="3497747" y="4309498"/>
            <a:ext cx="66321" cy="50159"/>
          </a:xfrm>
          <a:custGeom>
            <a:rect b="b" l="l" r="r" t="t"/>
            <a:pathLst>
              <a:path extrusionOk="0" h="7222" w="9549">
                <a:moveTo>
                  <a:pt x="4775" y="0"/>
                </a:moveTo>
                <a:cubicBezTo>
                  <a:pt x="1601" y="0"/>
                  <a:pt x="1" y="3852"/>
                  <a:pt x="2252" y="6103"/>
                </a:cubicBezTo>
                <a:cubicBezTo>
                  <a:pt x="2930" y="6849"/>
                  <a:pt x="3852" y="7222"/>
                  <a:pt x="4775" y="7222"/>
                </a:cubicBezTo>
                <a:cubicBezTo>
                  <a:pt x="5697" y="7222"/>
                  <a:pt x="6619" y="6849"/>
                  <a:pt x="7297" y="6103"/>
                </a:cubicBezTo>
                <a:cubicBezTo>
                  <a:pt x="9548" y="3852"/>
                  <a:pt x="7975" y="0"/>
                  <a:pt x="477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0"/>
          <p:cNvSpPr/>
          <p:nvPr/>
        </p:nvSpPr>
        <p:spPr>
          <a:xfrm rot="2180020">
            <a:off x="3742568" y="4272100"/>
            <a:ext cx="66342" cy="49902"/>
          </a:xfrm>
          <a:custGeom>
            <a:rect b="b" l="l" r="r" t="t"/>
            <a:pathLst>
              <a:path extrusionOk="0" h="7185" w="9552">
                <a:moveTo>
                  <a:pt x="4771" y="1"/>
                </a:moveTo>
                <a:cubicBezTo>
                  <a:pt x="3826" y="1"/>
                  <a:pt x="2884" y="381"/>
                  <a:pt x="2201" y="1134"/>
                </a:cubicBezTo>
                <a:cubicBezTo>
                  <a:pt x="0" y="3416"/>
                  <a:pt x="1624" y="7184"/>
                  <a:pt x="4759" y="7184"/>
                </a:cubicBezTo>
                <a:cubicBezTo>
                  <a:pt x="4792" y="7184"/>
                  <a:pt x="4825" y="7184"/>
                  <a:pt x="4859" y="7183"/>
                </a:cubicBezTo>
                <a:cubicBezTo>
                  <a:pt x="8033" y="7129"/>
                  <a:pt x="9551" y="3223"/>
                  <a:pt x="7246" y="1026"/>
                </a:cubicBezTo>
                <a:cubicBezTo>
                  <a:pt x="6561" y="340"/>
                  <a:pt x="5664" y="1"/>
                  <a:pt x="477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0"/>
          <p:cNvSpPr/>
          <p:nvPr/>
        </p:nvSpPr>
        <p:spPr>
          <a:xfrm rot="2180020">
            <a:off x="3987208" y="4234788"/>
            <a:ext cx="66210" cy="50055"/>
          </a:xfrm>
          <a:custGeom>
            <a:rect b="b" l="l" r="r" t="t"/>
            <a:pathLst>
              <a:path extrusionOk="0" h="7207" w="9533">
                <a:moveTo>
                  <a:pt x="4768" y="1"/>
                </a:moveTo>
                <a:cubicBezTo>
                  <a:pt x="3870" y="1"/>
                  <a:pt x="2968" y="347"/>
                  <a:pt x="2279" y="1049"/>
                </a:cubicBezTo>
                <a:cubicBezTo>
                  <a:pt x="1" y="3246"/>
                  <a:pt x="1520" y="7152"/>
                  <a:pt x="4693" y="7206"/>
                </a:cubicBezTo>
                <a:cubicBezTo>
                  <a:pt x="4716" y="7206"/>
                  <a:pt x="4738" y="7206"/>
                  <a:pt x="4761" y="7206"/>
                </a:cubicBezTo>
                <a:cubicBezTo>
                  <a:pt x="7917" y="7206"/>
                  <a:pt x="9533" y="3420"/>
                  <a:pt x="7324" y="1130"/>
                </a:cubicBezTo>
                <a:cubicBezTo>
                  <a:pt x="6644" y="381"/>
                  <a:pt x="5709" y="1"/>
                  <a:pt x="4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0"/>
          <p:cNvSpPr/>
          <p:nvPr/>
        </p:nvSpPr>
        <p:spPr>
          <a:xfrm rot="2180020">
            <a:off x="3644177" y="4412931"/>
            <a:ext cx="55958" cy="50277"/>
          </a:xfrm>
          <a:custGeom>
            <a:rect b="b" l="l" r="r" t="t"/>
            <a:pathLst>
              <a:path extrusionOk="0" h="7239" w="8057">
                <a:moveTo>
                  <a:pt x="4008" y="0"/>
                </a:moveTo>
                <a:cubicBezTo>
                  <a:pt x="3158" y="0"/>
                  <a:pt x="2309" y="334"/>
                  <a:pt x="1601" y="1003"/>
                </a:cubicBezTo>
                <a:cubicBezTo>
                  <a:pt x="109" y="2414"/>
                  <a:pt x="0" y="4584"/>
                  <a:pt x="1384" y="6048"/>
                </a:cubicBezTo>
                <a:cubicBezTo>
                  <a:pt x="2086" y="6837"/>
                  <a:pt x="3060" y="7239"/>
                  <a:pt x="4036" y="7239"/>
                </a:cubicBezTo>
                <a:cubicBezTo>
                  <a:pt x="4906" y="7239"/>
                  <a:pt x="5778" y="6918"/>
                  <a:pt x="6456" y="6265"/>
                </a:cubicBezTo>
                <a:cubicBezTo>
                  <a:pt x="7948" y="4964"/>
                  <a:pt x="8056" y="2631"/>
                  <a:pt x="6646" y="1220"/>
                </a:cubicBezTo>
                <a:cubicBezTo>
                  <a:pt x="5891" y="408"/>
                  <a:pt x="4949" y="0"/>
                  <a:pt x="400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0"/>
          <p:cNvSpPr/>
          <p:nvPr/>
        </p:nvSpPr>
        <p:spPr>
          <a:xfrm rot="2180020">
            <a:off x="3883564" y="4375624"/>
            <a:ext cx="66161" cy="50208"/>
          </a:xfrm>
          <a:custGeom>
            <a:rect b="b" l="l" r="r" t="t"/>
            <a:pathLst>
              <a:path extrusionOk="0" h="7229" w="9526">
                <a:moveTo>
                  <a:pt x="4763" y="1"/>
                </a:moveTo>
                <a:cubicBezTo>
                  <a:pt x="3897" y="1"/>
                  <a:pt x="3028" y="347"/>
                  <a:pt x="2306" y="1043"/>
                </a:cubicBezTo>
                <a:cubicBezTo>
                  <a:pt x="1" y="3240"/>
                  <a:pt x="1493" y="7146"/>
                  <a:pt x="4666" y="7227"/>
                </a:cubicBezTo>
                <a:cubicBezTo>
                  <a:pt x="4700" y="7228"/>
                  <a:pt x="4733" y="7228"/>
                  <a:pt x="4767" y="7228"/>
                </a:cubicBezTo>
                <a:cubicBezTo>
                  <a:pt x="7902" y="7228"/>
                  <a:pt x="9525" y="3460"/>
                  <a:pt x="7352" y="1178"/>
                </a:cubicBezTo>
                <a:cubicBezTo>
                  <a:pt x="6610" y="394"/>
                  <a:pt x="5687" y="1"/>
                  <a:pt x="476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0"/>
          <p:cNvSpPr/>
          <p:nvPr/>
        </p:nvSpPr>
        <p:spPr>
          <a:xfrm rot="2180020">
            <a:off x="3779831" y="4516701"/>
            <a:ext cx="66397" cy="49958"/>
          </a:xfrm>
          <a:custGeom>
            <a:rect b="b" l="l" r="r" t="t"/>
            <a:pathLst>
              <a:path extrusionOk="0" h="7193" w="9560">
                <a:moveTo>
                  <a:pt x="4786" y="0"/>
                </a:moveTo>
                <a:cubicBezTo>
                  <a:pt x="3845" y="0"/>
                  <a:pt x="2903" y="380"/>
                  <a:pt x="2209" y="1143"/>
                </a:cubicBezTo>
                <a:cubicBezTo>
                  <a:pt x="0" y="3406"/>
                  <a:pt x="1616" y="7192"/>
                  <a:pt x="4773" y="7192"/>
                </a:cubicBezTo>
                <a:cubicBezTo>
                  <a:pt x="4795" y="7192"/>
                  <a:pt x="4818" y="7192"/>
                  <a:pt x="4840" y="7192"/>
                </a:cubicBezTo>
                <a:cubicBezTo>
                  <a:pt x="8013" y="7138"/>
                  <a:pt x="9560" y="3259"/>
                  <a:pt x="7254" y="1035"/>
                </a:cubicBezTo>
                <a:cubicBezTo>
                  <a:pt x="6579" y="346"/>
                  <a:pt x="5683" y="0"/>
                  <a:pt x="478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0"/>
          <p:cNvSpPr/>
          <p:nvPr/>
        </p:nvSpPr>
        <p:spPr>
          <a:xfrm rot="2180020">
            <a:off x="3920743" y="4620583"/>
            <a:ext cx="66314" cy="50020"/>
          </a:xfrm>
          <a:custGeom>
            <a:rect b="b" l="l" r="r" t="t"/>
            <a:pathLst>
              <a:path extrusionOk="0" h="7202" w="9548">
                <a:moveTo>
                  <a:pt x="4801" y="0"/>
                </a:moveTo>
                <a:cubicBezTo>
                  <a:pt x="1600" y="0"/>
                  <a:pt x="0" y="3825"/>
                  <a:pt x="2251" y="6103"/>
                </a:cubicBezTo>
                <a:cubicBezTo>
                  <a:pt x="2929" y="6835"/>
                  <a:pt x="3852" y="7201"/>
                  <a:pt x="4774" y="7201"/>
                </a:cubicBezTo>
                <a:cubicBezTo>
                  <a:pt x="5696" y="7201"/>
                  <a:pt x="6618" y="6835"/>
                  <a:pt x="7296" y="6103"/>
                </a:cubicBezTo>
                <a:cubicBezTo>
                  <a:pt x="9548" y="3879"/>
                  <a:pt x="7974" y="27"/>
                  <a:pt x="480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0"/>
          <p:cNvSpPr/>
          <p:nvPr/>
        </p:nvSpPr>
        <p:spPr>
          <a:xfrm rot="2180020">
            <a:off x="4165258" y="4583418"/>
            <a:ext cx="66397" cy="49937"/>
          </a:xfrm>
          <a:custGeom>
            <a:rect b="b" l="l" r="r" t="t"/>
            <a:pathLst>
              <a:path extrusionOk="0" h="7190" w="9560">
                <a:moveTo>
                  <a:pt x="4773" y="1"/>
                </a:moveTo>
                <a:cubicBezTo>
                  <a:pt x="1643" y="1"/>
                  <a:pt x="1" y="3761"/>
                  <a:pt x="2209" y="6050"/>
                </a:cubicBezTo>
                <a:cubicBezTo>
                  <a:pt x="2886" y="6810"/>
                  <a:pt x="3823" y="7189"/>
                  <a:pt x="4763" y="7189"/>
                </a:cubicBezTo>
                <a:cubicBezTo>
                  <a:pt x="5668" y="7189"/>
                  <a:pt x="6575" y="6837"/>
                  <a:pt x="7254" y="6131"/>
                </a:cubicBezTo>
                <a:cubicBezTo>
                  <a:pt x="9560" y="3934"/>
                  <a:pt x="8014" y="55"/>
                  <a:pt x="4840" y="1"/>
                </a:cubicBezTo>
                <a:cubicBezTo>
                  <a:pt x="4818" y="1"/>
                  <a:pt x="4795" y="1"/>
                  <a:pt x="477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0"/>
          <p:cNvSpPr/>
          <p:nvPr/>
        </p:nvSpPr>
        <p:spPr>
          <a:xfrm rot="2180020">
            <a:off x="4410043" y="4545802"/>
            <a:ext cx="66265" cy="50048"/>
          </a:xfrm>
          <a:custGeom>
            <a:rect b="b" l="l" r="r" t="t"/>
            <a:pathLst>
              <a:path extrusionOk="0" h="7206" w="9541">
                <a:moveTo>
                  <a:pt x="4742" y="0"/>
                </a:moveTo>
                <a:cubicBezTo>
                  <a:pt x="3819" y="0"/>
                  <a:pt x="2898" y="366"/>
                  <a:pt x="2217" y="1102"/>
                </a:cubicBezTo>
                <a:cubicBezTo>
                  <a:pt x="1" y="3372"/>
                  <a:pt x="1609" y="7205"/>
                  <a:pt x="4788" y="7205"/>
                </a:cubicBezTo>
                <a:cubicBezTo>
                  <a:pt x="4799" y="7205"/>
                  <a:pt x="4810" y="7205"/>
                  <a:pt x="4821" y="7205"/>
                </a:cubicBezTo>
                <a:cubicBezTo>
                  <a:pt x="7995" y="7151"/>
                  <a:pt x="9541" y="3299"/>
                  <a:pt x="7262" y="1075"/>
                </a:cubicBezTo>
                <a:cubicBezTo>
                  <a:pt x="6574" y="360"/>
                  <a:pt x="5657" y="0"/>
                  <a:pt x="4742"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0"/>
          <p:cNvSpPr/>
          <p:nvPr/>
        </p:nvSpPr>
        <p:spPr>
          <a:xfrm rot="2180020">
            <a:off x="4061726" y="4724272"/>
            <a:ext cx="66314" cy="50020"/>
          </a:xfrm>
          <a:custGeom>
            <a:rect b="b" l="l" r="r" t="t"/>
            <a:pathLst>
              <a:path extrusionOk="0" h="7202" w="9548">
                <a:moveTo>
                  <a:pt x="4747" y="0"/>
                </a:moveTo>
                <a:cubicBezTo>
                  <a:pt x="1573" y="27"/>
                  <a:pt x="0" y="3879"/>
                  <a:pt x="2251" y="6103"/>
                </a:cubicBezTo>
                <a:cubicBezTo>
                  <a:pt x="2943" y="6835"/>
                  <a:pt x="3865" y="7201"/>
                  <a:pt x="4784" y="7201"/>
                </a:cubicBezTo>
                <a:cubicBezTo>
                  <a:pt x="5703" y="7201"/>
                  <a:pt x="6618" y="6835"/>
                  <a:pt x="7296" y="6103"/>
                </a:cubicBezTo>
                <a:cubicBezTo>
                  <a:pt x="9548" y="3825"/>
                  <a:pt x="7947" y="0"/>
                  <a:pt x="474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0"/>
          <p:cNvSpPr/>
          <p:nvPr/>
        </p:nvSpPr>
        <p:spPr>
          <a:xfrm rot="2180020">
            <a:off x="4311379" y="4686641"/>
            <a:ext cx="56146" cy="50347"/>
          </a:xfrm>
          <a:custGeom>
            <a:rect b="b" l="l" r="r" t="t"/>
            <a:pathLst>
              <a:path extrusionOk="0" h="7249" w="8084">
                <a:moveTo>
                  <a:pt x="4026" y="0"/>
                </a:moveTo>
                <a:cubicBezTo>
                  <a:pt x="3208" y="0"/>
                  <a:pt x="2393" y="309"/>
                  <a:pt x="1709" y="930"/>
                </a:cubicBezTo>
                <a:cubicBezTo>
                  <a:pt x="163" y="2314"/>
                  <a:pt x="0" y="4429"/>
                  <a:pt x="1357" y="5975"/>
                </a:cubicBezTo>
                <a:cubicBezTo>
                  <a:pt x="2110" y="6817"/>
                  <a:pt x="3087" y="7248"/>
                  <a:pt x="4067" y="7248"/>
                </a:cubicBezTo>
                <a:cubicBezTo>
                  <a:pt x="4888" y="7248"/>
                  <a:pt x="5709" y="6946"/>
                  <a:pt x="6402" y="6328"/>
                </a:cubicBezTo>
                <a:cubicBezTo>
                  <a:pt x="7893" y="4972"/>
                  <a:pt x="8083" y="2775"/>
                  <a:pt x="6727" y="1283"/>
                </a:cubicBezTo>
                <a:cubicBezTo>
                  <a:pt x="5963" y="431"/>
                  <a:pt x="4992" y="0"/>
                  <a:pt x="402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0"/>
          <p:cNvSpPr/>
          <p:nvPr/>
        </p:nvSpPr>
        <p:spPr>
          <a:xfrm rot="2180020">
            <a:off x="4556226" y="4649399"/>
            <a:ext cx="55771" cy="50277"/>
          </a:xfrm>
          <a:custGeom>
            <a:rect b="b" l="l" r="r" t="t"/>
            <a:pathLst>
              <a:path extrusionOk="0" h="7239" w="8030">
                <a:moveTo>
                  <a:pt x="4008" y="1"/>
                </a:moveTo>
                <a:cubicBezTo>
                  <a:pt x="3158" y="1"/>
                  <a:pt x="2309" y="334"/>
                  <a:pt x="1601" y="1004"/>
                </a:cubicBezTo>
                <a:cubicBezTo>
                  <a:pt x="82" y="2414"/>
                  <a:pt x="1" y="4557"/>
                  <a:pt x="1384" y="6049"/>
                </a:cubicBezTo>
                <a:cubicBezTo>
                  <a:pt x="2129" y="6837"/>
                  <a:pt x="3086" y="7239"/>
                  <a:pt x="4043" y="7239"/>
                </a:cubicBezTo>
                <a:cubicBezTo>
                  <a:pt x="4898" y="7239"/>
                  <a:pt x="5752" y="6918"/>
                  <a:pt x="6456" y="6266"/>
                </a:cubicBezTo>
                <a:cubicBezTo>
                  <a:pt x="7948" y="4937"/>
                  <a:pt x="8029" y="2631"/>
                  <a:pt x="6646" y="1221"/>
                </a:cubicBezTo>
                <a:cubicBezTo>
                  <a:pt x="5891" y="409"/>
                  <a:pt x="4949" y="1"/>
                  <a:pt x="400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0"/>
          <p:cNvSpPr/>
          <p:nvPr/>
        </p:nvSpPr>
        <p:spPr>
          <a:xfrm rot="2180020">
            <a:off x="4202517" y="4827838"/>
            <a:ext cx="66314" cy="50159"/>
          </a:xfrm>
          <a:custGeom>
            <a:rect b="b" l="l" r="r" t="t"/>
            <a:pathLst>
              <a:path extrusionOk="0" h="7222" w="9548">
                <a:moveTo>
                  <a:pt x="4774" y="0"/>
                </a:moveTo>
                <a:cubicBezTo>
                  <a:pt x="1600" y="0"/>
                  <a:pt x="0" y="3852"/>
                  <a:pt x="2251" y="6103"/>
                </a:cubicBezTo>
                <a:cubicBezTo>
                  <a:pt x="2929" y="6849"/>
                  <a:pt x="3852" y="7222"/>
                  <a:pt x="4774" y="7222"/>
                </a:cubicBezTo>
                <a:cubicBezTo>
                  <a:pt x="5696" y="7222"/>
                  <a:pt x="6618" y="6849"/>
                  <a:pt x="7296" y="6103"/>
                </a:cubicBezTo>
                <a:cubicBezTo>
                  <a:pt x="9548" y="3852"/>
                  <a:pt x="7974" y="0"/>
                  <a:pt x="477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0"/>
          <p:cNvSpPr/>
          <p:nvPr/>
        </p:nvSpPr>
        <p:spPr>
          <a:xfrm rot="2180020">
            <a:off x="4447518" y="4790437"/>
            <a:ext cx="66154" cy="49965"/>
          </a:xfrm>
          <a:custGeom>
            <a:rect b="b" l="l" r="r" t="t"/>
            <a:pathLst>
              <a:path extrusionOk="0" h="7194" w="9525">
                <a:moveTo>
                  <a:pt x="4741" y="0"/>
                </a:moveTo>
                <a:cubicBezTo>
                  <a:pt x="3797" y="0"/>
                  <a:pt x="2854" y="380"/>
                  <a:pt x="2174" y="1143"/>
                </a:cubicBezTo>
                <a:cubicBezTo>
                  <a:pt x="0" y="3425"/>
                  <a:pt x="1597" y="7193"/>
                  <a:pt x="4732" y="7193"/>
                </a:cubicBezTo>
                <a:cubicBezTo>
                  <a:pt x="4765" y="7193"/>
                  <a:pt x="4799" y="7193"/>
                  <a:pt x="4832" y="7192"/>
                </a:cubicBezTo>
                <a:cubicBezTo>
                  <a:pt x="8006" y="7138"/>
                  <a:pt x="9525" y="3259"/>
                  <a:pt x="7219" y="1035"/>
                </a:cubicBezTo>
                <a:cubicBezTo>
                  <a:pt x="6544" y="346"/>
                  <a:pt x="5642" y="0"/>
                  <a:pt x="474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0"/>
          <p:cNvSpPr/>
          <p:nvPr/>
        </p:nvSpPr>
        <p:spPr>
          <a:xfrm rot="2180020">
            <a:off x="4691807" y="4753074"/>
            <a:ext cx="66397" cy="50055"/>
          </a:xfrm>
          <a:custGeom>
            <a:rect b="b" l="l" r="r" t="t"/>
            <a:pathLst>
              <a:path extrusionOk="0" h="7207" w="9560">
                <a:moveTo>
                  <a:pt x="4794" y="1"/>
                </a:moveTo>
                <a:cubicBezTo>
                  <a:pt x="3897" y="1"/>
                  <a:pt x="2994" y="347"/>
                  <a:pt x="2306" y="1049"/>
                </a:cubicBezTo>
                <a:cubicBezTo>
                  <a:pt x="0" y="3246"/>
                  <a:pt x="1546" y="7152"/>
                  <a:pt x="4720" y="7206"/>
                </a:cubicBezTo>
                <a:cubicBezTo>
                  <a:pt x="4742" y="7206"/>
                  <a:pt x="4765" y="7206"/>
                  <a:pt x="4787" y="7206"/>
                </a:cubicBezTo>
                <a:cubicBezTo>
                  <a:pt x="7943" y="7206"/>
                  <a:pt x="9559" y="3420"/>
                  <a:pt x="7351" y="1130"/>
                </a:cubicBezTo>
                <a:cubicBezTo>
                  <a:pt x="6671" y="381"/>
                  <a:pt x="5735" y="1"/>
                  <a:pt x="479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0"/>
          <p:cNvSpPr/>
          <p:nvPr/>
        </p:nvSpPr>
        <p:spPr>
          <a:xfrm rot="2180020">
            <a:off x="4348919" y="4931262"/>
            <a:ext cx="55958" cy="50347"/>
          </a:xfrm>
          <a:custGeom>
            <a:rect b="b" l="l" r="r" t="t"/>
            <a:pathLst>
              <a:path extrusionOk="0" h="7249" w="8057">
                <a:moveTo>
                  <a:pt x="4008" y="0"/>
                </a:moveTo>
                <a:cubicBezTo>
                  <a:pt x="3158" y="0"/>
                  <a:pt x="2309" y="334"/>
                  <a:pt x="1601" y="1003"/>
                </a:cubicBezTo>
                <a:cubicBezTo>
                  <a:pt x="109" y="2414"/>
                  <a:pt x="1" y="4584"/>
                  <a:pt x="1384" y="6048"/>
                </a:cubicBezTo>
                <a:cubicBezTo>
                  <a:pt x="2083" y="6847"/>
                  <a:pt x="3051" y="7248"/>
                  <a:pt x="4022" y="7248"/>
                </a:cubicBezTo>
                <a:cubicBezTo>
                  <a:pt x="4897" y="7248"/>
                  <a:pt x="5774" y="6922"/>
                  <a:pt x="6456" y="6265"/>
                </a:cubicBezTo>
                <a:cubicBezTo>
                  <a:pt x="7948" y="4964"/>
                  <a:pt x="8056" y="2631"/>
                  <a:pt x="6646" y="1220"/>
                </a:cubicBezTo>
                <a:cubicBezTo>
                  <a:pt x="5891" y="408"/>
                  <a:pt x="4949" y="0"/>
                  <a:pt x="400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0"/>
          <p:cNvSpPr/>
          <p:nvPr/>
        </p:nvSpPr>
        <p:spPr>
          <a:xfrm rot="2180020">
            <a:off x="4588334" y="4893964"/>
            <a:ext cx="66154" cy="50208"/>
          </a:xfrm>
          <a:custGeom>
            <a:rect b="b" l="l" r="r" t="t"/>
            <a:pathLst>
              <a:path extrusionOk="0" h="7229" w="9525">
                <a:moveTo>
                  <a:pt x="4753" y="1"/>
                </a:moveTo>
                <a:cubicBezTo>
                  <a:pt x="3889" y="1"/>
                  <a:pt x="3028" y="347"/>
                  <a:pt x="2306" y="1043"/>
                </a:cubicBezTo>
                <a:cubicBezTo>
                  <a:pt x="0" y="3240"/>
                  <a:pt x="1492" y="7146"/>
                  <a:pt x="4666" y="7227"/>
                </a:cubicBezTo>
                <a:cubicBezTo>
                  <a:pt x="4699" y="7228"/>
                  <a:pt x="4732" y="7228"/>
                  <a:pt x="4765" y="7228"/>
                </a:cubicBezTo>
                <a:cubicBezTo>
                  <a:pt x="7874" y="7228"/>
                  <a:pt x="9525" y="3460"/>
                  <a:pt x="7351" y="1178"/>
                </a:cubicBezTo>
                <a:cubicBezTo>
                  <a:pt x="6595" y="394"/>
                  <a:pt x="5673" y="1"/>
                  <a:pt x="475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0"/>
          <p:cNvSpPr/>
          <p:nvPr/>
        </p:nvSpPr>
        <p:spPr>
          <a:xfrm rot="2180020">
            <a:off x="4484594" y="5035039"/>
            <a:ext cx="66397" cy="49958"/>
          </a:xfrm>
          <a:custGeom>
            <a:rect b="b" l="l" r="r" t="t"/>
            <a:pathLst>
              <a:path extrusionOk="0" h="7193" w="9560">
                <a:moveTo>
                  <a:pt x="4786" y="0"/>
                </a:moveTo>
                <a:cubicBezTo>
                  <a:pt x="3846" y="0"/>
                  <a:pt x="2903" y="380"/>
                  <a:pt x="2209" y="1143"/>
                </a:cubicBezTo>
                <a:cubicBezTo>
                  <a:pt x="1" y="3406"/>
                  <a:pt x="1617" y="7192"/>
                  <a:pt x="4773" y="7192"/>
                </a:cubicBezTo>
                <a:cubicBezTo>
                  <a:pt x="4795" y="7192"/>
                  <a:pt x="4818" y="7192"/>
                  <a:pt x="4840" y="7192"/>
                </a:cubicBezTo>
                <a:cubicBezTo>
                  <a:pt x="8014" y="7138"/>
                  <a:pt x="9560" y="3259"/>
                  <a:pt x="7254" y="1035"/>
                </a:cubicBezTo>
                <a:cubicBezTo>
                  <a:pt x="6579" y="346"/>
                  <a:pt x="5683" y="0"/>
                  <a:pt x="478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0"/>
          <p:cNvSpPr/>
          <p:nvPr/>
        </p:nvSpPr>
        <p:spPr>
          <a:xfrm rot="2180020">
            <a:off x="4128076" y="4338789"/>
            <a:ext cx="66265" cy="49951"/>
          </a:xfrm>
          <a:custGeom>
            <a:rect b="b" l="l" r="r" t="t"/>
            <a:pathLst>
              <a:path extrusionOk="0" h="7192" w="9541">
                <a:moveTo>
                  <a:pt x="4787" y="0"/>
                </a:moveTo>
                <a:cubicBezTo>
                  <a:pt x="1609" y="0"/>
                  <a:pt x="1" y="3806"/>
                  <a:pt x="2217" y="6076"/>
                </a:cubicBezTo>
                <a:cubicBezTo>
                  <a:pt x="2905" y="6819"/>
                  <a:pt x="3836" y="7192"/>
                  <a:pt x="4768" y="7192"/>
                </a:cubicBezTo>
                <a:cubicBezTo>
                  <a:pt x="5674" y="7192"/>
                  <a:pt x="6580" y="6839"/>
                  <a:pt x="7262" y="6130"/>
                </a:cubicBezTo>
                <a:cubicBezTo>
                  <a:pt x="9541" y="3906"/>
                  <a:pt x="7995" y="27"/>
                  <a:pt x="4821" y="0"/>
                </a:cubicBezTo>
                <a:cubicBezTo>
                  <a:pt x="4810" y="0"/>
                  <a:pt x="4798" y="0"/>
                  <a:pt x="478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0"/>
          <p:cNvSpPr/>
          <p:nvPr/>
        </p:nvSpPr>
        <p:spPr>
          <a:xfrm rot="2180020">
            <a:off x="4029744" y="4479438"/>
            <a:ext cx="55958" cy="50298"/>
          </a:xfrm>
          <a:custGeom>
            <a:rect b="b" l="l" r="r" t="t"/>
            <a:pathLst>
              <a:path extrusionOk="0" h="7242" w="8057">
                <a:moveTo>
                  <a:pt x="4006" y="1"/>
                </a:moveTo>
                <a:cubicBezTo>
                  <a:pt x="3156" y="1"/>
                  <a:pt x="2308" y="327"/>
                  <a:pt x="1601" y="983"/>
                </a:cubicBezTo>
                <a:cubicBezTo>
                  <a:pt x="109" y="2394"/>
                  <a:pt x="0" y="4564"/>
                  <a:pt x="1384" y="6056"/>
                </a:cubicBezTo>
                <a:cubicBezTo>
                  <a:pt x="2082" y="6840"/>
                  <a:pt x="3051" y="7242"/>
                  <a:pt x="4021" y="7242"/>
                </a:cubicBezTo>
                <a:cubicBezTo>
                  <a:pt x="4897" y="7242"/>
                  <a:pt x="5774" y="6914"/>
                  <a:pt x="6456" y="6245"/>
                </a:cubicBezTo>
                <a:cubicBezTo>
                  <a:pt x="7948" y="4944"/>
                  <a:pt x="8056" y="2638"/>
                  <a:pt x="6646" y="1200"/>
                </a:cubicBezTo>
                <a:cubicBezTo>
                  <a:pt x="5890" y="402"/>
                  <a:pt x="4947" y="1"/>
                  <a:pt x="400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0"/>
          <p:cNvSpPr/>
          <p:nvPr/>
        </p:nvSpPr>
        <p:spPr>
          <a:xfrm rot="2180020">
            <a:off x="4269179" y="4442172"/>
            <a:ext cx="66210" cy="50055"/>
          </a:xfrm>
          <a:custGeom>
            <a:rect b="b" l="l" r="r" t="t"/>
            <a:pathLst>
              <a:path extrusionOk="0" h="7207" w="9533">
                <a:moveTo>
                  <a:pt x="4747" y="1"/>
                </a:moveTo>
                <a:cubicBezTo>
                  <a:pt x="3849" y="1"/>
                  <a:pt x="2954" y="347"/>
                  <a:pt x="2279" y="1049"/>
                </a:cubicBezTo>
                <a:cubicBezTo>
                  <a:pt x="0" y="3273"/>
                  <a:pt x="1519" y="7152"/>
                  <a:pt x="4693" y="7206"/>
                </a:cubicBezTo>
                <a:cubicBezTo>
                  <a:pt x="4715" y="7206"/>
                  <a:pt x="4737" y="7206"/>
                  <a:pt x="4759" y="7206"/>
                </a:cubicBezTo>
                <a:cubicBezTo>
                  <a:pt x="7916" y="7206"/>
                  <a:pt x="9532" y="3393"/>
                  <a:pt x="7324" y="1130"/>
                </a:cubicBezTo>
                <a:cubicBezTo>
                  <a:pt x="6630" y="381"/>
                  <a:pt x="5687" y="1"/>
                  <a:pt x="474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0"/>
          <p:cNvSpPr/>
          <p:nvPr/>
        </p:nvSpPr>
        <p:spPr>
          <a:xfrm rot="2180020">
            <a:off x="3290219" y="4591771"/>
            <a:ext cx="66265" cy="49930"/>
          </a:xfrm>
          <a:custGeom>
            <a:rect b="b" l="l" r="r" t="t"/>
            <a:pathLst>
              <a:path extrusionOk="0" h="7189" w="9541">
                <a:moveTo>
                  <a:pt x="4759" y="0"/>
                </a:moveTo>
                <a:cubicBezTo>
                  <a:pt x="3849" y="0"/>
                  <a:pt x="2937" y="360"/>
                  <a:pt x="2252" y="1085"/>
                </a:cubicBezTo>
                <a:cubicBezTo>
                  <a:pt x="1" y="3337"/>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0"/>
          <p:cNvSpPr/>
          <p:nvPr/>
        </p:nvSpPr>
        <p:spPr>
          <a:xfrm rot="2180020">
            <a:off x="3534825" y="4554485"/>
            <a:ext cx="66161" cy="50062"/>
          </a:xfrm>
          <a:custGeom>
            <a:rect b="b" l="l" r="r" t="t"/>
            <a:pathLst>
              <a:path extrusionOk="0" h="7208" w="9526">
                <a:moveTo>
                  <a:pt x="4761" y="0"/>
                </a:moveTo>
                <a:cubicBezTo>
                  <a:pt x="3895" y="0"/>
                  <a:pt x="3028" y="340"/>
                  <a:pt x="2306" y="1022"/>
                </a:cubicBezTo>
                <a:cubicBezTo>
                  <a:pt x="1" y="3219"/>
                  <a:pt x="1493" y="7125"/>
                  <a:pt x="4693" y="7206"/>
                </a:cubicBezTo>
                <a:cubicBezTo>
                  <a:pt x="4727" y="7207"/>
                  <a:pt x="4760" y="7208"/>
                  <a:pt x="4793" y="7208"/>
                </a:cubicBezTo>
                <a:cubicBezTo>
                  <a:pt x="7902" y="7208"/>
                  <a:pt x="9525" y="3439"/>
                  <a:pt x="7351" y="1158"/>
                </a:cubicBezTo>
                <a:cubicBezTo>
                  <a:pt x="6609" y="387"/>
                  <a:pt x="5686" y="0"/>
                  <a:pt x="4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0"/>
          <p:cNvSpPr/>
          <p:nvPr/>
        </p:nvSpPr>
        <p:spPr>
          <a:xfrm rot="2180020">
            <a:off x="2697248" y="4807629"/>
            <a:ext cx="66265" cy="49999"/>
          </a:xfrm>
          <a:custGeom>
            <a:rect b="b" l="l" r="r" t="t"/>
            <a:pathLst>
              <a:path extrusionOk="0" h="7199" w="9541">
                <a:moveTo>
                  <a:pt x="4760" y="0"/>
                </a:moveTo>
                <a:cubicBezTo>
                  <a:pt x="1582" y="0"/>
                  <a:pt x="1" y="3833"/>
                  <a:pt x="2244" y="6076"/>
                </a:cubicBezTo>
                <a:cubicBezTo>
                  <a:pt x="2925" y="6826"/>
                  <a:pt x="3853" y="7198"/>
                  <a:pt x="4779" y="7198"/>
                </a:cubicBezTo>
                <a:cubicBezTo>
                  <a:pt x="5697" y="7198"/>
                  <a:pt x="6614" y="6832"/>
                  <a:pt x="7289" y="6103"/>
                </a:cubicBezTo>
                <a:cubicBezTo>
                  <a:pt x="9540" y="3852"/>
                  <a:pt x="7967" y="0"/>
                  <a:pt x="4794" y="0"/>
                </a:cubicBezTo>
                <a:cubicBezTo>
                  <a:pt x="4782"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0"/>
          <p:cNvSpPr/>
          <p:nvPr/>
        </p:nvSpPr>
        <p:spPr>
          <a:xfrm rot="2180020">
            <a:off x="2941965" y="4770343"/>
            <a:ext cx="66210" cy="50034"/>
          </a:xfrm>
          <a:custGeom>
            <a:rect b="b" l="l" r="r" t="t"/>
            <a:pathLst>
              <a:path extrusionOk="0" h="7204" w="9533">
                <a:moveTo>
                  <a:pt x="4746" y="1"/>
                </a:moveTo>
                <a:cubicBezTo>
                  <a:pt x="1616" y="1"/>
                  <a:pt x="0" y="3788"/>
                  <a:pt x="2182" y="6050"/>
                </a:cubicBezTo>
                <a:cubicBezTo>
                  <a:pt x="2865" y="6817"/>
                  <a:pt x="3813" y="7204"/>
                  <a:pt x="4765" y="7204"/>
                </a:cubicBezTo>
                <a:cubicBezTo>
                  <a:pt x="5665" y="7204"/>
                  <a:pt x="6568" y="6857"/>
                  <a:pt x="7254" y="6159"/>
                </a:cubicBezTo>
                <a:cubicBezTo>
                  <a:pt x="9532" y="3934"/>
                  <a:pt x="8013" y="56"/>
                  <a:pt x="4813" y="1"/>
                </a:cubicBezTo>
                <a:cubicBezTo>
                  <a:pt x="4791" y="1"/>
                  <a:pt x="4768" y="1"/>
                  <a:pt x="474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0"/>
          <p:cNvSpPr/>
          <p:nvPr/>
        </p:nvSpPr>
        <p:spPr>
          <a:xfrm rot="2180020">
            <a:off x="3186564" y="4732817"/>
            <a:ext cx="66453" cy="49958"/>
          </a:xfrm>
          <a:custGeom>
            <a:rect b="b" l="l" r="r" t="t"/>
            <a:pathLst>
              <a:path extrusionOk="0" h="7193" w="9568">
                <a:moveTo>
                  <a:pt x="4771" y="1"/>
                </a:moveTo>
                <a:cubicBezTo>
                  <a:pt x="3843" y="1"/>
                  <a:pt x="2918" y="374"/>
                  <a:pt x="2244" y="1116"/>
                </a:cubicBezTo>
                <a:cubicBezTo>
                  <a:pt x="1" y="3387"/>
                  <a:pt x="1609" y="7192"/>
                  <a:pt x="4787" y="7192"/>
                </a:cubicBezTo>
                <a:cubicBezTo>
                  <a:pt x="4798" y="7192"/>
                  <a:pt x="4810" y="7192"/>
                  <a:pt x="4821" y="7192"/>
                </a:cubicBezTo>
                <a:cubicBezTo>
                  <a:pt x="7994" y="7165"/>
                  <a:pt x="9568" y="3286"/>
                  <a:pt x="7262" y="1062"/>
                </a:cubicBezTo>
                <a:cubicBezTo>
                  <a:pt x="6580" y="353"/>
                  <a:pt x="5674" y="1"/>
                  <a:pt x="477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0"/>
          <p:cNvSpPr/>
          <p:nvPr/>
        </p:nvSpPr>
        <p:spPr>
          <a:xfrm rot="2180020">
            <a:off x="3436289" y="4695439"/>
            <a:ext cx="55958" cy="50576"/>
          </a:xfrm>
          <a:custGeom>
            <a:rect b="b" l="l" r="r" t="t"/>
            <a:pathLst>
              <a:path extrusionOk="0" h="7282" w="8057">
                <a:moveTo>
                  <a:pt x="4005" y="0"/>
                </a:moveTo>
                <a:cubicBezTo>
                  <a:pt x="3156" y="0"/>
                  <a:pt x="2308" y="327"/>
                  <a:pt x="1601" y="983"/>
                </a:cubicBezTo>
                <a:cubicBezTo>
                  <a:pt x="82" y="2393"/>
                  <a:pt x="0" y="4536"/>
                  <a:pt x="1384" y="6028"/>
                </a:cubicBezTo>
                <a:cubicBezTo>
                  <a:pt x="2097" y="6858"/>
                  <a:pt x="3093" y="7282"/>
                  <a:pt x="4092" y="7282"/>
                </a:cubicBezTo>
                <a:cubicBezTo>
                  <a:pt x="4954" y="7282"/>
                  <a:pt x="5819" y="6967"/>
                  <a:pt x="6510" y="6326"/>
                </a:cubicBezTo>
                <a:cubicBezTo>
                  <a:pt x="8002" y="4970"/>
                  <a:pt x="8056" y="2637"/>
                  <a:pt x="6646" y="1200"/>
                </a:cubicBezTo>
                <a:cubicBezTo>
                  <a:pt x="5890" y="401"/>
                  <a:pt x="4947" y="0"/>
                  <a:pt x="400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0"/>
          <p:cNvSpPr/>
          <p:nvPr/>
        </p:nvSpPr>
        <p:spPr>
          <a:xfrm rot="2180020">
            <a:off x="3675806" y="4658190"/>
            <a:ext cx="66210" cy="50055"/>
          </a:xfrm>
          <a:custGeom>
            <a:rect b="b" l="l" r="r" t="t"/>
            <a:pathLst>
              <a:path extrusionOk="0" h="7207" w="9533">
                <a:moveTo>
                  <a:pt x="4768" y="1"/>
                </a:moveTo>
                <a:cubicBezTo>
                  <a:pt x="3870" y="1"/>
                  <a:pt x="2968" y="347"/>
                  <a:pt x="2279" y="1049"/>
                </a:cubicBezTo>
                <a:cubicBezTo>
                  <a:pt x="1" y="3246"/>
                  <a:pt x="1520" y="7152"/>
                  <a:pt x="4693" y="7206"/>
                </a:cubicBezTo>
                <a:cubicBezTo>
                  <a:pt x="4716" y="7207"/>
                  <a:pt x="4738" y="7207"/>
                  <a:pt x="4761" y="7207"/>
                </a:cubicBezTo>
                <a:cubicBezTo>
                  <a:pt x="7917" y="7207"/>
                  <a:pt x="9533" y="3420"/>
                  <a:pt x="7324" y="1131"/>
                </a:cubicBezTo>
                <a:cubicBezTo>
                  <a:pt x="6644" y="381"/>
                  <a:pt x="5709" y="1"/>
                  <a:pt x="4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0"/>
          <p:cNvSpPr/>
          <p:nvPr/>
        </p:nvSpPr>
        <p:spPr>
          <a:xfrm rot="2180020">
            <a:off x="2838257" y="4911139"/>
            <a:ext cx="66321" cy="50117"/>
          </a:xfrm>
          <a:custGeom>
            <a:rect b="b" l="l" r="r" t="t"/>
            <a:pathLst>
              <a:path extrusionOk="0" h="7216" w="9549">
                <a:moveTo>
                  <a:pt x="4748" y="0"/>
                </a:moveTo>
                <a:cubicBezTo>
                  <a:pt x="1574" y="27"/>
                  <a:pt x="1" y="3879"/>
                  <a:pt x="2252" y="6130"/>
                </a:cubicBezTo>
                <a:cubicBezTo>
                  <a:pt x="2937" y="6856"/>
                  <a:pt x="3849" y="7215"/>
                  <a:pt x="4763" y="7215"/>
                </a:cubicBezTo>
                <a:cubicBezTo>
                  <a:pt x="5693" y="7215"/>
                  <a:pt x="6626" y="6842"/>
                  <a:pt x="7324" y="6103"/>
                </a:cubicBezTo>
                <a:cubicBezTo>
                  <a:pt x="9548" y="3852"/>
                  <a:pt x="7948" y="0"/>
                  <a:pt x="474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0"/>
          <p:cNvSpPr/>
          <p:nvPr/>
        </p:nvSpPr>
        <p:spPr>
          <a:xfrm rot="2180020">
            <a:off x="3087908" y="4873631"/>
            <a:ext cx="56333" cy="50284"/>
          </a:xfrm>
          <a:custGeom>
            <a:rect b="b" l="l" r="r" t="t"/>
            <a:pathLst>
              <a:path extrusionOk="0" h="7240" w="8111">
                <a:moveTo>
                  <a:pt x="4023" y="1"/>
                </a:moveTo>
                <a:cubicBezTo>
                  <a:pt x="3204" y="1"/>
                  <a:pt x="2389" y="303"/>
                  <a:pt x="1709" y="921"/>
                </a:cubicBezTo>
                <a:cubicBezTo>
                  <a:pt x="163" y="2305"/>
                  <a:pt x="0" y="4448"/>
                  <a:pt x="1356" y="5966"/>
                </a:cubicBezTo>
                <a:cubicBezTo>
                  <a:pt x="2109" y="6808"/>
                  <a:pt x="3087" y="7240"/>
                  <a:pt x="4067" y="7240"/>
                </a:cubicBezTo>
                <a:cubicBezTo>
                  <a:pt x="4887" y="7240"/>
                  <a:pt x="5709" y="6937"/>
                  <a:pt x="6401" y="6319"/>
                </a:cubicBezTo>
                <a:cubicBezTo>
                  <a:pt x="7920" y="4990"/>
                  <a:pt x="8110" y="2793"/>
                  <a:pt x="6754" y="1274"/>
                </a:cubicBezTo>
                <a:cubicBezTo>
                  <a:pt x="5986" y="433"/>
                  <a:pt x="5002" y="1"/>
                  <a:pt x="402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0"/>
          <p:cNvSpPr/>
          <p:nvPr/>
        </p:nvSpPr>
        <p:spPr>
          <a:xfrm rot="2180020">
            <a:off x="3332754" y="4836396"/>
            <a:ext cx="55958" cy="50208"/>
          </a:xfrm>
          <a:custGeom>
            <a:rect b="b" l="l" r="r" t="t"/>
            <a:pathLst>
              <a:path extrusionOk="0" h="7229" w="8057">
                <a:moveTo>
                  <a:pt x="3994" y="0"/>
                </a:moveTo>
                <a:cubicBezTo>
                  <a:pt x="3149" y="0"/>
                  <a:pt x="2305" y="328"/>
                  <a:pt x="1601" y="994"/>
                </a:cubicBezTo>
                <a:cubicBezTo>
                  <a:pt x="82" y="2431"/>
                  <a:pt x="0" y="4547"/>
                  <a:pt x="1384" y="6039"/>
                </a:cubicBezTo>
                <a:cubicBezTo>
                  <a:pt x="2129" y="6827"/>
                  <a:pt x="3086" y="7229"/>
                  <a:pt x="4043" y="7229"/>
                </a:cubicBezTo>
                <a:cubicBezTo>
                  <a:pt x="4897" y="7229"/>
                  <a:pt x="5752" y="6908"/>
                  <a:pt x="6456" y="6256"/>
                </a:cubicBezTo>
                <a:cubicBezTo>
                  <a:pt x="7948" y="4954"/>
                  <a:pt x="8056" y="2621"/>
                  <a:pt x="6646" y="1211"/>
                </a:cubicBezTo>
                <a:cubicBezTo>
                  <a:pt x="5887" y="409"/>
                  <a:pt x="4939" y="0"/>
                  <a:pt x="399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0"/>
          <p:cNvSpPr/>
          <p:nvPr/>
        </p:nvSpPr>
        <p:spPr>
          <a:xfrm rot="2180020">
            <a:off x="3572112" y="4799138"/>
            <a:ext cx="66397" cy="49937"/>
          </a:xfrm>
          <a:custGeom>
            <a:rect b="b" l="l" r="r" t="t"/>
            <a:pathLst>
              <a:path extrusionOk="0" h="7190" w="9560">
                <a:moveTo>
                  <a:pt x="4772" y="1"/>
                </a:moveTo>
                <a:cubicBezTo>
                  <a:pt x="3836" y="1"/>
                  <a:pt x="2900" y="381"/>
                  <a:pt x="2209" y="1141"/>
                </a:cubicBezTo>
                <a:cubicBezTo>
                  <a:pt x="0" y="3403"/>
                  <a:pt x="1616" y="7190"/>
                  <a:pt x="4773" y="7190"/>
                </a:cubicBezTo>
                <a:cubicBezTo>
                  <a:pt x="4795" y="7190"/>
                  <a:pt x="4818" y="7190"/>
                  <a:pt x="4840" y="7189"/>
                </a:cubicBezTo>
                <a:cubicBezTo>
                  <a:pt x="8013" y="7135"/>
                  <a:pt x="9560" y="3256"/>
                  <a:pt x="7254" y="1059"/>
                </a:cubicBezTo>
                <a:cubicBezTo>
                  <a:pt x="6575" y="354"/>
                  <a:pt x="5674" y="1"/>
                  <a:pt x="477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0"/>
          <p:cNvSpPr/>
          <p:nvPr/>
        </p:nvSpPr>
        <p:spPr>
          <a:xfrm rot="2180020">
            <a:off x="2979006" y="5014878"/>
            <a:ext cx="66321" cy="50020"/>
          </a:xfrm>
          <a:custGeom>
            <a:rect b="b" l="l" r="r" t="t"/>
            <a:pathLst>
              <a:path extrusionOk="0" h="7202" w="9549">
                <a:moveTo>
                  <a:pt x="4775" y="0"/>
                </a:moveTo>
                <a:cubicBezTo>
                  <a:pt x="1601" y="0"/>
                  <a:pt x="1" y="3852"/>
                  <a:pt x="2252" y="6103"/>
                </a:cubicBezTo>
                <a:cubicBezTo>
                  <a:pt x="2930" y="6836"/>
                  <a:pt x="3852" y="7202"/>
                  <a:pt x="4775" y="7202"/>
                </a:cubicBezTo>
                <a:cubicBezTo>
                  <a:pt x="5697" y="7202"/>
                  <a:pt x="6619" y="6836"/>
                  <a:pt x="7297" y="6103"/>
                </a:cubicBezTo>
                <a:cubicBezTo>
                  <a:pt x="9548" y="3852"/>
                  <a:pt x="7975" y="0"/>
                  <a:pt x="477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0"/>
          <p:cNvSpPr/>
          <p:nvPr/>
        </p:nvSpPr>
        <p:spPr>
          <a:xfrm rot="2180020">
            <a:off x="3223954" y="4977363"/>
            <a:ext cx="66210" cy="50055"/>
          </a:xfrm>
          <a:custGeom>
            <a:rect b="b" l="l" r="r" t="t"/>
            <a:pathLst>
              <a:path extrusionOk="0" h="7207" w="9533">
                <a:moveTo>
                  <a:pt x="4749" y="1"/>
                </a:moveTo>
                <a:cubicBezTo>
                  <a:pt x="3805" y="1"/>
                  <a:pt x="2862" y="381"/>
                  <a:pt x="2182" y="1130"/>
                </a:cubicBezTo>
                <a:cubicBezTo>
                  <a:pt x="0" y="3420"/>
                  <a:pt x="1616" y="7207"/>
                  <a:pt x="4773" y="7207"/>
                </a:cubicBezTo>
                <a:cubicBezTo>
                  <a:pt x="4795" y="7207"/>
                  <a:pt x="4818" y="7207"/>
                  <a:pt x="4840" y="7206"/>
                </a:cubicBezTo>
                <a:cubicBezTo>
                  <a:pt x="8014" y="7125"/>
                  <a:pt x="9532" y="3246"/>
                  <a:pt x="7227" y="1049"/>
                </a:cubicBezTo>
                <a:cubicBezTo>
                  <a:pt x="6551" y="347"/>
                  <a:pt x="5650" y="1"/>
                  <a:pt x="474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0"/>
          <p:cNvSpPr/>
          <p:nvPr/>
        </p:nvSpPr>
        <p:spPr>
          <a:xfrm rot="2180020">
            <a:off x="3468508" y="4940092"/>
            <a:ext cx="66210" cy="49958"/>
          </a:xfrm>
          <a:custGeom>
            <a:rect b="b" l="l" r="r" t="t"/>
            <a:pathLst>
              <a:path extrusionOk="0" h="7193" w="9533">
                <a:moveTo>
                  <a:pt x="4768" y="0"/>
                </a:moveTo>
                <a:cubicBezTo>
                  <a:pt x="3870" y="0"/>
                  <a:pt x="2968" y="346"/>
                  <a:pt x="2279" y="1035"/>
                </a:cubicBezTo>
                <a:cubicBezTo>
                  <a:pt x="1" y="3259"/>
                  <a:pt x="1520" y="7138"/>
                  <a:pt x="4693" y="7192"/>
                </a:cubicBezTo>
                <a:cubicBezTo>
                  <a:pt x="4716" y="7193"/>
                  <a:pt x="4738" y="7193"/>
                  <a:pt x="4761" y="7193"/>
                </a:cubicBezTo>
                <a:cubicBezTo>
                  <a:pt x="7917" y="7193"/>
                  <a:pt x="9533" y="3406"/>
                  <a:pt x="7324" y="1144"/>
                </a:cubicBezTo>
                <a:cubicBezTo>
                  <a:pt x="6644" y="380"/>
                  <a:pt x="5709" y="0"/>
                  <a:pt x="476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0"/>
          <p:cNvSpPr/>
          <p:nvPr/>
        </p:nvSpPr>
        <p:spPr>
          <a:xfrm rot="2180020">
            <a:off x="3125417" y="5118258"/>
            <a:ext cx="55958" cy="50298"/>
          </a:xfrm>
          <a:custGeom>
            <a:rect b="b" l="l" r="r" t="t"/>
            <a:pathLst>
              <a:path extrusionOk="0" h="7242" w="8057">
                <a:moveTo>
                  <a:pt x="4005" y="1"/>
                </a:moveTo>
                <a:cubicBezTo>
                  <a:pt x="3156" y="1"/>
                  <a:pt x="2308" y="328"/>
                  <a:pt x="1601" y="984"/>
                </a:cubicBezTo>
                <a:cubicBezTo>
                  <a:pt x="109" y="2394"/>
                  <a:pt x="0" y="4564"/>
                  <a:pt x="1384" y="6056"/>
                </a:cubicBezTo>
                <a:cubicBezTo>
                  <a:pt x="2082" y="6840"/>
                  <a:pt x="3051" y="7242"/>
                  <a:pt x="4021" y="7242"/>
                </a:cubicBezTo>
                <a:cubicBezTo>
                  <a:pt x="4897" y="7242"/>
                  <a:pt x="5774" y="6915"/>
                  <a:pt x="6456" y="6246"/>
                </a:cubicBezTo>
                <a:cubicBezTo>
                  <a:pt x="7948" y="4944"/>
                  <a:pt x="8056" y="2638"/>
                  <a:pt x="6646" y="1201"/>
                </a:cubicBezTo>
                <a:cubicBezTo>
                  <a:pt x="5890" y="402"/>
                  <a:pt x="4947" y="1"/>
                  <a:pt x="400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0"/>
          <p:cNvSpPr/>
          <p:nvPr/>
        </p:nvSpPr>
        <p:spPr>
          <a:xfrm rot="2180020">
            <a:off x="3364873" y="5080903"/>
            <a:ext cx="66161" cy="50138"/>
          </a:xfrm>
          <a:custGeom>
            <a:rect b="b" l="l" r="r" t="t"/>
            <a:pathLst>
              <a:path extrusionOk="0" h="7219" w="9526">
                <a:moveTo>
                  <a:pt x="4750" y="1"/>
                </a:moveTo>
                <a:cubicBezTo>
                  <a:pt x="3888" y="1"/>
                  <a:pt x="3025" y="341"/>
                  <a:pt x="2306" y="1033"/>
                </a:cubicBezTo>
                <a:cubicBezTo>
                  <a:pt x="1" y="3230"/>
                  <a:pt x="1493" y="7136"/>
                  <a:pt x="4666" y="7217"/>
                </a:cubicBezTo>
                <a:cubicBezTo>
                  <a:pt x="4700" y="7218"/>
                  <a:pt x="4733" y="7218"/>
                  <a:pt x="4767" y="7218"/>
                </a:cubicBezTo>
                <a:cubicBezTo>
                  <a:pt x="7902" y="7218"/>
                  <a:pt x="9525" y="3450"/>
                  <a:pt x="7352" y="1169"/>
                </a:cubicBezTo>
                <a:cubicBezTo>
                  <a:pt x="6606" y="395"/>
                  <a:pt x="5678" y="1"/>
                  <a:pt x="4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0"/>
          <p:cNvSpPr/>
          <p:nvPr/>
        </p:nvSpPr>
        <p:spPr>
          <a:xfrm rot="2180020">
            <a:off x="3261154" y="5221936"/>
            <a:ext cx="66397" cy="49937"/>
          </a:xfrm>
          <a:custGeom>
            <a:rect b="b" l="l" r="r" t="t"/>
            <a:pathLst>
              <a:path extrusionOk="0" h="7190" w="9560">
                <a:moveTo>
                  <a:pt x="4772" y="1"/>
                </a:moveTo>
                <a:cubicBezTo>
                  <a:pt x="3836" y="1"/>
                  <a:pt x="2900" y="381"/>
                  <a:pt x="2209" y="1140"/>
                </a:cubicBezTo>
                <a:cubicBezTo>
                  <a:pt x="0" y="3403"/>
                  <a:pt x="1616" y="7190"/>
                  <a:pt x="4773" y="7190"/>
                </a:cubicBezTo>
                <a:cubicBezTo>
                  <a:pt x="4795" y="7190"/>
                  <a:pt x="4818" y="7189"/>
                  <a:pt x="4840" y="7189"/>
                </a:cubicBezTo>
                <a:cubicBezTo>
                  <a:pt x="8013" y="7135"/>
                  <a:pt x="9560" y="3256"/>
                  <a:pt x="7254" y="1059"/>
                </a:cubicBezTo>
                <a:cubicBezTo>
                  <a:pt x="6575" y="354"/>
                  <a:pt x="5674" y="1"/>
                  <a:pt x="477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0"/>
          <p:cNvSpPr/>
          <p:nvPr/>
        </p:nvSpPr>
        <p:spPr>
          <a:xfrm rot="2180020">
            <a:off x="3008414" y="4384465"/>
            <a:ext cx="66161" cy="49944"/>
          </a:xfrm>
          <a:custGeom>
            <a:rect b="b" l="l" r="r" t="t"/>
            <a:pathLst>
              <a:path extrusionOk="0" h="7191" w="9526">
                <a:moveTo>
                  <a:pt x="4788" y="1"/>
                </a:moveTo>
                <a:cubicBezTo>
                  <a:pt x="3886" y="1"/>
                  <a:pt x="2985" y="354"/>
                  <a:pt x="2306" y="1059"/>
                </a:cubicBezTo>
                <a:cubicBezTo>
                  <a:pt x="1" y="3256"/>
                  <a:pt x="1520" y="7135"/>
                  <a:pt x="4693" y="7189"/>
                </a:cubicBezTo>
                <a:cubicBezTo>
                  <a:pt x="4727" y="7190"/>
                  <a:pt x="4760" y="7190"/>
                  <a:pt x="4793" y="7190"/>
                </a:cubicBezTo>
                <a:cubicBezTo>
                  <a:pt x="7928" y="7190"/>
                  <a:pt x="9525" y="3395"/>
                  <a:pt x="7351" y="1141"/>
                </a:cubicBezTo>
                <a:cubicBezTo>
                  <a:pt x="6661" y="381"/>
                  <a:pt x="5724" y="1"/>
                  <a:pt x="478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0"/>
          <p:cNvSpPr/>
          <p:nvPr/>
        </p:nvSpPr>
        <p:spPr>
          <a:xfrm rot="2180020">
            <a:off x="3252846" y="4347155"/>
            <a:ext cx="66453" cy="50096"/>
          </a:xfrm>
          <a:custGeom>
            <a:rect b="b" l="l" r="r" t="t"/>
            <a:pathLst>
              <a:path extrusionOk="0" h="7213" w="9568">
                <a:moveTo>
                  <a:pt x="4787" y="1"/>
                </a:moveTo>
                <a:cubicBezTo>
                  <a:pt x="3881" y="1"/>
                  <a:pt x="2975" y="360"/>
                  <a:pt x="2306" y="1082"/>
                </a:cubicBezTo>
                <a:cubicBezTo>
                  <a:pt x="1" y="3306"/>
                  <a:pt x="1574" y="7185"/>
                  <a:pt x="4747" y="7212"/>
                </a:cubicBezTo>
                <a:cubicBezTo>
                  <a:pt x="4759" y="7212"/>
                  <a:pt x="4770" y="7212"/>
                  <a:pt x="4781" y="7212"/>
                </a:cubicBezTo>
                <a:cubicBezTo>
                  <a:pt x="7959" y="7212"/>
                  <a:pt x="9567" y="3407"/>
                  <a:pt x="7324" y="1137"/>
                </a:cubicBezTo>
                <a:cubicBezTo>
                  <a:pt x="6650" y="380"/>
                  <a:pt x="5719" y="1"/>
                  <a:pt x="478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0"/>
          <p:cNvSpPr/>
          <p:nvPr/>
        </p:nvSpPr>
        <p:spPr>
          <a:xfrm rot="2180020">
            <a:off x="2660120" y="4563072"/>
            <a:ext cx="66265" cy="49951"/>
          </a:xfrm>
          <a:custGeom>
            <a:rect b="b" l="l" r="r" t="t"/>
            <a:pathLst>
              <a:path extrusionOk="0" h="7192" w="9541">
                <a:moveTo>
                  <a:pt x="4760" y="0"/>
                </a:moveTo>
                <a:cubicBezTo>
                  <a:pt x="1609" y="0"/>
                  <a:pt x="1" y="3806"/>
                  <a:pt x="2217" y="6076"/>
                </a:cubicBezTo>
                <a:cubicBezTo>
                  <a:pt x="2905" y="6819"/>
                  <a:pt x="3836" y="7192"/>
                  <a:pt x="4768" y="7192"/>
                </a:cubicBezTo>
                <a:cubicBezTo>
                  <a:pt x="5674" y="7192"/>
                  <a:pt x="6580" y="6839"/>
                  <a:pt x="7262" y="6130"/>
                </a:cubicBezTo>
                <a:cubicBezTo>
                  <a:pt x="9540" y="3906"/>
                  <a:pt x="7994" y="28"/>
                  <a:pt x="4794" y="0"/>
                </a:cubicBezTo>
                <a:cubicBezTo>
                  <a:pt x="4783"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0"/>
          <p:cNvSpPr/>
          <p:nvPr/>
        </p:nvSpPr>
        <p:spPr>
          <a:xfrm rot="2180020">
            <a:off x="2904599" y="4525653"/>
            <a:ext cx="66265" cy="50096"/>
          </a:xfrm>
          <a:custGeom>
            <a:rect b="b" l="l" r="r" t="t"/>
            <a:pathLst>
              <a:path extrusionOk="0" h="7213" w="9541">
                <a:moveTo>
                  <a:pt x="4787" y="0"/>
                </a:moveTo>
                <a:cubicBezTo>
                  <a:pt x="1609" y="0"/>
                  <a:pt x="1" y="3806"/>
                  <a:pt x="2217" y="6076"/>
                </a:cubicBezTo>
                <a:cubicBezTo>
                  <a:pt x="2904" y="6832"/>
                  <a:pt x="3843" y="7212"/>
                  <a:pt x="4778" y="7212"/>
                </a:cubicBezTo>
                <a:cubicBezTo>
                  <a:pt x="5687" y="7212"/>
                  <a:pt x="6593" y="6853"/>
                  <a:pt x="7262" y="6130"/>
                </a:cubicBezTo>
                <a:cubicBezTo>
                  <a:pt x="9540" y="3906"/>
                  <a:pt x="7994" y="28"/>
                  <a:pt x="4821" y="0"/>
                </a:cubicBezTo>
                <a:cubicBezTo>
                  <a:pt x="4810" y="0"/>
                  <a:pt x="4798" y="0"/>
                  <a:pt x="478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0"/>
          <p:cNvSpPr/>
          <p:nvPr/>
        </p:nvSpPr>
        <p:spPr>
          <a:xfrm rot="2180020">
            <a:off x="3154435" y="4488032"/>
            <a:ext cx="55764" cy="50263"/>
          </a:xfrm>
          <a:custGeom>
            <a:rect b="b" l="l" r="r" t="t"/>
            <a:pathLst>
              <a:path extrusionOk="0" h="7237" w="8029">
                <a:moveTo>
                  <a:pt x="4026" y="0"/>
                </a:moveTo>
                <a:cubicBezTo>
                  <a:pt x="3176" y="0"/>
                  <a:pt x="2321" y="327"/>
                  <a:pt x="1600" y="983"/>
                </a:cubicBezTo>
                <a:cubicBezTo>
                  <a:pt x="82" y="2393"/>
                  <a:pt x="0" y="4536"/>
                  <a:pt x="1383" y="6028"/>
                </a:cubicBezTo>
                <a:cubicBezTo>
                  <a:pt x="2095" y="6827"/>
                  <a:pt x="3088" y="7237"/>
                  <a:pt x="4085" y="7237"/>
                </a:cubicBezTo>
                <a:cubicBezTo>
                  <a:pt x="4949" y="7237"/>
                  <a:pt x="5817" y="6929"/>
                  <a:pt x="6510" y="6299"/>
                </a:cubicBezTo>
                <a:cubicBezTo>
                  <a:pt x="7975" y="4943"/>
                  <a:pt x="8029" y="2637"/>
                  <a:pt x="6646" y="1200"/>
                </a:cubicBezTo>
                <a:cubicBezTo>
                  <a:pt x="5904" y="401"/>
                  <a:pt x="4968" y="0"/>
                  <a:pt x="402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0"/>
          <p:cNvSpPr/>
          <p:nvPr/>
        </p:nvSpPr>
        <p:spPr>
          <a:xfrm rot="2180020">
            <a:off x="3393909" y="4450788"/>
            <a:ext cx="66265" cy="49930"/>
          </a:xfrm>
          <a:custGeom>
            <a:rect b="b" l="l" r="r" t="t"/>
            <a:pathLst>
              <a:path extrusionOk="0" h="7189" w="9541">
                <a:moveTo>
                  <a:pt x="4759" y="0"/>
                </a:moveTo>
                <a:cubicBezTo>
                  <a:pt x="3849" y="0"/>
                  <a:pt x="2937" y="360"/>
                  <a:pt x="2252" y="1085"/>
                </a:cubicBezTo>
                <a:cubicBezTo>
                  <a:pt x="1" y="3309"/>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0"/>
          <p:cNvSpPr/>
          <p:nvPr/>
        </p:nvSpPr>
        <p:spPr>
          <a:xfrm rot="2180020">
            <a:off x="2556499" y="4703889"/>
            <a:ext cx="66265" cy="50096"/>
          </a:xfrm>
          <a:custGeom>
            <a:rect b="b" l="l" r="r" t="t"/>
            <a:pathLst>
              <a:path extrusionOk="0" h="7213" w="9541">
                <a:moveTo>
                  <a:pt x="4760" y="0"/>
                </a:moveTo>
                <a:cubicBezTo>
                  <a:pt x="1609" y="0"/>
                  <a:pt x="1" y="3833"/>
                  <a:pt x="2217" y="6076"/>
                </a:cubicBezTo>
                <a:cubicBezTo>
                  <a:pt x="2904" y="6832"/>
                  <a:pt x="3836" y="7212"/>
                  <a:pt x="4767" y="7212"/>
                </a:cubicBezTo>
                <a:cubicBezTo>
                  <a:pt x="5673" y="7212"/>
                  <a:pt x="6580" y="6853"/>
                  <a:pt x="7262" y="6130"/>
                </a:cubicBezTo>
                <a:cubicBezTo>
                  <a:pt x="9540" y="3906"/>
                  <a:pt x="7994" y="55"/>
                  <a:pt x="4794" y="0"/>
                </a:cubicBezTo>
                <a:cubicBezTo>
                  <a:pt x="4783"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0"/>
          <p:cNvSpPr/>
          <p:nvPr/>
        </p:nvSpPr>
        <p:spPr>
          <a:xfrm rot="2180020">
            <a:off x="2806137" y="4666245"/>
            <a:ext cx="55951" cy="50277"/>
          </a:xfrm>
          <a:custGeom>
            <a:rect b="b" l="l" r="r" t="t"/>
            <a:pathLst>
              <a:path extrusionOk="0" h="7239" w="8056">
                <a:moveTo>
                  <a:pt x="4035" y="1"/>
                </a:moveTo>
                <a:cubicBezTo>
                  <a:pt x="3185" y="1"/>
                  <a:pt x="2336" y="334"/>
                  <a:pt x="1628" y="1004"/>
                </a:cubicBezTo>
                <a:cubicBezTo>
                  <a:pt x="136" y="2387"/>
                  <a:pt x="0" y="4557"/>
                  <a:pt x="1411" y="6049"/>
                </a:cubicBezTo>
                <a:cubicBezTo>
                  <a:pt x="2098" y="6837"/>
                  <a:pt x="3066" y="7239"/>
                  <a:pt x="4038" y="7239"/>
                </a:cubicBezTo>
                <a:cubicBezTo>
                  <a:pt x="4906" y="7239"/>
                  <a:pt x="5777" y="6918"/>
                  <a:pt x="6456" y="6266"/>
                </a:cubicBezTo>
                <a:cubicBezTo>
                  <a:pt x="7975" y="4937"/>
                  <a:pt x="8056" y="2631"/>
                  <a:pt x="6673" y="1221"/>
                </a:cubicBezTo>
                <a:cubicBezTo>
                  <a:pt x="5918" y="409"/>
                  <a:pt x="4975" y="1"/>
                  <a:pt x="403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0"/>
          <p:cNvSpPr/>
          <p:nvPr/>
        </p:nvSpPr>
        <p:spPr>
          <a:xfrm rot="2180020">
            <a:off x="3045717" y="4629115"/>
            <a:ext cx="66210" cy="49978"/>
          </a:xfrm>
          <a:custGeom>
            <a:rect b="b" l="l" r="r" t="t"/>
            <a:pathLst>
              <a:path extrusionOk="0" h="7196" w="9533">
                <a:moveTo>
                  <a:pt x="4780" y="0"/>
                </a:moveTo>
                <a:cubicBezTo>
                  <a:pt x="3878" y="0"/>
                  <a:pt x="2971" y="346"/>
                  <a:pt x="2279" y="1038"/>
                </a:cubicBezTo>
                <a:cubicBezTo>
                  <a:pt x="1" y="3262"/>
                  <a:pt x="1520" y="7141"/>
                  <a:pt x="4720" y="7195"/>
                </a:cubicBezTo>
                <a:cubicBezTo>
                  <a:pt x="4743" y="7196"/>
                  <a:pt x="4765" y="7196"/>
                  <a:pt x="4787" y="7196"/>
                </a:cubicBezTo>
                <a:cubicBezTo>
                  <a:pt x="7917" y="7196"/>
                  <a:pt x="9533" y="3409"/>
                  <a:pt x="7324" y="1119"/>
                </a:cubicBezTo>
                <a:cubicBezTo>
                  <a:pt x="6647" y="373"/>
                  <a:pt x="5717" y="0"/>
                  <a:pt x="478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0"/>
          <p:cNvSpPr/>
          <p:nvPr/>
        </p:nvSpPr>
        <p:spPr>
          <a:xfrm rot="2180020">
            <a:off x="3994970" y="5110167"/>
            <a:ext cx="66446" cy="49930"/>
          </a:xfrm>
          <a:custGeom>
            <a:rect b="b" l="l" r="r" t="t"/>
            <a:pathLst>
              <a:path extrusionOk="0" h="7189" w="9567">
                <a:moveTo>
                  <a:pt x="4765" y="0"/>
                </a:moveTo>
                <a:cubicBezTo>
                  <a:pt x="3855" y="0"/>
                  <a:pt x="2950" y="360"/>
                  <a:pt x="2278" y="1085"/>
                </a:cubicBezTo>
                <a:cubicBezTo>
                  <a:pt x="0" y="3337"/>
                  <a:pt x="1573" y="7188"/>
                  <a:pt x="4774" y="7188"/>
                </a:cubicBezTo>
                <a:cubicBezTo>
                  <a:pt x="4785" y="7188"/>
                  <a:pt x="4796" y="7188"/>
                  <a:pt x="4807" y="7188"/>
                </a:cubicBezTo>
                <a:cubicBezTo>
                  <a:pt x="7959" y="7188"/>
                  <a:pt x="9567" y="3356"/>
                  <a:pt x="7324" y="1112"/>
                </a:cubicBezTo>
                <a:cubicBezTo>
                  <a:pt x="6625" y="373"/>
                  <a:pt x="5693" y="0"/>
                  <a:pt x="476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0"/>
          <p:cNvSpPr/>
          <p:nvPr/>
        </p:nvSpPr>
        <p:spPr>
          <a:xfrm rot="2180020">
            <a:off x="4239595" y="5072825"/>
            <a:ext cx="66154" cy="50062"/>
          </a:xfrm>
          <a:custGeom>
            <a:rect b="b" l="l" r="r" t="t"/>
            <a:pathLst>
              <a:path extrusionOk="0" h="7208" w="9525">
                <a:moveTo>
                  <a:pt x="4761" y="0"/>
                </a:moveTo>
                <a:cubicBezTo>
                  <a:pt x="3895" y="0"/>
                  <a:pt x="3027" y="340"/>
                  <a:pt x="2306" y="1022"/>
                </a:cubicBezTo>
                <a:cubicBezTo>
                  <a:pt x="0" y="3219"/>
                  <a:pt x="1492" y="7125"/>
                  <a:pt x="4665" y="7206"/>
                </a:cubicBezTo>
                <a:cubicBezTo>
                  <a:pt x="4699" y="7207"/>
                  <a:pt x="4732" y="7208"/>
                  <a:pt x="4766" y="7208"/>
                </a:cubicBezTo>
                <a:cubicBezTo>
                  <a:pt x="7901" y="7208"/>
                  <a:pt x="9525" y="3439"/>
                  <a:pt x="7351" y="1158"/>
                </a:cubicBezTo>
                <a:cubicBezTo>
                  <a:pt x="6608" y="387"/>
                  <a:pt x="5685" y="0"/>
                  <a:pt x="4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0"/>
          <p:cNvSpPr/>
          <p:nvPr/>
        </p:nvSpPr>
        <p:spPr>
          <a:xfrm rot="2180020">
            <a:off x="3402011" y="5325966"/>
            <a:ext cx="66265" cy="49999"/>
          </a:xfrm>
          <a:custGeom>
            <a:rect b="b" l="l" r="r" t="t"/>
            <a:pathLst>
              <a:path extrusionOk="0" h="7199" w="9541">
                <a:moveTo>
                  <a:pt x="4760" y="0"/>
                </a:moveTo>
                <a:cubicBezTo>
                  <a:pt x="1582" y="0"/>
                  <a:pt x="1" y="3833"/>
                  <a:pt x="2244" y="6076"/>
                </a:cubicBezTo>
                <a:cubicBezTo>
                  <a:pt x="2926" y="6826"/>
                  <a:pt x="3853" y="7198"/>
                  <a:pt x="4780" y="7198"/>
                </a:cubicBezTo>
                <a:cubicBezTo>
                  <a:pt x="5697" y="7198"/>
                  <a:pt x="6614" y="6832"/>
                  <a:pt x="7289" y="6103"/>
                </a:cubicBezTo>
                <a:cubicBezTo>
                  <a:pt x="9541" y="3852"/>
                  <a:pt x="7967" y="0"/>
                  <a:pt x="4794" y="0"/>
                </a:cubicBezTo>
                <a:cubicBezTo>
                  <a:pt x="4783" y="0"/>
                  <a:pt x="4772"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0"/>
          <p:cNvSpPr/>
          <p:nvPr/>
        </p:nvSpPr>
        <p:spPr>
          <a:xfrm rot="2180020">
            <a:off x="3646558" y="5288625"/>
            <a:ext cx="66397" cy="50034"/>
          </a:xfrm>
          <a:custGeom>
            <a:rect b="b" l="l" r="r" t="t"/>
            <a:pathLst>
              <a:path extrusionOk="0" h="7204" w="9560">
                <a:moveTo>
                  <a:pt x="4773" y="1"/>
                </a:moveTo>
                <a:cubicBezTo>
                  <a:pt x="1643" y="1"/>
                  <a:pt x="1" y="3788"/>
                  <a:pt x="2209" y="6050"/>
                </a:cubicBezTo>
                <a:cubicBezTo>
                  <a:pt x="2892" y="6817"/>
                  <a:pt x="3840" y="7204"/>
                  <a:pt x="4788" y="7204"/>
                </a:cubicBezTo>
                <a:cubicBezTo>
                  <a:pt x="5685" y="7204"/>
                  <a:pt x="6582" y="6857"/>
                  <a:pt x="7254" y="6159"/>
                </a:cubicBezTo>
                <a:cubicBezTo>
                  <a:pt x="9560" y="3934"/>
                  <a:pt x="8014" y="56"/>
                  <a:pt x="4840" y="1"/>
                </a:cubicBezTo>
                <a:cubicBezTo>
                  <a:pt x="4818" y="1"/>
                  <a:pt x="4796" y="1"/>
                  <a:pt x="477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0"/>
          <p:cNvSpPr/>
          <p:nvPr/>
        </p:nvSpPr>
        <p:spPr>
          <a:xfrm rot="2180020">
            <a:off x="3891345" y="5251100"/>
            <a:ext cx="66265" cy="49958"/>
          </a:xfrm>
          <a:custGeom>
            <a:rect b="b" l="l" r="r" t="t"/>
            <a:pathLst>
              <a:path extrusionOk="0" h="7193" w="9541">
                <a:moveTo>
                  <a:pt x="4768" y="1"/>
                </a:moveTo>
                <a:cubicBezTo>
                  <a:pt x="3836" y="1"/>
                  <a:pt x="2905" y="374"/>
                  <a:pt x="2217" y="1116"/>
                </a:cubicBezTo>
                <a:cubicBezTo>
                  <a:pt x="1" y="3387"/>
                  <a:pt x="1609" y="7192"/>
                  <a:pt x="4787" y="7192"/>
                </a:cubicBezTo>
                <a:cubicBezTo>
                  <a:pt x="4799" y="7192"/>
                  <a:pt x="4810" y="7192"/>
                  <a:pt x="4821" y="7192"/>
                </a:cubicBezTo>
                <a:cubicBezTo>
                  <a:pt x="7995" y="7165"/>
                  <a:pt x="9541" y="3286"/>
                  <a:pt x="7262" y="1062"/>
                </a:cubicBezTo>
                <a:cubicBezTo>
                  <a:pt x="6580" y="353"/>
                  <a:pt x="5674" y="1"/>
                  <a:pt x="4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0"/>
          <p:cNvSpPr/>
          <p:nvPr/>
        </p:nvSpPr>
        <p:spPr>
          <a:xfrm rot="2180020">
            <a:off x="4140892" y="5213847"/>
            <a:ext cx="56333" cy="50992"/>
          </a:xfrm>
          <a:custGeom>
            <a:rect b="b" l="l" r="r" t="t"/>
            <a:pathLst>
              <a:path extrusionOk="0" h="7342" w="8111">
                <a:moveTo>
                  <a:pt x="4006" y="0"/>
                </a:moveTo>
                <a:cubicBezTo>
                  <a:pt x="3156" y="0"/>
                  <a:pt x="2308" y="327"/>
                  <a:pt x="1601" y="983"/>
                </a:cubicBezTo>
                <a:cubicBezTo>
                  <a:pt x="82" y="2393"/>
                  <a:pt x="1" y="4536"/>
                  <a:pt x="1384" y="6028"/>
                </a:cubicBezTo>
                <a:cubicBezTo>
                  <a:pt x="2090" y="6896"/>
                  <a:pt x="3109" y="7341"/>
                  <a:pt x="4135" y="7341"/>
                </a:cubicBezTo>
                <a:cubicBezTo>
                  <a:pt x="5000" y="7341"/>
                  <a:pt x="5870" y="7025"/>
                  <a:pt x="6565" y="6380"/>
                </a:cubicBezTo>
                <a:cubicBezTo>
                  <a:pt x="8084" y="4997"/>
                  <a:pt x="8111" y="2637"/>
                  <a:pt x="6646" y="1200"/>
                </a:cubicBezTo>
                <a:cubicBezTo>
                  <a:pt x="5890" y="401"/>
                  <a:pt x="4947" y="0"/>
                  <a:pt x="400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0"/>
          <p:cNvSpPr/>
          <p:nvPr/>
        </p:nvSpPr>
        <p:spPr>
          <a:xfrm rot="2180020">
            <a:off x="4380405" y="5176476"/>
            <a:ext cx="66397" cy="50055"/>
          </a:xfrm>
          <a:custGeom>
            <a:rect b="b" l="l" r="r" t="t"/>
            <a:pathLst>
              <a:path extrusionOk="0" h="7207" w="9560">
                <a:moveTo>
                  <a:pt x="4794" y="1"/>
                </a:moveTo>
                <a:cubicBezTo>
                  <a:pt x="3897" y="1"/>
                  <a:pt x="2994" y="347"/>
                  <a:pt x="2306" y="1049"/>
                </a:cubicBezTo>
                <a:cubicBezTo>
                  <a:pt x="0" y="3246"/>
                  <a:pt x="1546" y="7152"/>
                  <a:pt x="4720" y="7206"/>
                </a:cubicBezTo>
                <a:cubicBezTo>
                  <a:pt x="4742" y="7207"/>
                  <a:pt x="4765" y="7207"/>
                  <a:pt x="4787" y="7207"/>
                </a:cubicBezTo>
                <a:cubicBezTo>
                  <a:pt x="7943" y="7207"/>
                  <a:pt x="9559" y="3420"/>
                  <a:pt x="7351" y="1131"/>
                </a:cubicBezTo>
                <a:cubicBezTo>
                  <a:pt x="6671" y="381"/>
                  <a:pt x="5735" y="1"/>
                  <a:pt x="479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0"/>
          <p:cNvSpPr/>
          <p:nvPr/>
        </p:nvSpPr>
        <p:spPr>
          <a:xfrm rot="2180020">
            <a:off x="3543026" y="5429479"/>
            <a:ext cx="66314" cy="50117"/>
          </a:xfrm>
          <a:custGeom>
            <a:rect b="b" l="l" r="r" t="t"/>
            <a:pathLst>
              <a:path extrusionOk="0" h="7216" w="9548">
                <a:moveTo>
                  <a:pt x="4747" y="0"/>
                </a:moveTo>
                <a:cubicBezTo>
                  <a:pt x="1573" y="27"/>
                  <a:pt x="0" y="3879"/>
                  <a:pt x="2251" y="6130"/>
                </a:cubicBezTo>
                <a:cubicBezTo>
                  <a:pt x="2937" y="6856"/>
                  <a:pt x="3848" y="7215"/>
                  <a:pt x="4759" y="7215"/>
                </a:cubicBezTo>
                <a:cubicBezTo>
                  <a:pt x="5686" y="7215"/>
                  <a:pt x="6612" y="6842"/>
                  <a:pt x="7296" y="6103"/>
                </a:cubicBezTo>
                <a:cubicBezTo>
                  <a:pt x="9548" y="3852"/>
                  <a:pt x="7947" y="0"/>
                  <a:pt x="474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0"/>
          <p:cNvSpPr/>
          <p:nvPr/>
        </p:nvSpPr>
        <p:spPr>
          <a:xfrm rot="2180020">
            <a:off x="3792689" y="5391913"/>
            <a:ext cx="56146" cy="50284"/>
          </a:xfrm>
          <a:custGeom>
            <a:rect b="b" l="l" r="r" t="t"/>
            <a:pathLst>
              <a:path extrusionOk="0" h="7240" w="8084">
                <a:moveTo>
                  <a:pt x="4012" y="1"/>
                </a:moveTo>
                <a:cubicBezTo>
                  <a:pt x="3198" y="1"/>
                  <a:pt x="2389" y="303"/>
                  <a:pt x="1709" y="921"/>
                </a:cubicBezTo>
                <a:cubicBezTo>
                  <a:pt x="163" y="2305"/>
                  <a:pt x="0" y="4448"/>
                  <a:pt x="1357" y="5966"/>
                </a:cubicBezTo>
                <a:cubicBezTo>
                  <a:pt x="2110" y="6808"/>
                  <a:pt x="3087" y="7240"/>
                  <a:pt x="4067" y="7240"/>
                </a:cubicBezTo>
                <a:cubicBezTo>
                  <a:pt x="4888" y="7240"/>
                  <a:pt x="5709" y="6937"/>
                  <a:pt x="6402" y="6319"/>
                </a:cubicBezTo>
                <a:cubicBezTo>
                  <a:pt x="7893" y="4990"/>
                  <a:pt x="8083" y="2793"/>
                  <a:pt x="6727" y="1274"/>
                </a:cubicBezTo>
                <a:cubicBezTo>
                  <a:pt x="5959" y="433"/>
                  <a:pt x="4983" y="1"/>
                  <a:pt x="401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0"/>
          <p:cNvSpPr/>
          <p:nvPr/>
        </p:nvSpPr>
        <p:spPr>
          <a:xfrm rot="2180020">
            <a:off x="4037535" y="5354678"/>
            <a:ext cx="55771" cy="50208"/>
          </a:xfrm>
          <a:custGeom>
            <a:rect b="b" l="l" r="r" t="t"/>
            <a:pathLst>
              <a:path extrusionOk="0" h="7229" w="8030">
                <a:moveTo>
                  <a:pt x="3995" y="0"/>
                </a:moveTo>
                <a:cubicBezTo>
                  <a:pt x="3149" y="0"/>
                  <a:pt x="2305" y="328"/>
                  <a:pt x="1601" y="994"/>
                </a:cubicBezTo>
                <a:cubicBezTo>
                  <a:pt x="82" y="2431"/>
                  <a:pt x="1" y="4547"/>
                  <a:pt x="1384" y="6039"/>
                </a:cubicBezTo>
                <a:cubicBezTo>
                  <a:pt x="2129" y="6827"/>
                  <a:pt x="3086" y="7229"/>
                  <a:pt x="4043" y="7229"/>
                </a:cubicBezTo>
                <a:cubicBezTo>
                  <a:pt x="4898" y="7229"/>
                  <a:pt x="5752" y="6908"/>
                  <a:pt x="6456" y="6256"/>
                </a:cubicBezTo>
                <a:cubicBezTo>
                  <a:pt x="7948" y="4954"/>
                  <a:pt x="8029" y="2648"/>
                  <a:pt x="6646" y="1211"/>
                </a:cubicBezTo>
                <a:cubicBezTo>
                  <a:pt x="5887" y="409"/>
                  <a:pt x="4940" y="0"/>
                  <a:pt x="399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0"/>
          <p:cNvSpPr/>
          <p:nvPr/>
        </p:nvSpPr>
        <p:spPr>
          <a:xfrm rot="2180020">
            <a:off x="4276875" y="5317476"/>
            <a:ext cx="66397" cy="49937"/>
          </a:xfrm>
          <a:custGeom>
            <a:rect b="b" l="l" r="r" t="t"/>
            <a:pathLst>
              <a:path extrusionOk="0" h="7190" w="9560">
                <a:moveTo>
                  <a:pt x="4773" y="1"/>
                </a:moveTo>
                <a:cubicBezTo>
                  <a:pt x="3837" y="1"/>
                  <a:pt x="2900" y="381"/>
                  <a:pt x="2209" y="1141"/>
                </a:cubicBezTo>
                <a:cubicBezTo>
                  <a:pt x="1" y="3403"/>
                  <a:pt x="1617" y="7190"/>
                  <a:pt x="4773" y="7190"/>
                </a:cubicBezTo>
                <a:cubicBezTo>
                  <a:pt x="4795" y="7190"/>
                  <a:pt x="4818" y="7190"/>
                  <a:pt x="4840" y="7189"/>
                </a:cubicBezTo>
                <a:cubicBezTo>
                  <a:pt x="8014" y="7135"/>
                  <a:pt x="9560" y="3256"/>
                  <a:pt x="7254" y="1059"/>
                </a:cubicBezTo>
                <a:cubicBezTo>
                  <a:pt x="6575" y="354"/>
                  <a:pt x="5675" y="1"/>
                  <a:pt x="477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0"/>
          <p:cNvSpPr/>
          <p:nvPr/>
        </p:nvSpPr>
        <p:spPr>
          <a:xfrm rot="2180020">
            <a:off x="3683776" y="5533218"/>
            <a:ext cx="66314" cy="50020"/>
          </a:xfrm>
          <a:custGeom>
            <a:rect b="b" l="l" r="r" t="t"/>
            <a:pathLst>
              <a:path extrusionOk="0" h="7202" w="9548">
                <a:moveTo>
                  <a:pt x="4774" y="0"/>
                </a:moveTo>
                <a:cubicBezTo>
                  <a:pt x="1600" y="0"/>
                  <a:pt x="0" y="3852"/>
                  <a:pt x="2251" y="6103"/>
                </a:cubicBezTo>
                <a:cubicBezTo>
                  <a:pt x="2929" y="6836"/>
                  <a:pt x="3852" y="7202"/>
                  <a:pt x="4774" y="7202"/>
                </a:cubicBezTo>
                <a:cubicBezTo>
                  <a:pt x="5696" y="7202"/>
                  <a:pt x="6618" y="6836"/>
                  <a:pt x="7296" y="6103"/>
                </a:cubicBezTo>
                <a:cubicBezTo>
                  <a:pt x="9548" y="3852"/>
                  <a:pt x="7974" y="0"/>
                  <a:pt x="477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0"/>
          <p:cNvSpPr/>
          <p:nvPr/>
        </p:nvSpPr>
        <p:spPr>
          <a:xfrm rot="2180020">
            <a:off x="3928717" y="5495701"/>
            <a:ext cx="66210" cy="50055"/>
          </a:xfrm>
          <a:custGeom>
            <a:rect b="b" l="l" r="r" t="t"/>
            <a:pathLst>
              <a:path extrusionOk="0" h="7207" w="9533">
                <a:moveTo>
                  <a:pt x="4749" y="1"/>
                </a:moveTo>
                <a:cubicBezTo>
                  <a:pt x="3805" y="1"/>
                  <a:pt x="2862" y="381"/>
                  <a:pt x="2182" y="1130"/>
                </a:cubicBezTo>
                <a:cubicBezTo>
                  <a:pt x="1" y="3420"/>
                  <a:pt x="1617" y="7207"/>
                  <a:pt x="4773" y="7207"/>
                </a:cubicBezTo>
                <a:cubicBezTo>
                  <a:pt x="4795" y="7207"/>
                  <a:pt x="4818" y="7207"/>
                  <a:pt x="4840" y="7206"/>
                </a:cubicBezTo>
                <a:cubicBezTo>
                  <a:pt x="8014" y="7125"/>
                  <a:pt x="9533" y="3246"/>
                  <a:pt x="7227" y="1049"/>
                </a:cubicBezTo>
                <a:cubicBezTo>
                  <a:pt x="6552" y="347"/>
                  <a:pt x="5650" y="1"/>
                  <a:pt x="474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0"/>
          <p:cNvSpPr/>
          <p:nvPr/>
        </p:nvSpPr>
        <p:spPr>
          <a:xfrm rot="2180020">
            <a:off x="4173108" y="5458378"/>
            <a:ext cx="66397" cy="49958"/>
          </a:xfrm>
          <a:custGeom>
            <a:rect b="b" l="l" r="r" t="t"/>
            <a:pathLst>
              <a:path extrusionOk="0" h="7193" w="9560">
                <a:moveTo>
                  <a:pt x="4794" y="0"/>
                </a:moveTo>
                <a:cubicBezTo>
                  <a:pt x="3897" y="0"/>
                  <a:pt x="2994" y="346"/>
                  <a:pt x="2306" y="1035"/>
                </a:cubicBezTo>
                <a:cubicBezTo>
                  <a:pt x="0" y="3259"/>
                  <a:pt x="1546" y="7138"/>
                  <a:pt x="4720" y="7192"/>
                </a:cubicBezTo>
                <a:cubicBezTo>
                  <a:pt x="4742" y="7193"/>
                  <a:pt x="4765" y="7193"/>
                  <a:pt x="4787" y="7193"/>
                </a:cubicBezTo>
                <a:cubicBezTo>
                  <a:pt x="7943" y="7193"/>
                  <a:pt x="9559" y="3406"/>
                  <a:pt x="7351" y="1144"/>
                </a:cubicBezTo>
                <a:cubicBezTo>
                  <a:pt x="6671" y="380"/>
                  <a:pt x="5735" y="0"/>
                  <a:pt x="479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0"/>
          <p:cNvSpPr/>
          <p:nvPr/>
        </p:nvSpPr>
        <p:spPr>
          <a:xfrm rot="2180020">
            <a:off x="3830180" y="5636595"/>
            <a:ext cx="55958" cy="50298"/>
          </a:xfrm>
          <a:custGeom>
            <a:rect b="b" l="l" r="r" t="t"/>
            <a:pathLst>
              <a:path extrusionOk="0" h="7242" w="8057">
                <a:moveTo>
                  <a:pt x="4006" y="1"/>
                </a:moveTo>
                <a:cubicBezTo>
                  <a:pt x="3156" y="1"/>
                  <a:pt x="2308" y="328"/>
                  <a:pt x="1601" y="984"/>
                </a:cubicBezTo>
                <a:cubicBezTo>
                  <a:pt x="109" y="2394"/>
                  <a:pt x="1" y="4564"/>
                  <a:pt x="1384" y="6056"/>
                </a:cubicBezTo>
                <a:cubicBezTo>
                  <a:pt x="2083" y="6840"/>
                  <a:pt x="3051" y="7242"/>
                  <a:pt x="4021" y="7242"/>
                </a:cubicBezTo>
                <a:cubicBezTo>
                  <a:pt x="4897" y="7242"/>
                  <a:pt x="5774" y="6915"/>
                  <a:pt x="6456" y="6246"/>
                </a:cubicBezTo>
                <a:cubicBezTo>
                  <a:pt x="7948" y="4944"/>
                  <a:pt x="8056" y="2638"/>
                  <a:pt x="6646" y="1201"/>
                </a:cubicBezTo>
                <a:cubicBezTo>
                  <a:pt x="5890" y="402"/>
                  <a:pt x="4947" y="1"/>
                  <a:pt x="400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0"/>
          <p:cNvSpPr/>
          <p:nvPr/>
        </p:nvSpPr>
        <p:spPr>
          <a:xfrm rot="2180020">
            <a:off x="4069642" y="5599243"/>
            <a:ext cx="66154" cy="50138"/>
          </a:xfrm>
          <a:custGeom>
            <a:rect b="b" l="l" r="r" t="t"/>
            <a:pathLst>
              <a:path extrusionOk="0" h="7219" w="9525">
                <a:moveTo>
                  <a:pt x="4739" y="1"/>
                </a:moveTo>
                <a:cubicBezTo>
                  <a:pt x="3881" y="1"/>
                  <a:pt x="3024" y="341"/>
                  <a:pt x="2306" y="1033"/>
                </a:cubicBezTo>
                <a:cubicBezTo>
                  <a:pt x="0" y="3230"/>
                  <a:pt x="1492" y="7136"/>
                  <a:pt x="4666" y="7217"/>
                </a:cubicBezTo>
                <a:cubicBezTo>
                  <a:pt x="4699" y="7218"/>
                  <a:pt x="4732" y="7218"/>
                  <a:pt x="4765" y="7218"/>
                </a:cubicBezTo>
                <a:cubicBezTo>
                  <a:pt x="7874" y="7218"/>
                  <a:pt x="9525" y="3450"/>
                  <a:pt x="7351" y="1169"/>
                </a:cubicBezTo>
                <a:cubicBezTo>
                  <a:pt x="6591" y="395"/>
                  <a:pt x="5664" y="1"/>
                  <a:pt x="473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0"/>
          <p:cNvSpPr/>
          <p:nvPr/>
        </p:nvSpPr>
        <p:spPr>
          <a:xfrm rot="2180020">
            <a:off x="3965917" y="5740273"/>
            <a:ext cx="66397" cy="49937"/>
          </a:xfrm>
          <a:custGeom>
            <a:rect b="b" l="l" r="r" t="t"/>
            <a:pathLst>
              <a:path extrusionOk="0" h="7190" w="9560">
                <a:moveTo>
                  <a:pt x="4773" y="1"/>
                </a:moveTo>
                <a:cubicBezTo>
                  <a:pt x="3837" y="1"/>
                  <a:pt x="2900" y="381"/>
                  <a:pt x="2209" y="1140"/>
                </a:cubicBezTo>
                <a:cubicBezTo>
                  <a:pt x="1" y="3403"/>
                  <a:pt x="1617" y="7190"/>
                  <a:pt x="4773" y="7190"/>
                </a:cubicBezTo>
                <a:cubicBezTo>
                  <a:pt x="4795" y="7190"/>
                  <a:pt x="4818" y="7189"/>
                  <a:pt x="4840" y="7189"/>
                </a:cubicBezTo>
                <a:cubicBezTo>
                  <a:pt x="8014" y="7135"/>
                  <a:pt x="9560" y="3256"/>
                  <a:pt x="7254" y="1059"/>
                </a:cubicBezTo>
                <a:cubicBezTo>
                  <a:pt x="6575" y="354"/>
                  <a:pt x="5675" y="1"/>
                  <a:pt x="477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0"/>
          <p:cNvSpPr/>
          <p:nvPr/>
        </p:nvSpPr>
        <p:spPr>
          <a:xfrm rot="2180020">
            <a:off x="3821851" y="4761854"/>
            <a:ext cx="56146" cy="50221"/>
          </a:xfrm>
          <a:custGeom>
            <a:rect b="b" l="l" r="r" t="t"/>
            <a:pathLst>
              <a:path extrusionOk="0" h="7231" w="8084">
                <a:moveTo>
                  <a:pt x="4023" y="1"/>
                </a:moveTo>
                <a:cubicBezTo>
                  <a:pt x="3204" y="1"/>
                  <a:pt x="2389" y="304"/>
                  <a:pt x="1709" y="922"/>
                </a:cubicBezTo>
                <a:cubicBezTo>
                  <a:pt x="190" y="2278"/>
                  <a:pt x="0" y="4448"/>
                  <a:pt x="1329" y="5967"/>
                </a:cubicBezTo>
                <a:cubicBezTo>
                  <a:pt x="2056" y="6797"/>
                  <a:pt x="3051" y="7231"/>
                  <a:pt x="4052" y="7231"/>
                </a:cubicBezTo>
                <a:cubicBezTo>
                  <a:pt x="4881" y="7231"/>
                  <a:pt x="5714" y="6934"/>
                  <a:pt x="6402" y="6319"/>
                </a:cubicBezTo>
                <a:cubicBezTo>
                  <a:pt x="7893" y="4990"/>
                  <a:pt x="8083" y="2766"/>
                  <a:pt x="6754" y="1274"/>
                </a:cubicBezTo>
                <a:cubicBezTo>
                  <a:pt x="5987" y="433"/>
                  <a:pt x="5002" y="1"/>
                  <a:pt x="402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0"/>
          <p:cNvSpPr/>
          <p:nvPr/>
        </p:nvSpPr>
        <p:spPr>
          <a:xfrm rot="2180020">
            <a:off x="3713184" y="4902805"/>
            <a:ext cx="66154" cy="49944"/>
          </a:xfrm>
          <a:custGeom>
            <a:rect b="b" l="l" r="r" t="t"/>
            <a:pathLst>
              <a:path extrusionOk="0" h="7191" w="9525">
                <a:moveTo>
                  <a:pt x="4787" y="1"/>
                </a:moveTo>
                <a:cubicBezTo>
                  <a:pt x="3885" y="1"/>
                  <a:pt x="2984" y="354"/>
                  <a:pt x="2306" y="1059"/>
                </a:cubicBezTo>
                <a:cubicBezTo>
                  <a:pt x="0" y="3256"/>
                  <a:pt x="1519" y="7135"/>
                  <a:pt x="4692" y="7189"/>
                </a:cubicBezTo>
                <a:cubicBezTo>
                  <a:pt x="4726" y="7190"/>
                  <a:pt x="4759" y="7190"/>
                  <a:pt x="4792" y="7190"/>
                </a:cubicBezTo>
                <a:cubicBezTo>
                  <a:pt x="7927" y="7190"/>
                  <a:pt x="9525" y="3395"/>
                  <a:pt x="7351" y="1141"/>
                </a:cubicBezTo>
                <a:cubicBezTo>
                  <a:pt x="6660" y="381"/>
                  <a:pt x="5723" y="1"/>
                  <a:pt x="478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0"/>
          <p:cNvSpPr/>
          <p:nvPr/>
        </p:nvSpPr>
        <p:spPr>
          <a:xfrm rot="2180020">
            <a:off x="3957609" y="4865493"/>
            <a:ext cx="66453" cy="50096"/>
          </a:xfrm>
          <a:custGeom>
            <a:rect b="b" l="l" r="r" t="t"/>
            <a:pathLst>
              <a:path extrusionOk="0" h="7213" w="9568">
                <a:moveTo>
                  <a:pt x="4791" y="1"/>
                </a:moveTo>
                <a:cubicBezTo>
                  <a:pt x="3881" y="1"/>
                  <a:pt x="2975" y="360"/>
                  <a:pt x="2307" y="1082"/>
                </a:cubicBezTo>
                <a:cubicBezTo>
                  <a:pt x="1" y="3306"/>
                  <a:pt x="1574" y="7185"/>
                  <a:pt x="4748" y="7212"/>
                </a:cubicBezTo>
                <a:cubicBezTo>
                  <a:pt x="4759" y="7212"/>
                  <a:pt x="4770" y="7212"/>
                  <a:pt x="4781" y="7212"/>
                </a:cubicBezTo>
                <a:cubicBezTo>
                  <a:pt x="7960" y="7212"/>
                  <a:pt x="9568" y="3407"/>
                  <a:pt x="7352" y="1137"/>
                </a:cubicBezTo>
                <a:cubicBezTo>
                  <a:pt x="6664" y="380"/>
                  <a:pt x="5726" y="1"/>
                  <a:pt x="479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0"/>
          <p:cNvSpPr/>
          <p:nvPr/>
        </p:nvSpPr>
        <p:spPr>
          <a:xfrm rot="2180020">
            <a:off x="3609362" y="5043991"/>
            <a:ext cx="66265" cy="50096"/>
          </a:xfrm>
          <a:custGeom>
            <a:rect b="b" l="l" r="r" t="t"/>
            <a:pathLst>
              <a:path extrusionOk="0" h="7213" w="9541">
                <a:moveTo>
                  <a:pt x="4787" y="0"/>
                </a:moveTo>
                <a:cubicBezTo>
                  <a:pt x="1609" y="0"/>
                  <a:pt x="1" y="3806"/>
                  <a:pt x="2217" y="6076"/>
                </a:cubicBezTo>
                <a:cubicBezTo>
                  <a:pt x="2905" y="6832"/>
                  <a:pt x="3836" y="7212"/>
                  <a:pt x="4767" y="7212"/>
                </a:cubicBezTo>
                <a:cubicBezTo>
                  <a:pt x="5674" y="7212"/>
                  <a:pt x="6580" y="6853"/>
                  <a:pt x="7262" y="6130"/>
                </a:cubicBezTo>
                <a:cubicBezTo>
                  <a:pt x="9541" y="3906"/>
                  <a:pt x="7995" y="28"/>
                  <a:pt x="4821" y="0"/>
                </a:cubicBezTo>
                <a:cubicBezTo>
                  <a:pt x="4810" y="0"/>
                  <a:pt x="4798" y="0"/>
                  <a:pt x="478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0"/>
          <p:cNvSpPr/>
          <p:nvPr/>
        </p:nvSpPr>
        <p:spPr>
          <a:xfrm rot="2180020">
            <a:off x="3859179" y="5006427"/>
            <a:ext cx="55958" cy="50263"/>
          </a:xfrm>
          <a:custGeom>
            <a:rect b="b" l="l" r="r" t="t"/>
            <a:pathLst>
              <a:path extrusionOk="0" h="7237" w="8057">
                <a:moveTo>
                  <a:pt x="4023" y="0"/>
                </a:moveTo>
                <a:cubicBezTo>
                  <a:pt x="3177" y="0"/>
                  <a:pt x="2335" y="327"/>
                  <a:pt x="1628" y="983"/>
                </a:cubicBezTo>
                <a:cubicBezTo>
                  <a:pt x="109" y="2393"/>
                  <a:pt x="0" y="4536"/>
                  <a:pt x="1411" y="6028"/>
                </a:cubicBezTo>
                <a:cubicBezTo>
                  <a:pt x="2123" y="6827"/>
                  <a:pt x="3107" y="7237"/>
                  <a:pt x="4097" y="7237"/>
                </a:cubicBezTo>
                <a:cubicBezTo>
                  <a:pt x="4955" y="7237"/>
                  <a:pt x="5817" y="6929"/>
                  <a:pt x="6510" y="6299"/>
                </a:cubicBezTo>
                <a:cubicBezTo>
                  <a:pt x="7975" y="4943"/>
                  <a:pt x="8056" y="2637"/>
                  <a:pt x="6673" y="1200"/>
                </a:cubicBezTo>
                <a:cubicBezTo>
                  <a:pt x="5903" y="401"/>
                  <a:pt x="4961" y="0"/>
                  <a:pt x="402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0"/>
          <p:cNvSpPr/>
          <p:nvPr/>
        </p:nvSpPr>
        <p:spPr>
          <a:xfrm rot="2180020">
            <a:off x="4098678" y="4969128"/>
            <a:ext cx="66258" cy="49930"/>
          </a:xfrm>
          <a:custGeom>
            <a:rect b="b" l="l" r="r" t="t"/>
            <a:pathLst>
              <a:path extrusionOk="0" h="7189" w="9540">
                <a:moveTo>
                  <a:pt x="4765" y="0"/>
                </a:moveTo>
                <a:cubicBezTo>
                  <a:pt x="3855" y="0"/>
                  <a:pt x="2950" y="360"/>
                  <a:pt x="2278" y="1085"/>
                </a:cubicBezTo>
                <a:cubicBezTo>
                  <a:pt x="0" y="3309"/>
                  <a:pt x="1573" y="7188"/>
                  <a:pt x="4774" y="7188"/>
                </a:cubicBezTo>
                <a:cubicBezTo>
                  <a:pt x="4785" y="7188"/>
                  <a:pt x="4796" y="7188"/>
                  <a:pt x="4807" y="7188"/>
                </a:cubicBezTo>
                <a:cubicBezTo>
                  <a:pt x="7959" y="7188"/>
                  <a:pt x="9540" y="3356"/>
                  <a:pt x="7324" y="1112"/>
                </a:cubicBezTo>
                <a:cubicBezTo>
                  <a:pt x="6625" y="373"/>
                  <a:pt x="5693" y="0"/>
                  <a:pt x="476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0"/>
          <p:cNvSpPr/>
          <p:nvPr/>
        </p:nvSpPr>
        <p:spPr>
          <a:xfrm rot="2180020">
            <a:off x="3511029" y="5184689"/>
            <a:ext cx="55958" cy="50347"/>
          </a:xfrm>
          <a:custGeom>
            <a:rect b="b" l="l" r="r" t="t"/>
            <a:pathLst>
              <a:path extrusionOk="0" h="7249" w="8057">
                <a:moveTo>
                  <a:pt x="4008" y="1"/>
                </a:moveTo>
                <a:cubicBezTo>
                  <a:pt x="3158" y="1"/>
                  <a:pt x="2309" y="334"/>
                  <a:pt x="1601" y="1004"/>
                </a:cubicBezTo>
                <a:cubicBezTo>
                  <a:pt x="109" y="2387"/>
                  <a:pt x="0" y="4557"/>
                  <a:pt x="1384" y="6049"/>
                </a:cubicBezTo>
                <a:cubicBezTo>
                  <a:pt x="2082" y="6847"/>
                  <a:pt x="3051" y="7249"/>
                  <a:pt x="4021" y="7249"/>
                </a:cubicBezTo>
                <a:cubicBezTo>
                  <a:pt x="4897" y="7249"/>
                  <a:pt x="5774" y="6922"/>
                  <a:pt x="6456" y="6266"/>
                </a:cubicBezTo>
                <a:cubicBezTo>
                  <a:pt x="7948" y="4937"/>
                  <a:pt x="8056" y="2631"/>
                  <a:pt x="6646" y="1221"/>
                </a:cubicBezTo>
                <a:cubicBezTo>
                  <a:pt x="5891" y="409"/>
                  <a:pt x="4949" y="1"/>
                  <a:pt x="400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0"/>
          <p:cNvSpPr/>
          <p:nvPr/>
        </p:nvSpPr>
        <p:spPr>
          <a:xfrm rot="2180020">
            <a:off x="3750486" y="5147457"/>
            <a:ext cx="66210" cy="49978"/>
          </a:xfrm>
          <a:custGeom>
            <a:rect b="b" l="l" r="r" t="t"/>
            <a:pathLst>
              <a:path extrusionOk="0" h="7196" w="9533">
                <a:moveTo>
                  <a:pt x="4759" y="0"/>
                </a:moveTo>
                <a:cubicBezTo>
                  <a:pt x="3858" y="0"/>
                  <a:pt x="2957" y="346"/>
                  <a:pt x="2279" y="1038"/>
                </a:cubicBezTo>
                <a:cubicBezTo>
                  <a:pt x="0" y="3262"/>
                  <a:pt x="1519" y="7141"/>
                  <a:pt x="4693" y="7195"/>
                </a:cubicBezTo>
                <a:cubicBezTo>
                  <a:pt x="4715" y="7196"/>
                  <a:pt x="4737" y="7196"/>
                  <a:pt x="4760" y="7196"/>
                </a:cubicBezTo>
                <a:cubicBezTo>
                  <a:pt x="7916" y="7196"/>
                  <a:pt x="9532" y="3409"/>
                  <a:pt x="7324" y="1119"/>
                </a:cubicBezTo>
                <a:cubicBezTo>
                  <a:pt x="6633" y="373"/>
                  <a:pt x="5695" y="0"/>
                  <a:pt x="475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0"/>
          <p:cNvSpPr/>
          <p:nvPr/>
        </p:nvSpPr>
        <p:spPr>
          <a:xfrm rot="2180020">
            <a:off x="4626569" y="5139702"/>
            <a:ext cx="66314" cy="50020"/>
          </a:xfrm>
          <a:custGeom>
            <a:rect b="b" l="l" r="r" t="t"/>
            <a:pathLst>
              <a:path extrusionOk="0" h="7202" w="9548">
                <a:moveTo>
                  <a:pt x="4774" y="0"/>
                </a:moveTo>
                <a:cubicBezTo>
                  <a:pt x="1600" y="0"/>
                  <a:pt x="0" y="3825"/>
                  <a:pt x="2224" y="6103"/>
                </a:cubicBezTo>
                <a:cubicBezTo>
                  <a:pt x="2902" y="6835"/>
                  <a:pt x="3825" y="7201"/>
                  <a:pt x="4750" y="7201"/>
                </a:cubicBezTo>
                <a:cubicBezTo>
                  <a:pt x="5676" y="7201"/>
                  <a:pt x="6605" y="6835"/>
                  <a:pt x="7296" y="6103"/>
                </a:cubicBezTo>
                <a:cubicBezTo>
                  <a:pt x="9548" y="3879"/>
                  <a:pt x="7975" y="27"/>
                  <a:pt x="477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0"/>
          <p:cNvSpPr/>
          <p:nvPr/>
        </p:nvSpPr>
        <p:spPr>
          <a:xfrm rot="2180020">
            <a:off x="4833908" y="4857911"/>
            <a:ext cx="66258" cy="49951"/>
          </a:xfrm>
          <a:custGeom>
            <a:rect b="b" l="l" r="r" t="t"/>
            <a:pathLst>
              <a:path extrusionOk="0" h="7192" w="9540">
                <a:moveTo>
                  <a:pt x="4760" y="0"/>
                </a:moveTo>
                <a:cubicBezTo>
                  <a:pt x="1608" y="0"/>
                  <a:pt x="0" y="3806"/>
                  <a:pt x="2216" y="6076"/>
                </a:cubicBezTo>
                <a:cubicBezTo>
                  <a:pt x="2904" y="6819"/>
                  <a:pt x="3836" y="7192"/>
                  <a:pt x="4767" y="7192"/>
                </a:cubicBezTo>
                <a:cubicBezTo>
                  <a:pt x="5673" y="7192"/>
                  <a:pt x="6579" y="6839"/>
                  <a:pt x="7261" y="6130"/>
                </a:cubicBezTo>
                <a:cubicBezTo>
                  <a:pt x="9540" y="3906"/>
                  <a:pt x="7994" y="27"/>
                  <a:pt x="4793" y="0"/>
                </a:cubicBezTo>
                <a:cubicBezTo>
                  <a:pt x="4782"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0"/>
          <p:cNvSpPr/>
          <p:nvPr/>
        </p:nvSpPr>
        <p:spPr>
          <a:xfrm rot="2180020">
            <a:off x="4735419" y="4998447"/>
            <a:ext cx="55958" cy="50298"/>
          </a:xfrm>
          <a:custGeom>
            <a:rect b="b" l="l" r="r" t="t"/>
            <a:pathLst>
              <a:path extrusionOk="0" h="7242" w="8057">
                <a:moveTo>
                  <a:pt x="4033" y="1"/>
                </a:moveTo>
                <a:cubicBezTo>
                  <a:pt x="3183" y="1"/>
                  <a:pt x="2336" y="327"/>
                  <a:pt x="1628" y="983"/>
                </a:cubicBezTo>
                <a:cubicBezTo>
                  <a:pt x="136" y="2394"/>
                  <a:pt x="1" y="4564"/>
                  <a:pt x="1411" y="6056"/>
                </a:cubicBezTo>
                <a:cubicBezTo>
                  <a:pt x="2095" y="6840"/>
                  <a:pt x="3065" y="7242"/>
                  <a:pt x="4035" y="7242"/>
                </a:cubicBezTo>
                <a:cubicBezTo>
                  <a:pt x="4910" y="7242"/>
                  <a:pt x="5787" y="6914"/>
                  <a:pt x="6456" y="6245"/>
                </a:cubicBezTo>
                <a:cubicBezTo>
                  <a:pt x="7975" y="4944"/>
                  <a:pt x="8056" y="2638"/>
                  <a:pt x="6673" y="1200"/>
                </a:cubicBezTo>
                <a:cubicBezTo>
                  <a:pt x="5917" y="402"/>
                  <a:pt x="4974" y="1"/>
                  <a:pt x="403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0"/>
          <p:cNvSpPr/>
          <p:nvPr/>
        </p:nvSpPr>
        <p:spPr>
          <a:xfrm rot="2180020">
            <a:off x="4107890" y="5844916"/>
            <a:ext cx="66314" cy="50048"/>
          </a:xfrm>
          <a:custGeom>
            <a:rect b="b" l="l" r="r" t="t"/>
            <a:pathLst>
              <a:path extrusionOk="0" h="7206" w="9548">
                <a:moveTo>
                  <a:pt x="4801" y="0"/>
                </a:moveTo>
                <a:cubicBezTo>
                  <a:pt x="1600" y="0"/>
                  <a:pt x="0" y="3852"/>
                  <a:pt x="2251" y="6103"/>
                </a:cubicBezTo>
                <a:cubicBezTo>
                  <a:pt x="2933" y="6839"/>
                  <a:pt x="3854" y="7205"/>
                  <a:pt x="4777" y="7205"/>
                </a:cubicBezTo>
                <a:cubicBezTo>
                  <a:pt x="5691" y="7205"/>
                  <a:pt x="6608" y="6846"/>
                  <a:pt x="7296" y="6130"/>
                </a:cubicBezTo>
                <a:cubicBezTo>
                  <a:pt x="9548" y="3879"/>
                  <a:pt x="7975" y="27"/>
                  <a:pt x="480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0"/>
          <p:cNvSpPr/>
          <p:nvPr/>
        </p:nvSpPr>
        <p:spPr>
          <a:xfrm rot="2180020">
            <a:off x="4527677" y="5280973"/>
            <a:ext cx="56146" cy="50221"/>
          </a:xfrm>
          <a:custGeom>
            <a:rect b="b" l="l" r="r" t="t"/>
            <a:pathLst>
              <a:path extrusionOk="0" h="7231" w="8084">
                <a:moveTo>
                  <a:pt x="4012" y="1"/>
                </a:moveTo>
                <a:cubicBezTo>
                  <a:pt x="3198" y="1"/>
                  <a:pt x="2389" y="304"/>
                  <a:pt x="1709" y="922"/>
                </a:cubicBezTo>
                <a:cubicBezTo>
                  <a:pt x="190" y="2278"/>
                  <a:pt x="1" y="4448"/>
                  <a:pt x="1330" y="5967"/>
                </a:cubicBezTo>
                <a:cubicBezTo>
                  <a:pt x="2057" y="6797"/>
                  <a:pt x="3051" y="7231"/>
                  <a:pt x="4048" y="7231"/>
                </a:cubicBezTo>
                <a:cubicBezTo>
                  <a:pt x="4873" y="7231"/>
                  <a:pt x="5699" y="6934"/>
                  <a:pt x="6375" y="6319"/>
                </a:cubicBezTo>
                <a:cubicBezTo>
                  <a:pt x="7894" y="4990"/>
                  <a:pt x="8083" y="2766"/>
                  <a:pt x="6727" y="1274"/>
                </a:cubicBezTo>
                <a:cubicBezTo>
                  <a:pt x="5960" y="433"/>
                  <a:pt x="4983" y="1"/>
                  <a:pt x="401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0"/>
          <p:cNvSpPr/>
          <p:nvPr/>
        </p:nvSpPr>
        <p:spPr>
          <a:xfrm rot="2180020">
            <a:off x="4419010" y="5421924"/>
            <a:ext cx="66154" cy="49944"/>
          </a:xfrm>
          <a:custGeom>
            <a:rect b="b" l="l" r="r" t="t"/>
            <a:pathLst>
              <a:path extrusionOk="0" h="7191" w="9525">
                <a:moveTo>
                  <a:pt x="4781" y="1"/>
                </a:moveTo>
                <a:cubicBezTo>
                  <a:pt x="3878" y="1"/>
                  <a:pt x="2971" y="354"/>
                  <a:pt x="2279" y="1059"/>
                </a:cubicBezTo>
                <a:cubicBezTo>
                  <a:pt x="0" y="3256"/>
                  <a:pt x="1519" y="7135"/>
                  <a:pt x="4693" y="7189"/>
                </a:cubicBezTo>
                <a:cubicBezTo>
                  <a:pt x="4726" y="7190"/>
                  <a:pt x="4759" y="7190"/>
                  <a:pt x="4792" y="7190"/>
                </a:cubicBezTo>
                <a:cubicBezTo>
                  <a:pt x="7927" y="7190"/>
                  <a:pt x="9525" y="3395"/>
                  <a:pt x="7324" y="1141"/>
                </a:cubicBezTo>
                <a:cubicBezTo>
                  <a:pt x="6647" y="381"/>
                  <a:pt x="5717" y="1"/>
                  <a:pt x="478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0"/>
          <p:cNvSpPr/>
          <p:nvPr/>
        </p:nvSpPr>
        <p:spPr>
          <a:xfrm rot="2180020">
            <a:off x="4315194" y="5563113"/>
            <a:ext cx="66258" cy="50096"/>
          </a:xfrm>
          <a:custGeom>
            <a:rect b="b" l="l" r="r" t="t"/>
            <a:pathLst>
              <a:path extrusionOk="0" h="7213" w="9540">
                <a:moveTo>
                  <a:pt x="4760" y="0"/>
                </a:moveTo>
                <a:cubicBezTo>
                  <a:pt x="1608" y="0"/>
                  <a:pt x="0" y="3806"/>
                  <a:pt x="2216" y="6076"/>
                </a:cubicBezTo>
                <a:cubicBezTo>
                  <a:pt x="2904" y="6832"/>
                  <a:pt x="3835" y="7212"/>
                  <a:pt x="4767" y="7212"/>
                </a:cubicBezTo>
                <a:cubicBezTo>
                  <a:pt x="5673" y="7212"/>
                  <a:pt x="6579" y="6853"/>
                  <a:pt x="7261" y="6130"/>
                </a:cubicBezTo>
                <a:cubicBezTo>
                  <a:pt x="9540" y="3906"/>
                  <a:pt x="7994" y="28"/>
                  <a:pt x="4793" y="0"/>
                </a:cubicBezTo>
                <a:cubicBezTo>
                  <a:pt x="4782"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0"/>
          <p:cNvSpPr/>
          <p:nvPr/>
        </p:nvSpPr>
        <p:spPr>
          <a:xfrm rot="2180020">
            <a:off x="4216704" y="5703697"/>
            <a:ext cx="55958" cy="50347"/>
          </a:xfrm>
          <a:custGeom>
            <a:rect b="b" l="l" r="r" t="t"/>
            <a:pathLst>
              <a:path extrusionOk="0" h="7249" w="8057">
                <a:moveTo>
                  <a:pt x="4035" y="1"/>
                </a:moveTo>
                <a:cubicBezTo>
                  <a:pt x="3185" y="1"/>
                  <a:pt x="2336" y="334"/>
                  <a:pt x="1628" y="1004"/>
                </a:cubicBezTo>
                <a:cubicBezTo>
                  <a:pt x="136" y="2387"/>
                  <a:pt x="1" y="4557"/>
                  <a:pt x="1411" y="6049"/>
                </a:cubicBezTo>
                <a:cubicBezTo>
                  <a:pt x="2095" y="6847"/>
                  <a:pt x="3065" y="7249"/>
                  <a:pt x="4035" y="7249"/>
                </a:cubicBezTo>
                <a:cubicBezTo>
                  <a:pt x="4911" y="7249"/>
                  <a:pt x="5787" y="6922"/>
                  <a:pt x="6456" y="6266"/>
                </a:cubicBezTo>
                <a:cubicBezTo>
                  <a:pt x="7975" y="4937"/>
                  <a:pt x="8056" y="2631"/>
                  <a:pt x="6673" y="1221"/>
                </a:cubicBezTo>
                <a:cubicBezTo>
                  <a:pt x="5918" y="409"/>
                  <a:pt x="4976" y="1"/>
                  <a:pt x="403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0"/>
          <p:cNvSpPr/>
          <p:nvPr/>
        </p:nvSpPr>
        <p:spPr>
          <a:xfrm>
            <a:off x="-780000" y="3560388"/>
            <a:ext cx="1463025" cy="1398869"/>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3320" name="Shape 3320"/>
        <p:cNvGrpSpPr/>
        <p:nvPr/>
      </p:nvGrpSpPr>
      <p:grpSpPr>
        <a:xfrm>
          <a:off x="0" y="0"/>
          <a:ext cx="0" cy="0"/>
          <a:chOff x="0" y="0"/>
          <a:chExt cx="0" cy="0"/>
        </a:xfrm>
      </p:grpSpPr>
      <p:grpSp>
        <p:nvGrpSpPr>
          <p:cNvPr id="3321" name="Google Shape;3321;p51"/>
          <p:cNvGrpSpPr/>
          <p:nvPr/>
        </p:nvGrpSpPr>
        <p:grpSpPr>
          <a:xfrm>
            <a:off x="-473700" y="1420125"/>
            <a:ext cx="2300750" cy="5232700"/>
            <a:chOff x="2650500" y="238500"/>
            <a:chExt cx="2300750" cy="5232700"/>
          </a:xfrm>
        </p:grpSpPr>
        <p:sp>
          <p:nvSpPr>
            <p:cNvPr id="3322" name="Google Shape;3322;p51"/>
            <p:cNvSpPr/>
            <p:nvPr/>
          </p:nvSpPr>
          <p:spPr>
            <a:xfrm>
              <a:off x="2650500" y="238500"/>
              <a:ext cx="2300750" cy="5232700"/>
            </a:xfrm>
            <a:custGeom>
              <a:rect b="b" l="l" r="r" t="t"/>
              <a:pathLst>
                <a:path extrusionOk="0" h="209308" w="92030">
                  <a:moveTo>
                    <a:pt x="7597" y="138060"/>
                  </a:moveTo>
                  <a:lnTo>
                    <a:pt x="7597" y="138060"/>
                  </a:lnTo>
                  <a:cubicBezTo>
                    <a:pt x="7278" y="139366"/>
                    <a:pt x="6928" y="140703"/>
                    <a:pt x="6670" y="142024"/>
                  </a:cubicBezTo>
                  <a:lnTo>
                    <a:pt x="6260" y="144030"/>
                  </a:lnTo>
                  <a:lnTo>
                    <a:pt x="5895" y="146020"/>
                  </a:lnTo>
                  <a:lnTo>
                    <a:pt x="5728" y="147022"/>
                  </a:lnTo>
                  <a:cubicBezTo>
                    <a:pt x="5667" y="147357"/>
                    <a:pt x="5622" y="147691"/>
                    <a:pt x="5576" y="148025"/>
                  </a:cubicBezTo>
                  <a:lnTo>
                    <a:pt x="5303" y="150030"/>
                  </a:lnTo>
                  <a:cubicBezTo>
                    <a:pt x="5211" y="150699"/>
                    <a:pt x="5151" y="151367"/>
                    <a:pt x="5075" y="152036"/>
                  </a:cubicBezTo>
                  <a:lnTo>
                    <a:pt x="4968" y="153053"/>
                  </a:lnTo>
                  <a:lnTo>
                    <a:pt x="4892" y="154056"/>
                  </a:lnTo>
                  <a:cubicBezTo>
                    <a:pt x="4680" y="156745"/>
                    <a:pt x="4634" y="159434"/>
                    <a:pt x="4771" y="162123"/>
                  </a:cubicBezTo>
                  <a:cubicBezTo>
                    <a:pt x="4877" y="164781"/>
                    <a:pt x="5211" y="167440"/>
                    <a:pt x="5789" y="170053"/>
                  </a:cubicBezTo>
                  <a:cubicBezTo>
                    <a:pt x="6336" y="172650"/>
                    <a:pt x="7171" y="175172"/>
                    <a:pt x="8250" y="177588"/>
                  </a:cubicBezTo>
                  <a:cubicBezTo>
                    <a:pt x="9328" y="180003"/>
                    <a:pt x="10696" y="182282"/>
                    <a:pt x="12306" y="184363"/>
                  </a:cubicBezTo>
                  <a:cubicBezTo>
                    <a:pt x="13947" y="186459"/>
                    <a:pt x="15800" y="188358"/>
                    <a:pt x="17866" y="190014"/>
                  </a:cubicBezTo>
                  <a:cubicBezTo>
                    <a:pt x="19947" y="191700"/>
                    <a:pt x="22180" y="193189"/>
                    <a:pt x="24535" y="194450"/>
                  </a:cubicBezTo>
                  <a:cubicBezTo>
                    <a:pt x="22135" y="193174"/>
                    <a:pt x="19856" y="191670"/>
                    <a:pt x="17744" y="189969"/>
                  </a:cubicBezTo>
                  <a:cubicBezTo>
                    <a:pt x="17608" y="189862"/>
                    <a:pt x="17486" y="189756"/>
                    <a:pt x="17349" y="189649"/>
                  </a:cubicBezTo>
                  <a:lnTo>
                    <a:pt x="16970" y="189315"/>
                  </a:lnTo>
                  <a:lnTo>
                    <a:pt x="16210" y="188647"/>
                  </a:lnTo>
                  <a:cubicBezTo>
                    <a:pt x="16088" y="188541"/>
                    <a:pt x="15967" y="188419"/>
                    <a:pt x="15845" y="188297"/>
                  </a:cubicBezTo>
                  <a:lnTo>
                    <a:pt x="15481" y="187948"/>
                  </a:lnTo>
                  <a:lnTo>
                    <a:pt x="14767" y="187249"/>
                  </a:lnTo>
                  <a:cubicBezTo>
                    <a:pt x="14311" y="186748"/>
                    <a:pt x="13840" y="186262"/>
                    <a:pt x="13400" y="185760"/>
                  </a:cubicBezTo>
                  <a:lnTo>
                    <a:pt x="12762" y="185001"/>
                  </a:lnTo>
                  <a:cubicBezTo>
                    <a:pt x="12549" y="184743"/>
                    <a:pt x="12321" y="184484"/>
                    <a:pt x="12139" y="184211"/>
                  </a:cubicBezTo>
                  <a:cubicBezTo>
                    <a:pt x="10513" y="182099"/>
                    <a:pt x="9146" y="179790"/>
                    <a:pt x="8067" y="177360"/>
                  </a:cubicBezTo>
                  <a:cubicBezTo>
                    <a:pt x="6989" y="174914"/>
                    <a:pt x="6184" y="172377"/>
                    <a:pt x="5637" y="169764"/>
                  </a:cubicBezTo>
                  <a:lnTo>
                    <a:pt x="5455" y="168792"/>
                  </a:lnTo>
                  <a:lnTo>
                    <a:pt x="5348" y="168290"/>
                  </a:lnTo>
                  <a:cubicBezTo>
                    <a:pt x="5318" y="168123"/>
                    <a:pt x="5303" y="167971"/>
                    <a:pt x="5272" y="167804"/>
                  </a:cubicBezTo>
                  <a:cubicBezTo>
                    <a:pt x="5181" y="167136"/>
                    <a:pt x="5075" y="166483"/>
                    <a:pt x="4984" y="165814"/>
                  </a:cubicBezTo>
                  <a:lnTo>
                    <a:pt x="4801" y="163824"/>
                  </a:lnTo>
                  <a:cubicBezTo>
                    <a:pt x="4741" y="163156"/>
                    <a:pt x="4725" y="162502"/>
                    <a:pt x="4680" y="161819"/>
                  </a:cubicBezTo>
                  <a:cubicBezTo>
                    <a:pt x="4634" y="161150"/>
                    <a:pt x="4634" y="160497"/>
                    <a:pt x="4634" y="159829"/>
                  </a:cubicBezTo>
                  <a:cubicBezTo>
                    <a:pt x="4619" y="159145"/>
                    <a:pt x="4604" y="158492"/>
                    <a:pt x="4634" y="157824"/>
                  </a:cubicBezTo>
                  <a:lnTo>
                    <a:pt x="4710" y="155818"/>
                  </a:lnTo>
                  <a:lnTo>
                    <a:pt x="4847" y="153813"/>
                  </a:lnTo>
                  <a:cubicBezTo>
                    <a:pt x="4892" y="153145"/>
                    <a:pt x="4968" y="152476"/>
                    <a:pt x="5044" y="151823"/>
                  </a:cubicBezTo>
                  <a:lnTo>
                    <a:pt x="5151" y="150820"/>
                  </a:lnTo>
                  <a:cubicBezTo>
                    <a:pt x="5181" y="150486"/>
                    <a:pt x="5211" y="150152"/>
                    <a:pt x="5272" y="149818"/>
                  </a:cubicBezTo>
                  <a:cubicBezTo>
                    <a:pt x="5470" y="148496"/>
                    <a:pt x="5637" y="147174"/>
                    <a:pt x="5895" y="145868"/>
                  </a:cubicBezTo>
                  <a:cubicBezTo>
                    <a:pt x="6017" y="145215"/>
                    <a:pt x="6123" y="144561"/>
                    <a:pt x="6260" y="143893"/>
                  </a:cubicBezTo>
                  <a:lnTo>
                    <a:pt x="6670" y="141949"/>
                  </a:lnTo>
                  <a:lnTo>
                    <a:pt x="6883" y="140961"/>
                  </a:lnTo>
                  <a:cubicBezTo>
                    <a:pt x="6958" y="140642"/>
                    <a:pt x="7034" y="140323"/>
                    <a:pt x="7110" y="139989"/>
                  </a:cubicBezTo>
                  <a:lnTo>
                    <a:pt x="7597" y="138060"/>
                  </a:lnTo>
                  <a:close/>
                  <a:moveTo>
                    <a:pt x="71628" y="0"/>
                  </a:moveTo>
                  <a:lnTo>
                    <a:pt x="71628" y="0"/>
                  </a:lnTo>
                  <a:cubicBezTo>
                    <a:pt x="66098" y="562"/>
                    <a:pt x="60478" y="1124"/>
                    <a:pt x="54872" y="2127"/>
                  </a:cubicBezTo>
                  <a:cubicBezTo>
                    <a:pt x="49266" y="3130"/>
                    <a:pt x="43630" y="4527"/>
                    <a:pt x="38207" y="6836"/>
                  </a:cubicBezTo>
                  <a:cubicBezTo>
                    <a:pt x="37539" y="7171"/>
                    <a:pt x="36703" y="7535"/>
                    <a:pt x="35807" y="8036"/>
                  </a:cubicBezTo>
                  <a:cubicBezTo>
                    <a:pt x="35366" y="8279"/>
                    <a:pt x="34895" y="8538"/>
                    <a:pt x="34409" y="8796"/>
                  </a:cubicBezTo>
                  <a:lnTo>
                    <a:pt x="32996" y="9662"/>
                  </a:lnTo>
                  <a:cubicBezTo>
                    <a:pt x="32769" y="9814"/>
                    <a:pt x="32526" y="9951"/>
                    <a:pt x="32298" y="10118"/>
                  </a:cubicBezTo>
                  <a:lnTo>
                    <a:pt x="31614" y="10589"/>
                  </a:lnTo>
                  <a:cubicBezTo>
                    <a:pt x="31158" y="10892"/>
                    <a:pt x="30718" y="11181"/>
                    <a:pt x="30308" y="11500"/>
                  </a:cubicBezTo>
                  <a:lnTo>
                    <a:pt x="29153" y="12381"/>
                  </a:lnTo>
                  <a:cubicBezTo>
                    <a:pt x="28788" y="12655"/>
                    <a:pt x="28454" y="12913"/>
                    <a:pt x="28181" y="13156"/>
                  </a:cubicBezTo>
                  <a:cubicBezTo>
                    <a:pt x="24839" y="15997"/>
                    <a:pt x="21983" y="19369"/>
                    <a:pt x="19734" y="23152"/>
                  </a:cubicBezTo>
                  <a:lnTo>
                    <a:pt x="18929" y="24565"/>
                  </a:lnTo>
                  <a:lnTo>
                    <a:pt x="18732" y="24914"/>
                  </a:lnTo>
                  <a:lnTo>
                    <a:pt x="18534" y="25279"/>
                  </a:lnTo>
                  <a:lnTo>
                    <a:pt x="18185" y="25993"/>
                  </a:lnTo>
                  <a:lnTo>
                    <a:pt x="17456" y="27451"/>
                  </a:lnTo>
                  <a:lnTo>
                    <a:pt x="16833" y="28940"/>
                  </a:lnTo>
                  <a:lnTo>
                    <a:pt x="16529" y="29684"/>
                  </a:lnTo>
                  <a:cubicBezTo>
                    <a:pt x="16423" y="29927"/>
                    <a:pt x="16316" y="30170"/>
                    <a:pt x="16225" y="30429"/>
                  </a:cubicBezTo>
                  <a:lnTo>
                    <a:pt x="15709" y="31948"/>
                  </a:lnTo>
                  <a:lnTo>
                    <a:pt x="15435" y="32707"/>
                  </a:lnTo>
                  <a:lnTo>
                    <a:pt x="15359" y="32920"/>
                  </a:lnTo>
                  <a:lnTo>
                    <a:pt x="15314" y="33057"/>
                  </a:lnTo>
                  <a:cubicBezTo>
                    <a:pt x="15299" y="33102"/>
                    <a:pt x="15268" y="33163"/>
                    <a:pt x="15268" y="33224"/>
                  </a:cubicBezTo>
                  <a:lnTo>
                    <a:pt x="15162" y="33740"/>
                  </a:lnTo>
                  <a:lnTo>
                    <a:pt x="15010" y="34561"/>
                  </a:lnTo>
                  <a:cubicBezTo>
                    <a:pt x="14964" y="34819"/>
                    <a:pt x="14904" y="35092"/>
                    <a:pt x="14873" y="35366"/>
                  </a:cubicBezTo>
                  <a:cubicBezTo>
                    <a:pt x="14539" y="37508"/>
                    <a:pt x="14387" y="39665"/>
                    <a:pt x="14417" y="41837"/>
                  </a:cubicBezTo>
                  <a:cubicBezTo>
                    <a:pt x="14448" y="43949"/>
                    <a:pt x="14600" y="46076"/>
                    <a:pt x="14904" y="48172"/>
                  </a:cubicBezTo>
                  <a:cubicBezTo>
                    <a:pt x="15435" y="52319"/>
                    <a:pt x="16362" y="56315"/>
                    <a:pt x="17319" y="60204"/>
                  </a:cubicBezTo>
                  <a:cubicBezTo>
                    <a:pt x="18276" y="64108"/>
                    <a:pt x="19263" y="67906"/>
                    <a:pt x="20008" y="71673"/>
                  </a:cubicBezTo>
                  <a:cubicBezTo>
                    <a:pt x="20737" y="75456"/>
                    <a:pt x="21223" y="79193"/>
                    <a:pt x="21162" y="82869"/>
                  </a:cubicBezTo>
                  <a:lnTo>
                    <a:pt x="21102" y="84236"/>
                  </a:lnTo>
                  <a:cubicBezTo>
                    <a:pt x="21071" y="84692"/>
                    <a:pt x="21026" y="85163"/>
                    <a:pt x="20995" y="85619"/>
                  </a:cubicBezTo>
                  <a:cubicBezTo>
                    <a:pt x="20950" y="86090"/>
                    <a:pt x="20904" y="86591"/>
                    <a:pt x="20859" y="87062"/>
                  </a:cubicBezTo>
                  <a:lnTo>
                    <a:pt x="20783" y="87791"/>
                  </a:lnTo>
                  <a:cubicBezTo>
                    <a:pt x="20767" y="88019"/>
                    <a:pt x="20737" y="88262"/>
                    <a:pt x="20707" y="88490"/>
                  </a:cubicBezTo>
                  <a:cubicBezTo>
                    <a:pt x="20494" y="90374"/>
                    <a:pt x="20175" y="92242"/>
                    <a:pt x="19795" y="94080"/>
                  </a:cubicBezTo>
                  <a:cubicBezTo>
                    <a:pt x="19036" y="97757"/>
                    <a:pt x="17896" y="101342"/>
                    <a:pt x="16392" y="104775"/>
                  </a:cubicBezTo>
                  <a:cubicBezTo>
                    <a:pt x="14904" y="108224"/>
                    <a:pt x="13050" y="111611"/>
                    <a:pt x="11212" y="115136"/>
                  </a:cubicBezTo>
                  <a:cubicBezTo>
                    <a:pt x="10301" y="116898"/>
                    <a:pt x="9404" y="118691"/>
                    <a:pt x="8554" y="120529"/>
                  </a:cubicBezTo>
                  <a:cubicBezTo>
                    <a:pt x="7718" y="122367"/>
                    <a:pt x="6913" y="124235"/>
                    <a:pt x="6199" y="126134"/>
                  </a:cubicBezTo>
                  <a:cubicBezTo>
                    <a:pt x="5834" y="127091"/>
                    <a:pt x="5500" y="128048"/>
                    <a:pt x="5166" y="129005"/>
                  </a:cubicBezTo>
                  <a:lnTo>
                    <a:pt x="4695" y="130464"/>
                  </a:lnTo>
                  <a:cubicBezTo>
                    <a:pt x="4543" y="130935"/>
                    <a:pt x="4406" y="131436"/>
                    <a:pt x="4254" y="131922"/>
                  </a:cubicBezTo>
                  <a:lnTo>
                    <a:pt x="4027" y="132667"/>
                  </a:lnTo>
                  <a:lnTo>
                    <a:pt x="3844" y="133396"/>
                  </a:lnTo>
                  <a:lnTo>
                    <a:pt x="3464" y="134854"/>
                  </a:lnTo>
                  <a:lnTo>
                    <a:pt x="3085" y="136313"/>
                  </a:lnTo>
                  <a:lnTo>
                    <a:pt x="2750" y="137786"/>
                  </a:lnTo>
                  <a:cubicBezTo>
                    <a:pt x="1824" y="141705"/>
                    <a:pt x="1125" y="145686"/>
                    <a:pt x="639" y="149696"/>
                  </a:cubicBezTo>
                  <a:cubicBezTo>
                    <a:pt x="153" y="153752"/>
                    <a:pt x="1" y="157854"/>
                    <a:pt x="198" y="161940"/>
                  </a:cubicBezTo>
                  <a:cubicBezTo>
                    <a:pt x="259" y="162973"/>
                    <a:pt x="305" y="163991"/>
                    <a:pt x="426" y="165024"/>
                  </a:cubicBezTo>
                  <a:lnTo>
                    <a:pt x="609" y="166574"/>
                  </a:lnTo>
                  <a:lnTo>
                    <a:pt x="836" y="168123"/>
                  </a:lnTo>
                  <a:lnTo>
                    <a:pt x="958" y="168898"/>
                  </a:lnTo>
                  <a:cubicBezTo>
                    <a:pt x="1003" y="169141"/>
                    <a:pt x="1064" y="169399"/>
                    <a:pt x="1110" y="169658"/>
                  </a:cubicBezTo>
                  <a:lnTo>
                    <a:pt x="1429" y="171207"/>
                  </a:lnTo>
                  <a:cubicBezTo>
                    <a:pt x="1535" y="171708"/>
                    <a:pt x="1687" y="172210"/>
                    <a:pt x="1809" y="172726"/>
                  </a:cubicBezTo>
                  <a:lnTo>
                    <a:pt x="2006" y="173486"/>
                  </a:lnTo>
                  <a:cubicBezTo>
                    <a:pt x="2067" y="173744"/>
                    <a:pt x="2158" y="173987"/>
                    <a:pt x="2234" y="174245"/>
                  </a:cubicBezTo>
                  <a:lnTo>
                    <a:pt x="2705" y="175765"/>
                  </a:lnTo>
                  <a:cubicBezTo>
                    <a:pt x="2887" y="176251"/>
                    <a:pt x="3070" y="176752"/>
                    <a:pt x="3267" y="177253"/>
                  </a:cubicBezTo>
                  <a:lnTo>
                    <a:pt x="3556" y="177998"/>
                  </a:lnTo>
                  <a:lnTo>
                    <a:pt x="3875" y="178727"/>
                  </a:lnTo>
                  <a:cubicBezTo>
                    <a:pt x="4087" y="179213"/>
                    <a:pt x="4285" y="179699"/>
                    <a:pt x="4528" y="180185"/>
                  </a:cubicBezTo>
                  <a:cubicBezTo>
                    <a:pt x="5470" y="182099"/>
                    <a:pt x="6548" y="183953"/>
                    <a:pt x="7794" y="185700"/>
                  </a:cubicBezTo>
                  <a:cubicBezTo>
                    <a:pt x="9040" y="187447"/>
                    <a:pt x="10422" y="189087"/>
                    <a:pt x="11941" y="190591"/>
                  </a:cubicBezTo>
                  <a:lnTo>
                    <a:pt x="13096" y="191716"/>
                  </a:lnTo>
                  <a:lnTo>
                    <a:pt x="14296" y="192764"/>
                  </a:lnTo>
                  <a:lnTo>
                    <a:pt x="14600" y="193037"/>
                  </a:lnTo>
                  <a:lnTo>
                    <a:pt x="14904" y="193280"/>
                  </a:lnTo>
                  <a:lnTo>
                    <a:pt x="15526" y="193782"/>
                  </a:lnTo>
                  <a:lnTo>
                    <a:pt x="16164" y="194268"/>
                  </a:lnTo>
                  <a:cubicBezTo>
                    <a:pt x="16377" y="194435"/>
                    <a:pt x="16590" y="194587"/>
                    <a:pt x="16802" y="194739"/>
                  </a:cubicBezTo>
                  <a:cubicBezTo>
                    <a:pt x="14585" y="193128"/>
                    <a:pt x="12534" y="191275"/>
                    <a:pt x="10680" y="189255"/>
                  </a:cubicBezTo>
                  <a:cubicBezTo>
                    <a:pt x="8842" y="187219"/>
                    <a:pt x="7232" y="185001"/>
                    <a:pt x="5865" y="182616"/>
                  </a:cubicBezTo>
                  <a:cubicBezTo>
                    <a:pt x="4528" y="180261"/>
                    <a:pt x="3434" y="177785"/>
                    <a:pt x="2599" y="175218"/>
                  </a:cubicBezTo>
                  <a:lnTo>
                    <a:pt x="2295" y="174245"/>
                  </a:lnTo>
                  <a:cubicBezTo>
                    <a:pt x="2204" y="173926"/>
                    <a:pt x="2082" y="173607"/>
                    <a:pt x="2006" y="173288"/>
                  </a:cubicBezTo>
                  <a:lnTo>
                    <a:pt x="1520" y="171329"/>
                  </a:lnTo>
                  <a:lnTo>
                    <a:pt x="1125" y="169384"/>
                  </a:lnTo>
                  <a:cubicBezTo>
                    <a:pt x="1049" y="169050"/>
                    <a:pt x="1003" y="168731"/>
                    <a:pt x="958" y="168397"/>
                  </a:cubicBezTo>
                  <a:lnTo>
                    <a:pt x="806" y="167424"/>
                  </a:lnTo>
                  <a:cubicBezTo>
                    <a:pt x="426" y="164827"/>
                    <a:pt x="229" y="162214"/>
                    <a:pt x="214" y="159601"/>
                  </a:cubicBezTo>
                  <a:lnTo>
                    <a:pt x="198" y="158629"/>
                  </a:lnTo>
                  <a:cubicBezTo>
                    <a:pt x="198" y="158294"/>
                    <a:pt x="214" y="157975"/>
                    <a:pt x="214" y="157656"/>
                  </a:cubicBezTo>
                  <a:lnTo>
                    <a:pt x="274" y="155712"/>
                  </a:lnTo>
                  <a:lnTo>
                    <a:pt x="396" y="153783"/>
                  </a:lnTo>
                  <a:lnTo>
                    <a:pt x="457" y="152826"/>
                  </a:lnTo>
                  <a:cubicBezTo>
                    <a:pt x="472" y="152507"/>
                    <a:pt x="517" y="152188"/>
                    <a:pt x="548" y="151869"/>
                  </a:cubicBezTo>
                  <a:cubicBezTo>
                    <a:pt x="1049" y="146810"/>
                    <a:pt x="1900" y="141781"/>
                    <a:pt x="3115" y="136829"/>
                  </a:cubicBezTo>
                  <a:cubicBezTo>
                    <a:pt x="3252" y="136206"/>
                    <a:pt x="3434" y="135599"/>
                    <a:pt x="3586" y="134976"/>
                  </a:cubicBezTo>
                  <a:lnTo>
                    <a:pt x="4057" y="133138"/>
                  </a:lnTo>
                  <a:lnTo>
                    <a:pt x="4178" y="132682"/>
                  </a:lnTo>
                  <a:lnTo>
                    <a:pt x="4315" y="132211"/>
                  </a:lnTo>
                  <a:lnTo>
                    <a:pt x="4589" y="131284"/>
                  </a:lnTo>
                  <a:cubicBezTo>
                    <a:pt x="4771" y="130661"/>
                    <a:pt x="4999" y="130054"/>
                    <a:pt x="5181" y="129446"/>
                  </a:cubicBezTo>
                  <a:cubicBezTo>
                    <a:pt x="5986" y="127015"/>
                    <a:pt x="6913" y="124615"/>
                    <a:pt x="7961" y="122260"/>
                  </a:cubicBezTo>
                  <a:cubicBezTo>
                    <a:pt x="8994" y="119921"/>
                    <a:pt x="10133" y="117642"/>
                    <a:pt x="11288" y="115394"/>
                  </a:cubicBezTo>
                  <a:cubicBezTo>
                    <a:pt x="12443" y="113161"/>
                    <a:pt x="13627" y="110973"/>
                    <a:pt x="14721" y="108786"/>
                  </a:cubicBezTo>
                  <a:cubicBezTo>
                    <a:pt x="15815" y="106629"/>
                    <a:pt x="16802" y="104411"/>
                    <a:pt x="17668" y="102147"/>
                  </a:cubicBezTo>
                  <a:cubicBezTo>
                    <a:pt x="18519" y="99899"/>
                    <a:pt x="19203" y="97590"/>
                    <a:pt x="19750" y="95250"/>
                  </a:cubicBezTo>
                  <a:cubicBezTo>
                    <a:pt x="20281" y="92865"/>
                    <a:pt x="20691" y="90450"/>
                    <a:pt x="20950" y="88034"/>
                  </a:cubicBezTo>
                  <a:lnTo>
                    <a:pt x="21132" y="86166"/>
                  </a:lnTo>
                  <a:lnTo>
                    <a:pt x="21284" y="84343"/>
                  </a:lnTo>
                  <a:lnTo>
                    <a:pt x="21314" y="83462"/>
                  </a:lnTo>
                  <a:cubicBezTo>
                    <a:pt x="21329" y="83158"/>
                    <a:pt x="21329" y="82869"/>
                    <a:pt x="21329" y="82565"/>
                  </a:cubicBezTo>
                  <a:cubicBezTo>
                    <a:pt x="21329" y="81964"/>
                    <a:pt x="21344" y="81377"/>
                    <a:pt x="21315" y="80775"/>
                  </a:cubicBezTo>
                  <a:lnTo>
                    <a:pt x="21315" y="80775"/>
                  </a:lnTo>
                  <a:cubicBezTo>
                    <a:pt x="21367" y="80933"/>
                    <a:pt x="21434" y="81271"/>
                    <a:pt x="21484" y="81271"/>
                  </a:cubicBezTo>
                  <a:cubicBezTo>
                    <a:pt x="21522" y="81271"/>
                    <a:pt x="21551" y="81081"/>
                    <a:pt x="21557" y="80484"/>
                  </a:cubicBezTo>
                  <a:cubicBezTo>
                    <a:pt x="21573" y="80788"/>
                    <a:pt x="21588" y="81107"/>
                    <a:pt x="21603" y="81411"/>
                  </a:cubicBezTo>
                  <a:lnTo>
                    <a:pt x="21618" y="82322"/>
                  </a:lnTo>
                  <a:cubicBezTo>
                    <a:pt x="21633" y="82945"/>
                    <a:pt x="21603" y="83553"/>
                    <a:pt x="21588" y="84160"/>
                  </a:cubicBezTo>
                  <a:cubicBezTo>
                    <a:pt x="21588" y="84464"/>
                    <a:pt x="21542" y="84768"/>
                    <a:pt x="21527" y="85087"/>
                  </a:cubicBezTo>
                  <a:lnTo>
                    <a:pt x="21466" y="86014"/>
                  </a:lnTo>
                  <a:lnTo>
                    <a:pt x="21299" y="87913"/>
                  </a:lnTo>
                  <a:cubicBezTo>
                    <a:pt x="21056" y="90389"/>
                    <a:pt x="20676" y="92850"/>
                    <a:pt x="20129" y="95281"/>
                  </a:cubicBezTo>
                  <a:cubicBezTo>
                    <a:pt x="19598" y="97696"/>
                    <a:pt x="18899" y="100051"/>
                    <a:pt x="18033" y="102360"/>
                  </a:cubicBezTo>
                  <a:cubicBezTo>
                    <a:pt x="17152" y="104669"/>
                    <a:pt x="16149" y="106932"/>
                    <a:pt x="15010" y="109135"/>
                  </a:cubicBezTo>
                  <a:cubicBezTo>
                    <a:pt x="13901" y="111383"/>
                    <a:pt x="12686" y="113601"/>
                    <a:pt x="11516" y="115865"/>
                  </a:cubicBezTo>
                  <a:cubicBezTo>
                    <a:pt x="10331" y="118144"/>
                    <a:pt x="9176" y="120453"/>
                    <a:pt x="8143" y="122838"/>
                  </a:cubicBezTo>
                  <a:cubicBezTo>
                    <a:pt x="7110" y="125208"/>
                    <a:pt x="6169" y="127638"/>
                    <a:pt x="5363" y="130099"/>
                  </a:cubicBezTo>
                  <a:lnTo>
                    <a:pt x="5060" y="131026"/>
                  </a:lnTo>
                  <a:lnTo>
                    <a:pt x="4771" y="131968"/>
                  </a:lnTo>
                  <a:cubicBezTo>
                    <a:pt x="4680" y="132272"/>
                    <a:pt x="4573" y="132591"/>
                    <a:pt x="4497" y="132894"/>
                  </a:cubicBezTo>
                  <a:lnTo>
                    <a:pt x="4239" y="133836"/>
                  </a:lnTo>
                  <a:cubicBezTo>
                    <a:pt x="3920" y="135082"/>
                    <a:pt x="3571" y="136313"/>
                    <a:pt x="3297" y="137573"/>
                  </a:cubicBezTo>
                  <a:cubicBezTo>
                    <a:pt x="2067" y="142587"/>
                    <a:pt x="1216" y="147691"/>
                    <a:pt x="745" y="152826"/>
                  </a:cubicBezTo>
                  <a:lnTo>
                    <a:pt x="609" y="154785"/>
                  </a:lnTo>
                  <a:lnTo>
                    <a:pt x="548" y="155757"/>
                  </a:lnTo>
                  <a:lnTo>
                    <a:pt x="533" y="156730"/>
                  </a:lnTo>
                  <a:cubicBezTo>
                    <a:pt x="517" y="157383"/>
                    <a:pt x="487" y="158051"/>
                    <a:pt x="487" y="158705"/>
                  </a:cubicBezTo>
                  <a:lnTo>
                    <a:pt x="502" y="160664"/>
                  </a:lnTo>
                  <a:cubicBezTo>
                    <a:pt x="502" y="161333"/>
                    <a:pt x="563" y="162001"/>
                    <a:pt x="593" y="162654"/>
                  </a:cubicBezTo>
                  <a:cubicBezTo>
                    <a:pt x="639" y="163292"/>
                    <a:pt x="669" y="163976"/>
                    <a:pt x="745" y="164629"/>
                  </a:cubicBezTo>
                  <a:cubicBezTo>
                    <a:pt x="821" y="165282"/>
                    <a:pt x="882" y="165951"/>
                    <a:pt x="958" y="166604"/>
                  </a:cubicBezTo>
                  <a:lnTo>
                    <a:pt x="1262" y="168579"/>
                  </a:lnTo>
                  <a:cubicBezTo>
                    <a:pt x="1717" y="171238"/>
                    <a:pt x="2416" y="173850"/>
                    <a:pt x="3328" y="176387"/>
                  </a:cubicBezTo>
                  <a:cubicBezTo>
                    <a:pt x="4270" y="178970"/>
                    <a:pt x="5470" y="181431"/>
                    <a:pt x="6943" y="183740"/>
                  </a:cubicBezTo>
                  <a:cubicBezTo>
                    <a:pt x="8417" y="186080"/>
                    <a:pt x="10164" y="188237"/>
                    <a:pt x="12124" y="190166"/>
                  </a:cubicBezTo>
                  <a:cubicBezTo>
                    <a:pt x="14083" y="192110"/>
                    <a:pt x="16240" y="193842"/>
                    <a:pt x="18549" y="195346"/>
                  </a:cubicBezTo>
                  <a:lnTo>
                    <a:pt x="18276" y="195772"/>
                  </a:lnTo>
                  <a:lnTo>
                    <a:pt x="19507" y="196577"/>
                  </a:lnTo>
                  <a:cubicBezTo>
                    <a:pt x="19917" y="196835"/>
                    <a:pt x="20327" y="197078"/>
                    <a:pt x="20752" y="197336"/>
                  </a:cubicBezTo>
                  <a:lnTo>
                    <a:pt x="21375" y="197716"/>
                  </a:lnTo>
                  <a:lnTo>
                    <a:pt x="22013" y="198066"/>
                  </a:lnTo>
                  <a:cubicBezTo>
                    <a:pt x="22454" y="198293"/>
                    <a:pt x="22864" y="198536"/>
                    <a:pt x="23304" y="198749"/>
                  </a:cubicBezTo>
                  <a:cubicBezTo>
                    <a:pt x="24170" y="199190"/>
                    <a:pt x="25036" y="199615"/>
                    <a:pt x="25917" y="200025"/>
                  </a:cubicBezTo>
                  <a:cubicBezTo>
                    <a:pt x="26798" y="200420"/>
                    <a:pt x="27679" y="200785"/>
                    <a:pt x="28576" y="201165"/>
                  </a:cubicBezTo>
                  <a:cubicBezTo>
                    <a:pt x="30368" y="201863"/>
                    <a:pt x="32176" y="202532"/>
                    <a:pt x="33999" y="203109"/>
                  </a:cubicBezTo>
                  <a:cubicBezTo>
                    <a:pt x="34911" y="203413"/>
                    <a:pt x="35837" y="203656"/>
                    <a:pt x="36749" y="203929"/>
                  </a:cubicBezTo>
                  <a:lnTo>
                    <a:pt x="38131" y="204309"/>
                  </a:lnTo>
                  <a:cubicBezTo>
                    <a:pt x="38587" y="204446"/>
                    <a:pt x="39058" y="204567"/>
                    <a:pt x="39514" y="204674"/>
                  </a:cubicBezTo>
                  <a:lnTo>
                    <a:pt x="40911" y="205023"/>
                  </a:lnTo>
                  <a:lnTo>
                    <a:pt x="42309" y="205327"/>
                  </a:lnTo>
                  <a:cubicBezTo>
                    <a:pt x="43235" y="205555"/>
                    <a:pt x="44162" y="205737"/>
                    <a:pt x="45089" y="205935"/>
                  </a:cubicBezTo>
                  <a:cubicBezTo>
                    <a:pt x="46957" y="206299"/>
                    <a:pt x="48826" y="206633"/>
                    <a:pt x="50710" y="206937"/>
                  </a:cubicBezTo>
                  <a:cubicBezTo>
                    <a:pt x="54462" y="207545"/>
                    <a:pt x="58229" y="208016"/>
                    <a:pt x="61997" y="208426"/>
                  </a:cubicBezTo>
                  <a:cubicBezTo>
                    <a:pt x="68256" y="209049"/>
                    <a:pt x="73633" y="209186"/>
                    <a:pt x="78115" y="209246"/>
                  </a:cubicBezTo>
                  <a:cubicBezTo>
                    <a:pt x="72615" y="208684"/>
                    <a:pt x="67010" y="208183"/>
                    <a:pt x="61343" y="207515"/>
                  </a:cubicBezTo>
                  <a:cubicBezTo>
                    <a:pt x="55677" y="206846"/>
                    <a:pt x="49935" y="206026"/>
                    <a:pt x="44223" y="204810"/>
                  </a:cubicBezTo>
                  <a:cubicBezTo>
                    <a:pt x="38496" y="203580"/>
                    <a:pt x="32769" y="201970"/>
                    <a:pt x="27269" y="199554"/>
                  </a:cubicBezTo>
                  <a:cubicBezTo>
                    <a:pt x="24489" y="198339"/>
                    <a:pt x="21816" y="196911"/>
                    <a:pt x="19294" y="195255"/>
                  </a:cubicBezTo>
                  <a:cubicBezTo>
                    <a:pt x="16727" y="193569"/>
                    <a:pt x="14341" y="191624"/>
                    <a:pt x="12215" y="189422"/>
                  </a:cubicBezTo>
                  <a:cubicBezTo>
                    <a:pt x="10058" y="187204"/>
                    <a:pt x="8204" y="184712"/>
                    <a:pt x="6670" y="182023"/>
                  </a:cubicBezTo>
                  <a:cubicBezTo>
                    <a:pt x="5151" y="179350"/>
                    <a:pt x="3951" y="176509"/>
                    <a:pt x="3100" y="173547"/>
                  </a:cubicBezTo>
                  <a:cubicBezTo>
                    <a:pt x="2249" y="170615"/>
                    <a:pt x="1687" y="167607"/>
                    <a:pt x="1429" y="164569"/>
                  </a:cubicBezTo>
                  <a:cubicBezTo>
                    <a:pt x="1155" y="161561"/>
                    <a:pt x="1095" y="158538"/>
                    <a:pt x="1231" y="155530"/>
                  </a:cubicBezTo>
                  <a:cubicBezTo>
                    <a:pt x="1383" y="152537"/>
                    <a:pt x="1717" y="149559"/>
                    <a:pt x="2143" y="146612"/>
                  </a:cubicBezTo>
                  <a:lnTo>
                    <a:pt x="2523" y="144425"/>
                  </a:lnTo>
                  <a:lnTo>
                    <a:pt x="2705" y="143316"/>
                  </a:lnTo>
                  <a:lnTo>
                    <a:pt x="2933" y="142237"/>
                  </a:lnTo>
                  <a:lnTo>
                    <a:pt x="3373" y="140050"/>
                  </a:lnTo>
                  <a:lnTo>
                    <a:pt x="3859" y="137908"/>
                  </a:lnTo>
                  <a:cubicBezTo>
                    <a:pt x="4178" y="136464"/>
                    <a:pt x="4573" y="135036"/>
                    <a:pt x="4938" y="133608"/>
                  </a:cubicBezTo>
                  <a:cubicBezTo>
                    <a:pt x="5120" y="132894"/>
                    <a:pt x="5348" y="132180"/>
                    <a:pt x="5561" y="131466"/>
                  </a:cubicBezTo>
                  <a:cubicBezTo>
                    <a:pt x="5774" y="130752"/>
                    <a:pt x="6017" y="130054"/>
                    <a:pt x="6244" y="129355"/>
                  </a:cubicBezTo>
                  <a:cubicBezTo>
                    <a:pt x="7217" y="126560"/>
                    <a:pt x="8326" y="123825"/>
                    <a:pt x="9571" y="121152"/>
                  </a:cubicBezTo>
                  <a:lnTo>
                    <a:pt x="9571" y="121152"/>
                  </a:lnTo>
                  <a:cubicBezTo>
                    <a:pt x="8538" y="123415"/>
                    <a:pt x="7581" y="125739"/>
                    <a:pt x="6731" y="128155"/>
                  </a:cubicBezTo>
                  <a:cubicBezTo>
                    <a:pt x="6518" y="128762"/>
                    <a:pt x="6305" y="129370"/>
                    <a:pt x="6108" y="129978"/>
                  </a:cubicBezTo>
                  <a:cubicBezTo>
                    <a:pt x="5910" y="130585"/>
                    <a:pt x="5713" y="131208"/>
                    <a:pt x="5531" y="131831"/>
                  </a:cubicBezTo>
                  <a:cubicBezTo>
                    <a:pt x="5136" y="133077"/>
                    <a:pt x="4847" y="134338"/>
                    <a:pt x="4513" y="135599"/>
                  </a:cubicBezTo>
                  <a:lnTo>
                    <a:pt x="4270" y="136540"/>
                  </a:lnTo>
                  <a:lnTo>
                    <a:pt x="4057" y="137497"/>
                  </a:lnTo>
                  <a:lnTo>
                    <a:pt x="3632" y="139396"/>
                  </a:lnTo>
                  <a:cubicBezTo>
                    <a:pt x="3480" y="140034"/>
                    <a:pt x="3358" y="140688"/>
                    <a:pt x="3221" y="141326"/>
                  </a:cubicBezTo>
                  <a:lnTo>
                    <a:pt x="2842" y="143270"/>
                  </a:lnTo>
                  <a:cubicBezTo>
                    <a:pt x="2735" y="143908"/>
                    <a:pt x="2629" y="144561"/>
                    <a:pt x="2523" y="145215"/>
                  </a:cubicBezTo>
                  <a:lnTo>
                    <a:pt x="2356" y="146187"/>
                  </a:lnTo>
                  <a:lnTo>
                    <a:pt x="2280" y="146688"/>
                  </a:lnTo>
                  <a:lnTo>
                    <a:pt x="2219" y="147174"/>
                  </a:lnTo>
                  <a:cubicBezTo>
                    <a:pt x="2052" y="148481"/>
                    <a:pt x="1854" y="149787"/>
                    <a:pt x="1748" y="151124"/>
                  </a:cubicBezTo>
                  <a:cubicBezTo>
                    <a:pt x="1201" y="156396"/>
                    <a:pt x="1171" y="161773"/>
                    <a:pt x="1900" y="167014"/>
                  </a:cubicBezTo>
                  <a:cubicBezTo>
                    <a:pt x="2249" y="169642"/>
                    <a:pt x="2826" y="172225"/>
                    <a:pt x="3616" y="174732"/>
                  </a:cubicBezTo>
                  <a:cubicBezTo>
                    <a:pt x="4406" y="177193"/>
                    <a:pt x="5424" y="179578"/>
                    <a:pt x="6655" y="181841"/>
                  </a:cubicBezTo>
                  <a:lnTo>
                    <a:pt x="7338" y="183026"/>
                  </a:lnTo>
                  <a:cubicBezTo>
                    <a:pt x="7566" y="183406"/>
                    <a:pt x="7840" y="183786"/>
                    <a:pt x="8083" y="184165"/>
                  </a:cubicBezTo>
                  <a:cubicBezTo>
                    <a:pt x="8554" y="184940"/>
                    <a:pt x="9116" y="185654"/>
                    <a:pt x="9647" y="186383"/>
                  </a:cubicBezTo>
                  <a:cubicBezTo>
                    <a:pt x="10741" y="187796"/>
                    <a:pt x="11941" y="189133"/>
                    <a:pt x="13233" y="190363"/>
                  </a:cubicBezTo>
                  <a:lnTo>
                    <a:pt x="13719" y="190834"/>
                  </a:lnTo>
                  <a:cubicBezTo>
                    <a:pt x="13871" y="190986"/>
                    <a:pt x="14053" y="191138"/>
                    <a:pt x="14205" y="191275"/>
                  </a:cubicBezTo>
                  <a:lnTo>
                    <a:pt x="15207" y="192156"/>
                  </a:lnTo>
                  <a:cubicBezTo>
                    <a:pt x="15542" y="192445"/>
                    <a:pt x="15891" y="192718"/>
                    <a:pt x="16240" y="192992"/>
                  </a:cubicBezTo>
                  <a:lnTo>
                    <a:pt x="16757" y="193402"/>
                  </a:lnTo>
                  <a:cubicBezTo>
                    <a:pt x="16924" y="193538"/>
                    <a:pt x="17106" y="193660"/>
                    <a:pt x="17289" y="193782"/>
                  </a:cubicBezTo>
                  <a:lnTo>
                    <a:pt x="18352" y="194556"/>
                  </a:lnTo>
                  <a:cubicBezTo>
                    <a:pt x="18701" y="194799"/>
                    <a:pt x="19066" y="195042"/>
                    <a:pt x="19431" y="195285"/>
                  </a:cubicBezTo>
                  <a:cubicBezTo>
                    <a:pt x="20160" y="195772"/>
                    <a:pt x="20904" y="196197"/>
                    <a:pt x="21649" y="196638"/>
                  </a:cubicBezTo>
                  <a:cubicBezTo>
                    <a:pt x="24596" y="198324"/>
                    <a:pt x="27695" y="199767"/>
                    <a:pt x="30885" y="200921"/>
                  </a:cubicBezTo>
                  <a:cubicBezTo>
                    <a:pt x="33999" y="202061"/>
                    <a:pt x="37174" y="203003"/>
                    <a:pt x="40395" y="203777"/>
                  </a:cubicBezTo>
                  <a:cubicBezTo>
                    <a:pt x="46760" y="205312"/>
                    <a:pt x="53125" y="206254"/>
                    <a:pt x="59429" y="206998"/>
                  </a:cubicBezTo>
                  <a:cubicBezTo>
                    <a:pt x="65749" y="207742"/>
                    <a:pt x="72023" y="208259"/>
                    <a:pt x="78236" y="208867"/>
                  </a:cubicBezTo>
                  <a:lnTo>
                    <a:pt x="82277" y="209277"/>
                  </a:lnTo>
                  <a:cubicBezTo>
                    <a:pt x="84055" y="209292"/>
                    <a:pt x="85634" y="209292"/>
                    <a:pt x="87047" y="209307"/>
                  </a:cubicBezTo>
                  <a:cubicBezTo>
                    <a:pt x="89827" y="209277"/>
                    <a:pt x="91924" y="209170"/>
                    <a:pt x="91969" y="208806"/>
                  </a:cubicBezTo>
                  <a:cubicBezTo>
                    <a:pt x="92030" y="208441"/>
                    <a:pt x="90025" y="207712"/>
                    <a:pt x="84510" y="206861"/>
                  </a:cubicBezTo>
                  <a:cubicBezTo>
                    <a:pt x="83113" y="206740"/>
                    <a:pt x="81047" y="206557"/>
                    <a:pt x="79300" y="206421"/>
                  </a:cubicBezTo>
                  <a:lnTo>
                    <a:pt x="76185" y="206163"/>
                  </a:lnTo>
                  <a:cubicBezTo>
                    <a:pt x="75107" y="205828"/>
                    <a:pt x="75760" y="205600"/>
                    <a:pt x="76444" y="205403"/>
                  </a:cubicBezTo>
                  <a:cubicBezTo>
                    <a:pt x="67481" y="204613"/>
                    <a:pt x="58533" y="203884"/>
                    <a:pt x="49737" y="202380"/>
                  </a:cubicBezTo>
                  <a:cubicBezTo>
                    <a:pt x="47535" y="202000"/>
                    <a:pt x="45347" y="201575"/>
                    <a:pt x="43175" y="201089"/>
                  </a:cubicBezTo>
                  <a:cubicBezTo>
                    <a:pt x="42096" y="200846"/>
                    <a:pt x="41017" y="200572"/>
                    <a:pt x="39939" y="200299"/>
                  </a:cubicBezTo>
                  <a:lnTo>
                    <a:pt x="38329" y="199873"/>
                  </a:lnTo>
                  <a:cubicBezTo>
                    <a:pt x="37797" y="199737"/>
                    <a:pt x="37265" y="199554"/>
                    <a:pt x="36734" y="199402"/>
                  </a:cubicBezTo>
                  <a:cubicBezTo>
                    <a:pt x="34622" y="198764"/>
                    <a:pt x="32526" y="198066"/>
                    <a:pt x="30490" y="197245"/>
                  </a:cubicBezTo>
                  <a:cubicBezTo>
                    <a:pt x="28454" y="196425"/>
                    <a:pt x="26464" y="195498"/>
                    <a:pt x="24535" y="194450"/>
                  </a:cubicBezTo>
                  <a:lnTo>
                    <a:pt x="24535" y="194450"/>
                  </a:lnTo>
                  <a:cubicBezTo>
                    <a:pt x="26479" y="195483"/>
                    <a:pt x="28469" y="196410"/>
                    <a:pt x="30520" y="197230"/>
                  </a:cubicBezTo>
                  <a:cubicBezTo>
                    <a:pt x="32571" y="198050"/>
                    <a:pt x="34683" y="198749"/>
                    <a:pt x="36825" y="199372"/>
                  </a:cubicBezTo>
                  <a:cubicBezTo>
                    <a:pt x="38951" y="200010"/>
                    <a:pt x="41109" y="200557"/>
                    <a:pt x="43296" y="201043"/>
                  </a:cubicBezTo>
                  <a:cubicBezTo>
                    <a:pt x="45499" y="201529"/>
                    <a:pt x="47702" y="201939"/>
                    <a:pt x="49920" y="202304"/>
                  </a:cubicBezTo>
                  <a:cubicBezTo>
                    <a:pt x="58822" y="203777"/>
                    <a:pt x="67906" y="204461"/>
                    <a:pt x="77021" y="205205"/>
                  </a:cubicBezTo>
                  <a:cubicBezTo>
                    <a:pt x="77659" y="204947"/>
                    <a:pt x="77522" y="204674"/>
                    <a:pt x="73542" y="204172"/>
                  </a:cubicBezTo>
                  <a:cubicBezTo>
                    <a:pt x="70792" y="203747"/>
                    <a:pt x="64564" y="203307"/>
                    <a:pt x="57728" y="202517"/>
                  </a:cubicBezTo>
                  <a:cubicBezTo>
                    <a:pt x="54310" y="202137"/>
                    <a:pt x="50725" y="201651"/>
                    <a:pt x="47367" y="201043"/>
                  </a:cubicBezTo>
                  <a:cubicBezTo>
                    <a:pt x="44284" y="200496"/>
                    <a:pt x="41230" y="199797"/>
                    <a:pt x="38222" y="198947"/>
                  </a:cubicBezTo>
                  <a:lnTo>
                    <a:pt x="36901" y="198536"/>
                  </a:lnTo>
                  <a:lnTo>
                    <a:pt x="36232" y="198324"/>
                  </a:lnTo>
                  <a:lnTo>
                    <a:pt x="35564" y="198111"/>
                  </a:lnTo>
                  <a:cubicBezTo>
                    <a:pt x="35123" y="197959"/>
                    <a:pt x="34683" y="197822"/>
                    <a:pt x="34242" y="197655"/>
                  </a:cubicBezTo>
                  <a:lnTo>
                    <a:pt x="32920" y="197184"/>
                  </a:lnTo>
                  <a:cubicBezTo>
                    <a:pt x="32480" y="197032"/>
                    <a:pt x="32039" y="196850"/>
                    <a:pt x="31614" y="196683"/>
                  </a:cubicBezTo>
                  <a:cubicBezTo>
                    <a:pt x="31173" y="196501"/>
                    <a:pt x="30733" y="196349"/>
                    <a:pt x="30308" y="196151"/>
                  </a:cubicBezTo>
                  <a:lnTo>
                    <a:pt x="29016" y="195605"/>
                  </a:lnTo>
                  <a:lnTo>
                    <a:pt x="27755" y="195012"/>
                  </a:lnTo>
                  <a:cubicBezTo>
                    <a:pt x="24368" y="193432"/>
                    <a:pt x="21193" y="191457"/>
                    <a:pt x="18306" y="189103"/>
                  </a:cubicBezTo>
                  <a:cubicBezTo>
                    <a:pt x="16894" y="187918"/>
                    <a:pt x="15557" y="186626"/>
                    <a:pt x="14326" y="185244"/>
                  </a:cubicBezTo>
                  <a:cubicBezTo>
                    <a:pt x="13126" y="183846"/>
                    <a:pt x="12017" y="182358"/>
                    <a:pt x="11045" y="180778"/>
                  </a:cubicBezTo>
                  <a:cubicBezTo>
                    <a:pt x="10088" y="179198"/>
                    <a:pt x="9268" y="177542"/>
                    <a:pt x="8554" y="175825"/>
                  </a:cubicBezTo>
                  <a:cubicBezTo>
                    <a:pt x="8235" y="174959"/>
                    <a:pt x="7885" y="174094"/>
                    <a:pt x="7627" y="173197"/>
                  </a:cubicBezTo>
                  <a:lnTo>
                    <a:pt x="7414" y="172529"/>
                  </a:lnTo>
                  <a:cubicBezTo>
                    <a:pt x="7353" y="172301"/>
                    <a:pt x="7278" y="172088"/>
                    <a:pt x="7232" y="171860"/>
                  </a:cubicBezTo>
                  <a:lnTo>
                    <a:pt x="6883" y="170493"/>
                  </a:lnTo>
                  <a:lnTo>
                    <a:pt x="6791" y="170159"/>
                  </a:lnTo>
                  <a:cubicBezTo>
                    <a:pt x="6761" y="170037"/>
                    <a:pt x="6746" y="169931"/>
                    <a:pt x="6715" y="169810"/>
                  </a:cubicBezTo>
                  <a:lnTo>
                    <a:pt x="6579" y="169111"/>
                  </a:lnTo>
                  <a:lnTo>
                    <a:pt x="6442" y="168427"/>
                  </a:lnTo>
                  <a:cubicBezTo>
                    <a:pt x="6396" y="168199"/>
                    <a:pt x="6336" y="167971"/>
                    <a:pt x="6305" y="167728"/>
                  </a:cubicBezTo>
                  <a:cubicBezTo>
                    <a:pt x="6184" y="166802"/>
                    <a:pt x="6001" y="165875"/>
                    <a:pt x="5925" y="164918"/>
                  </a:cubicBezTo>
                  <a:lnTo>
                    <a:pt x="5789" y="163505"/>
                  </a:lnTo>
                  <a:lnTo>
                    <a:pt x="5698" y="162077"/>
                  </a:lnTo>
                  <a:cubicBezTo>
                    <a:pt x="5637" y="161150"/>
                    <a:pt x="5637" y="160178"/>
                    <a:pt x="5622" y="159236"/>
                  </a:cubicBezTo>
                  <a:cubicBezTo>
                    <a:pt x="5622" y="155408"/>
                    <a:pt x="5910" y="151580"/>
                    <a:pt x="6503" y="147797"/>
                  </a:cubicBezTo>
                  <a:cubicBezTo>
                    <a:pt x="7095" y="144015"/>
                    <a:pt x="7870" y="140262"/>
                    <a:pt x="8857" y="136556"/>
                  </a:cubicBezTo>
                  <a:lnTo>
                    <a:pt x="9222" y="135173"/>
                  </a:lnTo>
                  <a:cubicBezTo>
                    <a:pt x="9344" y="134717"/>
                    <a:pt x="9450" y="134246"/>
                    <a:pt x="9602" y="133821"/>
                  </a:cubicBezTo>
                  <a:lnTo>
                    <a:pt x="10012" y="132484"/>
                  </a:lnTo>
                  <a:lnTo>
                    <a:pt x="10452" y="131163"/>
                  </a:lnTo>
                  <a:cubicBezTo>
                    <a:pt x="11060" y="129400"/>
                    <a:pt x="11729" y="127669"/>
                    <a:pt x="12458" y="125982"/>
                  </a:cubicBezTo>
                  <a:cubicBezTo>
                    <a:pt x="13506" y="123537"/>
                    <a:pt x="14691" y="121121"/>
                    <a:pt x="15952" y="118706"/>
                  </a:cubicBezTo>
                  <a:cubicBezTo>
                    <a:pt x="17228" y="116275"/>
                    <a:pt x="18580" y="113829"/>
                    <a:pt x="19856" y="111277"/>
                  </a:cubicBezTo>
                  <a:cubicBezTo>
                    <a:pt x="21193" y="108695"/>
                    <a:pt x="22347" y="106036"/>
                    <a:pt x="23350" y="103302"/>
                  </a:cubicBezTo>
                  <a:cubicBezTo>
                    <a:pt x="24353" y="100537"/>
                    <a:pt x="25143" y="97711"/>
                    <a:pt x="25705" y="94825"/>
                  </a:cubicBezTo>
                  <a:cubicBezTo>
                    <a:pt x="25796" y="94475"/>
                    <a:pt x="25857" y="94111"/>
                    <a:pt x="25917" y="93761"/>
                  </a:cubicBezTo>
                  <a:lnTo>
                    <a:pt x="26100" y="92683"/>
                  </a:lnTo>
                  <a:cubicBezTo>
                    <a:pt x="26221" y="91954"/>
                    <a:pt x="26343" y="91240"/>
                    <a:pt x="26434" y="90526"/>
                  </a:cubicBezTo>
                  <a:cubicBezTo>
                    <a:pt x="26510" y="89796"/>
                    <a:pt x="26616" y="89082"/>
                    <a:pt x="26692" y="88368"/>
                  </a:cubicBezTo>
                  <a:lnTo>
                    <a:pt x="26874" y="86242"/>
                  </a:lnTo>
                  <a:cubicBezTo>
                    <a:pt x="26935" y="85497"/>
                    <a:pt x="27011" y="84768"/>
                    <a:pt x="27026" y="84009"/>
                  </a:cubicBezTo>
                  <a:cubicBezTo>
                    <a:pt x="27041" y="83644"/>
                    <a:pt x="27072" y="83264"/>
                    <a:pt x="27072" y="82884"/>
                  </a:cubicBezTo>
                  <a:lnTo>
                    <a:pt x="27072" y="81760"/>
                  </a:lnTo>
                  <a:lnTo>
                    <a:pt x="27072" y="81183"/>
                  </a:lnTo>
                  <a:lnTo>
                    <a:pt x="27041" y="80636"/>
                  </a:lnTo>
                  <a:lnTo>
                    <a:pt x="26996" y="79512"/>
                  </a:lnTo>
                  <a:lnTo>
                    <a:pt x="26920" y="78403"/>
                  </a:lnTo>
                  <a:cubicBezTo>
                    <a:pt x="26890" y="78038"/>
                    <a:pt x="26859" y="77674"/>
                    <a:pt x="26814" y="77309"/>
                  </a:cubicBezTo>
                  <a:cubicBezTo>
                    <a:pt x="26495" y="74423"/>
                    <a:pt x="26024" y="71567"/>
                    <a:pt x="25386" y="68741"/>
                  </a:cubicBezTo>
                  <a:cubicBezTo>
                    <a:pt x="24778" y="65946"/>
                    <a:pt x="24079" y="63227"/>
                    <a:pt x="23411" y="60523"/>
                  </a:cubicBezTo>
                  <a:cubicBezTo>
                    <a:pt x="22454" y="56831"/>
                    <a:pt x="21557" y="53140"/>
                    <a:pt x="20935" y="49463"/>
                  </a:cubicBezTo>
                  <a:cubicBezTo>
                    <a:pt x="20312" y="45787"/>
                    <a:pt x="20038" y="42096"/>
                    <a:pt x="20342" y="38510"/>
                  </a:cubicBezTo>
                  <a:cubicBezTo>
                    <a:pt x="20403" y="37614"/>
                    <a:pt x="20540" y="36733"/>
                    <a:pt x="20676" y="35852"/>
                  </a:cubicBezTo>
                  <a:lnTo>
                    <a:pt x="20904" y="34697"/>
                  </a:lnTo>
                  <a:lnTo>
                    <a:pt x="21314" y="33512"/>
                  </a:lnTo>
                  <a:cubicBezTo>
                    <a:pt x="21466" y="33087"/>
                    <a:pt x="21618" y="32646"/>
                    <a:pt x="21770" y="32221"/>
                  </a:cubicBezTo>
                  <a:lnTo>
                    <a:pt x="22302" y="30960"/>
                  </a:lnTo>
                  <a:lnTo>
                    <a:pt x="22575" y="30322"/>
                  </a:lnTo>
                  <a:cubicBezTo>
                    <a:pt x="22666" y="30125"/>
                    <a:pt x="22742" y="29897"/>
                    <a:pt x="22849" y="29699"/>
                  </a:cubicBezTo>
                  <a:lnTo>
                    <a:pt x="23456" y="28484"/>
                  </a:lnTo>
                  <a:cubicBezTo>
                    <a:pt x="24261" y="26889"/>
                    <a:pt x="25188" y="25355"/>
                    <a:pt x="26221" y="23881"/>
                  </a:cubicBezTo>
                  <a:cubicBezTo>
                    <a:pt x="26343" y="23699"/>
                    <a:pt x="26495" y="23532"/>
                    <a:pt x="26616" y="23349"/>
                  </a:cubicBezTo>
                  <a:lnTo>
                    <a:pt x="27026" y="22818"/>
                  </a:lnTo>
                  <a:lnTo>
                    <a:pt x="27436" y="22301"/>
                  </a:lnTo>
                  <a:cubicBezTo>
                    <a:pt x="27573" y="22119"/>
                    <a:pt x="27695" y="21937"/>
                    <a:pt x="27847" y="21785"/>
                  </a:cubicBezTo>
                  <a:lnTo>
                    <a:pt x="28728" y="20797"/>
                  </a:lnTo>
                  <a:cubicBezTo>
                    <a:pt x="28864" y="20630"/>
                    <a:pt x="29016" y="20463"/>
                    <a:pt x="29168" y="20296"/>
                  </a:cubicBezTo>
                  <a:lnTo>
                    <a:pt x="29624" y="19825"/>
                  </a:lnTo>
                  <a:cubicBezTo>
                    <a:pt x="32085" y="17349"/>
                    <a:pt x="34880" y="15237"/>
                    <a:pt x="37949" y="13551"/>
                  </a:cubicBezTo>
                  <a:cubicBezTo>
                    <a:pt x="40972" y="11910"/>
                    <a:pt x="44147" y="10558"/>
                    <a:pt x="47443" y="9556"/>
                  </a:cubicBezTo>
                  <a:cubicBezTo>
                    <a:pt x="50649" y="8568"/>
                    <a:pt x="53900" y="7778"/>
                    <a:pt x="57196" y="7171"/>
                  </a:cubicBezTo>
                  <a:cubicBezTo>
                    <a:pt x="60417" y="6563"/>
                    <a:pt x="63592" y="6092"/>
                    <a:pt x="66660" y="5682"/>
                  </a:cubicBezTo>
                  <a:cubicBezTo>
                    <a:pt x="69380" y="5302"/>
                    <a:pt x="71658" y="4998"/>
                    <a:pt x="73497" y="4710"/>
                  </a:cubicBezTo>
                  <a:cubicBezTo>
                    <a:pt x="75350" y="4421"/>
                    <a:pt x="76747" y="4147"/>
                    <a:pt x="77735" y="3920"/>
                  </a:cubicBezTo>
                  <a:cubicBezTo>
                    <a:pt x="79710" y="3433"/>
                    <a:pt x="80029" y="3099"/>
                    <a:pt x="78950" y="2932"/>
                  </a:cubicBezTo>
                  <a:cubicBezTo>
                    <a:pt x="78267" y="2826"/>
                    <a:pt x="77029" y="2775"/>
                    <a:pt x="75306" y="2775"/>
                  </a:cubicBezTo>
                  <a:cubicBezTo>
                    <a:pt x="74309" y="2775"/>
                    <a:pt x="73149" y="2792"/>
                    <a:pt x="71841" y="2826"/>
                  </a:cubicBezTo>
                  <a:cubicBezTo>
                    <a:pt x="70048" y="2871"/>
                    <a:pt x="67982" y="2978"/>
                    <a:pt x="65673" y="3130"/>
                  </a:cubicBezTo>
                  <a:cubicBezTo>
                    <a:pt x="63364" y="3266"/>
                    <a:pt x="60812" y="3509"/>
                    <a:pt x="58047" y="3889"/>
                  </a:cubicBezTo>
                  <a:lnTo>
                    <a:pt x="57956" y="3373"/>
                  </a:lnTo>
                  <a:cubicBezTo>
                    <a:pt x="59338" y="3160"/>
                    <a:pt x="60599" y="2993"/>
                    <a:pt x="61738" y="2841"/>
                  </a:cubicBezTo>
                  <a:lnTo>
                    <a:pt x="64792" y="2461"/>
                  </a:lnTo>
                  <a:lnTo>
                    <a:pt x="67223" y="2142"/>
                  </a:lnTo>
                  <a:cubicBezTo>
                    <a:pt x="67921" y="2051"/>
                    <a:pt x="68544" y="1960"/>
                    <a:pt x="69061" y="1884"/>
                  </a:cubicBezTo>
                  <a:cubicBezTo>
                    <a:pt x="71187" y="1550"/>
                    <a:pt x="71947" y="1322"/>
                    <a:pt x="72099" y="1124"/>
                  </a:cubicBezTo>
                  <a:cubicBezTo>
                    <a:pt x="72403" y="714"/>
                    <a:pt x="70276" y="456"/>
                    <a:pt x="7162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1"/>
            <p:cNvSpPr/>
            <p:nvPr/>
          </p:nvSpPr>
          <p:spPr>
            <a:xfrm>
              <a:off x="3006375" y="586000"/>
              <a:ext cx="1597775" cy="4547625"/>
            </a:xfrm>
            <a:custGeom>
              <a:rect b="b" l="l" r="r" t="t"/>
              <a:pathLst>
                <a:path extrusionOk="0" h="181905" w="63911">
                  <a:moveTo>
                    <a:pt x="20747" y="68568"/>
                  </a:moveTo>
                  <a:cubicBezTo>
                    <a:pt x="20761" y="68568"/>
                    <a:pt x="20778" y="68596"/>
                    <a:pt x="20797" y="68635"/>
                  </a:cubicBezTo>
                  <a:cubicBezTo>
                    <a:pt x="20778" y="68597"/>
                    <a:pt x="20762" y="68573"/>
                    <a:pt x="20748" y="68573"/>
                  </a:cubicBezTo>
                  <a:cubicBezTo>
                    <a:pt x="20729" y="68573"/>
                    <a:pt x="20715" y="68623"/>
                    <a:pt x="20706" y="68757"/>
                  </a:cubicBezTo>
                  <a:cubicBezTo>
                    <a:pt x="20715" y="68618"/>
                    <a:pt x="20728" y="68568"/>
                    <a:pt x="20747" y="68568"/>
                  </a:cubicBezTo>
                  <a:close/>
                  <a:moveTo>
                    <a:pt x="20676" y="69334"/>
                  </a:moveTo>
                  <a:cubicBezTo>
                    <a:pt x="20660" y="69607"/>
                    <a:pt x="20645" y="69972"/>
                    <a:pt x="20630" y="70443"/>
                  </a:cubicBezTo>
                  <a:cubicBezTo>
                    <a:pt x="20645" y="69972"/>
                    <a:pt x="20660" y="69592"/>
                    <a:pt x="20676" y="69334"/>
                  </a:cubicBezTo>
                  <a:close/>
                  <a:moveTo>
                    <a:pt x="9326" y="114976"/>
                  </a:moveTo>
                  <a:cubicBezTo>
                    <a:pt x="9246" y="115164"/>
                    <a:pt x="9170" y="115354"/>
                    <a:pt x="9100" y="115546"/>
                  </a:cubicBezTo>
                  <a:lnTo>
                    <a:pt x="8507" y="117035"/>
                  </a:lnTo>
                  <a:cubicBezTo>
                    <a:pt x="8128" y="118022"/>
                    <a:pt x="7748" y="119025"/>
                    <a:pt x="7429" y="120027"/>
                  </a:cubicBezTo>
                  <a:lnTo>
                    <a:pt x="7170" y="120787"/>
                  </a:lnTo>
                  <a:lnTo>
                    <a:pt x="6927" y="121547"/>
                  </a:lnTo>
                  <a:cubicBezTo>
                    <a:pt x="6791" y="122048"/>
                    <a:pt x="6608" y="122549"/>
                    <a:pt x="6487" y="123066"/>
                  </a:cubicBezTo>
                  <a:lnTo>
                    <a:pt x="6077" y="124600"/>
                  </a:lnTo>
                  <a:lnTo>
                    <a:pt x="5727" y="126150"/>
                  </a:lnTo>
                  <a:cubicBezTo>
                    <a:pt x="5272" y="128216"/>
                    <a:pt x="4968" y="130312"/>
                    <a:pt x="4785" y="132408"/>
                  </a:cubicBezTo>
                  <a:cubicBezTo>
                    <a:pt x="4725" y="132940"/>
                    <a:pt x="4694" y="133472"/>
                    <a:pt x="4679" y="133988"/>
                  </a:cubicBezTo>
                  <a:cubicBezTo>
                    <a:pt x="4664" y="134520"/>
                    <a:pt x="4603" y="135052"/>
                    <a:pt x="4603" y="135583"/>
                  </a:cubicBezTo>
                  <a:cubicBezTo>
                    <a:pt x="4603" y="136632"/>
                    <a:pt x="4573" y="137695"/>
                    <a:pt x="4649" y="138743"/>
                  </a:cubicBezTo>
                  <a:lnTo>
                    <a:pt x="4679" y="139533"/>
                  </a:lnTo>
                  <a:lnTo>
                    <a:pt x="4694" y="139928"/>
                  </a:lnTo>
                  <a:lnTo>
                    <a:pt x="4740" y="140323"/>
                  </a:lnTo>
                  <a:lnTo>
                    <a:pt x="4892" y="141888"/>
                  </a:lnTo>
                  <a:cubicBezTo>
                    <a:pt x="4953" y="142404"/>
                    <a:pt x="5028" y="142921"/>
                    <a:pt x="5104" y="143453"/>
                  </a:cubicBezTo>
                  <a:cubicBezTo>
                    <a:pt x="5150" y="143711"/>
                    <a:pt x="5180" y="143969"/>
                    <a:pt x="5226" y="144227"/>
                  </a:cubicBezTo>
                  <a:lnTo>
                    <a:pt x="5393" y="144987"/>
                  </a:lnTo>
                  <a:cubicBezTo>
                    <a:pt x="5575" y="146020"/>
                    <a:pt x="5864" y="147023"/>
                    <a:pt x="6122" y="148040"/>
                  </a:cubicBezTo>
                  <a:lnTo>
                    <a:pt x="6608" y="149529"/>
                  </a:lnTo>
                  <a:cubicBezTo>
                    <a:pt x="6684" y="149787"/>
                    <a:pt x="6791" y="150030"/>
                    <a:pt x="6882" y="150274"/>
                  </a:cubicBezTo>
                  <a:lnTo>
                    <a:pt x="7155" y="150988"/>
                  </a:lnTo>
                  <a:cubicBezTo>
                    <a:pt x="7930" y="152932"/>
                    <a:pt x="8887" y="154801"/>
                    <a:pt x="10011" y="156563"/>
                  </a:cubicBezTo>
                  <a:cubicBezTo>
                    <a:pt x="11135" y="158325"/>
                    <a:pt x="12442" y="159981"/>
                    <a:pt x="13885" y="161500"/>
                  </a:cubicBezTo>
                  <a:cubicBezTo>
                    <a:pt x="10938" y="158431"/>
                    <a:pt x="8614" y="154816"/>
                    <a:pt x="7049" y="150851"/>
                  </a:cubicBezTo>
                  <a:cubicBezTo>
                    <a:pt x="6654" y="149879"/>
                    <a:pt x="6335" y="148861"/>
                    <a:pt x="6016" y="147858"/>
                  </a:cubicBezTo>
                  <a:lnTo>
                    <a:pt x="5621" y="146324"/>
                  </a:lnTo>
                  <a:cubicBezTo>
                    <a:pt x="5545" y="146081"/>
                    <a:pt x="5499" y="145807"/>
                    <a:pt x="5454" y="145549"/>
                  </a:cubicBezTo>
                  <a:lnTo>
                    <a:pt x="5287" y="144774"/>
                  </a:lnTo>
                  <a:cubicBezTo>
                    <a:pt x="4877" y="142708"/>
                    <a:pt x="4633" y="140597"/>
                    <a:pt x="4573" y="138485"/>
                  </a:cubicBezTo>
                  <a:lnTo>
                    <a:pt x="4527" y="137710"/>
                  </a:lnTo>
                  <a:lnTo>
                    <a:pt x="4527" y="136905"/>
                  </a:lnTo>
                  <a:lnTo>
                    <a:pt x="4542" y="135325"/>
                  </a:lnTo>
                  <a:lnTo>
                    <a:pt x="4633" y="133730"/>
                  </a:lnTo>
                  <a:lnTo>
                    <a:pt x="4679" y="132940"/>
                  </a:lnTo>
                  <a:lnTo>
                    <a:pt x="4755" y="132150"/>
                  </a:lnTo>
                  <a:lnTo>
                    <a:pt x="4907" y="130585"/>
                  </a:lnTo>
                  <a:cubicBezTo>
                    <a:pt x="4983" y="130069"/>
                    <a:pt x="5074" y="129552"/>
                    <a:pt x="5135" y="129021"/>
                  </a:cubicBezTo>
                  <a:cubicBezTo>
                    <a:pt x="5196" y="128504"/>
                    <a:pt x="5302" y="128003"/>
                    <a:pt x="5408" y="127486"/>
                  </a:cubicBezTo>
                  <a:cubicBezTo>
                    <a:pt x="5499" y="126970"/>
                    <a:pt x="5591" y="126453"/>
                    <a:pt x="5727" y="125937"/>
                  </a:cubicBezTo>
                  <a:cubicBezTo>
                    <a:pt x="6168" y="123901"/>
                    <a:pt x="6745" y="121881"/>
                    <a:pt x="7429" y="119906"/>
                  </a:cubicBezTo>
                  <a:cubicBezTo>
                    <a:pt x="7748" y="118919"/>
                    <a:pt x="8128" y="117946"/>
                    <a:pt x="8507" y="116959"/>
                  </a:cubicBezTo>
                  <a:lnTo>
                    <a:pt x="9100" y="115516"/>
                  </a:lnTo>
                  <a:cubicBezTo>
                    <a:pt x="9172" y="115332"/>
                    <a:pt x="9248" y="115153"/>
                    <a:pt x="9326" y="114976"/>
                  </a:cubicBezTo>
                  <a:close/>
                  <a:moveTo>
                    <a:pt x="53155" y="0"/>
                  </a:moveTo>
                  <a:lnTo>
                    <a:pt x="53155" y="0"/>
                  </a:lnTo>
                  <a:cubicBezTo>
                    <a:pt x="48825" y="456"/>
                    <a:pt x="44359" y="775"/>
                    <a:pt x="39832" y="1595"/>
                  </a:cubicBezTo>
                  <a:cubicBezTo>
                    <a:pt x="38692" y="1793"/>
                    <a:pt x="37568" y="2021"/>
                    <a:pt x="36429" y="2309"/>
                  </a:cubicBezTo>
                  <a:cubicBezTo>
                    <a:pt x="35305" y="2598"/>
                    <a:pt x="34165" y="2917"/>
                    <a:pt x="33041" y="3297"/>
                  </a:cubicBezTo>
                  <a:cubicBezTo>
                    <a:pt x="30763" y="4041"/>
                    <a:pt x="28560" y="5044"/>
                    <a:pt x="26494" y="6259"/>
                  </a:cubicBezTo>
                  <a:cubicBezTo>
                    <a:pt x="25127" y="7155"/>
                    <a:pt x="23835" y="8158"/>
                    <a:pt x="22635" y="9267"/>
                  </a:cubicBezTo>
                  <a:cubicBezTo>
                    <a:pt x="22301" y="9586"/>
                    <a:pt x="21967" y="9890"/>
                    <a:pt x="21648" y="10209"/>
                  </a:cubicBezTo>
                  <a:lnTo>
                    <a:pt x="20752" y="11166"/>
                  </a:lnTo>
                  <a:cubicBezTo>
                    <a:pt x="20478" y="11470"/>
                    <a:pt x="20220" y="11789"/>
                    <a:pt x="19992" y="12062"/>
                  </a:cubicBezTo>
                  <a:lnTo>
                    <a:pt x="19794" y="12275"/>
                  </a:lnTo>
                  <a:lnTo>
                    <a:pt x="19673" y="12427"/>
                  </a:lnTo>
                  <a:lnTo>
                    <a:pt x="19597" y="12503"/>
                  </a:lnTo>
                  <a:lnTo>
                    <a:pt x="19551" y="12594"/>
                  </a:lnTo>
                  <a:lnTo>
                    <a:pt x="19248" y="13050"/>
                  </a:lnTo>
                  <a:lnTo>
                    <a:pt x="18518" y="14204"/>
                  </a:lnTo>
                  <a:lnTo>
                    <a:pt x="17865" y="15404"/>
                  </a:lnTo>
                  <a:cubicBezTo>
                    <a:pt x="17759" y="15602"/>
                    <a:pt x="17637" y="15799"/>
                    <a:pt x="17546" y="16012"/>
                  </a:cubicBezTo>
                  <a:lnTo>
                    <a:pt x="17273" y="16620"/>
                  </a:lnTo>
                  <a:lnTo>
                    <a:pt x="16999" y="17243"/>
                  </a:lnTo>
                  <a:cubicBezTo>
                    <a:pt x="16908" y="17455"/>
                    <a:pt x="16817" y="17653"/>
                    <a:pt x="16741" y="17865"/>
                  </a:cubicBezTo>
                  <a:lnTo>
                    <a:pt x="16270" y="19141"/>
                  </a:lnTo>
                  <a:cubicBezTo>
                    <a:pt x="16194" y="19354"/>
                    <a:pt x="16133" y="19567"/>
                    <a:pt x="16073" y="19779"/>
                  </a:cubicBezTo>
                  <a:lnTo>
                    <a:pt x="15890" y="20433"/>
                  </a:lnTo>
                  <a:lnTo>
                    <a:pt x="15693" y="21071"/>
                  </a:lnTo>
                  <a:cubicBezTo>
                    <a:pt x="15632" y="21283"/>
                    <a:pt x="15602" y="21496"/>
                    <a:pt x="15541" y="21724"/>
                  </a:cubicBezTo>
                  <a:cubicBezTo>
                    <a:pt x="15450" y="22149"/>
                    <a:pt x="15359" y="22590"/>
                    <a:pt x="15267" y="23015"/>
                  </a:cubicBezTo>
                  <a:cubicBezTo>
                    <a:pt x="15131" y="23881"/>
                    <a:pt x="14964" y="24747"/>
                    <a:pt x="14888" y="25613"/>
                  </a:cubicBezTo>
                  <a:lnTo>
                    <a:pt x="14827" y="26266"/>
                  </a:lnTo>
                  <a:cubicBezTo>
                    <a:pt x="14797" y="26479"/>
                    <a:pt x="14781" y="26692"/>
                    <a:pt x="14781" y="26919"/>
                  </a:cubicBezTo>
                  <a:lnTo>
                    <a:pt x="14705" y="28196"/>
                  </a:lnTo>
                  <a:cubicBezTo>
                    <a:pt x="14645" y="29897"/>
                    <a:pt x="14675" y="31598"/>
                    <a:pt x="14797" y="33285"/>
                  </a:cubicBezTo>
                  <a:cubicBezTo>
                    <a:pt x="15024" y="36627"/>
                    <a:pt x="15541" y="39878"/>
                    <a:pt x="16149" y="43053"/>
                  </a:cubicBezTo>
                  <a:cubicBezTo>
                    <a:pt x="16741" y="46228"/>
                    <a:pt x="17440" y="49327"/>
                    <a:pt x="18108" y="52395"/>
                  </a:cubicBezTo>
                  <a:cubicBezTo>
                    <a:pt x="18777" y="55449"/>
                    <a:pt x="19415" y="58487"/>
                    <a:pt x="19901" y="61480"/>
                  </a:cubicBezTo>
                  <a:cubicBezTo>
                    <a:pt x="20007" y="62224"/>
                    <a:pt x="20129" y="62969"/>
                    <a:pt x="20205" y="63713"/>
                  </a:cubicBezTo>
                  <a:cubicBezTo>
                    <a:pt x="20250" y="64078"/>
                    <a:pt x="20311" y="64457"/>
                    <a:pt x="20341" y="64822"/>
                  </a:cubicBezTo>
                  <a:lnTo>
                    <a:pt x="20448" y="65931"/>
                  </a:lnTo>
                  <a:cubicBezTo>
                    <a:pt x="20493" y="66296"/>
                    <a:pt x="20508" y="66660"/>
                    <a:pt x="20524" y="67040"/>
                  </a:cubicBezTo>
                  <a:cubicBezTo>
                    <a:pt x="20554" y="67405"/>
                    <a:pt x="20584" y="67769"/>
                    <a:pt x="20584" y="68118"/>
                  </a:cubicBezTo>
                  <a:lnTo>
                    <a:pt x="20615" y="69182"/>
                  </a:lnTo>
                  <a:cubicBezTo>
                    <a:pt x="20600" y="69546"/>
                    <a:pt x="20584" y="69911"/>
                    <a:pt x="20569" y="70276"/>
                  </a:cubicBezTo>
                  <a:cubicBezTo>
                    <a:pt x="20539" y="70640"/>
                    <a:pt x="20539" y="70990"/>
                    <a:pt x="20508" y="71354"/>
                  </a:cubicBezTo>
                  <a:lnTo>
                    <a:pt x="20417" y="72463"/>
                  </a:lnTo>
                  <a:cubicBezTo>
                    <a:pt x="20372" y="73192"/>
                    <a:pt x="20250" y="73922"/>
                    <a:pt x="20159" y="74651"/>
                  </a:cubicBezTo>
                  <a:lnTo>
                    <a:pt x="20098" y="75198"/>
                  </a:lnTo>
                  <a:lnTo>
                    <a:pt x="19992" y="75745"/>
                  </a:lnTo>
                  <a:lnTo>
                    <a:pt x="19810" y="76823"/>
                  </a:lnTo>
                  <a:cubicBezTo>
                    <a:pt x="19749" y="77188"/>
                    <a:pt x="19658" y="77552"/>
                    <a:pt x="19582" y="77917"/>
                  </a:cubicBezTo>
                  <a:lnTo>
                    <a:pt x="19354" y="78996"/>
                  </a:lnTo>
                  <a:cubicBezTo>
                    <a:pt x="18655" y="81897"/>
                    <a:pt x="17774" y="84738"/>
                    <a:pt x="16680" y="87518"/>
                  </a:cubicBezTo>
                  <a:cubicBezTo>
                    <a:pt x="15602" y="90328"/>
                    <a:pt x="14341" y="93093"/>
                    <a:pt x="13019" y="95858"/>
                  </a:cubicBezTo>
                  <a:cubicBezTo>
                    <a:pt x="11697" y="98623"/>
                    <a:pt x="10300" y="101403"/>
                    <a:pt x="8933" y="104213"/>
                  </a:cubicBezTo>
                  <a:cubicBezTo>
                    <a:pt x="7581" y="107039"/>
                    <a:pt x="6244" y="109910"/>
                    <a:pt x="5044" y="112872"/>
                  </a:cubicBezTo>
                  <a:cubicBezTo>
                    <a:pt x="4725" y="113617"/>
                    <a:pt x="4451" y="114361"/>
                    <a:pt x="4163" y="115121"/>
                  </a:cubicBezTo>
                  <a:cubicBezTo>
                    <a:pt x="3874" y="115880"/>
                    <a:pt x="3585" y="116625"/>
                    <a:pt x="3342" y="117399"/>
                  </a:cubicBezTo>
                  <a:cubicBezTo>
                    <a:pt x="3099" y="118159"/>
                    <a:pt x="2826" y="118934"/>
                    <a:pt x="2598" y="119708"/>
                  </a:cubicBezTo>
                  <a:lnTo>
                    <a:pt x="2264" y="120878"/>
                  </a:lnTo>
                  <a:lnTo>
                    <a:pt x="2097" y="121455"/>
                  </a:lnTo>
                  <a:lnTo>
                    <a:pt x="1945" y="122048"/>
                  </a:lnTo>
                  <a:lnTo>
                    <a:pt x="1641" y="123233"/>
                  </a:lnTo>
                  <a:cubicBezTo>
                    <a:pt x="1534" y="123628"/>
                    <a:pt x="1459" y="124038"/>
                    <a:pt x="1367" y="124433"/>
                  </a:cubicBezTo>
                  <a:lnTo>
                    <a:pt x="1109" y="125633"/>
                  </a:lnTo>
                  <a:lnTo>
                    <a:pt x="896" y="126833"/>
                  </a:lnTo>
                  <a:cubicBezTo>
                    <a:pt x="836" y="127243"/>
                    <a:pt x="745" y="127638"/>
                    <a:pt x="699" y="128049"/>
                  </a:cubicBezTo>
                  <a:lnTo>
                    <a:pt x="532" y="129279"/>
                  </a:lnTo>
                  <a:lnTo>
                    <a:pt x="441" y="129887"/>
                  </a:lnTo>
                  <a:cubicBezTo>
                    <a:pt x="410" y="130099"/>
                    <a:pt x="410" y="130297"/>
                    <a:pt x="380" y="130494"/>
                  </a:cubicBezTo>
                  <a:lnTo>
                    <a:pt x="274" y="131725"/>
                  </a:lnTo>
                  <a:cubicBezTo>
                    <a:pt x="0" y="135006"/>
                    <a:pt x="15" y="138318"/>
                    <a:pt x="350" y="141599"/>
                  </a:cubicBezTo>
                  <a:cubicBezTo>
                    <a:pt x="699" y="144941"/>
                    <a:pt x="1443" y="148223"/>
                    <a:pt x="2567" y="151398"/>
                  </a:cubicBezTo>
                  <a:cubicBezTo>
                    <a:pt x="3737" y="154588"/>
                    <a:pt x="5332" y="157611"/>
                    <a:pt x="7307" y="160391"/>
                  </a:cubicBezTo>
                  <a:cubicBezTo>
                    <a:pt x="6046" y="158614"/>
                    <a:pt x="4937" y="156715"/>
                    <a:pt x="3995" y="154740"/>
                  </a:cubicBezTo>
                  <a:lnTo>
                    <a:pt x="3327" y="153251"/>
                  </a:lnTo>
                  <a:lnTo>
                    <a:pt x="2735" y="151732"/>
                  </a:lnTo>
                  <a:lnTo>
                    <a:pt x="2583" y="151352"/>
                  </a:lnTo>
                  <a:cubicBezTo>
                    <a:pt x="2537" y="151231"/>
                    <a:pt x="2507" y="151094"/>
                    <a:pt x="2461" y="150972"/>
                  </a:cubicBezTo>
                  <a:lnTo>
                    <a:pt x="2203" y="150198"/>
                  </a:lnTo>
                  <a:lnTo>
                    <a:pt x="1960" y="149438"/>
                  </a:lnTo>
                  <a:cubicBezTo>
                    <a:pt x="1869" y="149180"/>
                    <a:pt x="1808" y="148921"/>
                    <a:pt x="1747" y="148663"/>
                  </a:cubicBezTo>
                  <a:lnTo>
                    <a:pt x="1322" y="147114"/>
                  </a:lnTo>
                  <a:lnTo>
                    <a:pt x="1003" y="145549"/>
                  </a:lnTo>
                  <a:cubicBezTo>
                    <a:pt x="942" y="145276"/>
                    <a:pt x="881" y="145017"/>
                    <a:pt x="851" y="144759"/>
                  </a:cubicBezTo>
                  <a:lnTo>
                    <a:pt x="729" y="143969"/>
                  </a:lnTo>
                  <a:lnTo>
                    <a:pt x="608" y="143179"/>
                  </a:lnTo>
                  <a:cubicBezTo>
                    <a:pt x="562" y="142921"/>
                    <a:pt x="517" y="142663"/>
                    <a:pt x="501" y="142389"/>
                  </a:cubicBezTo>
                  <a:cubicBezTo>
                    <a:pt x="395" y="141341"/>
                    <a:pt x="274" y="140293"/>
                    <a:pt x="243" y="139245"/>
                  </a:cubicBezTo>
                  <a:cubicBezTo>
                    <a:pt x="213" y="138713"/>
                    <a:pt x="182" y="138196"/>
                    <a:pt x="167" y="137665"/>
                  </a:cubicBezTo>
                  <a:lnTo>
                    <a:pt x="167" y="135325"/>
                  </a:lnTo>
                  <a:lnTo>
                    <a:pt x="198" y="134550"/>
                  </a:lnTo>
                  <a:lnTo>
                    <a:pt x="274" y="132986"/>
                  </a:lnTo>
                  <a:cubicBezTo>
                    <a:pt x="289" y="132727"/>
                    <a:pt x="304" y="132469"/>
                    <a:pt x="334" y="132211"/>
                  </a:cubicBezTo>
                  <a:lnTo>
                    <a:pt x="410" y="131436"/>
                  </a:lnTo>
                  <a:cubicBezTo>
                    <a:pt x="456" y="130920"/>
                    <a:pt x="486" y="130418"/>
                    <a:pt x="547" y="129902"/>
                  </a:cubicBezTo>
                  <a:cubicBezTo>
                    <a:pt x="699" y="128869"/>
                    <a:pt x="820" y="127836"/>
                    <a:pt x="1018" y="126818"/>
                  </a:cubicBezTo>
                  <a:lnTo>
                    <a:pt x="1155" y="126058"/>
                  </a:lnTo>
                  <a:lnTo>
                    <a:pt x="1215" y="125679"/>
                  </a:lnTo>
                  <a:lnTo>
                    <a:pt x="1307" y="125299"/>
                  </a:lnTo>
                  <a:lnTo>
                    <a:pt x="1641" y="123780"/>
                  </a:lnTo>
                  <a:cubicBezTo>
                    <a:pt x="2598" y="119815"/>
                    <a:pt x="3889" y="115941"/>
                    <a:pt x="5499" y="112189"/>
                  </a:cubicBezTo>
                  <a:cubicBezTo>
                    <a:pt x="8598" y="104760"/>
                    <a:pt x="12487" y="97894"/>
                    <a:pt x="15556" y="90784"/>
                  </a:cubicBezTo>
                  <a:cubicBezTo>
                    <a:pt x="15951" y="89903"/>
                    <a:pt x="16331" y="89022"/>
                    <a:pt x="16665" y="88110"/>
                  </a:cubicBezTo>
                  <a:cubicBezTo>
                    <a:pt x="17014" y="87214"/>
                    <a:pt x="17364" y="86318"/>
                    <a:pt x="17683" y="85421"/>
                  </a:cubicBezTo>
                  <a:cubicBezTo>
                    <a:pt x="17850" y="84966"/>
                    <a:pt x="18002" y="84510"/>
                    <a:pt x="18154" y="84054"/>
                  </a:cubicBezTo>
                  <a:lnTo>
                    <a:pt x="18579" y="82687"/>
                  </a:lnTo>
                  <a:cubicBezTo>
                    <a:pt x="18853" y="81776"/>
                    <a:pt x="19126" y="80849"/>
                    <a:pt x="19339" y="79922"/>
                  </a:cubicBezTo>
                  <a:cubicBezTo>
                    <a:pt x="19597" y="79011"/>
                    <a:pt x="19764" y="78069"/>
                    <a:pt x="19977" y="77142"/>
                  </a:cubicBezTo>
                  <a:cubicBezTo>
                    <a:pt x="20129" y="76200"/>
                    <a:pt x="20311" y="75258"/>
                    <a:pt x="20417" y="74317"/>
                  </a:cubicBezTo>
                  <a:lnTo>
                    <a:pt x="20508" y="73603"/>
                  </a:lnTo>
                  <a:lnTo>
                    <a:pt x="20554" y="73238"/>
                  </a:lnTo>
                  <a:lnTo>
                    <a:pt x="20584" y="72889"/>
                  </a:lnTo>
                  <a:lnTo>
                    <a:pt x="20706" y="71461"/>
                  </a:lnTo>
                  <a:cubicBezTo>
                    <a:pt x="20752" y="70990"/>
                    <a:pt x="20752" y="70519"/>
                    <a:pt x="20767" y="70048"/>
                  </a:cubicBezTo>
                  <a:lnTo>
                    <a:pt x="20797" y="69334"/>
                  </a:lnTo>
                  <a:cubicBezTo>
                    <a:pt x="20812" y="69106"/>
                    <a:pt x="20797" y="68878"/>
                    <a:pt x="20797" y="68635"/>
                  </a:cubicBezTo>
                  <a:lnTo>
                    <a:pt x="20797" y="68635"/>
                  </a:lnTo>
                  <a:cubicBezTo>
                    <a:pt x="20841" y="68766"/>
                    <a:pt x="20899" y="69031"/>
                    <a:pt x="20950" y="69031"/>
                  </a:cubicBezTo>
                  <a:cubicBezTo>
                    <a:pt x="20987" y="69031"/>
                    <a:pt x="21021" y="68883"/>
                    <a:pt x="21040" y="68422"/>
                  </a:cubicBezTo>
                  <a:lnTo>
                    <a:pt x="21071" y="69136"/>
                  </a:lnTo>
                  <a:cubicBezTo>
                    <a:pt x="21086" y="69379"/>
                    <a:pt x="21055" y="69622"/>
                    <a:pt x="21055" y="69866"/>
                  </a:cubicBezTo>
                  <a:lnTo>
                    <a:pt x="21025" y="71309"/>
                  </a:lnTo>
                  <a:cubicBezTo>
                    <a:pt x="20949" y="72281"/>
                    <a:pt x="20903" y="73253"/>
                    <a:pt x="20767" y="74225"/>
                  </a:cubicBezTo>
                  <a:cubicBezTo>
                    <a:pt x="20676" y="75198"/>
                    <a:pt x="20493" y="76155"/>
                    <a:pt x="20341" y="77127"/>
                  </a:cubicBezTo>
                  <a:cubicBezTo>
                    <a:pt x="20250" y="77613"/>
                    <a:pt x="20159" y="78084"/>
                    <a:pt x="20053" y="78555"/>
                  </a:cubicBezTo>
                  <a:cubicBezTo>
                    <a:pt x="20007" y="78798"/>
                    <a:pt x="19962" y="79041"/>
                    <a:pt x="19901" y="79269"/>
                  </a:cubicBezTo>
                  <a:lnTo>
                    <a:pt x="19734" y="79983"/>
                  </a:lnTo>
                  <a:cubicBezTo>
                    <a:pt x="19521" y="80940"/>
                    <a:pt x="19232" y="81867"/>
                    <a:pt x="18974" y="82824"/>
                  </a:cubicBezTo>
                  <a:cubicBezTo>
                    <a:pt x="18670" y="83750"/>
                    <a:pt x="18366" y="84677"/>
                    <a:pt x="18047" y="85604"/>
                  </a:cubicBezTo>
                  <a:cubicBezTo>
                    <a:pt x="17744" y="86530"/>
                    <a:pt x="17409" y="87457"/>
                    <a:pt x="17030" y="88369"/>
                  </a:cubicBezTo>
                  <a:cubicBezTo>
                    <a:pt x="16650" y="89280"/>
                    <a:pt x="16285" y="90192"/>
                    <a:pt x="15890" y="91088"/>
                  </a:cubicBezTo>
                  <a:cubicBezTo>
                    <a:pt x="12746" y="98334"/>
                    <a:pt x="8750" y="105292"/>
                    <a:pt x="5591" y="112827"/>
                  </a:cubicBezTo>
                  <a:cubicBezTo>
                    <a:pt x="5196" y="113753"/>
                    <a:pt x="4801" y="114710"/>
                    <a:pt x="4451" y="115668"/>
                  </a:cubicBezTo>
                  <a:cubicBezTo>
                    <a:pt x="4102" y="116640"/>
                    <a:pt x="3768" y="117612"/>
                    <a:pt x="3418" y="118584"/>
                  </a:cubicBezTo>
                  <a:cubicBezTo>
                    <a:pt x="3069" y="119557"/>
                    <a:pt x="2811" y="120559"/>
                    <a:pt x="2507" y="121547"/>
                  </a:cubicBezTo>
                  <a:cubicBezTo>
                    <a:pt x="2248" y="122549"/>
                    <a:pt x="1960" y="123552"/>
                    <a:pt x="1747" y="124570"/>
                  </a:cubicBezTo>
                  <a:lnTo>
                    <a:pt x="1580" y="125329"/>
                  </a:lnTo>
                  <a:lnTo>
                    <a:pt x="1489" y="125709"/>
                  </a:lnTo>
                  <a:lnTo>
                    <a:pt x="1428" y="126089"/>
                  </a:lnTo>
                  <a:lnTo>
                    <a:pt x="1139" y="127638"/>
                  </a:lnTo>
                  <a:cubicBezTo>
                    <a:pt x="1048" y="128155"/>
                    <a:pt x="988" y="128671"/>
                    <a:pt x="912" y="129203"/>
                  </a:cubicBezTo>
                  <a:lnTo>
                    <a:pt x="805" y="129978"/>
                  </a:lnTo>
                  <a:cubicBezTo>
                    <a:pt x="775" y="130236"/>
                    <a:pt x="760" y="130494"/>
                    <a:pt x="729" y="130753"/>
                  </a:cubicBezTo>
                  <a:lnTo>
                    <a:pt x="593" y="132317"/>
                  </a:lnTo>
                  <a:lnTo>
                    <a:pt x="547" y="132712"/>
                  </a:lnTo>
                  <a:lnTo>
                    <a:pt x="532" y="133107"/>
                  </a:lnTo>
                  <a:lnTo>
                    <a:pt x="501" y="133897"/>
                  </a:lnTo>
                  <a:cubicBezTo>
                    <a:pt x="471" y="134414"/>
                    <a:pt x="425" y="134945"/>
                    <a:pt x="425" y="135462"/>
                  </a:cubicBezTo>
                  <a:lnTo>
                    <a:pt x="425" y="137042"/>
                  </a:lnTo>
                  <a:lnTo>
                    <a:pt x="425" y="137832"/>
                  </a:lnTo>
                  <a:lnTo>
                    <a:pt x="471" y="138637"/>
                  </a:lnTo>
                  <a:lnTo>
                    <a:pt x="562" y="140217"/>
                  </a:lnTo>
                  <a:lnTo>
                    <a:pt x="714" y="141812"/>
                  </a:lnTo>
                  <a:lnTo>
                    <a:pt x="805" y="142602"/>
                  </a:lnTo>
                  <a:lnTo>
                    <a:pt x="927" y="143407"/>
                  </a:lnTo>
                  <a:cubicBezTo>
                    <a:pt x="1018" y="143924"/>
                    <a:pt x="1094" y="144455"/>
                    <a:pt x="1185" y="144987"/>
                  </a:cubicBezTo>
                  <a:lnTo>
                    <a:pt x="1534" y="146567"/>
                  </a:lnTo>
                  <a:cubicBezTo>
                    <a:pt x="1626" y="147099"/>
                    <a:pt x="1793" y="147615"/>
                    <a:pt x="1929" y="148132"/>
                  </a:cubicBezTo>
                  <a:cubicBezTo>
                    <a:pt x="2081" y="148663"/>
                    <a:pt x="2218" y="149180"/>
                    <a:pt x="2400" y="149696"/>
                  </a:cubicBezTo>
                  <a:cubicBezTo>
                    <a:pt x="2567" y="150213"/>
                    <a:pt x="2735" y="150729"/>
                    <a:pt x="2917" y="151231"/>
                  </a:cubicBezTo>
                  <a:lnTo>
                    <a:pt x="3525" y="152750"/>
                  </a:lnTo>
                  <a:lnTo>
                    <a:pt x="3676" y="153130"/>
                  </a:lnTo>
                  <a:lnTo>
                    <a:pt x="3859" y="153509"/>
                  </a:lnTo>
                  <a:lnTo>
                    <a:pt x="4208" y="154254"/>
                  </a:lnTo>
                  <a:lnTo>
                    <a:pt x="4542" y="154998"/>
                  </a:lnTo>
                  <a:lnTo>
                    <a:pt x="4937" y="155712"/>
                  </a:lnTo>
                  <a:lnTo>
                    <a:pt x="5317" y="156441"/>
                  </a:lnTo>
                  <a:lnTo>
                    <a:pt x="5515" y="156806"/>
                  </a:lnTo>
                  <a:lnTo>
                    <a:pt x="5727" y="157155"/>
                  </a:lnTo>
                  <a:cubicBezTo>
                    <a:pt x="6016" y="157626"/>
                    <a:pt x="6305" y="158097"/>
                    <a:pt x="6593" y="158553"/>
                  </a:cubicBezTo>
                  <a:lnTo>
                    <a:pt x="7550" y="159905"/>
                  </a:lnTo>
                  <a:cubicBezTo>
                    <a:pt x="7702" y="160133"/>
                    <a:pt x="7884" y="160345"/>
                    <a:pt x="8052" y="160573"/>
                  </a:cubicBezTo>
                  <a:lnTo>
                    <a:pt x="8553" y="161227"/>
                  </a:lnTo>
                  <a:lnTo>
                    <a:pt x="8158" y="161530"/>
                  </a:lnTo>
                  <a:cubicBezTo>
                    <a:pt x="10072" y="164022"/>
                    <a:pt x="12290" y="166255"/>
                    <a:pt x="14751" y="168215"/>
                  </a:cubicBezTo>
                  <a:cubicBezTo>
                    <a:pt x="15966" y="169217"/>
                    <a:pt x="17257" y="170098"/>
                    <a:pt x="18549" y="170964"/>
                  </a:cubicBezTo>
                  <a:lnTo>
                    <a:pt x="19536" y="171602"/>
                  </a:lnTo>
                  <a:cubicBezTo>
                    <a:pt x="19855" y="171800"/>
                    <a:pt x="20189" y="172012"/>
                    <a:pt x="20524" y="172195"/>
                  </a:cubicBezTo>
                  <a:cubicBezTo>
                    <a:pt x="21207" y="172590"/>
                    <a:pt x="21876" y="172985"/>
                    <a:pt x="22574" y="173334"/>
                  </a:cubicBezTo>
                  <a:cubicBezTo>
                    <a:pt x="25309" y="174762"/>
                    <a:pt x="28180" y="175993"/>
                    <a:pt x="31112" y="176980"/>
                  </a:cubicBezTo>
                  <a:lnTo>
                    <a:pt x="32221" y="177345"/>
                  </a:lnTo>
                  <a:lnTo>
                    <a:pt x="33315" y="177694"/>
                  </a:lnTo>
                  <a:cubicBezTo>
                    <a:pt x="34074" y="177922"/>
                    <a:pt x="34788" y="178119"/>
                    <a:pt x="35502" y="178317"/>
                  </a:cubicBezTo>
                  <a:cubicBezTo>
                    <a:pt x="36216" y="178514"/>
                    <a:pt x="36885" y="178727"/>
                    <a:pt x="37614" y="178940"/>
                  </a:cubicBezTo>
                  <a:cubicBezTo>
                    <a:pt x="38328" y="179152"/>
                    <a:pt x="39057" y="179365"/>
                    <a:pt x="39786" y="179563"/>
                  </a:cubicBezTo>
                  <a:cubicBezTo>
                    <a:pt x="43979" y="180732"/>
                    <a:pt x="48293" y="181477"/>
                    <a:pt x="52638" y="181796"/>
                  </a:cubicBezTo>
                  <a:cubicBezTo>
                    <a:pt x="48187" y="180991"/>
                    <a:pt x="43766" y="179927"/>
                    <a:pt x="39437" y="178605"/>
                  </a:cubicBezTo>
                  <a:lnTo>
                    <a:pt x="37796" y="178119"/>
                  </a:lnTo>
                  <a:lnTo>
                    <a:pt x="36201" y="177633"/>
                  </a:lnTo>
                  <a:cubicBezTo>
                    <a:pt x="35669" y="177466"/>
                    <a:pt x="35123" y="177314"/>
                    <a:pt x="34576" y="177162"/>
                  </a:cubicBezTo>
                  <a:cubicBezTo>
                    <a:pt x="34029" y="177010"/>
                    <a:pt x="33467" y="176813"/>
                    <a:pt x="32920" y="176646"/>
                  </a:cubicBezTo>
                  <a:cubicBezTo>
                    <a:pt x="30671" y="175932"/>
                    <a:pt x="28484" y="175081"/>
                    <a:pt x="26342" y="174124"/>
                  </a:cubicBezTo>
                  <a:cubicBezTo>
                    <a:pt x="22028" y="172195"/>
                    <a:pt x="17896" y="169703"/>
                    <a:pt x="14250" y="166528"/>
                  </a:cubicBezTo>
                  <a:cubicBezTo>
                    <a:pt x="12411" y="164933"/>
                    <a:pt x="10725" y="163186"/>
                    <a:pt x="9221" y="161287"/>
                  </a:cubicBezTo>
                  <a:cubicBezTo>
                    <a:pt x="7702" y="159373"/>
                    <a:pt x="6380" y="157307"/>
                    <a:pt x="5287" y="155135"/>
                  </a:cubicBezTo>
                  <a:cubicBezTo>
                    <a:pt x="4193" y="152947"/>
                    <a:pt x="3312" y="150669"/>
                    <a:pt x="2659" y="148314"/>
                  </a:cubicBezTo>
                  <a:lnTo>
                    <a:pt x="2416" y="147433"/>
                  </a:lnTo>
                  <a:cubicBezTo>
                    <a:pt x="2340" y="147144"/>
                    <a:pt x="2264" y="146840"/>
                    <a:pt x="2203" y="146552"/>
                  </a:cubicBezTo>
                  <a:lnTo>
                    <a:pt x="1823" y="144759"/>
                  </a:lnTo>
                  <a:lnTo>
                    <a:pt x="1550" y="142966"/>
                  </a:lnTo>
                  <a:lnTo>
                    <a:pt x="1474" y="142526"/>
                  </a:lnTo>
                  <a:lnTo>
                    <a:pt x="1428" y="142070"/>
                  </a:lnTo>
                  <a:lnTo>
                    <a:pt x="1337" y="141159"/>
                  </a:lnTo>
                  <a:lnTo>
                    <a:pt x="1246" y="140262"/>
                  </a:lnTo>
                  <a:cubicBezTo>
                    <a:pt x="1231" y="139959"/>
                    <a:pt x="1215" y="139655"/>
                    <a:pt x="1200" y="139366"/>
                  </a:cubicBezTo>
                  <a:lnTo>
                    <a:pt x="1155" y="138455"/>
                  </a:lnTo>
                  <a:cubicBezTo>
                    <a:pt x="1139" y="138151"/>
                    <a:pt x="1124" y="137847"/>
                    <a:pt x="1124" y="137558"/>
                  </a:cubicBezTo>
                  <a:lnTo>
                    <a:pt x="1124" y="135751"/>
                  </a:lnTo>
                  <a:lnTo>
                    <a:pt x="1124" y="135295"/>
                  </a:lnTo>
                  <a:lnTo>
                    <a:pt x="1139" y="134854"/>
                  </a:lnTo>
                  <a:lnTo>
                    <a:pt x="1185" y="133958"/>
                  </a:lnTo>
                  <a:cubicBezTo>
                    <a:pt x="1215" y="132758"/>
                    <a:pt x="1352" y="131558"/>
                    <a:pt x="1459" y="130373"/>
                  </a:cubicBezTo>
                  <a:cubicBezTo>
                    <a:pt x="1519" y="129780"/>
                    <a:pt x="1626" y="129188"/>
                    <a:pt x="1686" y="128580"/>
                  </a:cubicBezTo>
                  <a:cubicBezTo>
                    <a:pt x="1762" y="127988"/>
                    <a:pt x="1884" y="127395"/>
                    <a:pt x="1975" y="126818"/>
                  </a:cubicBezTo>
                  <a:cubicBezTo>
                    <a:pt x="2416" y="124463"/>
                    <a:pt x="2978" y="122139"/>
                    <a:pt x="3692" y="119860"/>
                  </a:cubicBezTo>
                  <a:cubicBezTo>
                    <a:pt x="4406" y="117612"/>
                    <a:pt x="5226" y="115394"/>
                    <a:pt x="6107" y="113222"/>
                  </a:cubicBezTo>
                  <a:cubicBezTo>
                    <a:pt x="7900" y="108877"/>
                    <a:pt x="9981" y="104745"/>
                    <a:pt x="12032" y="100658"/>
                  </a:cubicBezTo>
                  <a:lnTo>
                    <a:pt x="12032" y="100658"/>
                  </a:lnTo>
                  <a:cubicBezTo>
                    <a:pt x="10330" y="104122"/>
                    <a:pt x="8553" y="107722"/>
                    <a:pt x="6927" y="111505"/>
                  </a:cubicBezTo>
                  <a:cubicBezTo>
                    <a:pt x="5317" y="115273"/>
                    <a:pt x="3874" y="119253"/>
                    <a:pt x="2871" y="123370"/>
                  </a:cubicBezTo>
                  <a:cubicBezTo>
                    <a:pt x="2735" y="123886"/>
                    <a:pt x="2643" y="124403"/>
                    <a:pt x="2522" y="124919"/>
                  </a:cubicBezTo>
                  <a:cubicBezTo>
                    <a:pt x="2416" y="125451"/>
                    <a:pt x="2294" y="125967"/>
                    <a:pt x="2218" y="126484"/>
                  </a:cubicBezTo>
                  <a:lnTo>
                    <a:pt x="1945" y="128049"/>
                  </a:lnTo>
                  <a:lnTo>
                    <a:pt x="1732" y="129628"/>
                  </a:lnTo>
                  <a:cubicBezTo>
                    <a:pt x="1641" y="130145"/>
                    <a:pt x="1610" y="130677"/>
                    <a:pt x="1565" y="131208"/>
                  </a:cubicBezTo>
                  <a:lnTo>
                    <a:pt x="1413" y="132773"/>
                  </a:lnTo>
                  <a:lnTo>
                    <a:pt x="1352" y="134338"/>
                  </a:lnTo>
                  <a:cubicBezTo>
                    <a:pt x="1322" y="134869"/>
                    <a:pt x="1291" y="135386"/>
                    <a:pt x="1307" y="135918"/>
                  </a:cubicBezTo>
                  <a:lnTo>
                    <a:pt x="1307" y="137482"/>
                  </a:lnTo>
                  <a:cubicBezTo>
                    <a:pt x="1291" y="137741"/>
                    <a:pt x="1307" y="137999"/>
                    <a:pt x="1322" y="138257"/>
                  </a:cubicBezTo>
                  <a:lnTo>
                    <a:pt x="1352" y="139032"/>
                  </a:lnTo>
                  <a:lnTo>
                    <a:pt x="1398" y="139822"/>
                  </a:lnTo>
                  <a:lnTo>
                    <a:pt x="1413" y="140202"/>
                  </a:lnTo>
                  <a:lnTo>
                    <a:pt x="1443" y="140581"/>
                  </a:lnTo>
                  <a:lnTo>
                    <a:pt x="1595" y="142116"/>
                  </a:lnTo>
                  <a:cubicBezTo>
                    <a:pt x="1823" y="144136"/>
                    <a:pt x="2203" y="146157"/>
                    <a:pt x="2719" y="148132"/>
                  </a:cubicBezTo>
                  <a:cubicBezTo>
                    <a:pt x="3449" y="150881"/>
                    <a:pt x="4512" y="153540"/>
                    <a:pt x="5864" y="156061"/>
                  </a:cubicBezTo>
                  <a:cubicBezTo>
                    <a:pt x="7186" y="158522"/>
                    <a:pt x="8811" y="160816"/>
                    <a:pt x="10680" y="162898"/>
                  </a:cubicBezTo>
                  <a:cubicBezTo>
                    <a:pt x="12503" y="164933"/>
                    <a:pt x="14538" y="166771"/>
                    <a:pt x="16741" y="168397"/>
                  </a:cubicBezTo>
                  <a:cubicBezTo>
                    <a:pt x="18883" y="169977"/>
                    <a:pt x="21162" y="171374"/>
                    <a:pt x="23532" y="172590"/>
                  </a:cubicBezTo>
                  <a:cubicBezTo>
                    <a:pt x="25871" y="173775"/>
                    <a:pt x="28286" y="174808"/>
                    <a:pt x="30747" y="175674"/>
                  </a:cubicBezTo>
                  <a:lnTo>
                    <a:pt x="32586" y="176281"/>
                  </a:lnTo>
                  <a:lnTo>
                    <a:pt x="34439" y="176858"/>
                  </a:lnTo>
                  <a:cubicBezTo>
                    <a:pt x="35047" y="177026"/>
                    <a:pt x="35669" y="177193"/>
                    <a:pt x="36262" y="177360"/>
                  </a:cubicBezTo>
                  <a:lnTo>
                    <a:pt x="38039" y="177891"/>
                  </a:lnTo>
                  <a:cubicBezTo>
                    <a:pt x="42870" y="179304"/>
                    <a:pt x="47762" y="180565"/>
                    <a:pt x="52775" y="181401"/>
                  </a:cubicBezTo>
                  <a:cubicBezTo>
                    <a:pt x="53869" y="181598"/>
                    <a:pt x="54962" y="181765"/>
                    <a:pt x="56056" y="181902"/>
                  </a:cubicBezTo>
                  <a:cubicBezTo>
                    <a:pt x="56212" y="181904"/>
                    <a:pt x="56365" y="181904"/>
                    <a:pt x="56517" y="181904"/>
                  </a:cubicBezTo>
                  <a:cubicBezTo>
                    <a:pt x="57801" y="181904"/>
                    <a:pt x="58943" y="181850"/>
                    <a:pt x="59976" y="181796"/>
                  </a:cubicBezTo>
                  <a:cubicBezTo>
                    <a:pt x="62239" y="181598"/>
                    <a:pt x="63910" y="181203"/>
                    <a:pt x="63910" y="180823"/>
                  </a:cubicBezTo>
                  <a:cubicBezTo>
                    <a:pt x="63910" y="180626"/>
                    <a:pt x="63500" y="180428"/>
                    <a:pt x="62543" y="180231"/>
                  </a:cubicBezTo>
                  <a:cubicBezTo>
                    <a:pt x="61571" y="180049"/>
                    <a:pt x="60067" y="179821"/>
                    <a:pt x="57894" y="179471"/>
                  </a:cubicBezTo>
                  <a:lnTo>
                    <a:pt x="56983" y="179395"/>
                  </a:lnTo>
                  <a:lnTo>
                    <a:pt x="55950" y="179289"/>
                  </a:lnTo>
                  <a:cubicBezTo>
                    <a:pt x="55236" y="179198"/>
                    <a:pt x="54491" y="179107"/>
                    <a:pt x="53823" y="179016"/>
                  </a:cubicBezTo>
                  <a:cubicBezTo>
                    <a:pt x="53139" y="178924"/>
                    <a:pt x="52532" y="178818"/>
                    <a:pt x="52091" y="178757"/>
                  </a:cubicBezTo>
                  <a:cubicBezTo>
                    <a:pt x="51863" y="178727"/>
                    <a:pt x="51696" y="178697"/>
                    <a:pt x="51575" y="178666"/>
                  </a:cubicBezTo>
                  <a:lnTo>
                    <a:pt x="51377" y="178636"/>
                  </a:lnTo>
                  <a:cubicBezTo>
                    <a:pt x="50572" y="178226"/>
                    <a:pt x="51119" y="178043"/>
                    <a:pt x="51666" y="177876"/>
                  </a:cubicBezTo>
                  <a:cubicBezTo>
                    <a:pt x="48217" y="177253"/>
                    <a:pt x="44784" y="176433"/>
                    <a:pt x="41381" y="175491"/>
                  </a:cubicBezTo>
                  <a:cubicBezTo>
                    <a:pt x="40531" y="175248"/>
                    <a:pt x="39680" y="175005"/>
                    <a:pt x="38829" y="174762"/>
                  </a:cubicBezTo>
                  <a:cubicBezTo>
                    <a:pt x="37963" y="174504"/>
                    <a:pt x="37113" y="174230"/>
                    <a:pt x="36262" y="174002"/>
                  </a:cubicBezTo>
                  <a:cubicBezTo>
                    <a:pt x="35837" y="173881"/>
                    <a:pt x="35396" y="173775"/>
                    <a:pt x="34986" y="173638"/>
                  </a:cubicBezTo>
                  <a:lnTo>
                    <a:pt x="33725" y="173258"/>
                  </a:lnTo>
                  <a:cubicBezTo>
                    <a:pt x="33315" y="173137"/>
                    <a:pt x="32905" y="172985"/>
                    <a:pt x="32494" y="172848"/>
                  </a:cubicBezTo>
                  <a:lnTo>
                    <a:pt x="31872" y="172635"/>
                  </a:lnTo>
                  <a:lnTo>
                    <a:pt x="31264" y="172407"/>
                  </a:lnTo>
                  <a:cubicBezTo>
                    <a:pt x="29623" y="171830"/>
                    <a:pt x="28013" y="171146"/>
                    <a:pt x="26448" y="170402"/>
                  </a:cubicBezTo>
                  <a:cubicBezTo>
                    <a:pt x="24884" y="169658"/>
                    <a:pt x="23364" y="168837"/>
                    <a:pt x="21891" y="167926"/>
                  </a:cubicBezTo>
                  <a:cubicBezTo>
                    <a:pt x="20432" y="167030"/>
                    <a:pt x="19020" y="166042"/>
                    <a:pt x="17668" y="164964"/>
                  </a:cubicBezTo>
                  <a:cubicBezTo>
                    <a:pt x="16331" y="163900"/>
                    <a:pt x="15070" y="162746"/>
                    <a:pt x="13885" y="161500"/>
                  </a:cubicBezTo>
                  <a:lnTo>
                    <a:pt x="13885" y="161500"/>
                  </a:lnTo>
                  <a:cubicBezTo>
                    <a:pt x="15070" y="162730"/>
                    <a:pt x="16346" y="163900"/>
                    <a:pt x="17698" y="164948"/>
                  </a:cubicBezTo>
                  <a:cubicBezTo>
                    <a:pt x="19050" y="166027"/>
                    <a:pt x="20478" y="167014"/>
                    <a:pt x="21967" y="167911"/>
                  </a:cubicBezTo>
                  <a:cubicBezTo>
                    <a:pt x="23456" y="168807"/>
                    <a:pt x="24990" y="169627"/>
                    <a:pt x="26570" y="170372"/>
                  </a:cubicBezTo>
                  <a:cubicBezTo>
                    <a:pt x="28165" y="171101"/>
                    <a:pt x="29775" y="171785"/>
                    <a:pt x="31431" y="172362"/>
                  </a:cubicBezTo>
                  <a:cubicBezTo>
                    <a:pt x="31856" y="172514"/>
                    <a:pt x="32267" y="172650"/>
                    <a:pt x="32692" y="172787"/>
                  </a:cubicBezTo>
                  <a:cubicBezTo>
                    <a:pt x="33102" y="172924"/>
                    <a:pt x="33512" y="173061"/>
                    <a:pt x="33938" y="173182"/>
                  </a:cubicBezTo>
                  <a:lnTo>
                    <a:pt x="35214" y="173562"/>
                  </a:lnTo>
                  <a:lnTo>
                    <a:pt x="36505" y="173927"/>
                  </a:lnTo>
                  <a:cubicBezTo>
                    <a:pt x="37371" y="174154"/>
                    <a:pt x="38252" y="174428"/>
                    <a:pt x="39118" y="174671"/>
                  </a:cubicBezTo>
                  <a:lnTo>
                    <a:pt x="40409" y="175035"/>
                  </a:lnTo>
                  <a:lnTo>
                    <a:pt x="41700" y="175385"/>
                  </a:lnTo>
                  <a:cubicBezTo>
                    <a:pt x="43432" y="175841"/>
                    <a:pt x="45164" y="176281"/>
                    <a:pt x="46896" y="176676"/>
                  </a:cubicBezTo>
                  <a:cubicBezTo>
                    <a:pt x="48643" y="177071"/>
                    <a:pt x="50390" y="177405"/>
                    <a:pt x="52152" y="177709"/>
                  </a:cubicBezTo>
                  <a:cubicBezTo>
                    <a:pt x="52669" y="177466"/>
                    <a:pt x="52577" y="177223"/>
                    <a:pt x="49569" y="176463"/>
                  </a:cubicBezTo>
                  <a:cubicBezTo>
                    <a:pt x="48536" y="176175"/>
                    <a:pt x="46820" y="175765"/>
                    <a:pt x="44739" y="175233"/>
                  </a:cubicBezTo>
                  <a:cubicBezTo>
                    <a:pt x="44207" y="175096"/>
                    <a:pt x="43660" y="174960"/>
                    <a:pt x="43098" y="174808"/>
                  </a:cubicBezTo>
                  <a:cubicBezTo>
                    <a:pt x="42521" y="174671"/>
                    <a:pt x="41943" y="174504"/>
                    <a:pt x="41336" y="174337"/>
                  </a:cubicBezTo>
                  <a:cubicBezTo>
                    <a:pt x="40120" y="174018"/>
                    <a:pt x="38860" y="173653"/>
                    <a:pt x="37508" y="173273"/>
                  </a:cubicBezTo>
                  <a:cubicBezTo>
                    <a:pt x="36824" y="173091"/>
                    <a:pt x="36140" y="172939"/>
                    <a:pt x="35502" y="172757"/>
                  </a:cubicBezTo>
                  <a:cubicBezTo>
                    <a:pt x="34849" y="172559"/>
                    <a:pt x="34196" y="172392"/>
                    <a:pt x="33543" y="172180"/>
                  </a:cubicBezTo>
                  <a:cubicBezTo>
                    <a:pt x="32905" y="171967"/>
                    <a:pt x="32251" y="171769"/>
                    <a:pt x="31613" y="171541"/>
                  </a:cubicBezTo>
                  <a:lnTo>
                    <a:pt x="30671" y="171207"/>
                  </a:lnTo>
                  <a:cubicBezTo>
                    <a:pt x="30352" y="171086"/>
                    <a:pt x="30049" y="170964"/>
                    <a:pt x="29730" y="170843"/>
                  </a:cubicBezTo>
                  <a:cubicBezTo>
                    <a:pt x="27481" y="169977"/>
                    <a:pt x="25294" y="168929"/>
                    <a:pt x="23213" y="167713"/>
                  </a:cubicBezTo>
                  <a:cubicBezTo>
                    <a:pt x="22893" y="167531"/>
                    <a:pt x="22590" y="167333"/>
                    <a:pt x="22286" y="167136"/>
                  </a:cubicBezTo>
                  <a:lnTo>
                    <a:pt x="21374" y="166559"/>
                  </a:lnTo>
                  <a:lnTo>
                    <a:pt x="20493" y="165936"/>
                  </a:lnTo>
                  <a:lnTo>
                    <a:pt x="20053" y="165617"/>
                  </a:lnTo>
                  <a:cubicBezTo>
                    <a:pt x="19901" y="165510"/>
                    <a:pt x="19764" y="165404"/>
                    <a:pt x="19612" y="165298"/>
                  </a:cubicBezTo>
                  <a:lnTo>
                    <a:pt x="18746" y="164645"/>
                  </a:lnTo>
                  <a:cubicBezTo>
                    <a:pt x="18473" y="164417"/>
                    <a:pt x="18199" y="164174"/>
                    <a:pt x="17911" y="163946"/>
                  </a:cubicBezTo>
                  <a:cubicBezTo>
                    <a:pt x="17349" y="163505"/>
                    <a:pt x="16817" y="163004"/>
                    <a:pt x="16285" y="162518"/>
                  </a:cubicBezTo>
                  <a:lnTo>
                    <a:pt x="16088" y="162335"/>
                  </a:lnTo>
                  <a:lnTo>
                    <a:pt x="15890" y="162138"/>
                  </a:lnTo>
                  <a:lnTo>
                    <a:pt x="15510" y="161758"/>
                  </a:lnTo>
                  <a:lnTo>
                    <a:pt x="15131" y="161378"/>
                  </a:lnTo>
                  <a:cubicBezTo>
                    <a:pt x="14994" y="161257"/>
                    <a:pt x="14872" y="161135"/>
                    <a:pt x="14751" y="160999"/>
                  </a:cubicBezTo>
                  <a:cubicBezTo>
                    <a:pt x="14265" y="160452"/>
                    <a:pt x="13763" y="159935"/>
                    <a:pt x="13323" y="159373"/>
                  </a:cubicBezTo>
                  <a:cubicBezTo>
                    <a:pt x="13080" y="159085"/>
                    <a:pt x="12852" y="158811"/>
                    <a:pt x="12624" y="158522"/>
                  </a:cubicBezTo>
                  <a:lnTo>
                    <a:pt x="11986" y="157657"/>
                  </a:lnTo>
                  <a:lnTo>
                    <a:pt x="11652" y="157216"/>
                  </a:lnTo>
                  <a:lnTo>
                    <a:pt x="11348" y="156775"/>
                  </a:lnTo>
                  <a:lnTo>
                    <a:pt x="10756" y="155864"/>
                  </a:lnTo>
                  <a:cubicBezTo>
                    <a:pt x="9206" y="153388"/>
                    <a:pt x="8006" y="150729"/>
                    <a:pt x="7155" y="147934"/>
                  </a:cubicBezTo>
                  <a:lnTo>
                    <a:pt x="7079" y="147676"/>
                  </a:lnTo>
                  <a:lnTo>
                    <a:pt x="7003" y="147418"/>
                  </a:lnTo>
                  <a:lnTo>
                    <a:pt x="6867" y="146886"/>
                  </a:lnTo>
                  <a:lnTo>
                    <a:pt x="6578" y="145822"/>
                  </a:lnTo>
                  <a:lnTo>
                    <a:pt x="6365" y="144729"/>
                  </a:lnTo>
                  <a:lnTo>
                    <a:pt x="6244" y="144197"/>
                  </a:lnTo>
                  <a:lnTo>
                    <a:pt x="6183" y="143924"/>
                  </a:lnTo>
                  <a:lnTo>
                    <a:pt x="6153" y="143650"/>
                  </a:lnTo>
                  <a:lnTo>
                    <a:pt x="5986" y="142556"/>
                  </a:lnTo>
                  <a:lnTo>
                    <a:pt x="5894" y="142009"/>
                  </a:lnTo>
                  <a:cubicBezTo>
                    <a:pt x="5864" y="141827"/>
                    <a:pt x="5864" y="141645"/>
                    <a:pt x="5834" y="141447"/>
                  </a:cubicBezTo>
                  <a:lnTo>
                    <a:pt x="5727" y="140338"/>
                  </a:lnTo>
                  <a:cubicBezTo>
                    <a:pt x="5712" y="140156"/>
                    <a:pt x="5697" y="139974"/>
                    <a:pt x="5667" y="139791"/>
                  </a:cubicBezTo>
                  <a:lnTo>
                    <a:pt x="5651" y="139229"/>
                  </a:lnTo>
                  <a:cubicBezTo>
                    <a:pt x="5484" y="136237"/>
                    <a:pt x="5591" y="133244"/>
                    <a:pt x="5955" y="130266"/>
                  </a:cubicBezTo>
                  <a:cubicBezTo>
                    <a:pt x="6350" y="127304"/>
                    <a:pt x="6988" y="124387"/>
                    <a:pt x="7869" y="121531"/>
                  </a:cubicBezTo>
                  <a:cubicBezTo>
                    <a:pt x="8766" y="118660"/>
                    <a:pt x="9829" y="115865"/>
                    <a:pt x="11059" y="113131"/>
                  </a:cubicBezTo>
                  <a:cubicBezTo>
                    <a:pt x="12290" y="110381"/>
                    <a:pt x="13627" y="107692"/>
                    <a:pt x="14994" y="105003"/>
                  </a:cubicBezTo>
                  <a:cubicBezTo>
                    <a:pt x="16969" y="101099"/>
                    <a:pt x="19020" y="97149"/>
                    <a:pt x="20827" y="93002"/>
                  </a:cubicBezTo>
                  <a:cubicBezTo>
                    <a:pt x="21739" y="90936"/>
                    <a:pt x="22590" y="88809"/>
                    <a:pt x="23349" y="86637"/>
                  </a:cubicBezTo>
                  <a:cubicBezTo>
                    <a:pt x="24109" y="84464"/>
                    <a:pt x="24747" y="82231"/>
                    <a:pt x="25263" y="79983"/>
                  </a:cubicBezTo>
                  <a:lnTo>
                    <a:pt x="25628" y="78282"/>
                  </a:lnTo>
                  <a:lnTo>
                    <a:pt x="25932" y="76550"/>
                  </a:lnTo>
                  <a:lnTo>
                    <a:pt x="26008" y="76124"/>
                  </a:lnTo>
                  <a:lnTo>
                    <a:pt x="26068" y="75684"/>
                  </a:lnTo>
                  <a:lnTo>
                    <a:pt x="26175" y="74818"/>
                  </a:lnTo>
                  <a:lnTo>
                    <a:pt x="26281" y="73937"/>
                  </a:lnTo>
                  <a:lnTo>
                    <a:pt x="26357" y="73071"/>
                  </a:lnTo>
                  <a:lnTo>
                    <a:pt x="26433" y="72190"/>
                  </a:lnTo>
                  <a:cubicBezTo>
                    <a:pt x="26463" y="71901"/>
                    <a:pt x="26494" y="71613"/>
                    <a:pt x="26494" y="71309"/>
                  </a:cubicBezTo>
                  <a:lnTo>
                    <a:pt x="26570" y="69531"/>
                  </a:lnTo>
                  <a:lnTo>
                    <a:pt x="26570" y="69076"/>
                  </a:lnTo>
                  <a:lnTo>
                    <a:pt x="26555" y="68620"/>
                  </a:lnTo>
                  <a:lnTo>
                    <a:pt x="26524" y="67724"/>
                  </a:lnTo>
                  <a:cubicBezTo>
                    <a:pt x="26509" y="67116"/>
                    <a:pt x="26463" y="66539"/>
                    <a:pt x="26418" y="65961"/>
                  </a:cubicBezTo>
                  <a:cubicBezTo>
                    <a:pt x="26236" y="63622"/>
                    <a:pt x="25901" y="61343"/>
                    <a:pt x="25506" y="59125"/>
                  </a:cubicBezTo>
                  <a:cubicBezTo>
                    <a:pt x="25111" y="56892"/>
                    <a:pt x="24640" y="54689"/>
                    <a:pt x="24170" y="52532"/>
                  </a:cubicBezTo>
                  <a:cubicBezTo>
                    <a:pt x="23501" y="49555"/>
                    <a:pt x="22802" y="46577"/>
                    <a:pt x="22195" y="43615"/>
                  </a:cubicBezTo>
                  <a:cubicBezTo>
                    <a:pt x="21572" y="40698"/>
                    <a:pt x="21101" y="37736"/>
                    <a:pt x="20782" y="34758"/>
                  </a:cubicBezTo>
                  <a:lnTo>
                    <a:pt x="20676" y="33649"/>
                  </a:lnTo>
                  <a:lnTo>
                    <a:pt x="20600" y="32555"/>
                  </a:lnTo>
                  <a:cubicBezTo>
                    <a:pt x="20539" y="31826"/>
                    <a:pt x="20539" y="31112"/>
                    <a:pt x="20524" y="30383"/>
                  </a:cubicBezTo>
                  <a:cubicBezTo>
                    <a:pt x="20508" y="30018"/>
                    <a:pt x="20524" y="29669"/>
                    <a:pt x="20524" y="29304"/>
                  </a:cubicBezTo>
                  <a:cubicBezTo>
                    <a:pt x="20524" y="28955"/>
                    <a:pt x="20524" y="28591"/>
                    <a:pt x="20554" y="28241"/>
                  </a:cubicBezTo>
                  <a:lnTo>
                    <a:pt x="20615" y="27178"/>
                  </a:lnTo>
                  <a:cubicBezTo>
                    <a:pt x="20645" y="26828"/>
                    <a:pt x="20691" y="26479"/>
                    <a:pt x="20721" y="26129"/>
                  </a:cubicBezTo>
                  <a:lnTo>
                    <a:pt x="20782" y="25613"/>
                  </a:lnTo>
                  <a:cubicBezTo>
                    <a:pt x="20797" y="25431"/>
                    <a:pt x="20827" y="25264"/>
                    <a:pt x="20858" y="25096"/>
                  </a:cubicBezTo>
                  <a:lnTo>
                    <a:pt x="21025" y="24079"/>
                  </a:lnTo>
                  <a:lnTo>
                    <a:pt x="21253" y="23076"/>
                  </a:lnTo>
                  <a:cubicBezTo>
                    <a:pt x="21283" y="22909"/>
                    <a:pt x="21314" y="22742"/>
                    <a:pt x="21359" y="22575"/>
                  </a:cubicBezTo>
                  <a:lnTo>
                    <a:pt x="21511" y="22089"/>
                  </a:lnTo>
                  <a:cubicBezTo>
                    <a:pt x="21602" y="21770"/>
                    <a:pt x="21678" y="21435"/>
                    <a:pt x="21785" y="21116"/>
                  </a:cubicBezTo>
                  <a:lnTo>
                    <a:pt x="22134" y="20190"/>
                  </a:lnTo>
                  <a:cubicBezTo>
                    <a:pt x="22240" y="19871"/>
                    <a:pt x="22377" y="19567"/>
                    <a:pt x="22514" y="19263"/>
                  </a:cubicBezTo>
                  <a:lnTo>
                    <a:pt x="22711" y="18822"/>
                  </a:lnTo>
                  <a:cubicBezTo>
                    <a:pt x="22787" y="18671"/>
                    <a:pt x="22848" y="18519"/>
                    <a:pt x="22924" y="18367"/>
                  </a:cubicBezTo>
                  <a:cubicBezTo>
                    <a:pt x="23228" y="17789"/>
                    <a:pt x="23562" y="17212"/>
                    <a:pt x="23911" y="16665"/>
                  </a:cubicBezTo>
                  <a:lnTo>
                    <a:pt x="24185" y="16255"/>
                  </a:lnTo>
                  <a:lnTo>
                    <a:pt x="24291" y="16073"/>
                  </a:lnTo>
                  <a:cubicBezTo>
                    <a:pt x="24306" y="16042"/>
                    <a:pt x="24321" y="16012"/>
                    <a:pt x="24352" y="15997"/>
                  </a:cubicBezTo>
                  <a:lnTo>
                    <a:pt x="24975" y="15252"/>
                  </a:lnTo>
                  <a:cubicBezTo>
                    <a:pt x="25856" y="14280"/>
                    <a:pt x="26813" y="13369"/>
                    <a:pt x="27831" y="12548"/>
                  </a:cubicBezTo>
                  <a:cubicBezTo>
                    <a:pt x="29851" y="10938"/>
                    <a:pt x="32115" y="9662"/>
                    <a:pt x="34515" y="8751"/>
                  </a:cubicBezTo>
                  <a:cubicBezTo>
                    <a:pt x="36915" y="7839"/>
                    <a:pt x="39391" y="7155"/>
                    <a:pt x="41913" y="6685"/>
                  </a:cubicBezTo>
                  <a:cubicBezTo>
                    <a:pt x="44404" y="6198"/>
                    <a:pt x="46896" y="5864"/>
                    <a:pt x="49326" y="5545"/>
                  </a:cubicBezTo>
                  <a:cubicBezTo>
                    <a:pt x="51484" y="5257"/>
                    <a:pt x="53307" y="4998"/>
                    <a:pt x="54780" y="4725"/>
                  </a:cubicBezTo>
                  <a:cubicBezTo>
                    <a:pt x="55919" y="4543"/>
                    <a:pt x="57059" y="4284"/>
                    <a:pt x="58168" y="3965"/>
                  </a:cubicBezTo>
                  <a:cubicBezTo>
                    <a:pt x="58487" y="3859"/>
                    <a:pt x="58791" y="3753"/>
                    <a:pt x="59094" y="3616"/>
                  </a:cubicBezTo>
                  <a:cubicBezTo>
                    <a:pt x="59262" y="3555"/>
                    <a:pt x="59413" y="3464"/>
                    <a:pt x="59535" y="3342"/>
                  </a:cubicBezTo>
                  <a:cubicBezTo>
                    <a:pt x="59672" y="3175"/>
                    <a:pt x="59520" y="3054"/>
                    <a:pt x="59079" y="2963"/>
                  </a:cubicBezTo>
                  <a:cubicBezTo>
                    <a:pt x="58410" y="2847"/>
                    <a:pt x="57109" y="2819"/>
                    <a:pt x="55277" y="2819"/>
                  </a:cubicBezTo>
                  <a:cubicBezTo>
                    <a:pt x="54698" y="2819"/>
                    <a:pt x="54065" y="2822"/>
                    <a:pt x="53382" y="2826"/>
                  </a:cubicBezTo>
                  <a:cubicBezTo>
                    <a:pt x="51970" y="2841"/>
                    <a:pt x="50329" y="2887"/>
                    <a:pt x="48506" y="2963"/>
                  </a:cubicBezTo>
                  <a:cubicBezTo>
                    <a:pt x="46668" y="3054"/>
                    <a:pt x="44647" y="3175"/>
                    <a:pt x="42445" y="3449"/>
                  </a:cubicBezTo>
                  <a:lnTo>
                    <a:pt x="42369" y="2947"/>
                  </a:lnTo>
                  <a:cubicBezTo>
                    <a:pt x="44572" y="2628"/>
                    <a:pt x="46349" y="2431"/>
                    <a:pt x="47792" y="2264"/>
                  </a:cubicBezTo>
                  <a:cubicBezTo>
                    <a:pt x="49235" y="2097"/>
                    <a:pt x="50344" y="1945"/>
                    <a:pt x="51180" y="1823"/>
                  </a:cubicBezTo>
                  <a:cubicBezTo>
                    <a:pt x="52836" y="1550"/>
                    <a:pt x="53443" y="1322"/>
                    <a:pt x="53550" y="1140"/>
                  </a:cubicBezTo>
                  <a:cubicBezTo>
                    <a:pt x="53777" y="729"/>
                    <a:pt x="52106" y="426"/>
                    <a:pt x="5315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1"/>
            <p:cNvSpPr/>
            <p:nvPr/>
          </p:nvSpPr>
          <p:spPr>
            <a:xfrm>
              <a:off x="3402850" y="931550"/>
              <a:ext cx="1365350" cy="3835150"/>
            </a:xfrm>
            <a:custGeom>
              <a:rect b="b" l="l" r="r" t="t"/>
              <a:pathLst>
                <a:path extrusionOk="0" h="153406" w="54614">
                  <a:moveTo>
                    <a:pt x="17606" y="59543"/>
                  </a:moveTo>
                  <a:cubicBezTo>
                    <a:pt x="17621" y="59543"/>
                    <a:pt x="17631" y="59572"/>
                    <a:pt x="17638" y="59613"/>
                  </a:cubicBezTo>
                  <a:lnTo>
                    <a:pt x="17638" y="59613"/>
                  </a:lnTo>
                  <a:cubicBezTo>
                    <a:pt x="17631" y="59573"/>
                    <a:pt x="17622" y="59548"/>
                    <a:pt x="17608" y="59548"/>
                  </a:cubicBezTo>
                  <a:cubicBezTo>
                    <a:pt x="17590" y="59548"/>
                    <a:pt x="17566" y="59588"/>
                    <a:pt x="17532" y="59689"/>
                  </a:cubicBezTo>
                  <a:cubicBezTo>
                    <a:pt x="17565" y="59583"/>
                    <a:pt x="17589" y="59543"/>
                    <a:pt x="17606" y="59543"/>
                  </a:cubicBezTo>
                  <a:close/>
                  <a:moveTo>
                    <a:pt x="17410" y="60176"/>
                  </a:moveTo>
                  <a:cubicBezTo>
                    <a:pt x="17380" y="60403"/>
                    <a:pt x="17319" y="60707"/>
                    <a:pt x="17228" y="61087"/>
                  </a:cubicBezTo>
                  <a:cubicBezTo>
                    <a:pt x="17319" y="60692"/>
                    <a:pt x="17365" y="60403"/>
                    <a:pt x="17410" y="60176"/>
                  </a:cubicBezTo>
                  <a:close/>
                  <a:moveTo>
                    <a:pt x="7840" y="97774"/>
                  </a:moveTo>
                  <a:cubicBezTo>
                    <a:pt x="7536" y="98610"/>
                    <a:pt x="7247" y="99460"/>
                    <a:pt x="6989" y="100296"/>
                  </a:cubicBezTo>
                  <a:cubicBezTo>
                    <a:pt x="6746" y="101147"/>
                    <a:pt x="6488" y="101997"/>
                    <a:pt x="6275" y="102848"/>
                  </a:cubicBezTo>
                  <a:cubicBezTo>
                    <a:pt x="5819" y="104550"/>
                    <a:pt x="5455" y="106281"/>
                    <a:pt x="5166" y="108028"/>
                  </a:cubicBezTo>
                  <a:cubicBezTo>
                    <a:pt x="4877" y="109760"/>
                    <a:pt x="4695" y="111507"/>
                    <a:pt x="4604" y="113269"/>
                  </a:cubicBezTo>
                  <a:lnTo>
                    <a:pt x="4573" y="113923"/>
                  </a:lnTo>
                  <a:cubicBezTo>
                    <a:pt x="4558" y="114151"/>
                    <a:pt x="4558" y="114363"/>
                    <a:pt x="4558" y="114591"/>
                  </a:cubicBezTo>
                  <a:lnTo>
                    <a:pt x="4543" y="115913"/>
                  </a:lnTo>
                  <a:cubicBezTo>
                    <a:pt x="4573" y="116779"/>
                    <a:pt x="4558" y="117675"/>
                    <a:pt x="4634" y="118541"/>
                  </a:cubicBezTo>
                  <a:lnTo>
                    <a:pt x="4665" y="119209"/>
                  </a:lnTo>
                  <a:cubicBezTo>
                    <a:pt x="4680" y="119422"/>
                    <a:pt x="4695" y="119650"/>
                    <a:pt x="4725" y="119863"/>
                  </a:cubicBezTo>
                  <a:cubicBezTo>
                    <a:pt x="4771" y="120288"/>
                    <a:pt x="4817" y="120713"/>
                    <a:pt x="4877" y="121154"/>
                  </a:cubicBezTo>
                  <a:cubicBezTo>
                    <a:pt x="4999" y="122005"/>
                    <a:pt x="5136" y="122870"/>
                    <a:pt x="5333" y="123721"/>
                  </a:cubicBezTo>
                  <a:cubicBezTo>
                    <a:pt x="5698" y="125407"/>
                    <a:pt x="6214" y="127063"/>
                    <a:pt x="6867" y="128658"/>
                  </a:cubicBezTo>
                  <a:cubicBezTo>
                    <a:pt x="8189" y="131864"/>
                    <a:pt x="10134" y="134765"/>
                    <a:pt x="12579" y="137211"/>
                  </a:cubicBezTo>
                  <a:cubicBezTo>
                    <a:pt x="11334" y="135965"/>
                    <a:pt x="10209" y="134613"/>
                    <a:pt x="9222" y="133155"/>
                  </a:cubicBezTo>
                  <a:cubicBezTo>
                    <a:pt x="8250" y="131697"/>
                    <a:pt x="7429" y="130162"/>
                    <a:pt x="6761" y="128537"/>
                  </a:cubicBezTo>
                  <a:cubicBezTo>
                    <a:pt x="6093" y="126927"/>
                    <a:pt x="5576" y="125255"/>
                    <a:pt x="5212" y="123539"/>
                  </a:cubicBezTo>
                  <a:cubicBezTo>
                    <a:pt x="5120" y="123113"/>
                    <a:pt x="5029" y="122688"/>
                    <a:pt x="4968" y="122248"/>
                  </a:cubicBezTo>
                  <a:cubicBezTo>
                    <a:pt x="4908" y="121822"/>
                    <a:pt x="4847" y="121382"/>
                    <a:pt x="4771" y="120956"/>
                  </a:cubicBezTo>
                  <a:lnTo>
                    <a:pt x="4634" y="119665"/>
                  </a:lnTo>
                  <a:lnTo>
                    <a:pt x="4543" y="118343"/>
                  </a:lnTo>
                  <a:cubicBezTo>
                    <a:pt x="4528" y="118116"/>
                    <a:pt x="4513" y="117903"/>
                    <a:pt x="4513" y="117690"/>
                  </a:cubicBezTo>
                  <a:lnTo>
                    <a:pt x="4498" y="117022"/>
                  </a:lnTo>
                  <a:cubicBezTo>
                    <a:pt x="4482" y="116566"/>
                    <a:pt x="4467" y="116141"/>
                    <a:pt x="4467" y="115700"/>
                  </a:cubicBezTo>
                  <a:cubicBezTo>
                    <a:pt x="4482" y="114819"/>
                    <a:pt x="4482" y="113938"/>
                    <a:pt x="4543" y="113057"/>
                  </a:cubicBezTo>
                  <a:cubicBezTo>
                    <a:pt x="4573" y="112191"/>
                    <a:pt x="4680" y="111310"/>
                    <a:pt x="4756" y="110444"/>
                  </a:cubicBezTo>
                  <a:cubicBezTo>
                    <a:pt x="4893" y="109578"/>
                    <a:pt x="5014" y="108712"/>
                    <a:pt x="5136" y="107846"/>
                  </a:cubicBezTo>
                  <a:cubicBezTo>
                    <a:pt x="5272" y="106995"/>
                    <a:pt x="5455" y="106130"/>
                    <a:pt x="5637" y="105279"/>
                  </a:cubicBezTo>
                  <a:cubicBezTo>
                    <a:pt x="5834" y="104428"/>
                    <a:pt x="6047" y="103593"/>
                    <a:pt x="6260" y="102742"/>
                  </a:cubicBezTo>
                  <a:cubicBezTo>
                    <a:pt x="6488" y="101906"/>
                    <a:pt x="6715" y="101071"/>
                    <a:pt x="6989" y="100235"/>
                  </a:cubicBezTo>
                  <a:cubicBezTo>
                    <a:pt x="7262" y="99415"/>
                    <a:pt x="7536" y="98595"/>
                    <a:pt x="7840" y="97774"/>
                  </a:cubicBezTo>
                  <a:close/>
                  <a:moveTo>
                    <a:pt x="33342" y="1"/>
                  </a:moveTo>
                  <a:cubicBezTo>
                    <a:pt x="32111" y="1"/>
                    <a:pt x="30877" y="68"/>
                    <a:pt x="29654" y="200"/>
                  </a:cubicBezTo>
                  <a:lnTo>
                    <a:pt x="28895" y="306"/>
                  </a:lnTo>
                  <a:cubicBezTo>
                    <a:pt x="28652" y="337"/>
                    <a:pt x="28394" y="397"/>
                    <a:pt x="28135" y="443"/>
                  </a:cubicBezTo>
                  <a:cubicBezTo>
                    <a:pt x="27877" y="504"/>
                    <a:pt x="27619" y="534"/>
                    <a:pt x="27360" y="610"/>
                  </a:cubicBezTo>
                  <a:lnTo>
                    <a:pt x="26601" y="792"/>
                  </a:lnTo>
                  <a:cubicBezTo>
                    <a:pt x="26343" y="853"/>
                    <a:pt x="26084" y="944"/>
                    <a:pt x="25841" y="1035"/>
                  </a:cubicBezTo>
                  <a:cubicBezTo>
                    <a:pt x="25583" y="1111"/>
                    <a:pt x="25325" y="1187"/>
                    <a:pt x="25082" y="1279"/>
                  </a:cubicBezTo>
                  <a:lnTo>
                    <a:pt x="24322" y="1598"/>
                  </a:lnTo>
                  <a:cubicBezTo>
                    <a:pt x="24186" y="1643"/>
                    <a:pt x="24064" y="1689"/>
                    <a:pt x="23942" y="1749"/>
                  </a:cubicBezTo>
                  <a:lnTo>
                    <a:pt x="23563" y="1947"/>
                  </a:lnTo>
                  <a:lnTo>
                    <a:pt x="22818" y="2327"/>
                  </a:lnTo>
                  <a:lnTo>
                    <a:pt x="22104" y="2752"/>
                  </a:lnTo>
                  <a:lnTo>
                    <a:pt x="21740" y="2965"/>
                  </a:lnTo>
                  <a:cubicBezTo>
                    <a:pt x="21618" y="3041"/>
                    <a:pt x="21512" y="3132"/>
                    <a:pt x="21405" y="3208"/>
                  </a:cubicBezTo>
                  <a:lnTo>
                    <a:pt x="20722" y="3709"/>
                  </a:lnTo>
                  <a:cubicBezTo>
                    <a:pt x="20494" y="3876"/>
                    <a:pt x="20297" y="4059"/>
                    <a:pt x="20084" y="4256"/>
                  </a:cubicBezTo>
                  <a:lnTo>
                    <a:pt x="19765" y="4530"/>
                  </a:lnTo>
                  <a:cubicBezTo>
                    <a:pt x="19658" y="4621"/>
                    <a:pt x="19552" y="4712"/>
                    <a:pt x="19461" y="4818"/>
                  </a:cubicBezTo>
                  <a:lnTo>
                    <a:pt x="18869" y="5426"/>
                  </a:lnTo>
                  <a:lnTo>
                    <a:pt x="18580" y="5730"/>
                  </a:lnTo>
                  <a:lnTo>
                    <a:pt x="18322" y="6049"/>
                  </a:lnTo>
                  <a:lnTo>
                    <a:pt x="17775" y="6793"/>
                  </a:lnTo>
                  <a:cubicBezTo>
                    <a:pt x="17577" y="7066"/>
                    <a:pt x="17395" y="7385"/>
                    <a:pt x="17197" y="7705"/>
                  </a:cubicBezTo>
                  <a:cubicBezTo>
                    <a:pt x="17091" y="7856"/>
                    <a:pt x="17000" y="8024"/>
                    <a:pt x="16909" y="8191"/>
                  </a:cubicBezTo>
                  <a:lnTo>
                    <a:pt x="16635" y="8722"/>
                  </a:lnTo>
                  <a:lnTo>
                    <a:pt x="16362" y="9254"/>
                  </a:lnTo>
                  <a:lnTo>
                    <a:pt x="16225" y="9512"/>
                  </a:lnTo>
                  <a:lnTo>
                    <a:pt x="16119" y="9786"/>
                  </a:lnTo>
                  <a:lnTo>
                    <a:pt x="15663" y="10880"/>
                  </a:lnTo>
                  <a:cubicBezTo>
                    <a:pt x="15526" y="11244"/>
                    <a:pt x="15420" y="11594"/>
                    <a:pt x="15299" y="11943"/>
                  </a:cubicBezTo>
                  <a:cubicBezTo>
                    <a:pt x="15056" y="12611"/>
                    <a:pt x="14919" y="13234"/>
                    <a:pt x="14782" y="13720"/>
                  </a:cubicBezTo>
                  <a:lnTo>
                    <a:pt x="14630" y="14267"/>
                  </a:lnTo>
                  <a:lnTo>
                    <a:pt x="14524" y="14814"/>
                  </a:lnTo>
                  <a:lnTo>
                    <a:pt x="14311" y="15893"/>
                  </a:lnTo>
                  <a:cubicBezTo>
                    <a:pt x="14266" y="16075"/>
                    <a:pt x="14235" y="16257"/>
                    <a:pt x="14220" y="16440"/>
                  </a:cubicBezTo>
                  <a:lnTo>
                    <a:pt x="14129" y="16971"/>
                  </a:lnTo>
                  <a:lnTo>
                    <a:pt x="13977" y="18050"/>
                  </a:lnTo>
                  <a:cubicBezTo>
                    <a:pt x="13916" y="18779"/>
                    <a:pt x="13840" y="19493"/>
                    <a:pt x="13795" y="20207"/>
                  </a:cubicBezTo>
                  <a:lnTo>
                    <a:pt x="13749" y="21301"/>
                  </a:lnTo>
                  <a:lnTo>
                    <a:pt x="13719" y="21832"/>
                  </a:lnTo>
                  <a:lnTo>
                    <a:pt x="13719" y="22364"/>
                  </a:lnTo>
                  <a:lnTo>
                    <a:pt x="13719" y="23428"/>
                  </a:lnTo>
                  <a:lnTo>
                    <a:pt x="13749" y="24491"/>
                  </a:lnTo>
                  <a:cubicBezTo>
                    <a:pt x="13764" y="24856"/>
                    <a:pt x="13779" y="25205"/>
                    <a:pt x="13795" y="25554"/>
                  </a:cubicBezTo>
                  <a:cubicBezTo>
                    <a:pt x="13825" y="25904"/>
                    <a:pt x="13840" y="26253"/>
                    <a:pt x="13871" y="26618"/>
                  </a:cubicBezTo>
                  <a:cubicBezTo>
                    <a:pt x="13977" y="28015"/>
                    <a:pt x="14129" y="29413"/>
                    <a:pt x="14311" y="30780"/>
                  </a:cubicBezTo>
                  <a:cubicBezTo>
                    <a:pt x="15116" y="36264"/>
                    <a:pt x="16544" y="41384"/>
                    <a:pt x="17319" y="46351"/>
                  </a:cubicBezTo>
                  <a:cubicBezTo>
                    <a:pt x="17729" y="48797"/>
                    <a:pt x="17942" y="51258"/>
                    <a:pt x="17957" y="53734"/>
                  </a:cubicBezTo>
                  <a:lnTo>
                    <a:pt x="17942" y="54631"/>
                  </a:lnTo>
                  <a:cubicBezTo>
                    <a:pt x="17927" y="54783"/>
                    <a:pt x="17927" y="54935"/>
                    <a:pt x="17927" y="55086"/>
                  </a:cubicBezTo>
                  <a:lnTo>
                    <a:pt x="17896" y="55542"/>
                  </a:lnTo>
                  <a:lnTo>
                    <a:pt x="17836" y="56454"/>
                  </a:lnTo>
                  <a:lnTo>
                    <a:pt x="17760" y="57350"/>
                  </a:lnTo>
                  <a:lnTo>
                    <a:pt x="17714" y="57791"/>
                  </a:lnTo>
                  <a:lnTo>
                    <a:pt x="17653" y="58246"/>
                  </a:lnTo>
                  <a:lnTo>
                    <a:pt x="17517" y="59143"/>
                  </a:lnTo>
                  <a:lnTo>
                    <a:pt x="17365" y="60039"/>
                  </a:lnTo>
                  <a:cubicBezTo>
                    <a:pt x="17304" y="60327"/>
                    <a:pt x="17258" y="60631"/>
                    <a:pt x="17182" y="60920"/>
                  </a:cubicBezTo>
                  <a:cubicBezTo>
                    <a:pt x="17046" y="61512"/>
                    <a:pt x="16924" y="62105"/>
                    <a:pt x="16757" y="62682"/>
                  </a:cubicBezTo>
                  <a:lnTo>
                    <a:pt x="16529" y="63563"/>
                  </a:lnTo>
                  <a:cubicBezTo>
                    <a:pt x="16438" y="63852"/>
                    <a:pt x="16347" y="64156"/>
                    <a:pt x="16256" y="64444"/>
                  </a:cubicBezTo>
                  <a:lnTo>
                    <a:pt x="15967" y="65325"/>
                  </a:lnTo>
                  <a:lnTo>
                    <a:pt x="15663" y="66222"/>
                  </a:lnTo>
                  <a:cubicBezTo>
                    <a:pt x="15481" y="66829"/>
                    <a:pt x="15253" y="67422"/>
                    <a:pt x="15040" y="68014"/>
                  </a:cubicBezTo>
                  <a:cubicBezTo>
                    <a:pt x="14205" y="70369"/>
                    <a:pt x="13217" y="72724"/>
                    <a:pt x="12200" y="75063"/>
                  </a:cubicBezTo>
                  <a:cubicBezTo>
                    <a:pt x="10149" y="79757"/>
                    <a:pt x="7885" y="84451"/>
                    <a:pt x="5865" y="89328"/>
                  </a:cubicBezTo>
                  <a:cubicBezTo>
                    <a:pt x="3859" y="94219"/>
                    <a:pt x="2067" y="99309"/>
                    <a:pt x="1034" y="104656"/>
                  </a:cubicBezTo>
                  <a:cubicBezTo>
                    <a:pt x="502" y="107345"/>
                    <a:pt x="183" y="110064"/>
                    <a:pt x="46" y="112799"/>
                  </a:cubicBezTo>
                  <a:lnTo>
                    <a:pt x="1" y="113816"/>
                  </a:lnTo>
                  <a:lnTo>
                    <a:pt x="1" y="114849"/>
                  </a:lnTo>
                  <a:lnTo>
                    <a:pt x="1" y="115882"/>
                  </a:lnTo>
                  <a:lnTo>
                    <a:pt x="31" y="116915"/>
                  </a:lnTo>
                  <a:lnTo>
                    <a:pt x="77" y="117948"/>
                  </a:lnTo>
                  <a:lnTo>
                    <a:pt x="153" y="118981"/>
                  </a:lnTo>
                  <a:lnTo>
                    <a:pt x="229" y="120014"/>
                  </a:lnTo>
                  <a:cubicBezTo>
                    <a:pt x="259" y="120364"/>
                    <a:pt x="305" y="120713"/>
                    <a:pt x="350" y="121063"/>
                  </a:cubicBezTo>
                  <a:cubicBezTo>
                    <a:pt x="685" y="123888"/>
                    <a:pt x="1368" y="126653"/>
                    <a:pt x="2356" y="129312"/>
                  </a:cubicBezTo>
                  <a:cubicBezTo>
                    <a:pt x="3389" y="132016"/>
                    <a:pt x="4786" y="134553"/>
                    <a:pt x="6533" y="136877"/>
                  </a:cubicBezTo>
                  <a:cubicBezTo>
                    <a:pt x="4330" y="133899"/>
                    <a:pt x="2659" y="130557"/>
                    <a:pt x="1626" y="127002"/>
                  </a:cubicBezTo>
                  <a:cubicBezTo>
                    <a:pt x="1125" y="125271"/>
                    <a:pt x="745" y="123508"/>
                    <a:pt x="487" y="121731"/>
                  </a:cubicBezTo>
                  <a:cubicBezTo>
                    <a:pt x="426" y="121291"/>
                    <a:pt x="381" y="120850"/>
                    <a:pt x="335" y="120394"/>
                  </a:cubicBezTo>
                  <a:lnTo>
                    <a:pt x="290" y="120060"/>
                  </a:lnTo>
                  <a:lnTo>
                    <a:pt x="274" y="119741"/>
                  </a:lnTo>
                  <a:lnTo>
                    <a:pt x="214" y="119073"/>
                  </a:lnTo>
                  <a:cubicBezTo>
                    <a:pt x="183" y="118632"/>
                    <a:pt x="138" y="118191"/>
                    <a:pt x="138" y="117766"/>
                  </a:cubicBezTo>
                  <a:lnTo>
                    <a:pt x="92" y="116460"/>
                  </a:lnTo>
                  <a:cubicBezTo>
                    <a:pt x="77" y="116019"/>
                    <a:pt x="92" y="115594"/>
                    <a:pt x="92" y="115153"/>
                  </a:cubicBezTo>
                  <a:lnTo>
                    <a:pt x="107" y="113847"/>
                  </a:lnTo>
                  <a:lnTo>
                    <a:pt x="168" y="112555"/>
                  </a:lnTo>
                  <a:lnTo>
                    <a:pt x="198" y="111902"/>
                  </a:lnTo>
                  <a:lnTo>
                    <a:pt x="259" y="111249"/>
                  </a:lnTo>
                  <a:lnTo>
                    <a:pt x="365" y="109958"/>
                  </a:lnTo>
                  <a:lnTo>
                    <a:pt x="517" y="108682"/>
                  </a:lnTo>
                  <a:lnTo>
                    <a:pt x="609" y="108028"/>
                  </a:lnTo>
                  <a:lnTo>
                    <a:pt x="700" y="107390"/>
                  </a:lnTo>
                  <a:lnTo>
                    <a:pt x="897" y="106114"/>
                  </a:lnTo>
                  <a:cubicBezTo>
                    <a:pt x="1490" y="102757"/>
                    <a:pt x="2356" y="99460"/>
                    <a:pt x="3449" y="96225"/>
                  </a:cubicBezTo>
                  <a:cubicBezTo>
                    <a:pt x="5606" y="89814"/>
                    <a:pt x="8508" y="83798"/>
                    <a:pt x="11197" y="77828"/>
                  </a:cubicBezTo>
                  <a:cubicBezTo>
                    <a:pt x="12549" y="74835"/>
                    <a:pt x="13855" y="71843"/>
                    <a:pt x="14995" y="68804"/>
                  </a:cubicBezTo>
                  <a:cubicBezTo>
                    <a:pt x="15131" y="68424"/>
                    <a:pt x="15268" y="68060"/>
                    <a:pt x="15405" y="67665"/>
                  </a:cubicBezTo>
                  <a:cubicBezTo>
                    <a:pt x="15542" y="67270"/>
                    <a:pt x="15678" y="66905"/>
                    <a:pt x="15800" y="66510"/>
                  </a:cubicBezTo>
                  <a:lnTo>
                    <a:pt x="16180" y="65341"/>
                  </a:lnTo>
                  <a:lnTo>
                    <a:pt x="16544" y="64201"/>
                  </a:lnTo>
                  <a:cubicBezTo>
                    <a:pt x="17015" y="62697"/>
                    <a:pt x="17380" y="61163"/>
                    <a:pt x="17638" y="59613"/>
                  </a:cubicBezTo>
                  <a:cubicBezTo>
                    <a:pt x="17665" y="59729"/>
                    <a:pt x="17676" y="59963"/>
                    <a:pt x="17729" y="59963"/>
                  </a:cubicBezTo>
                  <a:cubicBezTo>
                    <a:pt x="17766" y="59963"/>
                    <a:pt x="17825" y="59844"/>
                    <a:pt x="17927" y="59477"/>
                  </a:cubicBezTo>
                  <a:lnTo>
                    <a:pt x="17927" y="59477"/>
                  </a:lnTo>
                  <a:cubicBezTo>
                    <a:pt x="17684" y="61072"/>
                    <a:pt x="17349" y="62652"/>
                    <a:pt x="16894" y="64201"/>
                  </a:cubicBezTo>
                  <a:lnTo>
                    <a:pt x="16544" y="65371"/>
                  </a:lnTo>
                  <a:lnTo>
                    <a:pt x="16164" y="66571"/>
                  </a:lnTo>
                  <a:cubicBezTo>
                    <a:pt x="16043" y="66966"/>
                    <a:pt x="15906" y="67361"/>
                    <a:pt x="15770" y="67741"/>
                  </a:cubicBezTo>
                  <a:cubicBezTo>
                    <a:pt x="15633" y="68136"/>
                    <a:pt x="15511" y="68531"/>
                    <a:pt x="15359" y="68911"/>
                  </a:cubicBezTo>
                  <a:cubicBezTo>
                    <a:pt x="14220" y="72025"/>
                    <a:pt x="12898" y="75078"/>
                    <a:pt x="11531" y="78117"/>
                  </a:cubicBezTo>
                  <a:cubicBezTo>
                    <a:pt x="8781" y="84208"/>
                    <a:pt x="5819" y="90270"/>
                    <a:pt x="3632" y="96772"/>
                  </a:cubicBezTo>
                  <a:lnTo>
                    <a:pt x="3419" y="97379"/>
                  </a:lnTo>
                  <a:lnTo>
                    <a:pt x="3237" y="97987"/>
                  </a:lnTo>
                  <a:cubicBezTo>
                    <a:pt x="3100" y="98397"/>
                    <a:pt x="2978" y="98807"/>
                    <a:pt x="2857" y="99217"/>
                  </a:cubicBezTo>
                  <a:cubicBezTo>
                    <a:pt x="2614" y="100038"/>
                    <a:pt x="2386" y="100873"/>
                    <a:pt x="2158" y="101709"/>
                  </a:cubicBezTo>
                  <a:cubicBezTo>
                    <a:pt x="1945" y="102544"/>
                    <a:pt x="1748" y="103380"/>
                    <a:pt x="1566" y="104231"/>
                  </a:cubicBezTo>
                  <a:cubicBezTo>
                    <a:pt x="1459" y="104656"/>
                    <a:pt x="1383" y="105081"/>
                    <a:pt x="1307" y="105507"/>
                  </a:cubicBezTo>
                  <a:cubicBezTo>
                    <a:pt x="1216" y="105932"/>
                    <a:pt x="1140" y="106357"/>
                    <a:pt x="1079" y="106798"/>
                  </a:cubicBezTo>
                  <a:lnTo>
                    <a:pt x="867" y="108074"/>
                  </a:lnTo>
                  <a:lnTo>
                    <a:pt x="715" y="109380"/>
                  </a:lnTo>
                  <a:lnTo>
                    <a:pt x="624" y="110034"/>
                  </a:lnTo>
                  <a:lnTo>
                    <a:pt x="578" y="110687"/>
                  </a:lnTo>
                  <a:lnTo>
                    <a:pt x="457" y="111993"/>
                  </a:lnTo>
                  <a:lnTo>
                    <a:pt x="396" y="113300"/>
                  </a:lnTo>
                  <a:lnTo>
                    <a:pt x="365" y="113968"/>
                  </a:lnTo>
                  <a:lnTo>
                    <a:pt x="365" y="114622"/>
                  </a:lnTo>
                  <a:lnTo>
                    <a:pt x="350" y="115943"/>
                  </a:lnTo>
                  <a:lnTo>
                    <a:pt x="396" y="117265"/>
                  </a:lnTo>
                  <a:lnTo>
                    <a:pt x="411" y="117918"/>
                  </a:lnTo>
                  <a:lnTo>
                    <a:pt x="457" y="118586"/>
                  </a:lnTo>
                  <a:lnTo>
                    <a:pt x="563" y="119908"/>
                  </a:lnTo>
                  <a:cubicBezTo>
                    <a:pt x="593" y="120349"/>
                    <a:pt x="654" y="120820"/>
                    <a:pt x="715" y="121260"/>
                  </a:cubicBezTo>
                  <a:cubicBezTo>
                    <a:pt x="776" y="121701"/>
                    <a:pt x="852" y="122141"/>
                    <a:pt x="912" y="122582"/>
                  </a:cubicBezTo>
                  <a:cubicBezTo>
                    <a:pt x="1216" y="124374"/>
                    <a:pt x="1672" y="126152"/>
                    <a:pt x="2249" y="127868"/>
                  </a:cubicBezTo>
                  <a:cubicBezTo>
                    <a:pt x="3434" y="131393"/>
                    <a:pt x="5272" y="134659"/>
                    <a:pt x="7673" y="137515"/>
                  </a:cubicBezTo>
                  <a:lnTo>
                    <a:pt x="7278" y="137834"/>
                  </a:lnTo>
                  <a:cubicBezTo>
                    <a:pt x="8964" y="139900"/>
                    <a:pt x="10893" y="141753"/>
                    <a:pt x="13035" y="143348"/>
                  </a:cubicBezTo>
                  <a:cubicBezTo>
                    <a:pt x="15131" y="144913"/>
                    <a:pt x="17395" y="146296"/>
                    <a:pt x="19765" y="147435"/>
                  </a:cubicBezTo>
                  <a:cubicBezTo>
                    <a:pt x="24459" y="149729"/>
                    <a:pt x="29427" y="151233"/>
                    <a:pt x="34440" y="152327"/>
                  </a:cubicBezTo>
                  <a:cubicBezTo>
                    <a:pt x="38010" y="153025"/>
                    <a:pt x="41625" y="153390"/>
                    <a:pt x="45271" y="153405"/>
                  </a:cubicBezTo>
                  <a:cubicBezTo>
                    <a:pt x="41580" y="152904"/>
                    <a:pt x="37843" y="152266"/>
                    <a:pt x="34105" y="151400"/>
                  </a:cubicBezTo>
                  <a:cubicBezTo>
                    <a:pt x="30308" y="150534"/>
                    <a:pt x="26586" y="149364"/>
                    <a:pt x="22985" y="147875"/>
                  </a:cubicBezTo>
                  <a:cubicBezTo>
                    <a:pt x="19339" y="146341"/>
                    <a:pt x="15800" y="144381"/>
                    <a:pt x="12640" y="141799"/>
                  </a:cubicBezTo>
                  <a:cubicBezTo>
                    <a:pt x="9435" y="139216"/>
                    <a:pt x="6776" y="135996"/>
                    <a:pt x="4847" y="132365"/>
                  </a:cubicBezTo>
                  <a:cubicBezTo>
                    <a:pt x="3890" y="130527"/>
                    <a:pt x="3130" y="128628"/>
                    <a:pt x="2553" y="126653"/>
                  </a:cubicBezTo>
                  <a:cubicBezTo>
                    <a:pt x="1976" y="124693"/>
                    <a:pt x="1581" y="122688"/>
                    <a:pt x="1353" y="120652"/>
                  </a:cubicBezTo>
                  <a:cubicBezTo>
                    <a:pt x="1125" y="118662"/>
                    <a:pt x="1034" y="116642"/>
                    <a:pt x="1064" y="114637"/>
                  </a:cubicBezTo>
                  <a:cubicBezTo>
                    <a:pt x="1095" y="112631"/>
                    <a:pt x="1231" y="110626"/>
                    <a:pt x="1490" y="108636"/>
                  </a:cubicBezTo>
                  <a:cubicBezTo>
                    <a:pt x="1748" y="106661"/>
                    <a:pt x="2112" y="104702"/>
                    <a:pt x="2568" y="102772"/>
                  </a:cubicBezTo>
                  <a:cubicBezTo>
                    <a:pt x="3039" y="100843"/>
                    <a:pt x="3586" y="98944"/>
                    <a:pt x="4209" y="97075"/>
                  </a:cubicBezTo>
                  <a:cubicBezTo>
                    <a:pt x="4817" y="95207"/>
                    <a:pt x="5500" y="93384"/>
                    <a:pt x="6229" y="91576"/>
                  </a:cubicBezTo>
                  <a:cubicBezTo>
                    <a:pt x="6959" y="89784"/>
                    <a:pt x="7718" y="88006"/>
                    <a:pt x="8508" y="86259"/>
                  </a:cubicBezTo>
                  <a:lnTo>
                    <a:pt x="8508" y="86259"/>
                  </a:lnTo>
                  <a:cubicBezTo>
                    <a:pt x="7855" y="87748"/>
                    <a:pt x="7202" y="89267"/>
                    <a:pt x="6579" y="90817"/>
                  </a:cubicBezTo>
                  <a:cubicBezTo>
                    <a:pt x="5956" y="92366"/>
                    <a:pt x="5348" y="93961"/>
                    <a:pt x="4801" y="95602"/>
                  </a:cubicBezTo>
                  <a:cubicBezTo>
                    <a:pt x="3632" y="98898"/>
                    <a:pt x="2735" y="102301"/>
                    <a:pt x="2112" y="105735"/>
                  </a:cubicBezTo>
                  <a:lnTo>
                    <a:pt x="1991" y="106388"/>
                  </a:lnTo>
                  <a:lnTo>
                    <a:pt x="1885" y="107056"/>
                  </a:lnTo>
                  <a:cubicBezTo>
                    <a:pt x="1824" y="107482"/>
                    <a:pt x="1763" y="107922"/>
                    <a:pt x="1702" y="108363"/>
                  </a:cubicBezTo>
                  <a:cubicBezTo>
                    <a:pt x="1596" y="109244"/>
                    <a:pt x="1474" y="110110"/>
                    <a:pt x="1429" y="110991"/>
                  </a:cubicBezTo>
                  <a:cubicBezTo>
                    <a:pt x="1383" y="111447"/>
                    <a:pt x="1338" y="111872"/>
                    <a:pt x="1323" y="112312"/>
                  </a:cubicBezTo>
                  <a:lnTo>
                    <a:pt x="1262" y="113634"/>
                  </a:lnTo>
                  <a:cubicBezTo>
                    <a:pt x="1247" y="114075"/>
                    <a:pt x="1247" y="114515"/>
                    <a:pt x="1247" y="114956"/>
                  </a:cubicBezTo>
                  <a:cubicBezTo>
                    <a:pt x="1247" y="115396"/>
                    <a:pt x="1216" y="115822"/>
                    <a:pt x="1247" y="116262"/>
                  </a:cubicBezTo>
                  <a:cubicBezTo>
                    <a:pt x="1262" y="117143"/>
                    <a:pt x="1277" y="118009"/>
                    <a:pt x="1353" y="118875"/>
                  </a:cubicBezTo>
                  <a:cubicBezTo>
                    <a:pt x="1383" y="119300"/>
                    <a:pt x="1398" y="119741"/>
                    <a:pt x="1444" y="120166"/>
                  </a:cubicBezTo>
                  <a:cubicBezTo>
                    <a:pt x="1490" y="120607"/>
                    <a:pt x="1535" y="121032"/>
                    <a:pt x="1596" y="121473"/>
                  </a:cubicBezTo>
                  <a:cubicBezTo>
                    <a:pt x="1824" y="123159"/>
                    <a:pt x="2158" y="124845"/>
                    <a:pt x="2614" y="126501"/>
                  </a:cubicBezTo>
                  <a:cubicBezTo>
                    <a:pt x="2948" y="127656"/>
                    <a:pt x="3343" y="128795"/>
                    <a:pt x="3799" y="129919"/>
                  </a:cubicBezTo>
                  <a:cubicBezTo>
                    <a:pt x="4270" y="131028"/>
                    <a:pt x="4786" y="132107"/>
                    <a:pt x="5363" y="133140"/>
                  </a:cubicBezTo>
                  <a:cubicBezTo>
                    <a:pt x="5956" y="134173"/>
                    <a:pt x="6609" y="135175"/>
                    <a:pt x="7308" y="136133"/>
                  </a:cubicBezTo>
                  <a:cubicBezTo>
                    <a:pt x="8706" y="138001"/>
                    <a:pt x="10301" y="139718"/>
                    <a:pt x="12093" y="141222"/>
                  </a:cubicBezTo>
                  <a:cubicBezTo>
                    <a:pt x="12959" y="141966"/>
                    <a:pt x="13855" y="142665"/>
                    <a:pt x="14812" y="143303"/>
                  </a:cubicBezTo>
                  <a:cubicBezTo>
                    <a:pt x="15739" y="143956"/>
                    <a:pt x="16696" y="144549"/>
                    <a:pt x="17668" y="145111"/>
                  </a:cubicBezTo>
                  <a:cubicBezTo>
                    <a:pt x="18641" y="145658"/>
                    <a:pt x="19628" y="146174"/>
                    <a:pt x="20631" y="146645"/>
                  </a:cubicBezTo>
                  <a:cubicBezTo>
                    <a:pt x="24626" y="148544"/>
                    <a:pt x="28773" y="149835"/>
                    <a:pt x="32921" y="150823"/>
                  </a:cubicBezTo>
                  <a:cubicBezTo>
                    <a:pt x="37037" y="151780"/>
                    <a:pt x="41185" y="152509"/>
                    <a:pt x="45377" y="153025"/>
                  </a:cubicBezTo>
                  <a:cubicBezTo>
                    <a:pt x="46274" y="153147"/>
                    <a:pt x="47185" y="153268"/>
                    <a:pt x="48081" y="153375"/>
                  </a:cubicBezTo>
                  <a:cubicBezTo>
                    <a:pt x="49282" y="153344"/>
                    <a:pt x="50345" y="153284"/>
                    <a:pt x="51287" y="153223"/>
                  </a:cubicBezTo>
                  <a:cubicBezTo>
                    <a:pt x="53140" y="153056"/>
                    <a:pt x="54538" y="152782"/>
                    <a:pt x="54568" y="152387"/>
                  </a:cubicBezTo>
                  <a:cubicBezTo>
                    <a:pt x="54614" y="152008"/>
                    <a:pt x="53262" y="151537"/>
                    <a:pt x="49631" y="150899"/>
                  </a:cubicBezTo>
                  <a:cubicBezTo>
                    <a:pt x="48720" y="150823"/>
                    <a:pt x="47352" y="150701"/>
                    <a:pt x="46213" y="150580"/>
                  </a:cubicBezTo>
                  <a:cubicBezTo>
                    <a:pt x="45074" y="150458"/>
                    <a:pt x="44162" y="150352"/>
                    <a:pt x="44162" y="150352"/>
                  </a:cubicBezTo>
                  <a:cubicBezTo>
                    <a:pt x="43478" y="150017"/>
                    <a:pt x="43934" y="149805"/>
                    <a:pt x="44390" y="149592"/>
                  </a:cubicBezTo>
                  <a:cubicBezTo>
                    <a:pt x="38557" y="148848"/>
                    <a:pt x="32753" y="147754"/>
                    <a:pt x="27269" y="145855"/>
                  </a:cubicBezTo>
                  <a:cubicBezTo>
                    <a:pt x="24520" y="144928"/>
                    <a:pt x="21892" y="143743"/>
                    <a:pt x="19370" y="142331"/>
                  </a:cubicBezTo>
                  <a:cubicBezTo>
                    <a:pt x="16894" y="140933"/>
                    <a:pt x="14615" y="139201"/>
                    <a:pt x="12579" y="137211"/>
                  </a:cubicBezTo>
                  <a:lnTo>
                    <a:pt x="12579" y="137211"/>
                  </a:lnTo>
                  <a:cubicBezTo>
                    <a:pt x="14630" y="139201"/>
                    <a:pt x="16939" y="140918"/>
                    <a:pt x="19431" y="142300"/>
                  </a:cubicBezTo>
                  <a:cubicBezTo>
                    <a:pt x="21983" y="143698"/>
                    <a:pt x="24656" y="144868"/>
                    <a:pt x="27406" y="145779"/>
                  </a:cubicBezTo>
                  <a:cubicBezTo>
                    <a:pt x="32981" y="147632"/>
                    <a:pt x="38860" y="148681"/>
                    <a:pt x="44785" y="149379"/>
                  </a:cubicBezTo>
                  <a:cubicBezTo>
                    <a:pt x="44998" y="149258"/>
                    <a:pt x="45089" y="149121"/>
                    <a:pt x="44800" y="148954"/>
                  </a:cubicBezTo>
                  <a:cubicBezTo>
                    <a:pt x="44527" y="148802"/>
                    <a:pt x="43858" y="148605"/>
                    <a:pt x="42582" y="148346"/>
                  </a:cubicBezTo>
                  <a:cubicBezTo>
                    <a:pt x="40820" y="147921"/>
                    <a:pt x="36810" y="147374"/>
                    <a:pt x="32480" y="146341"/>
                  </a:cubicBezTo>
                  <a:cubicBezTo>
                    <a:pt x="30292" y="145825"/>
                    <a:pt x="28135" y="145187"/>
                    <a:pt x="26008" y="144427"/>
                  </a:cubicBezTo>
                  <a:cubicBezTo>
                    <a:pt x="24975" y="144047"/>
                    <a:pt x="23988" y="143652"/>
                    <a:pt x="23061" y="143227"/>
                  </a:cubicBezTo>
                  <a:cubicBezTo>
                    <a:pt x="22135" y="142817"/>
                    <a:pt x="21284" y="142391"/>
                    <a:pt x="20524" y="141966"/>
                  </a:cubicBezTo>
                  <a:cubicBezTo>
                    <a:pt x="18443" y="140811"/>
                    <a:pt x="16499" y="139429"/>
                    <a:pt x="14706" y="137864"/>
                  </a:cubicBezTo>
                  <a:cubicBezTo>
                    <a:pt x="12914" y="136300"/>
                    <a:pt x="11364" y="134492"/>
                    <a:pt x="10058" y="132517"/>
                  </a:cubicBezTo>
                  <a:cubicBezTo>
                    <a:pt x="8736" y="130512"/>
                    <a:pt x="7718" y="128339"/>
                    <a:pt x="7004" y="126061"/>
                  </a:cubicBezTo>
                  <a:cubicBezTo>
                    <a:pt x="6640" y="124906"/>
                    <a:pt x="6336" y="123736"/>
                    <a:pt x="6123" y="122536"/>
                  </a:cubicBezTo>
                  <a:cubicBezTo>
                    <a:pt x="6001" y="121944"/>
                    <a:pt x="5910" y="121336"/>
                    <a:pt x="5819" y="120728"/>
                  </a:cubicBezTo>
                  <a:cubicBezTo>
                    <a:pt x="5743" y="120136"/>
                    <a:pt x="5667" y="119544"/>
                    <a:pt x="5637" y="118905"/>
                  </a:cubicBezTo>
                  <a:cubicBezTo>
                    <a:pt x="5439" y="116429"/>
                    <a:pt x="5455" y="113938"/>
                    <a:pt x="5667" y="111447"/>
                  </a:cubicBezTo>
                  <a:cubicBezTo>
                    <a:pt x="5895" y="108970"/>
                    <a:pt x="6290" y="106509"/>
                    <a:pt x="6867" y="104094"/>
                  </a:cubicBezTo>
                  <a:cubicBezTo>
                    <a:pt x="8007" y="99248"/>
                    <a:pt x="9814" y="94584"/>
                    <a:pt x="11850" y="90057"/>
                  </a:cubicBezTo>
                  <a:cubicBezTo>
                    <a:pt x="13324" y="86776"/>
                    <a:pt x="14904" y="83479"/>
                    <a:pt x="16438" y="80122"/>
                  </a:cubicBezTo>
                  <a:cubicBezTo>
                    <a:pt x="17987" y="76780"/>
                    <a:pt x="19491" y="73331"/>
                    <a:pt x="20767" y="69746"/>
                  </a:cubicBezTo>
                  <a:cubicBezTo>
                    <a:pt x="21102" y="68850"/>
                    <a:pt x="21390" y="67954"/>
                    <a:pt x="21694" y="67057"/>
                  </a:cubicBezTo>
                  <a:cubicBezTo>
                    <a:pt x="21983" y="66131"/>
                    <a:pt x="22287" y="65204"/>
                    <a:pt x="22530" y="64247"/>
                  </a:cubicBezTo>
                  <a:cubicBezTo>
                    <a:pt x="23031" y="62333"/>
                    <a:pt x="23396" y="60373"/>
                    <a:pt x="23623" y="58398"/>
                  </a:cubicBezTo>
                  <a:cubicBezTo>
                    <a:pt x="23836" y="56423"/>
                    <a:pt x="23912" y="54448"/>
                    <a:pt x="23836" y="52458"/>
                  </a:cubicBezTo>
                  <a:cubicBezTo>
                    <a:pt x="23775" y="50514"/>
                    <a:pt x="23593" y="48569"/>
                    <a:pt x="23304" y="46640"/>
                  </a:cubicBezTo>
                  <a:cubicBezTo>
                    <a:pt x="22514" y="41384"/>
                    <a:pt x="21132" y="36371"/>
                    <a:pt x="20312" y="31464"/>
                  </a:cubicBezTo>
                  <a:cubicBezTo>
                    <a:pt x="19902" y="29064"/>
                    <a:pt x="19643" y="26633"/>
                    <a:pt x="19567" y="24187"/>
                  </a:cubicBezTo>
                  <a:lnTo>
                    <a:pt x="19552" y="23291"/>
                  </a:lnTo>
                  <a:lnTo>
                    <a:pt x="19552" y="22395"/>
                  </a:lnTo>
                  <a:lnTo>
                    <a:pt x="19552" y="21939"/>
                  </a:lnTo>
                  <a:lnTo>
                    <a:pt x="19583" y="21498"/>
                  </a:lnTo>
                  <a:lnTo>
                    <a:pt x="19613" y="20632"/>
                  </a:lnTo>
                  <a:cubicBezTo>
                    <a:pt x="19658" y="20040"/>
                    <a:pt x="19719" y="19447"/>
                    <a:pt x="19780" y="18885"/>
                  </a:cubicBezTo>
                  <a:cubicBezTo>
                    <a:pt x="19856" y="18308"/>
                    <a:pt x="19947" y="17746"/>
                    <a:pt x="20023" y="17169"/>
                  </a:cubicBezTo>
                  <a:cubicBezTo>
                    <a:pt x="20418" y="14920"/>
                    <a:pt x="21086" y="12824"/>
                    <a:pt x="22028" y="11062"/>
                  </a:cubicBezTo>
                  <a:cubicBezTo>
                    <a:pt x="22499" y="10226"/>
                    <a:pt x="23061" y="9452"/>
                    <a:pt x="23715" y="8753"/>
                  </a:cubicBezTo>
                  <a:cubicBezTo>
                    <a:pt x="24353" y="8099"/>
                    <a:pt x="25067" y="7537"/>
                    <a:pt x="25857" y="7082"/>
                  </a:cubicBezTo>
                  <a:cubicBezTo>
                    <a:pt x="26646" y="6611"/>
                    <a:pt x="27497" y="6261"/>
                    <a:pt x="28394" y="6003"/>
                  </a:cubicBezTo>
                  <a:cubicBezTo>
                    <a:pt x="28834" y="5866"/>
                    <a:pt x="29305" y="5775"/>
                    <a:pt x="29776" y="5654"/>
                  </a:cubicBezTo>
                  <a:cubicBezTo>
                    <a:pt x="30262" y="5578"/>
                    <a:pt x="30733" y="5517"/>
                    <a:pt x="31204" y="5441"/>
                  </a:cubicBezTo>
                  <a:cubicBezTo>
                    <a:pt x="31690" y="5365"/>
                    <a:pt x="32176" y="5350"/>
                    <a:pt x="32662" y="5304"/>
                  </a:cubicBezTo>
                  <a:lnTo>
                    <a:pt x="33407" y="5274"/>
                  </a:lnTo>
                  <a:cubicBezTo>
                    <a:pt x="33650" y="5259"/>
                    <a:pt x="33893" y="5259"/>
                    <a:pt x="34151" y="5259"/>
                  </a:cubicBezTo>
                  <a:cubicBezTo>
                    <a:pt x="34281" y="5257"/>
                    <a:pt x="34412" y="5256"/>
                    <a:pt x="34543" y="5256"/>
                  </a:cubicBezTo>
                  <a:cubicBezTo>
                    <a:pt x="35391" y="5256"/>
                    <a:pt x="36256" y="5295"/>
                    <a:pt x="37098" y="5335"/>
                  </a:cubicBezTo>
                  <a:cubicBezTo>
                    <a:pt x="38830" y="5426"/>
                    <a:pt x="40304" y="5547"/>
                    <a:pt x="41519" y="5623"/>
                  </a:cubicBezTo>
                  <a:cubicBezTo>
                    <a:pt x="42524" y="5700"/>
                    <a:pt x="43338" y="5733"/>
                    <a:pt x="43968" y="5733"/>
                  </a:cubicBezTo>
                  <a:cubicBezTo>
                    <a:pt x="44090" y="5733"/>
                    <a:pt x="44206" y="5732"/>
                    <a:pt x="44314" y="5730"/>
                  </a:cubicBezTo>
                  <a:cubicBezTo>
                    <a:pt x="45651" y="5699"/>
                    <a:pt x="45939" y="5441"/>
                    <a:pt x="45301" y="5046"/>
                  </a:cubicBezTo>
                  <a:cubicBezTo>
                    <a:pt x="44663" y="4636"/>
                    <a:pt x="43144" y="4074"/>
                    <a:pt x="40866" y="3466"/>
                  </a:cubicBezTo>
                  <a:cubicBezTo>
                    <a:pt x="39726" y="3177"/>
                    <a:pt x="38389" y="2874"/>
                    <a:pt x="36870" y="2646"/>
                  </a:cubicBezTo>
                  <a:cubicBezTo>
                    <a:pt x="35292" y="2402"/>
                    <a:pt x="33700" y="2280"/>
                    <a:pt x="32095" y="2280"/>
                  </a:cubicBezTo>
                  <a:cubicBezTo>
                    <a:pt x="32001" y="2280"/>
                    <a:pt x="31906" y="2280"/>
                    <a:pt x="31812" y="2281"/>
                  </a:cubicBezTo>
                  <a:lnTo>
                    <a:pt x="31781" y="1765"/>
                  </a:lnTo>
                  <a:cubicBezTo>
                    <a:pt x="32316" y="1749"/>
                    <a:pt x="32849" y="1740"/>
                    <a:pt x="33382" y="1740"/>
                  </a:cubicBezTo>
                  <a:cubicBezTo>
                    <a:pt x="34392" y="1740"/>
                    <a:pt x="35400" y="1771"/>
                    <a:pt x="36415" y="1841"/>
                  </a:cubicBezTo>
                  <a:lnTo>
                    <a:pt x="39286" y="2023"/>
                  </a:lnTo>
                  <a:cubicBezTo>
                    <a:pt x="39691" y="2045"/>
                    <a:pt x="40024" y="2055"/>
                    <a:pt x="40296" y="2055"/>
                  </a:cubicBezTo>
                  <a:cubicBezTo>
                    <a:pt x="40972" y="2055"/>
                    <a:pt x="41274" y="1990"/>
                    <a:pt x="41382" y="1871"/>
                  </a:cubicBezTo>
                  <a:cubicBezTo>
                    <a:pt x="41519" y="1704"/>
                    <a:pt x="41261" y="1446"/>
                    <a:pt x="41093" y="1218"/>
                  </a:cubicBezTo>
                  <a:cubicBezTo>
                    <a:pt x="40911" y="990"/>
                    <a:pt x="40820" y="762"/>
                    <a:pt x="41306" y="671"/>
                  </a:cubicBezTo>
                  <a:cubicBezTo>
                    <a:pt x="39453" y="413"/>
                    <a:pt x="37554" y="185"/>
                    <a:pt x="35609" y="78"/>
                  </a:cubicBezTo>
                  <a:cubicBezTo>
                    <a:pt x="34857" y="26"/>
                    <a:pt x="34100" y="1"/>
                    <a:pt x="3334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1"/>
            <p:cNvSpPr/>
            <p:nvPr/>
          </p:nvSpPr>
          <p:spPr>
            <a:xfrm>
              <a:off x="3787200" y="1437825"/>
              <a:ext cx="916825" cy="2928200"/>
            </a:xfrm>
            <a:custGeom>
              <a:rect b="b" l="l" r="r" t="t"/>
              <a:pathLst>
                <a:path extrusionOk="0" h="117128" w="36673">
                  <a:moveTo>
                    <a:pt x="7156" y="74333"/>
                  </a:moveTo>
                  <a:cubicBezTo>
                    <a:pt x="6183" y="76536"/>
                    <a:pt x="5454" y="78845"/>
                    <a:pt x="4983" y="81200"/>
                  </a:cubicBezTo>
                  <a:cubicBezTo>
                    <a:pt x="4771" y="82369"/>
                    <a:pt x="4634" y="83554"/>
                    <a:pt x="4588" y="84754"/>
                  </a:cubicBezTo>
                  <a:cubicBezTo>
                    <a:pt x="4573" y="85347"/>
                    <a:pt x="4528" y="85954"/>
                    <a:pt x="4528" y="86562"/>
                  </a:cubicBezTo>
                  <a:lnTo>
                    <a:pt x="4588" y="88370"/>
                  </a:lnTo>
                  <a:cubicBezTo>
                    <a:pt x="4710" y="90755"/>
                    <a:pt x="5181" y="93125"/>
                    <a:pt x="5986" y="95388"/>
                  </a:cubicBezTo>
                  <a:cubicBezTo>
                    <a:pt x="6634" y="97199"/>
                    <a:pt x="7509" y="98911"/>
                    <a:pt x="8587" y="100500"/>
                  </a:cubicBezTo>
                  <a:lnTo>
                    <a:pt x="8587" y="100500"/>
                  </a:lnTo>
                  <a:cubicBezTo>
                    <a:pt x="7477" y="98887"/>
                    <a:pt x="6574" y="97142"/>
                    <a:pt x="5910" y="95297"/>
                  </a:cubicBezTo>
                  <a:cubicBezTo>
                    <a:pt x="5105" y="93003"/>
                    <a:pt x="4634" y="90633"/>
                    <a:pt x="4512" y="88218"/>
                  </a:cubicBezTo>
                  <a:lnTo>
                    <a:pt x="4467" y="86410"/>
                  </a:lnTo>
                  <a:lnTo>
                    <a:pt x="4528" y="84587"/>
                  </a:lnTo>
                  <a:cubicBezTo>
                    <a:pt x="4604" y="83402"/>
                    <a:pt x="4740" y="82233"/>
                    <a:pt x="4968" y="81063"/>
                  </a:cubicBezTo>
                  <a:cubicBezTo>
                    <a:pt x="5454" y="78754"/>
                    <a:pt x="6183" y="76490"/>
                    <a:pt x="7156" y="74333"/>
                  </a:cubicBezTo>
                  <a:close/>
                  <a:moveTo>
                    <a:pt x="22713" y="0"/>
                  </a:moveTo>
                  <a:cubicBezTo>
                    <a:pt x="21519" y="0"/>
                    <a:pt x="20320" y="110"/>
                    <a:pt x="19142" y="321"/>
                  </a:cubicBezTo>
                  <a:cubicBezTo>
                    <a:pt x="18352" y="473"/>
                    <a:pt x="17592" y="685"/>
                    <a:pt x="16863" y="974"/>
                  </a:cubicBezTo>
                  <a:cubicBezTo>
                    <a:pt x="16088" y="1262"/>
                    <a:pt x="15344" y="1642"/>
                    <a:pt x="14660" y="2113"/>
                  </a:cubicBezTo>
                  <a:lnTo>
                    <a:pt x="14128" y="2478"/>
                  </a:lnTo>
                  <a:cubicBezTo>
                    <a:pt x="13961" y="2615"/>
                    <a:pt x="13809" y="2751"/>
                    <a:pt x="13642" y="2888"/>
                  </a:cubicBezTo>
                  <a:lnTo>
                    <a:pt x="13399" y="3101"/>
                  </a:lnTo>
                  <a:lnTo>
                    <a:pt x="13171" y="3329"/>
                  </a:lnTo>
                  <a:cubicBezTo>
                    <a:pt x="13035" y="3480"/>
                    <a:pt x="12868" y="3617"/>
                    <a:pt x="12731" y="3784"/>
                  </a:cubicBezTo>
                  <a:cubicBezTo>
                    <a:pt x="12184" y="4407"/>
                    <a:pt x="11698" y="5091"/>
                    <a:pt x="11272" y="5820"/>
                  </a:cubicBezTo>
                  <a:cubicBezTo>
                    <a:pt x="10528" y="7172"/>
                    <a:pt x="9966" y="8645"/>
                    <a:pt x="9601" y="10149"/>
                  </a:cubicBezTo>
                  <a:cubicBezTo>
                    <a:pt x="9434" y="11107"/>
                    <a:pt x="9328" y="12064"/>
                    <a:pt x="9267" y="13021"/>
                  </a:cubicBezTo>
                  <a:cubicBezTo>
                    <a:pt x="9206" y="14099"/>
                    <a:pt x="9191" y="15117"/>
                    <a:pt x="9206" y="15801"/>
                  </a:cubicBezTo>
                  <a:cubicBezTo>
                    <a:pt x="9237" y="17806"/>
                    <a:pt x="9389" y="19750"/>
                    <a:pt x="9586" y="21649"/>
                  </a:cubicBezTo>
                  <a:cubicBezTo>
                    <a:pt x="9784" y="23563"/>
                    <a:pt x="10027" y="25432"/>
                    <a:pt x="10285" y="27270"/>
                  </a:cubicBezTo>
                  <a:cubicBezTo>
                    <a:pt x="10802" y="30962"/>
                    <a:pt x="11348" y="34577"/>
                    <a:pt x="11728" y="38117"/>
                  </a:cubicBezTo>
                  <a:cubicBezTo>
                    <a:pt x="12093" y="41656"/>
                    <a:pt x="12290" y="45166"/>
                    <a:pt x="11986" y="48477"/>
                  </a:cubicBezTo>
                  <a:cubicBezTo>
                    <a:pt x="11956" y="48887"/>
                    <a:pt x="11895" y="49298"/>
                    <a:pt x="11850" y="49708"/>
                  </a:cubicBezTo>
                  <a:cubicBezTo>
                    <a:pt x="11819" y="49905"/>
                    <a:pt x="11774" y="50118"/>
                    <a:pt x="11743" y="50315"/>
                  </a:cubicBezTo>
                  <a:cubicBezTo>
                    <a:pt x="11713" y="50513"/>
                    <a:pt x="11683" y="50726"/>
                    <a:pt x="11637" y="50938"/>
                  </a:cubicBezTo>
                  <a:lnTo>
                    <a:pt x="11531" y="51546"/>
                  </a:lnTo>
                  <a:cubicBezTo>
                    <a:pt x="11485" y="51759"/>
                    <a:pt x="11440" y="51956"/>
                    <a:pt x="11394" y="52154"/>
                  </a:cubicBezTo>
                  <a:cubicBezTo>
                    <a:pt x="11348" y="52351"/>
                    <a:pt x="11303" y="52564"/>
                    <a:pt x="11257" y="52761"/>
                  </a:cubicBezTo>
                  <a:lnTo>
                    <a:pt x="11090" y="53354"/>
                  </a:lnTo>
                  <a:cubicBezTo>
                    <a:pt x="10650" y="54979"/>
                    <a:pt x="10103" y="56574"/>
                    <a:pt x="9434" y="58139"/>
                  </a:cubicBezTo>
                  <a:cubicBezTo>
                    <a:pt x="8128" y="61314"/>
                    <a:pt x="6442" y="64443"/>
                    <a:pt x="4831" y="67770"/>
                  </a:cubicBezTo>
                  <a:cubicBezTo>
                    <a:pt x="4026" y="69441"/>
                    <a:pt x="3251" y="71143"/>
                    <a:pt x="2553" y="72935"/>
                  </a:cubicBezTo>
                  <a:cubicBezTo>
                    <a:pt x="2203" y="73817"/>
                    <a:pt x="1869" y="74728"/>
                    <a:pt x="1580" y="75655"/>
                  </a:cubicBezTo>
                  <a:cubicBezTo>
                    <a:pt x="1307" y="76597"/>
                    <a:pt x="1034" y="77523"/>
                    <a:pt x="821" y="78496"/>
                  </a:cubicBezTo>
                  <a:lnTo>
                    <a:pt x="654" y="79209"/>
                  </a:lnTo>
                  <a:lnTo>
                    <a:pt x="517" y="79939"/>
                  </a:lnTo>
                  <a:cubicBezTo>
                    <a:pt x="426" y="80425"/>
                    <a:pt x="350" y="80911"/>
                    <a:pt x="289" y="81412"/>
                  </a:cubicBezTo>
                  <a:cubicBezTo>
                    <a:pt x="213" y="81898"/>
                    <a:pt x="152" y="82400"/>
                    <a:pt x="122" y="82886"/>
                  </a:cubicBezTo>
                  <a:cubicBezTo>
                    <a:pt x="92" y="83387"/>
                    <a:pt x="46" y="83888"/>
                    <a:pt x="31" y="84375"/>
                  </a:cubicBezTo>
                  <a:lnTo>
                    <a:pt x="1" y="85833"/>
                  </a:lnTo>
                  <a:lnTo>
                    <a:pt x="1" y="86577"/>
                  </a:lnTo>
                  <a:lnTo>
                    <a:pt x="31" y="87307"/>
                  </a:lnTo>
                  <a:cubicBezTo>
                    <a:pt x="61" y="87808"/>
                    <a:pt x="76" y="88294"/>
                    <a:pt x="107" y="88780"/>
                  </a:cubicBezTo>
                  <a:lnTo>
                    <a:pt x="274" y="90269"/>
                  </a:lnTo>
                  <a:cubicBezTo>
                    <a:pt x="502" y="92259"/>
                    <a:pt x="942" y="94219"/>
                    <a:pt x="1580" y="96133"/>
                  </a:cubicBezTo>
                  <a:cubicBezTo>
                    <a:pt x="2234" y="98062"/>
                    <a:pt x="3084" y="99931"/>
                    <a:pt x="4148" y="101678"/>
                  </a:cubicBezTo>
                  <a:cubicBezTo>
                    <a:pt x="2796" y="99429"/>
                    <a:pt x="1778" y="97014"/>
                    <a:pt x="1125" y="94492"/>
                  </a:cubicBezTo>
                  <a:lnTo>
                    <a:pt x="897" y="93550"/>
                  </a:lnTo>
                  <a:lnTo>
                    <a:pt x="790" y="93079"/>
                  </a:lnTo>
                  <a:cubicBezTo>
                    <a:pt x="745" y="92927"/>
                    <a:pt x="715" y="92775"/>
                    <a:pt x="699" y="92608"/>
                  </a:cubicBezTo>
                  <a:cubicBezTo>
                    <a:pt x="593" y="91985"/>
                    <a:pt x="471" y="91363"/>
                    <a:pt x="380" y="90740"/>
                  </a:cubicBezTo>
                  <a:lnTo>
                    <a:pt x="198" y="88856"/>
                  </a:lnTo>
                  <a:cubicBezTo>
                    <a:pt x="137" y="88233"/>
                    <a:pt x="137" y="87610"/>
                    <a:pt x="107" y="86987"/>
                  </a:cubicBezTo>
                  <a:lnTo>
                    <a:pt x="92" y="86517"/>
                  </a:lnTo>
                  <a:cubicBezTo>
                    <a:pt x="76" y="86365"/>
                    <a:pt x="92" y="86213"/>
                    <a:pt x="92" y="86046"/>
                  </a:cubicBezTo>
                  <a:lnTo>
                    <a:pt x="107" y="85134"/>
                  </a:lnTo>
                  <a:lnTo>
                    <a:pt x="137" y="84207"/>
                  </a:lnTo>
                  <a:lnTo>
                    <a:pt x="198" y="83266"/>
                  </a:lnTo>
                  <a:cubicBezTo>
                    <a:pt x="289" y="82020"/>
                    <a:pt x="471" y="80774"/>
                    <a:pt x="715" y="79544"/>
                  </a:cubicBezTo>
                  <a:cubicBezTo>
                    <a:pt x="1216" y="77159"/>
                    <a:pt x="1945" y="74804"/>
                    <a:pt x="2887" y="72556"/>
                  </a:cubicBezTo>
                  <a:cubicBezTo>
                    <a:pt x="4695" y="68089"/>
                    <a:pt x="7004" y="64094"/>
                    <a:pt x="8842" y="60038"/>
                  </a:cubicBezTo>
                  <a:cubicBezTo>
                    <a:pt x="9769" y="58063"/>
                    <a:pt x="10543" y="56012"/>
                    <a:pt x="11166" y="53916"/>
                  </a:cubicBezTo>
                  <a:cubicBezTo>
                    <a:pt x="11455" y="52868"/>
                    <a:pt x="11683" y="51789"/>
                    <a:pt x="11865" y="50710"/>
                  </a:cubicBezTo>
                  <a:cubicBezTo>
                    <a:pt x="12047" y="49647"/>
                    <a:pt x="12184" y="48584"/>
                    <a:pt x="12245" y="47505"/>
                  </a:cubicBezTo>
                  <a:cubicBezTo>
                    <a:pt x="12289" y="47584"/>
                    <a:pt x="12333" y="47745"/>
                    <a:pt x="12383" y="47745"/>
                  </a:cubicBezTo>
                  <a:cubicBezTo>
                    <a:pt x="12419" y="47745"/>
                    <a:pt x="12458" y="47661"/>
                    <a:pt x="12503" y="47399"/>
                  </a:cubicBezTo>
                  <a:lnTo>
                    <a:pt x="12503" y="47399"/>
                  </a:lnTo>
                  <a:cubicBezTo>
                    <a:pt x="12488" y="47961"/>
                    <a:pt x="12457" y="48508"/>
                    <a:pt x="12412" y="49055"/>
                  </a:cubicBezTo>
                  <a:lnTo>
                    <a:pt x="12336" y="49875"/>
                  </a:lnTo>
                  <a:lnTo>
                    <a:pt x="12214" y="50710"/>
                  </a:lnTo>
                  <a:cubicBezTo>
                    <a:pt x="12047" y="51804"/>
                    <a:pt x="11819" y="52883"/>
                    <a:pt x="11531" y="53961"/>
                  </a:cubicBezTo>
                  <a:cubicBezTo>
                    <a:pt x="11257" y="55025"/>
                    <a:pt x="10893" y="56073"/>
                    <a:pt x="10498" y="57121"/>
                  </a:cubicBezTo>
                  <a:cubicBezTo>
                    <a:pt x="10103" y="58169"/>
                    <a:pt x="9647" y="59218"/>
                    <a:pt x="9176" y="60251"/>
                  </a:cubicBezTo>
                  <a:cubicBezTo>
                    <a:pt x="7292" y="64383"/>
                    <a:pt x="4907" y="68424"/>
                    <a:pt x="3069" y="72935"/>
                  </a:cubicBezTo>
                  <a:cubicBezTo>
                    <a:pt x="2598" y="74060"/>
                    <a:pt x="2188" y="75199"/>
                    <a:pt x="1823" y="76384"/>
                  </a:cubicBezTo>
                  <a:cubicBezTo>
                    <a:pt x="1444" y="77584"/>
                    <a:pt x="1140" y="78784"/>
                    <a:pt x="912" y="80015"/>
                  </a:cubicBezTo>
                  <a:cubicBezTo>
                    <a:pt x="669" y="81245"/>
                    <a:pt x="502" y="82506"/>
                    <a:pt x="426" y="83767"/>
                  </a:cubicBezTo>
                  <a:cubicBezTo>
                    <a:pt x="396" y="84086"/>
                    <a:pt x="380" y="84390"/>
                    <a:pt x="380" y="84709"/>
                  </a:cubicBezTo>
                  <a:lnTo>
                    <a:pt x="365" y="85635"/>
                  </a:lnTo>
                  <a:cubicBezTo>
                    <a:pt x="350" y="85954"/>
                    <a:pt x="335" y="86258"/>
                    <a:pt x="350" y="86577"/>
                  </a:cubicBezTo>
                  <a:lnTo>
                    <a:pt x="380" y="87519"/>
                  </a:lnTo>
                  <a:cubicBezTo>
                    <a:pt x="471" y="90071"/>
                    <a:pt x="897" y="92608"/>
                    <a:pt x="1626" y="95054"/>
                  </a:cubicBezTo>
                  <a:cubicBezTo>
                    <a:pt x="2386" y="97561"/>
                    <a:pt x="3525" y="99931"/>
                    <a:pt x="5014" y="102103"/>
                  </a:cubicBezTo>
                  <a:lnTo>
                    <a:pt x="4588" y="102376"/>
                  </a:lnTo>
                  <a:cubicBezTo>
                    <a:pt x="5090" y="103182"/>
                    <a:pt x="5682" y="103911"/>
                    <a:pt x="6259" y="104670"/>
                  </a:cubicBezTo>
                  <a:lnTo>
                    <a:pt x="7171" y="105749"/>
                  </a:lnTo>
                  <a:cubicBezTo>
                    <a:pt x="7323" y="105931"/>
                    <a:pt x="7490" y="106098"/>
                    <a:pt x="7657" y="106265"/>
                  </a:cubicBezTo>
                  <a:lnTo>
                    <a:pt x="8143" y="106782"/>
                  </a:lnTo>
                  <a:cubicBezTo>
                    <a:pt x="9465" y="108104"/>
                    <a:pt x="10893" y="109334"/>
                    <a:pt x="12427" y="110413"/>
                  </a:cubicBezTo>
                  <a:cubicBezTo>
                    <a:pt x="13946" y="111476"/>
                    <a:pt x="15541" y="112448"/>
                    <a:pt x="17197" y="113284"/>
                  </a:cubicBezTo>
                  <a:cubicBezTo>
                    <a:pt x="18838" y="114134"/>
                    <a:pt x="20539" y="114864"/>
                    <a:pt x="22271" y="115502"/>
                  </a:cubicBezTo>
                  <a:cubicBezTo>
                    <a:pt x="24732" y="116368"/>
                    <a:pt x="27315" y="116884"/>
                    <a:pt x="29912" y="117036"/>
                  </a:cubicBezTo>
                  <a:cubicBezTo>
                    <a:pt x="27299" y="116398"/>
                    <a:pt x="24717" y="115593"/>
                    <a:pt x="22210" y="114605"/>
                  </a:cubicBezTo>
                  <a:cubicBezTo>
                    <a:pt x="21891" y="114484"/>
                    <a:pt x="21572" y="114362"/>
                    <a:pt x="21253" y="114226"/>
                  </a:cubicBezTo>
                  <a:lnTo>
                    <a:pt x="20311" y="113815"/>
                  </a:lnTo>
                  <a:lnTo>
                    <a:pt x="19369" y="113390"/>
                  </a:lnTo>
                  <a:cubicBezTo>
                    <a:pt x="19050" y="113238"/>
                    <a:pt x="18747" y="113101"/>
                    <a:pt x="18443" y="112934"/>
                  </a:cubicBezTo>
                  <a:lnTo>
                    <a:pt x="17516" y="112463"/>
                  </a:lnTo>
                  <a:cubicBezTo>
                    <a:pt x="17197" y="112312"/>
                    <a:pt x="16893" y="112129"/>
                    <a:pt x="16589" y="111962"/>
                  </a:cubicBezTo>
                  <a:cubicBezTo>
                    <a:pt x="16301" y="111780"/>
                    <a:pt x="15982" y="111628"/>
                    <a:pt x="15693" y="111430"/>
                  </a:cubicBezTo>
                  <a:lnTo>
                    <a:pt x="14797" y="110884"/>
                  </a:lnTo>
                  <a:cubicBezTo>
                    <a:pt x="14493" y="110701"/>
                    <a:pt x="14204" y="110504"/>
                    <a:pt x="13916" y="110306"/>
                  </a:cubicBezTo>
                  <a:cubicBezTo>
                    <a:pt x="13627" y="110109"/>
                    <a:pt x="13323" y="109911"/>
                    <a:pt x="13035" y="109714"/>
                  </a:cubicBezTo>
                  <a:lnTo>
                    <a:pt x="12184" y="109076"/>
                  </a:lnTo>
                  <a:lnTo>
                    <a:pt x="11774" y="108757"/>
                  </a:lnTo>
                  <a:lnTo>
                    <a:pt x="11364" y="108407"/>
                  </a:lnTo>
                  <a:lnTo>
                    <a:pt x="10543" y="107724"/>
                  </a:lnTo>
                  <a:cubicBezTo>
                    <a:pt x="10270" y="107481"/>
                    <a:pt x="10012" y="107238"/>
                    <a:pt x="9753" y="106995"/>
                  </a:cubicBezTo>
                  <a:cubicBezTo>
                    <a:pt x="9222" y="106524"/>
                    <a:pt x="8736" y="105992"/>
                    <a:pt x="8234" y="105475"/>
                  </a:cubicBezTo>
                  <a:cubicBezTo>
                    <a:pt x="6275" y="103349"/>
                    <a:pt x="4664" y="100903"/>
                    <a:pt x="3479" y="98259"/>
                  </a:cubicBezTo>
                  <a:lnTo>
                    <a:pt x="3373" y="98016"/>
                  </a:lnTo>
                  <a:cubicBezTo>
                    <a:pt x="3327" y="97925"/>
                    <a:pt x="3297" y="97849"/>
                    <a:pt x="3267" y="97758"/>
                  </a:cubicBezTo>
                  <a:lnTo>
                    <a:pt x="3084" y="97257"/>
                  </a:lnTo>
                  <a:cubicBezTo>
                    <a:pt x="2948" y="96923"/>
                    <a:pt x="2811" y="96588"/>
                    <a:pt x="2689" y="96239"/>
                  </a:cubicBezTo>
                  <a:lnTo>
                    <a:pt x="2370" y="95206"/>
                  </a:lnTo>
                  <a:cubicBezTo>
                    <a:pt x="2249" y="94857"/>
                    <a:pt x="2143" y="94522"/>
                    <a:pt x="2067" y="94173"/>
                  </a:cubicBezTo>
                  <a:cubicBezTo>
                    <a:pt x="1702" y="92775"/>
                    <a:pt x="1444" y="91363"/>
                    <a:pt x="1277" y="89935"/>
                  </a:cubicBezTo>
                  <a:lnTo>
                    <a:pt x="1170" y="88871"/>
                  </a:lnTo>
                  <a:lnTo>
                    <a:pt x="1140" y="88598"/>
                  </a:lnTo>
                  <a:cubicBezTo>
                    <a:pt x="1140" y="88507"/>
                    <a:pt x="1140" y="88431"/>
                    <a:pt x="1140" y="88340"/>
                  </a:cubicBezTo>
                  <a:lnTo>
                    <a:pt x="1109" y="87808"/>
                  </a:lnTo>
                  <a:cubicBezTo>
                    <a:pt x="1079" y="87094"/>
                    <a:pt x="1049" y="86380"/>
                    <a:pt x="1079" y="85666"/>
                  </a:cubicBezTo>
                  <a:cubicBezTo>
                    <a:pt x="1079" y="84253"/>
                    <a:pt x="1185" y="82825"/>
                    <a:pt x="1383" y="81412"/>
                  </a:cubicBezTo>
                  <a:cubicBezTo>
                    <a:pt x="1793" y="78617"/>
                    <a:pt x="2553" y="75883"/>
                    <a:pt x="3631" y="73270"/>
                  </a:cubicBezTo>
                  <a:cubicBezTo>
                    <a:pt x="4664" y="70702"/>
                    <a:pt x="5895" y="68272"/>
                    <a:pt x="7110" y="65902"/>
                  </a:cubicBezTo>
                  <a:lnTo>
                    <a:pt x="7110" y="65902"/>
                  </a:lnTo>
                  <a:cubicBezTo>
                    <a:pt x="6107" y="67907"/>
                    <a:pt x="5059" y="70019"/>
                    <a:pt x="4148" y="72267"/>
                  </a:cubicBezTo>
                  <a:cubicBezTo>
                    <a:pt x="3176" y="74561"/>
                    <a:pt x="2431" y="76931"/>
                    <a:pt x="1899" y="79361"/>
                  </a:cubicBezTo>
                  <a:cubicBezTo>
                    <a:pt x="1641" y="80592"/>
                    <a:pt x="1459" y="81838"/>
                    <a:pt x="1337" y="83098"/>
                  </a:cubicBezTo>
                  <a:lnTo>
                    <a:pt x="1277" y="84040"/>
                  </a:lnTo>
                  <a:cubicBezTo>
                    <a:pt x="1246" y="84359"/>
                    <a:pt x="1261" y="84663"/>
                    <a:pt x="1246" y="84982"/>
                  </a:cubicBezTo>
                  <a:lnTo>
                    <a:pt x="1231" y="85909"/>
                  </a:lnTo>
                  <a:lnTo>
                    <a:pt x="1216" y="86365"/>
                  </a:lnTo>
                  <a:cubicBezTo>
                    <a:pt x="1216" y="86517"/>
                    <a:pt x="1231" y="86684"/>
                    <a:pt x="1231" y="86836"/>
                  </a:cubicBezTo>
                  <a:cubicBezTo>
                    <a:pt x="1261" y="89266"/>
                    <a:pt x="1565" y="91697"/>
                    <a:pt x="2127" y="94067"/>
                  </a:cubicBezTo>
                  <a:cubicBezTo>
                    <a:pt x="2218" y="94477"/>
                    <a:pt x="2355" y="94887"/>
                    <a:pt x="2477" y="95297"/>
                  </a:cubicBezTo>
                  <a:lnTo>
                    <a:pt x="2659" y="95905"/>
                  </a:lnTo>
                  <a:cubicBezTo>
                    <a:pt x="2720" y="96102"/>
                    <a:pt x="2781" y="96315"/>
                    <a:pt x="2872" y="96497"/>
                  </a:cubicBezTo>
                  <a:lnTo>
                    <a:pt x="3312" y="97682"/>
                  </a:lnTo>
                  <a:lnTo>
                    <a:pt x="3434" y="97971"/>
                  </a:lnTo>
                  <a:lnTo>
                    <a:pt x="3570" y="98259"/>
                  </a:lnTo>
                  <a:lnTo>
                    <a:pt x="3829" y="98837"/>
                  </a:lnTo>
                  <a:cubicBezTo>
                    <a:pt x="4163" y="99596"/>
                    <a:pt x="4588" y="100326"/>
                    <a:pt x="4998" y="101040"/>
                  </a:cubicBezTo>
                  <a:cubicBezTo>
                    <a:pt x="5211" y="101404"/>
                    <a:pt x="5454" y="101738"/>
                    <a:pt x="5667" y="102088"/>
                  </a:cubicBezTo>
                  <a:lnTo>
                    <a:pt x="6016" y="102604"/>
                  </a:lnTo>
                  <a:lnTo>
                    <a:pt x="6381" y="103106"/>
                  </a:lnTo>
                  <a:cubicBezTo>
                    <a:pt x="8325" y="105764"/>
                    <a:pt x="10741" y="107936"/>
                    <a:pt x="13308" y="109729"/>
                  </a:cubicBezTo>
                  <a:cubicBezTo>
                    <a:pt x="13961" y="110154"/>
                    <a:pt x="14615" y="110565"/>
                    <a:pt x="15283" y="110975"/>
                  </a:cubicBezTo>
                  <a:cubicBezTo>
                    <a:pt x="15936" y="111400"/>
                    <a:pt x="16620" y="111749"/>
                    <a:pt x="17303" y="112114"/>
                  </a:cubicBezTo>
                  <a:cubicBezTo>
                    <a:pt x="17638" y="112296"/>
                    <a:pt x="17987" y="112463"/>
                    <a:pt x="18321" y="112631"/>
                  </a:cubicBezTo>
                  <a:lnTo>
                    <a:pt x="18838" y="112889"/>
                  </a:lnTo>
                  <a:cubicBezTo>
                    <a:pt x="19005" y="112965"/>
                    <a:pt x="19187" y="113041"/>
                    <a:pt x="19354" y="113117"/>
                  </a:cubicBezTo>
                  <a:lnTo>
                    <a:pt x="20402" y="113588"/>
                  </a:lnTo>
                  <a:lnTo>
                    <a:pt x="21466" y="114013"/>
                  </a:lnTo>
                  <a:cubicBezTo>
                    <a:pt x="21815" y="114165"/>
                    <a:pt x="22165" y="114302"/>
                    <a:pt x="22529" y="114423"/>
                  </a:cubicBezTo>
                  <a:cubicBezTo>
                    <a:pt x="22879" y="114560"/>
                    <a:pt x="23228" y="114697"/>
                    <a:pt x="23577" y="114818"/>
                  </a:cubicBezTo>
                  <a:cubicBezTo>
                    <a:pt x="24291" y="115061"/>
                    <a:pt x="25005" y="115289"/>
                    <a:pt x="25719" y="115517"/>
                  </a:cubicBezTo>
                  <a:cubicBezTo>
                    <a:pt x="26433" y="115745"/>
                    <a:pt x="27163" y="115957"/>
                    <a:pt x="27877" y="116140"/>
                  </a:cubicBezTo>
                  <a:cubicBezTo>
                    <a:pt x="28606" y="116337"/>
                    <a:pt x="29320" y="116535"/>
                    <a:pt x="30049" y="116687"/>
                  </a:cubicBezTo>
                  <a:lnTo>
                    <a:pt x="31006" y="116915"/>
                  </a:lnTo>
                  <a:lnTo>
                    <a:pt x="31948" y="117127"/>
                  </a:lnTo>
                  <a:cubicBezTo>
                    <a:pt x="32388" y="117127"/>
                    <a:pt x="32783" y="117112"/>
                    <a:pt x="33178" y="117097"/>
                  </a:cubicBezTo>
                  <a:cubicBezTo>
                    <a:pt x="33558" y="117082"/>
                    <a:pt x="33923" y="117082"/>
                    <a:pt x="34257" y="117036"/>
                  </a:cubicBezTo>
                  <a:cubicBezTo>
                    <a:pt x="34591" y="117006"/>
                    <a:pt x="34910" y="116960"/>
                    <a:pt x="35199" y="116915"/>
                  </a:cubicBezTo>
                  <a:cubicBezTo>
                    <a:pt x="35457" y="116854"/>
                    <a:pt x="35700" y="116793"/>
                    <a:pt x="35958" y="116717"/>
                  </a:cubicBezTo>
                  <a:cubicBezTo>
                    <a:pt x="36384" y="116580"/>
                    <a:pt x="36642" y="116413"/>
                    <a:pt x="36657" y="116231"/>
                  </a:cubicBezTo>
                  <a:cubicBezTo>
                    <a:pt x="36672" y="116033"/>
                    <a:pt x="36460" y="115821"/>
                    <a:pt x="35913" y="115578"/>
                  </a:cubicBezTo>
                  <a:cubicBezTo>
                    <a:pt x="35655" y="115456"/>
                    <a:pt x="35305" y="115319"/>
                    <a:pt x="34865" y="115183"/>
                  </a:cubicBezTo>
                  <a:cubicBezTo>
                    <a:pt x="34652" y="115107"/>
                    <a:pt x="34409" y="115031"/>
                    <a:pt x="34151" y="114955"/>
                  </a:cubicBezTo>
                  <a:cubicBezTo>
                    <a:pt x="33892" y="114879"/>
                    <a:pt x="33604" y="114788"/>
                    <a:pt x="33300" y="114697"/>
                  </a:cubicBezTo>
                  <a:lnTo>
                    <a:pt x="32768" y="114621"/>
                  </a:lnTo>
                  <a:lnTo>
                    <a:pt x="32176" y="114514"/>
                  </a:lnTo>
                  <a:cubicBezTo>
                    <a:pt x="31766" y="114438"/>
                    <a:pt x="31325" y="114378"/>
                    <a:pt x="30945" y="114286"/>
                  </a:cubicBezTo>
                  <a:lnTo>
                    <a:pt x="29943" y="114104"/>
                  </a:lnTo>
                  <a:lnTo>
                    <a:pt x="29548" y="114013"/>
                  </a:lnTo>
                  <a:cubicBezTo>
                    <a:pt x="29107" y="113648"/>
                    <a:pt x="29457" y="113451"/>
                    <a:pt x="29791" y="113253"/>
                  </a:cubicBezTo>
                  <a:cubicBezTo>
                    <a:pt x="25856" y="112312"/>
                    <a:pt x="21998" y="110975"/>
                    <a:pt x="18488" y="109076"/>
                  </a:cubicBezTo>
                  <a:cubicBezTo>
                    <a:pt x="15451" y="107452"/>
                    <a:pt x="12673" y="105389"/>
                    <a:pt x="10437" y="102866"/>
                  </a:cubicBezTo>
                  <a:lnTo>
                    <a:pt x="10437" y="102866"/>
                  </a:lnTo>
                  <a:cubicBezTo>
                    <a:pt x="12694" y="105379"/>
                    <a:pt x="15514" y="107431"/>
                    <a:pt x="18595" y="109030"/>
                  </a:cubicBezTo>
                  <a:cubicBezTo>
                    <a:pt x="22180" y="110899"/>
                    <a:pt x="26084" y="112205"/>
                    <a:pt x="30095" y="113086"/>
                  </a:cubicBezTo>
                  <a:cubicBezTo>
                    <a:pt x="30429" y="112843"/>
                    <a:pt x="30398" y="112570"/>
                    <a:pt x="28727" y="111993"/>
                  </a:cubicBezTo>
                  <a:cubicBezTo>
                    <a:pt x="28439" y="111871"/>
                    <a:pt x="28059" y="111749"/>
                    <a:pt x="27603" y="111598"/>
                  </a:cubicBezTo>
                  <a:cubicBezTo>
                    <a:pt x="27147" y="111430"/>
                    <a:pt x="26616" y="111279"/>
                    <a:pt x="26038" y="111081"/>
                  </a:cubicBezTo>
                  <a:cubicBezTo>
                    <a:pt x="24869" y="110701"/>
                    <a:pt x="23502" y="110246"/>
                    <a:pt x="22089" y="109699"/>
                  </a:cubicBezTo>
                  <a:cubicBezTo>
                    <a:pt x="20661" y="109121"/>
                    <a:pt x="19278" y="108468"/>
                    <a:pt x="17926" y="107739"/>
                  </a:cubicBezTo>
                  <a:cubicBezTo>
                    <a:pt x="16726" y="107086"/>
                    <a:pt x="15587" y="106341"/>
                    <a:pt x="14508" y="105491"/>
                  </a:cubicBezTo>
                  <a:cubicBezTo>
                    <a:pt x="13247" y="104458"/>
                    <a:pt x="12078" y="103318"/>
                    <a:pt x="11014" y="102073"/>
                  </a:cubicBezTo>
                  <a:lnTo>
                    <a:pt x="10634" y="101602"/>
                  </a:lnTo>
                  <a:cubicBezTo>
                    <a:pt x="10513" y="101450"/>
                    <a:pt x="10361" y="101298"/>
                    <a:pt x="10255" y="101131"/>
                  </a:cubicBezTo>
                  <a:lnTo>
                    <a:pt x="9541" y="100143"/>
                  </a:lnTo>
                  <a:lnTo>
                    <a:pt x="8887" y="99110"/>
                  </a:lnTo>
                  <a:cubicBezTo>
                    <a:pt x="8827" y="99019"/>
                    <a:pt x="8766" y="98943"/>
                    <a:pt x="8720" y="98852"/>
                  </a:cubicBezTo>
                  <a:lnTo>
                    <a:pt x="8568" y="98594"/>
                  </a:lnTo>
                  <a:lnTo>
                    <a:pt x="8280" y="98047"/>
                  </a:lnTo>
                  <a:cubicBezTo>
                    <a:pt x="8173" y="97880"/>
                    <a:pt x="8082" y="97697"/>
                    <a:pt x="7991" y="97515"/>
                  </a:cubicBezTo>
                  <a:lnTo>
                    <a:pt x="7733" y="96953"/>
                  </a:lnTo>
                  <a:cubicBezTo>
                    <a:pt x="7566" y="96588"/>
                    <a:pt x="7384" y="96224"/>
                    <a:pt x="7247" y="95829"/>
                  </a:cubicBezTo>
                  <a:cubicBezTo>
                    <a:pt x="7110" y="95449"/>
                    <a:pt x="6943" y="95069"/>
                    <a:pt x="6821" y="94690"/>
                  </a:cubicBezTo>
                  <a:lnTo>
                    <a:pt x="6457" y="93505"/>
                  </a:lnTo>
                  <a:cubicBezTo>
                    <a:pt x="6396" y="93307"/>
                    <a:pt x="6335" y="93110"/>
                    <a:pt x="6305" y="92897"/>
                  </a:cubicBezTo>
                  <a:lnTo>
                    <a:pt x="6153" y="92304"/>
                  </a:lnTo>
                  <a:lnTo>
                    <a:pt x="6016" y="91697"/>
                  </a:lnTo>
                  <a:lnTo>
                    <a:pt x="5925" y="91074"/>
                  </a:lnTo>
                  <a:lnTo>
                    <a:pt x="5819" y="90466"/>
                  </a:lnTo>
                  <a:cubicBezTo>
                    <a:pt x="5788" y="90254"/>
                    <a:pt x="5743" y="90056"/>
                    <a:pt x="5728" y="89843"/>
                  </a:cubicBezTo>
                  <a:lnTo>
                    <a:pt x="5606" y="88598"/>
                  </a:lnTo>
                  <a:lnTo>
                    <a:pt x="5576" y="88279"/>
                  </a:lnTo>
                  <a:cubicBezTo>
                    <a:pt x="5561" y="88172"/>
                    <a:pt x="5561" y="88066"/>
                    <a:pt x="5561" y="87960"/>
                  </a:cubicBezTo>
                  <a:lnTo>
                    <a:pt x="5530" y="87322"/>
                  </a:lnTo>
                  <a:lnTo>
                    <a:pt x="5515" y="86699"/>
                  </a:lnTo>
                  <a:lnTo>
                    <a:pt x="5500" y="86380"/>
                  </a:lnTo>
                  <a:lnTo>
                    <a:pt x="5500" y="86061"/>
                  </a:lnTo>
                  <a:cubicBezTo>
                    <a:pt x="5530" y="85210"/>
                    <a:pt x="5530" y="84359"/>
                    <a:pt x="5606" y="83539"/>
                  </a:cubicBezTo>
                  <a:cubicBezTo>
                    <a:pt x="5758" y="81883"/>
                    <a:pt x="6062" y="80243"/>
                    <a:pt x="6533" y="78647"/>
                  </a:cubicBezTo>
                  <a:cubicBezTo>
                    <a:pt x="6989" y="77037"/>
                    <a:pt x="7566" y="75442"/>
                    <a:pt x="8265" y="73908"/>
                  </a:cubicBezTo>
                  <a:cubicBezTo>
                    <a:pt x="8948" y="72358"/>
                    <a:pt x="9723" y="70824"/>
                    <a:pt x="10528" y="69290"/>
                  </a:cubicBezTo>
                  <a:cubicBezTo>
                    <a:pt x="11698" y="67072"/>
                    <a:pt x="12928" y="64793"/>
                    <a:pt x="14053" y="62393"/>
                  </a:cubicBezTo>
                  <a:cubicBezTo>
                    <a:pt x="14615" y="61177"/>
                    <a:pt x="15146" y="59932"/>
                    <a:pt x="15648" y="58656"/>
                  </a:cubicBezTo>
                  <a:cubicBezTo>
                    <a:pt x="16134" y="57364"/>
                    <a:pt x="16544" y="56043"/>
                    <a:pt x="16893" y="54706"/>
                  </a:cubicBezTo>
                  <a:cubicBezTo>
                    <a:pt x="16984" y="54372"/>
                    <a:pt x="17076" y="54022"/>
                    <a:pt x="17152" y="53688"/>
                  </a:cubicBezTo>
                  <a:cubicBezTo>
                    <a:pt x="17212" y="53339"/>
                    <a:pt x="17303" y="52989"/>
                    <a:pt x="17364" y="52655"/>
                  </a:cubicBezTo>
                  <a:lnTo>
                    <a:pt x="17562" y="51622"/>
                  </a:lnTo>
                  <a:cubicBezTo>
                    <a:pt x="17607" y="51288"/>
                    <a:pt x="17668" y="50938"/>
                    <a:pt x="17714" y="50589"/>
                  </a:cubicBezTo>
                  <a:cubicBezTo>
                    <a:pt x="17896" y="49207"/>
                    <a:pt x="18002" y="47809"/>
                    <a:pt x="18033" y="46411"/>
                  </a:cubicBezTo>
                  <a:cubicBezTo>
                    <a:pt x="18063" y="43722"/>
                    <a:pt x="17926" y="41034"/>
                    <a:pt x="17622" y="38375"/>
                  </a:cubicBezTo>
                  <a:cubicBezTo>
                    <a:pt x="17228" y="34759"/>
                    <a:pt x="16681" y="31159"/>
                    <a:pt x="16194" y="27620"/>
                  </a:cubicBezTo>
                  <a:cubicBezTo>
                    <a:pt x="15693" y="24065"/>
                    <a:pt x="15253" y="20556"/>
                    <a:pt x="15101" y="17229"/>
                  </a:cubicBezTo>
                  <a:cubicBezTo>
                    <a:pt x="15025" y="15649"/>
                    <a:pt x="15055" y="14069"/>
                    <a:pt x="15207" y="12489"/>
                  </a:cubicBezTo>
                  <a:cubicBezTo>
                    <a:pt x="15283" y="11775"/>
                    <a:pt x="15389" y="11076"/>
                    <a:pt x="15556" y="10377"/>
                  </a:cubicBezTo>
                  <a:cubicBezTo>
                    <a:pt x="15693" y="9770"/>
                    <a:pt x="15906" y="9177"/>
                    <a:pt x="16164" y="8615"/>
                  </a:cubicBezTo>
                  <a:cubicBezTo>
                    <a:pt x="16377" y="8114"/>
                    <a:pt x="16665" y="7658"/>
                    <a:pt x="17000" y="7248"/>
                  </a:cubicBezTo>
                  <a:cubicBezTo>
                    <a:pt x="17319" y="6883"/>
                    <a:pt x="17683" y="6549"/>
                    <a:pt x="18109" y="6291"/>
                  </a:cubicBezTo>
                  <a:cubicBezTo>
                    <a:pt x="18534" y="6017"/>
                    <a:pt x="19005" y="5790"/>
                    <a:pt x="19506" y="5622"/>
                  </a:cubicBezTo>
                  <a:cubicBezTo>
                    <a:pt x="20038" y="5440"/>
                    <a:pt x="20600" y="5303"/>
                    <a:pt x="21162" y="5227"/>
                  </a:cubicBezTo>
                  <a:lnTo>
                    <a:pt x="21542" y="5151"/>
                  </a:lnTo>
                  <a:lnTo>
                    <a:pt x="21922" y="5106"/>
                  </a:lnTo>
                  <a:lnTo>
                    <a:pt x="22286" y="5060"/>
                  </a:lnTo>
                  <a:cubicBezTo>
                    <a:pt x="22408" y="5045"/>
                    <a:pt x="22529" y="5030"/>
                    <a:pt x="22636" y="5030"/>
                  </a:cubicBezTo>
                  <a:cubicBezTo>
                    <a:pt x="22879" y="5015"/>
                    <a:pt x="23091" y="4984"/>
                    <a:pt x="23304" y="4969"/>
                  </a:cubicBezTo>
                  <a:cubicBezTo>
                    <a:pt x="23517" y="4954"/>
                    <a:pt x="23714" y="4939"/>
                    <a:pt x="23912" y="4924"/>
                  </a:cubicBezTo>
                  <a:cubicBezTo>
                    <a:pt x="24686" y="4878"/>
                    <a:pt x="25294" y="4832"/>
                    <a:pt x="25735" y="4772"/>
                  </a:cubicBezTo>
                  <a:cubicBezTo>
                    <a:pt x="25917" y="4741"/>
                    <a:pt x="26099" y="4696"/>
                    <a:pt x="26266" y="4650"/>
                  </a:cubicBezTo>
                  <a:cubicBezTo>
                    <a:pt x="26373" y="4620"/>
                    <a:pt x="26479" y="4559"/>
                    <a:pt x="26570" y="4483"/>
                  </a:cubicBezTo>
                  <a:cubicBezTo>
                    <a:pt x="26677" y="4362"/>
                    <a:pt x="26631" y="4210"/>
                    <a:pt x="26418" y="4012"/>
                  </a:cubicBezTo>
                  <a:cubicBezTo>
                    <a:pt x="26084" y="3769"/>
                    <a:pt x="25719" y="3572"/>
                    <a:pt x="25340" y="3420"/>
                  </a:cubicBezTo>
                  <a:cubicBezTo>
                    <a:pt x="25081" y="3329"/>
                    <a:pt x="24793" y="3222"/>
                    <a:pt x="24459" y="3131"/>
                  </a:cubicBezTo>
                  <a:cubicBezTo>
                    <a:pt x="24140" y="3025"/>
                    <a:pt x="23775" y="2949"/>
                    <a:pt x="23380" y="2858"/>
                  </a:cubicBezTo>
                  <a:cubicBezTo>
                    <a:pt x="22520" y="2688"/>
                    <a:pt x="21647" y="2598"/>
                    <a:pt x="20772" y="2598"/>
                  </a:cubicBezTo>
                  <a:cubicBezTo>
                    <a:pt x="20705" y="2598"/>
                    <a:pt x="20637" y="2598"/>
                    <a:pt x="20570" y="2599"/>
                  </a:cubicBezTo>
                  <a:cubicBezTo>
                    <a:pt x="19385" y="2615"/>
                    <a:pt x="18200" y="2858"/>
                    <a:pt x="17106" y="3313"/>
                  </a:cubicBezTo>
                  <a:lnTo>
                    <a:pt x="16878" y="2842"/>
                  </a:lnTo>
                  <a:cubicBezTo>
                    <a:pt x="17896" y="2387"/>
                    <a:pt x="18990" y="2068"/>
                    <a:pt x="20099" y="1901"/>
                  </a:cubicBezTo>
                  <a:cubicBezTo>
                    <a:pt x="20327" y="1855"/>
                    <a:pt x="20524" y="1825"/>
                    <a:pt x="20722" y="1809"/>
                  </a:cubicBezTo>
                  <a:lnTo>
                    <a:pt x="21268" y="1733"/>
                  </a:lnTo>
                  <a:cubicBezTo>
                    <a:pt x="21603" y="1688"/>
                    <a:pt x="21906" y="1657"/>
                    <a:pt x="22149" y="1627"/>
                  </a:cubicBezTo>
                  <a:cubicBezTo>
                    <a:pt x="22529" y="1597"/>
                    <a:pt x="22894" y="1536"/>
                    <a:pt x="23243" y="1430"/>
                  </a:cubicBezTo>
                  <a:cubicBezTo>
                    <a:pt x="23486" y="1369"/>
                    <a:pt x="23608" y="1293"/>
                    <a:pt x="23653" y="1202"/>
                  </a:cubicBezTo>
                  <a:cubicBezTo>
                    <a:pt x="23745" y="1019"/>
                    <a:pt x="23532" y="792"/>
                    <a:pt x="23395" y="579"/>
                  </a:cubicBezTo>
                  <a:cubicBezTo>
                    <a:pt x="23319" y="503"/>
                    <a:pt x="23274" y="397"/>
                    <a:pt x="23274" y="275"/>
                  </a:cubicBezTo>
                  <a:cubicBezTo>
                    <a:pt x="23274" y="184"/>
                    <a:pt x="23350" y="93"/>
                    <a:pt x="23517" y="17"/>
                  </a:cubicBezTo>
                  <a:cubicBezTo>
                    <a:pt x="23249" y="6"/>
                    <a:pt x="22981" y="0"/>
                    <a:pt x="2271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6" name="Google Shape;3326;p51"/>
          <p:cNvSpPr/>
          <p:nvPr/>
        </p:nvSpPr>
        <p:spPr>
          <a:xfrm>
            <a:off x="-918675" y="-1824087"/>
            <a:ext cx="5081045" cy="10308166"/>
          </a:xfrm>
          <a:custGeom>
            <a:rect b="b" l="l" r="r" t="t"/>
            <a:pathLst>
              <a:path extrusionOk="0" h="204011" w="100560">
                <a:moveTo>
                  <a:pt x="27470" y="0"/>
                </a:moveTo>
                <a:cubicBezTo>
                  <a:pt x="18421" y="0"/>
                  <a:pt x="13970" y="7972"/>
                  <a:pt x="6343" y="17362"/>
                </a:cubicBezTo>
                <a:cubicBezTo>
                  <a:pt x="4073" y="20177"/>
                  <a:pt x="2192" y="23368"/>
                  <a:pt x="1375" y="26896"/>
                </a:cubicBezTo>
                <a:cubicBezTo>
                  <a:pt x="0" y="32849"/>
                  <a:pt x="1803" y="39166"/>
                  <a:pt x="4877" y="44457"/>
                </a:cubicBezTo>
                <a:cubicBezTo>
                  <a:pt x="9456" y="52305"/>
                  <a:pt x="16628" y="58271"/>
                  <a:pt x="22270" y="65418"/>
                </a:cubicBezTo>
                <a:cubicBezTo>
                  <a:pt x="35163" y="81760"/>
                  <a:pt x="39275" y="104640"/>
                  <a:pt x="32893" y="124446"/>
                </a:cubicBezTo>
                <a:cubicBezTo>
                  <a:pt x="30766" y="131035"/>
                  <a:pt x="27588" y="137248"/>
                  <a:pt x="25824" y="143928"/>
                </a:cubicBezTo>
                <a:cubicBezTo>
                  <a:pt x="21868" y="158934"/>
                  <a:pt x="25785" y="175783"/>
                  <a:pt x="35941" y="187508"/>
                </a:cubicBezTo>
                <a:cubicBezTo>
                  <a:pt x="44959" y="197906"/>
                  <a:pt x="58670" y="204010"/>
                  <a:pt x="72404" y="204010"/>
                </a:cubicBezTo>
                <a:cubicBezTo>
                  <a:pt x="74157" y="204010"/>
                  <a:pt x="75910" y="203911"/>
                  <a:pt x="77654" y="203708"/>
                </a:cubicBezTo>
                <a:cubicBezTo>
                  <a:pt x="82635" y="203125"/>
                  <a:pt x="87667" y="201685"/>
                  <a:pt x="91558" y="198520"/>
                </a:cubicBezTo>
                <a:cubicBezTo>
                  <a:pt x="99146" y="192333"/>
                  <a:pt x="100560" y="180971"/>
                  <a:pt x="98005" y="171529"/>
                </a:cubicBezTo>
                <a:cubicBezTo>
                  <a:pt x="95463" y="162086"/>
                  <a:pt x="89743" y="153876"/>
                  <a:pt x="84969" y="145328"/>
                </a:cubicBezTo>
                <a:cubicBezTo>
                  <a:pt x="80196" y="136794"/>
                  <a:pt x="76214" y="127131"/>
                  <a:pt x="77667" y="117455"/>
                </a:cubicBezTo>
                <a:cubicBezTo>
                  <a:pt x="79146" y="107636"/>
                  <a:pt x="86111" y="98272"/>
                  <a:pt x="83595" y="88661"/>
                </a:cubicBezTo>
                <a:cubicBezTo>
                  <a:pt x="79885" y="74549"/>
                  <a:pt x="59236" y="71799"/>
                  <a:pt x="53062" y="58582"/>
                </a:cubicBezTo>
                <a:cubicBezTo>
                  <a:pt x="50248" y="52538"/>
                  <a:pt x="51272" y="44898"/>
                  <a:pt x="55579" y="39801"/>
                </a:cubicBezTo>
                <a:cubicBezTo>
                  <a:pt x="57745" y="37246"/>
                  <a:pt x="60624" y="35339"/>
                  <a:pt x="62596" y="32628"/>
                </a:cubicBezTo>
                <a:cubicBezTo>
                  <a:pt x="67421" y="26001"/>
                  <a:pt x="65267" y="15974"/>
                  <a:pt x="59301" y="10358"/>
                </a:cubicBezTo>
                <a:cubicBezTo>
                  <a:pt x="53322" y="4742"/>
                  <a:pt x="34229" y="1240"/>
                  <a:pt x="34229" y="1240"/>
                </a:cubicBezTo>
                <a:cubicBezTo>
                  <a:pt x="31695" y="390"/>
                  <a:pt x="29470" y="0"/>
                  <a:pt x="27470"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7" name="Google Shape;3327;p51"/>
          <p:cNvGrpSpPr/>
          <p:nvPr/>
        </p:nvGrpSpPr>
        <p:grpSpPr>
          <a:xfrm>
            <a:off x="5675500" y="1818038"/>
            <a:ext cx="7186900" cy="4132775"/>
            <a:chOff x="235075" y="777725"/>
            <a:chExt cx="7186900" cy="4132775"/>
          </a:xfrm>
        </p:grpSpPr>
        <p:sp>
          <p:nvSpPr>
            <p:cNvPr id="3328" name="Google Shape;3328;p51"/>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1"/>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0" name="Google Shape;3330;p51"/>
          <p:cNvSpPr txBox="1"/>
          <p:nvPr>
            <p:ph idx="6" type="title"/>
          </p:nvPr>
        </p:nvSpPr>
        <p:spPr>
          <a:xfrm>
            <a:off x="624750" y="523425"/>
            <a:ext cx="4723500" cy="896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PERHAPS YOU COULD USE THREE COLUMNS</a:t>
            </a:r>
            <a:endParaRPr/>
          </a:p>
        </p:txBody>
      </p:sp>
      <p:grpSp>
        <p:nvGrpSpPr>
          <p:cNvPr id="3331" name="Google Shape;3331;p51"/>
          <p:cNvGrpSpPr/>
          <p:nvPr/>
        </p:nvGrpSpPr>
        <p:grpSpPr>
          <a:xfrm>
            <a:off x="7745871" y="-642167"/>
            <a:ext cx="1832517" cy="3531493"/>
            <a:chOff x="2453450" y="238025"/>
            <a:chExt cx="2711225" cy="5224875"/>
          </a:xfrm>
        </p:grpSpPr>
        <p:sp>
          <p:nvSpPr>
            <p:cNvPr id="3332" name="Google Shape;3332;p51"/>
            <p:cNvSpPr/>
            <p:nvPr/>
          </p:nvSpPr>
          <p:spPr>
            <a:xfrm>
              <a:off x="3780075" y="238025"/>
              <a:ext cx="589375" cy="333825"/>
            </a:xfrm>
            <a:custGeom>
              <a:rect b="b" l="l" r="r" t="t"/>
              <a:pathLst>
                <a:path extrusionOk="0" h="13353" w="23575">
                  <a:moveTo>
                    <a:pt x="2035" y="0"/>
                  </a:moveTo>
                  <a:cubicBezTo>
                    <a:pt x="513" y="0"/>
                    <a:pt x="0" y="2468"/>
                    <a:pt x="1685" y="2966"/>
                  </a:cubicBezTo>
                  <a:cubicBezTo>
                    <a:pt x="5112" y="3975"/>
                    <a:pt x="8202" y="5977"/>
                    <a:pt x="11213" y="7818"/>
                  </a:cubicBezTo>
                  <a:cubicBezTo>
                    <a:pt x="14527" y="9852"/>
                    <a:pt x="17842" y="11870"/>
                    <a:pt x="21477" y="13279"/>
                  </a:cubicBezTo>
                  <a:cubicBezTo>
                    <a:pt x="21611" y="13329"/>
                    <a:pt x="21747" y="13352"/>
                    <a:pt x="21884" y="13352"/>
                  </a:cubicBezTo>
                  <a:cubicBezTo>
                    <a:pt x="22531" y="13352"/>
                    <a:pt x="23163" y="12831"/>
                    <a:pt x="23335" y="12222"/>
                  </a:cubicBezTo>
                  <a:cubicBezTo>
                    <a:pt x="23575" y="11389"/>
                    <a:pt x="23030" y="10669"/>
                    <a:pt x="22278" y="10381"/>
                  </a:cubicBezTo>
                  <a:cubicBezTo>
                    <a:pt x="15328" y="7690"/>
                    <a:pt x="9691" y="2182"/>
                    <a:pt x="2486" y="68"/>
                  </a:cubicBezTo>
                  <a:cubicBezTo>
                    <a:pt x="2327" y="22"/>
                    <a:pt x="2177" y="0"/>
                    <a:pt x="2035"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1"/>
            <p:cNvSpPr/>
            <p:nvPr/>
          </p:nvSpPr>
          <p:spPr>
            <a:xfrm>
              <a:off x="3618425" y="420475"/>
              <a:ext cx="288650" cy="195450"/>
            </a:xfrm>
            <a:custGeom>
              <a:rect b="b" l="l" r="r" t="t"/>
              <a:pathLst>
                <a:path extrusionOk="0" h="7818" w="11546">
                  <a:moveTo>
                    <a:pt x="1823" y="1"/>
                  </a:moveTo>
                  <a:cubicBezTo>
                    <a:pt x="1281" y="1"/>
                    <a:pt x="713" y="320"/>
                    <a:pt x="449" y="761"/>
                  </a:cubicBezTo>
                  <a:cubicBezTo>
                    <a:pt x="0" y="1513"/>
                    <a:pt x="352" y="2330"/>
                    <a:pt x="993" y="2810"/>
                  </a:cubicBezTo>
                  <a:cubicBezTo>
                    <a:pt x="3411" y="4620"/>
                    <a:pt x="6437" y="5485"/>
                    <a:pt x="8791" y="7390"/>
                  </a:cubicBezTo>
                  <a:cubicBezTo>
                    <a:pt x="9123" y="7664"/>
                    <a:pt x="9514" y="7817"/>
                    <a:pt x="9902" y="7817"/>
                  </a:cubicBezTo>
                  <a:cubicBezTo>
                    <a:pt x="10263" y="7817"/>
                    <a:pt x="10620" y="7684"/>
                    <a:pt x="10921" y="7390"/>
                  </a:cubicBezTo>
                  <a:cubicBezTo>
                    <a:pt x="11450" y="6878"/>
                    <a:pt x="11546" y="5789"/>
                    <a:pt x="10921" y="5276"/>
                  </a:cubicBezTo>
                  <a:cubicBezTo>
                    <a:pt x="8343" y="3179"/>
                    <a:pt x="5156" y="2186"/>
                    <a:pt x="2514" y="216"/>
                  </a:cubicBezTo>
                  <a:cubicBezTo>
                    <a:pt x="2309" y="66"/>
                    <a:pt x="2069" y="1"/>
                    <a:pt x="1823"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1"/>
            <p:cNvSpPr/>
            <p:nvPr/>
          </p:nvSpPr>
          <p:spPr>
            <a:xfrm>
              <a:off x="3868825" y="736950"/>
              <a:ext cx="389075" cy="188675"/>
            </a:xfrm>
            <a:custGeom>
              <a:rect b="b" l="l" r="r" t="t"/>
              <a:pathLst>
                <a:path extrusionOk="0" h="7547" w="15563">
                  <a:moveTo>
                    <a:pt x="1979" y="0"/>
                  </a:moveTo>
                  <a:cubicBezTo>
                    <a:pt x="495" y="0"/>
                    <a:pt x="0" y="2440"/>
                    <a:pt x="1658" y="2978"/>
                  </a:cubicBezTo>
                  <a:lnTo>
                    <a:pt x="1674" y="2978"/>
                  </a:lnTo>
                  <a:cubicBezTo>
                    <a:pt x="5245" y="4147"/>
                    <a:pt x="9376" y="4579"/>
                    <a:pt x="12307" y="7158"/>
                  </a:cubicBezTo>
                  <a:cubicBezTo>
                    <a:pt x="12618" y="7431"/>
                    <a:pt x="12963" y="7547"/>
                    <a:pt x="13296" y="7547"/>
                  </a:cubicBezTo>
                  <a:cubicBezTo>
                    <a:pt x="14501" y="7547"/>
                    <a:pt x="15562" y="6032"/>
                    <a:pt x="14420" y="5028"/>
                  </a:cubicBezTo>
                  <a:cubicBezTo>
                    <a:pt x="11026" y="2049"/>
                    <a:pt x="6622" y="1441"/>
                    <a:pt x="2458" y="80"/>
                  </a:cubicBezTo>
                  <a:cubicBezTo>
                    <a:pt x="2289" y="25"/>
                    <a:pt x="2129" y="0"/>
                    <a:pt x="1979"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1"/>
            <p:cNvSpPr/>
            <p:nvPr/>
          </p:nvSpPr>
          <p:spPr>
            <a:xfrm>
              <a:off x="3505675" y="629025"/>
              <a:ext cx="237275" cy="152275"/>
            </a:xfrm>
            <a:custGeom>
              <a:rect b="b" l="l" r="r" t="t"/>
              <a:pathLst>
                <a:path extrusionOk="0" h="6091" w="9491">
                  <a:moveTo>
                    <a:pt x="2089" y="1"/>
                  </a:moveTo>
                  <a:cubicBezTo>
                    <a:pt x="834" y="1"/>
                    <a:pt x="0" y="1962"/>
                    <a:pt x="1340" y="2859"/>
                  </a:cubicBezTo>
                  <a:lnTo>
                    <a:pt x="1340" y="2843"/>
                  </a:lnTo>
                  <a:cubicBezTo>
                    <a:pt x="3149" y="4028"/>
                    <a:pt x="5071" y="5053"/>
                    <a:pt x="7056" y="5918"/>
                  </a:cubicBezTo>
                  <a:cubicBezTo>
                    <a:pt x="7319" y="6030"/>
                    <a:pt x="7594" y="6091"/>
                    <a:pt x="7859" y="6091"/>
                  </a:cubicBezTo>
                  <a:cubicBezTo>
                    <a:pt x="8353" y="6091"/>
                    <a:pt x="8814" y="5879"/>
                    <a:pt x="9106" y="5389"/>
                  </a:cubicBezTo>
                  <a:cubicBezTo>
                    <a:pt x="9490" y="4749"/>
                    <a:pt x="9314" y="3644"/>
                    <a:pt x="8578" y="3324"/>
                  </a:cubicBezTo>
                  <a:cubicBezTo>
                    <a:pt x="6576" y="2475"/>
                    <a:pt x="4670" y="1434"/>
                    <a:pt x="2861" y="249"/>
                  </a:cubicBezTo>
                  <a:cubicBezTo>
                    <a:pt x="2596" y="76"/>
                    <a:pt x="2334" y="1"/>
                    <a:pt x="2089"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1"/>
            <p:cNvSpPr/>
            <p:nvPr/>
          </p:nvSpPr>
          <p:spPr>
            <a:xfrm>
              <a:off x="3598425" y="879250"/>
              <a:ext cx="356875" cy="217575"/>
            </a:xfrm>
            <a:custGeom>
              <a:rect b="b" l="l" r="r" t="t"/>
              <a:pathLst>
                <a:path extrusionOk="0" h="8703" w="14275">
                  <a:moveTo>
                    <a:pt x="2024" y="1"/>
                  </a:moveTo>
                  <a:cubicBezTo>
                    <a:pt x="520" y="1"/>
                    <a:pt x="0" y="2459"/>
                    <a:pt x="1681" y="2971"/>
                  </a:cubicBezTo>
                  <a:cubicBezTo>
                    <a:pt x="5284" y="4076"/>
                    <a:pt x="8326" y="6382"/>
                    <a:pt x="11417" y="8447"/>
                  </a:cubicBezTo>
                  <a:cubicBezTo>
                    <a:pt x="11682" y="8625"/>
                    <a:pt x="11945" y="8702"/>
                    <a:pt x="12193" y="8702"/>
                  </a:cubicBezTo>
                  <a:cubicBezTo>
                    <a:pt x="13437" y="8702"/>
                    <a:pt x="14274" y="6748"/>
                    <a:pt x="12938" y="5853"/>
                  </a:cubicBezTo>
                  <a:cubicBezTo>
                    <a:pt x="9607" y="3611"/>
                    <a:pt x="6357" y="1257"/>
                    <a:pt x="2482" y="72"/>
                  </a:cubicBezTo>
                  <a:cubicBezTo>
                    <a:pt x="2321" y="23"/>
                    <a:pt x="2168" y="1"/>
                    <a:pt x="2024"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1"/>
            <p:cNvSpPr/>
            <p:nvPr/>
          </p:nvSpPr>
          <p:spPr>
            <a:xfrm>
              <a:off x="4021625" y="1166800"/>
              <a:ext cx="293275" cy="189975"/>
            </a:xfrm>
            <a:custGeom>
              <a:rect b="b" l="l" r="r" t="t"/>
              <a:pathLst>
                <a:path extrusionOk="0" h="7599" w="11731">
                  <a:moveTo>
                    <a:pt x="2150" y="0"/>
                  </a:moveTo>
                  <a:cubicBezTo>
                    <a:pt x="851" y="0"/>
                    <a:pt x="1" y="1986"/>
                    <a:pt x="1391" y="2822"/>
                  </a:cubicBezTo>
                  <a:cubicBezTo>
                    <a:pt x="3889" y="4311"/>
                    <a:pt x="6355" y="5865"/>
                    <a:pt x="8837" y="7370"/>
                  </a:cubicBezTo>
                  <a:cubicBezTo>
                    <a:pt x="9097" y="7529"/>
                    <a:pt x="9354" y="7599"/>
                    <a:pt x="9596" y="7599"/>
                  </a:cubicBezTo>
                  <a:cubicBezTo>
                    <a:pt x="10883" y="7599"/>
                    <a:pt x="11731" y="5625"/>
                    <a:pt x="10342" y="4776"/>
                  </a:cubicBezTo>
                  <a:cubicBezTo>
                    <a:pt x="7860" y="3255"/>
                    <a:pt x="5410" y="1717"/>
                    <a:pt x="2912" y="228"/>
                  </a:cubicBezTo>
                  <a:cubicBezTo>
                    <a:pt x="2650" y="69"/>
                    <a:pt x="2392" y="0"/>
                    <a:pt x="2150"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1"/>
            <p:cNvSpPr/>
            <p:nvPr/>
          </p:nvSpPr>
          <p:spPr>
            <a:xfrm>
              <a:off x="3241825" y="892575"/>
              <a:ext cx="314975" cy="194075"/>
            </a:xfrm>
            <a:custGeom>
              <a:rect b="b" l="l" r="r" t="t"/>
              <a:pathLst>
                <a:path extrusionOk="0" h="7763" w="12599">
                  <a:moveTo>
                    <a:pt x="2292" y="0"/>
                  </a:moveTo>
                  <a:cubicBezTo>
                    <a:pt x="911" y="0"/>
                    <a:pt x="1" y="2018"/>
                    <a:pt x="1485" y="2774"/>
                  </a:cubicBezTo>
                  <a:cubicBezTo>
                    <a:pt x="4287" y="4215"/>
                    <a:pt x="6753" y="6217"/>
                    <a:pt x="9588" y="7594"/>
                  </a:cubicBezTo>
                  <a:cubicBezTo>
                    <a:pt x="9825" y="7711"/>
                    <a:pt x="10059" y="7762"/>
                    <a:pt x="10281" y="7762"/>
                  </a:cubicBezTo>
                  <a:cubicBezTo>
                    <a:pt x="11674" y="7762"/>
                    <a:pt x="12598" y="5732"/>
                    <a:pt x="11093" y="5000"/>
                  </a:cubicBezTo>
                  <a:cubicBezTo>
                    <a:pt x="8259" y="3623"/>
                    <a:pt x="5809" y="1605"/>
                    <a:pt x="3006" y="180"/>
                  </a:cubicBezTo>
                  <a:cubicBezTo>
                    <a:pt x="2761" y="55"/>
                    <a:pt x="2520" y="0"/>
                    <a:pt x="2292"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1"/>
            <p:cNvSpPr/>
            <p:nvPr/>
          </p:nvSpPr>
          <p:spPr>
            <a:xfrm>
              <a:off x="3580375" y="1235000"/>
              <a:ext cx="317100" cy="170450"/>
            </a:xfrm>
            <a:custGeom>
              <a:rect b="b" l="l" r="r" t="t"/>
              <a:pathLst>
                <a:path extrusionOk="0" h="6818" w="12684">
                  <a:moveTo>
                    <a:pt x="1689" y="1"/>
                  </a:moveTo>
                  <a:cubicBezTo>
                    <a:pt x="1042" y="1"/>
                    <a:pt x="413" y="541"/>
                    <a:pt x="241" y="1135"/>
                  </a:cubicBezTo>
                  <a:cubicBezTo>
                    <a:pt x="1" y="1984"/>
                    <a:pt x="545" y="2672"/>
                    <a:pt x="1298" y="2977"/>
                  </a:cubicBezTo>
                  <a:lnTo>
                    <a:pt x="10602" y="6740"/>
                  </a:lnTo>
                  <a:cubicBezTo>
                    <a:pt x="10734" y="6793"/>
                    <a:pt x="10870" y="6817"/>
                    <a:pt x="11005" y="6817"/>
                  </a:cubicBezTo>
                  <a:cubicBezTo>
                    <a:pt x="11642" y="6817"/>
                    <a:pt x="12272" y="6280"/>
                    <a:pt x="12443" y="5699"/>
                  </a:cubicBezTo>
                  <a:cubicBezTo>
                    <a:pt x="12683" y="4834"/>
                    <a:pt x="12139" y="4146"/>
                    <a:pt x="11402" y="3841"/>
                  </a:cubicBezTo>
                  <a:lnTo>
                    <a:pt x="2099" y="78"/>
                  </a:lnTo>
                  <a:cubicBezTo>
                    <a:pt x="1964" y="25"/>
                    <a:pt x="1826" y="1"/>
                    <a:pt x="1689"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1"/>
            <p:cNvSpPr/>
            <p:nvPr/>
          </p:nvSpPr>
          <p:spPr>
            <a:xfrm>
              <a:off x="3086225" y="999650"/>
              <a:ext cx="258000" cy="200750"/>
            </a:xfrm>
            <a:custGeom>
              <a:rect b="b" l="l" r="r" t="t"/>
              <a:pathLst>
                <a:path extrusionOk="0" h="8030" w="10320">
                  <a:moveTo>
                    <a:pt x="2041" y="0"/>
                  </a:moveTo>
                  <a:cubicBezTo>
                    <a:pt x="818" y="0"/>
                    <a:pt x="0" y="1948"/>
                    <a:pt x="1304" y="2879"/>
                  </a:cubicBezTo>
                  <a:lnTo>
                    <a:pt x="1304" y="2863"/>
                  </a:lnTo>
                  <a:cubicBezTo>
                    <a:pt x="3530" y="4448"/>
                    <a:pt x="5611" y="6209"/>
                    <a:pt x="7805" y="7811"/>
                  </a:cubicBezTo>
                  <a:cubicBezTo>
                    <a:pt x="8018" y="7963"/>
                    <a:pt x="8262" y="8030"/>
                    <a:pt x="8510" y="8030"/>
                  </a:cubicBezTo>
                  <a:cubicBezTo>
                    <a:pt x="9046" y="8030"/>
                    <a:pt x="9597" y="7715"/>
                    <a:pt x="9871" y="7266"/>
                  </a:cubicBezTo>
                  <a:cubicBezTo>
                    <a:pt x="10319" y="6514"/>
                    <a:pt x="9983" y="5697"/>
                    <a:pt x="9326" y="5217"/>
                  </a:cubicBezTo>
                  <a:cubicBezTo>
                    <a:pt x="7117" y="3615"/>
                    <a:pt x="5051" y="1854"/>
                    <a:pt x="2825" y="269"/>
                  </a:cubicBezTo>
                  <a:cubicBezTo>
                    <a:pt x="2556" y="81"/>
                    <a:pt x="2290" y="0"/>
                    <a:pt x="2041"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1"/>
            <p:cNvSpPr/>
            <p:nvPr/>
          </p:nvSpPr>
          <p:spPr>
            <a:xfrm>
              <a:off x="3181250" y="1267025"/>
              <a:ext cx="263000" cy="183500"/>
            </a:xfrm>
            <a:custGeom>
              <a:rect b="b" l="l" r="r" t="t"/>
              <a:pathLst>
                <a:path extrusionOk="0" h="7340" w="10520">
                  <a:moveTo>
                    <a:pt x="1680" y="1"/>
                  </a:moveTo>
                  <a:cubicBezTo>
                    <a:pt x="1042" y="1"/>
                    <a:pt x="413" y="541"/>
                    <a:pt x="241" y="1135"/>
                  </a:cubicBezTo>
                  <a:cubicBezTo>
                    <a:pt x="1" y="2000"/>
                    <a:pt x="545" y="2672"/>
                    <a:pt x="1282" y="2977"/>
                  </a:cubicBezTo>
                  <a:cubicBezTo>
                    <a:pt x="3556" y="3905"/>
                    <a:pt x="5718" y="5058"/>
                    <a:pt x="7399" y="6868"/>
                  </a:cubicBezTo>
                  <a:cubicBezTo>
                    <a:pt x="7705" y="7200"/>
                    <a:pt x="8055" y="7339"/>
                    <a:pt x="8394" y="7339"/>
                  </a:cubicBezTo>
                  <a:cubicBezTo>
                    <a:pt x="9511" y="7339"/>
                    <a:pt x="10520" y="5835"/>
                    <a:pt x="9513" y="4754"/>
                  </a:cubicBezTo>
                  <a:cubicBezTo>
                    <a:pt x="7479" y="2544"/>
                    <a:pt x="4821" y="1215"/>
                    <a:pt x="2083" y="78"/>
                  </a:cubicBezTo>
                  <a:cubicBezTo>
                    <a:pt x="1951" y="25"/>
                    <a:pt x="1815" y="1"/>
                    <a:pt x="1680"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1"/>
            <p:cNvSpPr/>
            <p:nvPr/>
          </p:nvSpPr>
          <p:spPr>
            <a:xfrm>
              <a:off x="3441725" y="1510250"/>
              <a:ext cx="281725" cy="165600"/>
            </a:xfrm>
            <a:custGeom>
              <a:rect b="b" l="l" r="r" t="t"/>
              <a:pathLst>
                <a:path extrusionOk="0" h="6624" w="11269">
                  <a:moveTo>
                    <a:pt x="1900" y="1"/>
                  </a:moveTo>
                  <a:cubicBezTo>
                    <a:pt x="478" y="1"/>
                    <a:pt x="0" y="2396"/>
                    <a:pt x="1624" y="3000"/>
                  </a:cubicBezTo>
                  <a:lnTo>
                    <a:pt x="1608" y="3000"/>
                  </a:lnTo>
                  <a:cubicBezTo>
                    <a:pt x="3834" y="3832"/>
                    <a:pt x="6171" y="4649"/>
                    <a:pt x="7997" y="6234"/>
                  </a:cubicBezTo>
                  <a:cubicBezTo>
                    <a:pt x="8312" y="6508"/>
                    <a:pt x="8659" y="6624"/>
                    <a:pt x="8994" y="6624"/>
                  </a:cubicBezTo>
                  <a:cubicBezTo>
                    <a:pt x="10208" y="6624"/>
                    <a:pt x="11269" y="5109"/>
                    <a:pt x="10127" y="4105"/>
                  </a:cubicBezTo>
                  <a:cubicBezTo>
                    <a:pt x="7885" y="2151"/>
                    <a:pt x="5163" y="1126"/>
                    <a:pt x="2424" y="101"/>
                  </a:cubicBezTo>
                  <a:cubicBezTo>
                    <a:pt x="2238" y="32"/>
                    <a:pt x="2063" y="1"/>
                    <a:pt x="1900"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1"/>
            <p:cNvSpPr/>
            <p:nvPr/>
          </p:nvSpPr>
          <p:spPr>
            <a:xfrm>
              <a:off x="3034450" y="1463250"/>
              <a:ext cx="313375" cy="202200"/>
            </a:xfrm>
            <a:custGeom>
              <a:rect b="b" l="l" r="r" t="t"/>
              <a:pathLst>
                <a:path extrusionOk="0" h="8088" w="12535">
                  <a:moveTo>
                    <a:pt x="2005" y="0"/>
                  </a:moveTo>
                  <a:cubicBezTo>
                    <a:pt x="501" y="0"/>
                    <a:pt x="1" y="2448"/>
                    <a:pt x="1677" y="2958"/>
                  </a:cubicBezTo>
                  <a:cubicBezTo>
                    <a:pt x="4704" y="3903"/>
                    <a:pt x="7314" y="5712"/>
                    <a:pt x="9780" y="7666"/>
                  </a:cubicBezTo>
                  <a:cubicBezTo>
                    <a:pt x="10114" y="7933"/>
                    <a:pt x="10504" y="8087"/>
                    <a:pt x="10893" y="8087"/>
                  </a:cubicBezTo>
                  <a:cubicBezTo>
                    <a:pt x="11249" y="8087"/>
                    <a:pt x="11603" y="7957"/>
                    <a:pt x="11910" y="7666"/>
                  </a:cubicBezTo>
                  <a:cubicBezTo>
                    <a:pt x="12438" y="7154"/>
                    <a:pt x="12534" y="6049"/>
                    <a:pt x="11910" y="5536"/>
                  </a:cubicBezTo>
                  <a:cubicBezTo>
                    <a:pt x="9027" y="3262"/>
                    <a:pt x="6017" y="1165"/>
                    <a:pt x="2478" y="76"/>
                  </a:cubicBezTo>
                  <a:cubicBezTo>
                    <a:pt x="2311" y="24"/>
                    <a:pt x="2153" y="0"/>
                    <a:pt x="2005"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1"/>
            <p:cNvSpPr/>
            <p:nvPr/>
          </p:nvSpPr>
          <p:spPr>
            <a:xfrm>
              <a:off x="3111350" y="1705725"/>
              <a:ext cx="320550" cy="187175"/>
            </a:xfrm>
            <a:custGeom>
              <a:rect b="b" l="l" r="r" t="t"/>
              <a:pathLst>
                <a:path extrusionOk="0" h="7487" w="12822">
                  <a:moveTo>
                    <a:pt x="1911" y="1"/>
                  </a:moveTo>
                  <a:cubicBezTo>
                    <a:pt x="471" y="1"/>
                    <a:pt x="0" y="2405"/>
                    <a:pt x="1628" y="2995"/>
                  </a:cubicBezTo>
                  <a:cubicBezTo>
                    <a:pt x="4686" y="4100"/>
                    <a:pt x="7681" y="5317"/>
                    <a:pt x="10307" y="7271"/>
                  </a:cubicBezTo>
                  <a:cubicBezTo>
                    <a:pt x="10512" y="7421"/>
                    <a:pt x="10751" y="7486"/>
                    <a:pt x="10995" y="7486"/>
                  </a:cubicBezTo>
                  <a:cubicBezTo>
                    <a:pt x="11532" y="7486"/>
                    <a:pt x="12092" y="7167"/>
                    <a:pt x="12357" y="6726"/>
                  </a:cubicBezTo>
                  <a:cubicBezTo>
                    <a:pt x="12821" y="5974"/>
                    <a:pt x="12469" y="5157"/>
                    <a:pt x="11828" y="4677"/>
                  </a:cubicBezTo>
                  <a:cubicBezTo>
                    <a:pt x="8994" y="2595"/>
                    <a:pt x="5711" y="1298"/>
                    <a:pt x="2429" y="97"/>
                  </a:cubicBezTo>
                  <a:cubicBezTo>
                    <a:pt x="2245" y="31"/>
                    <a:pt x="2072" y="1"/>
                    <a:pt x="1911"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1"/>
            <p:cNvSpPr/>
            <p:nvPr/>
          </p:nvSpPr>
          <p:spPr>
            <a:xfrm>
              <a:off x="2850000" y="1720425"/>
              <a:ext cx="264400" cy="173425"/>
            </a:xfrm>
            <a:custGeom>
              <a:rect b="b" l="l" r="r" t="t"/>
              <a:pathLst>
                <a:path extrusionOk="0" h="6937" w="10576">
                  <a:moveTo>
                    <a:pt x="2303" y="0"/>
                  </a:moveTo>
                  <a:cubicBezTo>
                    <a:pt x="1075" y="0"/>
                    <a:pt x="1" y="1520"/>
                    <a:pt x="1161" y="2503"/>
                  </a:cubicBezTo>
                  <a:lnTo>
                    <a:pt x="1177" y="2519"/>
                  </a:lnTo>
                  <a:cubicBezTo>
                    <a:pt x="3130" y="4169"/>
                    <a:pt x="5292" y="5594"/>
                    <a:pt x="7582" y="6763"/>
                  </a:cubicBezTo>
                  <a:cubicBezTo>
                    <a:pt x="7821" y="6884"/>
                    <a:pt x="8057" y="6937"/>
                    <a:pt x="8280" y="6937"/>
                  </a:cubicBezTo>
                  <a:cubicBezTo>
                    <a:pt x="9657" y="6937"/>
                    <a:pt x="10575" y="4910"/>
                    <a:pt x="9087" y="4153"/>
                  </a:cubicBezTo>
                  <a:cubicBezTo>
                    <a:pt x="7022" y="3128"/>
                    <a:pt x="5068" y="1863"/>
                    <a:pt x="3291" y="374"/>
                  </a:cubicBezTo>
                  <a:cubicBezTo>
                    <a:pt x="2977" y="111"/>
                    <a:pt x="2634" y="0"/>
                    <a:pt x="2303"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1"/>
            <p:cNvSpPr/>
            <p:nvPr/>
          </p:nvSpPr>
          <p:spPr>
            <a:xfrm>
              <a:off x="2733875" y="1920725"/>
              <a:ext cx="327375" cy="202250"/>
            </a:xfrm>
            <a:custGeom>
              <a:rect b="b" l="l" r="r" t="t"/>
              <a:pathLst>
                <a:path extrusionOk="0" h="8090" w="13095">
                  <a:moveTo>
                    <a:pt x="1980" y="1"/>
                  </a:moveTo>
                  <a:cubicBezTo>
                    <a:pt x="495" y="1"/>
                    <a:pt x="1" y="2440"/>
                    <a:pt x="1658" y="2978"/>
                  </a:cubicBezTo>
                  <a:lnTo>
                    <a:pt x="1658" y="2994"/>
                  </a:lnTo>
                  <a:cubicBezTo>
                    <a:pt x="4797" y="4003"/>
                    <a:pt x="7135" y="6501"/>
                    <a:pt x="10065" y="7926"/>
                  </a:cubicBezTo>
                  <a:cubicBezTo>
                    <a:pt x="10303" y="8040"/>
                    <a:pt x="10536" y="8090"/>
                    <a:pt x="10757" y="8090"/>
                  </a:cubicBezTo>
                  <a:cubicBezTo>
                    <a:pt x="12164" y="8090"/>
                    <a:pt x="13095" y="6063"/>
                    <a:pt x="11587" y="5316"/>
                  </a:cubicBezTo>
                  <a:cubicBezTo>
                    <a:pt x="8400" y="3779"/>
                    <a:pt x="5886" y="1201"/>
                    <a:pt x="2459" y="80"/>
                  </a:cubicBezTo>
                  <a:cubicBezTo>
                    <a:pt x="2290" y="26"/>
                    <a:pt x="2130" y="1"/>
                    <a:pt x="1980"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1"/>
            <p:cNvSpPr/>
            <p:nvPr/>
          </p:nvSpPr>
          <p:spPr>
            <a:xfrm>
              <a:off x="2681800" y="2149525"/>
              <a:ext cx="228900" cy="227425"/>
            </a:xfrm>
            <a:custGeom>
              <a:rect b="b" l="l" r="r" t="t"/>
              <a:pathLst>
                <a:path extrusionOk="0" h="9097" w="9156">
                  <a:moveTo>
                    <a:pt x="2077" y="0"/>
                  </a:moveTo>
                  <a:cubicBezTo>
                    <a:pt x="1002" y="0"/>
                    <a:pt x="0" y="1512"/>
                    <a:pt x="939" y="2634"/>
                  </a:cubicBezTo>
                  <a:lnTo>
                    <a:pt x="923" y="2634"/>
                  </a:lnTo>
                  <a:cubicBezTo>
                    <a:pt x="2540" y="4571"/>
                    <a:pt x="4878" y="5996"/>
                    <a:pt x="5999" y="8334"/>
                  </a:cubicBezTo>
                  <a:cubicBezTo>
                    <a:pt x="6259" y="8873"/>
                    <a:pt x="6687" y="9096"/>
                    <a:pt x="7130" y="9096"/>
                  </a:cubicBezTo>
                  <a:cubicBezTo>
                    <a:pt x="8108" y="9096"/>
                    <a:pt x="9156" y="8004"/>
                    <a:pt x="8593" y="6813"/>
                  </a:cubicBezTo>
                  <a:cubicBezTo>
                    <a:pt x="7360" y="4235"/>
                    <a:pt x="4846" y="2650"/>
                    <a:pt x="3053" y="504"/>
                  </a:cubicBezTo>
                  <a:cubicBezTo>
                    <a:pt x="2759" y="149"/>
                    <a:pt x="2414" y="0"/>
                    <a:pt x="2077"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1"/>
            <p:cNvSpPr/>
            <p:nvPr/>
          </p:nvSpPr>
          <p:spPr>
            <a:xfrm>
              <a:off x="2453450" y="2210875"/>
              <a:ext cx="195000" cy="138400"/>
            </a:xfrm>
            <a:custGeom>
              <a:rect b="b" l="l" r="r" t="t"/>
              <a:pathLst>
                <a:path extrusionOk="0" h="5536" w="7800">
                  <a:moveTo>
                    <a:pt x="1625" y="0"/>
                  </a:moveTo>
                  <a:cubicBezTo>
                    <a:pt x="1125" y="0"/>
                    <a:pt x="651" y="222"/>
                    <a:pt x="369" y="724"/>
                  </a:cubicBezTo>
                  <a:cubicBezTo>
                    <a:pt x="1" y="1349"/>
                    <a:pt x="177" y="2438"/>
                    <a:pt x="914" y="2774"/>
                  </a:cubicBezTo>
                  <a:cubicBezTo>
                    <a:pt x="2451" y="3446"/>
                    <a:pt x="3924" y="4311"/>
                    <a:pt x="5285" y="5320"/>
                  </a:cubicBezTo>
                  <a:cubicBezTo>
                    <a:pt x="5490" y="5470"/>
                    <a:pt x="5731" y="5536"/>
                    <a:pt x="5977" y="5536"/>
                  </a:cubicBezTo>
                  <a:cubicBezTo>
                    <a:pt x="6519" y="5536"/>
                    <a:pt x="7087" y="5216"/>
                    <a:pt x="7351" y="4775"/>
                  </a:cubicBezTo>
                  <a:cubicBezTo>
                    <a:pt x="7799" y="4007"/>
                    <a:pt x="7463" y="3206"/>
                    <a:pt x="6806" y="2726"/>
                  </a:cubicBezTo>
                  <a:cubicBezTo>
                    <a:pt x="5445" y="1717"/>
                    <a:pt x="3972" y="868"/>
                    <a:pt x="2419" y="180"/>
                  </a:cubicBezTo>
                  <a:cubicBezTo>
                    <a:pt x="2163" y="63"/>
                    <a:pt x="1890" y="0"/>
                    <a:pt x="1625"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1"/>
            <p:cNvSpPr/>
            <p:nvPr/>
          </p:nvSpPr>
          <p:spPr>
            <a:xfrm>
              <a:off x="3960550" y="1468625"/>
              <a:ext cx="345450" cy="195025"/>
            </a:xfrm>
            <a:custGeom>
              <a:rect b="b" l="l" r="r" t="t"/>
              <a:pathLst>
                <a:path extrusionOk="0" h="7801" w="13818">
                  <a:moveTo>
                    <a:pt x="1900" y="0"/>
                  </a:moveTo>
                  <a:cubicBezTo>
                    <a:pt x="478" y="0"/>
                    <a:pt x="0" y="2396"/>
                    <a:pt x="1624" y="2999"/>
                  </a:cubicBezTo>
                  <a:cubicBezTo>
                    <a:pt x="4890" y="4200"/>
                    <a:pt x="8061" y="5610"/>
                    <a:pt x="10959" y="7547"/>
                  </a:cubicBezTo>
                  <a:cubicBezTo>
                    <a:pt x="11226" y="7724"/>
                    <a:pt x="11490" y="7801"/>
                    <a:pt x="11737" y="7801"/>
                  </a:cubicBezTo>
                  <a:cubicBezTo>
                    <a:pt x="12989" y="7801"/>
                    <a:pt x="13818" y="5833"/>
                    <a:pt x="12481" y="4937"/>
                  </a:cubicBezTo>
                  <a:cubicBezTo>
                    <a:pt x="9358" y="2871"/>
                    <a:pt x="5915" y="1398"/>
                    <a:pt x="2424" y="101"/>
                  </a:cubicBezTo>
                  <a:cubicBezTo>
                    <a:pt x="2239" y="32"/>
                    <a:pt x="2063" y="0"/>
                    <a:pt x="1900"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1"/>
            <p:cNvSpPr/>
            <p:nvPr/>
          </p:nvSpPr>
          <p:spPr>
            <a:xfrm>
              <a:off x="3971900" y="2514075"/>
              <a:ext cx="251050" cy="143200"/>
            </a:xfrm>
            <a:custGeom>
              <a:rect b="b" l="l" r="r" t="t"/>
              <a:pathLst>
                <a:path extrusionOk="0" h="5728" w="10042">
                  <a:moveTo>
                    <a:pt x="1695" y="0"/>
                  </a:moveTo>
                  <a:cubicBezTo>
                    <a:pt x="1058" y="0"/>
                    <a:pt x="429" y="537"/>
                    <a:pt x="257" y="1119"/>
                  </a:cubicBezTo>
                  <a:cubicBezTo>
                    <a:pt x="1" y="1983"/>
                    <a:pt x="561" y="2672"/>
                    <a:pt x="1298" y="2976"/>
                  </a:cubicBezTo>
                  <a:lnTo>
                    <a:pt x="7943" y="5650"/>
                  </a:lnTo>
                  <a:cubicBezTo>
                    <a:pt x="8078" y="5704"/>
                    <a:pt x="8216" y="5728"/>
                    <a:pt x="8354" y="5728"/>
                  </a:cubicBezTo>
                  <a:cubicBezTo>
                    <a:pt x="9000" y="5728"/>
                    <a:pt x="9629" y="5190"/>
                    <a:pt x="9801" y="4609"/>
                  </a:cubicBezTo>
                  <a:cubicBezTo>
                    <a:pt x="10041" y="3745"/>
                    <a:pt x="9497" y="3056"/>
                    <a:pt x="8744" y="2752"/>
                  </a:cubicBezTo>
                  <a:lnTo>
                    <a:pt x="2099" y="78"/>
                  </a:lnTo>
                  <a:cubicBezTo>
                    <a:pt x="1967" y="24"/>
                    <a:pt x="1831" y="0"/>
                    <a:pt x="1695"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1"/>
            <p:cNvSpPr/>
            <p:nvPr/>
          </p:nvSpPr>
          <p:spPr>
            <a:xfrm>
              <a:off x="4308875" y="2807225"/>
              <a:ext cx="316075" cy="179275"/>
            </a:xfrm>
            <a:custGeom>
              <a:rect b="b" l="l" r="r" t="t"/>
              <a:pathLst>
                <a:path extrusionOk="0" h="7171" w="12643">
                  <a:moveTo>
                    <a:pt x="1877" y="0"/>
                  </a:moveTo>
                  <a:cubicBezTo>
                    <a:pt x="474" y="0"/>
                    <a:pt x="1" y="2386"/>
                    <a:pt x="1606" y="2988"/>
                  </a:cubicBezTo>
                  <a:lnTo>
                    <a:pt x="1622" y="3004"/>
                  </a:lnTo>
                  <a:cubicBezTo>
                    <a:pt x="4425" y="4061"/>
                    <a:pt x="6939" y="5694"/>
                    <a:pt x="9629" y="7007"/>
                  </a:cubicBezTo>
                  <a:cubicBezTo>
                    <a:pt x="9864" y="7120"/>
                    <a:pt x="10095" y="7171"/>
                    <a:pt x="10315" y="7171"/>
                  </a:cubicBezTo>
                  <a:cubicBezTo>
                    <a:pt x="11712" y="7171"/>
                    <a:pt x="12642" y="5144"/>
                    <a:pt x="11134" y="4397"/>
                  </a:cubicBezTo>
                  <a:cubicBezTo>
                    <a:pt x="8220" y="2988"/>
                    <a:pt x="5465" y="1242"/>
                    <a:pt x="2407" y="105"/>
                  </a:cubicBezTo>
                  <a:cubicBezTo>
                    <a:pt x="2219" y="33"/>
                    <a:pt x="2042" y="0"/>
                    <a:pt x="1877"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1"/>
            <p:cNvSpPr/>
            <p:nvPr/>
          </p:nvSpPr>
          <p:spPr>
            <a:xfrm>
              <a:off x="4822200" y="2992450"/>
              <a:ext cx="307125" cy="178250"/>
            </a:xfrm>
            <a:custGeom>
              <a:rect b="b" l="l" r="r" t="t"/>
              <a:pathLst>
                <a:path extrusionOk="0" h="7130" w="12285">
                  <a:moveTo>
                    <a:pt x="1696" y="1"/>
                  </a:moveTo>
                  <a:cubicBezTo>
                    <a:pt x="1058" y="1"/>
                    <a:pt x="429" y="541"/>
                    <a:pt x="257" y="1135"/>
                  </a:cubicBezTo>
                  <a:cubicBezTo>
                    <a:pt x="1" y="1984"/>
                    <a:pt x="561" y="2673"/>
                    <a:pt x="1298" y="2977"/>
                  </a:cubicBezTo>
                  <a:cubicBezTo>
                    <a:pt x="3924" y="4050"/>
                    <a:pt x="6822" y="4851"/>
                    <a:pt x="9016" y="6740"/>
                  </a:cubicBezTo>
                  <a:cubicBezTo>
                    <a:pt x="9328" y="7014"/>
                    <a:pt x="9673" y="7130"/>
                    <a:pt x="10008" y="7130"/>
                  </a:cubicBezTo>
                  <a:cubicBezTo>
                    <a:pt x="11217" y="7130"/>
                    <a:pt x="12284" y="5617"/>
                    <a:pt x="11130" y="4626"/>
                  </a:cubicBezTo>
                  <a:cubicBezTo>
                    <a:pt x="8504" y="2352"/>
                    <a:pt x="5253" y="1376"/>
                    <a:pt x="2099" y="79"/>
                  </a:cubicBezTo>
                  <a:cubicBezTo>
                    <a:pt x="1967" y="25"/>
                    <a:pt x="1831" y="1"/>
                    <a:pt x="1696"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1"/>
            <p:cNvSpPr/>
            <p:nvPr/>
          </p:nvSpPr>
          <p:spPr>
            <a:xfrm>
              <a:off x="3851725" y="2738850"/>
              <a:ext cx="240000" cy="171800"/>
            </a:xfrm>
            <a:custGeom>
              <a:rect b="b" l="l" r="r" t="t"/>
              <a:pathLst>
                <a:path extrusionOk="0" h="6872" w="9600">
                  <a:moveTo>
                    <a:pt x="2055" y="1"/>
                  </a:moveTo>
                  <a:cubicBezTo>
                    <a:pt x="820" y="1"/>
                    <a:pt x="0" y="1950"/>
                    <a:pt x="1333" y="2856"/>
                  </a:cubicBezTo>
                  <a:cubicBezTo>
                    <a:pt x="3158" y="4089"/>
                    <a:pt x="4968" y="5338"/>
                    <a:pt x="6777" y="6604"/>
                  </a:cubicBezTo>
                  <a:cubicBezTo>
                    <a:pt x="7046" y="6791"/>
                    <a:pt x="7313" y="6872"/>
                    <a:pt x="7562" y="6872"/>
                  </a:cubicBezTo>
                  <a:cubicBezTo>
                    <a:pt x="8784" y="6872"/>
                    <a:pt x="9599" y="4927"/>
                    <a:pt x="8283" y="4009"/>
                  </a:cubicBezTo>
                  <a:cubicBezTo>
                    <a:pt x="6489" y="2744"/>
                    <a:pt x="4664" y="1495"/>
                    <a:pt x="2838" y="262"/>
                  </a:cubicBezTo>
                  <a:cubicBezTo>
                    <a:pt x="2570" y="80"/>
                    <a:pt x="2304" y="1"/>
                    <a:pt x="2055"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1"/>
            <p:cNvSpPr/>
            <p:nvPr/>
          </p:nvSpPr>
          <p:spPr>
            <a:xfrm>
              <a:off x="4394125" y="3073475"/>
              <a:ext cx="301650" cy="213475"/>
            </a:xfrm>
            <a:custGeom>
              <a:rect b="b" l="l" r="r" t="t"/>
              <a:pathLst>
                <a:path extrusionOk="0" h="8539" w="12066">
                  <a:moveTo>
                    <a:pt x="2104" y="0"/>
                  </a:moveTo>
                  <a:cubicBezTo>
                    <a:pt x="1005" y="0"/>
                    <a:pt x="0" y="1505"/>
                    <a:pt x="967" y="2618"/>
                  </a:cubicBezTo>
                  <a:lnTo>
                    <a:pt x="983" y="2618"/>
                  </a:lnTo>
                  <a:cubicBezTo>
                    <a:pt x="3208" y="5148"/>
                    <a:pt x="6203" y="6702"/>
                    <a:pt x="9117" y="8335"/>
                  </a:cubicBezTo>
                  <a:cubicBezTo>
                    <a:pt x="9369" y="8477"/>
                    <a:pt x="9618" y="8539"/>
                    <a:pt x="9853" y="8539"/>
                  </a:cubicBezTo>
                  <a:cubicBezTo>
                    <a:pt x="11183" y="8539"/>
                    <a:pt x="12065" y="6544"/>
                    <a:pt x="10622" y="5741"/>
                  </a:cubicBezTo>
                  <a:cubicBezTo>
                    <a:pt x="7948" y="4220"/>
                    <a:pt x="5178" y="2843"/>
                    <a:pt x="3096" y="489"/>
                  </a:cubicBezTo>
                  <a:cubicBezTo>
                    <a:pt x="2794" y="144"/>
                    <a:pt x="2444" y="0"/>
                    <a:pt x="2104"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1"/>
            <p:cNvSpPr/>
            <p:nvPr/>
          </p:nvSpPr>
          <p:spPr>
            <a:xfrm>
              <a:off x="4827825" y="3385350"/>
              <a:ext cx="270225" cy="165400"/>
            </a:xfrm>
            <a:custGeom>
              <a:rect b="b" l="l" r="r" t="t"/>
              <a:pathLst>
                <a:path extrusionOk="0" h="6616" w="10809">
                  <a:moveTo>
                    <a:pt x="2021" y="0"/>
                  </a:moveTo>
                  <a:cubicBezTo>
                    <a:pt x="507" y="0"/>
                    <a:pt x="1" y="2459"/>
                    <a:pt x="1681" y="2970"/>
                  </a:cubicBezTo>
                  <a:cubicBezTo>
                    <a:pt x="3971" y="3659"/>
                    <a:pt x="6181" y="4683"/>
                    <a:pt x="8055" y="6189"/>
                  </a:cubicBezTo>
                  <a:cubicBezTo>
                    <a:pt x="8386" y="6462"/>
                    <a:pt x="8778" y="6616"/>
                    <a:pt x="9165" y="6616"/>
                  </a:cubicBezTo>
                  <a:cubicBezTo>
                    <a:pt x="9526" y="6616"/>
                    <a:pt x="9883" y="6482"/>
                    <a:pt x="10184" y="6189"/>
                  </a:cubicBezTo>
                  <a:cubicBezTo>
                    <a:pt x="10713" y="5676"/>
                    <a:pt x="10809" y="4587"/>
                    <a:pt x="10184" y="4075"/>
                  </a:cubicBezTo>
                  <a:cubicBezTo>
                    <a:pt x="7895" y="2249"/>
                    <a:pt x="5284" y="888"/>
                    <a:pt x="2482" y="72"/>
                  </a:cubicBezTo>
                  <a:cubicBezTo>
                    <a:pt x="2320" y="23"/>
                    <a:pt x="2165" y="0"/>
                    <a:pt x="2021"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1"/>
            <p:cNvSpPr/>
            <p:nvPr/>
          </p:nvSpPr>
          <p:spPr>
            <a:xfrm>
              <a:off x="3807200" y="2992200"/>
              <a:ext cx="482275" cy="342650"/>
            </a:xfrm>
            <a:custGeom>
              <a:rect b="b" l="l" r="r" t="t"/>
              <a:pathLst>
                <a:path extrusionOk="0" h="13706" w="19291">
                  <a:moveTo>
                    <a:pt x="2095" y="0"/>
                  </a:moveTo>
                  <a:cubicBezTo>
                    <a:pt x="831" y="0"/>
                    <a:pt x="0" y="1959"/>
                    <a:pt x="1353" y="2843"/>
                  </a:cubicBezTo>
                  <a:cubicBezTo>
                    <a:pt x="6397" y="6110"/>
                    <a:pt x="11569" y="9264"/>
                    <a:pt x="16053" y="13300"/>
                  </a:cubicBezTo>
                  <a:cubicBezTo>
                    <a:pt x="16366" y="13585"/>
                    <a:pt x="16714" y="13705"/>
                    <a:pt x="17051" y="13705"/>
                  </a:cubicBezTo>
                  <a:cubicBezTo>
                    <a:pt x="18243" y="13705"/>
                    <a:pt x="19290" y="12197"/>
                    <a:pt x="18166" y="11186"/>
                  </a:cubicBezTo>
                  <a:cubicBezTo>
                    <a:pt x="13507" y="6958"/>
                    <a:pt x="8126" y="3644"/>
                    <a:pt x="2874" y="249"/>
                  </a:cubicBezTo>
                  <a:cubicBezTo>
                    <a:pt x="2606" y="76"/>
                    <a:pt x="2342" y="0"/>
                    <a:pt x="2095"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1"/>
            <p:cNvSpPr/>
            <p:nvPr/>
          </p:nvSpPr>
          <p:spPr>
            <a:xfrm>
              <a:off x="4383325" y="3436175"/>
              <a:ext cx="287000" cy="205400"/>
            </a:xfrm>
            <a:custGeom>
              <a:rect b="b" l="l" r="r" t="t"/>
              <a:pathLst>
                <a:path extrusionOk="0" h="8216" w="11480">
                  <a:moveTo>
                    <a:pt x="2096" y="0"/>
                  </a:moveTo>
                  <a:cubicBezTo>
                    <a:pt x="1004" y="0"/>
                    <a:pt x="0" y="1502"/>
                    <a:pt x="966" y="2602"/>
                  </a:cubicBezTo>
                  <a:lnTo>
                    <a:pt x="966" y="2618"/>
                  </a:lnTo>
                  <a:cubicBezTo>
                    <a:pt x="3016" y="4972"/>
                    <a:pt x="5610" y="6750"/>
                    <a:pt x="8428" y="8063"/>
                  </a:cubicBezTo>
                  <a:cubicBezTo>
                    <a:pt x="8658" y="8168"/>
                    <a:pt x="8884" y="8215"/>
                    <a:pt x="9100" y="8215"/>
                  </a:cubicBezTo>
                  <a:cubicBezTo>
                    <a:pt x="10521" y="8215"/>
                    <a:pt x="11479" y="6178"/>
                    <a:pt x="9950" y="5469"/>
                  </a:cubicBezTo>
                  <a:cubicBezTo>
                    <a:pt x="7323" y="4252"/>
                    <a:pt x="5001" y="2666"/>
                    <a:pt x="3080" y="489"/>
                  </a:cubicBezTo>
                  <a:cubicBezTo>
                    <a:pt x="2781" y="144"/>
                    <a:pt x="2434" y="0"/>
                    <a:pt x="2096"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1"/>
            <p:cNvSpPr/>
            <p:nvPr/>
          </p:nvSpPr>
          <p:spPr>
            <a:xfrm>
              <a:off x="4773600" y="3656425"/>
              <a:ext cx="233350" cy="144650"/>
            </a:xfrm>
            <a:custGeom>
              <a:rect b="b" l="l" r="r" t="t"/>
              <a:pathLst>
                <a:path extrusionOk="0" h="5786" w="9334">
                  <a:moveTo>
                    <a:pt x="2302" y="1"/>
                  </a:moveTo>
                  <a:cubicBezTo>
                    <a:pt x="1074" y="1"/>
                    <a:pt x="0" y="1520"/>
                    <a:pt x="1160" y="2504"/>
                  </a:cubicBezTo>
                  <a:cubicBezTo>
                    <a:pt x="2826" y="3929"/>
                    <a:pt x="4779" y="5018"/>
                    <a:pt x="6861" y="5706"/>
                  </a:cubicBezTo>
                  <a:cubicBezTo>
                    <a:pt x="7030" y="5761"/>
                    <a:pt x="7190" y="5786"/>
                    <a:pt x="7341" y="5786"/>
                  </a:cubicBezTo>
                  <a:cubicBezTo>
                    <a:pt x="8827" y="5786"/>
                    <a:pt x="9334" y="3346"/>
                    <a:pt x="7662" y="2808"/>
                  </a:cubicBezTo>
                  <a:cubicBezTo>
                    <a:pt x="6060" y="2295"/>
                    <a:pt x="4571" y="1463"/>
                    <a:pt x="3290" y="374"/>
                  </a:cubicBezTo>
                  <a:cubicBezTo>
                    <a:pt x="2977" y="112"/>
                    <a:pt x="2634" y="1"/>
                    <a:pt x="2302"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1"/>
            <p:cNvSpPr/>
            <p:nvPr/>
          </p:nvSpPr>
          <p:spPr>
            <a:xfrm>
              <a:off x="3635225" y="3152400"/>
              <a:ext cx="223150" cy="199875"/>
            </a:xfrm>
            <a:custGeom>
              <a:rect b="b" l="l" r="r" t="t"/>
              <a:pathLst>
                <a:path extrusionOk="0" h="7995" w="8926">
                  <a:moveTo>
                    <a:pt x="1743" y="0"/>
                  </a:moveTo>
                  <a:cubicBezTo>
                    <a:pt x="1506" y="0"/>
                    <a:pt x="1262" y="62"/>
                    <a:pt x="1026" y="198"/>
                  </a:cubicBezTo>
                  <a:cubicBezTo>
                    <a:pt x="369" y="566"/>
                    <a:pt x="1" y="1591"/>
                    <a:pt x="481" y="2248"/>
                  </a:cubicBezTo>
                  <a:cubicBezTo>
                    <a:pt x="1970" y="4249"/>
                    <a:pt x="3700" y="6043"/>
                    <a:pt x="5621" y="7628"/>
                  </a:cubicBezTo>
                  <a:cubicBezTo>
                    <a:pt x="5933" y="7886"/>
                    <a:pt x="6275" y="7995"/>
                    <a:pt x="6607" y="7995"/>
                  </a:cubicBezTo>
                  <a:cubicBezTo>
                    <a:pt x="7840" y="7995"/>
                    <a:pt x="8925" y="6483"/>
                    <a:pt x="7751" y="5498"/>
                  </a:cubicBezTo>
                  <a:cubicBezTo>
                    <a:pt x="6054" y="4105"/>
                    <a:pt x="4388" y="2504"/>
                    <a:pt x="3075" y="742"/>
                  </a:cubicBezTo>
                  <a:cubicBezTo>
                    <a:pt x="2746" y="292"/>
                    <a:pt x="2259" y="0"/>
                    <a:pt x="1743"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1"/>
            <p:cNvSpPr/>
            <p:nvPr/>
          </p:nvSpPr>
          <p:spPr>
            <a:xfrm>
              <a:off x="3921300" y="3426000"/>
              <a:ext cx="286250" cy="206025"/>
            </a:xfrm>
            <a:custGeom>
              <a:rect b="b" l="l" r="r" t="t"/>
              <a:pathLst>
                <a:path extrusionOk="0" h="8241" w="11450">
                  <a:moveTo>
                    <a:pt x="2204" y="1"/>
                  </a:moveTo>
                  <a:cubicBezTo>
                    <a:pt x="1036" y="1"/>
                    <a:pt x="1" y="1507"/>
                    <a:pt x="1080" y="2561"/>
                  </a:cubicBezTo>
                  <a:cubicBezTo>
                    <a:pt x="3306" y="4739"/>
                    <a:pt x="5916" y="6388"/>
                    <a:pt x="8558" y="8006"/>
                  </a:cubicBezTo>
                  <a:cubicBezTo>
                    <a:pt x="8822" y="8169"/>
                    <a:pt x="9082" y="8241"/>
                    <a:pt x="9326" y="8241"/>
                  </a:cubicBezTo>
                  <a:cubicBezTo>
                    <a:pt x="10608" y="8241"/>
                    <a:pt x="11449" y="6272"/>
                    <a:pt x="10063" y="5411"/>
                  </a:cubicBezTo>
                  <a:cubicBezTo>
                    <a:pt x="7645" y="3922"/>
                    <a:pt x="5243" y="2433"/>
                    <a:pt x="3210" y="431"/>
                  </a:cubicBezTo>
                  <a:cubicBezTo>
                    <a:pt x="2896" y="128"/>
                    <a:pt x="2544" y="1"/>
                    <a:pt x="2204"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1"/>
            <p:cNvSpPr/>
            <p:nvPr/>
          </p:nvSpPr>
          <p:spPr>
            <a:xfrm>
              <a:off x="4286975" y="3742900"/>
              <a:ext cx="176550" cy="165675"/>
            </a:xfrm>
            <a:custGeom>
              <a:rect b="b" l="l" r="r" t="t"/>
              <a:pathLst>
                <a:path extrusionOk="0" h="6627" w="7062">
                  <a:moveTo>
                    <a:pt x="1701" y="0"/>
                  </a:moveTo>
                  <a:cubicBezTo>
                    <a:pt x="1574" y="0"/>
                    <a:pt x="1444" y="17"/>
                    <a:pt x="1313" y="53"/>
                  </a:cubicBezTo>
                  <a:cubicBezTo>
                    <a:pt x="561" y="262"/>
                    <a:pt x="0" y="1126"/>
                    <a:pt x="256" y="1911"/>
                  </a:cubicBezTo>
                  <a:lnTo>
                    <a:pt x="272" y="1911"/>
                  </a:lnTo>
                  <a:cubicBezTo>
                    <a:pt x="945" y="3865"/>
                    <a:pt x="2370" y="5386"/>
                    <a:pt x="4132" y="6411"/>
                  </a:cubicBezTo>
                  <a:cubicBezTo>
                    <a:pt x="4391" y="6561"/>
                    <a:pt x="4645" y="6627"/>
                    <a:pt x="4885" y="6627"/>
                  </a:cubicBezTo>
                  <a:cubicBezTo>
                    <a:pt x="6201" y="6627"/>
                    <a:pt x="7062" y="4643"/>
                    <a:pt x="5653" y="3817"/>
                  </a:cubicBezTo>
                  <a:cubicBezTo>
                    <a:pt x="4596" y="3192"/>
                    <a:pt x="3571" y="2295"/>
                    <a:pt x="3155" y="1110"/>
                  </a:cubicBezTo>
                  <a:cubicBezTo>
                    <a:pt x="2940" y="465"/>
                    <a:pt x="2364" y="0"/>
                    <a:pt x="1701"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1"/>
            <p:cNvSpPr/>
            <p:nvPr/>
          </p:nvSpPr>
          <p:spPr>
            <a:xfrm>
              <a:off x="4466350" y="3992700"/>
              <a:ext cx="230575" cy="169975"/>
            </a:xfrm>
            <a:custGeom>
              <a:rect b="b" l="l" r="r" t="t"/>
              <a:pathLst>
                <a:path extrusionOk="0" h="6799" w="9223">
                  <a:moveTo>
                    <a:pt x="2157" y="0"/>
                  </a:moveTo>
                  <a:cubicBezTo>
                    <a:pt x="1019" y="0"/>
                    <a:pt x="0" y="1511"/>
                    <a:pt x="1024" y="2584"/>
                  </a:cubicBezTo>
                  <a:cubicBezTo>
                    <a:pt x="2753" y="4377"/>
                    <a:pt x="4835" y="5787"/>
                    <a:pt x="7125" y="6715"/>
                  </a:cubicBezTo>
                  <a:cubicBezTo>
                    <a:pt x="7260" y="6773"/>
                    <a:pt x="7399" y="6799"/>
                    <a:pt x="7539" y="6799"/>
                  </a:cubicBezTo>
                  <a:cubicBezTo>
                    <a:pt x="8177" y="6799"/>
                    <a:pt x="8812" y="6253"/>
                    <a:pt x="8983" y="5674"/>
                  </a:cubicBezTo>
                  <a:cubicBezTo>
                    <a:pt x="9223" y="4810"/>
                    <a:pt x="8678" y="4137"/>
                    <a:pt x="7926" y="3817"/>
                  </a:cubicBezTo>
                  <a:cubicBezTo>
                    <a:pt x="6116" y="3048"/>
                    <a:pt x="4499" y="1895"/>
                    <a:pt x="3154" y="454"/>
                  </a:cubicBezTo>
                  <a:cubicBezTo>
                    <a:pt x="2845" y="134"/>
                    <a:pt x="2496" y="0"/>
                    <a:pt x="2157"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1"/>
            <p:cNvSpPr/>
            <p:nvPr/>
          </p:nvSpPr>
          <p:spPr>
            <a:xfrm>
              <a:off x="4897875" y="4241475"/>
              <a:ext cx="219350" cy="146000"/>
            </a:xfrm>
            <a:custGeom>
              <a:rect b="b" l="l" r="r" t="t"/>
              <a:pathLst>
                <a:path extrusionOk="0" h="5840" w="8774">
                  <a:moveTo>
                    <a:pt x="1657" y="0"/>
                  </a:moveTo>
                  <a:cubicBezTo>
                    <a:pt x="1299" y="0"/>
                    <a:pt x="942" y="130"/>
                    <a:pt x="641" y="415"/>
                  </a:cubicBezTo>
                  <a:cubicBezTo>
                    <a:pt x="96" y="944"/>
                    <a:pt x="0" y="2033"/>
                    <a:pt x="641" y="2545"/>
                  </a:cubicBezTo>
                  <a:cubicBezTo>
                    <a:pt x="2338" y="3922"/>
                    <a:pt x="4276" y="5011"/>
                    <a:pt x="6342" y="5748"/>
                  </a:cubicBezTo>
                  <a:cubicBezTo>
                    <a:pt x="6521" y="5811"/>
                    <a:pt x="6691" y="5840"/>
                    <a:pt x="6849" y="5840"/>
                  </a:cubicBezTo>
                  <a:cubicBezTo>
                    <a:pt x="8296" y="5840"/>
                    <a:pt x="8774" y="3427"/>
                    <a:pt x="7142" y="2849"/>
                  </a:cubicBezTo>
                  <a:cubicBezTo>
                    <a:pt x="5557" y="2289"/>
                    <a:pt x="4068" y="1472"/>
                    <a:pt x="2755" y="415"/>
                  </a:cubicBezTo>
                  <a:cubicBezTo>
                    <a:pt x="2431" y="150"/>
                    <a:pt x="2043" y="0"/>
                    <a:pt x="1657"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1"/>
            <p:cNvSpPr/>
            <p:nvPr/>
          </p:nvSpPr>
          <p:spPr>
            <a:xfrm>
              <a:off x="4936700" y="4067900"/>
              <a:ext cx="227975" cy="161275"/>
            </a:xfrm>
            <a:custGeom>
              <a:rect b="b" l="l" r="r" t="t"/>
              <a:pathLst>
                <a:path extrusionOk="0" h="6451" w="9119">
                  <a:moveTo>
                    <a:pt x="2178" y="0"/>
                  </a:moveTo>
                  <a:cubicBezTo>
                    <a:pt x="861" y="0"/>
                    <a:pt x="1" y="1984"/>
                    <a:pt x="1410" y="2811"/>
                  </a:cubicBezTo>
                  <a:cubicBezTo>
                    <a:pt x="3011" y="3723"/>
                    <a:pt x="4516" y="4812"/>
                    <a:pt x="5877" y="6045"/>
                  </a:cubicBezTo>
                  <a:cubicBezTo>
                    <a:pt x="6191" y="6331"/>
                    <a:pt x="6539" y="6451"/>
                    <a:pt x="6875" y="6451"/>
                  </a:cubicBezTo>
                  <a:cubicBezTo>
                    <a:pt x="8068" y="6451"/>
                    <a:pt x="9119" y="4940"/>
                    <a:pt x="8007" y="3915"/>
                  </a:cubicBezTo>
                  <a:cubicBezTo>
                    <a:pt x="6454" y="2506"/>
                    <a:pt x="4740" y="1257"/>
                    <a:pt x="2931" y="216"/>
                  </a:cubicBezTo>
                  <a:cubicBezTo>
                    <a:pt x="2672" y="66"/>
                    <a:pt x="2417" y="0"/>
                    <a:pt x="2178"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1"/>
            <p:cNvSpPr/>
            <p:nvPr/>
          </p:nvSpPr>
          <p:spPr>
            <a:xfrm>
              <a:off x="3563625" y="3453825"/>
              <a:ext cx="286875" cy="246150"/>
            </a:xfrm>
            <a:custGeom>
              <a:rect b="b" l="l" r="r" t="t"/>
              <a:pathLst>
                <a:path extrusionOk="0" h="9846" w="11475">
                  <a:moveTo>
                    <a:pt x="2126" y="0"/>
                  </a:moveTo>
                  <a:cubicBezTo>
                    <a:pt x="1009" y="0"/>
                    <a:pt x="0" y="1508"/>
                    <a:pt x="1007" y="2601"/>
                  </a:cubicBezTo>
                  <a:cubicBezTo>
                    <a:pt x="3265" y="5051"/>
                    <a:pt x="5939" y="7053"/>
                    <a:pt x="8293" y="9407"/>
                  </a:cubicBezTo>
                  <a:cubicBezTo>
                    <a:pt x="8606" y="9716"/>
                    <a:pt x="8957" y="9846"/>
                    <a:pt x="9296" y="9846"/>
                  </a:cubicBezTo>
                  <a:cubicBezTo>
                    <a:pt x="10451" y="9846"/>
                    <a:pt x="11475" y="8341"/>
                    <a:pt x="10423" y="7277"/>
                  </a:cubicBezTo>
                  <a:cubicBezTo>
                    <a:pt x="8069" y="4923"/>
                    <a:pt x="5395" y="2921"/>
                    <a:pt x="3121" y="471"/>
                  </a:cubicBezTo>
                  <a:cubicBezTo>
                    <a:pt x="2815" y="139"/>
                    <a:pt x="2466" y="0"/>
                    <a:pt x="2126"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1"/>
            <p:cNvSpPr/>
            <p:nvPr/>
          </p:nvSpPr>
          <p:spPr>
            <a:xfrm>
              <a:off x="3996625" y="3917350"/>
              <a:ext cx="324875" cy="201725"/>
            </a:xfrm>
            <a:custGeom>
              <a:rect b="b" l="l" r="r" t="t"/>
              <a:pathLst>
                <a:path extrusionOk="0" h="8069" w="12995">
                  <a:moveTo>
                    <a:pt x="1873" y="0"/>
                  </a:moveTo>
                  <a:cubicBezTo>
                    <a:pt x="461" y="0"/>
                    <a:pt x="1" y="2387"/>
                    <a:pt x="1606" y="3004"/>
                  </a:cubicBezTo>
                  <a:lnTo>
                    <a:pt x="1590" y="3004"/>
                  </a:lnTo>
                  <a:cubicBezTo>
                    <a:pt x="4536" y="4109"/>
                    <a:pt x="7275" y="5694"/>
                    <a:pt x="9709" y="7696"/>
                  </a:cubicBezTo>
                  <a:cubicBezTo>
                    <a:pt x="10022" y="7958"/>
                    <a:pt x="10365" y="8069"/>
                    <a:pt x="10697" y="8069"/>
                  </a:cubicBezTo>
                  <a:cubicBezTo>
                    <a:pt x="11924" y="8069"/>
                    <a:pt x="12995" y="6552"/>
                    <a:pt x="11822" y="5582"/>
                  </a:cubicBezTo>
                  <a:cubicBezTo>
                    <a:pt x="9020" y="3228"/>
                    <a:pt x="5833" y="1386"/>
                    <a:pt x="2407" y="105"/>
                  </a:cubicBezTo>
                  <a:cubicBezTo>
                    <a:pt x="2217" y="33"/>
                    <a:pt x="2038" y="0"/>
                    <a:pt x="1873"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1"/>
            <p:cNvSpPr/>
            <p:nvPr/>
          </p:nvSpPr>
          <p:spPr>
            <a:xfrm>
              <a:off x="3755250" y="3937100"/>
              <a:ext cx="215475" cy="162475"/>
            </a:xfrm>
            <a:custGeom>
              <a:rect b="b" l="l" r="r" t="t"/>
              <a:pathLst>
                <a:path extrusionOk="0" h="6499" w="8619">
                  <a:moveTo>
                    <a:pt x="1979" y="0"/>
                  </a:moveTo>
                  <a:cubicBezTo>
                    <a:pt x="501" y="0"/>
                    <a:pt x="1" y="2430"/>
                    <a:pt x="1669" y="2966"/>
                  </a:cubicBezTo>
                  <a:lnTo>
                    <a:pt x="1669" y="2982"/>
                  </a:lnTo>
                  <a:cubicBezTo>
                    <a:pt x="3222" y="3463"/>
                    <a:pt x="4583" y="4440"/>
                    <a:pt x="5544" y="5769"/>
                  </a:cubicBezTo>
                  <a:cubicBezTo>
                    <a:pt x="5871" y="6215"/>
                    <a:pt x="6360" y="6498"/>
                    <a:pt x="6877" y="6498"/>
                  </a:cubicBezTo>
                  <a:cubicBezTo>
                    <a:pt x="7120" y="6498"/>
                    <a:pt x="7369" y="6436"/>
                    <a:pt x="7610" y="6297"/>
                  </a:cubicBezTo>
                  <a:cubicBezTo>
                    <a:pt x="8250" y="5913"/>
                    <a:pt x="8619" y="4904"/>
                    <a:pt x="8138" y="4247"/>
                  </a:cubicBezTo>
                  <a:cubicBezTo>
                    <a:pt x="6745" y="2278"/>
                    <a:pt x="4760" y="821"/>
                    <a:pt x="2470" y="84"/>
                  </a:cubicBezTo>
                  <a:cubicBezTo>
                    <a:pt x="2296" y="27"/>
                    <a:pt x="2132" y="0"/>
                    <a:pt x="1979"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1"/>
            <p:cNvSpPr/>
            <p:nvPr/>
          </p:nvSpPr>
          <p:spPr>
            <a:xfrm>
              <a:off x="3886050" y="4279675"/>
              <a:ext cx="390525" cy="254150"/>
            </a:xfrm>
            <a:custGeom>
              <a:rect b="b" l="l" r="r" t="t"/>
              <a:pathLst>
                <a:path extrusionOk="0" h="10166" w="15621">
                  <a:moveTo>
                    <a:pt x="2096" y="0"/>
                  </a:moveTo>
                  <a:cubicBezTo>
                    <a:pt x="832" y="0"/>
                    <a:pt x="1" y="1961"/>
                    <a:pt x="1353" y="2859"/>
                  </a:cubicBezTo>
                  <a:lnTo>
                    <a:pt x="1353" y="2843"/>
                  </a:lnTo>
                  <a:cubicBezTo>
                    <a:pt x="5324" y="5453"/>
                    <a:pt x="9104" y="8303"/>
                    <a:pt x="13523" y="10081"/>
                  </a:cubicBezTo>
                  <a:cubicBezTo>
                    <a:pt x="13663" y="10139"/>
                    <a:pt x="13806" y="10165"/>
                    <a:pt x="13949" y="10165"/>
                  </a:cubicBezTo>
                  <a:cubicBezTo>
                    <a:pt x="14590" y="10165"/>
                    <a:pt x="15210" y="9629"/>
                    <a:pt x="15381" y="9040"/>
                  </a:cubicBezTo>
                  <a:cubicBezTo>
                    <a:pt x="15621" y="8191"/>
                    <a:pt x="15076" y="7486"/>
                    <a:pt x="14324" y="7198"/>
                  </a:cubicBezTo>
                  <a:cubicBezTo>
                    <a:pt x="10176" y="5517"/>
                    <a:pt x="6589" y="2682"/>
                    <a:pt x="2874" y="248"/>
                  </a:cubicBezTo>
                  <a:cubicBezTo>
                    <a:pt x="2607" y="75"/>
                    <a:pt x="2343" y="0"/>
                    <a:pt x="2096"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1"/>
            <p:cNvSpPr/>
            <p:nvPr/>
          </p:nvSpPr>
          <p:spPr>
            <a:xfrm>
              <a:off x="4271650" y="4226550"/>
              <a:ext cx="314125" cy="194400"/>
            </a:xfrm>
            <a:custGeom>
              <a:rect b="b" l="l" r="r" t="t"/>
              <a:pathLst>
                <a:path extrusionOk="0" h="7776" w="12565">
                  <a:moveTo>
                    <a:pt x="2332" y="1"/>
                  </a:moveTo>
                  <a:cubicBezTo>
                    <a:pt x="934" y="1"/>
                    <a:pt x="1" y="2038"/>
                    <a:pt x="1510" y="2758"/>
                  </a:cubicBezTo>
                  <a:cubicBezTo>
                    <a:pt x="4360" y="4103"/>
                    <a:pt x="6858" y="6057"/>
                    <a:pt x="9613" y="7578"/>
                  </a:cubicBezTo>
                  <a:cubicBezTo>
                    <a:pt x="9864" y="7715"/>
                    <a:pt x="10111" y="7775"/>
                    <a:pt x="10344" y="7775"/>
                  </a:cubicBezTo>
                  <a:cubicBezTo>
                    <a:pt x="11685" y="7775"/>
                    <a:pt x="12564" y="5775"/>
                    <a:pt x="11118" y="4984"/>
                  </a:cubicBezTo>
                  <a:cubicBezTo>
                    <a:pt x="8364" y="3462"/>
                    <a:pt x="5866" y="1509"/>
                    <a:pt x="3015" y="164"/>
                  </a:cubicBezTo>
                  <a:cubicBezTo>
                    <a:pt x="2781" y="51"/>
                    <a:pt x="2551" y="1"/>
                    <a:pt x="2332"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1"/>
            <p:cNvSpPr/>
            <p:nvPr/>
          </p:nvSpPr>
          <p:spPr>
            <a:xfrm>
              <a:off x="4558675" y="4532000"/>
              <a:ext cx="277600" cy="125950"/>
            </a:xfrm>
            <a:custGeom>
              <a:rect b="b" l="l" r="r" t="t"/>
              <a:pathLst>
                <a:path extrusionOk="0" h="5038" w="11104">
                  <a:moveTo>
                    <a:pt x="1965" y="0"/>
                  </a:moveTo>
                  <a:cubicBezTo>
                    <a:pt x="489" y="0"/>
                    <a:pt x="1" y="2429"/>
                    <a:pt x="1655" y="2966"/>
                  </a:cubicBezTo>
                  <a:cubicBezTo>
                    <a:pt x="3928" y="3719"/>
                    <a:pt x="6234" y="4391"/>
                    <a:pt x="8572" y="4984"/>
                  </a:cubicBezTo>
                  <a:cubicBezTo>
                    <a:pt x="8715" y="5020"/>
                    <a:pt x="8852" y="5038"/>
                    <a:pt x="8982" y="5038"/>
                  </a:cubicBezTo>
                  <a:cubicBezTo>
                    <a:pt x="10553" y="5038"/>
                    <a:pt x="11103" y="2545"/>
                    <a:pt x="9373" y="2101"/>
                  </a:cubicBezTo>
                  <a:cubicBezTo>
                    <a:pt x="7035" y="1493"/>
                    <a:pt x="4729" y="820"/>
                    <a:pt x="2455" y="84"/>
                  </a:cubicBezTo>
                  <a:cubicBezTo>
                    <a:pt x="2282" y="26"/>
                    <a:pt x="2118" y="0"/>
                    <a:pt x="1965"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1"/>
            <p:cNvSpPr/>
            <p:nvPr/>
          </p:nvSpPr>
          <p:spPr>
            <a:xfrm>
              <a:off x="4843025" y="4759125"/>
              <a:ext cx="217400" cy="130000"/>
            </a:xfrm>
            <a:custGeom>
              <a:rect b="b" l="l" r="r" t="t"/>
              <a:pathLst>
                <a:path extrusionOk="0" h="5200" w="8696">
                  <a:moveTo>
                    <a:pt x="1688" y="1"/>
                  </a:moveTo>
                  <a:cubicBezTo>
                    <a:pt x="1041" y="1"/>
                    <a:pt x="412" y="538"/>
                    <a:pt x="241" y="1119"/>
                  </a:cubicBezTo>
                  <a:cubicBezTo>
                    <a:pt x="1" y="1984"/>
                    <a:pt x="545" y="2672"/>
                    <a:pt x="1298" y="2977"/>
                  </a:cubicBezTo>
                  <a:lnTo>
                    <a:pt x="6614" y="5122"/>
                  </a:lnTo>
                  <a:cubicBezTo>
                    <a:pt x="6746" y="5176"/>
                    <a:pt x="6881" y="5200"/>
                    <a:pt x="7017" y="5200"/>
                  </a:cubicBezTo>
                  <a:cubicBezTo>
                    <a:pt x="7654" y="5200"/>
                    <a:pt x="8284" y="4660"/>
                    <a:pt x="8455" y="4066"/>
                  </a:cubicBezTo>
                  <a:cubicBezTo>
                    <a:pt x="8696" y="3217"/>
                    <a:pt x="8151" y="2528"/>
                    <a:pt x="7415" y="2224"/>
                  </a:cubicBezTo>
                  <a:lnTo>
                    <a:pt x="2098" y="78"/>
                  </a:lnTo>
                  <a:cubicBezTo>
                    <a:pt x="1963" y="25"/>
                    <a:pt x="1825" y="1"/>
                    <a:pt x="1688"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1"/>
            <p:cNvSpPr/>
            <p:nvPr/>
          </p:nvSpPr>
          <p:spPr>
            <a:xfrm>
              <a:off x="4450700" y="4677850"/>
              <a:ext cx="250625" cy="143625"/>
            </a:xfrm>
            <a:custGeom>
              <a:rect b="b" l="l" r="r" t="t"/>
              <a:pathLst>
                <a:path extrusionOk="0" h="5745" w="10025">
                  <a:moveTo>
                    <a:pt x="1688" y="1"/>
                  </a:moveTo>
                  <a:cubicBezTo>
                    <a:pt x="1042" y="1"/>
                    <a:pt x="412" y="538"/>
                    <a:pt x="241" y="1119"/>
                  </a:cubicBezTo>
                  <a:cubicBezTo>
                    <a:pt x="1" y="1984"/>
                    <a:pt x="545" y="2673"/>
                    <a:pt x="1298" y="2977"/>
                  </a:cubicBezTo>
                  <a:lnTo>
                    <a:pt x="7943" y="5667"/>
                  </a:lnTo>
                  <a:cubicBezTo>
                    <a:pt x="8075" y="5720"/>
                    <a:pt x="8211" y="5745"/>
                    <a:pt x="8346" y="5745"/>
                  </a:cubicBezTo>
                  <a:cubicBezTo>
                    <a:pt x="8983" y="5745"/>
                    <a:pt x="9613" y="5205"/>
                    <a:pt x="9785" y="4610"/>
                  </a:cubicBezTo>
                  <a:cubicBezTo>
                    <a:pt x="10025" y="3762"/>
                    <a:pt x="9480" y="3073"/>
                    <a:pt x="8744" y="2769"/>
                  </a:cubicBezTo>
                  <a:lnTo>
                    <a:pt x="2098" y="79"/>
                  </a:lnTo>
                  <a:cubicBezTo>
                    <a:pt x="1964" y="25"/>
                    <a:pt x="1825" y="1"/>
                    <a:pt x="1688"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1"/>
            <p:cNvSpPr/>
            <p:nvPr/>
          </p:nvSpPr>
          <p:spPr>
            <a:xfrm>
              <a:off x="4070375" y="4724825"/>
              <a:ext cx="261000" cy="118125"/>
            </a:xfrm>
            <a:custGeom>
              <a:rect b="b" l="l" r="r" t="t"/>
              <a:pathLst>
                <a:path extrusionOk="0" h="4725" w="10440">
                  <a:moveTo>
                    <a:pt x="2333" y="1"/>
                  </a:moveTo>
                  <a:cubicBezTo>
                    <a:pt x="938" y="1"/>
                    <a:pt x="1" y="2033"/>
                    <a:pt x="1506" y="2779"/>
                  </a:cubicBezTo>
                  <a:lnTo>
                    <a:pt x="1506" y="2763"/>
                  </a:lnTo>
                  <a:cubicBezTo>
                    <a:pt x="3700" y="3836"/>
                    <a:pt x="6070" y="4493"/>
                    <a:pt x="8504" y="4717"/>
                  </a:cubicBezTo>
                  <a:cubicBezTo>
                    <a:pt x="8559" y="4722"/>
                    <a:pt x="8613" y="4724"/>
                    <a:pt x="8665" y="4724"/>
                  </a:cubicBezTo>
                  <a:cubicBezTo>
                    <a:pt x="10439" y="4724"/>
                    <a:pt x="10371" y="1894"/>
                    <a:pt x="8504" y="1722"/>
                  </a:cubicBezTo>
                  <a:cubicBezTo>
                    <a:pt x="6599" y="1530"/>
                    <a:pt x="4741" y="1018"/>
                    <a:pt x="3028" y="169"/>
                  </a:cubicBezTo>
                  <a:cubicBezTo>
                    <a:pt x="2790" y="53"/>
                    <a:pt x="2556" y="1"/>
                    <a:pt x="2333"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1"/>
            <p:cNvSpPr/>
            <p:nvPr/>
          </p:nvSpPr>
          <p:spPr>
            <a:xfrm>
              <a:off x="4419875" y="4993725"/>
              <a:ext cx="367125" cy="190450"/>
            </a:xfrm>
            <a:custGeom>
              <a:rect b="b" l="l" r="r" t="t"/>
              <a:pathLst>
                <a:path extrusionOk="0" h="7618" w="14685">
                  <a:moveTo>
                    <a:pt x="1694" y="0"/>
                  </a:moveTo>
                  <a:cubicBezTo>
                    <a:pt x="1053" y="0"/>
                    <a:pt x="413" y="540"/>
                    <a:pt x="241" y="1135"/>
                  </a:cubicBezTo>
                  <a:cubicBezTo>
                    <a:pt x="1" y="1984"/>
                    <a:pt x="545" y="2672"/>
                    <a:pt x="1298" y="2976"/>
                  </a:cubicBezTo>
                  <a:lnTo>
                    <a:pt x="1282" y="2976"/>
                  </a:lnTo>
                  <a:lnTo>
                    <a:pt x="12587" y="7540"/>
                  </a:lnTo>
                  <a:cubicBezTo>
                    <a:pt x="12722" y="7594"/>
                    <a:pt x="12860" y="7618"/>
                    <a:pt x="12997" y="7618"/>
                  </a:cubicBezTo>
                  <a:cubicBezTo>
                    <a:pt x="13644" y="7618"/>
                    <a:pt x="14273" y="7080"/>
                    <a:pt x="14444" y="6499"/>
                  </a:cubicBezTo>
                  <a:cubicBezTo>
                    <a:pt x="14685" y="5635"/>
                    <a:pt x="14140" y="4946"/>
                    <a:pt x="13388" y="4642"/>
                  </a:cubicBezTo>
                  <a:lnTo>
                    <a:pt x="2098" y="78"/>
                  </a:lnTo>
                  <a:cubicBezTo>
                    <a:pt x="1967" y="25"/>
                    <a:pt x="1830" y="0"/>
                    <a:pt x="1694"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1"/>
            <p:cNvSpPr/>
            <p:nvPr/>
          </p:nvSpPr>
          <p:spPr>
            <a:xfrm>
              <a:off x="4060975" y="4990475"/>
              <a:ext cx="250425" cy="174525"/>
            </a:xfrm>
            <a:custGeom>
              <a:rect b="b" l="l" r="r" t="t"/>
              <a:pathLst>
                <a:path extrusionOk="0" h="6981" w="10017">
                  <a:moveTo>
                    <a:pt x="2249" y="0"/>
                  </a:moveTo>
                  <a:cubicBezTo>
                    <a:pt x="898" y="0"/>
                    <a:pt x="0" y="2007"/>
                    <a:pt x="1450" y="2786"/>
                  </a:cubicBezTo>
                  <a:cubicBezTo>
                    <a:pt x="3484" y="3859"/>
                    <a:pt x="5437" y="5124"/>
                    <a:pt x="7247" y="6565"/>
                  </a:cubicBezTo>
                  <a:cubicBezTo>
                    <a:pt x="7583" y="6826"/>
                    <a:pt x="7981" y="6981"/>
                    <a:pt x="8374" y="6981"/>
                  </a:cubicBezTo>
                  <a:cubicBezTo>
                    <a:pt x="8729" y="6981"/>
                    <a:pt x="9080" y="6854"/>
                    <a:pt x="9376" y="6565"/>
                  </a:cubicBezTo>
                  <a:cubicBezTo>
                    <a:pt x="9905" y="6037"/>
                    <a:pt x="10017" y="4932"/>
                    <a:pt x="9376" y="4436"/>
                  </a:cubicBezTo>
                  <a:cubicBezTo>
                    <a:pt x="7375" y="2834"/>
                    <a:pt x="5229" y="1409"/>
                    <a:pt x="2971" y="192"/>
                  </a:cubicBezTo>
                  <a:cubicBezTo>
                    <a:pt x="2724" y="59"/>
                    <a:pt x="2480" y="0"/>
                    <a:pt x="2249"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1"/>
            <p:cNvSpPr/>
            <p:nvPr/>
          </p:nvSpPr>
          <p:spPr>
            <a:xfrm>
              <a:off x="4459350" y="5344200"/>
              <a:ext cx="259200" cy="118700"/>
            </a:xfrm>
            <a:custGeom>
              <a:rect b="b" l="l" r="r" t="t"/>
              <a:pathLst>
                <a:path extrusionOk="0" h="4748" w="10368">
                  <a:moveTo>
                    <a:pt x="2219" y="0"/>
                  </a:moveTo>
                  <a:cubicBezTo>
                    <a:pt x="879" y="0"/>
                    <a:pt x="1" y="1989"/>
                    <a:pt x="1432" y="2793"/>
                  </a:cubicBezTo>
                  <a:cubicBezTo>
                    <a:pt x="3578" y="3994"/>
                    <a:pt x="5980" y="4666"/>
                    <a:pt x="8446" y="4747"/>
                  </a:cubicBezTo>
                  <a:cubicBezTo>
                    <a:pt x="8461" y="4747"/>
                    <a:pt x="8476" y="4747"/>
                    <a:pt x="8491" y="4747"/>
                  </a:cubicBezTo>
                  <a:cubicBezTo>
                    <a:pt x="10367" y="4747"/>
                    <a:pt x="10352" y="1800"/>
                    <a:pt x="8446" y="1736"/>
                  </a:cubicBezTo>
                  <a:cubicBezTo>
                    <a:pt x="6508" y="1672"/>
                    <a:pt x="4635" y="1144"/>
                    <a:pt x="2953" y="199"/>
                  </a:cubicBezTo>
                  <a:cubicBezTo>
                    <a:pt x="2701" y="61"/>
                    <a:pt x="2453" y="0"/>
                    <a:pt x="2219"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1"/>
            <p:cNvSpPr/>
            <p:nvPr/>
          </p:nvSpPr>
          <p:spPr>
            <a:xfrm>
              <a:off x="3821225" y="1673650"/>
              <a:ext cx="306650" cy="160200"/>
            </a:xfrm>
            <a:custGeom>
              <a:rect b="b" l="l" r="r" t="t"/>
              <a:pathLst>
                <a:path extrusionOk="0" h="6408" w="12266">
                  <a:moveTo>
                    <a:pt x="2141" y="1"/>
                  </a:moveTo>
                  <a:cubicBezTo>
                    <a:pt x="560" y="1"/>
                    <a:pt x="1" y="2519"/>
                    <a:pt x="1736" y="2949"/>
                  </a:cubicBezTo>
                  <a:cubicBezTo>
                    <a:pt x="4443" y="3606"/>
                    <a:pt x="6861" y="4903"/>
                    <a:pt x="9295" y="6216"/>
                  </a:cubicBezTo>
                  <a:cubicBezTo>
                    <a:pt x="9542" y="6349"/>
                    <a:pt x="9786" y="6407"/>
                    <a:pt x="10016" y="6407"/>
                  </a:cubicBezTo>
                  <a:cubicBezTo>
                    <a:pt x="11367" y="6407"/>
                    <a:pt x="12266" y="4399"/>
                    <a:pt x="10816" y="3606"/>
                  </a:cubicBezTo>
                  <a:lnTo>
                    <a:pt x="10816" y="3606"/>
                  </a:lnTo>
                  <a:lnTo>
                    <a:pt x="10816" y="3622"/>
                  </a:lnTo>
                  <a:cubicBezTo>
                    <a:pt x="8174" y="2197"/>
                    <a:pt x="5483" y="771"/>
                    <a:pt x="2537" y="51"/>
                  </a:cubicBezTo>
                  <a:cubicBezTo>
                    <a:pt x="2399" y="16"/>
                    <a:pt x="2267" y="1"/>
                    <a:pt x="2141"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1"/>
            <p:cNvSpPr/>
            <p:nvPr/>
          </p:nvSpPr>
          <p:spPr>
            <a:xfrm>
              <a:off x="3561600" y="1830850"/>
              <a:ext cx="303625" cy="160650"/>
            </a:xfrm>
            <a:custGeom>
              <a:rect b="b" l="l" r="r" t="t"/>
              <a:pathLst>
                <a:path extrusionOk="0" h="6426" w="12145">
                  <a:moveTo>
                    <a:pt x="2023" y="0"/>
                  </a:moveTo>
                  <a:cubicBezTo>
                    <a:pt x="520" y="0"/>
                    <a:pt x="0" y="2459"/>
                    <a:pt x="1681" y="2970"/>
                  </a:cubicBezTo>
                  <a:cubicBezTo>
                    <a:pt x="3186" y="3419"/>
                    <a:pt x="4659" y="3963"/>
                    <a:pt x="6084" y="4556"/>
                  </a:cubicBezTo>
                  <a:cubicBezTo>
                    <a:pt x="6693" y="4812"/>
                    <a:pt x="7269" y="5068"/>
                    <a:pt x="7846" y="5356"/>
                  </a:cubicBezTo>
                  <a:cubicBezTo>
                    <a:pt x="8118" y="5500"/>
                    <a:pt x="8374" y="5629"/>
                    <a:pt x="8630" y="5789"/>
                  </a:cubicBezTo>
                  <a:cubicBezTo>
                    <a:pt x="8727" y="5853"/>
                    <a:pt x="8823" y="5901"/>
                    <a:pt x="8903" y="5965"/>
                  </a:cubicBezTo>
                  <a:cubicBezTo>
                    <a:pt x="8903" y="5965"/>
                    <a:pt x="8904" y="5966"/>
                    <a:pt x="8904" y="5966"/>
                  </a:cubicBezTo>
                  <a:lnTo>
                    <a:pt x="8904" y="5966"/>
                  </a:lnTo>
                  <a:cubicBezTo>
                    <a:pt x="8913" y="5975"/>
                    <a:pt x="8923" y="5985"/>
                    <a:pt x="8935" y="5997"/>
                  </a:cubicBezTo>
                  <a:cubicBezTo>
                    <a:pt x="9251" y="6299"/>
                    <a:pt x="9603" y="6426"/>
                    <a:pt x="9943" y="6426"/>
                  </a:cubicBezTo>
                  <a:cubicBezTo>
                    <a:pt x="11116" y="6426"/>
                    <a:pt x="12145" y="4914"/>
                    <a:pt x="11064" y="3883"/>
                  </a:cubicBezTo>
                  <a:cubicBezTo>
                    <a:pt x="10104" y="2954"/>
                    <a:pt x="8727" y="2442"/>
                    <a:pt x="7510" y="1930"/>
                  </a:cubicBezTo>
                  <a:cubicBezTo>
                    <a:pt x="5876" y="1225"/>
                    <a:pt x="4195" y="600"/>
                    <a:pt x="2481" y="72"/>
                  </a:cubicBezTo>
                  <a:cubicBezTo>
                    <a:pt x="2320" y="23"/>
                    <a:pt x="2167" y="0"/>
                    <a:pt x="2023"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1"/>
            <p:cNvSpPr/>
            <p:nvPr/>
          </p:nvSpPr>
          <p:spPr>
            <a:xfrm>
              <a:off x="3624625" y="2153200"/>
              <a:ext cx="311800" cy="185575"/>
            </a:xfrm>
            <a:custGeom>
              <a:rect b="b" l="l" r="r" t="t"/>
              <a:pathLst>
                <a:path extrusionOk="0" h="7423" w="12472">
                  <a:moveTo>
                    <a:pt x="1887" y="0"/>
                  </a:moveTo>
                  <a:cubicBezTo>
                    <a:pt x="467" y="0"/>
                    <a:pt x="1" y="2396"/>
                    <a:pt x="1610" y="2999"/>
                  </a:cubicBezTo>
                  <a:cubicBezTo>
                    <a:pt x="4428" y="4072"/>
                    <a:pt x="7118" y="5465"/>
                    <a:pt x="9616" y="7163"/>
                  </a:cubicBezTo>
                  <a:cubicBezTo>
                    <a:pt x="9886" y="7344"/>
                    <a:pt x="10153" y="7423"/>
                    <a:pt x="10403" y="7423"/>
                  </a:cubicBezTo>
                  <a:cubicBezTo>
                    <a:pt x="11650" y="7423"/>
                    <a:pt x="12472" y="5462"/>
                    <a:pt x="11138" y="4568"/>
                  </a:cubicBezTo>
                  <a:lnTo>
                    <a:pt x="11138" y="4568"/>
                  </a:lnTo>
                  <a:lnTo>
                    <a:pt x="11154" y="4584"/>
                  </a:lnTo>
                  <a:cubicBezTo>
                    <a:pt x="8415" y="2759"/>
                    <a:pt x="5485" y="1254"/>
                    <a:pt x="2410" y="101"/>
                  </a:cubicBezTo>
                  <a:cubicBezTo>
                    <a:pt x="2224" y="32"/>
                    <a:pt x="2049" y="0"/>
                    <a:pt x="1887"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1"/>
            <p:cNvSpPr/>
            <p:nvPr/>
          </p:nvSpPr>
          <p:spPr>
            <a:xfrm>
              <a:off x="3210725" y="2033525"/>
              <a:ext cx="289250" cy="139600"/>
            </a:xfrm>
            <a:custGeom>
              <a:rect b="b" l="l" r="r" t="t"/>
              <a:pathLst>
                <a:path extrusionOk="0" h="5584" w="11570">
                  <a:moveTo>
                    <a:pt x="1955" y="0"/>
                  </a:moveTo>
                  <a:cubicBezTo>
                    <a:pt x="491" y="0"/>
                    <a:pt x="1" y="2431"/>
                    <a:pt x="1640" y="2982"/>
                  </a:cubicBezTo>
                  <a:lnTo>
                    <a:pt x="9118" y="5496"/>
                  </a:lnTo>
                  <a:cubicBezTo>
                    <a:pt x="9293" y="5556"/>
                    <a:pt x="9459" y="5583"/>
                    <a:pt x="9613" y="5583"/>
                  </a:cubicBezTo>
                  <a:cubicBezTo>
                    <a:pt x="11073" y="5583"/>
                    <a:pt x="11570" y="3148"/>
                    <a:pt x="9919" y="2598"/>
                  </a:cubicBezTo>
                  <a:lnTo>
                    <a:pt x="2441" y="84"/>
                  </a:lnTo>
                  <a:cubicBezTo>
                    <a:pt x="2269" y="26"/>
                    <a:pt x="2107" y="0"/>
                    <a:pt x="1955"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1"/>
            <p:cNvSpPr/>
            <p:nvPr/>
          </p:nvSpPr>
          <p:spPr>
            <a:xfrm>
              <a:off x="3427050" y="2391850"/>
              <a:ext cx="323350" cy="166575"/>
            </a:xfrm>
            <a:custGeom>
              <a:rect b="b" l="l" r="r" t="t"/>
              <a:pathLst>
                <a:path extrusionOk="0" h="6663" w="12934">
                  <a:moveTo>
                    <a:pt x="2197" y="1"/>
                  </a:moveTo>
                  <a:cubicBezTo>
                    <a:pt x="866" y="1"/>
                    <a:pt x="0" y="1990"/>
                    <a:pt x="1426" y="2805"/>
                  </a:cubicBezTo>
                  <a:cubicBezTo>
                    <a:pt x="4260" y="4390"/>
                    <a:pt x="7223" y="5847"/>
                    <a:pt x="10393" y="6616"/>
                  </a:cubicBezTo>
                  <a:cubicBezTo>
                    <a:pt x="10527" y="6648"/>
                    <a:pt x="10656" y="6663"/>
                    <a:pt x="10778" y="6663"/>
                  </a:cubicBezTo>
                  <a:cubicBezTo>
                    <a:pt x="12368" y="6663"/>
                    <a:pt x="12934" y="4134"/>
                    <a:pt x="11194" y="3718"/>
                  </a:cubicBezTo>
                  <a:lnTo>
                    <a:pt x="11178" y="3702"/>
                  </a:lnTo>
                  <a:cubicBezTo>
                    <a:pt x="8248" y="2997"/>
                    <a:pt x="5557" y="1684"/>
                    <a:pt x="2947" y="211"/>
                  </a:cubicBezTo>
                  <a:cubicBezTo>
                    <a:pt x="2689" y="65"/>
                    <a:pt x="2436" y="1"/>
                    <a:pt x="2197"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1"/>
            <p:cNvSpPr/>
            <p:nvPr/>
          </p:nvSpPr>
          <p:spPr>
            <a:xfrm>
              <a:off x="3039900" y="2372900"/>
              <a:ext cx="289125" cy="139325"/>
            </a:xfrm>
            <a:custGeom>
              <a:rect b="b" l="l" r="r" t="t"/>
              <a:pathLst>
                <a:path extrusionOk="0" h="5573" w="11565">
                  <a:moveTo>
                    <a:pt x="1939" y="0"/>
                  </a:moveTo>
                  <a:cubicBezTo>
                    <a:pt x="484" y="0"/>
                    <a:pt x="0" y="2420"/>
                    <a:pt x="1636" y="2970"/>
                  </a:cubicBezTo>
                  <a:lnTo>
                    <a:pt x="9114" y="5484"/>
                  </a:lnTo>
                  <a:cubicBezTo>
                    <a:pt x="9289" y="5545"/>
                    <a:pt x="9456" y="5572"/>
                    <a:pt x="9611" y="5572"/>
                  </a:cubicBezTo>
                  <a:cubicBezTo>
                    <a:pt x="11069" y="5572"/>
                    <a:pt x="11564" y="3152"/>
                    <a:pt x="9914" y="2602"/>
                  </a:cubicBezTo>
                  <a:lnTo>
                    <a:pt x="2436" y="88"/>
                  </a:lnTo>
                  <a:cubicBezTo>
                    <a:pt x="2260" y="28"/>
                    <a:pt x="2094" y="0"/>
                    <a:pt x="1939"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1"/>
            <p:cNvSpPr/>
            <p:nvPr/>
          </p:nvSpPr>
          <p:spPr>
            <a:xfrm>
              <a:off x="3370650" y="2675025"/>
              <a:ext cx="370300" cy="238500"/>
            </a:xfrm>
            <a:custGeom>
              <a:rect b="b" l="l" r="r" t="t"/>
              <a:pathLst>
                <a:path extrusionOk="0" h="9540" w="14812">
                  <a:moveTo>
                    <a:pt x="2171" y="1"/>
                  </a:moveTo>
                  <a:cubicBezTo>
                    <a:pt x="573" y="1"/>
                    <a:pt x="1" y="2526"/>
                    <a:pt x="1744" y="2943"/>
                  </a:cubicBezTo>
                  <a:cubicBezTo>
                    <a:pt x="5331" y="3792"/>
                    <a:pt x="9383" y="5682"/>
                    <a:pt x="11480" y="8852"/>
                  </a:cubicBezTo>
                  <a:cubicBezTo>
                    <a:pt x="11801" y="9338"/>
                    <a:pt x="12262" y="9539"/>
                    <a:pt x="12721" y="9539"/>
                  </a:cubicBezTo>
                  <a:cubicBezTo>
                    <a:pt x="13775" y="9539"/>
                    <a:pt x="14811" y="8474"/>
                    <a:pt x="14075" y="7347"/>
                  </a:cubicBezTo>
                  <a:cubicBezTo>
                    <a:pt x="11545" y="3504"/>
                    <a:pt x="6933" y="1086"/>
                    <a:pt x="2545" y="45"/>
                  </a:cubicBezTo>
                  <a:cubicBezTo>
                    <a:pt x="2415" y="15"/>
                    <a:pt x="2290" y="1"/>
                    <a:pt x="2171"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4" name="Google Shape;3384;p51"/>
          <p:cNvGrpSpPr/>
          <p:nvPr/>
        </p:nvGrpSpPr>
        <p:grpSpPr>
          <a:xfrm>
            <a:off x="1659058" y="2252432"/>
            <a:ext cx="731626" cy="581481"/>
            <a:chOff x="235075" y="777725"/>
            <a:chExt cx="7186900" cy="4132775"/>
          </a:xfrm>
        </p:grpSpPr>
        <p:sp>
          <p:nvSpPr>
            <p:cNvPr id="3385" name="Google Shape;3385;p51"/>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1"/>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7" name="Google Shape;3387;p51"/>
          <p:cNvGrpSpPr/>
          <p:nvPr/>
        </p:nvGrpSpPr>
        <p:grpSpPr>
          <a:xfrm flipH="1" rot="10800000">
            <a:off x="4205434" y="2239208"/>
            <a:ext cx="808526" cy="607931"/>
            <a:chOff x="235075" y="777725"/>
            <a:chExt cx="7186900" cy="4132775"/>
          </a:xfrm>
        </p:grpSpPr>
        <p:sp>
          <p:nvSpPr>
            <p:cNvPr id="3388" name="Google Shape;3388;p51"/>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1"/>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0" name="Google Shape;3390;p51"/>
          <p:cNvSpPr/>
          <p:nvPr/>
        </p:nvSpPr>
        <p:spPr>
          <a:xfrm flipH="1" rot="-5263473">
            <a:off x="6892886" y="2119309"/>
            <a:ext cx="641900" cy="783520"/>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1" name="Google Shape;3391;p51"/>
          <p:cNvGrpSpPr/>
          <p:nvPr/>
        </p:nvGrpSpPr>
        <p:grpSpPr>
          <a:xfrm>
            <a:off x="1880861" y="2367726"/>
            <a:ext cx="288026" cy="286746"/>
            <a:chOff x="-12661600" y="1640225"/>
            <a:chExt cx="354450" cy="352875"/>
          </a:xfrm>
        </p:grpSpPr>
        <p:sp>
          <p:nvSpPr>
            <p:cNvPr id="3392" name="Google Shape;3392;p51"/>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1"/>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1"/>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5" name="Google Shape;3395;p51"/>
          <p:cNvGrpSpPr/>
          <p:nvPr/>
        </p:nvGrpSpPr>
        <p:grpSpPr>
          <a:xfrm>
            <a:off x="4456791" y="2367719"/>
            <a:ext cx="286746" cy="286746"/>
            <a:chOff x="-13528775" y="2507400"/>
            <a:chExt cx="352875" cy="352875"/>
          </a:xfrm>
        </p:grpSpPr>
        <p:sp>
          <p:nvSpPr>
            <p:cNvPr id="3396" name="Google Shape;3396;p51"/>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1"/>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1"/>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9" name="Google Shape;3399;p51"/>
          <p:cNvGrpSpPr/>
          <p:nvPr/>
        </p:nvGrpSpPr>
        <p:grpSpPr>
          <a:xfrm>
            <a:off x="7062908" y="2345852"/>
            <a:ext cx="333396" cy="330456"/>
            <a:chOff x="-10462550" y="2057650"/>
            <a:chExt cx="354450" cy="351325"/>
          </a:xfrm>
        </p:grpSpPr>
        <p:sp>
          <p:nvSpPr>
            <p:cNvPr id="3400" name="Google Shape;3400;p51"/>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1"/>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2" name="Google Shape;3402;p51"/>
          <p:cNvSpPr txBox="1"/>
          <p:nvPr>
            <p:ph type="ctrTitle"/>
          </p:nvPr>
        </p:nvSpPr>
        <p:spPr>
          <a:xfrm flipH="1">
            <a:off x="927175" y="2829282"/>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FAE1C8"/>
                </a:solidFill>
              </a:rPr>
              <a:t>Mars</a:t>
            </a:r>
            <a:endParaRPr>
              <a:solidFill>
                <a:srgbClr val="FAE1C8"/>
              </a:solidFill>
            </a:endParaRPr>
          </a:p>
        </p:txBody>
      </p:sp>
      <p:sp>
        <p:nvSpPr>
          <p:cNvPr id="3403" name="Google Shape;3403;p51"/>
          <p:cNvSpPr txBox="1"/>
          <p:nvPr>
            <p:ph idx="1" type="subTitle"/>
          </p:nvPr>
        </p:nvSpPr>
        <p:spPr>
          <a:xfrm flipH="1">
            <a:off x="962275" y="3330875"/>
            <a:ext cx="2125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sz="1100"/>
              <a:t>Despite being red, Mars is a cold place, not hot. It’s full of iron oxide dust, which gives the planet its reddish cast.</a:t>
            </a:r>
            <a:endParaRPr/>
          </a:p>
        </p:txBody>
      </p:sp>
      <p:sp>
        <p:nvSpPr>
          <p:cNvPr id="3404" name="Google Shape;3404;p51"/>
          <p:cNvSpPr txBox="1"/>
          <p:nvPr>
            <p:ph idx="2" type="ctrTitle"/>
          </p:nvPr>
        </p:nvSpPr>
        <p:spPr>
          <a:xfrm flipH="1">
            <a:off x="3480088" y="2829282"/>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Venus</a:t>
            </a:r>
            <a:endParaRPr/>
          </a:p>
        </p:txBody>
      </p:sp>
      <p:sp>
        <p:nvSpPr>
          <p:cNvPr id="3405" name="Google Shape;3405;p51"/>
          <p:cNvSpPr txBox="1"/>
          <p:nvPr>
            <p:ph idx="3" type="subTitle"/>
          </p:nvPr>
        </p:nvSpPr>
        <p:spPr>
          <a:xfrm flipH="1">
            <a:off x="3515188" y="3330875"/>
            <a:ext cx="2125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sz="1100"/>
              <a:t>Venus has a beautiful name and is the second planet from the Sun. It’s terribly hot—even hotter than Mercury</a:t>
            </a:r>
            <a:endParaRPr sz="1100"/>
          </a:p>
        </p:txBody>
      </p:sp>
      <p:sp>
        <p:nvSpPr>
          <p:cNvPr id="3406" name="Google Shape;3406;p51"/>
          <p:cNvSpPr txBox="1"/>
          <p:nvPr>
            <p:ph idx="4" type="ctrTitle"/>
          </p:nvPr>
        </p:nvSpPr>
        <p:spPr>
          <a:xfrm flipH="1">
            <a:off x="6096800" y="2829282"/>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Mercury</a:t>
            </a:r>
            <a:endParaRPr/>
          </a:p>
        </p:txBody>
      </p:sp>
      <p:sp>
        <p:nvSpPr>
          <p:cNvPr id="3407" name="Google Shape;3407;p51"/>
          <p:cNvSpPr txBox="1"/>
          <p:nvPr>
            <p:ph idx="5" type="subTitle"/>
          </p:nvPr>
        </p:nvSpPr>
        <p:spPr>
          <a:xfrm flipH="1">
            <a:off x="6131900" y="3330875"/>
            <a:ext cx="2125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100"/>
              <a:t>Mercury is the closest planet to the Sun and the smallest one in the Solar System—it’s only a bit larger than our Moon. </a:t>
            </a:r>
            <a:endParaRPr sz="1100"/>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3411" name="Shape 3411"/>
        <p:cNvGrpSpPr/>
        <p:nvPr/>
      </p:nvGrpSpPr>
      <p:grpSpPr>
        <a:xfrm>
          <a:off x="0" y="0"/>
          <a:ext cx="0" cy="0"/>
          <a:chOff x="0" y="0"/>
          <a:chExt cx="0" cy="0"/>
        </a:xfrm>
      </p:grpSpPr>
      <p:grpSp>
        <p:nvGrpSpPr>
          <p:cNvPr id="3412" name="Google Shape;3412;p52"/>
          <p:cNvGrpSpPr/>
          <p:nvPr/>
        </p:nvGrpSpPr>
        <p:grpSpPr>
          <a:xfrm rot="2515337">
            <a:off x="6283104" y="-699851"/>
            <a:ext cx="4666330" cy="2683339"/>
            <a:chOff x="235075" y="777725"/>
            <a:chExt cx="7186900" cy="4132775"/>
          </a:xfrm>
        </p:grpSpPr>
        <p:sp>
          <p:nvSpPr>
            <p:cNvPr id="3413" name="Google Shape;3413;p52"/>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2"/>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5" name="Google Shape;3415;p52"/>
          <p:cNvGrpSpPr/>
          <p:nvPr/>
        </p:nvGrpSpPr>
        <p:grpSpPr>
          <a:xfrm>
            <a:off x="-406629" y="3919829"/>
            <a:ext cx="1711370" cy="1699291"/>
            <a:chOff x="1173550" y="238600"/>
            <a:chExt cx="5252825" cy="5215750"/>
          </a:xfrm>
        </p:grpSpPr>
        <p:sp>
          <p:nvSpPr>
            <p:cNvPr id="3416" name="Google Shape;3416;p52"/>
            <p:cNvSpPr/>
            <p:nvPr/>
          </p:nvSpPr>
          <p:spPr>
            <a:xfrm>
              <a:off x="1903800"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8" y="4176"/>
                    <a:pt x="2797" y="4176"/>
                    <a:pt x="2805" y="4175"/>
                  </a:cubicBezTo>
                  <a:cubicBezTo>
                    <a:pt x="4652" y="4135"/>
                    <a:pt x="5535" y="1887"/>
                    <a:pt x="4210" y="603"/>
                  </a:cubicBezTo>
                  <a:cubicBezTo>
                    <a:pt x="3818" y="201"/>
                    <a:pt x="3297" y="0"/>
                    <a:pt x="2776"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2"/>
            <p:cNvSpPr/>
            <p:nvPr/>
          </p:nvSpPr>
          <p:spPr>
            <a:xfrm>
              <a:off x="2268975" y="968425"/>
              <a:ext cx="138375" cy="104200"/>
            </a:xfrm>
            <a:custGeom>
              <a:rect b="b" l="l" r="r" t="t"/>
              <a:pathLst>
                <a:path extrusionOk="0" h="4168" w="5535">
                  <a:moveTo>
                    <a:pt x="2771" y="0"/>
                  </a:moveTo>
                  <a:cubicBezTo>
                    <a:pt x="2242" y="0"/>
                    <a:pt x="1714" y="206"/>
                    <a:pt x="1325" y="615"/>
                  </a:cubicBezTo>
                  <a:cubicBezTo>
                    <a:pt x="0" y="1919"/>
                    <a:pt x="924" y="4167"/>
                    <a:pt x="2770" y="4167"/>
                  </a:cubicBezTo>
                  <a:cubicBezTo>
                    <a:pt x="2778" y="4168"/>
                    <a:pt x="2787" y="4168"/>
                    <a:pt x="2795" y="4168"/>
                  </a:cubicBezTo>
                  <a:cubicBezTo>
                    <a:pt x="4625" y="4168"/>
                    <a:pt x="5534" y="1934"/>
                    <a:pt x="4236" y="635"/>
                  </a:cubicBezTo>
                  <a:cubicBezTo>
                    <a:pt x="3842" y="211"/>
                    <a:pt x="3306" y="0"/>
                    <a:pt x="277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2"/>
            <p:cNvSpPr/>
            <p:nvPr/>
          </p:nvSpPr>
          <p:spPr>
            <a:xfrm>
              <a:off x="2634075" y="603900"/>
              <a:ext cx="138225" cy="104375"/>
            </a:xfrm>
            <a:custGeom>
              <a:rect b="b" l="l" r="r" t="t"/>
              <a:pathLst>
                <a:path extrusionOk="0" h="4175" w="5529">
                  <a:moveTo>
                    <a:pt x="2750" y="1"/>
                  </a:moveTo>
                  <a:cubicBezTo>
                    <a:pt x="935" y="1"/>
                    <a:pt x="0" y="2201"/>
                    <a:pt x="1273" y="3514"/>
                  </a:cubicBezTo>
                  <a:cubicBezTo>
                    <a:pt x="1672" y="3953"/>
                    <a:pt x="2215" y="4174"/>
                    <a:pt x="2759" y="4174"/>
                  </a:cubicBezTo>
                  <a:cubicBezTo>
                    <a:pt x="3284" y="4174"/>
                    <a:pt x="3809" y="3968"/>
                    <a:pt x="4204" y="3554"/>
                  </a:cubicBezTo>
                  <a:cubicBezTo>
                    <a:pt x="5528" y="2290"/>
                    <a:pt x="4645" y="21"/>
                    <a:pt x="2799" y="1"/>
                  </a:cubicBezTo>
                  <a:cubicBezTo>
                    <a:pt x="2782" y="1"/>
                    <a:pt x="2766" y="1"/>
                    <a:pt x="275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2"/>
            <p:cNvSpPr/>
            <p:nvPr/>
          </p:nvSpPr>
          <p:spPr>
            <a:xfrm>
              <a:off x="2999575" y="239125"/>
              <a:ext cx="137875" cy="103900"/>
            </a:xfrm>
            <a:custGeom>
              <a:rect b="b" l="l" r="r" t="t"/>
              <a:pathLst>
                <a:path extrusionOk="0" h="4156" w="5515">
                  <a:moveTo>
                    <a:pt x="2756" y="0"/>
                  </a:moveTo>
                  <a:cubicBezTo>
                    <a:pt x="2747" y="0"/>
                    <a:pt x="2739" y="0"/>
                    <a:pt x="2731" y="0"/>
                  </a:cubicBezTo>
                  <a:cubicBezTo>
                    <a:pt x="884" y="20"/>
                    <a:pt x="1" y="2248"/>
                    <a:pt x="1306" y="3533"/>
                  </a:cubicBezTo>
                  <a:cubicBezTo>
                    <a:pt x="1702" y="3949"/>
                    <a:pt x="2231" y="4155"/>
                    <a:pt x="2759" y="4155"/>
                  </a:cubicBezTo>
                  <a:cubicBezTo>
                    <a:pt x="3300" y="4155"/>
                    <a:pt x="3840" y="3939"/>
                    <a:pt x="4236" y="3513"/>
                  </a:cubicBezTo>
                  <a:cubicBezTo>
                    <a:pt x="5515" y="2194"/>
                    <a:pt x="4586" y="0"/>
                    <a:pt x="2756"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2"/>
            <p:cNvSpPr/>
            <p:nvPr/>
          </p:nvSpPr>
          <p:spPr>
            <a:xfrm>
              <a:off x="2634275" y="968475"/>
              <a:ext cx="138025" cy="104150"/>
            </a:xfrm>
            <a:custGeom>
              <a:rect b="b" l="l" r="r" t="t"/>
              <a:pathLst>
                <a:path extrusionOk="0" h="4166" w="5521">
                  <a:moveTo>
                    <a:pt x="2761" y="1"/>
                  </a:moveTo>
                  <a:cubicBezTo>
                    <a:pt x="2229" y="1"/>
                    <a:pt x="1697" y="211"/>
                    <a:pt x="1305" y="633"/>
                  </a:cubicBezTo>
                  <a:cubicBezTo>
                    <a:pt x="1" y="1937"/>
                    <a:pt x="904" y="4165"/>
                    <a:pt x="2751" y="4165"/>
                  </a:cubicBezTo>
                  <a:cubicBezTo>
                    <a:pt x="4597" y="4165"/>
                    <a:pt x="5520" y="1937"/>
                    <a:pt x="4216" y="633"/>
                  </a:cubicBezTo>
                  <a:cubicBezTo>
                    <a:pt x="3824" y="211"/>
                    <a:pt x="3292" y="1"/>
                    <a:pt x="2761"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2"/>
            <p:cNvSpPr/>
            <p:nvPr/>
          </p:nvSpPr>
          <p:spPr>
            <a:xfrm>
              <a:off x="2999575" y="603275"/>
              <a:ext cx="137575" cy="104200"/>
            </a:xfrm>
            <a:custGeom>
              <a:rect b="b" l="l" r="r" t="t"/>
              <a:pathLst>
                <a:path extrusionOk="0" h="4168" w="5503">
                  <a:moveTo>
                    <a:pt x="2736" y="1"/>
                  </a:moveTo>
                  <a:cubicBezTo>
                    <a:pt x="2265" y="1"/>
                    <a:pt x="1797" y="174"/>
                    <a:pt x="1406" y="528"/>
                  </a:cubicBezTo>
                  <a:cubicBezTo>
                    <a:pt x="1" y="1732"/>
                    <a:pt x="764" y="4041"/>
                    <a:pt x="2610" y="4161"/>
                  </a:cubicBezTo>
                  <a:cubicBezTo>
                    <a:pt x="2668" y="4166"/>
                    <a:pt x="2724" y="4168"/>
                    <a:pt x="2780" y="4168"/>
                  </a:cubicBezTo>
                  <a:cubicBezTo>
                    <a:pt x="4522" y="4168"/>
                    <a:pt x="5503" y="2091"/>
                    <a:pt x="4316" y="749"/>
                  </a:cubicBezTo>
                  <a:cubicBezTo>
                    <a:pt x="3877" y="254"/>
                    <a:pt x="3305" y="1"/>
                    <a:pt x="2736"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2"/>
            <p:cNvSpPr/>
            <p:nvPr/>
          </p:nvSpPr>
          <p:spPr>
            <a:xfrm>
              <a:off x="3364950" y="239050"/>
              <a:ext cx="137975" cy="104075"/>
            </a:xfrm>
            <a:custGeom>
              <a:rect b="b" l="l" r="r" t="t"/>
              <a:pathLst>
                <a:path extrusionOk="0" h="4163" w="5519">
                  <a:moveTo>
                    <a:pt x="2731" y="1"/>
                  </a:moveTo>
                  <a:cubicBezTo>
                    <a:pt x="966" y="1"/>
                    <a:pt x="1" y="2135"/>
                    <a:pt x="1223" y="3476"/>
                  </a:cubicBezTo>
                  <a:cubicBezTo>
                    <a:pt x="1625" y="3930"/>
                    <a:pt x="2188" y="4162"/>
                    <a:pt x="2752" y="4162"/>
                  </a:cubicBezTo>
                  <a:cubicBezTo>
                    <a:pt x="3258" y="4162"/>
                    <a:pt x="3764" y="3976"/>
                    <a:pt x="4153" y="3596"/>
                  </a:cubicBezTo>
                  <a:cubicBezTo>
                    <a:pt x="5518" y="2331"/>
                    <a:pt x="4675" y="63"/>
                    <a:pt x="2828" y="3"/>
                  </a:cubicBezTo>
                  <a:cubicBezTo>
                    <a:pt x="2796" y="2"/>
                    <a:pt x="2763" y="1"/>
                    <a:pt x="2731"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2"/>
            <p:cNvSpPr/>
            <p:nvPr/>
          </p:nvSpPr>
          <p:spPr>
            <a:xfrm>
              <a:off x="2999575" y="968475"/>
              <a:ext cx="138025" cy="104150"/>
            </a:xfrm>
            <a:custGeom>
              <a:rect b="b" l="l" r="r" t="t"/>
              <a:pathLst>
                <a:path extrusionOk="0" h="4166" w="5521">
                  <a:moveTo>
                    <a:pt x="2761" y="1"/>
                  </a:moveTo>
                  <a:cubicBezTo>
                    <a:pt x="2229" y="1"/>
                    <a:pt x="1697" y="211"/>
                    <a:pt x="1306" y="633"/>
                  </a:cubicBezTo>
                  <a:cubicBezTo>
                    <a:pt x="1" y="1917"/>
                    <a:pt x="904" y="4165"/>
                    <a:pt x="2751" y="4165"/>
                  </a:cubicBezTo>
                  <a:cubicBezTo>
                    <a:pt x="4597" y="4165"/>
                    <a:pt x="5521" y="1917"/>
                    <a:pt x="4216" y="633"/>
                  </a:cubicBezTo>
                  <a:cubicBezTo>
                    <a:pt x="3825" y="211"/>
                    <a:pt x="3293" y="1"/>
                    <a:pt x="2761"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2"/>
            <p:cNvSpPr/>
            <p:nvPr/>
          </p:nvSpPr>
          <p:spPr>
            <a:xfrm>
              <a:off x="3364675" y="603400"/>
              <a:ext cx="137725" cy="103925"/>
            </a:xfrm>
            <a:custGeom>
              <a:rect b="b" l="l" r="r" t="t"/>
              <a:pathLst>
                <a:path extrusionOk="0" h="4157" w="5509">
                  <a:moveTo>
                    <a:pt x="2750" y="1"/>
                  </a:moveTo>
                  <a:cubicBezTo>
                    <a:pt x="2202" y="1"/>
                    <a:pt x="1654" y="222"/>
                    <a:pt x="1254" y="664"/>
                  </a:cubicBezTo>
                  <a:cubicBezTo>
                    <a:pt x="1" y="1977"/>
                    <a:pt x="936" y="4157"/>
                    <a:pt x="2750" y="4157"/>
                  </a:cubicBezTo>
                  <a:cubicBezTo>
                    <a:pt x="2766" y="4157"/>
                    <a:pt x="2783" y="4157"/>
                    <a:pt x="2799" y="4156"/>
                  </a:cubicBezTo>
                  <a:cubicBezTo>
                    <a:pt x="4646" y="4136"/>
                    <a:pt x="5509" y="1888"/>
                    <a:pt x="4184" y="603"/>
                  </a:cubicBezTo>
                  <a:cubicBezTo>
                    <a:pt x="3792" y="202"/>
                    <a:pt x="3271" y="1"/>
                    <a:pt x="275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2"/>
            <p:cNvSpPr/>
            <p:nvPr/>
          </p:nvSpPr>
          <p:spPr>
            <a:xfrm>
              <a:off x="3729350" y="238600"/>
              <a:ext cx="138375" cy="104425"/>
            </a:xfrm>
            <a:custGeom>
              <a:rect b="b" l="l" r="r" t="t"/>
              <a:pathLst>
                <a:path extrusionOk="0" h="4177" w="5535">
                  <a:moveTo>
                    <a:pt x="2780" y="1"/>
                  </a:moveTo>
                  <a:cubicBezTo>
                    <a:pt x="949" y="1"/>
                    <a:pt x="0" y="2195"/>
                    <a:pt x="1279" y="3514"/>
                  </a:cubicBezTo>
                  <a:cubicBezTo>
                    <a:pt x="1680" y="3955"/>
                    <a:pt x="2228" y="4176"/>
                    <a:pt x="2775" y="4176"/>
                  </a:cubicBezTo>
                  <a:cubicBezTo>
                    <a:pt x="3297" y="4176"/>
                    <a:pt x="3818" y="3976"/>
                    <a:pt x="4210" y="3574"/>
                  </a:cubicBezTo>
                  <a:cubicBezTo>
                    <a:pt x="5534" y="2289"/>
                    <a:pt x="4651" y="41"/>
                    <a:pt x="2804" y="1"/>
                  </a:cubicBezTo>
                  <a:cubicBezTo>
                    <a:pt x="2796" y="1"/>
                    <a:pt x="2788" y="1"/>
                    <a:pt x="278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2"/>
            <p:cNvSpPr/>
            <p:nvPr/>
          </p:nvSpPr>
          <p:spPr>
            <a:xfrm>
              <a:off x="3364450" y="968675"/>
              <a:ext cx="138475" cy="104425"/>
            </a:xfrm>
            <a:custGeom>
              <a:rect b="b" l="l" r="r" t="t"/>
              <a:pathLst>
                <a:path extrusionOk="0" h="4177" w="5539">
                  <a:moveTo>
                    <a:pt x="2750" y="0"/>
                  </a:moveTo>
                  <a:cubicBezTo>
                    <a:pt x="966" y="0"/>
                    <a:pt x="1" y="2135"/>
                    <a:pt x="1243" y="3475"/>
                  </a:cubicBezTo>
                  <a:cubicBezTo>
                    <a:pt x="1644" y="3940"/>
                    <a:pt x="2207" y="4177"/>
                    <a:pt x="2770" y="4177"/>
                  </a:cubicBezTo>
                  <a:cubicBezTo>
                    <a:pt x="3277" y="4177"/>
                    <a:pt x="3783" y="3985"/>
                    <a:pt x="4173" y="3595"/>
                  </a:cubicBezTo>
                  <a:cubicBezTo>
                    <a:pt x="5538" y="2351"/>
                    <a:pt x="4695" y="63"/>
                    <a:pt x="2848" y="3"/>
                  </a:cubicBezTo>
                  <a:cubicBezTo>
                    <a:pt x="2815" y="1"/>
                    <a:pt x="2783" y="0"/>
                    <a:pt x="275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2"/>
            <p:cNvSpPr/>
            <p:nvPr/>
          </p:nvSpPr>
          <p:spPr>
            <a:xfrm>
              <a:off x="3729200" y="603150"/>
              <a:ext cx="138225" cy="104675"/>
            </a:xfrm>
            <a:custGeom>
              <a:rect b="b" l="l" r="r" t="t"/>
              <a:pathLst>
                <a:path extrusionOk="0" h="4187" w="5529">
                  <a:moveTo>
                    <a:pt x="2769" y="0"/>
                  </a:moveTo>
                  <a:cubicBezTo>
                    <a:pt x="2255" y="0"/>
                    <a:pt x="1742" y="197"/>
                    <a:pt x="1345" y="593"/>
                  </a:cubicBezTo>
                  <a:cubicBezTo>
                    <a:pt x="0" y="1878"/>
                    <a:pt x="864" y="4126"/>
                    <a:pt x="2730" y="4186"/>
                  </a:cubicBezTo>
                  <a:cubicBezTo>
                    <a:pt x="2747" y="4187"/>
                    <a:pt x="2763" y="4187"/>
                    <a:pt x="2780" y="4187"/>
                  </a:cubicBezTo>
                  <a:cubicBezTo>
                    <a:pt x="4594" y="4187"/>
                    <a:pt x="5529" y="2006"/>
                    <a:pt x="4276" y="674"/>
                  </a:cubicBezTo>
                  <a:cubicBezTo>
                    <a:pt x="3870" y="227"/>
                    <a:pt x="3320" y="0"/>
                    <a:pt x="2769"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2"/>
            <p:cNvSpPr/>
            <p:nvPr/>
          </p:nvSpPr>
          <p:spPr>
            <a:xfrm>
              <a:off x="3729850" y="968225"/>
              <a:ext cx="137875" cy="104400"/>
            </a:xfrm>
            <a:custGeom>
              <a:rect b="b" l="l" r="r" t="t"/>
              <a:pathLst>
                <a:path extrusionOk="0" h="4176" w="5515">
                  <a:moveTo>
                    <a:pt x="2757" y="0"/>
                  </a:moveTo>
                  <a:cubicBezTo>
                    <a:pt x="2213" y="0"/>
                    <a:pt x="1670" y="221"/>
                    <a:pt x="1279" y="663"/>
                  </a:cubicBezTo>
                  <a:cubicBezTo>
                    <a:pt x="0" y="1982"/>
                    <a:pt x="929" y="4176"/>
                    <a:pt x="2760" y="4176"/>
                  </a:cubicBezTo>
                  <a:cubicBezTo>
                    <a:pt x="2768" y="4176"/>
                    <a:pt x="2776" y="4176"/>
                    <a:pt x="2784" y="4175"/>
                  </a:cubicBezTo>
                  <a:cubicBezTo>
                    <a:pt x="4631" y="4135"/>
                    <a:pt x="5514" y="1887"/>
                    <a:pt x="4190" y="603"/>
                  </a:cubicBezTo>
                  <a:cubicBezTo>
                    <a:pt x="3798" y="201"/>
                    <a:pt x="3277" y="0"/>
                    <a:pt x="275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2"/>
            <p:cNvSpPr/>
            <p:nvPr/>
          </p:nvSpPr>
          <p:spPr>
            <a:xfrm>
              <a:off x="2269525" y="603875"/>
              <a:ext cx="137975" cy="104425"/>
            </a:xfrm>
            <a:custGeom>
              <a:rect b="b" l="l" r="r" t="t"/>
              <a:pathLst>
                <a:path extrusionOk="0" h="4177" w="5519">
                  <a:moveTo>
                    <a:pt x="2750" y="0"/>
                  </a:moveTo>
                  <a:cubicBezTo>
                    <a:pt x="966" y="0"/>
                    <a:pt x="1" y="2134"/>
                    <a:pt x="1223" y="3475"/>
                  </a:cubicBezTo>
                  <a:cubicBezTo>
                    <a:pt x="1624" y="3940"/>
                    <a:pt x="2187" y="4177"/>
                    <a:pt x="2750" y="4177"/>
                  </a:cubicBezTo>
                  <a:cubicBezTo>
                    <a:pt x="3257" y="4177"/>
                    <a:pt x="3764" y="3985"/>
                    <a:pt x="4153" y="3595"/>
                  </a:cubicBezTo>
                  <a:cubicBezTo>
                    <a:pt x="5518" y="2351"/>
                    <a:pt x="4695" y="83"/>
                    <a:pt x="2849" y="2"/>
                  </a:cubicBezTo>
                  <a:cubicBezTo>
                    <a:pt x="2816" y="1"/>
                    <a:pt x="2783" y="0"/>
                    <a:pt x="275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2"/>
            <p:cNvSpPr/>
            <p:nvPr/>
          </p:nvSpPr>
          <p:spPr>
            <a:xfrm>
              <a:off x="2675425" y="300325"/>
              <a:ext cx="79300" cy="42550"/>
            </a:xfrm>
            <a:custGeom>
              <a:rect b="b" l="l" r="r" t="t"/>
              <a:pathLst>
                <a:path extrusionOk="0" h="1702" w="3172">
                  <a:moveTo>
                    <a:pt x="3172" y="1"/>
                  </a:moveTo>
                  <a:cubicBezTo>
                    <a:pt x="2108" y="442"/>
                    <a:pt x="1064" y="884"/>
                    <a:pt x="1" y="1346"/>
                  </a:cubicBezTo>
                  <a:cubicBezTo>
                    <a:pt x="344" y="1586"/>
                    <a:pt x="739" y="1702"/>
                    <a:pt x="1132" y="1702"/>
                  </a:cubicBezTo>
                  <a:cubicBezTo>
                    <a:pt x="1658" y="1702"/>
                    <a:pt x="2179" y="1495"/>
                    <a:pt x="2570" y="1105"/>
                  </a:cubicBezTo>
                  <a:cubicBezTo>
                    <a:pt x="2871" y="804"/>
                    <a:pt x="3092" y="422"/>
                    <a:pt x="3172"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2"/>
            <p:cNvSpPr/>
            <p:nvPr/>
          </p:nvSpPr>
          <p:spPr>
            <a:xfrm>
              <a:off x="1252825" y="1724425"/>
              <a:ext cx="48200" cy="79325"/>
            </a:xfrm>
            <a:custGeom>
              <a:rect b="b" l="l" r="r" t="t"/>
              <a:pathLst>
                <a:path extrusionOk="0" h="3173" w="1928">
                  <a:moveTo>
                    <a:pt x="1366" y="1"/>
                  </a:moveTo>
                  <a:cubicBezTo>
                    <a:pt x="884" y="1045"/>
                    <a:pt x="442" y="2108"/>
                    <a:pt x="1" y="3172"/>
                  </a:cubicBezTo>
                  <a:cubicBezTo>
                    <a:pt x="402" y="3092"/>
                    <a:pt x="784" y="2891"/>
                    <a:pt x="1085" y="2590"/>
                  </a:cubicBezTo>
                  <a:cubicBezTo>
                    <a:pt x="1807" y="1908"/>
                    <a:pt x="1928" y="804"/>
                    <a:pt x="1366"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2"/>
            <p:cNvSpPr/>
            <p:nvPr/>
          </p:nvSpPr>
          <p:spPr>
            <a:xfrm>
              <a:off x="1539150" y="1335525"/>
              <a:ext cx="138225" cy="104425"/>
            </a:xfrm>
            <a:custGeom>
              <a:rect b="b" l="l" r="r" t="t"/>
              <a:pathLst>
                <a:path extrusionOk="0" h="4177" w="5529">
                  <a:moveTo>
                    <a:pt x="2769" y="1"/>
                  </a:moveTo>
                  <a:cubicBezTo>
                    <a:pt x="955" y="1"/>
                    <a:pt x="0" y="2181"/>
                    <a:pt x="1253" y="3514"/>
                  </a:cubicBezTo>
                  <a:cubicBezTo>
                    <a:pt x="1654" y="3956"/>
                    <a:pt x="2202" y="4176"/>
                    <a:pt x="2749" y="4176"/>
                  </a:cubicBezTo>
                  <a:cubicBezTo>
                    <a:pt x="3271" y="4176"/>
                    <a:pt x="3792" y="3976"/>
                    <a:pt x="4184" y="3574"/>
                  </a:cubicBezTo>
                  <a:cubicBezTo>
                    <a:pt x="5529" y="2289"/>
                    <a:pt x="4646" y="41"/>
                    <a:pt x="2819" y="1"/>
                  </a:cubicBezTo>
                  <a:cubicBezTo>
                    <a:pt x="2802" y="1"/>
                    <a:pt x="2786" y="1"/>
                    <a:pt x="2769"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2"/>
            <p:cNvSpPr/>
            <p:nvPr/>
          </p:nvSpPr>
          <p:spPr>
            <a:xfrm>
              <a:off x="1174050" y="2065650"/>
              <a:ext cx="138375" cy="104350"/>
            </a:xfrm>
            <a:custGeom>
              <a:rect b="b" l="l" r="r" t="t"/>
              <a:pathLst>
                <a:path extrusionOk="0" h="4174" w="5535">
                  <a:moveTo>
                    <a:pt x="2755" y="1"/>
                  </a:moveTo>
                  <a:cubicBezTo>
                    <a:pt x="2747" y="1"/>
                    <a:pt x="2739" y="1"/>
                    <a:pt x="2730" y="1"/>
                  </a:cubicBezTo>
                  <a:cubicBezTo>
                    <a:pt x="904" y="21"/>
                    <a:pt x="1" y="2269"/>
                    <a:pt x="1305" y="3553"/>
                  </a:cubicBezTo>
                  <a:cubicBezTo>
                    <a:pt x="1700" y="3967"/>
                    <a:pt x="2225" y="4173"/>
                    <a:pt x="2750" y="4173"/>
                  </a:cubicBezTo>
                  <a:cubicBezTo>
                    <a:pt x="3294" y="4173"/>
                    <a:pt x="3837" y="3952"/>
                    <a:pt x="4236" y="3513"/>
                  </a:cubicBezTo>
                  <a:cubicBezTo>
                    <a:pt x="5535" y="2214"/>
                    <a:pt x="4586" y="1"/>
                    <a:pt x="2755"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2"/>
            <p:cNvSpPr/>
            <p:nvPr/>
          </p:nvSpPr>
          <p:spPr>
            <a:xfrm>
              <a:off x="1550400" y="1700625"/>
              <a:ext cx="114925" cy="103350"/>
            </a:xfrm>
            <a:custGeom>
              <a:rect b="b" l="l" r="r" t="t"/>
              <a:pathLst>
                <a:path extrusionOk="0" h="4134" w="4597">
                  <a:moveTo>
                    <a:pt x="2303" y="0"/>
                  </a:moveTo>
                  <a:cubicBezTo>
                    <a:pt x="1803" y="0"/>
                    <a:pt x="1302" y="182"/>
                    <a:pt x="904" y="551"/>
                  </a:cubicBezTo>
                  <a:cubicBezTo>
                    <a:pt x="61" y="1314"/>
                    <a:pt x="1" y="2619"/>
                    <a:pt x="783" y="3462"/>
                  </a:cubicBezTo>
                  <a:cubicBezTo>
                    <a:pt x="1196"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2"/>
            <p:cNvSpPr/>
            <p:nvPr/>
          </p:nvSpPr>
          <p:spPr>
            <a:xfrm>
              <a:off x="1903950" y="1335525"/>
              <a:ext cx="138725" cy="104350"/>
            </a:xfrm>
            <a:custGeom>
              <a:rect b="b" l="l" r="r" t="t"/>
              <a:pathLst>
                <a:path extrusionOk="0" h="4174" w="5549">
                  <a:moveTo>
                    <a:pt x="2750" y="1"/>
                  </a:moveTo>
                  <a:cubicBezTo>
                    <a:pt x="936" y="1"/>
                    <a:pt x="1" y="2201"/>
                    <a:pt x="1274" y="3514"/>
                  </a:cubicBezTo>
                  <a:cubicBezTo>
                    <a:pt x="1672" y="3953"/>
                    <a:pt x="2216" y="4174"/>
                    <a:pt x="2760" y="4174"/>
                  </a:cubicBezTo>
                  <a:cubicBezTo>
                    <a:pt x="3285" y="4174"/>
                    <a:pt x="3810" y="3968"/>
                    <a:pt x="4204" y="3554"/>
                  </a:cubicBezTo>
                  <a:cubicBezTo>
                    <a:pt x="5549" y="2269"/>
                    <a:pt x="4646" y="21"/>
                    <a:pt x="2799" y="1"/>
                  </a:cubicBezTo>
                  <a:cubicBezTo>
                    <a:pt x="2783" y="1"/>
                    <a:pt x="2766" y="1"/>
                    <a:pt x="275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2"/>
            <p:cNvSpPr/>
            <p:nvPr/>
          </p:nvSpPr>
          <p:spPr>
            <a:xfrm>
              <a:off x="1174050"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2"/>
            <p:cNvSpPr/>
            <p:nvPr/>
          </p:nvSpPr>
          <p:spPr>
            <a:xfrm>
              <a:off x="1538850" y="2065050"/>
              <a:ext cx="138100" cy="104525"/>
            </a:xfrm>
            <a:custGeom>
              <a:rect b="b" l="l" r="r" t="t"/>
              <a:pathLst>
                <a:path extrusionOk="0" h="4181" w="5524">
                  <a:moveTo>
                    <a:pt x="2767" y="0"/>
                  </a:moveTo>
                  <a:cubicBezTo>
                    <a:pt x="2261" y="0"/>
                    <a:pt x="1755" y="187"/>
                    <a:pt x="1366" y="567"/>
                  </a:cubicBezTo>
                  <a:cubicBezTo>
                    <a:pt x="1" y="1811"/>
                    <a:pt x="844" y="4099"/>
                    <a:pt x="2690" y="4180"/>
                  </a:cubicBezTo>
                  <a:cubicBezTo>
                    <a:pt x="2715" y="4180"/>
                    <a:pt x="2740" y="4181"/>
                    <a:pt x="2765" y="4181"/>
                  </a:cubicBezTo>
                  <a:cubicBezTo>
                    <a:pt x="4564" y="4181"/>
                    <a:pt x="5524" y="2033"/>
                    <a:pt x="4296" y="687"/>
                  </a:cubicBezTo>
                  <a:cubicBezTo>
                    <a:pt x="3894" y="232"/>
                    <a:pt x="3330" y="0"/>
                    <a:pt x="276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2"/>
            <p:cNvSpPr/>
            <p:nvPr/>
          </p:nvSpPr>
          <p:spPr>
            <a:xfrm>
              <a:off x="1903800"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8" y="4173"/>
                    <a:pt x="2797" y="4173"/>
                    <a:pt x="2805" y="4173"/>
                  </a:cubicBezTo>
                  <a:cubicBezTo>
                    <a:pt x="4652" y="4133"/>
                    <a:pt x="5535" y="1905"/>
                    <a:pt x="4210" y="620"/>
                  </a:cubicBezTo>
                  <a:cubicBezTo>
                    <a:pt x="3816" y="206"/>
                    <a:pt x="3291" y="1"/>
                    <a:pt x="2766"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2"/>
            <p:cNvSpPr/>
            <p:nvPr/>
          </p:nvSpPr>
          <p:spPr>
            <a:xfrm>
              <a:off x="1174050" y="2795025"/>
              <a:ext cx="138525" cy="104125"/>
            </a:xfrm>
            <a:custGeom>
              <a:rect b="b" l="l" r="r" t="t"/>
              <a:pathLst>
                <a:path extrusionOk="0" h="4165" w="5541">
                  <a:moveTo>
                    <a:pt x="2763" y="0"/>
                  </a:moveTo>
                  <a:cubicBezTo>
                    <a:pt x="2229" y="0"/>
                    <a:pt x="1697" y="211"/>
                    <a:pt x="1305" y="632"/>
                  </a:cubicBezTo>
                  <a:cubicBezTo>
                    <a:pt x="1" y="1937"/>
                    <a:pt x="924" y="4165"/>
                    <a:pt x="2771" y="4165"/>
                  </a:cubicBezTo>
                  <a:cubicBezTo>
                    <a:pt x="4617" y="4165"/>
                    <a:pt x="5540" y="1937"/>
                    <a:pt x="4236" y="632"/>
                  </a:cubicBezTo>
                  <a:cubicBezTo>
                    <a:pt x="3834" y="211"/>
                    <a:pt x="3297" y="0"/>
                    <a:pt x="2763"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2"/>
            <p:cNvSpPr/>
            <p:nvPr/>
          </p:nvSpPr>
          <p:spPr>
            <a:xfrm>
              <a:off x="1539150" y="2429950"/>
              <a:ext cx="138225" cy="104425"/>
            </a:xfrm>
            <a:custGeom>
              <a:rect b="b" l="l" r="r" t="t"/>
              <a:pathLst>
                <a:path extrusionOk="0" h="4177" w="5529">
                  <a:moveTo>
                    <a:pt x="2752" y="0"/>
                  </a:moveTo>
                  <a:cubicBezTo>
                    <a:pt x="2207" y="0"/>
                    <a:pt x="1664" y="221"/>
                    <a:pt x="1273" y="663"/>
                  </a:cubicBezTo>
                  <a:cubicBezTo>
                    <a:pt x="0" y="1976"/>
                    <a:pt x="935" y="4176"/>
                    <a:pt x="2750" y="4176"/>
                  </a:cubicBezTo>
                  <a:cubicBezTo>
                    <a:pt x="2766" y="4176"/>
                    <a:pt x="2782" y="4176"/>
                    <a:pt x="2799" y="4176"/>
                  </a:cubicBezTo>
                  <a:cubicBezTo>
                    <a:pt x="4646" y="4136"/>
                    <a:pt x="5529" y="1888"/>
                    <a:pt x="4184" y="603"/>
                  </a:cubicBezTo>
                  <a:cubicBezTo>
                    <a:pt x="3792" y="201"/>
                    <a:pt x="3271" y="0"/>
                    <a:pt x="2752"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2"/>
            <p:cNvSpPr/>
            <p:nvPr/>
          </p:nvSpPr>
          <p:spPr>
            <a:xfrm>
              <a:off x="1903675" y="2065150"/>
              <a:ext cx="138875" cy="104400"/>
            </a:xfrm>
            <a:custGeom>
              <a:rect b="b" l="l" r="r" t="t"/>
              <a:pathLst>
                <a:path extrusionOk="0" h="4176" w="5555">
                  <a:moveTo>
                    <a:pt x="2779" y="0"/>
                  </a:moveTo>
                  <a:cubicBezTo>
                    <a:pt x="2258" y="0"/>
                    <a:pt x="1737" y="201"/>
                    <a:pt x="1345" y="603"/>
                  </a:cubicBezTo>
                  <a:cubicBezTo>
                    <a:pt x="0" y="1887"/>
                    <a:pt x="883" y="4135"/>
                    <a:pt x="2750" y="4176"/>
                  </a:cubicBezTo>
                  <a:cubicBezTo>
                    <a:pt x="2758" y="4176"/>
                    <a:pt x="2767" y="4176"/>
                    <a:pt x="2775" y="4176"/>
                  </a:cubicBezTo>
                  <a:cubicBezTo>
                    <a:pt x="4605" y="4176"/>
                    <a:pt x="5554" y="1982"/>
                    <a:pt x="4275" y="663"/>
                  </a:cubicBezTo>
                  <a:cubicBezTo>
                    <a:pt x="3875" y="221"/>
                    <a:pt x="3327" y="0"/>
                    <a:pt x="2779"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2"/>
            <p:cNvSpPr/>
            <p:nvPr/>
          </p:nvSpPr>
          <p:spPr>
            <a:xfrm>
              <a:off x="1539425"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62"/>
                    <a:pt x="2828" y="2"/>
                  </a:cubicBezTo>
                  <a:cubicBezTo>
                    <a:pt x="2795" y="1"/>
                    <a:pt x="2762" y="0"/>
                    <a:pt x="273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2"/>
            <p:cNvSpPr/>
            <p:nvPr/>
          </p:nvSpPr>
          <p:spPr>
            <a:xfrm>
              <a:off x="1903675"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6" y="4176"/>
                    <a:pt x="2763" y="4176"/>
                    <a:pt x="2779" y="4176"/>
                  </a:cubicBezTo>
                  <a:cubicBezTo>
                    <a:pt x="4594" y="4176"/>
                    <a:pt x="5548" y="1996"/>
                    <a:pt x="4275" y="663"/>
                  </a:cubicBezTo>
                  <a:cubicBezTo>
                    <a:pt x="3885" y="221"/>
                    <a:pt x="3342" y="0"/>
                    <a:pt x="279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2"/>
            <p:cNvSpPr/>
            <p:nvPr/>
          </p:nvSpPr>
          <p:spPr>
            <a:xfrm>
              <a:off x="1903950"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2"/>
            <p:cNvSpPr/>
            <p:nvPr/>
          </p:nvSpPr>
          <p:spPr>
            <a:xfrm>
              <a:off x="2999075" y="1700850"/>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2"/>
            <p:cNvSpPr/>
            <p:nvPr/>
          </p:nvSpPr>
          <p:spPr>
            <a:xfrm>
              <a:off x="3375425" y="1335525"/>
              <a:ext cx="110625" cy="103700"/>
            </a:xfrm>
            <a:custGeom>
              <a:rect b="b" l="l" r="r" t="t"/>
              <a:pathLst>
                <a:path extrusionOk="0" h="4148" w="4425">
                  <a:moveTo>
                    <a:pt x="2315" y="0"/>
                  </a:moveTo>
                  <a:cubicBezTo>
                    <a:pt x="1822" y="0"/>
                    <a:pt x="1320" y="180"/>
                    <a:pt x="904" y="583"/>
                  </a:cubicBezTo>
                  <a:cubicBezTo>
                    <a:pt x="41" y="1346"/>
                    <a:pt x="1" y="2691"/>
                    <a:pt x="824" y="3494"/>
                  </a:cubicBezTo>
                  <a:cubicBezTo>
                    <a:pt x="1248" y="3945"/>
                    <a:pt x="1784" y="4148"/>
                    <a:pt x="2310" y="4148"/>
                  </a:cubicBezTo>
                  <a:cubicBezTo>
                    <a:pt x="3351" y="4148"/>
                    <a:pt x="4357" y="3355"/>
                    <a:pt x="4397" y="2129"/>
                  </a:cubicBezTo>
                  <a:cubicBezTo>
                    <a:pt x="4424" y="861"/>
                    <a:pt x="3393" y="0"/>
                    <a:pt x="231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2"/>
            <p:cNvSpPr/>
            <p:nvPr/>
          </p:nvSpPr>
          <p:spPr>
            <a:xfrm>
              <a:off x="2268975"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2"/>
            <p:cNvSpPr/>
            <p:nvPr/>
          </p:nvSpPr>
          <p:spPr>
            <a:xfrm>
              <a:off x="2634275" y="2429950"/>
              <a:ext cx="138250" cy="104425"/>
            </a:xfrm>
            <a:custGeom>
              <a:rect b="b" l="l" r="r" t="t"/>
              <a:pathLst>
                <a:path extrusionOk="0" h="4177" w="5530">
                  <a:moveTo>
                    <a:pt x="2768" y="0"/>
                  </a:moveTo>
                  <a:cubicBezTo>
                    <a:pt x="2248" y="0"/>
                    <a:pt x="1727" y="201"/>
                    <a:pt x="1325" y="603"/>
                  </a:cubicBezTo>
                  <a:cubicBezTo>
                    <a:pt x="1" y="1888"/>
                    <a:pt x="884" y="4136"/>
                    <a:pt x="2730" y="4176"/>
                  </a:cubicBezTo>
                  <a:cubicBezTo>
                    <a:pt x="2747" y="4176"/>
                    <a:pt x="2763" y="4176"/>
                    <a:pt x="2780" y="4176"/>
                  </a:cubicBezTo>
                  <a:cubicBezTo>
                    <a:pt x="4594" y="4176"/>
                    <a:pt x="5529" y="1976"/>
                    <a:pt x="4256" y="663"/>
                  </a:cubicBezTo>
                  <a:cubicBezTo>
                    <a:pt x="3855" y="221"/>
                    <a:pt x="3312" y="0"/>
                    <a:pt x="2768"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2"/>
            <p:cNvSpPr/>
            <p:nvPr/>
          </p:nvSpPr>
          <p:spPr>
            <a:xfrm>
              <a:off x="3016300" y="2065900"/>
              <a:ext cx="110275" cy="103350"/>
            </a:xfrm>
            <a:custGeom>
              <a:rect b="b" l="l" r="r" t="t"/>
              <a:pathLst>
                <a:path extrusionOk="0" h="4134" w="4411">
                  <a:moveTo>
                    <a:pt x="2102" y="1"/>
                  </a:moveTo>
                  <a:cubicBezTo>
                    <a:pt x="1031" y="1"/>
                    <a:pt x="1" y="840"/>
                    <a:pt x="14" y="2098"/>
                  </a:cubicBezTo>
                  <a:cubicBezTo>
                    <a:pt x="41" y="3324"/>
                    <a:pt x="1053" y="4134"/>
                    <a:pt x="2104" y="4134"/>
                  </a:cubicBezTo>
                  <a:cubicBezTo>
                    <a:pt x="2620" y="4134"/>
                    <a:pt x="3145" y="3939"/>
                    <a:pt x="3567" y="3503"/>
                  </a:cubicBezTo>
                  <a:cubicBezTo>
                    <a:pt x="4410" y="2700"/>
                    <a:pt x="4390" y="1356"/>
                    <a:pt x="3527" y="593"/>
                  </a:cubicBezTo>
                  <a:cubicBezTo>
                    <a:pt x="3112" y="184"/>
                    <a:pt x="2602" y="1"/>
                    <a:pt x="2102"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2"/>
            <p:cNvSpPr/>
            <p:nvPr/>
          </p:nvSpPr>
          <p:spPr>
            <a:xfrm>
              <a:off x="3375925" y="1700625"/>
              <a:ext cx="114950" cy="103350"/>
            </a:xfrm>
            <a:custGeom>
              <a:rect b="b" l="l" r="r" t="t"/>
              <a:pathLst>
                <a:path extrusionOk="0" h="4134" w="4598">
                  <a:moveTo>
                    <a:pt x="2304" y="0"/>
                  </a:moveTo>
                  <a:cubicBezTo>
                    <a:pt x="1803" y="0"/>
                    <a:pt x="1302" y="182"/>
                    <a:pt x="904" y="551"/>
                  </a:cubicBezTo>
                  <a:cubicBezTo>
                    <a:pt x="61" y="1314"/>
                    <a:pt x="1" y="2619"/>
                    <a:pt x="784" y="3462"/>
                  </a:cubicBezTo>
                  <a:cubicBezTo>
                    <a:pt x="1186" y="3907"/>
                    <a:pt x="1745" y="4134"/>
                    <a:pt x="2307" y="4134"/>
                  </a:cubicBezTo>
                  <a:cubicBezTo>
                    <a:pt x="2810" y="4134"/>
                    <a:pt x="3316" y="3952"/>
                    <a:pt x="3714" y="3582"/>
                  </a:cubicBezTo>
                  <a:cubicBezTo>
                    <a:pt x="4537" y="2819"/>
                    <a:pt x="4597" y="1495"/>
                    <a:pt x="3835" y="672"/>
                  </a:cubicBezTo>
                  <a:cubicBezTo>
                    <a:pt x="3421" y="227"/>
                    <a:pt x="2863" y="0"/>
                    <a:pt x="2304"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2"/>
            <p:cNvSpPr/>
            <p:nvPr/>
          </p:nvSpPr>
          <p:spPr>
            <a:xfrm>
              <a:off x="3729475" y="1335525"/>
              <a:ext cx="138250" cy="104350"/>
            </a:xfrm>
            <a:custGeom>
              <a:rect b="b" l="l" r="r" t="t"/>
              <a:pathLst>
                <a:path extrusionOk="0" h="4174" w="5530">
                  <a:moveTo>
                    <a:pt x="2750" y="1"/>
                  </a:moveTo>
                  <a:cubicBezTo>
                    <a:pt x="936" y="1"/>
                    <a:pt x="1" y="2201"/>
                    <a:pt x="1274" y="3514"/>
                  </a:cubicBezTo>
                  <a:cubicBezTo>
                    <a:pt x="1672" y="3953"/>
                    <a:pt x="2216" y="4174"/>
                    <a:pt x="2760" y="4174"/>
                  </a:cubicBezTo>
                  <a:cubicBezTo>
                    <a:pt x="3285" y="4174"/>
                    <a:pt x="3810" y="3968"/>
                    <a:pt x="4205" y="3554"/>
                  </a:cubicBezTo>
                  <a:cubicBezTo>
                    <a:pt x="5529" y="2269"/>
                    <a:pt x="4646" y="21"/>
                    <a:pt x="2799" y="1"/>
                  </a:cubicBezTo>
                  <a:cubicBezTo>
                    <a:pt x="2783" y="1"/>
                    <a:pt x="2767" y="1"/>
                    <a:pt x="275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2"/>
            <p:cNvSpPr/>
            <p:nvPr/>
          </p:nvSpPr>
          <p:spPr>
            <a:xfrm>
              <a:off x="2634275"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0" y="1917"/>
                    <a:pt x="4216" y="632"/>
                  </a:cubicBezTo>
                  <a:cubicBezTo>
                    <a:pt x="3824" y="211"/>
                    <a:pt x="3292" y="0"/>
                    <a:pt x="276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2"/>
            <p:cNvSpPr/>
            <p:nvPr/>
          </p:nvSpPr>
          <p:spPr>
            <a:xfrm>
              <a:off x="2999575" y="2430100"/>
              <a:ext cx="137575" cy="104425"/>
            </a:xfrm>
            <a:custGeom>
              <a:rect b="b" l="l" r="r" t="t"/>
              <a:pathLst>
                <a:path extrusionOk="0" h="4177" w="5503">
                  <a:moveTo>
                    <a:pt x="2754" y="0"/>
                  </a:moveTo>
                  <a:cubicBezTo>
                    <a:pt x="2277" y="0"/>
                    <a:pt x="1802" y="178"/>
                    <a:pt x="1406" y="537"/>
                  </a:cubicBezTo>
                  <a:cubicBezTo>
                    <a:pt x="1" y="1741"/>
                    <a:pt x="764" y="4029"/>
                    <a:pt x="2610" y="4170"/>
                  </a:cubicBezTo>
                  <a:cubicBezTo>
                    <a:pt x="2668" y="4174"/>
                    <a:pt x="2724" y="4176"/>
                    <a:pt x="2780" y="4176"/>
                  </a:cubicBezTo>
                  <a:cubicBezTo>
                    <a:pt x="4522" y="4176"/>
                    <a:pt x="5503" y="2099"/>
                    <a:pt x="4316" y="737"/>
                  </a:cubicBezTo>
                  <a:cubicBezTo>
                    <a:pt x="3882" y="248"/>
                    <a:pt x="3317" y="0"/>
                    <a:pt x="2754"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2"/>
            <p:cNvSpPr/>
            <p:nvPr/>
          </p:nvSpPr>
          <p:spPr>
            <a:xfrm>
              <a:off x="3364400" y="2065050"/>
              <a:ext cx="138100" cy="104525"/>
            </a:xfrm>
            <a:custGeom>
              <a:rect b="b" l="l" r="r" t="t"/>
              <a:pathLst>
                <a:path extrusionOk="0" h="4181" w="5524">
                  <a:moveTo>
                    <a:pt x="2766" y="0"/>
                  </a:moveTo>
                  <a:cubicBezTo>
                    <a:pt x="2260" y="0"/>
                    <a:pt x="1754" y="187"/>
                    <a:pt x="1365" y="567"/>
                  </a:cubicBezTo>
                  <a:cubicBezTo>
                    <a:pt x="0" y="1811"/>
                    <a:pt x="823" y="4099"/>
                    <a:pt x="2670" y="4180"/>
                  </a:cubicBezTo>
                  <a:cubicBezTo>
                    <a:pt x="2695" y="4180"/>
                    <a:pt x="2720" y="4181"/>
                    <a:pt x="2744" y="4181"/>
                  </a:cubicBezTo>
                  <a:cubicBezTo>
                    <a:pt x="4544" y="4181"/>
                    <a:pt x="5523" y="2033"/>
                    <a:pt x="4296" y="687"/>
                  </a:cubicBezTo>
                  <a:cubicBezTo>
                    <a:pt x="3894" y="232"/>
                    <a:pt x="3330" y="0"/>
                    <a:pt x="2766"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2"/>
            <p:cNvSpPr/>
            <p:nvPr/>
          </p:nvSpPr>
          <p:spPr>
            <a:xfrm>
              <a:off x="3729850" y="1699900"/>
              <a:ext cx="137875" cy="104350"/>
            </a:xfrm>
            <a:custGeom>
              <a:rect b="b" l="l" r="r" t="t"/>
              <a:pathLst>
                <a:path extrusionOk="0" h="4174" w="5515">
                  <a:moveTo>
                    <a:pt x="2747" y="1"/>
                  </a:moveTo>
                  <a:cubicBezTo>
                    <a:pt x="2206" y="1"/>
                    <a:pt x="1667" y="221"/>
                    <a:pt x="1279" y="661"/>
                  </a:cubicBezTo>
                  <a:cubicBezTo>
                    <a:pt x="0" y="1979"/>
                    <a:pt x="929" y="4173"/>
                    <a:pt x="2760" y="4173"/>
                  </a:cubicBezTo>
                  <a:cubicBezTo>
                    <a:pt x="2768" y="4173"/>
                    <a:pt x="2776" y="4173"/>
                    <a:pt x="2784" y="4173"/>
                  </a:cubicBezTo>
                  <a:cubicBezTo>
                    <a:pt x="4631" y="4133"/>
                    <a:pt x="5514" y="1905"/>
                    <a:pt x="4190" y="620"/>
                  </a:cubicBezTo>
                  <a:cubicBezTo>
                    <a:pt x="3795" y="206"/>
                    <a:pt x="3270" y="1"/>
                    <a:pt x="2747"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2"/>
            <p:cNvSpPr/>
            <p:nvPr/>
          </p:nvSpPr>
          <p:spPr>
            <a:xfrm>
              <a:off x="2999575" y="2795025"/>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2"/>
            <p:cNvSpPr/>
            <p:nvPr/>
          </p:nvSpPr>
          <p:spPr>
            <a:xfrm>
              <a:off x="3364675" y="2429950"/>
              <a:ext cx="137725" cy="104425"/>
            </a:xfrm>
            <a:custGeom>
              <a:rect b="b" l="l" r="r" t="t"/>
              <a:pathLst>
                <a:path extrusionOk="0" h="4177" w="5509">
                  <a:moveTo>
                    <a:pt x="2750" y="0"/>
                  </a:moveTo>
                  <a:cubicBezTo>
                    <a:pt x="2202" y="0"/>
                    <a:pt x="1654" y="221"/>
                    <a:pt x="1254" y="663"/>
                  </a:cubicBezTo>
                  <a:cubicBezTo>
                    <a:pt x="0" y="1976"/>
                    <a:pt x="936" y="4176"/>
                    <a:pt x="2750" y="4176"/>
                  </a:cubicBezTo>
                  <a:cubicBezTo>
                    <a:pt x="2766" y="4176"/>
                    <a:pt x="2783" y="4176"/>
                    <a:pt x="2799" y="4176"/>
                  </a:cubicBezTo>
                  <a:cubicBezTo>
                    <a:pt x="4646" y="4136"/>
                    <a:pt x="5509" y="1888"/>
                    <a:pt x="4184" y="603"/>
                  </a:cubicBezTo>
                  <a:cubicBezTo>
                    <a:pt x="3792" y="201"/>
                    <a:pt x="3271" y="0"/>
                    <a:pt x="275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2"/>
            <p:cNvSpPr/>
            <p:nvPr/>
          </p:nvSpPr>
          <p:spPr>
            <a:xfrm>
              <a:off x="3729200" y="2065150"/>
              <a:ext cx="138375" cy="104400"/>
            </a:xfrm>
            <a:custGeom>
              <a:rect b="b" l="l" r="r" t="t"/>
              <a:pathLst>
                <a:path extrusionOk="0" h="4176" w="5535">
                  <a:moveTo>
                    <a:pt x="2778" y="0"/>
                  </a:moveTo>
                  <a:cubicBezTo>
                    <a:pt x="2258" y="0"/>
                    <a:pt x="1737" y="201"/>
                    <a:pt x="1345" y="603"/>
                  </a:cubicBezTo>
                  <a:cubicBezTo>
                    <a:pt x="0" y="1887"/>
                    <a:pt x="884" y="4135"/>
                    <a:pt x="2730" y="4176"/>
                  </a:cubicBezTo>
                  <a:cubicBezTo>
                    <a:pt x="2739" y="4176"/>
                    <a:pt x="2747" y="4176"/>
                    <a:pt x="2755" y="4176"/>
                  </a:cubicBezTo>
                  <a:cubicBezTo>
                    <a:pt x="4585" y="4176"/>
                    <a:pt x="5534" y="1982"/>
                    <a:pt x="4256" y="663"/>
                  </a:cubicBezTo>
                  <a:cubicBezTo>
                    <a:pt x="3865" y="221"/>
                    <a:pt x="3322" y="0"/>
                    <a:pt x="2778"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2"/>
            <p:cNvSpPr/>
            <p:nvPr/>
          </p:nvSpPr>
          <p:spPr>
            <a:xfrm>
              <a:off x="3364450" y="2795725"/>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2"/>
            <p:cNvSpPr/>
            <p:nvPr/>
          </p:nvSpPr>
          <p:spPr>
            <a:xfrm>
              <a:off x="3729200" y="2429950"/>
              <a:ext cx="138225" cy="104425"/>
            </a:xfrm>
            <a:custGeom>
              <a:rect b="b" l="l" r="r" t="t"/>
              <a:pathLst>
                <a:path extrusionOk="0" h="4177" w="5529">
                  <a:moveTo>
                    <a:pt x="2788" y="0"/>
                  </a:moveTo>
                  <a:cubicBezTo>
                    <a:pt x="2268" y="0"/>
                    <a:pt x="1747" y="201"/>
                    <a:pt x="1345" y="603"/>
                  </a:cubicBezTo>
                  <a:cubicBezTo>
                    <a:pt x="0" y="1867"/>
                    <a:pt x="864" y="4116"/>
                    <a:pt x="2730" y="4176"/>
                  </a:cubicBezTo>
                  <a:cubicBezTo>
                    <a:pt x="2747" y="4176"/>
                    <a:pt x="2763" y="4176"/>
                    <a:pt x="2780" y="4176"/>
                  </a:cubicBezTo>
                  <a:cubicBezTo>
                    <a:pt x="4594" y="4176"/>
                    <a:pt x="5529" y="1996"/>
                    <a:pt x="4276" y="663"/>
                  </a:cubicBezTo>
                  <a:cubicBezTo>
                    <a:pt x="3875" y="221"/>
                    <a:pt x="3332" y="0"/>
                    <a:pt x="2788"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2"/>
            <p:cNvSpPr/>
            <p:nvPr/>
          </p:nvSpPr>
          <p:spPr>
            <a:xfrm>
              <a:off x="3729975" y="2795200"/>
              <a:ext cx="137750" cy="103975"/>
            </a:xfrm>
            <a:custGeom>
              <a:rect b="b" l="l" r="r" t="t"/>
              <a:pathLst>
                <a:path extrusionOk="0" h="4159" w="5510">
                  <a:moveTo>
                    <a:pt x="2743" y="0"/>
                  </a:moveTo>
                  <a:cubicBezTo>
                    <a:pt x="2201" y="0"/>
                    <a:pt x="1662" y="216"/>
                    <a:pt x="1274" y="645"/>
                  </a:cubicBezTo>
                  <a:cubicBezTo>
                    <a:pt x="1" y="1958"/>
                    <a:pt x="916" y="4159"/>
                    <a:pt x="2730" y="4159"/>
                  </a:cubicBezTo>
                  <a:cubicBezTo>
                    <a:pt x="2747" y="4159"/>
                    <a:pt x="2763" y="4158"/>
                    <a:pt x="2779" y="4158"/>
                  </a:cubicBezTo>
                  <a:cubicBezTo>
                    <a:pt x="4626" y="4138"/>
                    <a:pt x="5509" y="1890"/>
                    <a:pt x="4185" y="605"/>
                  </a:cubicBezTo>
                  <a:cubicBezTo>
                    <a:pt x="3790" y="201"/>
                    <a:pt x="3266" y="0"/>
                    <a:pt x="2743"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2"/>
            <p:cNvSpPr/>
            <p:nvPr/>
          </p:nvSpPr>
          <p:spPr>
            <a:xfrm>
              <a:off x="2279000" y="1334900"/>
              <a:ext cx="118450" cy="105375"/>
            </a:xfrm>
            <a:custGeom>
              <a:rect b="b" l="l" r="r" t="t"/>
              <a:pathLst>
                <a:path extrusionOk="0" h="4215" w="4738">
                  <a:moveTo>
                    <a:pt x="2354" y="0"/>
                  </a:moveTo>
                  <a:cubicBezTo>
                    <a:pt x="1884" y="0"/>
                    <a:pt x="1415" y="174"/>
                    <a:pt x="1024" y="528"/>
                  </a:cubicBezTo>
                  <a:cubicBezTo>
                    <a:pt x="12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2"/>
            <p:cNvSpPr/>
            <p:nvPr/>
          </p:nvSpPr>
          <p:spPr>
            <a:xfrm>
              <a:off x="2280525" y="1700525"/>
              <a:ext cx="110100" cy="103525"/>
            </a:xfrm>
            <a:custGeom>
              <a:rect b="b" l="l" r="r" t="t"/>
              <a:pathLst>
                <a:path extrusionOk="0" h="4141" w="4404">
                  <a:moveTo>
                    <a:pt x="2295" y="1"/>
                  </a:moveTo>
                  <a:cubicBezTo>
                    <a:pt x="1802" y="1"/>
                    <a:pt x="1299" y="178"/>
                    <a:pt x="883" y="575"/>
                  </a:cubicBezTo>
                  <a:cubicBezTo>
                    <a:pt x="20" y="1358"/>
                    <a:pt x="0" y="2703"/>
                    <a:pt x="823" y="3506"/>
                  </a:cubicBezTo>
                  <a:cubicBezTo>
                    <a:pt x="1248" y="3944"/>
                    <a:pt x="1778" y="4141"/>
                    <a:pt x="2299" y="4141"/>
                  </a:cubicBezTo>
                  <a:cubicBezTo>
                    <a:pt x="3351" y="4141"/>
                    <a:pt x="4362" y="3337"/>
                    <a:pt x="4376" y="2101"/>
                  </a:cubicBezTo>
                  <a:cubicBezTo>
                    <a:pt x="4403" y="848"/>
                    <a:pt x="3373" y="1"/>
                    <a:pt x="2295"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2"/>
            <p:cNvSpPr/>
            <p:nvPr/>
          </p:nvSpPr>
          <p:spPr>
            <a:xfrm>
              <a:off x="2651500" y="1335700"/>
              <a:ext cx="109750" cy="103600"/>
            </a:xfrm>
            <a:custGeom>
              <a:rect b="b" l="l" r="r" t="t"/>
              <a:pathLst>
                <a:path extrusionOk="0" h="4144" w="4390">
                  <a:moveTo>
                    <a:pt x="2100" y="1"/>
                  </a:moveTo>
                  <a:cubicBezTo>
                    <a:pt x="1045" y="1"/>
                    <a:pt x="28" y="817"/>
                    <a:pt x="14" y="2062"/>
                  </a:cubicBezTo>
                  <a:cubicBezTo>
                    <a:pt x="1" y="3316"/>
                    <a:pt x="1024" y="4144"/>
                    <a:pt x="2091" y="4144"/>
                  </a:cubicBezTo>
                  <a:cubicBezTo>
                    <a:pt x="2594" y="4144"/>
                    <a:pt x="3108" y="3959"/>
                    <a:pt x="3527" y="3547"/>
                  </a:cubicBezTo>
                  <a:cubicBezTo>
                    <a:pt x="4390" y="2764"/>
                    <a:pt x="4390" y="1419"/>
                    <a:pt x="3547" y="616"/>
                  </a:cubicBezTo>
                  <a:cubicBezTo>
                    <a:pt x="3128" y="191"/>
                    <a:pt x="2609" y="1"/>
                    <a:pt x="210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2"/>
            <p:cNvSpPr/>
            <p:nvPr/>
          </p:nvSpPr>
          <p:spPr>
            <a:xfrm>
              <a:off x="2280525" y="2065500"/>
              <a:ext cx="109750" cy="103725"/>
            </a:xfrm>
            <a:custGeom>
              <a:rect b="b" l="l" r="r" t="t"/>
              <a:pathLst>
                <a:path extrusionOk="0" h="4149" w="4390">
                  <a:moveTo>
                    <a:pt x="2288" y="1"/>
                  </a:moveTo>
                  <a:cubicBezTo>
                    <a:pt x="1790" y="1"/>
                    <a:pt x="1283" y="182"/>
                    <a:pt x="863" y="589"/>
                  </a:cubicBezTo>
                  <a:cubicBezTo>
                    <a:pt x="20" y="1372"/>
                    <a:pt x="0" y="2716"/>
                    <a:pt x="843" y="3519"/>
                  </a:cubicBezTo>
                  <a:cubicBezTo>
                    <a:pt x="1265" y="3954"/>
                    <a:pt x="1788" y="4149"/>
                    <a:pt x="2302" y="4149"/>
                  </a:cubicBezTo>
                  <a:cubicBezTo>
                    <a:pt x="3353" y="4149"/>
                    <a:pt x="4362" y="3334"/>
                    <a:pt x="4376" y="2094"/>
                  </a:cubicBezTo>
                  <a:cubicBezTo>
                    <a:pt x="4389" y="846"/>
                    <a:pt x="3363" y="1"/>
                    <a:pt x="2288"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2"/>
            <p:cNvSpPr/>
            <p:nvPr/>
          </p:nvSpPr>
          <p:spPr>
            <a:xfrm>
              <a:off x="2634825" y="1700800"/>
              <a:ext cx="137975" cy="104225"/>
            </a:xfrm>
            <a:custGeom>
              <a:rect b="b" l="l" r="r" t="t"/>
              <a:pathLst>
                <a:path extrusionOk="0" h="4169" w="5519">
                  <a:moveTo>
                    <a:pt x="2730" y="0"/>
                  </a:moveTo>
                  <a:cubicBezTo>
                    <a:pt x="947" y="0"/>
                    <a:pt x="1" y="2134"/>
                    <a:pt x="1223" y="3475"/>
                  </a:cubicBezTo>
                  <a:cubicBezTo>
                    <a:pt x="1623" y="3937"/>
                    <a:pt x="2182" y="4169"/>
                    <a:pt x="2742" y="4169"/>
                  </a:cubicBezTo>
                  <a:cubicBezTo>
                    <a:pt x="3252" y="4169"/>
                    <a:pt x="3762" y="3978"/>
                    <a:pt x="4154" y="3595"/>
                  </a:cubicBezTo>
                  <a:cubicBezTo>
                    <a:pt x="5519" y="2331"/>
                    <a:pt x="4675" y="63"/>
                    <a:pt x="2829" y="2"/>
                  </a:cubicBezTo>
                  <a:cubicBezTo>
                    <a:pt x="2796" y="1"/>
                    <a:pt x="2763" y="0"/>
                    <a:pt x="273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2"/>
            <p:cNvSpPr/>
            <p:nvPr/>
          </p:nvSpPr>
          <p:spPr>
            <a:xfrm>
              <a:off x="2999075" y="1335550"/>
              <a:ext cx="138525" cy="104525"/>
            </a:xfrm>
            <a:custGeom>
              <a:rect b="b" l="l" r="r" t="t"/>
              <a:pathLst>
                <a:path extrusionOk="0" h="4181" w="5541">
                  <a:moveTo>
                    <a:pt x="2771" y="0"/>
                  </a:moveTo>
                  <a:cubicBezTo>
                    <a:pt x="924" y="0"/>
                    <a:pt x="1" y="2228"/>
                    <a:pt x="1306" y="3533"/>
                  </a:cubicBezTo>
                  <a:cubicBezTo>
                    <a:pt x="1707" y="3964"/>
                    <a:pt x="2244" y="4180"/>
                    <a:pt x="2778" y="4180"/>
                  </a:cubicBezTo>
                  <a:cubicBezTo>
                    <a:pt x="3313" y="4180"/>
                    <a:pt x="3845" y="3964"/>
                    <a:pt x="4236" y="3533"/>
                  </a:cubicBezTo>
                  <a:cubicBezTo>
                    <a:pt x="5541" y="2228"/>
                    <a:pt x="4617" y="0"/>
                    <a:pt x="277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2"/>
            <p:cNvSpPr/>
            <p:nvPr/>
          </p:nvSpPr>
          <p:spPr>
            <a:xfrm>
              <a:off x="2268975" y="2429975"/>
              <a:ext cx="138450" cy="104425"/>
            </a:xfrm>
            <a:custGeom>
              <a:rect b="b" l="l" r="r" t="t"/>
              <a:pathLst>
                <a:path extrusionOk="0" h="4177" w="5538">
                  <a:moveTo>
                    <a:pt x="2776" y="1"/>
                  </a:moveTo>
                  <a:cubicBezTo>
                    <a:pt x="2272" y="1"/>
                    <a:pt x="1764" y="192"/>
                    <a:pt x="1365" y="582"/>
                  </a:cubicBezTo>
                  <a:cubicBezTo>
                    <a:pt x="0" y="1826"/>
                    <a:pt x="843" y="4094"/>
                    <a:pt x="2690" y="4175"/>
                  </a:cubicBezTo>
                  <a:cubicBezTo>
                    <a:pt x="2723" y="4176"/>
                    <a:pt x="2755" y="4177"/>
                    <a:pt x="2788" y="4177"/>
                  </a:cubicBezTo>
                  <a:cubicBezTo>
                    <a:pt x="4572" y="4177"/>
                    <a:pt x="5538" y="2023"/>
                    <a:pt x="4296" y="702"/>
                  </a:cubicBezTo>
                  <a:cubicBezTo>
                    <a:pt x="3894" y="237"/>
                    <a:pt x="3337" y="1"/>
                    <a:pt x="2776"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2"/>
            <p:cNvSpPr/>
            <p:nvPr/>
          </p:nvSpPr>
          <p:spPr>
            <a:xfrm>
              <a:off x="2651500" y="2065850"/>
              <a:ext cx="110250" cy="103450"/>
            </a:xfrm>
            <a:custGeom>
              <a:rect b="b" l="l" r="r" t="t"/>
              <a:pathLst>
                <a:path extrusionOk="0" h="4138" w="4410">
                  <a:moveTo>
                    <a:pt x="2091" y="0"/>
                  </a:moveTo>
                  <a:cubicBezTo>
                    <a:pt x="1039" y="0"/>
                    <a:pt x="28" y="804"/>
                    <a:pt x="14" y="2040"/>
                  </a:cubicBezTo>
                  <a:cubicBezTo>
                    <a:pt x="1" y="3299"/>
                    <a:pt x="1022" y="4138"/>
                    <a:pt x="2093" y="4138"/>
                  </a:cubicBezTo>
                  <a:cubicBezTo>
                    <a:pt x="2594" y="4138"/>
                    <a:pt x="3105" y="3954"/>
                    <a:pt x="3527" y="3545"/>
                  </a:cubicBezTo>
                  <a:cubicBezTo>
                    <a:pt x="4390" y="2763"/>
                    <a:pt x="4410" y="1418"/>
                    <a:pt x="3567" y="635"/>
                  </a:cubicBezTo>
                  <a:cubicBezTo>
                    <a:pt x="3142" y="197"/>
                    <a:pt x="2611" y="0"/>
                    <a:pt x="209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2"/>
            <p:cNvSpPr/>
            <p:nvPr/>
          </p:nvSpPr>
          <p:spPr>
            <a:xfrm>
              <a:off x="4097025" y="968425"/>
              <a:ext cx="138875" cy="104200"/>
            </a:xfrm>
            <a:custGeom>
              <a:rect b="b" l="l" r="r" t="t"/>
              <a:pathLst>
                <a:path extrusionOk="0" h="4168" w="5555">
                  <a:moveTo>
                    <a:pt x="2780" y="0"/>
                  </a:moveTo>
                  <a:cubicBezTo>
                    <a:pt x="2252" y="0"/>
                    <a:pt x="1724" y="206"/>
                    <a:pt x="1325" y="615"/>
                  </a:cubicBezTo>
                  <a:cubicBezTo>
                    <a:pt x="0" y="1919"/>
                    <a:pt x="923" y="4167"/>
                    <a:pt x="2770" y="4167"/>
                  </a:cubicBezTo>
                  <a:cubicBezTo>
                    <a:pt x="2778" y="4168"/>
                    <a:pt x="2786" y="4168"/>
                    <a:pt x="2795" y="4168"/>
                  </a:cubicBezTo>
                  <a:cubicBezTo>
                    <a:pt x="4625" y="4168"/>
                    <a:pt x="5554" y="1934"/>
                    <a:pt x="4255" y="635"/>
                  </a:cubicBezTo>
                  <a:cubicBezTo>
                    <a:pt x="3851" y="211"/>
                    <a:pt x="3316" y="0"/>
                    <a:pt x="278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2"/>
            <p:cNvSpPr/>
            <p:nvPr/>
          </p:nvSpPr>
          <p:spPr>
            <a:xfrm>
              <a:off x="4462600" y="603900"/>
              <a:ext cx="138250" cy="104375"/>
            </a:xfrm>
            <a:custGeom>
              <a:rect b="b" l="l" r="r" t="t"/>
              <a:pathLst>
                <a:path extrusionOk="0" h="4175" w="5530">
                  <a:moveTo>
                    <a:pt x="2750" y="1"/>
                  </a:moveTo>
                  <a:cubicBezTo>
                    <a:pt x="936" y="1"/>
                    <a:pt x="1" y="2201"/>
                    <a:pt x="1274" y="3514"/>
                  </a:cubicBezTo>
                  <a:cubicBezTo>
                    <a:pt x="1672" y="3953"/>
                    <a:pt x="2211" y="4174"/>
                    <a:pt x="2752" y="4174"/>
                  </a:cubicBezTo>
                  <a:cubicBezTo>
                    <a:pt x="3275" y="4174"/>
                    <a:pt x="3800" y="3968"/>
                    <a:pt x="4204" y="3554"/>
                  </a:cubicBezTo>
                  <a:cubicBezTo>
                    <a:pt x="5529" y="2290"/>
                    <a:pt x="4646" y="21"/>
                    <a:pt x="2799" y="1"/>
                  </a:cubicBezTo>
                  <a:cubicBezTo>
                    <a:pt x="2783" y="1"/>
                    <a:pt x="2767" y="1"/>
                    <a:pt x="275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2"/>
            <p:cNvSpPr/>
            <p:nvPr/>
          </p:nvSpPr>
          <p:spPr>
            <a:xfrm>
              <a:off x="4845200" y="300325"/>
              <a:ext cx="79300" cy="42625"/>
            </a:xfrm>
            <a:custGeom>
              <a:rect b="b" l="l" r="r" t="t"/>
              <a:pathLst>
                <a:path extrusionOk="0" h="1705" w="3172">
                  <a:moveTo>
                    <a:pt x="0" y="1"/>
                  </a:moveTo>
                  <a:lnTo>
                    <a:pt x="0" y="1"/>
                  </a:lnTo>
                  <a:cubicBezTo>
                    <a:pt x="80" y="422"/>
                    <a:pt x="301" y="804"/>
                    <a:pt x="602" y="1085"/>
                  </a:cubicBezTo>
                  <a:cubicBezTo>
                    <a:pt x="998" y="1492"/>
                    <a:pt x="1529" y="1704"/>
                    <a:pt x="2062" y="1704"/>
                  </a:cubicBezTo>
                  <a:cubicBezTo>
                    <a:pt x="2448" y="1704"/>
                    <a:pt x="2835" y="1593"/>
                    <a:pt x="3172" y="1366"/>
                  </a:cubicBezTo>
                  <a:cubicBezTo>
                    <a:pt x="2128" y="884"/>
                    <a:pt x="1064" y="442"/>
                    <a:pt x="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2"/>
            <p:cNvSpPr/>
            <p:nvPr/>
          </p:nvSpPr>
          <p:spPr>
            <a:xfrm>
              <a:off x="4462325" y="968475"/>
              <a:ext cx="138025" cy="104150"/>
            </a:xfrm>
            <a:custGeom>
              <a:rect b="b" l="l" r="r" t="t"/>
              <a:pathLst>
                <a:path extrusionOk="0" h="4166" w="5521">
                  <a:moveTo>
                    <a:pt x="2760" y="1"/>
                  </a:moveTo>
                  <a:cubicBezTo>
                    <a:pt x="2228" y="1"/>
                    <a:pt x="1696" y="211"/>
                    <a:pt x="1305" y="633"/>
                  </a:cubicBezTo>
                  <a:cubicBezTo>
                    <a:pt x="0" y="1937"/>
                    <a:pt x="924" y="4165"/>
                    <a:pt x="2770" y="4165"/>
                  </a:cubicBezTo>
                  <a:cubicBezTo>
                    <a:pt x="4617" y="4165"/>
                    <a:pt x="5520" y="1937"/>
                    <a:pt x="4215" y="633"/>
                  </a:cubicBezTo>
                  <a:cubicBezTo>
                    <a:pt x="3824" y="211"/>
                    <a:pt x="3292" y="1"/>
                    <a:pt x="276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2"/>
            <p:cNvSpPr/>
            <p:nvPr/>
          </p:nvSpPr>
          <p:spPr>
            <a:xfrm>
              <a:off x="4840175" y="602850"/>
              <a:ext cx="115450" cy="103525"/>
            </a:xfrm>
            <a:custGeom>
              <a:rect b="b" l="l" r="r" t="t"/>
              <a:pathLst>
                <a:path extrusionOk="0" h="4141" w="4618">
                  <a:moveTo>
                    <a:pt x="2244" y="1"/>
                  </a:moveTo>
                  <a:cubicBezTo>
                    <a:pt x="1770" y="1"/>
                    <a:pt x="1297" y="179"/>
                    <a:pt x="904" y="545"/>
                  </a:cubicBezTo>
                  <a:cubicBezTo>
                    <a:pt x="81" y="1308"/>
                    <a:pt x="0" y="2572"/>
                    <a:pt x="743" y="3415"/>
                  </a:cubicBezTo>
                  <a:cubicBezTo>
                    <a:pt x="1157" y="3897"/>
                    <a:pt x="1734" y="4141"/>
                    <a:pt x="2312" y="4141"/>
                  </a:cubicBezTo>
                  <a:cubicBezTo>
                    <a:pt x="2771" y="4141"/>
                    <a:pt x="3232" y="3987"/>
                    <a:pt x="3613" y="3676"/>
                  </a:cubicBezTo>
                  <a:cubicBezTo>
                    <a:pt x="4517" y="2954"/>
                    <a:pt x="4617" y="1609"/>
                    <a:pt x="3814" y="746"/>
                  </a:cubicBezTo>
                  <a:cubicBezTo>
                    <a:pt x="3377" y="255"/>
                    <a:pt x="2810" y="1"/>
                    <a:pt x="2244"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2"/>
            <p:cNvSpPr/>
            <p:nvPr/>
          </p:nvSpPr>
          <p:spPr>
            <a:xfrm>
              <a:off x="4827125" y="968475"/>
              <a:ext cx="139025" cy="104150"/>
            </a:xfrm>
            <a:custGeom>
              <a:rect b="b" l="l" r="r" t="t"/>
              <a:pathLst>
                <a:path extrusionOk="0" h="4166" w="5561">
                  <a:moveTo>
                    <a:pt x="2781" y="1"/>
                  </a:moveTo>
                  <a:cubicBezTo>
                    <a:pt x="2249" y="1"/>
                    <a:pt x="1717" y="211"/>
                    <a:pt x="1325" y="633"/>
                  </a:cubicBezTo>
                  <a:cubicBezTo>
                    <a:pt x="1" y="1917"/>
                    <a:pt x="924" y="4165"/>
                    <a:pt x="2791" y="4165"/>
                  </a:cubicBezTo>
                  <a:cubicBezTo>
                    <a:pt x="4637" y="4165"/>
                    <a:pt x="5561" y="1917"/>
                    <a:pt x="4236" y="633"/>
                  </a:cubicBezTo>
                  <a:cubicBezTo>
                    <a:pt x="3844" y="211"/>
                    <a:pt x="3312" y="1"/>
                    <a:pt x="2781"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2"/>
            <p:cNvSpPr/>
            <p:nvPr/>
          </p:nvSpPr>
          <p:spPr>
            <a:xfrm>
              <a:off x="5192725" y="603400"/>
              <a:ext cx="137725" cy="103925"/>
            </a:xfrm>
            <a:custGeom>
              <a:rect b="b" l="l" r="r" t="t"/>
              <a:pathLst>
                <a:path extrusionOk="0" h="4157" w="5509">
                  <a:moveTo>
                    <a:pt x="2752" y="1"/>
                  </a:moveTo>
                  <a:cubicBezTo>
                    <a:pt x="2207" y="1"/>
                    <a:pt x="1664" y="222"/>
                    <a:pt x="1274" y="664"/>
                  </a:cubicBezTo>
                  <a:cubicBezTo>
                    <a:pt x="0" y="1977"/>
                    <a:pt x="935" y="4157"/>
                    <a:pt x="2749" y="4157"/>
                  </a:cubicBezTo>
                  <a:cubicBezTo>
                    <a:pt x="2766" y="4157"/>
                    <a:pt x="2782" y="4157"/>
                    <a:pt x="2799" y="4156"/>
                  </a:cubicBezTo>
                  <a:cubicBezTo>
                    <a:pt x="4646" y="4136"/>
                    <a:pt x="5509" y="1888"/>
                    <a:pt x="4184" y="603"/>
                  </a:cubicBezTo>
                  <a:cubicBezTo>
                    <a:pt x="3792" y="202"/>
                    <a:pt x="3271" y="1"/>
                    <a:pt x="2752"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2"/>
            <p:cNvSpPr/>
            <p:nvPr/>
          </p:nvSpPr>
          <p:spPr>
            <a:xfrm>
              <a:off x="5193000" y="968675"/>
              <a:ext cx="137950" cy="104425"/>
            </a:xfrm>
            <a:custGeom>
              <a:rect b="b" l="l" r="r" t="t"/>
              <a:pathLst>
                <a:path extrusionOk="0" h="4177" w="5518">
                  <a:moveTo>
                    <a:pt x="2730" y="0"/>
                  </a:moveTo>
                  <a:cubicBezTo>
                    <a:pt x="946" y="0"/>
                    <a:pt x="0" y="2135"/>
                    <a:pt x="1222" y="3475"/>
                  </a:cubicBezTo>
                  <a:cubicBezTo>
                    <a:pt x="1624" y="3940"/>
                    <a:pt x="2187" y="4177"/>
                    <a:pt x="2750" y="4177"/>
                  </a:cubicBezTo>
                  <a:cubicBezTo>
                    <a:pt x="3256" y="4177"/>
                    <a:pt x="3763" y="3985"/>
                    <a:pt x="4153" y="3595"/>
                  </a:cubicBezTo>
                  <a:cubicBezTo>
                    <a:pt x="5518" y="2351"/>
                    <a:pt x="4675" y="83"/>
                    <a:pt x="2828" y="3"/>
                  </a:cubicBezTo>
                  <a:cubicBezTo>
                    <a:pt x="2795" y="1"/>
                    <a:pt x="2762" y="0"/>
                    <a:pt x="273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2"/>
            <p:cNvSpPr/>
            <p:nvPr/>
          </p:nvSpPr>
          <p:spPr>
            <a:xfrm>
              <a:off x="5557375"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9" y="4176"/>
                    <a:pt x="2797" y="4176"/>
                    <a:pt x="2805" y="4175"/>
                  </a:cubicBezTo>
                  <a:cubicBezTo>
                    <a:pt x="4652" y="4135"/>
                    <a:pt x="5535" y="1887"/>
                    <a:pt x="4210" y="603"/>
                  </a:cubicBezTo>
                  <a:cubicBezTo>
                    <a:pt x="3818" y="201"/>
                    <a:pt x="3297" y="0"/>
                    <a:pt x="2776"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2"/>
            <p:cNvSpPr/>
            <p:nvPr/>
          </p:nvSpPr>
          <p:spPr>
            <a:xfrm>
              <a:off x="4097150" y="238600"/>
              <a:ext cx="138875" cy="104425"/>
            </a:xfrm>
            <a:custGeom>
              <a:rect b="b" l="l" r="r" t="t"/>
              <a:pathLst>
                <a:path extrusionOk="0" h="4177" w="5555">
                  <a:moveTo>
                    <a:pt x="2780" y="1"/>
                  </a:moveTo>
                  <a:cubicBezTo>
                    <a:pt x="950" y="1"/>
                    <a:pt x="1" y="2215"/>
                    <a:pt x="1300" y="3534"/>
                  </a:cubicBezTo>
                  <a:cubicBezTo>
                    <a:pt x="1696" y="3960"/>
                    <a:pt x="2236" y="4176"/>
                    <a:pt x="2777" y="4176"/>
                  </a:cubicBezTo>
                  <a:cubicBezTo>
                    <a:pt x="3305" y="4176"/>
                    <a:pt x="3834" y="3970"/>
                    <a:pt x="4230" y="3554"/>
                  </a:cubicBezTo>
                  <a:cubicBezTo>
                    <a:pt x="5555" y="2269"/>
                    <a:pt x="4652" y="21"/>
                    <a:pt x="2805" y="1"/>
                  </a:cubicBezTo>
                  <a:cubicBezTo>
                    <a:pt x="2797" y="1"/>
                    <a:pt x="2789" y="1"/>
                    <a:pt x="278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2"/>
            <p:cNvSpPr/>
            <p:nvPr/>
          </p:nvSpPr>
          <p:spPr>
            <a:xfrm>
              <a:off x="4097525" y="603300"/>
              <a:ext cx="137950" cy="104575"/>
            </a:xfrm>
            <a:custGeom>
              <a:rect b="b" l="l" r="r" t="t"/>
              <a:pathLst>
                <a:path extrusionOk="0" h="4183" w="5518">
                  <a:moveTo>
                    <a:pt x="2766" y="1"/>
                  </a:moveTo>
                  <a:cubicBezTo>
                    <a:pt x="2260" y="1"/>
                    <a:pt x="1754" y="188"/>
                    <a:pt x="1365" y="567"/>
                  </a:cubicBezTo>
                  <a:cubicBezTo>
                    <a:pt x="0" y="1812"/>
                    <a:pt x="823" y="4100"/>
                    <a:pt x="2690" y="4180"/>
                  </a:cubicBezTo>
                  <a:cubicBezTo>
                    <a:pt x="2723" y="4182"/>
                    <a:pt x="2755" y="4182"/>
                    <a:pt x="2787" y="4182"/>
                  </a:cubicBezTo>
                  <a:cubicBezTo>
                    <a:pt x="4571" y="4182"/>
                    <a:pt x="5518" y="2028"/>
                    <a:pt x="4296" y="688"/>
                  </a:cubicBezTo>
                  <a:cubicBezTo>
                    <a:pt x="3894" y="233"/>
                    <a:pt x="3330" y="1"/>
                    <a:pt x="2766"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2"/>
            <p:cNvSpPr/>
            <p:nvPr/>
          </p:nvSpPr>
          <p:spPr>
            <a:xfrm>
              <a:off x="4462475" y="238600"/>
              <a:ext cx="138375" cy="104425"/>
            </a:xfrm>
            <a:custGeom>
              <a:rect b="b" l="l" r="r" t="t"/>
              <a:pathLst>
                <a:path extrusionOk="0" h="4177" w="5535">
                  <a:moveTo>
                    <a:pt x="2779" y="1"/>
                  </a:moveTo>
                  <a:cubicBezTo>
                    <a:pt x="949" y="1"/>
                    <a:pt x="0" y="2195"/>
                    <a:pt x="1279" y="3514"/>
                  </a:cubicBezTo>
                  <a:cubicBezTo>
                    <a:pt x="1680" y="3955"/>
                    <a:pt x="2228" y="4176"/>
                    <a:pt x="2775" y="4176"/>
                  </a:cubicBezTo>
                  <a:cubicBezTo>
                    <a:pt x="3297" y="4176"/>
                    <a:pt x="3818" y="3976"/>
                    <a:pt x="4209" y="3574"/>
                  </a:cubicBezTo>
                  <a:cubicBezTo>
                    <a:pt x="5534" y="2289"/>
                    <a:pt x="4651" y="41"/>
                    <a:pt x="2804" y="1"/>
                  </a:cubicBezTo>
                  <a:cubicBezTo>
                    <a:pt x="2796" y="1"/>
                    <a:pt x="2788" y="1"/>
                    <a:pt x="2779"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2"/>
            <p:cNvSpPr/>
            <p:nvPr/>
          </p:nvSpPr>
          <p:spPr>
            <a:xfrm>
              <a:off x="4827625" y="1700850"/>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2"/>
            <p:cNvSpPr/>
            <p:nvPr/>
          </p:nvSpPr>
          <p:spPr>
            <a:xfrm>
              <a:off x="5203475" y="1335525"/>
              <a:ext cx="110600" cy="103700"/>
            </a:xfrm>
            <a:custGeom>
              <a:rect b="b" l="l" r="r" t="t"/>
              <a:pathLst>
                <a:path extrusionOk="0" h="4148" w="4424">
                  <a:moveTo>
                    <a:pt x="2314" y="0"/>
                  </a:moveTo>
                  <a:cubicBezTo>
                    <a:pt x="1822" y="0"/>
                    <a:pt x="1319" y="180"/>
                    <a:pt x="904" y="583"/>
                  </a:cubicBezTo>
                  <a:cubicBezTo>
                    <a:pt x="41" y="1346"/>
                    <a:pt x="1" y="2691"/>
                    <a:pt x="823" y="3494"/>
                  </a:cubicBezTo>
                  <a:cubicBezTo>
                    <a:pt x="1255" y="3945"/>
                    <a:pt x="1795" y="4148"/>
                    <a:pt x="2323" y="4148"/>
                  </a:cubicBezTo>
                  <a:cubicBezTo>
                    <a:pt x="3369" y="4148"/>
                    <a:pt x="4370" y="3355"/>
                    <a:pt x="4396" y="2129"/>
                  </a:cubicBezTo>
                  <a:cubicBezTo>
                    <a:pt x="4424" y="861"/>
                    <a:pt x="3392" y="0"/>
                    <a:pt x="2314"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2"/>
            <p:cNvSpPr/>
            <p:nvPr/>
          </p:nvSpPr>
          <p:spPr>
            <a:xfrm>
              <a:off x="4097025" y="2795075"/>
              <a:ext cx="139000" cy="104600"/>
            </a:xfrm>
            <a:custGeom>
              <a:rect b="b" l="l" r="r" t="t"/>
              <a:pathLst>
                <a:path extrusionOk="0" h="4184" w="5560">
                  <a:moveTo>
                    <a:pt x="2781" y="1"/>
                  </a:moveTo>
                  <a:cubicBezTo>
                    <a:pt x="2252" y="1"/>
                    <a:pt x="1724" y="211"/>
                    <a:pt x="1325" y="630"/>
                  </a:cubicBezTo>
                  <a:cubicBezTo>
                    <a:pt x="0" y="1935"/>
                    <a:pt x="923" y="4163"/>
                    <a:pt x="2770" y="4183"/>
                  </a:cubicBezTo>
                  <a:cubicBezTo>
                    <a:pt x="4617" y="4183"/>
                    <a:pt x="5560" y="1955"/>
                    <a:pt x="4255" y="650"/>
                  </a:cubicBezTo>
                  <a:cubicBezTo>
                    <a:pt x="3852" y="216"/>
                    <a:pt x="3316" y="1"/>
                    <a:pt x="2781"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2"/>
            <p:cNvSpPr/>
            <p:nvPr/>
          </p:nvSpPr>
          <p:spPr>
            <a:xfrm>
              <a:off x="4462325" y="2429950"/>
              <a:ext cx="138225" cy="104425"/>
            </a:xfrm>
            <a:custGeom>
              <a:rect b="b" l="l" r="r" t="t"/>
              <a:pathLst>
                <a:path extrusionOk="0" h="4177" w="5529">
                  <a:moveTo>
                    <a:pt x="2760" y="0"/>
                  </a:moveTo>
                  <a:cubicBezTo>
                    <a:pt x="2238" y="0"/>
                    <a:pt x="1717" y="201"/>
                    <a:pt x="1325" y="603"/>
                  </a:cubicBezTo>
                  <a:cubicBezTo>
                    <a:pt x="0" y="1888"/>
                    <a:pt x="884" y="4136"/>
                    <a:pt x="2730" y="4176"/>
                  </a:cubicBezTo>
                  <a:cubicBezTo>
                    <a:pt x="2747" y="4176"/>
                    <a:pt x="2763" y="4176"/>
                    <a:pt x="2779" y="4176"/>
                  </a:cubicBezTo>
                  <a:cubicBezTo>
                    <a:pt x="4594" y="4176"/>
                    <a:pt x="5529" y="1976"/>
                    <a:pt x="4256" y="663"/>
                  </a:cubicBezTo>
                  <a:cubicBezTo>
                    <a:pt x="3855" y="221"/>
                    <a:pt x="3307" y="0"/>
                    <a:pt x="276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2"/>
            <p:cNvSpPr/>
            <p:nvPr/>
          </p:nvSpPr>
          <p:spPr>
            <a:xfrm>
              <a:off x="4844500" y="2065900"/>
              <a:ext cx="110100" cy="103350"/>
            </a:xfrm>
            <a:custGeom>
              <a:rect b="b" l="l" r="r" t="t"/>
              <a:pathLst>
                <a:path extrusionOk="0" h="4134" w="4404">
                  <a:moveTo>
                    <a:pt x="2103" y="1"/>
                  </a:moveTo>
                  <a:cubicBezTo>
                    <a:pt x="1027" y="1"/>
                    <a:pt x="1" y="840"/>
                    <a:pt x="28" y="2098"/>
                  </a:cubicBezTo>
                  <a:cubicBezTo>
                    <a:pt x="42" y="3324"/>
                    <a:pt x="1049" y="4134"/>
                    <a:pt x="2099" y="4134"/>
                  </a:cubicBezTo>
                  <a:cubicBezTo>
                    <a:pt x="2614" y="4134"/>
                    <a:pt x="3138" y="3939"/>
                    <a:pt x="3561" y="3503"/>
                  </a:cubicBezTo>
                  <a:cubicBezTo>
                    <a:pt x="4404" y="2700"/>
                    <a:pt x="4384" y="1356"/>
                    <a:pt x="3541" y="593"/>
                  </a:cubicBezTo>
                  <a:cubicBezTo>
                    <a:pt x="3119" y="184"/>
                    <a:pt x="2606" y="1"/>
                    <a:pt x="210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2"/>
            <p:cNvSpPr/>
            <p:nvPr/>
          </p:nvSpPr>
          <p:spPr>
            <a:xfrm>
              <a:off x="5203975" y="1700625"/>
              <a:ext cx="114950" cy="103350"/>
            </a:xfrm>
            <a:custGeom>
              <a:rect b="b" l="l" r="r" t="t"/>
              <a:pathLst>
                <a:path extrusionOk="0" h="4134" w="4598">
                  <a:moveTo>
                    <a:pt x="2303" y="0"/>
                  </a:moveTo>
                  <a:cubicBezTo>
                    <a:pt x="1803" y="0"/>
                    <a:pt x="1302" y="182"/>
                    <a:pt x="904" y="551"/>
                  </a:cubicBezTo>
                  <a:cubicBezTo>
                    <a:pt x="61" y="1314"/>
                    <a:pt x="1" y="2619"/>
                    <a:pt x="783" y="3462"/>
                  </a:cubicBezTo>
                  <a:cubicBezTo>
                    <a:pt x="1197"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2"/>
            <p:cNvSpPr/>
            <p:nvPr/>
          </p:nvSpPr>
          <p:spPr>
            <a:xfrm>
              <a:off x="5557525" y="1335525"/>
              <a:ext cx="138225" cy="104350"/>
            </a:xfrm>
            <a:custGeom>
              <a:rect b="b" l="l" r="r" t="t"/>
              <a:pathLst>
                <a:path extrusionOk="0" h="4174" w="5529">
                  <a:moveTo>
                    <a:pt x="2750" y="1"/>
                  </a:moveTo>
                  <a:cubicBezTo>
                    <a:pt x="936" y="1"/>
                    <a:pt x="1" y="2201"/>
                    <a:pt x="1274" y="3514"/>
                  </a:cubicBezTo>
                  <a:cubicBezTo>
                    <a:pt x="1672" y="3953"/>
                    <a:pt x="2216" y="4174"/>
                    <a:pt x="2760" y="4174"/>
                  </a:cubicBezTo>
                  <a:cubicBezTo>
                    <a:pt x="3285" y="4174"/>
                    <a:pt x="3810" y="3968"/>
                    <a:pt x="4204" y="3554"/>
                  </a:cubicBezTo>
                  <a:cubicBezTo>
                    <a:pt x="5529" y="2269"/>
                    <a:pt x="4646" y="21"/>
                    <a:pt x="2799" y="1"/>
                  </a:cubicBezTo>
                  <a:cubicBezTo>
                    <a:pt x="2783" y="1"/>
                    <a:pt x="2766" y="1"/>
                    <a:pt x="275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2"/>
            <p:cNvSpPr/>
            <p:nvPr/>
          </p:nvSpPr>
          <p:spPr>
            <a:xfrm>
              <a:off x="4462325" y="2795525"/>
              <a:ext cx="138025" cy="104150"/>
            </a:xfrm>
            <a:custGeom>
              <a:rect b="b" l="l" r="r" t="t"/>
              <a:pathLst>
                <a:path extrusionOk="0" h="4166" w="5521">
                  <a:moveTo>
                    <a:pt x="2760" y="0"/>
                  </a:moveTo>
                  <a:cubicBezTo>
                    <a:pt x="2228" y="0"/>
                    <a:pt x="1696" y="211"/>
                    <a:pt x="1305" y="632"/>
                  </a:cubicBezTo>
                  <a:cubicBezTo>
                    <a:pt x="0" y="1917"/>
                    <a:pt x="924" y="4165"/>
                    <a:pt x="2770" y="4165"/>
                  </a:cubicBezTo>
                  <a:cubicBezTo>
                    <a:pt x="4617" y="4165"/>
                    <a:pt x="5520" y="1917"/>
                    <a:pt x="4215" y="632"/>
                  </a:cubicBezTo>
                  <a:cubicBezTo>
                    <a:pt x="3824" y="211"/>
                    <a:pt x="3292" y="0"/>
                    <a:pt x="276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2"/>
            <p:cNvSpPr/>
            <p:nvPr/>
          </p:nvSpPr>
          <p:spPr>
            <a:xfrm>
              <a:off x="4827625"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2"/>
            <p:cNvSpPr/>
            <p:nvPr/>
          </p:nvSpPr>
          <p:spPr>
            <a:xfrm>
              <a:off x="5192425" y="2065050"/>
              <a:ext cx="138100" cy="104525"/>
            </a:xfrm>
            <a:custGeom>
              <a:rect b="b" l="l" r="r" t="t"/>
              <a:pathLst>
                <a:path extrusionOk="0" h="4181" w="5524">
                  <a:moveTo>
                    <a:pt x="2767" y="0"/>
                  </a:moveTo>
                  <a:cubicBezTo>
                    <a:pt x="2261" y="0"/>
                    <a:pt x="1755" y="187"/>
                    <a:pt x="1366" y="567"/>
                  </a:cubicBezTo>
                  <a:cubicBezTo>
                    <a:pt x="1" y="1811"/>
                    <a:pt x="824" y="4099"/>
                    <a:pt x="2670" y="4180"/>
                  </a:cubicBezTo>
                  <a:cubicBezTo>
                    <a:pt x="2695" y="4180"/>
                    <a:pt x="2720" y="4181"/>
                    <a:pt x="2745" y="4181"/>
                  </a:cubicBezTo>
                  <a:cubicBezTo>
                    <a:pt x="4544" y="4181"/>
                    <a:pt x="5524" y="2033"/>
                    <a:pt x="4296" y="687"/>
                  </a:cubicBezTo>
                  <a:cubicBezTo>
                    <a:pt x="3894" y="232"/>
                    <a:pt x="3331" y="0"/>
                    <a:pt x="276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2"/>
            <p:cNvSpPr/>
            <p:nvPr/>
          </p:nvSpPr>
          <p:spPr>
            <a:xfrm>
              <a:off x="5557375"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9" y="4173"/>
                    <a:pt x="2797" y="4173"/>
                    <a:pt x="2805" y="4173"/>
                  </a:cubicBezTo>
                  <a:cubicBezTo>
                    <a:pt x="4652" y="4133"/>
                    <a:pt x="5535" y="1905"/>
                    <a:pt x="4210" y="620"/>
                  </a:cubicBezTo>
                  <a:cubicBezTo>
                    <a:pt x="3816" y="206"/>
                    <a:pt x="3291" y="1"/>
                    <a:pt x="2766"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2"/>
            <p:cNvSpPr/>
            <p:nvPr/>
          </p:nvSpPr>
          <p:spPr>
            <a:xfrm>
              <a:off x="4827125" y="2795025"/>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2"/>
            <p:cNvSpPr/>
            <p:nvPr/>
          </p:nvSpPr>
          <p:spPr>
            <a:xfrm>
              <a:off x="5192725" y="2429950"/>
              <a:ext cx="137725" cy="104425"/>
            </a:xfrm>
            <a:custGeom>
              <a:rect b="b" l="l" r="r" t="t"/>
              <a:pathLst>
                <a:path extrusionOk="0" h="4177" w="5509">
                  <a:moveTo>
                    <a:pt x="2752" y="0"/>
                  </a:moveTo>
                  <a:cubicBezTo>
                    <a:pt x="2207" y="0"/>
                    <a:pt x="1664" y="221"/>
                    <a:pt x="1274" y="663"/>
                  </a:cubicBezTo>
                  <a:cubicBezTo>
                    <a:pt x="0" y="1976"/>
                    <a:pt x="935" y="4176"/>
                    <a:pt x="2750" y="4176"/>
                  </a:cubicBezTo>
                  <a:cubicBezTo>
                    <a:pt x="2766" y="4176"/>
                    <a:pt x="2783" y="4176"/>
                    <a:pt x="2799" y="4176"/>
                  </a:cubicBezTo>
                  <a:cubicBezTo>
                    <a:pt x="4646" y="4136"/>
                    <a:pt x="5509" y="1888"/>
                    <a:pt x="4184" y="603"/>
                  </a:cubicBezTo>
                  <a:cubicBezTo>
                    <a:pt x="3792" y="201"/>
                    <a:pt x="3271" y="0"/>
                    <a:pt x="2752"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2"/>
            <p:cNvSpPr/>
            <p:nvPr/>
          </p:nvSpPr>
          <p:spPr>
            <a:xfrm>
              <a:off x="5557250" y="2065150"/>
              <a:ext cx="138375" cy="104400"/>
            </a:xfrm>
            <a:custGeom>
              <a:rect b="b" l="l" r="r" t="t"/>
              <a:pathLst>
                <a:path extrusionOk="0" h="4176" w="5535">
                  <a:moveTo>
                    <a:pt x="2777" y="0"/>
                  </a:moveTo>
                  <a:cubicBezTo>
                    <a:pt x="2258" y="0"/>
                    <a:pt x="1737" y="201"/>
                    <a:pt x="1345" y="603"/>
                  </a:cubicBezTo>
                  <a:cubicBezTo>
                    <a:pt x="0" y="1887"/>
                    <a:pt x="883" y="4135"/>
                    <a:pt x="2730" y="4176"/>
                  </a:cubicBezTo>
                  <a:cubicBezTo>
                    <a:pt x="2738" y="4176"/>
                    <a:pt x="2747" y="4176"/>
                    <a:pt x="2755" y="4176"/>
                  </a:cubicBezTo>
                  <a:cubicBezTo>
                    <a:pt x="4585" y="4176"/>
                    <a:pt x="5534" y="1982"/>
                    <a:pt x="4255" y="663"/>
                  </a:cubicBezTo>
                  <a:cubicBezTo>
                    <a:pt x="3865" y="221"/>
                    <a:pt x="3322" y="0"/>
                    <a:pt x="277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2"/>
            <p:cNvSpPr/>
            <p:nvPr/>
          </p:nvSpPr>
          <p:spPr>
            <a:xfrm>
              <a:off x="5193000"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2"/>
                    <a:pt x="2828" y="2"/>
                  </a:cubicBezTo>
                  <a:cubicBezTo>
                    <a:pt x="2795" y="1"/>
                    <a:pt x="2762" y="0"/>
                    <a:pt x="273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2"/>
            <p:cNvSpPr/>
            <p:nvPr/>
          </p:nvSpPr>
          <p:spPr>
            <a:xfrm>
              <a:off x="5557250"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7" y="4176"/>
                    <a:pt x="2763" y="4176"/>
                    <a:pt x="2779" y="4176"/>
                  </a:cubicBezTo>
                  <a:cubicBezTo>
                    <a:pt x="4594" y="4176"/>
                    <a:pt x="5549" y="1996"/>
                    <a:pt x="4275" y="663"/>
                  </a:cubicBezTo>
                  <a:cubicBezTo>
                    <a:pt x="3885" y="221"/>
                    <a:pt x="3342" y="0"/>
                    <a:pt x="279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2"/>
            <p:cNvSpPr/>
            <p:nvPr/>
          </p:nvSpPr>
          <p:spPr>
            <a:xfrm>
              <a:off x="5557525"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2"/>
            <p:cNvSpPr/>
            <p:nvPr/>
          </p:nvSpPr>
          <p:spPr>
            <a:xfrm>
              <a:off x="4107050" y="1334900"/>
              <a:ext cx="118450" cy="105375"/>
            </a:xfrm>
            <a:custGeom>
              <a:rect b="b" l="l" r="r" t="t"/>
              <a:pathLst>
                <a:path extrusionOk="0" h="4215" w="4738">
                  <a:moveTo>
                    <a:pt x="2364" y="0"/>
                  </a:moveTo>
                  <a:cubicBezTo>
                    <a:pt x="1893" y="0"/>
                    <a:pt x="1424" y="174"/>
                    <a:pt x="1024" y="528"/>
                  </a:cubicBezTo>
                  <a:cubicBezTo>
                    <a:pt x="121" y="1271"/>
                    <a:pt x="1" y="2615"/>
                    <a:pt x="763" y="3499"/>
                  </a:cubicBezTo>
                  <a:cubicBezTo>
                    <a:pt x="1183" y="3972"/>
                    <a:pt x="1763" y="4214"/>
                    <a:pt x="2345" y="4214"/>
                  </a:cubicBezTo>
                  <a:cubicBezTo>
                    <a:pt x="2849" y="4214"/>
                    <a:pt x="3353" y="4032"/>
                    <a:pt x="3754" y="3659"/>
                  </a:cubicBezTo>
                  <a:cubicBezTo>
                    <a:pt x="4637" y="2937"/>
                    <a:pt x="4737" y="1592"/>
                    <a:pt x="3955" y="749"/>
                  </a:cubicBezTo>
                  <a:cubicBezTo>
                    <a:pt x="3504" y="254"/>
                    <a:pt x="2933" y="0"/>
                    <a:pt x="2364"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2"/>
            <p:cNvSpPr/>
            <p:nvPr/>
          </p:nvSpPr>
          <p:spPr>
            <a:xfrm>
              <a:off x="4108550" y="1700525"/>
              <a:ext cx="110100" cy="103525"/>
            </a:xfrm>
            <a:custGeom>
              <a:rect b="b" l="l" r="r" t="t"/>
              <a:pathLst>
                <a:path extrusionOk="0" h="4141" w="4404">
                  <a:moveTo>
                    <a:pt x="2296" y="1"/>
                  </a:moveTo>
                  <a:cubicBezTo>
                    <a:pt x="1803" y="1"/>
                    <a:pt x="1300" y="178"/>
                    <a:pt x="884" y="575"/>
                  </a:cubicBezTo>
                  <a:cubicBezTo>
                    <a:pt x="21" y="1358"/>
                    <a:pt x="1" y="2703"/>
                    <a:pt x="844" y="3506"/>
                  </a:cubicBezTo>
                  <a:cubicBezTo>
                    <a:pt x="1262" y="3944"/>
                    <a:pt x="1788" y="4141"/>
                    <a:pt x="2306" y="4141"/>
                  </a:cubicBezTo>
                  <a:cubicBezTo>
                    <a:pt x="3352" y="4141"/>
                    <a:pt x="4363" y="3337"/>
                    <a:pt x="4376" y="2101"/>
                  </a:cubicBezTo>
                  <a:cubicBezTo>
                    <a:pt x="4404" y="848"/>
                    <a:pt x="3374" y="1"/>
                    <a:pt x="2296"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2"/>
            <p:cNvSpPr/>
            <p:nvPr/>
          </p:nvSpPr>
          <p:spPr>
            <a:xfrm>
              <a:off x="4479875" y="1335700"/>
              <a:ext cx="109925" cy="103600"/>
            </a:xfrm>
            <a:custGeom>
              <a:rect b="b" l="l" r="r" t="t"/>
              <a:pathLst>
                <a:path extrusionOk="0" h="4144" w="4397">
                  <a:moveTo>
                    <a:pt x="2092" y="1"/>
                  </a:moveTo>
                  <a:cubicBezTo>
                    <a:pt x="1031" y="1"/>
                    <a:pt x="14" y="817"/>
                    <a:pt x="1" y="2062"/>
                  </a:cubicBezTo>
                  <a:cubicBezTo>
                    <a:pt x="1" y="3316"/>
                    <a:pt x="1019" y="4144"/>
                    <a:pt x="2081" y="4144"/>
                  </a:cubicBezTo>
                  <a:cubicBezTo>
                    <a:pt x="2583" y="4144"/>
                    <a:pt x="3095" y="3959"/>
                    <a:pt x="3513" y="3547"/>
                  </a:cubicBezTo>
                  <a:cubicBezTo>
                    <a:pt x="4377" y="2764"/>
                    <a:pt x="4397" y="1419"/>
                    <a:pt x="3554" y="616"/>
                  </a:cubicBezTo>
                  <a:cubicBezTo>
                    <a:pt x="3128" y="191"/>
                    <a:pt x="2605" y="1"/>
                    <a:pt x="2092"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2"/>
            <p:cNvSpPr/>
            <p:nvPr/>
          </p:nvSpPr>
          <p:spPr>
            <a:xfrm>
              <a:off x="4108550" y="2065500"/>
              <a:ext cx="109775" cy="103725"/>
            </a:xfrm>
            <a:custGeom>
              <a:rect b="b" l="l" r="r" t="t"/>
              <a:pathLst>
                <a:path extrusionOk="0" h="4149" w="4391">
                  <a:moveTo>
                    <a:pt x="2289" y="1"/>
                  </a:moveTo>
                  <a:cubicBezTo>
                    <a:pt x="1791" y="1"/>
                    <a:pt x="1283" y="182"/>
                    <a:pt x="864" y="589"/>
                  </a:cubicBezTo>
                  <a:cubicBezTo>
                    <a:pt x="21" y="1372"/>
                    <a:pt x="1" y="2716"/>
                    <a:pt x="844" y="3519"/>
                  </a:cubicBezTo>
                  <a:cubicBezTo>
                    <a:pt x="1266" y="3954"/>
                    <a:pt x="1789" y="4149"/>
                    <a:pt x="2303" y="4149"/>
                  </a:cubicBezTo>
                  <a:cubicBezTo>
                    <a:pt x="3354" y="4149"/>
                    <a:pt x="4363" y="3334"/>
                    <a:pt x="4376" y="2094"/>
                  </a:cubicBezTo>
                  <a:cubicBezTo>
                    <a:pt x="4390" y="846"/>
                    <a:pt x="3363" y="1"/>
                    <a:pt x="2289"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2"/>
            <p:cNvSpPr/>
            <p:nvPr/>
          </p:nvSpPr>
          <p:spPr>
            <a:xfrm>
              <a:off x="4462750" y="1700325"/>
              <a:ext cx="138100" cy="104700"/>
            </a:xfrm>
            <a:custGeom>
              <a:rect b="b" l="l" r="r" t="t"/>
              <a:pathLst>
                <a:path extrusionOk="0" h="4188" w="5524">
                  <a:moveTo>
                    <a:pt x="2759" y="0"/>
                  </a:moveTo>
                  <a:cubicBezTo>
                    <a:pt x="960" y="0"/>
                    <a:pt x="0" y="2147"/>
                    <a:pt x="1228" y="3494"/>
                  </a:cubicBezTo>
                  <a:cubicBezTo>
                    <a:pt x="1627" y="3956"/>
                    <a:pt x="2187" y="4188"/>
                    <a:pt x="2747" y="4188"/>
                  </a:cubicBezTo>
                  <a:cubicBezTo>
                    <a:pt x="3256" y="4188"/>
                    <a:pt x="3766" y="3997"/>
                    <a:pt x="4158" y="3614"/>
                  </a:cubicBezTo>
                  <a:cubicBezTo>
                    <a:pt x="5523" y="2350"/>
                    <a:pt x="4680" y="82"/>
                    <a:pt x="2834" y="1"/>
                  </a:cubicBezTo>
                  <a:cubicBezTo>
                    <a:pt x="2809" y="1"/>
                    <a:pt x="2784" y="0"/>
                    <a:pt x="2759"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2"/>
            <p:cNvSpPr/>
            <p:nvPr/>
          </p:nvSpPr>
          <p:spPr>
            <a:xfrm>
              <a:off x="4827125" y="1335550"/>
              <a:ext cx="138525" cy="104525"/>
            </a:xfrm>
            <a:custGeom>
              <a:rect b="b" l="l" r="r" t="t"/>
              <a:pathLst>
                <a:path extrusionOk="0" h="4181" w="5541">
                  <a:moveTo>
                    <a:pt x="2771" y="0"/>
                  </a:moveTo>
                  <a:cubicBezTo>
                    <a:pt x="924" y="0"/>
                    <a:pt x="1" y="2228"/>
                    <a:pt x="1305" y="3533"/>
                  </a:cubicBezTo>
                  <a:cubicBezTo>
                    <a:pt x="1707" y="3964"/>
                    <a:pt x="2244" y="4180"/>
                    <a:pt x="2778" y="4180"/>
                  </a:cubicBezTo>
                  <a:cubicBezTo>
                    <a:pt x="3312" y="4180"/>
                    <a:pt x="3844" y="3964"/>
                    <a:pt x="4236" y="3533"/>
                  </a:cubicBezTo>
                  <a:cubicBezTo>
                    <a:pt x="5540" y="2228"/>
                    <a:pt x="4617" y="0"/>
                    <a:pt x="277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2"/>
            <p:cNvSpPr/>
            <p:nvPr/>
          </p:nvSpPr>
          <p:spPr>
            <a:xfrm>
              <a:off x="4097525" y="2429975"/>
              <a:ext cx="137950" cy="104425"/>
            </a:xfrm>
            <a:custGeom>
              <a:rect b="b" l="l" r="r" t="t"/>
              <a:pathLst>
                <a:path extrusionOk="0" h="4177" w="5518">
                  <a:moveTo>
                    <a:pt x="2768" y="1"/>
                  </a:moveTo>
                  <a:cubicBezTo>
                    <a:pt x="2262" y="1"/>
                    <a:pt x="1755" y="192"/>
                    <a:pt x="1365" y="582"/>
                  </a:cubicBezTo>
                  <a:cubicBezTo>
                    <a:pt x="0" y="1826"/>
                    <a:pt x="823" y="4094"/>
                    <a:pt x="2690" y="4175"/>
                  </a:cubicBezTo>
                  <a:cubicBezTo>
                    <a:pt x="2723" y="4176"/>
                    <a:pt x="2755" y="4177"/>
                    <a:pt x="2787" y="4177"/>
                  </a:cubicBezTo>
                  <a:cubicBezTo>
                    <a:pt x="4571" y="4177"/>
                    <a:pt x="5518" y="2023"/>
                    <a:pt x="4296" y="702"/>
                  </a:cubicBezTo>
                  <a:cubicBezTo>
                    <a:pt x="3894" y="237"/>
                    <a:pt x="3331" y="1"/>
                    <a:pt x="2768"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2"/>
            <p:cNvSpPr/>
            <p:nvPr/>
          </p:nvSpPr>
          <p:spPr>
            <a:xfrm>
              <a:off x="4479550" y="2065850"/>
              <a:ext cx="110250" cy="103450"/>
            </a:xfrm>
            <a:custGeom>
              <a:rect b="b" l="l" r="r" t="t"/>
              <a:pathLst>
                <a:path extrusionOk="0" h="4138" w="4410">
                  <a:moveTo>
                    <a:pt x="2091" y="0"/>
                  </a:moveTo>
                  <a:cubicBezTo>
                    <a:pt x="1038" y="0"/>
                    <a:pt x="27" y="804"/>
                    <a:pt x="14" y="2040"/>
                  </a:cubicBezTo>
                  <a:cubicBezTo>
                    <a:pt x="0" y="3299"/>
                    <a:pt x="1022" y="4138"/>
                    <a:pt x="2093" y="4138"/>
                  </a:cubicBezTo>
                  <a:cubicBezTo>
                    <a:pt x="2593" y="4138"/>
                    <a:pt x="3105" y="3954"/>
                    <a:pt x="3526" y="3545"/>
                  </a:cubicBezTo>
                  <a:cubicBezTo>
                    <a:pt x="4390" y="2763"/>
                    <a:pt x="4410" y="1418"/>
                    <a:pt x="3567" y="635"/>
                  </a:cubicBezTo>
                  <a:cubicBezTo>
                    <a:pt x="3142" y="197"/>
                    <a:pt x="2611" y="0"/>
                    <a:pt x="209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2"/>
            <p:cNvSpPr/>
            <p:nvPr/>
          </p:nvSpPr>
          <p:spPr>
            <a:xfrm>
              <a:off x="5922550"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2"/>
            <p:cNvSpPr/>
            <p:nvPr/>
          </p:nvSpPr>
          <p:spPr>
            <a:xfrm>
              <a:off x="6288000" y="2430450"/>
              <a:ext cx="138375" cy="104425"/>
            </a:xfrm>
            <a:custGeom>
              <a:rect b="b" l="l" r="r" t="t"/>
              <a:pathLst>
                <a:path extrusionOk="0" h="4177" w="5535">
                  <a:moveTo>
                    <a:pt x="2780" y="1"/>
                  </a:moveTo>
                  <a:cubicBezTo>
                    <a:pt x="950" y="1"/>
                    <a:pt x="1" y="2195"/>
                    <a:pt x="1279" y="3513"/>
                  </a:cubicBezTo>
                  <a:cubicBezTo>
                    <a:pt x="1670" y="3955"/>
                    <a:pt x="2213" y="4176"/>
                    <a:pt x="2760" y="4176"/>
                  </a:cubicBezTo>
                  <a:cubicBezTo>
                    <a:pt x="3282" y="4176"/>
                    <a:pt x="3808" y="3975"/>
                    <a:pt x="4210" y="3574"/>
                  </a:cubicBezTo>
                  <a:cubicBezTo>
                    <a:pt x="5535" y="2289"/>
                    <a:pt x="4651" y="41"/>
                    <a:pt x="2805" y="1"/>
                  </a:cubicBezTo>
                  <a:cubicBezTo>
                    <a:pt x="2796" y="1"/>
                    <a:pt x="2788" y="1"/>
                    <a:pt x="278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2"/>
            <p:cNvSpPr/>
            <p:nvPr/>
          </p:nvSpPr>
          <p:spPr>
            <a:xfrm>
              <a:off x="6287850"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1" y="1917"/>
                    <a:pt x="4216" y="632"/>
                  </a:cubicBezTo>
                  <a:cubicBezTo>
                    <a:pt x="3824" y="211"/>
                    <a:pt x="3293" y="0"/>
                    <a:pt x="276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2"/>
            <p:cNvSpPr/>
            <p:nvPr/>
          </p:nvSpPr>
          <p:spPr>
            <a:xfrm>
              <a:off x="5932575" y="1334900"/>
              <a:ext cx="118450" cy="105375"/>
            </a:xfrm>
            <a:custGeom>
              <a:rect b="b" l="l" r="r" t="t"/>
              <a:pathLst>
                <a:path extrusionOk="0" h="4215" w="4738">
                  <a:moveTo>
                    <a:pt x="2354" y="0"/>
                  </a:moveTo>
                  <a:cubicBezTo>
                    <a:pt x="1884" y="0"/>
                    <a:pt x="1415" y="174"/>
                    <a:pt x="1025" y="528"/>
                  </a:cubicBezTo>
                  <a:cubicBezTo>
                    <a:pt x="10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2"/>
            <p:cNvSpPr/>
            <p:nvPr/>
          </p:nvSpPr>
          <p:spPr>
            <a:xfrm>
              <a:off x="5922825" y="1700325"/>
              <a:ext cx="138250" cy="104425"/>
            </a:xfrm>
            <a:custGeom>
              <a:rect b="b" l="l" r="r" t="t"/>
              <a:pathLst>
                <a:path extrusionOk="0" h="4177" w="5530">
                  <a:moveTo>
                    <a:pt x="2770" y="1"/>
                  </a:moveTo>
                  <a:cubicBezTo>
                    <a:pt x="956" y="1"/>
                    <a:pt x="1" y="2201"/>
                    <a:pt x="1274" y="3514"/>
                  </a:cubicBezTo>
                  <a:cubicBezTo>
                    <a:pt x="1675" y="3956"/>
                    <a:pt x="2223" y="4177"/>
                    <a:pt x="2770" y="4177"/>
                  </a:cubicBezTo>
                  <a:cubicBezTo>
                    <a:pt x="3292" y="4177"/>
                    <a:pt x="3813" y="3976"/>
                    <a:pt x="4205" y="3574"/>
                  </a:cubicBezTo>
                  <a:cubicBezTo>
                    <a:pt x="5529" y="2290"/>
                    <a:pt x="4666" y="41"/>
                    <a:pt x="2820" y="1"/>
                  </a:cubicBezTo>
                  <a:cubicBezTo>
                    <a:pt x="2803" y="1"/>
                    <a:pt x="2787" y="1"/>
                    <a:pt x="277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2"/>
            <p:cNvSpPr/>
            <p:nvPr/>
          </p:nvSpPr>
          <p:spPr>
            <a:xfrm>
              <a:off x="5922700" y="2065650"/>
              <a:ext cx="138375" cy="104350"/>
            </a:xfrm>
            <a:custGeom>
              <a:rect b="b" l="l" r="r" t="t"/>
              <a:pathLst>
                <a:path extrusionOk="0" h="4174" w="5535">
                  <a:moveTo>
                    <a:pt x="2760" y="1"/>
                  </a:moveTo>
                  <a:cubicBezTo>
                    <a:pt x="929" y="1"/>
                    <a:pt x="0" y="2214"/>
                    <a:pt x="1299" y="3513"/>
                  </a:cubicBezTo>
                  <a:cubicBezTo>
                    <a:pt x="1697" y="3952"/>
                    <a:pt x="2241" y="4173"/>
                    <a:pt x="2785" y="4173"/>
                  </a:cubicBezTo>
                  <a:cubicBezTo>
                    <a:pt x="3310" y="4173"/>
                    <a:pt x="3835" y="3967"/>
                    <a:pt x="4230" y="3553"/>
                  </a:cubicBezTo>
                  <a:cubicBezTo>
                    <a:pt x="5534" y="2269"/>
                    <a:pt x="4631" y="21"/>
                    <a:pt x="2784" y="1"/>
                  </a:cubicBezTo>
                  <a:cubicBezTo>
                    <a:pt x="2776" y="1"/>
                    <a:pt x="2768" y="1"/>
                    <a:pt x="276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2"/>
            <p:cNvSpPr/>
            <p:nvPr/>
          </p:nvSpPr>
          <p:spPr>
            <a:xfrm>
              <a:off x="6299900" y="1724425"/>
              <a:ext cx="47700" cy="79325"/>
            </a:xfrm>
            <a:custGeom>
              <a:rect b="b" l="l" r="r" t="t"/>
              <a:pathLst>
                <a:path extrusionOk="0" h="3173" w="1908">
                  <a:moveTo>
                    <a:pt x="542" y="1"/>
                  </a:moveTo>
                  <a:lnTo>
                    <a:pt x="542" y="1"/>
                  </a:lnTo>
                  <a:cubicBezTo>
                    <a:pt x="0" y="784"/>
                    <a:pt x="101" y="1847"/>
                    <a:pt x="763" y="2530"/>
                  </a:cubicBezTo>
                  <a:cubicBezTo>
                    <a:pt x="1064" y="2851"/>
                    <a:pt x="1466" y="3072"/>
                    <a:pt x="1907" y="3172"/>
                  </a:cubicBezTo>
                  <a:cubicBezTo>
                    <a:pt x="1466" y="2108"/>
                    <a:pt x="1004" y="1045"/>
                    <a:pt x="542"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2"/>
            <p:cNvSpPr/>
            <p:nvPr/>
          </p:nvSpPr>
          <p:spPr>
            <a:xfrm>
              <a:off x="5923050" y="2429975"/>
              <a:ext cx="137950" cy="104425"/>
            </a:xfrm>
            <a:custGeom>
              <a:rect b="b" l="l" r="r" t="t"/>
              <a:pathLst>
                <a:path extrusionOk="0" h="4177" w="5518">
                  <a:moveTo>
                    <a:pt x="2766" y="1"/>
                  </a:moveTo>
                  <a:cubicBezTo>
                    <a:pt x="2262" y="1"/>
                    <a:pt x="1755" y="192"/>
                    <a:pt x="1365" y="582"/>
                  </a:cubicBezTo>
                  <a:cubicBezTo>
                    <a:pt x="1" y="1826"/>
                    <a:pt x="823" y="4094"/>
                    <a:pt x="2670" y="4175"/>
                  </a:cubicBezTo>
                  <a:cubicBezTo>
                    <a:pt x="2703" y="4176"/>
                    <a:pt x="2735" y="4177"/>
                    <a:pt x="2768" y="4177"/>
                  </a:cubicBezTo>
                  <a:cubicBezTo>
                    <a:pt x="4552" y="4177"/>
                    <a:pt x="5518" y="2023"/>
                    <a:pt x="4276" y="702"/>
                  </a:cubicBezTo>
                  <a:cubicBezTo>
                    <a:pt x="3885" y="237"/>
                    <a:pt x="3327" y="1"/>
                    <a:pt x="2766"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2"/>
            <p:cNvSpPr/>
            <p:nvPr/>
          </p:nvSpPr>
          <p:spPr>
            <a:xfrm>
              <a:off x="6287350" y="2065075"/>
              <a:ext cx="138375" cy="104475"/>
            </a:xfrm>
            <a:custGeom>
              <a:rect b="b" l="l" r="r" t="t"/>
              <a:pathLst>
                <a:path extrusionOk="0" h="4179" w="5535">
                  <a:moveTo>
                    <a:pt x="2780" y="1"/>
                  </a:moveTo>
                  <a:cubicBezTo>
                    <a:pt x="2260" y="1"/>
                    <a:pt x="1740" y="202"/>
                    <a:pt x="1345" y="606"/>
                  </a:cubicBezTo>
                  <a:cubicBezTo>
                    <a:pt x="1" y="1890"/>
                    <a:pt x="884" y="4138"/>
                    <a:pt x="2751" y="4179"/>
                  </a:cubicBezTo>
                  <a:cubicBezTo>
                    <a:pt x="2759" y="4179"/>
                    <a:pt x="2767" y="4179"/>
                    <a:pt x="2775" y="4179"/>
                  </a:cubicBezTo>
                  <a:cubicBezTo>
                    <a:pt x="4606" y="4179"/>
                    <a:pt x="5535" y="1965"/>
                    <a:pt x="4256" y="646"/>
                  </a:cubicBezTo>
                  <a:cubicBezTo>
                    <a:pt x="3857" y="217"/>
                    <a:pt x="3319" y="1"/>
                    <a:pt x="278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2"/>
            <p:cNvSpPr/>
            <p:nvPr/>
          </p:nvSpPr>
          <p:spPr>
            <a:xfrm>
              <a:off x="1174050" y="3523125"/>
              <a:ext cx="138525" cy="104150"/>
            </a:xfrm>
            <a:custGeom>
              <a:rect b="b" l="l" r="r" t="t"/>
              <a:pathLst>
                <a:path extrusionOk="0" h="4166" w="5541">
                  <a:moveTo>
                    <a:pt x="2763" y="0"/>
                  </a:moveTo>
                  <a:cubicBezTo>
                    <a:pt x="2229" y="0"/>
                    <a:pt x="1697" y="211"/>
                    <a:pt x="1305" y="633"/>
                  </a:cubicBezTo>
                  <a:cubicBezTo>
                    <a:pt x="1" y="1937"/>
                    <a:pt x="924" y="4165"/>
                    <a:pt x="2771" y="4165"/>
                  </a:cubicBezTo>
                  <a:cubicBezTo>
                    <a:pt x="4617" y="4165"/>
                    <a:pt x="5540" y="1937"/>
                    <a:pt x="4236" y="633"/>
                  </a:cubicBezTo>
                  <a:cubicBezTo>
                    <a:pt x="3834" y="211"/>
                    <a:pt x="3297" y="0"/>
                    <a:pt x="2763"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2"/>
            <p:cNvSpPr/>
            <p:nvPr/>
          </p:nvSpPr>
          <p:spPr>
            <a:xfrm>
              <a:off x="1539275" y="3159025"/>
              <a:ext cx="138100" cy="104200"/>
            </a:xfrm>
            <a:custGeom>
              <a:rect b="b" l="l" r="r" t="t"/>
              <a:pathLst>
                <a:path extrusionOk="0" h="4168" w="5524">
                  <a:moveTo>
                    <a:pt x="2740" y="1"/>
                  </a:moveTo>
                  <a:cubicBezTo>
                    <a:pt x="941" y="1"/>
                    <a:pt x="1" y="2168"/>
                    <a:pt x="1248" y="3495"/>
                  </a:cubicBezTo>
                  <a:cubicBezTo>
                    <a:pt x="1654" y="3942"/>
                    <a:pt x="2210" y="4168"/>
                    <a:pt x="2763" y="4168"/>
                  </a:cubicBezTo>
                  <a:cubicBezTo>
                    <a:pt x="3279" y="4168"/>
                    <a:pt x="3792" y="3972"/>
                    <a:pt x="4179" y="3575"/>
                  </a:cubicBezTo>
                  <a:cubicBezTo>
                    <a:pt x="5524" y="2290"/>
                    <a:pt x="4641" y="42"/>
                    <a:pt x="2814" y="2"/>
                  </a:cubicBezTo>
                  <a:cubicBezTo>
                    <a:pt x="2789" y="1"/>
                    <a:pt x="2765" y="1"/>
                    <a:pt x="274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2"/>
            <p:cNvSpPr/>
            <p:nvPr/>
          </p:nvSpPr>
          <p:spPr>
            <a:xfrm>
              <a:off x="1252825" y="3889175"/>
              <a:ext cx="48200" cy="79825"/>
            </a:xfrm>
            <a:custGeom>
              <a:rect b="b" l="l" r="r" t="t"/>
              <a:pathLst>
                <a:path extrusionOk="0" h="3193" w="1928">
                  <a:moveTo>
                    <a:pt x="1" y="1"/>
                  </a:moveTo>
                  <a:lnTo>
                    <a:pt x="1" y="1"/>
                  </a:lnTo>
                  <a:cubicBezTo>
                    <a:pt x="442" y="1065"/>
                    <a:pt x="884" y="2128"/>
                    <a:pt x="1366" y="3192"/>
                  </a:cubicBezTo>
                  <a:cubicBezTo>
                    <a:pt x="1928" y="2369"/>
                    <a:pt x="1787" y="1245"/>
                    <a:pt x="1065" y="583"/>
                  </a:cubicBezTo>
                  <a:cubicBezTo>
                    <a:pt x="764" y="282"/>
                    <a:pt x="402" y="81"/>
                    <a:pt x="1"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2"/>
            <p:cNvSpPr/>
            <p:nvPr/>
          </p:nvSpPr>
          <p:spPr>
            <a:xfrm>
              <a:off x="1550400" y="3523825"/>
              <a:ext cx="114925" cy="103675"/>
            </a:xfrm>
            <a:custGeom>
              <a:rect b="b" l="l" r="r" t="t"/>
              <a:pathLst>
                <a:path extrusionOk="0" h="4147" w="4597">
                  <a:moveTo>
                    <a:pt x="2312" y="1"/>
                  </a:moveTo>
                  <a:cubicBezTo>
                    <a:pt x="1809" y="1"/>
                    <a:pt x="1304" y="182"/>
                    <a:pt x="904" y="544"/>
                  </a:cubicBezTo>
                  <a:cubicBezTo>
                    <a:pt x="61" y="1327"/>
                    <a:pt x="1" y="2632"/>
                    <a:pt x="783" y="3475"/>
                  </a:cubicBezTo>
                  <a:cubicBezTo>
                    <a:pt x="1196" y="3920"/>
                    <a:pt x="1755" y="4147"/>
                    <a:pt x="2314" y="4147"/>
                  </a:cubicBezTo>
                  <a:cubicBezTo>
                    <a:pt x="2815" y="4147"/>
                    <a:pt x="3316" y="3965"/>
                    <a:pt x="3714" y="3595"/>
                  </a:cubicBezTo>
                  <a:cubicBezTo>
                    <a:pt x="4557" y="2833"/>
                    <a:pt x="4597" y="1508"/>
                    <a:pt x="3834" y="665"/>
                  </a:cubicBezTo>
                  <a:cubicBezTo>
                    <a:pt x="3423" y="222"/>
                    <a:pt x="2868" y="1"/>
                    <a:pt x="2312"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2"/>
            <p:cNvSpPr/>
            <p:nvPr/>
          </p:nvSpPr>
          <p:spPr>
            <a:xfrm>
              <a:off x="1903950" y="3158550"/>
              <a:ext cx="138725" cy="104425"/>
            </a:xfrm>
            <a:custGeom>
              <a:rect b="b" l="l" r="r" t="t"/>
              <a:pathLst>
                <a:path extrusionOk="0" h="4177" w="5549">
                  <a:moveTo>
                    <a:pt x="2750" y="1"/>
                  </a:moveTo>
                  <a:cubicBezTo>
                    <a:pt x="936" y="1"/>
                    <a:pt x="1" y="2201"/>
                    <a:pt x="1274" y="3514"/>
                  </a:cubicBezTo>
                  <a:cubicBezTo>
                    <a:pt x="1674" y="3955"/>
                    <a:pt x="2222" y="4176"/>
                    <a:pt x="2770" y="4176"/>
                  </a:cubicBezTo>
                  <a:cubicBezTo>
                    <a:pt x="3291" y="4176"/>
                    <a:pt x="3812" y="3976"/>
                    <a:pt x="4204" y="3574"/>
                  </a:cubicBezTo>
                  <a:cubicBezTo>
                    <a:pt x="5549" y="2289"/>
                    <a:pt x="4646" y="41"/>
                    <a:pt x="2799" y="1"/>
                  </a:cubicBezTo>
                  <a:cubicBezTo>
                    <a:pt x="2783" y="1"/>
                    <a:pt x="2766" y="1"/>
                    <a:pt x="275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2"/>
            <p:cNvSpPr/>
            <p:nvPr/>
          </p:nvSpPr>
          <p:spPr>
            <a:xfrm>
              <a:off x="1538850" y="3888200"/>
              <a:ext cx="137975" cy="104425"/>
            </a:xfrm>
            <a:custGeom>
              <a:rect b="b" l="l" r="r" t="t"/>
              <a:pathLst>
                <a:path extrusionOk="0" h="4177" w="5519">
                  <a:moveTo>
                    <a:pt x="2769" y="0"/>
                  </a:moveTo>
                  <a:cubicBezTo>
                    <a:pt x="2262" y="0"/>
                    <a:pt x="1755" y="192"/>
                    <a:pt x="1366" y="582"/>
                  </a:cubicBezTo>
                  <a:cubicBezTo>
                    <a:pt x="1" y="1826"/>
                    <a:pt x="844" y="4094"/>
                    <a:pt x="2690" y="4175"/>
                  </a:cubicBezTo>
                  <a:cubicBezTo>
                    <a:pt x="2724" y="4176"/>
                    <a:pt x="2756" y="4177"/>
                    <a:pt x="2789" y="4177"/>
                  </a:cubicBezTo>
                  <a:cubicBezTo>
                    <a:pt x="4572" y="4177"/>
                    <a:pt x="5518" y="2043"/>
                    <a:pt x="4296" y="702"/>
                  </a:cubicBezTo>
                  <a:cubicBezTo>
                    <a:pt x="3895" y="237"/>
                    <a:pt x="3332" y="0"/>
                    <a:pt x="2769"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2"/>
            <p:cNvSpPr/>
            <p:nvPr/>
          </p:nvSpPr>
          <p:spPr>
            <a:xfrm>
              <a:off x="1903950"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2"/>
            <p:cNvSpPr/>
            <p:nvPr/>
          </p:nvSpPr>
          <p:spPr>
            <a:xfrm>
              <a:off x="1539000" y="4253475"/>
              <a:ext cx="138375" cy="104400"/>
            </a:xfrm>
            <a:custGeom>
              <a:rect b="b" l="l" r="r" t="t"/>
              <a:pathLst>
                <a:path extrusionOk="0" h="4176" w="5535">
                  <a:moveTo>
                    <a:pt x="2758" y="1"/>
                  </a:moveTo>
                  <a:cubicBezTo>
                    <a:pt x="2213" y="1"/>
                    <a:pt x="1670" y="221"/>
                    <a:pt x="1279" y="663"/>
                  </a:cubicBezTo>
                  <a:cubicBezTo>
                    <a:pt x="1" y="1982"/>
                    <a:pt x="950" y="4176"/>
                    <a:pt x="2780" y="4176"/>
                  </a:cubicBezTo>
                  <a:cubicBezTo>
                    <a:pt x="2788" y="4176"/>
                    <a:pt x="2797" y="4176"/>
                    <a:pt x="2805" y="4176"/>
                  </a:cubicBezTo>
                  <a:cubicBezTo>
                    <a:pt x="4652" y="4136"/>
                    <a:pt x="5535" y="1888"/>
                    <a:pt x="4190" y="603"/>
                  </a:cubicBezTo>
                  <a:cubicBezTo>
                    <a:pt x="3798" y="201"/>
                    <a:pt x="3277" y="1"/>
                    <a:pt x="2758"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2"/>
            <p:cNvSpPr/>
            <p:nvPr/>
          </p:nvSpPr>
          <p:spPr>
            <a:xfrm>
              <a:off x="1903675" y="3888175"/>
              <a:ext cx="138725" cy="104425"/>
            </a:xfrm>
            <a:custGeom>
              <a:rect b="b" l="l" r="r" t="t"/>
              <a:pathLst>
                <a:path extrusionOk="0" h="4177" w="5549">
                  <a:moveTo>
                    <a:pt x="2779" y="0"/>
                  </a:moveTo>
                  <a:cubicBezTo>
                    <a:pt x="2258" y="0"/>
                    <a:pt x="1737" y="201"/>
                    <a:pt x="1345" y="603"/>
                  </a:cubicBezTo>
                  <a:cubicBezTo>
                    <a:pt x="0" y="1887"/>
                    <a:pt x="883" y="4135"/>
                    <a:pt x="2750" y="4176"/>
                  </a:cubicBezTo>
                  <a:cubicBezTo>
                    <a:pt x="2766" y="4176"/>
                    <a:pt x="2783" y="4176"/>
                    <a:pt x="2799" y="4176"/>
                  </a:cubicBezTo>
                  <a:cubicBezTo>
                    <a:pt x="4614" y="4176"/>
                    <a:pt x="5549" y="1976"/>
                    <a:pt x="4275" y="663"/>
                  </a:cubicBezTo>
                  <a:cubicBezTo>
                    <a:pt x="3875" y="221"/>
                    <a:pt x="3327" y="0"/>
                    <a:pt x="2779"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2"/>
            <p:cNvSpPr/>
            <p:nvPr/>
          </p:nvSpPr>
          <p:spPr>
            <a:xfrm>
              <a:off x="1903675" y="4253225"/>
              <a:ext cx="138725" cy="104675"/>
            </a:xfrm>
            <a:custGeom>
              <a:rect b="b" l="l" r="r" t="t"/>
              <a:pathLst>
                <a:path extrusionOk="0" h="4187" w="5549">
                  <a:moveTo>
                    <a:pt x="2775" y="0"/>
                  </a:moveTo>
                  <a:cubicBezTo>
                    <a:pt x="2260" y="0"/>
                    <a:pt x="1742" y="196"/>
                    <a:pt x="1345" y="593"/>
                  </a:cubicBezTo>
                  <a:cubicBezTo>
                    <a:pt x="0" y="1878"/>
                    <a:pt x="883" y="4126"/>
                    <a:pt x="2730" y="4186"/>
                  </a:cubicBezTo>
                  <a:cubicBezTo>
                    <a:pt x="2746" y="4186"/>
                    <a:pt x="2763" y="4186"/>
                    <a:pt x="2779" y="4186"/>
                  </a:cubicBezTo>
                  <a:cubicBezTo>
                    <a:pt x="4594" y="4186"/>
                    <a:pt x="5548" y="2006"/>
                    <a:pt x="4275" y="673"/>
                  </a:cubicBezTo>
                  <a:cubicBezTo>
                    <a:pt x="3880" y="226"/>
                    <a:pt x="3329" y="0"/>
                    <a:pt x="277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2"/>
            <p:cNvSpPr/>
            <p:nvPr/>
          </p:nvSpPr>
          <p:spPr>
            <a:xfrm>
              <a:off x="1903800"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8" y="4176"/>
                    <a:pt x="2797" y="4176"/>
                    <a:pt x="2805" y="4176"/>
                  </a:cubicBezTo>
                  <a:cubicBezTo>
                    <a:pt x="4652" y="4136"/>
                    <a:pt x="5535" y="1888"/>
                    <a:pt x="4210" y="603"/>
                  </a:cubicBezTo>
                  <a:cubicBezTo>
                    <a:pt x="3818" y="202"/>
                    <a:pt x="3297" y="1"/>
                    <a:pt x="2776"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2"/>
            <p:cNvSpPr/>
            <p:nvPr/>
          </p:nvSpPr>
          <p:spPr>
            <a:xfrm>
              <a:off x="1173550" y="3158325"/>
              <a:ext cx="138875" cy="104150"/>
            </a:xfrm>
            <a:custGeom>
              <a:rect b="b" l="l" r="r" t="t"/>
              <a:pathLst>
                <a:path extrusionOk="0" h="4166" w="5555">
                  <a:moveTo>
                    <a:pt x="2791" y="0"/>
                  </a:moveTo>
                  <a:cubicBezTo>
                    <a:pt x="2259" y="0"/>
                    <a:pt x="1727" y="211"/>
                    <a:pt x="1325" y="632"/>
                  </a:cubicBezTo>
                  <a:cubicBezTo>
                    <a:pt x="1" y="1917"/>
                    <a:pt x="924" y="4165"/>
                    <a:pt x="2770" y="4165"/>
                  </a:cubicBezTo>
                  <a:cubicBezTo>
                    <a:pt x="2779" y="4165"/>
                    <a:pt x="2787" y="4165"/>
                    <a:pt x="2795" y="4165"/>
                  </a:cubicBezTo>
                  <a:cubicBezTo>
                    <a:pt x="4625" y="4165"/>
                    <a:pt x="5555" y="1931"/>
                    <a:pt x="4256" y="632"/>
                  </a:cubicBezTo>
                  <a:cubicBezTo>
                    <a:pt x="3854" y="211"/>
                    <a:pt x="3322" y="0"/>
                    <a:pt x="279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2"/>
            <p:cNvSpPr/>
            <p:nvPr/>
          </p:nvSpPr>
          <p:spPr>
            <a:xfrm>
              <a:off x="2999075" y="3523875"/>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2"/>
            <p:cNvSpPr/>
            <p:nvPr/>
          </p:nvSpPr>
          <p:spPr>
            <a:xfrm>
              <a:off x="3364825" y="3159025"/>
              <a:ext cx="138100" cy="104200"/>
            </a:xfrm>
            <a:custGeom>
              <a:rect b="b" l="l" r="r" t="t"/>
              <a:pathLst>
                <a:path extrusionOk="0" h="4168" w="5524">
                  <a:moveTo>
                    <a:pt x="2720" y="1"/>
                  </a:moveTo>
                  <a:cubicBezTo>
                    <a:pt x="921" y="1"/>
                    <a:pt x="0" y="2168"/>
                    <a:pt x="1248" y="3495"/>
                  </a:cubicBezTo>
                  <a:cubicBezTo>
                    <a:pt x="1653" y="3942"/>
                    <a:pt x="2209" y="4168"/>
                    <a:pt x="2763" y="4168"/>
                  </a:cubicBezTo>
                  <a:cubicBezTo>
                    <a:pt x="3278" y="4168"/>
                    <a:pt x="3791" y="3972"/>
                    <a:pt x="4178" y="3575"/>
                  </a:cubicBezTo>
                  <a:cubicBezTo>
                    <a:pt x="5523" y="2290"/>
                    <a:pt x="4640" y="42"/>
                    <a:pt x="2793" y="2"/>
                  </a:cubicBezTo>
                  <a:cubicBezTo>
                    <a:pt x="2769" y="1"/>
                    <a:pt x="2744" y="1"/>
                    <a:pt x="272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2"/>
            <p:cNvSpPr/>
            <p:nvPr/>
          </p:nvSpPr>
          <p:spPr>
            <a:xfrm>
              <a:off x="2268975" y="4618300"/>
              <a:ext cx="138525" cy="104400"/>
            </a:xfrm>
            <a:custGeom>
              <a:rect b="b" l="l" r="r" t="t"/>
              <a:pathLst>
                <a:path extrusionOk="0" h="4176" w="5541">
                  <a:moveTo>
                    <a:pt x="2761" y="0"/>
                  </a:moveTo>
                  <a:cubicBezTo>
                    <a:pt x="2236" y="0"/>
                    <a:pt x="1712" y="206"/>
                    <a:pt x="1325" y="622"/>
                  </a:cubicBezTo>
                  <a:cubicBezTo>
                    <a:pt x="0" y="1927"/>
                    <a:pt x="924" y="4155"/>
                    <a:pt x="2770" y="4175"/>
                  </a:cubicBezTo>
                  <a:cubicBezTo>
                    <a:pt x="4617" y="4175"/>
                    <a:pt x="5540" y="1947"/>
                    <a:pt x="4236" y="642"/>
                  </a:cubicBezTo>
                  <a:cubicBezTo>
                    <a:pt x="3839" y="216"/>
                    <a:pt x="3300" y="0"/>
                    <a:pt x="276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2"/>
            <p:cNvSpPr/>
            <p:nvPr/>
          </p:nvSpPr>
          <p:spPr>
            <a:xfrm>
              <a:off x="2634275" y="4253475"/>
              <a:ext cx="138375" cy="104400"/>
            </a:xfrm>
            <a:custGeom>
              <a:rect b="b" l="l" r="r" t="t"/>
              <a:pathLst>
                <a:path extrusionOk="0" h="4176" w="5535">
                  <a:moveTo>
                    <a:pt x="2768" y="1"/>
                  </a:moveTo>
                  <a:cubicBezTo>
                    <a:pt x="2248" y="1"/>
                    <a:pt x="1727" y="201"/>
                    <a:pt x="1325" y="603"/>
                  </a:cubicBezTo>
                  <a:cubicBezTo>
                    <a:pt x="1" y="1888"/>
                    <a:pt x="884" y="4136"/>
                    <a:pt x="2730" y="4176"/>
                  </a:cubicBezTo>
                  <a:cubicBezTo>
                    <a:pt x="2739" y="4176"/>
                    <a:pt x="2747" y="4176"/>
                    <a:pt x="2755" y="4176"/>
                  </a:cubicBezTo>
                  <a:cubicBezTo>
                    <a:pt x="4586" y="4176"/>
                    <a:pt x="5535" y="1982"/>
                    <a:pt x="4256" y="663"/>
                  </a:cubicBezTo>
                  <a:cubicBezTo>
                    <a:pt x="3855" y="221"/>
                    <a:pt x="3312" y="1"/>
                    <a:pt x="2768"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2"/>
            <p:cNvSpPr/>
            <p:nvPr/>
          </p:nvSpPr>
          <p:spPr>
            <a:xfrm>
              <a:off x="3016300" y="3888925"/>
              <a:ext cx="110275" cy="103625"/>
            </a:xfrm>
            <a:custGeom>
              <a:rect b="b" l="l" r="r" t="t"/>
              <a:pathLst>
                <a:path extrusionOk="0" h="4145" w="4411">
                  <a:moveTo>
                    <a:pt x="2102" y="1"/>
                  </a:moveTo>
                  <a:cubicBezTo>
                    <a:pt x="1031" y="1"/>
                    <a:pt x="1" y="840"/>
                    <a:pt x="14" y="2098"/>
                  </a:cubicBezTo>
                  <a:cubicBezTo>
                    <a:pt x="41" y="3338"/>
                    <a:pt x="1055" y="4144"/>
                    <a:pt x="2108" y="4144"/>
                  </a:cubicBezTo>
                  <a:cubicBezTo>
                    <a:pt x="2622" y="4144"/>
                    <a:pt x="3145" y="3952"/>
                    <a:pt x="3567" y="3523"/>
                  </a:cubicBezTo>
                  <a:cubicBezTo>
                    <a:pt x="4410" y="2720"/>
                    <a:pt x="4390" y="1376"/>
                    <a:pt x="3527" y="593"/>
                  </a:cubicBezTo>
                  <a:cubicBezTo>
                    <a:pt x="3112" y="184"/>
                    <a:pt x="2602" y="1"/>
                    <a:pt x="2102"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2"/>
            <p:cNvSpPr/>
            <p:nvPr/>
          </p:nvSpPr>
          <p:spPr>
            <a:xfrm>
              <a:off x="3375925" y="3523825"/>
              <a:ext cx="114950" cy="103675"/>
            </a:xfrm>
            <a:custGeom>
              <a:rect b="b" l="l" r="r" t="t"/>
              <a:pathLst>
                <a:path extrusionOk="0" h="4147" w="4598">
                  <a:moveTo>
                    <a:pt x="2312" y="1"/>
                  </a:moveTo>
                  <a:cubicBezTo>
                    <a:pt x="1809" y="1"/>
                    <a:pt x="1305" y="182"/>
                    <a:pt x="904" y="544"/>
                  </a:cubicBezTo>
                  <a:cubicBezTo>
                    <a:pt x="61" y="1327"/>
                    <a:pt x="1" y="2632"/>
                    <a:pt x="784" y="3475"/>
                  </a:cubicBezTo>
                  <a:cubicBezTo>
                    <a:pt x="1186" y="3920"/>
                    <a:pt x="1745" y="4147"/>
                    <a:pt x="2307" y="4147"/>
                  </a:cubicBezTo>
                  <a:cubicBezTo>
                    <a:pt x="2810" y="4147"/>
                    <a:pt x="3316" y="3965"/>
                    <a:pt x="3714" y="3595"/>
                  </a:cubicBezTo>
                  <a:cubicBezTo>
                    <a:pt x="4537" y="2833"/>
                    <a:pt x="4597" y="1508"/>
                    <a:pt x="3835" y="665"/>
                  </a:cubicBezTo>
                  <a:cubicBezTo>
                    <a:pt x="3424" y="222"/>
                    <a:pt x="2869" y="1"/>
                    <a:pt x="2312"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2"/>
            <p:cNvSpPr/>
            <p:nvPr/>
          </p:nvSpPr>
          <p:spPr>
            <a:xfrm>
              <a:off x="3729475" y="3158550"/>
              <a:ext cx="138250" cy="104425"/>
            </a:xfrm>
            <a:custGeom>
              <a:rect b="b" l="l" r="r" t="t"/>
              <a:pathLst>
                <a:path extrusionOk="0" h="4177" w="5530">
                  <a:moveTo>
                    <a:pt x="2750" y="1"/>
                  </a:moveTo>
                  <a:cubicBezTo>
                    <a:pt x="936" y="1"/>
                    <a:pt x="1" y="2201"/>
                    <a:pt x="1274" y="3514"/>
                  </a:cubicBezTo>
                  <a:cubicBezTo>
                    <a:pt x="1675" y="3955"/>
                    <a:pt x="2223" y="4176"/>
                    <a:pt x="2770" y="4176"/>
                  </a:cubicBezTo>
                  <a:cubicBezTo>
                    <a:pt x="3292" y="4176"/>
                    <a:pt x="3813" y="3976"/>
                    <a:pt x="4205" y="3574"/>
                  </a:cubicBezTo>
                  <a:cubicBezTo>
                    <a:pt x="5529" y="2289"/>
                    <a:pt x="4646" y="41"/>
                    <a:pt x="2799" y="1"/>
                  </a:cubicBezTo>
                  <a:cubicBezTo>
                    <a:pt x="2783" y="1"/>
                    <a:pt x="2767" y="1"/>
                    <a:pt x="275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2"/>
            <p:cNvSpPr/>
            <p:nvPr/>
          </p:nvSpPr>
          <p:spPr>
            <a:xfrm>
              <a:off x="2634275" y="4618550"/>
              <a:ext cx="138025" cy="104150"/>
            </a:xfrm>
            <a:custGeom>
              <a:rect b="b" l="l" r="r" t="t"/>
              <a:pathLst>
                <a:path extrusionOk="0" h="4166" w="5521">
                  <a:moveTo>
                    <a:pt x="2761" y="0"/>
                  </a:moveTo>
                  <a:cubicBezTo>
                    <a:pt x="2229" y="0"/>
                    <a:pt x="1697" y="211"/>
                    <a:pt x="1305" y="632"/>
                  </a:cubicBezTo>
                  <a:cubicBezTo>
                    <a:pt x="1" y="1937"/>
                    <a:pt x="904" y="4165"/>
                    <a:pt x="2751" y="4165"/>
                  </a:cubicBezTo>
                  <a:cubicBezTo>
                    <a:pt x="4597" y="4165"/>
                    <a:pt x="5520" y="1937"/>
                    <a:pt x="4216" y="632"/>
                  </a:cubicBezTo>
                  <a:cubicBezTo>
                    <a:pt x="3824" y="211"/>
                    <a:pt x="3292" y="0"/>
                    <a:pt x="276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2"/>
            <p:cNvSpPr/>
            <p:nvPr/>
          </p:nvSpPr>
          <p:spPr>
            <a:xfrm>
              <a:off x="2999575" y="4253175"/>
              <a:ext cx="137575" cy="104375"/>
            </a:xfrm>
            <a:custGeom>
              <a:rect b="b" l="l" r="r" t="t"/>
              <a:pathLst>
                <a:path extrusionOk="0" h="4175" w="5503">
                  <a:moveTo>
                    <a:pt x="2746" y="0"/>
                  </a:moveTo>
                  <a:cubicBezTo>
                    <a:pt x="2272" y="0"/>
                    <a:pt x="1799" y="178"/>
                    <a:pt x="1406" y="535"/>
                  </a:cubicBezTo>
                  <a:cubicBezTo>
                    <a:pt x="1" y="1739"/>
                    <a:pt x="764" y="4047"/>
                    <a:pt x="2610" y="4168"/>
                  </a:cubicBezTo>
                  <a:cubicBezTo>
                    <a:pt x="2668" y="4172"/>
                    <a:pt x="2724" y="4174"/>
                    <a:pt x="2780" y="4174"/>
                  </a:cubicBezTo>
                  <a:cubicBezTo>
                    <a:pt x="4522" y="4174"/>
                    <a:pt x="5503" y="2097"/>
                    <a:pt x="4316" y="756"/>
                  </a:cubicBezTo>
                  <a:cubicBezTo>
                    <a:pt x="3880" y="253"/>
                    <a:pt x="3312" y="0"/>
                    <a:pt x="2746"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2"/>
            <p:cNvSpPr/>
            <p:nvPr/>
          </p:nvSpPr>
          <p:spPr>
            <a:xfrm>
              <a:off x="3364400" y="3888200"/>
              <a:ext cx="137950" cy="104425"/>
            </a:xfrm>
            <a:custGeom>
              <a:rect b="b" l="l" r="r" t="t"/>
              <a:pathLst>
                <a:path extrusionOk="0" h="4177" w="5518">
                  <a:moveTo>
                    <a:pt x="2768" y="0"/>
                  </a:moveTo>
                  <a:cubicBezTo>
                    <a:pt x="2262" y="0"/>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0"/>
                    <a:pt x="2768"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2"/>
            <p:cNvSpPr/>
            <p:nvPr/>
          </p:nvSpPr>
          <p:spPr>
            <a:xfrm>
              <a:off x="3729975" y="3523300"/>
              <a:ext cx="137750" cy="103975"/>
            </a:xfrm>
            <a:custGeom>
              <a:rect b="b" l="l" r="r" t="t"/>
              <a:pathLst>
                <a:path extrusionOk="0" h="4159" w="5510">
                  <a:moveTo>
                    <a:pt x="2743" y="1"/>
                  </a:moveTo>
                  <a:cubicBezTo>
                    <a:pt x="2201" y="1"/>
                    <a:pt x="1662" y="217"/>
                    <a:pt x="1274" y="646"/>
                  </a:cubicBezTo>
                  <a:cubicBezTo>
                    <a:pt x="1" y="1959"/>
                    <a:pt x="916" y="4159"/>
                    <a:pt x="2730" y="4159"/>
                  </a:cubicBezTo>
                  <a:cubicBezTo>
                    <a:pt x="2747" y="4159"/>
                    <a:pt x="2763" y="4159"/>
                    <a:pt x="2779" y="4158"/>
                  </a:cubicBezTo>
                  <a:cubicBezTo>
                    <a:pt x="4626" y="4138"/>
                    <a:pt x="5509" y="1890"/>
                    <a:pt x="4185" y="605"/>
                  </a:cubicBezTo>
                  <a:cubicBezTo>
                    <a:pt x="3790" y="201"/>
                    <a:pt x="3266" y="1"/>
                    <a:pt x="274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2"/>
            <p:cNvSpPr/>
            <p:nvPr/>
          </p:nvSpPr>
          <p:spPr>
            <a:xfrm>
              <a:off x="2999575" y="4618050"/>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2"/>
            <p:cNvSpPr/>
            <p:nvPr/>
          </p:nvSpPr>
          <p:spPr>
            <a:xfrm>
              <a:off x="3364525" y="4253475"/>
              <a:ext cx="137875" cy="104400"/>
            </a:xfrm>
            <a:custGeom>
              <a:rect b="b" l="l" r="r" t="t"/>
              <a:pathLst>
                <a:path extrusionOk="0" h="4176" w="5515">
                  <a:moveTo>
                    <a:pt x="2756" y="1"/>
                  </a:moveTo>
                  <a:cubicBezTo>
                    <a:pt x="2208" y="1"/>
                    <a:pt x="1660" y="221"/>
                    <a:pt x="1260" y="663"/>
                  </a:cubicBezTo>
                  <a:cubicBezTo>
                    <a:pt x="1" y="1982"/>
                    <a:pt x="950" y="4176"/>
                    <a:pt x="2780" y="4176"/>
                  </a:cubicBezTo>
                  <a:cubicBezTo>
                    <a:pt x="2789" y="4176"/>
                    <a:pt x="2797" y="4176"/>
                    <a:pt x="2805" y="4176"/>
                  </a:cubicBezTo>
                  <a:cubicBezTo>
                    <a:pt x="4652" y="4136"/>
                    <a:pt x="5515" y="1888"/>
                    <a:pt x="4190" y="603"/>
                  </a:cubicBezTo>
                  <a:cubicBezTo>
                    <a:pt x="3798" y="201"/>
                    <a:pt x="3277" y="1"/>
                    <a:pt x="2756"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2"/>
            <p:cNvSpPr/>
            <p:nvPr/>
          </p:nvSpPr>
          <p:spPr>
            <a:xfrm>
              <a:off x="3729200" y="3888175"/>
              <a:ext cx="138225" cy="104425"/>
            </a:xfrm>
            <a:custGeom>
              <a:rect b="b" l="l" r="r" t="t"/>
              <a:pathLst>
                <a:path extrusionOk="0" h="4177" w="5529">
                  <a:moveTo>
                    <a:pt x="2778" y="0"/>
                  </a:moveTo>
                  <a:cubicBezTo>
                    <a:pt x="2258" y="0"/>
                    <a:pt x="1737" y="201"/>
                    <a:pt x="1345" y="603"/>
                  </a:cubicBezTo>
                  <a:cubicBezTo>
                    <a:pt x="0" y="1887"/>
                    <a:pt x="884" y="4135"/>
                    <a:pt x="2730" y="4176"/>
                  </a:cubicBezTo>
                  <a:cubicBezTo>
                    <a:pt x="2747" y="4176"/>
                    <a:pt x="2763" y="4176"/>
                    <a:pt x="2779" y="4176"/>
                  </a:cubicBezTo>
                  <a:cubicBezTo>
                    <a:pt x="4594" y="4176"/>
                    <a:pt x="5529" y="1976"/>
                    <a:pt x="4256" y="663"/>
                  </a:cubicBezTo>
                  <a:cubicBezTo>
                    <a:pt x="3865" y="221"/>
                    <a:pt x="3322" y="0"/>
                    <a:pt x="2778"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2"/>
            <p:cNvSpPr/>
            <p:nvPr/>
          </p:nvSpPr>
          <p:spPr>
            <a:xfrm>
              <a:off x="3364450" y="4619250"/>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2"/>
            <p:cNvSpPr/>
            <p:nvPr/>
          </p:nvSpPr>
          <p:spPr>
            <a:xfrm>
              <a:off x="3729200" y="4253225"/>
              <a:ext cx="138225" cy="104675"/>
            </a:xfrm>
            <a:custGeom>
              <a:rect b="b" l="l" r="r" t="t"/>
              <a:pathLst>
                <a:path extrusionOk="0" h="4187" w="5529">
                  <a:moveTo>
                    <a:pt x="2769" y="0"/>
                  </a:moveTo>
                  <a:cubicBezTo>
                    <a:pt x="2255" y="0"/>
                    <a:pt x="1742" y="196"/>
                    <a:pt x="1345" y="593"/>
                  </a:cubicBezTo>
                  <a:cubicBezTo>
                    <a:pt x="0" y="1878"/>
                    <a:pt x="864" y="4126"/>
                    <a:pt x="2730" y="4186"/>
                  </a:cubicBezTo>
                  <a:cubicBezTo>
                    <a:pt x="2747" y="4186"/>
                    <a:pt x="2763" y="4186"/>
                    <a:pt x="2780" y="4186"/>
                  </a:cubicBezTo>
                  <a:cubicBezTo>
                    <a:pt x="4594" y="4186"/>
                    <a:pt x="5529" y="2006"/>
                    <a:pt x="4276" y="673"/>
                  </a:cubicBezTo>
                  <a:cubicBezTo>
                    <a:pt x="3870" y="226"/>
                    <a:pt x="3320" y="0"/>
                    <a:pt x="2769"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2"/>
            <p:cNvSpPr/>
            <p:nvPr/>
          </p:nvSpPr>
          <p:spPr>
            <a:xfrm>
              <a:off x="3729850" y="4618275"/>
              <a:ext cx="137875" cy="104425"/>
            </a:xfrm>
            <a:custGeom>
              <a:rect b="b" l="l" r="r" t="t"/>
              <a:pathLst>
                <a:path extrusionOk="0" h="4177" w="5515">
                  <a:moveTo>
                    <a:pt x="2757" y="1"/>
                  </a:moveTo>
                  <a:cubicBezTo>
                    <a:pt x="2213" y="1"/>
                    <a:pt x="1670" y="222"/>
                    <a:pt x="1279" y="663"/>
                  </a:cubicBezTo>
                  <a:cubicBezTo>
                    <a:pt x="0" y="1982"/>
                    <a:pt x="929" y="4176"/>
                    <a:pt x="2760" y="4176"/>
                  </a:cubicBezTo>
                  <a:cubicBezTo>
                    <a:pt x="2768" y="4176"/>
                    <a:pt x="2776" y="4176"/>
                    <a:pt x="2784" y="4176"/>
                  </a:cubicBezTo>
                  <a:cubicBezTo>
                    <a:pt x="4631" y="4136"/>
                    <a:pt x="5514" y="1888"/>
                    <a:pt x="4190" y="603"/>
                  </a:cubicBezTo>
                  <a:cubicBezTo>
                    <a:pt x="3798" y="202"/>
                    <a:pt x="3277" y="1"/>
                    <a:pt x="2757"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2"/>
            <p:cNvSpPr/>
            <p:nvPr/>
          </p:nvSpPr>
          <p:spPr>
            <a:xfrm>
              <a:off x="2279000" y="3158000"/>
              <a:ext cx="118450" cy="105600"/>
            </a:xfrm>
            <a:custGeom>
              <a:rect b="b" l="l" r="r" t="t"/>
              <a:pathLst>
                <a:path extrusionOk="0" h="4224" w="4738">
                  <a:moveTo>
                    <a:pt x="2365" y="1"/>
                  </a:moveTo>
                  <a:cubicBezTo>
                    <a:pt x="1891" y="1"/>
                    <a:pt x="1418" y="179"/>
                    <a:pt x="1024" y="545"/>
                  </a:cubicBezTo>
                  <a:cubicBezTo>
                    <a:pt x="12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2"/>
            <p:cNvSpPr/>
            <p:nvPr/>
          </p:nvSpPr>
          <p:spPr>
            <a:xfrm>
              <a:off x="2280525"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2"/>
            <p:cNvSpPr/>
            <p:nvPr/>
          </p:nvSpPr>
          <p:spPr>
            <a:xfrm>
              <a:off x="2651500" y="3158975"/>
              <a:ext cx="109750" cy="103575"/>
            </a:xfrm>
            <a:custGeom>
              <a:rect b="b" l="l" r="r" t="t"/>
              <a:pathLst>
                <a:path extrusionOk="0" h="4143" w="4390">
                  <a:moveTo>
                    <a:pt x="2096" y="1"/>
                  </a:moveTo>
                  <a:cubicBezTo>
                    <a:pt x="1043" y="1"/>
                    <a:pt x="28" y="821"/>
                    <a:pt x="14" y="2052"/>
                  </a:cubicBezTo>
                  <a:cubicBezTo>
                    <a:pt x="1" y="3305"/>
                    <a:pt x="1023" y="4143"/>
                    <a:pt x="2090" y="4143"/>
                  </a:cubicBezTo>
                  <a:cubicBezTo>
                    <a:pt x="2594" y="4143"/>
                    <a:pt x="3108" y="3956"/>
                    <a:pt x="3527" y="3537"/>
                  </a:cubicBezTo>
                  <a:cubicBezTo>
                    <a:pt x="4390" y="2754"/>
                    <a:pt x="4390" y="1409"/>
                    <a:pt x="3547" y="626"/>
                  </a:cubicBezTo>
                  <a:cubicBezTo>
                    <a:pt x="3127" y="194"/>
                    <a:pt x="2607" y="1"/>
                    <a:pt x="2096"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2"/>
            <p:cNvSpPr/>
            <p:nvPr/>
          </p:nvSpPr>
          <p:spPr>
            <a:xfrm>
              <a:off x="2280525" y="3888925"/>
              <a:ext cx="109750" cy="103625"/>
            </a:xfrm>
            <a:custGeom>
              <a:rect b="b" l="l" r="r" t="t"/>
              <a:pathLst>
                <a:path extrusionOk="0" h="4145" w="4390">
                  <a:moveTo>
                    <a:pt x="2297" y="1"/>
                  </a:moveTo>
                  <a:cubicBezTo>
                    <a:pt x="1796" y="1"/>
                    <a:pt x="1285" y="184"/>
                    <a:pt x="863" y="593"/>
                  </a:cubicBezTo>
                  <a:cubicBezTo>
                    <a:pt x="20" y="1376"/>
                    <a:pt x="0" y="2720"/>
                    <a:pt x="843" y="3523"/>
                  </a:cubicBezTo>
                  <a:cubicBezTo>
                    <a:pt x="1265" y="3952"/>
                    <a:pt x="1788" y="4144"/>
                    <a:pt x="2302" y="4144"/>
                  </a:cubicBezTo>
                  <a:cubicBezTo>
                    <a:pt x="3353" y="4144"/>
                    <a:pt x="4362" y="3338"/>
                    <a:pt x="4376" y="2098"/>
                  </a:cubicBezTo>
                  <a:cubicBezTo>
                    <a:pt x="4389" y="840"/>
                    <a:pt x="3368" y="1"/>
                    <a:pt x="2297"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2"/>
            <p:cNvSpPr/>
            <p:nvPr/>
          </p:nvSpPr>
          <p:spPr>
            <a:xfrm>
              <a:off x="2634825" y="3523825"/>
              <a:ext cx="137975" cy="104425"/>
            </a:xfrm>
            <a:custGeom>
              <a:rect b="b" l="l" r="r" t="t"/>
              <a:pathLst>
                <a:path extrusionOk="0" h="4177" w="5519">
                  <a:moveTo>
                    <a:pt x="2730" y="0"/>
                  </a:moveTo>
                  <a:cubicBezTo>
                    <a:pt x="947" y="0"/>
                    <a:pt x="1" y="2134"/>
                    <a:pt x="1223" y="3475"/>
                  </a:cubicBezTo>
                  <a:cubicBezTo>
                    <a:pt x="1625" y="3940"/>
                    <a:pt x="2188" y="4177"/>
                    <a:pt x="2751" y="4177"/>
                  </a:cubicBezTo>
                  <a:cubicBezTo>
                    <a:pt x="3257" y="4177"/>
                    <a:pt x="3764" y="3985"/>
                    <a:pt x="4154" y="3595"/>
                  </a:cubicBezTo>
                  <a:cubicBezTo>
                    <a:pt x="5519" y="2351"/>
                    <a:pt x="4675" y="83"/>
                    <a:pt x="2829" y="2"/>
                  </a:cubicBezTo>
                  <a:cubicBezTo>
                    <a:pt x="2796" y="1"/>
                    <a:pt x="2763" y="0"/>
                    <a:pt x="273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2"/>
            <p:cNvSpPr/>
            <p:nvPr/>
          </p:nvSpPr>
          <p:spPr>
            <a:xfrm>
              <a:off x="2999075" y="3159075"/>
              <a:ext cx="138525" cy="104650"/>
            </a:xfrm>
            <a:custGeom>
              <a:rect b="b" l="l" r="r" t="t"/>
              <a:pathLst>
                <a:path extrusionOk="0" h="4186" w="5541">
                  <a:moveTo>
                    <a:pt x="2771" y="0"/>
                  </a:moveTo>
                  <a:cubicBezTo>
                    <a:pt x="924" y="0"/>
                    <a:pt x="1" y="2228"/>
                    <a:pt x="1306" y="3553"/>
                  </a:cubicBezTo>
                  <a:cubicBezTo>
                    <a:pt x="1707" y="3974"/>
                    <a:pt x="2244" y="4185"/>
                    <a:pt x="2778" y="4185"/>
                  </a:cubicBezTo>
                  <a:cubicBezTo>
                    <a:pt x="3313" y="4185"/>
                    <a:pt x="3845" y="3974"/>
                    <a:pt x="4236" y="3553"/>
                  </a:cubicBezTo>
                  <a:cubicBezTo>
                    <a:pt x="5541" y="2228"/>
                    <a:pt x="4617" y="0"/>
                    <a:pt x="277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2"/>
            <p:cNvSpPr/>
            <p:nvPr/>
          </p:nvSpPr>
          <p:spPr>
            <a:xfrm>
              <a:off x="2269475" y="4253375"/>
              <a:ext cx="137950" cy="104050"/>
            </a:xfrm>
            <a:custGeom>
              <a:rect b="b" l="l" r="r" t="t"/>
              <a:pathLst>
                <a:path extrusionOk="0" h="4162" w="5518">
                  <a:moveTo>
                    <a:pt x="2754" y="1"/>
                  </a:moveTo>
                  <a:cubicBezTo>
                    <a:pt x="2250" y="1"/>
                    <a:pt x="1744" y="187"/>
                    <a:pt x="1345" y="567"/>
                  </a:cubicBezTo>
                  <a:cubicBezTo>
                    <a:pt x="0" y="1811"/>
                    <a:pt x="823" y="4100"/>
                    <a:pt x="2670" y="4160"/>
                  </a:cubicBezTo>
                  <a:cubicBezTo>
                    <a:pt x="2703" y="4161"/>
                    <a:pt x="2736" y="4162"/>
                    <a:pt x="2768" y="4162"/>
                  </a:cubicBezTo>
                  <a:cubicBezTo>
                    <a:pt x="4553" y="4162"/>
                    <a:pt x="5518" y="2028"/>
                    <a:pt x="4276" y="687"/>
                  </a:cubicBezTo>
                  <a:cubicBezTo>
                    <a:pt x="3874" y="232"/>
                    <a:pt x="3316" y="1"/>
                    <a:pt x="2754"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2"/>
            <p:cNvSpPr/>
            <p:nvPr/>
          </p:nvSpPr>
          <p:spPr>
            <a:xfrm>
              <a:off x="2651500" y="3889000"/>
              <a:ext cx="110250" cy="103725"/>
            </a:xfrm>
            <a:custGeom>
              <a:rect b="b" l="l" r="r" t="t"/>
              <a:pathLst>
                <a:path extrusionOk="0" h="4149" w="4410">
                  <a:moveTo>
                    <a:pt x="2103" y="0"/>
                  </a:moveTo>
                  <a:cubicBezTo>
                    <a:pt x="1046" y="0"/>
                    <a:pt x="28" y="815"/>
                    <a:pt x="14" y="2055"/>
                  </a:cubicBezTo>
                  <a:cubicBezTo>
                    <a:pt x="0" y="3303"/>
                    <a:pt x="1027" y="4148"/>
                    <a:pt x="2102" y="4148"/>
                  </a:cubicBezTo>
                  <a:cubicBezTo>
                    <a:pt x="2599" y="4148"/>
                    <a:pt x="3107" y="3967"/>
                    <a:pt x="3527" y="3560"/>
                  </a:cubicBezTo>
                  <a:cubicBezTo>
                    <a:pt x="4390" y="2778"/>
                    <a:pt x="4410" y="1433"/>
                    <a:pt x="3567" y="630"/>
                  </a:cubicBezTo>
                  <a:cubicBezTo>
                    <a:pt x="3145" y="195"/>
                    <a:pt x="2619" y="0"/>
                    <a:pt x="2103"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2"/>
            <p:cNvSpPr/>
            <p:nvPr/>
          </p:nvSpPr>
          <p:spPr>
            <a:xfrm>
              <a:off x="2999575" y="5350025"/>
              <a:ext cx="138025" cy="104275"/>
            </a:xfrm>
            <a:custGeom>
              <a:rect b="b" l="l" r="r" t="t"/>
              <a:pathLst>
                <a:path extrusionOk="0" h="4171" w="5521">
                  <a:moveTo>
                    <a:pt x="2761" y="1"/>
                  </a:moveTo>
                  <a:cubicBezTo>
                    <a:pt x="2229" y="1"/>
                    <a:pt x="1697" y="207"/>
                    <a:pt x="1306" y="618"/>
                  </a:cubicBezTo>
                  <a:cubicBezTo>
                    <a:pt x="1" y="1923"/>
                    <a:pt x="904" y="4171"/>
                    <a:pt x="2751" y="4171"/>
                  </a:cubicBezTo>
                  <a:cubicBezTo>
                    <a:pt x="4597" y="4171"/>
                    <a:pt x="5521" y="1923"/>
                    <a:pt x="4216" y="618"/>
                  </a:cubicBezTo>
                  <a:cubicBezTo>
                    <a:pt x="3825" y="207"/>
                    <a:pt x="3293" y="1"/>
                    <a:pt x="2761"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2"/>
            <p:cNvSpPr/>
            <p:nvPr/>
          </p:nvSpPr>
          <p:spPr>
            <a:xfrm>
              <a:off x="3364400" y="4985100"/>
              <a:ext cx="138225" cy="104425"/>
            </a:xfrm>
            <a:custGeom>
              <a:rect b="b" l="l" r="r" t="t"/>
              <a:pathLst>
                <a:path extrusionOk="0" h="4177" w="5529">
                  <a:moveTo>
                    <a:pt x="2777" y="0"/>
                  </a:moveTo>
                  <a:cubicBezTo>
                    <a:pt x="2258" y="0"/>
                    <a:pt x="1737" y="201"/>
                    <a:pt x="1345" y="603"/>
                  </a:cubicBezTo>
                  <a:cubicBezTo>
                    <a:pt x="0" y="1867"/>
                    <a:pt x="863" y="4115"/>
                    <a:pt x="2710" y="4176"/>
                  </a:cubicBezTo>
                  <a:cubicBezTo>
                    <a:pt x="2727" y="4176"/>
                    <a:pt x="2743" y="4176"/>
                    <a:pt x="2759" y="4176"/>
                  </a:cubicBezTo>
                  <a:cubicBezTo>
                    <a:pt x="4574" y="4176"/>
                    <a:pt x="5529" y="1996"/>
                    <a:pt x="4255" y="663"/>
                  </a:cubicBezTo>
                  <a:cubicBezTo>
                    <a:pt x="3865" y="221"/>
                    <a:pt x="3322" y="0"/>
                    <a:pt x="277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2"/>
            <p:cNvSpPr/>
            <p:nvPr/>
          </p:nvSpPr>
          <p:spPr>
            <a:xfrm>
              <a:off x="3364400" y="5349925"/>
              <a:ext cx="137950" cy="104425"/>
            </a:xfrm>
            <a:custGeom>
              <a:rect b="b" l="l" r="r" t="t"/>
              <a:pathLst>
                <a:path extrusionOk="0" h="4177" w="5518">
                  <a:moveTo>
                    <a:pt x="2768" y="1"/>
                  </a:moveTo>
                  <a:cubicBezTo>
                    <a:pt x="2262" y="1"/>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1"/>
                    <a:pt x="2768"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2"/>
            <p:cNvSpPr/>
            <p:nvPr/>
          </p:nvSpPr>
          <p:spPr>
            <a:xfrm>
              <a:off x="3729475" y="4985600"/>
              <a:ext cx="138250" cy="104350"/>
            </a:xfrm>
            <a:custGeom>
              <a:rect b="b" l="l" r="r" t="t"/>
              <a:pathLst>
                <a:path extrusionOk="0" h="4174" w="5530">
                  <a:moveTo>
                    <a:pt x="2750" y="0"/>
                  </a:moveTo>
                  <a:cubicBezTo>
                    <a:pt x="936" y="0"/>
                    <a:pt x="1" y="2200"/>
                    <a:pt x="1274" y="3513"/>
                  </a:cubicBezTo>
                  <a:cubicBezTo>
                    <a:pt x="1672" y="3952"/>
                    <a:pt x="2216" y="4173"/>
                    <a:pt x="2760" y="4173"/>
                  </a:cubicBezTo>
                  <a:cubicBezTo>
                    <a:pt x="3285" y="4173"/>
                    <a:pt x="3810" y="3967"/>
                    <a:pt x="4205" y="3553"/>
                  </a:cubicBezTo>
                  <a:cubicBezTo>
                    <a:pt x="5529" y="2269"/>
                    <a:pt x="4646" y="21"/>
                    <a:pt x="2799" y="1"/>
                  </a:cubicBezTo>
                  <a:cubicBezTo>
                    <a:pt x="2783" y="0"/>
                    <a:pt x="2767" y="0"/>
                    <a:pt x="275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2"/>
            <p:cNvSpPr/>
            <p:nvPr/>
          </p:nvSpPr>
          <p:spPr>
            <a:xfrm>
              <a:off x="3729850" y="5349975"/>
              <a:ext cx="137875" cy="104325"/>
            </a:xfrm>
            <a:custGeom>
              <a:rect b="b" l="l" r="r" t="t"/>
              <a:pathLst>
                <a:path extrusionOk="0" h="4173" w="5515">
                  <a:moveTo>
                    <a:pt x="2747" y="0"/>
                  </a:moveTo>
                  <a:cubicBezTo>
                    <a:pt x="2206" y="0"/>
                    <a:pt x="1667" y="221"/>
                    <a:pt x="1279" y="660"/>
                  </a:cubicBezTo>
                  <a:cubicBezTo>
                    <a:pt x="0" y="1979"/>
                    <a:pt x="929" y="4173"/>
                    <a:pt x="2760" y="4173"/>
                  </a:cubicBezTo>
                  <a:cubicBezTo>
                    <a:pt x="2768" y="4173"/>
                    <a:pt x="2776" y="4173"/>
                    <a:pt x="2784" y="4173"/>
                  </a:cubicBezTo>
                  <a:cubicBezTo>
                    <a:pt x="4631" y="4133"/>
                    <a:pt x="5514" y="1905"/>
                    <a:pt x="4190" y="620"/>
                  </a:cubicBezTo>
                  <a:cubicBezTo>
                    <a:pt x="3795" y="206"/>
                    <a:pt x="3270" y="0"/>
                    <a:pt x="274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2"/>
            <p:cNvSpPr/>
            <p:nvPr/>
          </p:nvSpPr>
          <p:spPr>
            <a:xfrm>
              <a:off x="2269475" y="4985175"/>
              <a:ext cx="137700" cy="104450"/>
            </a:xfrm>
            <a:custGeom>
              <a:rect b="b" l="l" r="r" t="t"/>
              <a:pathLst>
                <a:path extrusionOk="0" h="4178" w="5508">
                  <a:moveTo>
                    <a:pt x="2742" y="0"/>
                  </a:moveTo>
                  <a:cubicBezTo>
                    <a:pt x="2270" y="0"/>
                    <a:pt x="1798" y="173"/>
                    <a:pt x="1405" y="519"/>
                  </a:cubicBezTo>
                  <a:cubicBezTo>
                    <a:pt x="0" y="1724"/>
                    <a:pt x="763" y="4032"/>
                    <a:pt x="2610" y="4173"/>
                  </a:cubicBezTo>
                  <a:cubicBezTo>
                    <a:pt x="2659" y="4176"/>
                    <a:pt x="2708" y="4177"/>
                    <a:pt x="2757" y="4177"/>
                  </a:cubicBezTo>
                  <a:cubicBezTo>
                    <a:pt x="4513" y="4177"/>
                    <a:pt x="5507" y="2088"/>
                    <a:pt x="4316" y="740"/>
                  </a:cubicBezTo>
                  <a:cubicBezTo>
                    <a:pt x="3878" y="248"/>
                    <a:pt x="3309" y="0"/>
                    <a:pt x="2742"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2"/>
            <p:cNvSpPr/>
            <p:nvPr/>
          </p:nvSpPr>
          <p:spPr>
            <a:xfrm>
              <a:off x="2634275" y="4985100"/>
              <a:ext cx="138375" cy="104400"/>
            </a:xfrm>
            <a:custGeom>
              <a:rect b="b" l="l" r="r" t="t"/>
              <a:pathLst>
                <a:path extrusionOk="0" h="4176" w="5535">
                  <a:moveTo>
                    <a:pt x="2769" y="1"/>
                  </a:moveTo>
                  <a:cubicBezTo>
                    <a:pt x="2246" y="1"/>
                    <a:pt x="1722" y="206"/>
                    <a:pt x="1325" y="623"/>
                  </a:cubicBezTo>
                  <a:cubicBezTo>
                    <a:pt x="1" y="1907"/>
                    <a:pt x="904" y="4155"/>
                    <a:pt x="2751" y="4176"/>
                  </a:cubicBezTo>
                  <a:cubicBezTo>
                    <a:pt x="2759" y="4176"/>
                    <a:pt x="2767" y="4176"/>
                    <a:pt x="2775" y="4176"/>
                  </a:cubicBezTo>
                  <a:cubicBezTo>
                    <a:pt x="4606" y="4176"/>
                    <a:pt x="5535" y="1962"/>
                    <a:pt x="4236" y="643"/>
                  </a:cubicBezTo>
                  <a:cubicBezTo>
                    <a:pt x="3840" y="216"/>
                    <a:pt x="3305" y="1"/>
                    <a:pt x="2769"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2"/>
            <p:cNvSpPr/>
            <p:nvPr/>
          </p:nvSpPr>
          <p:spPr>
            <a:xfrm>
              <a:off x="2675425" y="5350150"/>
              <a:ext cx="79300" cy="42425"/>
            </a:xfrm>
            <a:custGeom>
              <a:rect b="b" l="l" r="r" t="t"/>
              <a:pathLst>
                <a:path extrusionOk="0" h="1697" w="3172">
                  <a:moveTo>
                    <a:pt x="1128" y="1"/>
                  </a:moveTo>
                  <a:cubicBezTo>
                    <a:pt x="738" y="1"/>
                    <a:pt x="344" y="115"/>
                    <a:pt x="1" y="352"/>
                  </a:cubicBezTo>
                  <a:cubicBezTo>
                    <a:pt x="1044" y="814"/>
                    <a:pt x="2108" y="1275"/>
                    <a:pt x="3172" y="1697"/>
                  </a:cubicBezTo>
                  <a:cubicBezTo>
                    <a:pt x="3092" y="1316"/>
                    <a:pt x="2911" y="974"/>
                    <a:pt x="2650" y="693"/>
                  </a:cubicBezTo>
                  <a:cubicBezTo>
                    <a:pt x="2258" y="242"/>
                    <a:pt x="1696" y="1"/>
                    <a:pt x="1128"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2"/>
            <p:cNvSpPr/>
            <p:nvPr/>
          </p:nvSpPr>
          <p:spPr>
            <a:xfrm>
              <a:off x="2999075" y="4985100"/>
              <a:ext cx="138525" cy="104400"/>
            </a:xfrm>
            <a:custGeom>
              <a:rect b="b" l="l" r="r" t="t"/>
              <a:pathLst>
                <a:path extrusionOk="0" h="4176" w="5541">
                  <a:moveTo>
                    <a:pt x="2762" y="1"/>
                  </a:moveTo>
                  <a:cubicBezTo>
                    <a:pt x="2236" y="1"/>
                    <a:pt x="1712" y="206"/>
                    <a:pt x="1326" y="623"/>
                  </a:cubicBezTo>
                  <a:cubicBezTo>
                    <a:pt x="1" y="1928"/>
                    <a:pt x="924" y="4155"/>
                    <a:pt x="2771" y="4176"/>
                  </a:cubicBezTo>
                  <a:cubicBezTo>
                    <a:pt x="4617" y="4176"/>
                    <a:pt x="5541" y="1948"/>
                    <a:pt x="4236" y="643"/>
                  </a:cubicBezTo>
                  <a:cubicBezTo>
                    <a:pt x="3840" y="216"/>
                    <a:pt x="3300" y="1"/>
                    <a:pt x="2762"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2"/>
            <p:cNvSpPr/>
            <p:nvPr/>
          </p:nvSpPr>
          <p:spPr>
            <a:xfrm>
              <a:off x="4827625" y="3523875"/>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2"/>
            <p:cNvSpPr/>
            <p:nvPr/>
          </p:nvSpPr>
          <p:spPr>
            <a:xfrm>
              <a:off x="5192850" y="3159025"/>
              <a:ext cx="138100" cy="104200"/>
            </a:xfrm>
            <a:custGeom>
              <a:rect b="b" l="l" r="r" t="t"/>
              <a:pathLst>
                <a:path extrusionOk="0" h="4168" w="5524">
                  <a:moveTo>
                    <a:pt x="2721" y="1"/>
                  </a:moveTo>
                  <a:cubicBezTo>
                    <a:pt x="941" y="1"/>
                    <a:pt x="1" y="2168"/>
                    <a:pt x="1248" y="3495"/>
                  </a:cubicBezTo>
                  <a:cubicBezTo>
                    <a:pt x="1654" y="3942"/>
                    <a:pt x="2210" y="4168"/>
                    <a:pt x="2763" y="4168"/>
                  </a:cubicBezTo>
                  <a:cubicBezTo>
                    <a:pt x="3279" y="4168"/>
                    <a:pt x="3792" y="3972"/>
                    <a:pt x="4179" y="3575"/>
                  </a:cubicBezTo>
                  <a:cubicBezTo>
                    <a:pt x="5524" y="2290"/>
                    <a:pt x="4641" y="42"/>
                    <a:pt x="2794" y="2"/>
                  </a:cubicBezTo>
                  <a:cubicBezTo>
                    <a:pt x="2770" y="1"/>
                    <a:pt x="2745" y="1"/>
                    <a:pt x="2721"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2"/>
            <p:cNvSpPr/>
            <p:nvPr/>
          </p:nvSpPr>
          <p:spPr>
            <a:xfrm>
              <a:off x="4097025" y="4618300"/>
              <a:ext cx="139000" cy="104400"/>
            </a:xfrm>
            <a:custGeom>
              <a:rect b="b" l="l" r="r" t="t"/>
              <a:pathLst>
                <a:path extrusionOk="0" h="4176" w="5560">
                  <a:moveTo>
                    <a:pt x="2771" y="0"/>
                  </a:moveTo>
                  <a:cubicBezTo>
                    <a:pt x="2246" y="0"/>
                    <a:pt x="1721" y="206"/>
                    <a:pt x="1325" y="622"/>
                  </a:cubicBezTo>
                  <a:cubicBezTo>
                    <a:pt x="0" y="1927"/>
                    <a:pt x="923" y="4155"/>
                    <a:pt x="2770" y="4175"/>
                  </a:cubicBezTo>
                  <a:cubicBezTo>
                    <a:pt x="4617" y="4175"/>
                    <a:pt x="5560" y="1947"/>
                    <a:pt x="4255" y="642"/>
                  </a:cubicBezTo>
                  <a:cubicBezTo>
                    <a:pt x="3849" y="216"/>
                    <a:pt x="3309" y="0"/>
                    <a:pt x="277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2"/>
            <p:cNvSpPr/>
            <p:nvPr/>
          </p:nvSpPr>
          <p:spPr>
            <a:xfrm>
              <a:off x="4462325" y="4253475"/>
              <a:ext cx="138375" cy="104400"/>
            </a:xfrm>
            <a:custGeom>
              <a:rect b="b" l="l" r="r" t="t"/>
              <a:pathLst>
                <a:path extrusionOk="0" h="4176" w="5535">
                  <a:moveTo>
                    <a:pt x="2760" y="1"/>
                  </a:moveTo>
                  <a:cubicBezTo>
                    <a:pt x="2238" y="1"/>
                    <a:pt x="1717" y="201"/>
                    <a:pt x="1325" y="603"/>
                  </a:cubicBezTo>
                  <a:cubicBezTo>
                    <a:pt x="0" y="1888"/>
                    <a:pt x="884" y="4136"/>
                    <a:pt x="2730" y="4176"/>
                  </a:cubicBezTo>
                  <a:cubicBezTo>
                    <a:pt x="2739" y="4176"/>
                    <a:pt x="2747" y="4176"/>
                    <a:pt x="2755" y="4176"/>
                  </a:cubicBezTo>
                  <a:cubicBezTo>
                    <a:pt x="4585" y="4176"/>
                    <a:pt x="5534" y="1982"/>
                    <a:pt x="4256" y="663"/>
                  </a:cubicBezTo>
                  <a:cubicBezTo>
                    <a:pt x="3855" y="221"/>
                    <a:pt x="3307" y="1"/>
                    <a:pt x="276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2"/>
            <p:cNvSpPr/>
            <p:nvPr/>
          </p:nvSpPr>
          <p:spPr>
            <a:xfrm>
              <a:off x="4844500" y="3888925"/>
              <a:ext cx="110100" cy="103625"/>
            </a:xfrm>
            <a:custGeom>
              <a:rect b="b" l="l" r="r" t="t"/>
              <a:pathLst>
                <a:path extrusionOk="0" h="4145" w="4404">
                  <a:moveTo>
                    <a:pt x="2103" y="1"/>
                  </a:moveTo>
                  <a:cubicBezTo>
                    <a:pt x="1027" y="1"/>
                    <a:pt x="1" y="840"/>
                    <a:pt x="28" y="2098"/>
                  </a:cubicBezTo>
                  <a:cubicBezTo>
                    <a:pt x="42" y="3338"/>
                    <a:pt x="1051" y="4144"/>
                    <a:pt x="2102" y="4144"/>
                  </a:cubicBezTo>
                  <a:cubicBezTo>
                    <a:pt x="2616" y="4144"/>
                    <a:pt x="3139" y="3952"/>
                    <a:pt x="3561" y="3523"/>
                  </a:cubicBezTo>
                  <a:cubicBezTo>
                    <a:pt x="4404" y="2720"/>
                    <a:pt x="4384" y="1376"/>
                    <a:pt x="3541" y="593"/>
                  </a:cubicBezTo>
                  <a:cubicBezTo>
                    <a:pt x="3119" y="184"/>
                    <a:pt x="2606" y="1"/>
                    <a:pt x="210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2"/>
            <p:cNvSpPr/>
            <p:nvPr/>
          </p:nvSpPr>
          <p:spPr>
            <a:xfrm>
              <a:off x="5203975" y="3523825"/>
              <a:ext cx="114950" cy="103675"/>
            </a:xfrm>
            <a:custGeom>
              <a:rect b="b" l="l" r="r" t="t"/>
              <a:pathLst>
                <a:path extrusionOk="0" h="4147" w="4598">
                  <a:moveTo>
                    <a:pt x="2312" y="1"/>
                  </a:moveTo>
                  <a:cubicBezTo>
                    <a:pt x="1809" y="1"/>
                    <a:pt x="1304" y="182"/>
                    <a:pt x="904" y="544"/>
                  </a:cubicBezTo>
                  <a:cubicBezTo>
                    <a:pt x="61" y="1327"/>
                    <a:pt x="1" y="2632"/>
                    <a:pt x="783" y="3475"/>
                  </a:cubicBezTo>
                  <a:cubicBezTo>
                    <a:pt x="1197" y="3920"/>
                    <a:pt x="1755" y="4147"/>
                    <a:pt x="2314" y="4147"/>
                  </a:cubicBezTo>
                  <a:cubicBezTo>
                    <a:pt x="2815" y="4147"/>
                    <a:pt x="3316" y="3965"/>
                    <a:pt x="3714" y="3595"/>
                  </a:cubicBezTo>
                  <a:cubicBezTo>
                    <a:pt x="4557" y="2833"/>
                    <a:pt x="4597" y="1508"/>
                    <a:pt x="3834" y="665"/>
                  </a:cubicBezTo>
                  <a:cubicBezTo>
                    <a:pt x="3423" y="222"/>
                    <a:pt x="2869" y="1"/>
                    <a:pt x="2312"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2"/>
            <p:cNvSpPr/>
            <p:nvPr/>
          </p:nvSpPr>
          <p:spPr>
            <a:xfrm>
              <a:off x="5557525" y="3158550"/>
              <a:ext cx="138225" cy="104425"/>
            </a:xfrm>
            <a:custGeom>
              <a:rect b="b" l="l" r="r" t="t"/>
              <a:pathLst>
                <a:path extrusionOk="0" h="4177" w="5529">
                  <a:moveTo>
                    <a:pt x="2750" y="1"/>
                  </a:moveTo>
                  <a:cubicBezTo>
                    <a:pt x="936" y="1"/>
                    <a:pt x="1" y="2201"/>
                    <a:pt x="1274" y="3514"/>
                  </a:cubicBezTo>
                  <a:cubicBezTo>
                    <a:pt x="1674" y="3955"/>
                    <a:pt x="2222" y="4176"/>
                    <a:pt x="2770" y="4176"/>
                  </a:cubicBezTo>
                  <a:cubicBezTo>
                    <a:pt x="3291" y="4176"/>
                    <a:pt x="3812" y="3976"/>
                    <a:pt x="4204" y="3574"/>
                  </a:cubicBezTo>
                  <a:cubicBezTo>
                    <a:pt x="5529" y="2289"/>
                    <a:pt x="4646" y="41"/>
                    <a:pt x="2799" y="1"/>
                  </a:cubicBezTo>
                  <a:cubicBezTo>
                    <a:pt x="2783" y="1"/>
                    <a:pt x="2766" y="1"/>
                    <a:pt x="275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2"/>
            <p:cNvSpPr/>
            <p:nvPr/>
          </p:nvSpPr>
          <p:spPr>
            <a:xfrm>
              <a:off x="4462325" y="4618550"/>
              <a:ext cx="138025" cy="104150"/>
            </a:xfrm>
            <a:custGeom>
              <a:rect b="b" l="l" r="r" t="t"/>
              <a:pathLst>
                <a:path extrusionOk="0" h="4166" w="5521">
                  <a:moveTo>
                    <a:pt x="2760" y="0"/>
                  </a:moveTo>
                  <a:cubicBezTo>
                    <a:pt x="2228" y="0"/>
                    <a:pt x="1696" y="211"/>
                    <a:pt x="1305" y="632"/>
                  </a:cubicBezTo>
                  <a:cubicBezTo>
                    <a:pt x="0" y="1937"/>
                    <a:pt x="924" y="4165"/>
                    <a:pt x="2770" y="4165"/>
                  </a:cubicBezTo>
                  <a:cubicBezTo>
                    <a:pt x="4617" y="4165"/>
                    <a:pt x="5520" y="1937"/>
                    <a:pt x="4215" y="632"/>
                  </a:cubicBezTo>
                  <a:cubicBezTo>
                    <a:pt x="3824" y="211"/>
                    <a:pt x="3292" y="0"/>
                    <a:pt x="276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2"/>
            <p:cNvSpPr/>
            <p:nvPr/>
          </p:nvSpPr>
          <p:spPr>
            <a:xfrm>
              <a:off x="4827625" y="4253175"/>
              <a:ext cx="137575" cy="104375"/>
            </a:xfrm>
            <a:custGeom>
              <a:rect b="b" l="l" r="r" t="t"/>
              <a:pathLst>
                <a:path extrusionOk="0" h="4175" w="5503">
                  <a:moveTo>
                    <a:pt x="2746" y="0"/>
                  </a:moveTo>
                  <a:cubicBezTo>
                    <a:pt x="2272" y="0"/>
                    <a:pt x="1799" y="178"/>
                    <a:pt x="1406" y="535"/>
                  </a:cubicBezTo>
                  <a:cubicBezTo>
                    <a:pt x="1" y="1739"/>
                    <a:pt x="763" y="4047"/>
                    <a:pt x="2610" y="4168"/>
                  </a:cubicBezTo>
                  <a:cubicBezTo>
                    <a:pt x="2667" y="4172"/>
                    <a:pt x="2724" y="4174"/>
                    <a:pt x="2780" y="4174"/>
                  </a:cubicBezTo>
                  <a:cubicBezTo>
                    <a:pt x="4522" y="4174"/>
                    <a:pt x="5502" y="2097"/>
                    <a:pt x="4316" y="756"/>
                  </a:cubicBezTo>
                  <a:cubicBezTo>
                    <a:pt x="3879" y="253"/>
                    <a:pt x="3312" y="0"/>
                    <a:pt x="2746"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2"/>
            <p:cNvSpPr/>
            <p:nvPr/>
          </p:nvSpPr>
          <p:spPr>
            <a:xfrm>
              <a:off x="5192425" y="3888200"/>
              <a:ext cx="137975" cy="104425"/>
            </a:xfrm>
            <a:custGeom>
              <a:rect b="b" l="l" r="r" t="t"/>
              <a:pathLst>
                <a:path extrusionOk="0" h="4177" w="5519">
                  <a:moveTo>
                    <a:pt x="2769" y="0"/>
                  </a:moveTo>
                  <a:cubicBezTo>
                    <a:pt x="2262" y="0"/>
                    <a:pt x="1756" y="192"/>
                    <a:pt x="1366" y="582"/>
                  </a:cubicBezTo>
                  <a:cubicBezTo>
                    <a:pt x="1" y="1826"/>
                    <a:pt x="824" y="4094"/>
                    <a:pt x="2670" y="4175"/>
                  </a:cubicBezTo>
                  <a:cubicBezTo>
                    <a:pt x="2704" y="4176"/>
                    <a:pt x="2736" y="4177"/>
                    <a:pt x="2769" y="4177"/>
                  </a:cubicBezTo>
                  <a:cubicBezTo>
                    <a:pt x="4553" y="4177"/>
                    <a:pt x="5518" y="2043"/>
                    <a:pt x="4296" y="702"/>
                  </a:cubicBezTo>
                  <a:cubicBezTo>
                    <a:pt x="3895" y="237"/>
                    <a:pt x="3332" y="0"/>
                    <a:pt x="2769"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2"/>
            <p:cNvSpPr/>
            <p:nvPr/>
          </p:nvSpPr>
          <p:spPr>
            <a:xfrm>
              <a:off x="5557525"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2"/>
            <p:cNvSpPr/>
            <p:nvPr/>
          </p:nvSpPr>
          <p:spPr>
            <a:xfrm>
              <a:off x="4827125" y="4618050"/>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2"/>
            <p:cNvSpPr/>
            <p:nvPr/>
          </p:nvSpPr>
          <p:spPr>
            <a:xfrm>
              <a:off x="5192575" y="4253475"/>
              <a:ext cx="137875" cy="104400"/>
            </a:xfrm>
            <a:custGeom>
              <a:rect b="b" l="l" r="r" t="t"/>
              <a:pathLst>
                <a:path extrusionOk="0" h="4176" w="5515">
                  <a:moveTo>
                    <a:pt x="2758" y="1"/>
                  </a:moveTo>
                  <a:cubicBezTo>
                    <a:pt x="2213" y="1"/>
                    <a:pt x="1670" y="221"/>
                    <a:pt x="1280" y="663"/>
                  </a:cubicBezTo>
                  <a:cubicBezTo>
                    <a:pt x="1" y="1982"/>
                    <a:pt x="950" y="4176"/>
                    <a:pt x="2780" y="4176"/>
                  </a:cubicBezTo>
                  <a:cubicBezTo>
                    <a:pt x="2788" y="4176"/>
                    <a:pt x="2797" y="4176"/>
                    <a:pt x="2805" y="4176"/>
                  </a:cubicBezTo>
                  <a:cubicBezTo>
                    <a:pt x="4652" y="4136"/>
                    <a:pt x="5515" y="1888"/>
                    <a:pt x="4190" y="603"/>
                  </a:cubicBezTo>
                  <a:cubicBezTo>
                    <a:pt x="3798" y="201"/>
                    <a:pt x="3277" y="1"/>
                    <a:pt x="2758"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2"/>
            <p:cNvSpPr/>
            <p:nvPr/>
          </p:nvSpPr>
          <p:spPr>
            <a:xfrm>
              <a:off x="5557250" y="3888175"/>
              <a:ext cx="138225" cy="104425"/>
            </a:xfrm>
            <a:custGeom>
              <a:rect b="b" l="l" r="r" t="t"/>
              <a:pathLst>
                <a:path extrusionOk="0" h="4177" w="5529">
                  <a:moveTo>
                    <a:pt x="2777" y="0"/>
                  </a:moveTo>
                  <a:cubicBezTo>
                    <a:pt x="2258" y="0"/>
                    <a:pt x="1737" y="201"/>
                    <a:pt x="1345" y="603"/>
                  </a:cubicBezTo>
                  <a:cubicBezTo>
                    <a:pt x="0" y="1887"/>
                    <a:pt x="883" y="4135"/>
                    <a:pt x="2730" y="4176"/>
                  </a:cubicBezTo>
                  <a:cubicBezTo>
                    <a:pt x="2746" y="4176"/>
                    <a:pt x="2763" y="4176"/>
                    <a:pt x="2779" y="4176"/>
                  </a:cubicBezTo>
                  <a:cubicBezTo>
                    <a:pt x="4594" y="4176"/>
                    <a:pt x="5529" y="1976"/>
                    <a:pt x="4255" y="663"/>
                  </a:cubicBezTo>
                  <a:cubicBezTo>
                    <a:pt x="3865" y="221"/>
                    <a:pt x="3322" y="0"/>
                    <a:pt x="277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2"/>
            <p:cNvSpPr/>
            <p:nvPr/>
          </p:nvSpPr>
          <p:spPr>
            <a:xfrm>
              <a:off x="5193000" y="4619250"/>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3"/>
                    <a:pt x="2828" y="2"/>
                  </a:cubicBezTo>
                  <a:cubicBezTo>
                    <a:pt x="2795" y="1"/>
                    <a:pt x="2762" y="0"/>
                    <a:pt x="273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2"/>
            <p:cNvSpPr/>
            <p:nvPr/>
          </p:nvSpPr>
          <p:spPr>
            <a:xfrm>
              <a:off x="5557250" y="4253225"/>
              <a:ext cx="138725" cy="104675"/>
            </a:xfrm>
            <a:custGeom>
              <a:rect b="b" l="l" r="r" t="t"/>
              <a:pathLst>
                <a:path extrusionOk="0" h="4187" w="5549">
                  <a:moveTo>
                    <a:pt x="2776" y="0"/>
                  </a:moveTo>
                  <a:cubicBezTo>
                    <a:pt x="2260" y="0"/>
                    <a:pt x="1742" y="196"/>
                    <a:pt x="1345" y="593"/>
                  </a:cubicBezTo>
                  <a:cubicBezTo>
                    <a:pt x="0" y="1878"/>
                    <a:pt x="883" y="4126"/>
                    <a:pt x="2730" y="4186"/>
                  </a:cubicBezTo>
                  <a:cubicBezTo>
                    <a:pt x="2747" y="4186"/>
                    <a:pt x="2763" y="4186"/>
                    <a:pt x="2779" y="4186"/>
                  </a:cubicBezTo>
                  <a:cubicBezTo>
                    <a:pt x="4594" y="4186"/>
                    <a:pt x="5549" y="2006"/>
                    <a:pt x="4275" y="673"/>
                  </a:cubicBezTo>
                  <a:cubicBezTo>
                    <a:pt x="3880" y="226"/>
                    <a:pt x="3329" y="0"/>
                    <a:pt x="2776"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2"/>
            <p:cNvSpPr/>
            <p:nvPr/>
          </p:nvSpPr>
          <p:spPr>
            <a:xfrm>
              <a:off x="5557375"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9" y="4176"/>
                    <a:pt x="2797" y="4176"/>
                    <a:pt x="2805" y="4176"/>
                  </a:cubicBezTo>
                  <a:cubicBezTo>
                    <a:pt x="4652" y="4136"/>
                    <a:pt x="5535" y="1888"/>
                    <a:pt x="4210" y="603"/>
                  </a:cubicBezTo>
                  <a:cubicBezTo>
                    <a:pt x="3818" y="202"/>
                    <a:pt x="3297" y="1"/>
                    <a:pt x="2776"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2"/>
            <p:cNvSpPr/>
            <p:nvPr/>
          </p:nvSpPr>
          <p:spPr>
            <a:xfrm>
              <a:off x="4107050" y="3158000"/>
              <a:ext cx="118450" cy="105600"/>
            </a:xfrm>
            <a:custGeom>
              <a:rect b="b" l="l" r="r" t="t"/>
              <a:pathLst>
                <a:path extrusionOk="0" h="4224" w="4738">
                  <a:moveTo>
                    <a:pt x="2375" y="1"/>
                  </a:moveTo>
                  <a:cubicBezTo>
                    <a:pt x="1901" y="1"/>
                    <a:pt x="1427" y="179"/>
                    <a:pt x="1024" y="545"/>
                  </a:cubicBezTo>
                  <a:cubicBezTo>
                    <a:pt x="121" y="1268"/>
                    <a:pt x="1" y="2612"/>
                    <a:pt x="763" y="3516"/>
                  </a:cubicBezTo>
                  <a:cubicBezTo>
                    <a:pt x="1181" y="3986"/>
                    <a:pt x="1758" y="4223"/>
                    <a:pt x="2336" y="4223"/>
                  </a:cubicBezTo>
                  <a:cubicBezTo>
                    <a:pt x="2843" y="4223"/>
                    <a:pt x="3351" y="4042"/>
                    <a:pt x="3754" y="3676"/>
                  </a:cubicBezTo>
                  <a:cubicBezTo>
                    <a:pt x="4637" y="2934"/>
                    <a:pt x="4737" y="1589"/>
                    <a:pt x="3955" y="746"/>
                  </a:cubicBezTo>
                  <a:cubicBezTo>
                    <a:pt x="3507" y="254"/>
                    <a:pt x="2941" y="1"/>
                    <a:pt x="2375"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2"/>
            <p:cNvSpPr/>
            <p:nvPr/>
          </p:nvSpPr>
          <p:spPr>
            <a:xfrm>
              <a:off x="4108550" y="3523750"/>
              <a:ext cx="110100" cy="103350"/>
            </a:xfrm>
            <a:custGeom>
              <a:rect b="b" l="l" r="r" t="t"/>
              <a:pathLst>
                <a:path extrusionOk="0" h="4134" w="4404">
                  <a:moveTo>
                    <a:pt x="2306" y="0"/>
                  </a:moveTo>
                  <a:cubicBezTo>
                    <a:pt x="1809" y="0"/>
                    <a:pt x="1303" y="182"/>
                    <a:pt x="884" y="587"/>
                  </a:cubicBezTo>
                  <a:cubicBezTo>
                    <a:pt x="21" y="1370"/>
                    <a:pt x="1" y="2695"/>
                    <a:pt x="844" y="3498"/>
                  </a:cubicBezTo>
                  <a:cubicBezTo>
                    <a:pt x="1263" y="3937"/>
                    <a:pt x="1790" y="4134"/>
                    <a:pt x="2308" y="4134"/>
                  </a:cubicBezTo>
                  <a:cubicBezTo>
                    <a:pt x="3354" y="4134"/>
                    <a:pt x="4363" y="3334"/>
                    <a:pt x="4376" y="2113"/>
                  </a:cubicBezTo>
                  <a:cubicBezTo>
                    <a:pt x="4404" y="850"/>
                    <a:pt x="3380" y="0"/>
                    <a:pt x="2306"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2"/>
            <p:cNvSpPr/>
            <p:nvPr/>
          </p:nvSpPr>
          <p:spPr>
            <a:xfrm>
              <a:off x="4479875" y="3158975"/>
              <a:ext cx="109925" cy="103575"/>
            </a:xfrm>
            <a:custGeom>
              <a:rect b="b" l="l" r="r" t="t"/>
              <a:pathLst>
                <a:path extrusionOk="0" h="4143" w="4397">
                  <a:moveTo>
                    <a:pt x="2089" y="1"/>
                  </a:moveTo>
                  <a:cubicBezTo>
                    <a:pt x="1029" y="1"/>
                    <a:pt x="14" y="821"/>
                    <a:pt x="1" y="2052"/>
                  </a:cubicBezTo>
                  <a:cubicBezTo>
                    <a:pt x="1" y="3305"/>
                    <a:pt x="1019" y="4143"/>
                    <a:pt x="2081" y="4143"/>
                  </a:cubicBezTo>
                  <a:cubicBezTo>
                    <a:pt x="2583" y="4143"/>
                    <a:pt x="3095" y="3956"/>
                    <a:pt x="3513" y="3537"/>
                  </a:cubicBezTo>
                  <a:cubicBezTo>
                    <a:pt x="4377" y="2754"/>
                    <a:pt x="4397" y="1409"/>
                    <a:pt x="3554" y="626"/>
                  </a:cubicBezTo>
                  <a:cubicBezTo>
                    <a:pt x="3128" y="194"/>
                    <a:pt x="2603" y="1"/>
                    <a:pt x="2089"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2"/>
            <p:cNvSpPr/>
            <p:nvPr/>
          </p:nvSpPr>
          <p:spPr>
            <a:xfrm>
              <a:off x="4108550" y="3888925"/>
              <a:ext cx="109775" cy="103625"/>
            </a:xfrm>
            <a:custGeom>
              <a:rect b="b" l="l" r="r" t="t"/>
              <a:pathLst>
                <a:path extrusionOk="0" h="4145" w="4391">
                  <a:moveTo>
                    <a:pt x="2298" y="1"/>
                  </a:moveTo>
                  <a:cubicBezTo>
                    <a:pt x="1797" y="1"/>
                    <a:pt x="1286" y="184"/>
                    <a:pt x="864" y="593"/>
                  </a:cubicBezTo>
                  <a:cubicBezTo>
                    <a:pt x="21" y="1376"/>
                    <a:pt x="1" y="2720"/>
                    <a:pt x="844" y="3523"/>
                  </a:cubicBezTo>
                  <a:cubicBezTo>
                    <a:pt x="1266" y="3952"/>
                    <a:pt x="1789" y="4144"/>
                    <a:pt x="2303" y="4144"/>
                  </a:cubicBezTo>
                  <a:cubicBezTo>
                    <a:pt x="3353" y="4144"/>
                    <a:pt x="4363" y="3338"/>
                    <a:pt x="4376" y="2098"/>
                  </a:cubicBezTo>
                  <a:cubicBezTo>
                    <a:pt x="4390" y="840"/>
                    <a:pt x="3369" y="1"/>
                    <a:pt x="2298"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2"/>
            <p:cNvSpPr/>
            <p:nvPr/>
          </p:nvSpPr>
          <p:spPr>
            <a:xfrm>
              <a:off x="4462875" y="3523825"/>
              <a:ext cx="137975" cy="104425"/>
            </a:xfrm>
            <a:custGeom>
              <a:rect b="b" l="l" r="r" t="t"/>
              <a:pathLst>
                <a:path extrusionOk="0" h="4177" w="5519">
                  <a:moveTo>
                    <a:pt x="2730" y="0"/>
                  </a:moveTo>
                  <a:cubicBezTo>
                    <a:pt x="947" y="0"/>
                    <a:pt x="1" y="2134"/>
                    <a:pt x="1223" y="3475"/>
                  </a:cubicBezTo>
                  <a:cubicBezTo>
                    <a:pt x="1624" y="3940"/>
                    <a:pt x="2187" y="4177"/>
                    <a:pt x="2750" y="4177"/>
                  </a:cubicBezTo>
                  <a:cubicBezTo>
                    <a:pt x="3257" y="4177"/>
                    <a:pt x="3764" y="3985"/>
                    <a:pt x="4153" y="3595"/>
                  </a:cubicBezTo>
                  <a:cubicBezTo>
                    <a:pt x="5518" y="2351"/>
                    <a:pt x="4675" y="83"/>
                    <a:pt x="2829" y="2"/>
                  </a:cubicBezTo>
                  <a:cubicBezTo>
                    <a:pt x="2796" y="1"/>
                    <a:pt x="2763" y="0"/>
                    <a:pt x="273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2"/>
            <p:cNvSpPr/>
            <p:nvPr/>
          </p:nvSpPr>
          <p:spPr>
            <a:xfrm>
              <a:off x="4827125" y="3159575"/>
              <a:ext cx="138525" cy="104150"/>
            </a:xfrm>
            <a:custGeom>
              <a:rect b="b" l="l" r="r" t="t"/>
              <a:pathLst>
                <a:path extrusionOk="0" h="4166" w="5541">
                  <a:moveTo>
                    <a:pt x="2771" y="0"/>
                  </a:moveTo>
                  <a:cubicBezTo>
                    <a:pt x="924" y="0"/>
                    <a:pt x="1" y="2208"/>
                    <a:pt x="1305" y="3533"/>
                  </a:cubicBezTo>
                  <a:cubicBezTo>
                    <a:pt x="1707" y="3954"/>
                    <a:pt x="2244" y="4165"/>
                    <a:pt x="2778" y="4165"/>
                  </a:cubicBezTo>
                  <a:cubicBezTo>
                    <a:pt x="3312" y="4165"/>
                    <a:pt x="3844" y="3954"/>
                    <a:pt x="4236" y="3533"/>
                  </a:cubicBezTo>
                  <a:cubicBezTo>
                    <a:pt x="5540" y="2208"/>
                    <a:pt x="4617" y="0"/>
                    <a:pt x="277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2"/>
            <p:cNvSpPr/>
            <p:nvPr/>
          </p:nvSpPr>
          <p:spPr>
            <a:xfrm>
              <a:off x="4097525" y="4253375"/>
              <a:ext cx="137950" cy="104550"/>
            </a:xfrm>
            <a:custGeom>
              <a:rect b="b" l="l" r="r" t="t"/>
              <a:pathLst>
                <a:path extrusionOk="0" h="4182" w="5518">
                  <a:moveTo>
                    <a:pt x="2766" y="1"/>
                  </a:moveTo>
                  <a:cubicBezTo>
                    <a:pt x="2260" y="1"/>
                    <a:pt x="1754" y="187"/>
                    <a:pt x="1365" y="567"/>
                  </a:cubicBezTo>
                  <a:cubicBezTo>
                    <a:pt x="0" y="1811"/>
                    <a:pt x="823" y="4100"/>
                    <a:pt x="2690" y="4180"/>
                  </a:cubicBezTo>
                  <a:cubicBezTo>
                    <a:pt x="2723" y="4181"/>
                    <a:pt x="2755" y="4182"/>
                    <a:pt x="2787" y="4182"/>
                  </a:cubicBezTo>
                  <a:cubicBezTo>
                    <a:pt x="4571" y="4182"/>
                    <a:pt x="5518" y="2028"/>
                    <a:pt x="4296" y="687"/>
                  </a:cubicBezTo>
                  <a:cubicBezTo>
                    <a:pt x="3894" y="232"/>
                    <a:pt x="3330" y="1"/>
                    <a:pt x="2766"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2"/>
            <p:cNvSpPr/>
            <p:nvPr/>
          </p:nvSpPr>
          <p:spPr>
            <a:xfrm>
              <a:off x="4474375" y="3888975"/>
              <a:ext cx="114425" cy="103425"/>
            </a:xfrm>
            <a:custGeom>
              <a:rect b="b" l="l" r="r" t="t"/>
              <a:pathLst>
                <a:path extrusionOk="0" h="4137" w="4577">
                  <a:moveTo>
                    <a:pt x="2287" y="1"/>
                  </a:moveTo>
                  <a:cubicBezTo>
                    <a:pt x="1767" y="1"/>
                    <a:pt x="1247" y="197"/>
                    <a:pt x="843" y="591"/>
                  </a:cubicBezTo>
                  <a:cubicBezTo>
                    <a:pt x="20" y="1374"/>
                    <a:pt x="0" y="2698"/>
                    <a:pt x="803" y="3521"/>
                  </a:cubicBezTo>
                  <a:cubicBezTo>
                    <a:pt x="1212" y="3930"/>
                    <a:pt x="1751" y="4136"/>
                    <a:pt x="2291" y="4136"/>
                  </a:cubicBezTo>
                  <a:cubicBezTo>
                    <a:pt x="2810" y="4136"/>
                    <a:pt x="3330" y="3945"/>
                    <a:pt x="3733" y="3561"/>
                  </a:cubicBezTo>
                  <a:cubicBezTo>
                    <a:pt x="4556" y="2759"/>
                    <a:pt x="4577" y="1454"/>
                    <a:pt x="3774" y="631"/>
                  </a:cubicBezTo>
                  <a:cubicBezTo>
                    <a:pt x="3365" y="212"/>
                    <a:pt x="2826" y="1"/>
                    <a:pt x="2287"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2"/>
            <p:cNvSpPr/>
            <p:nvPr/>
          </p:nvSpPr>
          <p:spPr>
            <a:xfrm>
              <a:off x="5932575" y="3158000"/>
              <a:ext cx="118450" cy="105600"/>
            </a:xfrm>
            <a:custGeom>
              <a:rect b="b" l="l" r="r" t="t"/>
              <a:pathLst>
                <a:path extrusionOk="0" h="4224" w="4738">
                  <a:moveTo>
                    <a:pt x="2365" y="1"/>
                  </a:moveTo>
                  <a:cubicBezTo>
                    <a:pt x="1891" y="1"/>
                    <a:pt x="1418" y="179"/>
                    <a:pt x="1025" y="545"/>
                  </a:cubicBezTo>
                  <a:cubicBezTo>
                    <a:pt x="10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2"/>
            <p:cNvSpPr/>
            <p:nvPr/>
          </p:nvSpPr>
          <p:spPr>
            <a:xfrm>
              <a:off x="5934100"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2"/>
            <p:cNvSpPr/>
            <p:nvPr/>
          </p:nvSpPr>
          <p:spPr>
            <a:xfrm>
              <a:off x="6287850" y="3158300"/>
              <a:ext cx="138375" cy="104175"/>
            </a:xfrm>
            <a:custGeom>
              <a:rect b="b" l="l" r="r" t="t"/>
              <a:pathLst>
                <a:path extrusionOk="0" h="4167" w="5535">
                  <a:moveTo>
                    <a:pt x="2769" y="1"/>
                  </a:moveTo>
                  <a:cubicBezTo>
                    <a:pt x="2246" y="1"/>
                    <a:pt x="1722" y="207"/>
                    <a:pt x="1325" y="613"/>
                  </a:cubicBezTo>
                  <a:cubicBezTo>
                    <a:pt x="1" y="1898"/>
                    <a:pt x="904" y="4146"/>
                    <a:pt x="2751" y="4166"/>
                  </a:cubicBezTo>
                  <a:cubicBezTo>
                    <a:pt x="2759" y="4166"/>
                    <a:pt x="2767" y="4166"/>
                    <a:pt x="2775" y="4166"/>
                  </a:cubicBezTo>
                  <a:cubicBezTo>
                    <a:pt x="4606" y="4166"/>
                    <a:pt x="5535" y="1952"/>
                    <a:pt x="4236" y="653"/>
                  </a:cubicBezTo>
                  <a:cubicBezTo>
                    <a:pt x="3840" y="217"/>
                    <a:pt x="3305" y="1"/>
                    <a:pt x="2769"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2"/>
            <p:cNvSpPr/>
            <p:nvPr/>
          </p:nvSpPr>
          <p:spPr>
            <a:xfrm>
              <a:off x="5922550" y="3888225"/>
              <a:ext cx="138375" cy="104350"/>
            </a:xfrm>
            <a:custGeom>
              <a:rect b="b" l="l" r="r" t="t"/>
              <a:pathLst>
                <a:path extrusionOk="0" h="4174" w="5535">
                  <a:moveTo>
                    <a:pt x="2770" y="1"/>
                  </a:moveTo>
                  <a:cubicBezTo>
                    <a:pt x="2245" y="1"/>
                    <a:pt x="1720" y="207"/>
                    <a:pt x="1325" y="621"/>
                  </a:cubicBezTo>
                  <a:cubicBezTo>
                    <a:pt x="0" y="1905"/>
                    <a:pt x="904" y="4153"/>
                    <a:pt x="2750" y="4174"/>
                  </a:cubicBezTo>
                  <a:cubicBezTo>
                    <a:pt x="2759" y="4174"/>
                    <a:pt x="2767" y="4174"/>
                    <a:pt x="2775" y="4174"/>
                  </a:cubicBezTo>
                  <a:cubicBezTo>
                    <a:pt x="4605" y="4174"/>
                    <a:pt x="5535" y="1960"/>
                    <a:pt x="4256" y="661"/>
                  </a:cubicBezTo>
                  <a:cubicBezTo>
                    <a:pt x="3857" y="222"/>
                    <a:pt x="3314" y="1"/>
                    <a:pt x="277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2"/>
            <p:cNvSpPr/>
            <p:nvPr/>
          </p:nvSpPr>
          <p:spPr>
            <a:xfrm>
              <a:off x="6287850" y="3523250"/>
              <a:ext cx="137975" cy="104575"/>
            </a:xfrm>
            <a:custGeom>
              <a:rect b="b" l="l" r="r" t="t"/>
              <a:pathLst>
                <a:path extrusionOk="0" h="4183" w="5519">
                  <a:moveTo>
                    <a:pt x="2764" y="1"/>
                  </a:moveTo>
                  <a:cubicBezTo>
                    <a:pt x="2261" y="1"/>
                    <a:pt x="1755" y="188"/>
                    <a:pt x="1366" y="567"/>
                  </a:cubicBezTo>
                  <a:cubicBezTo>
                    <a:pt x="1" y="1812"/>
                    <a:pt x="824" y="4100"/>
                    <a:pt x="2670" y="4180"/>
                  </a:cubicBezTo>
                  <a:cubicBezTo>
                    <a:pt x="2703" y="4182"/>
                    <a:pt x="2736" y="4182"/>
                    <a:pt x="2768" y="4182"/>
                  </a:cubicBezTo>
                  <a:cubicBezTo>
                    <a:pt x="4553" y="4182"/>
                    <a:pt x="5518" y="2028"/>
                    <a:pt x="4276" y="688"/>
                  </a:cubicBezTo>
                  <a:cubicBezTo>
                    <a:pt x="3885" y="233"/>
                    <a:pt x="3326" y="1"/>
                    <a:pt x="2764"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2"/>
            <p:cNvSpPr/>
            <p:nvPr/>
          </p:nvSpPr>
          <p:spPr>
            <a:xfrm>
              <a:off x="5923050" y="4253375"/>
              <a:ext cx="137950" cy="104550"/>
            </a:xfrm>
            <a:custGeom>
              <a:rect b="b" l="l" r="r" t="t"/>
              <a:pathLst>
                <a:path extrusionOk="0" h="4182" w="5518">
                  <a:moveTo>
                    <a:pt x="2764" y="1"/>
                  </a:moveTo>
                  <a:cubicBezTo>
                    <a:pt x="2260" y="1"/>
                    <a:pt x="1755" y="187"/>
                    <a:pt x="1365" y="567"/>
                  </a:cubicBezTo>
                  <a:cubicBezTo>
                    <a:pt x="1" y="1811"/>
                    <a:pt x="823" y="4100"/>
                    <a:pt x="2670" y="4180"/>
                  </a:cubicBezTo>
                  <a:cubicBezTo>
                    <a:pt x="2703" y="4181"/>
                    <a:pt x="2735" y="4182"/>
                    <a:pt x="2768" y="4182"/>
                  </a:cubicBezTo>
                  <a:cubicBezTo>
                    <a:pt x="4552" y="4182"/>
                    <a:pt x="5518" y="2028"/>
                    <a:pt x="4276" y="687"/>
                  </a:cubicBezTo>
                  <a:cubicBezTo>
                    <a:pt x="3884" y="232"/>
                    <a:pt x="3326" y="1"/>
                    <a:pt x="2764"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2"/>
            <p:cNvSpPr/>
            <p:nvPr/>
          </p:nvSpPr>
          <p:spPr>
            <a:xfrm>
              <a:off x="6299400" y="3889675"/>
              <a:ext cx="47700" cy="79325"/>
            </a:xfrm>
            <a:custGeom>
              <a:rect b="b" l="l" r="r" t="t"/>
              <a:pathLst>
                <a:path extrusionOk="0" h="3173" w="1908">
                  <a:moveTo>
                    <a:pt x="1907" y="1"/>
                  </a:moveTo>
                  <a:lnTo>
                    <a:pt x="1907" y="1"/>
                  </a:lnTo>
                  <a:cubicBezTo>
                    <a:pt x="1526" y="81"/>
                    <a:pt x="1144" y="282"/>
                    <a:pt x="863" y="563"/>
                  </a:cubicBezTo>
                  <a:cubicBezTo>
                    <a:pt x="121" y="1245"/>
                    <a:pt x="0" y="2349"/>
                    <a:pt x="562" y="3172"/>
                  </a:cubicBezTo>
                  <a:cubicBezTo>
                    <a:pt x="1024" y="2128"/>
                    <a:pt x="1486" y="1065"/>
                    <a:pt x="1907"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2"/>
            <p:cNvSpPr/>
            <p:nvPr/>
          </p:nvSpPr>
          <p:spPr>
            <a:xfrm>
              <a:off x="4845200" y="5350075"/>
              <a:ext cx="79300" cy="43000"/>
            </a:xfrm>
            <a:custGeom>
              <a:rect b="b" l="l" r="r" t="t"/>
              <a:pathLst>
                <a:path extrusionOk="0" h="1720" w="3172">
                  <a:moveTo>
                    <a:pt x="2042" y="1"/>
                  </a:moveTo>
                  <a:cubicBezTo>
                    <a:pt x="1510" y="1"/>
                    <a:pt x="983" y="212"/>
                    <a:pt x="602" y="616"/>
                  </a:cubicBezTo>
                  <a:cubicBezTo>
                    <a:pt x="301" y="917"/>
                    <a:pt x="80" y="1299"/>
                    <a:pt x="0" y="1720"/>
                  </a:cubicBezTo>
                  <a:cubicBezTo>
                    <a:pt x="1064" y="1278"/>
                    <a:pt x="2128" y="817"/>
                    <a:pt x="3172" y="355"/>
                  </a:cubicBezTo>
                  <a:cubicBezTo>
                    <a:pt x="2830" y="116"/>
                    <a:pt x="2435" y="1"/>
                    <a:pt x="2042"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2"/>
            <p:cNvSpPr/>
            <p:nvPr/>
          </p:nvSpPr>
          <p:spPr>
            <a:xfrm>
              <a:off x="5192425" y="4985100"/>
              <a:ext cx="138250" cy="104425"/>
            </a:xfrm>
            <a:custGeom>
              <a:rect b="b" l="l" r="r" t="t"/>
              <a:pathLst>
                <a:path extrusionOk="0" h="4177" w="5530">
                  <a:moveTo>
                    <a:pt x="2780" y="0"/>
                  </a:moveTo>
                  <a:cubicBezTo>
                    <a:pt x="2259" y="0"/>
                    <a:pt x="1738" y="201"/>
                    <a:pt x="1346" y="603"/>
                  </a:cubicBezTo>
                  <a:cubicBezTo>
                    <a:pt x="1" y="1867"/>
                    <a:pt x="864" y="4115"/>
                    <a:pt x="2711" y="4176"/>
                  </a:cubicBezTo>
                  <a:cubicBezTo>
                    <a:pt x="2727" y="4176"/>
                    <a:pt x="2744" y="4176"/>
                    <a:pt x="2760" y="4176"/>
                  </a:cubicBezTo>
                  <a:cubicBezTo>
                    <a:pt x="4575" y="4176"/>
                    <a:pt x="5529" y="1996"/>
                    <a:pt x="4276" y="663"/>
                  </a:cubicBezTo>
                  <a:cubicBezTo>
                    <a:pt x="3876" y="221"/>
                    <a:pt x="3328" y="0"/>
                    <a:pt x="278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2"/>
            <p:cNvSpPr/>
            <p:nvPr/>
          </p:nvSpPr>
          <p:spPr>
            <a:xfrm>
              <a:off x="4107050" y="4984950"/>
              <a:ext cx="118450" cy="105375"/>
            </a:xfrm>
            <a:custGeom>
              <a:rect b="b" l="l" r="r" t="t"/>
              <a:pathLst>
                <a:path extrusionOk="0" h="4215" w="4738">
                  <a:moveTo>
                    <a:pt x="2364" y="1"/>
                  </a:moveTo>
                  <a:cubicBezTo>
                    <a:pt x="1893" y="1"/>
                    <a:pt x="1424" y="174"/>
                    <a:pt x="1024" y="528"/>
                  </a:cubicBezTo>
                  <a:cubicBezTo>
                    <a:pt x="121" y="1271"/>
                    <a:pt x="1" y="2616"/>
                    <a:pt x="763" y="3499"/>
                  </a:cubicBezTo>
                  <a:cubicBezTo>
                    <a:pt x="1183" y="3972"/>
                    <a:pt x="1763" y="4215"/>
                    <a:pt x="2345" y="4215"/>
                  </a:cubicBezTo>
                  <a:cubicBezTo>
                    <a:pt x="2849" y="4215"/>
                    <a:pt x="3353" y="4032"/>
                    <a:pt x="3754" y="3660"/>
                  </a:cubicBezTo>
                  <a:cubicBezTo>
                    <a:pt x="4637" y="2937"/>
                    <a:pt x="4737" y="1592"/>
                    <a:pt x="3955" y="749"/>
                  </a:cubicBezTo>
                  <a:cubicBezTo>
                    <a:pt x="3504" y="255"/>
                    <a:pt x="2933" y="1"/>
                    <a:pt x="2364"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2"/>
            <p:cNvSpPr/>
            <p:nvPr/>
          </p:nvSpPr>
          <p:spPr>
            <a:xfrm>
              <a:off x="4097025" y="5349900"/>
              <a:ext cx="138725" cy="104425"/>
            </a:xfrm>
            <a:custGeom>
              <a:rect b="b" l="l" r="r" t="t"/>
              <a:pathLst>
                <a:path extrusionOk="0" h="4177" w="5549">
                  <a:moveTo>
                    <a:pt x="2780" y="0"/>
                  </a:moveTo>
                  <a:cubicBezTo>
                    <a:pt x="2258" y="0"/>
                    <a:pt x="1737" y="201"/>
                    <a:pt x="1345" y="603"/>
                  </a:cubicBezTo>
                  <a:cubicBezTo>
                    <a:pt x="0" y="1888"/>
                    <a:pt x="883" y="4136"/>
                    <a:pt x="2730" y="4176"/>
                  </a:cubicBezTo>
                  <a:cubicBezTo>
                    <a:pt x="2746" y="4176"/>
                    <a:pt x="2763" y="4176"/>
                    <a:pt x="2780" y="4176"/>
                  </a:cubicBezTo>
                  <a:cubicBezTo>
                    <a:pt x="4614" y="4176"/>
                    <a:pt x="5549" y="1976"/>
                    <a:pt x="4275" y="663"/>
                  </a:cubicBezTo>
                  <a:cubicBezTo>
                    <a:pt x="3875" y="221"/>
                    <a:pt x="3327" y="0"/>
                    <a:pt x="278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2"/>
            <p:cNvSpPr/>
            <p:nvPr/>
          </p:nvSpPr>
          <p:spPr>
            <a:xfrm>
              <a:off x="4462325" y="4985100"/>
              <a:ext cx="138375" cy="104400"/>
            </a:xfrm>
            <a:custGeom>
              <a:rect b="b" l="l" r="r" t="t"/>
              <a:pathLst>
                <a:path extrusionOk="0" h="4176" w="5535">
                  <a:moveTo>
                    <a:pt x="2779" y="1"/>
                  </a:moveTo>
                  <a:cubicBezTo>
                    <a:pt x="2251" y="1"/>
                    <a:pt x="1722" y="206"/>
                    <a:pt x="1325" y="623"/>
                  </a:cubicBezTo>
                  <a:cubicBezTo>
                    <a:pt x="0" y="1907"/>
                    <a:pt x="904" y="4155"/>
                    <a:pt x="2750" y="4176"/>
                  </a:cubicBezTo>
                  <a:cubicBezTo>
                    <a:pt x="2759" y="4176"/>
                    <a:pt x="2767" y="4176"/>
                    <a:pt x="2775" y="4176"/>
                  </a:cubicBezTo>
                  <a:cubicBezTo>
                    <a:pt x="4605" y="4176"/>
                    <a:pt x="5534" y="1962"/>
                    <a:pt x="4256" y="643"/>
                  </a:cubicBezTo>
                  <a:cubicBezTo>
                    <a:pt x="3860" y="216"/>
                    <a:pt x="3320" y="1"/>
                    <a:pt x="2779"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2"/>
            <p:cNvSpPr/>
            <p:nvPr/>
          </p:nvSpPr>
          <p:spPr>
            <a:xfrm>
              <a:off x="4462325" y="5349925"/>
              <a:ext cx="137975" cy="104425"/>
            </a:xfrm>
            <a:custGeom>
              <a:rect b="b" l="l" r="r" t="t"/>
              <a:pathLst>
                <a:path extrusionOk="0" h="4177" w="5519">
                  <a:moveTo>
                    <a:pt x="2768" y="1"/>
                  </a:moveTo>
                  <a:cubicBezTo>
                    <a:pt x="2262" y="1"/>
                    <a:pt x="1755" y="192"/>
                    <a:pt x="1365" y="582"/>
                  </a:cubicBezTo>
                  <a:cubicBezTo>
                    <a:pt x="0" y="1826"/>
                    <a:pt x="823" y="4094"/>
                    <a:pt x="2690" y="4175"/>
                  </a:cubicBezTo>
                  <a:cubicBezTo>
                    <a:pt x="2723" y="4176"/>
                    <a:pt x="2755" y="4177"/>
                    <a:pt x="2788" y="4177"/>
                  </a:cubicBezTo>
                  <a:cubicBezTo>
                    <a:pt x="4572" y="4177"/>
                    <a:pt x="5518" y="2023"/>
                    <a:pt x="4296" y="702"/>
                  </a:cubicBezTo>
                  <a:cubicBezTo>
                    <a:pt x="3894" y="237"/>
                    <a:pt x="3331" y="1"/>
                    <a:pt x="2768"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2"/>
            <p:cNvSpPr/>
            <p:nvPr/>
          </p:nvSpPr>
          <p:spPr>
            <a:xfrm>
              <a:off x="4827125" y="4985100"/>
              <a:ext cx="138375" cy="103900"/>
            </a:xfrm>
            <a:custGeom>
              <a:rect b="b" l="l" r="r" t="t"/>
              <a:pathLst>
                <a:path extrusionOk="0" h="4156" w="5535">
                  <a:moveTo>
                    <a:pt x="2769" y="1"/>
                  </a:moveTo>
                  <a:cubicBezTo>
                    <a:pt x="2246" y="1"/>
                    <a:pt x="1722" y="206"/>
                    <a:pt x="1325" y="623"/>
                  </a:cubicBezTo>
                  <a:cubicBezTo>
                    <a:pt x="1" y="1928"/>
                    <a:pt x="924" y="4155"/>
                    <a:pt x="2771" y="4155"/>
                  </a:cubicBezTo>
                  <a:cubicBezTo>
                    <a:pt x="2779" y="4156"/>
                    <a:pt x="2787" y="4156"/>
                    <a:pt x="2795" y="4156"/>
                  </a:cubicBezTo>
                  <a:cubicBezTo>
                    <a:pt x="4625" y="4156"/>
                    <a:pt x="5535" y="1942"/>
                    <a:pt x="4236" y="643"/>
                  </a:cubicBezTo>
                  <a:cubicBezTo>
                    <a:pt x="3840" y="216"/>
                    <a:pt x="3305" y="1"/>
                    <a:pt x="2769"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1" name="Google Shape;3601;p52"/>
          <p:cNvGrpSpPr/>
          <p:nvPr/>
        </p:nvGrpSpPr>
        <p:grpSpPr>
          <a:xfrm>
            <a:off x="6988931" y="-667879"/>
            <a:ext cx="1697439" cy="2335312"/>
            <a:chOff x="1913725" y="238075"/>
            <a:chExt cx="3807625" cy="5238475"/>
          </a:xfrm>
        </p:grpSpPr>
        <p:sp>
          <p:nvSpPr>
            <p:cNvPr id="3602" name="Google Shape;3602;p52"/>
            <p:cNvSpPr/>
            <p:nvPr/>
          </p:nvSpPr>
          <p:spPr>
            <a:xfrm>
              <a:off x="2371350" y="2252225"/>
              <a:ext cx="160600" cy="812400"/>
            </a:xfrm>
            <a:custGeom>
              <a:rect b="b" l="l" r="r" t="t"/>
              <a:pathLst>
                <a:path extrusionOk="0" h="32496" w="6424">
                  <a:moveTo>
                    <a:pt x="3088" y="0"/>
                  </a:moveTo>
                  <a:cubicBezTo>
                    <a:pt x="2748" y="0"/>
                    <a:pt x="2429" y="40"/>
                    <a:pt x="2188" y="105"/>
                  </a:cubicBezTo>
                  <a:cubicBezTo>
                    <a:pt x="1004" y="426"/>
                    <a:pt x="0" y="1309"/>
                    <a:pt x="141" y="2594"/>
                  </a:cubicBezTo>
                  <a:cubicBezTo>
                    <a:pt x="1144" y="11947"/>
                    <a:pt x="1245" y="21341"/>
                    <a:pt x="1245" y="30734"/>
                  </a:cubicBezTo>
                  <a:cubicBezTo>
                    <a:pt x="1245" y="31962"/>
                    <a:pt x="2292" y="32495"/>
                    <a:pt x="3445" y="32495"/>
                  </a:cubicBezTo>
                  <a:cubicBezTo>
                    <a:pt x="4855" y="32495"/>
                    <a:pt x="6423" y="31697"/>
                    <a:pt x="6423" y="30393"/>
                  </a:cubicBezTo>
                  <a:cubicBezTo>
                    <a:pt x="6423" y="20658"/>
                    <a:pt x="6263" y="10923"/>
                    <a:pt x="5219" y="1229"/>
                  </a:cubicBezTo>
                  <a:cubicBezTo>
                    <a:pt x="5116" y="302"/>
                    <a:pt x="4021" y="0"/>
                    <a:pt x="308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2"/>
            <p:cNvSpPr/>
            <p:nvPr/>
          </p:nvSpPr>
          <p:spPr>
            <a:xfrm>
              <a:off x="2949925" y="1406000"/>
              <a:ext cx="127475" cy="921500"/>
            </a:xfrm>
            <a:custGeom>
              <a:rect b="b" l="l" r="r" t="t"/>
              <a:pathLst>
                <a:path extrusionOk="0" h="36860" w="5099">
                  <a:moveTo>
                    <a:pt x="3991" y="0"/>
                  </a:moveTo>
                  <a:cubicBezTo>
                    <a:pt x="2491" y="0"/>
                    <a:pt x="0" y="698"/>
                    <a:pt x="0" y="1779"/>
                  </a:cubicBezTo>
                  <a:lnTo>
                    <a:pt x="0" y="36443"/>
                  </a:lnTo>
                  <a:cubicBezTo>
                    <a:pt x="0" y="36729"/>
                    <a:pt x="469" y="36860"/>
                    <a:pt x="1123" y="36860"/>
                  </a:cubicBezTo>
                  <a:cubicBezTo>
                    <a:pt x="2624" y="36860"/>
                    <a:pt x="5098" y="36168"/>
                    <a:pt x="5098" y="35078"/>
                  </a:cubicBezTo>
                  <a:lnTo>
                    <a:pt x="5098" y="414"/>
                  </a:lnTo>
                  <a:cubicBezTo>
                    <a:pt x="5098" y="130"/>
                    <a:pt x="4636" y="0"/>
                    <a:pt x="399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2"/>
            <p:cNvSpPr/>
            <p:nvPr/>
          </p:nvSpPr>
          <p:spPr>
            <a:xfrm>
              <a:off x="3410050" y="2147850"/>
              <a:ext cx="128000" cy="983225"/>
            </a:xfrm>
            <a:custGeom>
              <a:rect b="b" l="l" r="r" t="t"/>
              <a:pathLst>
                <a:path extrusionOk="0" h="39329" w="5120">
                  <a:moveTo>
                    <a:pt x="3322" y="1"/>
                  </a:moveTo>
                  <a:cubicBezTo>
                    <a:pt x="3168" y="1"/>
                    <a:pt x="3016" y="9"/>
                    <a:pt x="2871" y="24"/>
                  </a:cubicBezTo>
                  <a:cubicBezTo>
                    <a:pt x="2088" y="105"/>
                    <a:pt x="1" y="727"/>
                    <a:pt x="1" y="1831"/>
                  </a:cubicBezTo>
                  <a:lnTo>
                    <a:pt x="1" y="1851"/>
                  </a:lnTo>
                  <a:lnTo>
                    <a:pt x="1" y="38061"/>
                  </a:lnTo>
                  <a:cubicBezTo>
                    <a:pt x="1" y="39050"/>
                    <a:pt x="943" y="39329"/>
                    <a:pt x="1805" y="39329"/>
                  </a:cubicBezTo>
                  <a:cubicBezTo>
                    <a:pt x="1957" y="39329"/>
                    <a:pt x="2107" y="39320"/>
                    <a:pt x="2249" y="39305"/>
                  </a:cubicBezTo>
                  <a:cubicBezTo>
                    <a:pt x="3052" y="39225"/>
                    <a:pt x="5119" y="38623"/>
                    <a:pt x="5119" y="37499"/>
                  </a:cubicBezTo>
                  <a:lnTo>
                    <a:pt x="5119" y="1269"/>
                  </a:lnTo>
                  <a:cubicBezTo>
                    <a:pt x="5119" y="280"/>
                    <a:pt x="4192" y="1"/>
                    <a:pt x="332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2"/>
            <p:cNvSpPr/>
            <p:nvPr/>
          </p:nvSpPr>
          <p:spPr>
            <a:xfrm>
              <a:off x="3982875" y="1401175"/>
              <a:ext cx="158325" cy="893025"/>
            </a:xfrm>
            <a:custGeom>
              <a:rect b="b" l="l" r="r" t="t"/>
              <a:pathLst>
                <a:path extrusionOk="0" h="35721" w="6333">
                  <a:moveTo>
                    <a:pt x="3881" y="0"/>
                  </a:moveTo>
                  <a:cubicBezTo>
                    <a:pt x="2339" y="0"/>
                    <a:pt x="1" y="837"/>
                    <a:pt x="110" y="1972"/>
                  </a:cubicBezTo>
                  <a:cubicBezTo>
                    <a:pt x="1134" y="13011"/>
                    <a:pt x="1254" y="24071"/>
                    <a:pt x="1254" y="35150"/>
                  </a:cubicBezTo>
                  <a:cubicBezTo>
                    <a:pt x="1254" y="35543"/>
                    <a:pt x="1794" y="35720"/>
                    <a:pt x="2521" y="35720"/>
                  </a:cubicBezTo>
                  <a:cubicBezTo>
                    <a:pt x="4025" y="35720"/>
                    <a:pt x="6332" y="34962"/>
                    <a:pt x="6332" y="33785"/>
                  </a:cubicBezTo>
                  <a:cubicBezTo>
                    <a:pt x="6332" y="22706"/>
                    <a:pt x="6232" y="11646"/>
                    <a:pt x="5188" y="607"/>
                  </a:cubicBezTo>
                  <a:cubicBezTo>
                    <a:pt x="5150" y="184"/>
                    <a:pt x="4603" y="0"/>
                    <a:pt x="388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2"/>
            <p:cNvSpPr/>
            <p:nvPr/>
          </p:nvSpPr>
          <p:spPr>
            <a:xfrm>
              <a:off x="4555500" y="2116025"/>
              <a:ext cx="188850" cy="969975"/>
            </a:xfrm>
            <a:custGeom>
              <a:rect b="b" l="l" r="r" t="t"/>
              <a:pathLst>
                <a:path extrusionOk="0" h="38799" w="7554">
                  <a:moveTo>
                    <a:pt x="3936" y="1"/>
                  </a:moveTo>
                  <a:cubicBezTo>
                    <a:pt x="2353" y="1"/>
                    <a:pt x="0" y="910"/>
                    <a:pt x="207" y="2000"/>
                  </a:cubicBezTo>
                  <a:lnTo>
                    <a:pt x="207" y="2020"/>
                  </a:lnTo>
                  <a:cubicBezTo>
                    <a:pt x="2435" y="13903"/>
                    <a:pt x="1351" y="25966"/>
                    <a:pt x="227" y="37888"/>
                  </a:cubicBezTo>
                  <a:cubicBezTo>
                    <a:pt x="167" y="38535"/>
                    <a:pt x="842" y="38798"/>
                    <a:pt x="1716" y="38798"/>
                  </a:cubicBezTo>
                  <a:cubicBezTo>
                    <a:pt x="3177" y="38798"/>
                    <a:pt x="5198" y="38062"/>
                    <a:pt x="5285" y="37146"/>
                  </a:cubicBezTo>
                  <a:cubicBezTo>
                    <a:pt x="6430" y="25002"/>
                    <a:pt x="7554" y="12718"/>
                    <a:pt x="5306" y="635"/>
                  </a:cubicBezTo>
                  <a:cubicBezTo>
                    <a:pt x="5218" y="189"/>
                    <a:pt x="4656" y="1"/>
                    <a:pt x="393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2"/>
            <p:cNvSpPr/>
            <p:nvPr/>
          </p:nvSpPr>
          <p:spPr>
            <a:xfrm>
              <a:off x="3925200" y="3096525"/>
              <a:ext cx="158800" cy="932475"/>
            </a:xfrm>
            <a:custGeom>
              <a:rect b="b" l="l" r="r" t="t"/>
              <a:pathLst>
                <a:path extrusionOk="0" h="37299" w="6352">
                  <a:moveTo>
                    <a:pt x="3845" y="1"/>
                  </a:moveTo>
                  <a:cubicBezTo>
                    <a:pt x="2297" y="1"/>
                    <a:pt x="0" y="855"/>
                    <a:pt x="109" y="2020"/>
                  </a:cubicBezTo>
                  <a:cubicBezTo>
                    <a:pt x="1193" y="13542"/>
                    <a:pt x="1253" y="25123"/>
                    <a:pt x="1253" y="36685"/>
                  </a:cubicBezTo>
                  <a:cubicBezTo>
                    <a:pt x="1253" y="37109"/>
                    <a:pt x="1809" y="37299"/>
                    <a:pt x="2553" y="37299"/>
                  </a:cubicBezTo>
                  <a:cubicBezTo>
                    <a:pt x="4063" y="37299"/>
                    <a:pt x="6351" y="36516"/>
                    <a:pt x="6351" y="35320"/>
                  </a:cubicBezTo>
                  <a:cubicBezTo>
                    <a:pt x="6351" y="23758"/>
                    <a:pt x="6291" y="12177"/>
                    <a:pt x="5207" y="656"/>
                  </a:cubicBezTo>
                  <a:cubicBezTo>
                    <a:pt x="5161" y="199"/>
                    <a:pt x="4590" y="1"/>
                    <a:pt x="384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2"/>
            <p:cNvSpPr/>
            <p:nvPr/>
          </p:nvSpPr>
          <p:spPr>
            <a:xfrm>
              <a:off x="2863100" y="3158300"/>
              <a:ext cx="128500" cy="960525"/>
            </a:xfrm>
            <a:custGeom>
              <a:rect b="b" l="l" r="r" t="t"/>
              <a:pathLst>
                <a:path extrusionOk="0" h="38421" w="5140">
                  <a:moveTo>
                    <a:pt x="3012" y="1"/>
                  </a:moveTo>
                  <a:cubicBezTo>
                    <a:pt x="1599" y="1"/>
                    <a:pt x="1" y="802"/>
                    <a:pt x="1" y="2079"/>
                  </a:cubicBezTo>
                  <a:lnTo>
                    <a:pt x="1" y="36743"/>
                  </a:lnTo>
                  <a:cubicBezTo>
                    <a:pt x="1" y="37917"/>
                    <a:pt x="1010" y="38421"/>
                    <a:pt x="2133" y="38421"/>
                  </a:cubicBezTo>
                  <a:cubicBezTo>
                    <a:pt x="3545" y="38421"/>
                    <a:pt x="5139" y="37624"/>
                    <a:pt x="5139" y="36361"/>
                  </a:cubicBezTo>
                  <a:lnTo>
                    <a:pt x="5139" y="1677"/>
                  </a:lnTo>
                  <a:cubicBezTo>
                    <a:pt x="5139" y="505"/>
                    <a:pt x="4134" y="1"/>
                    <a:pt x="301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2"/>
            <p:cNvSpPr/>
            <p:nvPr/>
          </p:nvSpPr>
          <p:spPr>
            <a:xfrm>
              <a:off x="3410050" y="3960175"/>
              <a:ext cx="127500" cy="977575"/>
            </a:xfrm>
            <a:custGeom>
              <a:rect b="b" l="l" r="r" t="t"/>
              <a:pathLst>
                <a:path extrusionOk="0" h="39103" w="5100">
                  <a:moveTo>
                    <a:pt x="3410" y="1"/>
                  </a:moveTo>
                  <a:cubicBezTo>
                    <a:pt x="3229" y="1"/>
                    <a:pt x="3053" y="13"/>
                    <a:pt x="2891" y="31"/>
                  </a:cubicBezTo>
                  <a:cubicBezTo>
                    <a:pt x="2169" y="131"/>
                    <a:pt x="1" y="713"/>
                    <a:pt x="1" y="1777"/>
                  </a:cubicBezTo>
                  <a:lnTo>
                    <a:pt x="1" y="37967"/>
                  </a:lnTo>
                  <a:cubicBezTo>
                    <a:pt x="1" y="38876"/>
                    <a:pt x="868" y="39102"/>
                    <a:pt x="1667" y="39102"/>
                  </a:cubicBezTo>
                  <a:cubicBezTo>
                    <a:pt x="1856" y="39102"/>
                    <a:pt x="2040" y="39090"/>
                    <a:pt x="2209" y="39071"/>
                  </a:cubicBezTo>
                  <a:cubicBezTo>
                    <a:pt x="2931" y="38990"/>
                    <a:pt x="5099" y="38408"/>
                    <a:pt x="5099" y="37345"/>
                  </a:cubicBezTo>
                  <a:lnTo>
                    <a:pt x="5099" y="1135"/>
                  </a:lnTo>
                  <a:cubicBezTo>
                    <a:pt x="5099" y="233"/>
                    <a:pt x="4215" y="1"/>
                    <a:pt x="341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2"/>
            <p:cNvSpPr/>
            <p:nvPr/>
          </p:nvSpPr>
          <p:spPr>
            <a:xfrm>
              <a:off x="4445250" y="3726425"/>
              <a:ext cx="128500" cy="766150"/>
            </a:xfrm>
            <a:custGeom>
              <a:rect b="b" l="l" r="r" t="t"/>
              <a:pathLst>
                <a:path extrusionOk="0" h="30646" w="5140">
                  <a:moveTo>
                    <a:pt x="3122" y="0"/>
                  </a:moveTo>
                  <a:cubicBezTo>
                    <a:pt x="1683" y="0"/>
                    <a:pt x="1" y="800"/>
                    <a:pt x="1" y="1995"/>
                  </a:cubicBezTo>
                  <a:lnTo>
                    <a:pt x="1" y="29132"/>
                  </a:lnTo>
                  <a:cubicBezTo>
                    <a:pt x="1" y="30199"/>
                    <a:pt x="945" y="30646"/>
                    <a:pt x="2024" y="30646"/>
                  </a:cubicBezTo>
                  <a:cubicBezTo>
                    <a:pt x="3462" y="30646"/>
                    <a:pt x="5139" y="29851"/>
                    <a:pt x="5139" y="28670"/>
                  </a:cubicBezTo>
                  <a:lnTo>
                    <a:pt x="5139" y="1513"/>
                  </a:lnTo>
                  <a:cubicBezTo>
                    <a:pt x="5139" y="448"/>
                    <a:pt x="4198" y="0"/>
                    <a:pt x="3122"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2"/>
            <p:cNvSpPr/>
            <p:nvPr/>
          </p:nvSpPr>
          <p:spPr>
            <a:xfrm>
              <a:off x="4960325" y="2872875"/>
              <a:ext cx="159875" cy="889200"/>
            </a:xfrm>
            <a:custGeom>
              <a:rect b="b" l="l" r="r" t="t"/>
              <a:pathLst>
                <a:path extrusionOk="0" h="35568" w="6395">
                  <a:moveTo>
                    <a:pt x="3976" y="1"/>
                  </a:moveTo>
                  <a:cubicBezTo>
                    <a:pt x="2430" y="1"/>
                    <a:pt x="0" y="822"/>
                    <a:pt x="112" y="1894"/>
                  </a:cubicBezTo>
                  <a:cubicBezTo>
                    <a:pt x="1296" y="12913"/>
                    <a:pt x="1276" y="24013"/>
                    <a:pt x="1276" y="35073"/>
                  </a:cubicBezTo>
                  <a:cubicBezTo>
                    <a:pt x="1276" y="35414"/>
                    <a:pt x="1779" y="35568"/>
                    <a:pt x="2468" y="35568"/>
                  </a:cubicBezTo>
                  <a:cubicBezTo>
                    <a:pt x="3969" y="35568"/>
                    <a:pt x="6354" y="34836"/>
                    <a:pt x="6354" y="33708"/>
                  </a:cubicBezTo>
                  <a:cubicBezTo>
                    <a:pt x="6354" y="22648"/>
                    <a:pt x="6394" y="11549"/>
                    <a:pt x="5210" y="529"/>
                  </a:cubicBezTo>
                  <a:cubicBezTo>
                    <a:pt x="5167" y="160"/>
                    <a:pt x="4657" y="1"/>
                    <a:pt x="397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2"/>
            <p:cNvSpPr/>
            <p:nvPr/>
          </p:nvSpPr>
          <p:spPr>
            <a:xfrm>
              <a:off x="5164825" y="1283775"/>
              <a:ext cx="157900" cy="939525"/>
            </a:xfrm>
            <a:custGeom>
              <a:rect b="b" l="l" r="r" t="t"/>
              <a:pathLst>
                <a:path extrusionOk="0" h="37581" w="6316">
                  <a:moveTo>
                    <a:pt x="4571" y="1"/>
                  </a:moveTo>
                  <a:cubicBezTo>
                    <a:pt x="3121" y="1"/>
                    <a:pt x="1241" y="755"/>
                    <a:pt x="1145" y="1790"/>
                  </a:cubicBezTo>
                  <a:cubicBezTo>
                    <a:pt x="61" y="13432"/>
                    <a:pt x="1" y="25134"/>
                    <a:pt x="1" y="36795"/>
                  </a:cubicBezTo>
                  <a:cubicBezTo>
                    <a:pt x="1" y="37339"/>
                    <a:pt x="613" y="37580"/>
                    <a:pt x="1412" y="37580"/>
                  </a:cubicBezTo>
                  <a:cubicBezTo>
                    <a:pt x="2915" y="37580"/>
                    <a:pt x="5079" y="36728"/>
                    <a:pt x="5079" y="35431"/>
                  </a:cubicBezTo>
                  <a:cubicBezTo>
                    <a:pt x="5079" y="24010"/>
                    <a:pt x="5159" y="12549"/>
                    <a:pt x="6243" y="1148"/>
                  </a:cubicBezTo>
                  <a:cubicBezTo>
                    <a:pt x="6315" y="337"/>
                    <a:pt x="5539" y="1"/>
                    <a:pt x="457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2"/>
            <p:cNvSpPr/>
            <p:nvPr/>
          </p:nvSpPr>
          <p:spPr>
            <a:xfrm>
              <a:off x="4471925" y="725125"/>
              <a:ext cx="158525" cy="926075"/>
            </a:xfrm>
            <a:custGeom>
              <a:rect b="b" l="l" r="r" t="t"/>
              <a:pathLst>
                <a:path extrusionOk="0" h="37043" w="6341">
                  <a:moveTo>
                    <a:pt x="3979" y="1"/>
                  </a:moveTo>
                  <a:cubicBezTo>
                    <a:pt x="2439" y="1"/>
                    <a:pt x="0" y="803"/>
                    <a:pt x="98" y="1876"/>
                  </a:cubicBezTo>
                  <a:cubicBezTo>
                    <a:pt x="1182" y="13418"/>
                    <a:pt x="1242" y="24999"/>
                    <a:pt x="1242" y="36561"/>
                  </a:cubicBezTo>
                  <a:cubicBezTo>
                    <a:pt x="1242" y="36893"/>
                    <a:pt x="1739" y="37043"/>
                    <a:pt x="2422" y="37043"/>
                  </a:cubicBezTo>
                  <a:cubicBezTo>
                    <a:pt x="3928" y="37043"/>
                    <a:pt x="6340" y="36314"/>
                    <a:pt x="6340" y="35196"/>
                  </a:cubicBezTo>
                  <a:cubicBezTo>
                    <a:pt x="6340" y="23634"/>
                    <a:pt x="6280" y="12033"/>
                    <a:pt x="5196" y="512"/>
                  </a:cubicBezTo>
                  <a:cubicBezTo>
                    <a:pt x="5159" y="156"/>
                    <a:pt x="4656" y="1"/>
                    <a:pt x="397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2"/>
            <p:cNvSpPr/>
            <p:nvPr/>
          </p:nvSpPr>
          <p:spPr>
            <a:xfrm>
              <a:off x="3406375" y="870025"/>
              <a:ext cx="159775" cy="711050"/>
            </a:xfrm>
            <a:custGeom>
              <a:rect b="b" l="l" r="r" t="t"/>
              <a:pathLst>
                <a:path extrusionOk="0" h="28442" w="6391">
                  <a:moveTo>
                    <a:pt x="3782" y="0"/>
                  </a:moveTo>
                  <a:cubicBezTo>
                    <a:pt x="2223" y="0"/>
                    <a:pt x="1" y="905"/>
                    <a:pt x="148" y="2122"/>
                  </a:cubicBezTo>
                  <a:cubicBezTo>
                    <a:pt x="1212" y="10612"/>
                    <a:pt x="1312" y="19183"/>
                    <a:pt x="1312" y="27734"/>
                  </a:cubicBezTo>
                  <a:cubicBezTo>
                    <a:pt x="1312" y="28224"/>
                    <a:pt x="1896" y="28442"/>
                    <a:pt x="2669" y="28442"/>
                  </a:cubicBezTo>
                  <a:cubicBezTo>
                    <a:pt x="4173" y="28442"/>
                    <a:pt x="6390" y="27616"/>
                    <a:pt x="6390" y="26369"/>
                  </a:cubicBezTo>
                  <a:cubicBezTo>
                    <a:pt x="6390" y="17818"/>
                    <a:pt x="6310" y="9248"/>
                    <a:pt x="5246" y="757"/>
                  </a:cubicBezTo>
                  <a:cubicBezTo>
                    <a:pt x="5179" y="228"/>
                    <a:pt x="4564" y="0"/>
                    <a:pt x="3782"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2"/>
            <p:cNvSpPr/>
            <p:nvPr/>
          </p:nvSpPr>
          <p:spPr>
            <a:xfrm>
              <a:off x="2489275" y="1016375"/>
              <a:ext cx="127975" cy="684000"/>
            </a:xfrm>
            <a:custGeom>
              <a:rect b="b" l="l" r="r" t="t"/>
              <a:pathLst>
                <a:path extrusionOk="0" h="27360" w="5119">
                  <a:moveTo>
                    <a:pt x="3264" y="1"/>
                  </a:moveTo>
                  <a:cubicBezTo>
                    <a:pt x="3130" y="1"/>
                    <a:pt x="2997" y="8"/>
                    <a:pt x="2871" y="21"/>
                  </a:cubicBezTo>
                  <a:cubicBezTo>
                    <a:pt x="2048" y="102"/>
                    <a:pt x="0" y="744"/>
                    <a:pt x="0" y="1888"/>
                  </a:cubicBezTo>
                  <a:lnTo>
                    <a:pt x="0" y="26015"/>
                  </a:lnTo>
                  <a:cubicBezTo>
                    <a:pt x="0" y="27043"/>
                    <a:pt x="969" y="27360"/>
                    <a:pt x="1868" y="27360"/>
                  </a:cubicBezTo>
                  <a:cubicBezTo>
                    <a:pt x="2004" y="27360"/>
                    <a:pt x="2139" y="27352"/>
                    <a:pt x="2268" y="27339"/>
                  </a:cubicBezTo>
                  <a:cubicBezTo>
                    <a:pt x="3091" y="27259"/>
                    <a:pt x="5119" y="26617"/>
                    <a:pt x="5119" y="25473"/>
                  </a:cubicBezTo>
                  <a:lnTo>
                    <a:pt x="5119" y="1346"/>
                  </a:lnTo>
                  <a:cubicBezTo>
                    <a:pt x="5119" y="318"/>
                    <a:pt x="4150" y="1"/>
                    <a:pt x="326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2"/>
            <p:cNvSpPr/>
            <p:nvPr/>
          </p:nvSpPr>
          <p:spPr>
            <a:xfrm>
              <a:off x="2402450" y="3721150"/>
              <a:ext cx="162000" cy="701825"/>
            </a:xfrm>
            <a:custGeom>
              <a:rect b="b" l="l" r="r" t="t"/>
              <a:pathLst>
                <a:path extrusionOk="0" h="28073" w="6480">
                  <a:moveTo>
                    <a:pt x="4314" y="1"/>
                  </a:moveTo>
                  <a:cubicBezTo>
                    <a:pt x="2931" y="1"/>
                    <a:pt x="1319" y="785"/>
                    <a:pt x="1145" y="2125"/>
                  </a:cubicBezTo>
                  <a:cubicBezTo>
                    <a:pt x="141" y="10134"/>
                    <a:pt x="1" y="18183"/>
                    <a:pt x="1" y="26252"/>
                  </a:cubicBezTo>
                  <a:cubicBezTo>
                    <a:pt x="1" y="27518"/>
                    <a:pt x="1067" y="28073"/>
                    <a:pt x="2232" y="28073"/>
                  </a:cubicBezTo>
                  <a:cubicBezTo>
                    <a:pt x="3634" y="28073"/>
                    <a:pt x="5179" y="27268"/>
                    <a:pt x="5179" y="25930"/>
                  </a:cubicBezTo>
                  <a:cubicBezTo>
                    <a:pt x="5179" y="17862"/>
                    <a:pt x="5320" y="9813"/>
                    <a:pt x="6323" y="1804"/>
                  </a:cubicBezTo>
                  <a:cubicBezTo>
                    <a:pt x="6479" y="556"/>
                    <a:pt x="5478" y="1"/>
                    <a:pt x="431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2"/>
            <p:cNvSpPr/>
            <p:nvPr/>
          </p:nvSpPr>
          <p:spPr>
            <a:xfrm>
              <a:off x="2863100" y="4740900"/>
              <a:ext cx="129000" cy="735650"/>
            </a:xfrm>
            <a:custGeom>
              <a:rect b="b" l="l" r="r" t="t"/>
              <a:pathLst>
                <a:path extrusionOk="0" h="29426" w="5160">
                  <a:moveTo>
                    <a:pt x="3006" y="0"/>
                  </a:moveTo>
                  <a:cubicBezTo>
                    <a:pt x="1591" y="0"/>
                    <a:pt x="1" y="799"/>
                    <a:pt x="1" y="2081"/>
                  </a:cubicBezTo>
                  <a:lnTo>
                    <a:pt x="1" y="27733"/>
                  </a:lnTo>
                  <a:cubicBezTo>
                    <a:pt x="1" y="28917"/>
                    <a:pt x="1015" y="29426"/>
                    <a:pt x="2145" y="29426"/>
                  </a:cubicBezTo>
                  <a:cubicBezTo>
                    <a:pt x="3562" y="29426"/>
                    <a:pt x="5159" y="28625"/>
                    <a:pt x="5159" y="27352"/>
                  </a:cubicBezTo>
                  <a:lnTo>
                    <a:pt x="5159" y="1700"/>
                  </a:lnTo>
                  <a:cubicBezTo>
                    <a:pt x="5159" y="513"/>
                    <a:pt x="4139" y="0"/>
                    <a:pt x="300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2"/>
            <p:cNvSpPr/>
            <p:nvPr/>
          </p:nvSpPr>
          <p:spPr>
            <a:xfrm>
              <a:off x="4014225" y="4718025"/>
              <a:ext cx="126975" cy="705700"/>
            </a:xfrm>
            <a:custGeom>
              <a:rect b="b" l="l" r="r" t="t"/>
              <a:pathLst>
                <a:path extrusionOk="0" h="28228" w="5079">
                  <a:moveTo>
                    <a:pt x="3770" y="0"/>
                  </a:moveTo>
                  <a:cubicBezTo>
                    <a:pt x="2266" y="0"/>
                    <a:pt x="0" y="786"/>
                    <a:pt x="0" y="1992"/>
                  </a:cubicBezTo>
                  <a:lnTo>
                    <a:pt x="0" y="27604"/>
                  </a:lnTo>
                  <a:cubicBezTo>
                    <a:pt x="0" y="28035"/>
                    <a:pt x="554" y="28227"/>
                    <a:pt x="1295" y="28227"/>
                  </a:cubicBezTo>
                  <a:cubicBezTo>
                    <a:pt x="2800" y="28227"/>
                    <a:pt x="5078" y="27436"/>
                    <a:pt x="5078" y="26239"/>
                  </a:cubicBezTo>
                  <a:lnTo>
                    <a:pt x="5078" y="628"/>
                  </a:lnTo>
                  <a:cubicBezTo>
                    <a:pt x="5078" y="194"/>
                    <a:pt x="4518" y="0"/>
                    <a:pt x="377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2"/>
            <p:cNvSpPr/>
            <p:nvPr/>
          </p:nvSpPr>
          <p:spPr>
            <a:xfrm>
              <a:off x="4901900" y="4249975"/>
              <a:ext cx="161600" cy="813350"/>
            </a:xfrm>
            <a:custGeom>
              <a:rect b="b" l="l" r="r" t="t"/>
              <a:pathLst>
                <a:path extrusionOk="0" h="32534" w="6464">
                  <a:moveTo>
                    <a:pt x="3082" y="0"/>
                  </a:moveTo>
                  <a:cubicBezTo>
                    <a:pt x="2755" y="0"/>
                    <a:pt x="2447" y="38"/>
                    <a:pt x="2208" y="101"/>
                  </a:cubicBezTo>
                  <a:cubicBezTo>
                    <a:pt x="1024" y="422"/>
                    <a:pt x="0" y="1325"/>
                    <a:pt x="161" y="2610"/>
                  </a:cubicBezTo>
                  <a:lnTo>
                    <a:pt x="161" y="2630"/>
                  </a:lnTo>
                  <a:cubicBezTo>
                    <a:pt x="1325" y="11943"/>
                    <a:pt x="1265" y="21357"/>
                    <a:pt x="1265" y="30750"/>
                  </a:cubicBezTo>
                  <a:cubicBezTo>
                    <a:pt x="1265" y="31991"/>
                    <a:pt x="2319" y="32533"/>
                    <a:pt x="3476" y="32533"/>
                  </a:cubicBezTo>
                  <a:cubicBezTo>
                    <a:pt x="4883" y="32533"/>
                    <a:pt x="6443" y="31731"/>
                    <a:pt x="6443" y="30409"/>
                  </a:cubicBezTo>
                  <a:cubicBezTo>
                    <a:pt x="6443" y="20674"/>
                    <a:pt x="6463" y="10919"/>
                    <a:pt x="5239" y="1265"/>
                  </a:cubicBezTo>
                  <a:cubicBezTo>
                    <a:pt x="5120" y="313"/>
                    <a:pt x="4020" y="0"/>
                    <a:pt x="3082"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2"/>
            <p:cNvSpPr/>
            <p:nvPr/>
          </p:nvSpPr>
          <p:spPr>
            <a:xfrm>
              <a:off x="5508700" y="2456275"/>
              <a:ext cx="212650" cy="817450"/>
            </a:xfrm>
            <a:custGeom>
              <a:rect b="b" l="l" r="r" t="t"/>
              <a:pathLst>
                <a:path extrusionOk="0" h="32698" w="8506">
                  <a:moveTo>
                    <a:pt x="6130" y="1"/>
                  </a:moveTo>
                  <a:cubicBezTo>
                    <a:pt x="4578" y="1"/>
                    <a:pt x="2220" y="834"/>
                    <a:pt x="2343" y="1959"/>
                  </a:cubicBezTo>
                  <a:lnTo>
                    <a:pt x="2343" y="1979"/>
                  </a:lnTo>
                  <a:cubicBezTo>
                    <a:pt x="3387" y="12035"/>
                    <a:pt x="1159" y="21890"/>
                    <a:pt x="75" y="31825"/>
                  </a:cubicBezTo>
                  <a:cubicBezTo>
                    <a:pt x="1" y="32444"/>
                    <a:pt x="654" y="32697"/>
                    <a:pt x="1513" y="32697"/>
                  </a:cubicBezTo>
                  <a:cubicBezTo>
                    <a:pt x="2968" y="32697"/>
                    <a:pt x="5012" y="31971"/>
                    <a:pt x="5113" y="31063"/>
                  </a:cubicBezTo>
                  <a:cubicBezTo>
                    <a:pt x="6237" y="20906"/>
                    <a:pt x="8505" y="10850"/>
                    <a:pt x="7441" y="594"/>
                  </a:cubicBezTo>
                  <a:cubicBezTo>
                    <a:pt x="7397" y="180"/>
                    <a:pt x="6850" y="1"/>
                    <a:pt x="613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2"/>
            <p:cNvSpPr/>
            <p:nvPr/>
          </p:nvSpPr>
          <p:spPr>
            <a:xfrm>
              <a:off x="1968400" y="1499425"/>
              <a:ext cx="159100" cy="774275"/>
            </a:xfrm>
            <a:custGeom>
              <a:rect b="b" l="l" r="r" t="t"/>
              <a:pathLst>
                <a:path extrusionOk="0" h="30971" w="6364">
                  <a:moveTo>
                    <a:pt x="3145" y="1"/>
                  </a:moveTo>
                  <a:cubicBezTo>
                    <a:pt x="2798" y="1"/>
                    <a:pt x="2472" y="43"/>
                    <a:pt x="2229" y="109"/>
                  </a:cubicBezTo>
                  <a:cubicBezTo>
                    <a:pt x="1065" y="410"/>
                    <a:pt x="1" y="1293"/>
                    <a:pt x="161" y="2558"/>
                  </a:cubicBezTo>
                  <a:lnTo>
                    <a:pt x="141" y="2558"/>
                  </a:lnTo>
                  <a:cubicBezTo>
                    <a:pt x="1225" y="11429"/>
                    <a:pt x="141" y="20341"/>
                    <a:pt x="101" y="29233"/>
                  </a:cubicBezTo>
                  <a:cubicBezTo>
                    <a:pt x="101" y="30446"/>
                    <a:pt x="1134" y="30971"/>
                    <a:pt x="2277" y="30971"/>
                  </a:cubicBezTo>
                  <a:cubicBezTo>
                    <a:pt x="3689" y="30971"/>
                    <a:pt x="5269" y="30170"/>
                    <a:pt x="5280" y="28872"/>
                  </a:cubicBezTo>
                  <a:cubicBezTo>
                    <a:pt x="5300" y="19639"/>
                    <a:pt x="6364" y="10406"/>
                    <a:pt x="5240" y="1193"/>
                  </a:cubicBezTo>
                  <a:cubicBezTo>
                    <a:pt x="5123" y="291"/>
                    <a:pt x="4058" y="1"/>
                    <a:pt x="314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2"/>
            <p:cNvSpPr/>
            <p:nvPr/>
          </p:nvSpPr>
          <p:spPr>
            <a:xfrm>
              <a:off x="1913725" y="3271175"/>
              <a:ext cx="128975" cy="810225"/>
            </a:xfrm>
            <a:custGeom>
              <a:rect b="b" l="l" r="r" t="t"/>
              <a:pathLst>
                <a:path extrusionOk="0" h="32409" w="5159">
                  <a:moveTo>
                    <a:pt x="3026" y="0"/>
                  </a:moveTo>
                  <a:cubicBezTo>
                    <a:pt x="1614" y="0"/>
                    <a:pt x="20" y="796"/>
                    <a:pt x="20" y="2060"/>
                  </a:cubicBezTo>
                  <a:lnTo>
                    <a:pt x="0" y="2080"/>
                  </a:lnTo>
                  <a:lnTo>
                    <a:pt x="0" y="30722"/>
                  </a:lnTo>
                  <a:cubicBezTo>
                    <a:pt x="0" y="31903"/>
                    <a:pt x="1010" y="32408"/>
                    <a:pt x="2135" y="32408"/>
                  </a:cubicBezTo>
                  <a:cubicBezTo>
                    <a:pt x="3554" y="32408"/>
                    <a:pt x="5158" y="31606"/>
                    <a:pt x="5158" y="30341"/>
                  </a:cubicBezTo>
                  <a:lnTo>
                    <a:pt x="5158" y="1678"/>
                  </a:lnTo>
                  <a:cubicBezTo>
                    <a:pt x="5158" y="504"/>
                    <a:pt x="4150" y="0"/>
                    <a:pt x="302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2"/>
            <p:cNvSpPr/>
            <p:nvPr/>
          </p:nvSpPr>
          <p:spPr>
            <a:xfrm>
              <a:off x="3925000" y="238075"/>
              <a:ext cx="159000" cy="730250"/>
            </a:xfrm>
            <a:custGeom>
              <a:rect b="b" l="l" r="r" t="t"/>
              <a:pathLst>
                <a:path extrusionOk="0" h="29210" w="6360">
                  <a:moveTo>
                    <a:pt x="4170" y="1"/>
                  </a:moveTo>
                  <a:cubicBezTo>
                    <a:pt x="2644" y="1"/>
                    <a:pt x="1" y="790"/>
                    <a:pt x="117" y="1748"/>
                  </a:cubicBezTo>
                  <a:cubicBezTo>
                    <a:pt x="1241" y="10761"/>
                    <a:pt x="1261" y="19833"/>
                    <a:pt x="1261" y="28885"/>
                  </a:cubicBezTo>
                  <a:cubicBezTo>
                    <a:pt x="1261" y="29107"/>
                    <a:pt x="1671" y="29210"/>
                    <a:pt x="2259" y="29210"/>
                  </a:cubicBezTo>
                  <a:cubicBezTo>
                    <a:pt x="3743" y="29210"/>
                    <a:pt x="6359" y="28556"/>
                    <a:pt x="6359" y="27520"/>
                  </a:cubicBezTo>
                  <a:cubicBezTo>
                    <a:pt x="6359" y="18468"/>
                    <a:pt x="6319" y="9396"/>
                    <a:pt x="5215" y="383"/>
                  </a:cubicBezTo>
                  <a:cubicBezTo>
                    <a:pt x="5176" y="116"/>
                    <a:pt x="4755" y="1"/>
                    <a:pt x="417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4" name="Google Shape;3624;p52"/>
          <p:cNvGrpSpPr/>
          <p:nvPr/>
        </p:nvGrpSpPr>
        <p:grpSpPr>
          <a:xfrm>
            <a:off x="3274425" y="2537113"/>
            <a:ext cx="7186900" cy="4132775"/>
            <a:chOff x="235075" y="777725"/>
            <a:chExt cx="7186900" cy="4132775"/>
          </a:xfrm>
        </p:grpSpPr>
        <p:sp>
          <p:nvSpPr>
            <p:cNvPr id="3625" name="Google Shape;3625;p52"/>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2"/>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7" name="Google Shape;3627;p52"/>
          <p:cNvGrpSpPr/>
          <p:nvPr/>
        </p:nvGrpSpPr>
        <p:grpSpPr>
          <a:xfrm rot="10800000">
            <a:off x="-292320" y="-245163"/>
            <a:ext cx="3164032" cy="1912585"/>
            <a:chOff x="238125" y="693075"/>
            <a:chExt cx="7137450" cy="4314425"/>
          </a:xfrm>
        </p:grpSpPr>
        <p:sp>
          <p:nvSpPr>
            <p:cNvPr id="3628" name="Google Shape;3628;p52"/>
            <p:cNvSpPr/>
            <p:nvPr/>
          </p:nvSpPr>
          <p:spPr>
            <a:xfrm>
              <a:off x="379850" y="806575"/>
              <a:ext cx="6881075" cy="4076325"/>
            </a:xfrm>
            <a:custGeom>
              <a:rect b="b" l="l" r="r" t="t"/>
              <a:pathLst>
                <a:path extrusionOk="0" h="163053" w="275243">
                  <a:moveTo>
                    <a:pt x="201254" y="0"/>
                  </a:moveTo>
                  <a:cubicBezTo>
                    <a:pt x="198902" y="0"/>
                    <a:pt x="196530" y="193"/>
                    <a:pt x="194136" y="606"/>
                  </a:cubicBezTo>
                  <a:cubicBezTo>
                    <a:pt x="167810" y="5138"/>
                    <a:pt x="136105" y="19221"/>
                    <a:pt x="129298" y="47821"/>
                  </a:cubicBezTo>
                  <a:cubicBezTo>
                    <a:pt x="127330" y="56163"/>
                    <a:pt x="127853" y="64956"/>
                    <a:pt x="125741" y="73262"/>
                  </a:cubicBezTo>
                  <a:cubicBezTo>
                    <a:pt x="120216" y="95037"/>
                    <a:pt x="98206" y="108452"/>
                    <a:pt x="76773" y="115169"/>
                  </a:cubicBezTo>
                  <a:cubicBezTo>
                    <a:pt x="59133" y="120694"/>
                    <a:pt x="40337" y="123457"/>
                    <a:pt x="24304" y="132665"/>
                  </a:cubicBezTo>
                  <a:cubicBezTo>
                    <a:pt x="12820" y="139255"/>
                    <a:pt x="2944" y="150594"/>
                    <a:pt x="1" y="163053"/>
                  </a:cubicBezTo>
                  <a:lnTo>
                    <a:pt x="275242" y="163053"/>
                  </a:lnTo>
                  <a:lnTo>
                    <a:pt x="275242" y="35778"/>
                  </a:lnTo>
                  <a:cubicBezTo>
                    <a:pt x="273220" y="34767"/>
                    <a:pt x="271198" y="33720"/>
                    <a:pt x="269211" y="32655"/>
                  </a:cubicBezTo>
                  <a:cubicBezTo>
                    <a:pt x="248547" y="21457"/>
                    <a:pt x="226060" y="0"/>
                    <a:pt x="20125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2"/>
            <p:cNvSpPr/>
            <p:nvPr/>
          </p:nvSpPr>
          <p:spPr>
            <a:xfrm>
              <a:off x="238125" y="693075"/>
              <a:ext cx="7137450" cy="4314425"/>
            </a:xfrm>
            <a:custGeom>
              <a:rect b="b" l="l" r="r" t="t"/>
              <a:pathLst>
                <a:path extrusionOk="0" h="172577" w="285498">
                  <a:moveTo>
                    <a:pt x="134633" y="40853"/>
                  </a:moveTo>
                  <a:cubicBezTo>
                    <a:pt x="134641" y="40853"/>
                    <a:pt x="134644" y="40862"/>
                    <a:pt x="134644" y="40880"/>
                  </a:cubicBezTo>
                  <a:lnTo>
                    <a:pt x="134644" y="40880"/>
                  </a:lnTo>
                  <a:cubicBezTo>
                    <a:pt x="134643" y="40866"/>
                    <a:pt x="134640" y="40859"/>
                    <a:pt x="134634" y="40859"/>
                  </a:cubicBezTo>
                  <a:cubicBezTo>
                    <a:pt x="134602" y="40859"/>
                    <a:pt x="134494" y="41022"/>
                    <a:pt x="134262" y="41456"/>
                  </a:cubicBezTo>
                  <a:cubicBezTo>
                    <a:pt x="134492" y="41016"/>
                    <a:pt x="134600" y="40853"/>
                    <a:pt x="134633" y="40853"/>
                  </a:cubicBezTo>
                  <a:close/>
                  <a:moveTo>
                    <a:pt x="42846" y="134659"/>
                  </a:moveTo>
                  <a:lnTo>
                    <a:pt x="40972" y="135394"/>
                  </a:lnTo>
                  <a:lnTo>
                    <a:pt x="40972" y="135394"/>
                  </a:lnTo>
                  <a:cubicBezTo>
                    <a:pt x="41594" y="135144"/>
                    <a:pt x="42219" y="134899"/>
                    <a:pt x="42846" y="134659"/>
                  </a:cubicBezTo>
                  <a:close/>
                  <a:moveTo>
                    <a:pt x="207515" y="9208"/>
                  </a:moveTo>
                  <a:lnTo>
                    <a:pt x="209103" y="9281"/>
                  </a:lnTo>
                  <a:cubicBezTo>
                    <a:pt x="209356" y="9281"/>
                    <a:pt x="209627" y="9281"/>
                    <a:pt x="209898" y="9317"/>
                  </a:cubicBezTo>
                  <a:lnTo>
                    <a:pt x="210674" y="9389"/>
                  </a:lnTo>
                  <a:lnTo>
                    <a:pt x="211469" y="9461"/>
                  </a:lnTo>
                  <a:cubicBezTo>
                    <a:pt x="211740" y="9497"/>
                    <a:pt x="211992" y="9515"/>
                    <a:pt x="212263" y="9570"/>
                  </a:cubicBezTo>
                  <a:lnTo>
                    <a:pt x="213834" y="9804"/>
                  </a:lnTo>
                  <a:cubicBezTo>
                    <a:pt x="215965" y="10165"/>
                    <a:pt x="218077" y="10671"/>
                    <a:pt x="220135" y="11303"/>
                  </a:cubicBezTo>
                  <a:lnTo>
                    <a:pt x="220912" y="11538"/>
                  </a:lnTo>
                  <a:cubicBezTo>
                    <a:pt x="221183" y="11610"/>
                    <a:pt x="221435" y="11718"/>
                    <a:pt x="221688" y="11790"/>
                  </a:cubicBezTo>
                  <a:lnTo>
                    <a:pt x="223241" y="12332"/>
                  </a:lnTo>
                  <a:lnTo>
                    <a:pt x="224776" y="12946"/>
                  </a:lnTo>
                  <a:lnTo>
                    <a:pt x="225534" y="13235"/>
                  </a:lnTo>
                  <a:lnTo>
                    <a:pt x="226311" y="13578"/>
                  </a:lnTo>
                  <a:lnTo>
                    <a:pt x="227845" y="14228"/>
                  </a:lnTo>
                  <a:lnTo>
                    <a:pt x="229362" y="14932"/>
                  </a:lnTo>
                  <a:lnTo>
                    <a:pt x="230120" y="15275"/>
                  </a:lnTo>
                  <a:lnTo>
                    <a:pt x="230879" y="15654"/>
                  </a:lnTo>
                  <a:lnTo>
                    <a:pt x="232395" y="16413"/>
                  </a:lnTo>
                  <a:lnTo>
                    <a:pt x="233894" y="17189"/>
                  </a:lnTo>
                  <a:lnTo>
                    <a:pt x="234652" y="17586"/>
                  </a:lnTo>
                  <a:lnTo>
                    <a:pt x="235393" y="18002"/>
                  </a:lnTo>
                  <a:lnTo>
                    <a:pt x="236873" y="18832"/>
                  </a:lnTo>
                  <a:lnTo>
                    <a:pt x="238354" y="19681"/>
                  </a:lnTo>
                  <a:cubicBezTo>
                    <a:pt x="242308" y="21974"/>
                    <a:pt x="246172" y="24484"/>
                    <a:pt x="250072" y="27047"/>
                  </a:cubicBezTo>
                  <a:cubicBezTo>
                    <a:pt x="253972" y="29629"/>
                    <a:pt x="257836" y="32247"/>
                    <a:pt x="261808" y="34829"/>
                  </a:cubicBezTo>
                  <a:cubicBezTo>
                    <a:pt x="263794" y="36111"/>
                    <a:pt x="265798" y="37375"/>
                    <a:pt x="267857" y="38603"/>
                  </a:cubicBezTo>
                  <a:cubicBezTo>
                    <a:pt x="268362" y="38910"/>
                    <a:pt x="268886" y="39199"/>
                    <a:pt x="269392" y="39506"/>
                  </a:cubicBezTo>
                  <a:cubicBezTo>
                    <a:pt x="269915" y="39813"/>
                    <a:pt x="270421" y="40120"/>
                    <a:pt x="270962" y="40409"/>
                  </a:cubicBezTo>
                  <a:lnTo>
                    <a:pt x="272533" y="41293"/>
                  </a:lnTo>
                  <a:lnTo>
                    <a:pt x="274122" y="42106"/>
                  </a:lnTo>
                  <a:lnTo>
                    <a:pt x="276108" y="43153"/>
                  </a:lnTo>
                  <a:lnTo>
                    <a:pt x="276180" y="43189"/>
                  </a:lnTo>
                  <a:lnTo>
                    <a:pt x="276180" y="43279"/>
                  </a:lnTo>
                  <a:lnTo>
                    <a:pt x="276180" y="48913"/>
                  </a:lnTo>
                  <a:lnTo>
                    <a:pt x="276180" y="62455"/>
                  </a:lnTo>
                  <a:cubicBezTo>
                    <a:pt x="276199" y="71410"/>
                    <a:pt x="276217" y="80203"/>
                    <a:pt x="276217" y="88798"/>
                  </a:cubicBezTo>
                  <a:cubicBezTo>
                    <a:pt x="276253" y="105969"/>
                    <a:pt x="276361" y="122327"/>
                    <a:pt x="276560" y="137404"/>
                  </a:cubicBezTo>
                  <a:cubicBezTo>
                    <a:pt x="276833" y="155442"/>
                    <a:pt x="277336" y="165142"/>
                    <a:pt x="277923" y="168033"/>
                  </a:cubicBezTo>
                  <a:lnTo>
                    <a:pt x="277923" y="168033"/>
                  </a:lnTo>
                  <a:cubicBezTo>
                    <a:pt x="275117" y="167693"/>
                    <a:pt x="270175" y="167365"/>
                    <a:pt x="262458" y="167069"/>
                  </a:cubicBezTo>
                  <a:lnTo>
                    <a:pt x="242344" y="167069"/>
                  </a:lnTo>
                  <a:cubicBezTo>
                    <a:pt x="239708" y="166672"/>
                    <a:pt x="241225" y="166239"/>
                    <a:pt x="242813" y="165823"/>
                  </a:cubicBezTo>
                  <a:lnTo>
                    <a:pt x="112686" y="165264"/>
                  </a:lnTo>
                  <a:cubicBezTo>
                    <a:pt x="85530" y="165210"/>
                    <a:pt x="58591" y="165119"/>
                    <a:pt x="31923" y="164975"/>
                  </a:cubicBezTo>
                  <a:lnTo>
                    <a:pt x="12332" y="164866"/>
                  </a:lnTo>
                  <a:lnTo>
                    <a:pt x="10093" y="164830"/>
                  </a:lnTo>
                  <a:lnTo>
                    <a:pt x="9515" y="164830"/>
                  </a:lnTo>
                  <a:lnTo>
                    <a:pt x="9515" y="164812"/>
                  </a:lnTo>
                  <a:lnTo>
                    <a:pt x="9533" y="164740"/>
                  </a:lnTo>
                  <a:lnTo>
                    <a:pt x="9570" y="164596"/>
                  </a:lnTo>
                  <a:lnTo>
                    <a:pt x="9660" y="164325"/>
                  </a:lnTo>
                  <a:lnTo>
                    <a:pt x="9804" y="163783"/>
                  </a:lnTo>
                  <a:lnTo>
                    <a:pt x="10003" y="163259"/>
                  </a:lnTo>
                  <a:lnTo>
                    <a:pt x="10183" y="162736"/>
                  </a:lnTo>
                  <a:lnTo>
                    <a:pt x="10418" y="162230"/>
                  </a:lnTo>
                  <a:cubicBezTo>
                    <a:pt x="10490" y="162068"/>
                    <a:pt x="10563" y="161905"/>
                    <a:pt x="10635" y="161725"/>
                  </a:cubicBezTo>
                  <a:lnTo>
                    <a:pt x="11140" y="160750"/>
                  </a:lnTo>
                  <a:cubicBezTo>
                    <a:pt x="11303" y="160407"/>
                    <a:pt x="11465" y="160064"/>
                    <a:pt x="11646" y="159721"/>
                  </a:cubicBezTo>
                  <a:lnTo>
                    <a:pt x="12224" y="158709"/>
                  </a:lnTo>
                  <a:cubicBezTo>
                    <a:pt x="12422" y="158384"/>
                    <a:pt x="12603" y="158041"/>
                    <a:pt x="12802" y="157698"/>
                  </a:cubicBezTo>
                  <a:lnTo>
                    <a:pt x="13433" y="156723"/>
                  </a:lnTo>
                  <a:cubicBezTo>
                    <a:pt x="16846" y="151505"/>
                    <a:pt x="21179" y="146955"/>
                    <a:pt x="26235" y="143290"/>
                  </a:cubicBezTo>
                  <a:cubicBezTo>
                    <a:pt x="30506" y="140137"/>
                    <a:pt x="35351" y="137693"/>
                    <a:pt x="40380" y="135634"/>
                  </a:cubicBezTo>
                  <a:lnTo>
                    <a:pt x="40380" y="135634"/>
                  </a:lnTo>
                  <a:lnTo>
                    <a:pt x="38368" y="136501"/>
                  </a:lnTo>
                  <a:cubicBezTo>
                    <a:pt x="38007" y="136663"/>
                    <a:pt x="37628" y="136808"/>
                    <a:pt x="37267" y="136988"/>
                  </a:cubicBezTo>
                  <a:lnTo>
                    <a:pt x="36184" y="137512"/>
                  </a:lnTo>
                  <a:lnTo>
                    <a:pt x="35100" y="138036"/>
                  </a:lnTo>
                  <a:cubicBezTo>
                    <a:pt x="34739" y="138198"/>
                    <a:pt x="34378" y="138379"/>
                    <a:pt x="34035" y="138559"/>
                  </a:cubicBezTo>
                  <a:lnTo>
                    <a:pt x="31923" y="139697"/>
                  </a:lnTo>
                  <a:cubicBezTo>
                    <a:pt x="31561" y="139877"/>
                    <a:pt x="31218" y="140076"/>
                    <a:pt x="30893" y="140275"/>
                  </a:cubicBezTo>
                  <a:lnTo>
                    <a:pt x="29882" y="140889"/>
                  </a:lnTo>
                  <a:cubicBezTo>
                    <a:pt x="29539" y="141069"/>
                    <a:pt x="29214" y="141286"/>
                    <a:pt x="28871" y="141520"/>
                  </a:cubicBezTo>
                  <a:lnTo>
                    <a:pt x="27896" y="142152"/>
                  </a:lnTo>
                  <a:cubicBezTo>
                    <a:pt x="27553" y="142369"/>
                    <a:pt x="27246" y="142604"/>
                    <a:pt x="26921" y="142839"/>
                  </a:cubicBezTo>
                  <a:lnTo>
                    <a:pt x="25964" y="143525"/>
                  </a:lnTo>
                  <a:cubicBezTo>
                    <a:pt x="20927" y="147298"/>
                    <a:pt x="16485" y="151957"/>
                    <a:pt x="13181" y="157265"/>
                  </a:cubicBezTo>
                  <a:lnTo>
                    <a:pt x="12856" y="157753"/>
                  </a:lnTo>
                  <a:cubicBezTo>
                    <a:pt x="12765" y="157915"/>
                    <a:pt x="12675" y="158096"/>
                    <a:pt x="12567" y="158258"/>
                  </a:cubicBezTo>
                  <a:lnTo>
                    <a:pt x="11989" y="159269"/>
                  </a:lnTo>
                  <a:lnTo>
                    <a:pt x="11718" y="159811"/>
                  </a:lnTo>
                  <a:cubicBezTo>
                    <a:pt x="11610" y="159973"/>
                    <a:pt x="11538" y="160154"/>
                    <a:pt x="11447" y="160334"/>
                  </a:cubicBezTo>
                  <a:lnTo>
                    <a:pt x="10942" y="161382"/>
                  </a:lnTo>
                  <a:lnTo>
                    <a:pt x="10707" y="161815"/>
                  </a:lnTo>
                  <a:lnTo>
                    <a:pt x="10599" y="162050"/>
                  </a:lnTo>
                  <a:lnTo>
                    <a:pt x="10400" y="162537"/>
                  </a:lnTo>
                  <a:lnTo>
                    <a:pt x="10292" y="162790"/>
                  </a:lnTo>
                  <a:lnTo>
                    <a:pt x="10201" y="163043"/>
                  </a:lnTo>
                  <a:lnTo>
                    <a:pt x="10021" y="163548"/>
                  </a:lnTo>
                  <a:cubicBezTo>
                    <a:pt x="9949" y="163711"/>
                    <a:pt x="9895" y="163891"/>
                    <a:pt x="9840" y="164054"/>
                  </a:cubicBezTo>
                  <a:lnTo>
                    <a:pt x="9696" y="164578"/>
                  </a:lnTo>
                  <a:lnTo>
                    <a:pt x="9660" y="164722"/>
                  </a:lnTo>
                  <a:lnTo>
                    <a:pt x="9660" y="164740"/>
                  </a:lnTo>
                  <a:lnTo>
                    <a:pt x="9660" y="164758"/>
                  </a:lnTo>
                  <a:lnTo>
                    <a:pt x="10526" y="164758"/>
                  </a:lnTo>
                  <a:lnTo>
                    <a:pt x="12729" y="164740"/>
                  </a:lnTo>
                  <a:lnTo>
                    <a:pt x="32717" y="164848"/>
                  </a:lnTo>
                  <a:lnTo>
                    <a:pt x="112686" y="165228"/>
                  </a:lnTo>
                  <a:lnTo>
                    <a:pt x="244186" y="165408"/>
                  </a:lnTo>
                  <a:cubicBezTo>
                    <a:pt x="245666" y="164921"/>
                    <a:pt x="245269" y="164487"/>
                    <a:pt x="235645" y="164198"/>
                  </a:cubicBezTo>
                  <a:cubicBezTo>
                    <a:pt x="230892" y="163981"/>
                    <a:pt x="221930" y="163918"/>
                    <a:pt x="211145" y="163918"/>
                  </a:cubicBezTo>
                  <a:cubicBezTo>
                    <a:pt x="196079" y="163918"/>
                    <a:pt x="177455" y="164041"/>
                    <a:pt x="161777" y="164041"/>
                  </a:cubicBezTo>
                  <a:cubicBezTo>
                    <a:pt x="157001" y="164041"/>
                    <a:pt x="152499" y="164030"/>
                    <a:pt x="148454" y="164000"/>
                  </a:cubicBezTo>
                  <a:cubicBezTo>
                    <a:pt x="111584" y="163603"/>
                    <a:pt x="73035" y="163440"/>
                    <a:pt x="34468" y="163314"/>
                  </a:cubicBezTo>
                  <a:lnTo>
                    <a:pt x="20024" y="163278"/>
                  </a:lnTo>
                  <a:lnTo>
                    <a:pt x="12802" y="163241"/>
                  </a:lnTo>
                  <a:lnTo>
                    <a:pt x="11736" y="163241"/>
                  </a:lnTo>
                  <a:cubicBezTo>
                    <a:pt x="11808" y="162934"/>
                    <a:pt x="11935" y="162628"/>
                    <a:pt x="12061" y="162339"/>
                  </a:cubicBezTo>
                  <a:lnTo>
                    <a:pt x="12711" y="161039"/>
                  </a:lnTo>
                  <a:cubicBezTo>
                    <a:pt x="12928" y="160551"/>
                    <a:pt x="13217" y="160082"/>
                    <a:pt x="13470" y="159612"/>
                  </a:cubicBezTo>
                  <a:lnTo>
                    <a:pt x="13867" y="158890"/>
                  </a:lnTo>
                  <a:lnTo>
                    <a:pt x="14047" y="158547"/>
                  </a:lnTo>
                  <a:lnTo>
                    <a:pt x="14282" y="158204"/>
                  </a:lnTo>
                  <a:lnTo>
                    <a:pt x="15149" y="156832"/>
                  </a:lnTo>
                  <a:cubicBezTo>
                    <a:pt x="17604" y="153184"/>
                    <a:pt x="20529" y="149880"/>
                    <a:pt x="23852" y="147009"/>
                  </a:cubicBezTo>
                  <a:lnTo>
                    <a:pt x="24484" y="146468"/>
                  </a:lnTo>
                  <a:cubicBezTo>
                    <a:pt x="24682" y="146287"/>
                    <a:pt x="24899" y="146125"/>
                    <a:pt x="25116" y="145962"/>
                  </a:cubicBezTo>
                  <a:lnTo>
                    <a:pt x="26397" y="144933"/>
                  </a:lnTo>
                  <a:lnTo>
                    <a:pt x="27734" y="143958"/>
                  </a:lnTo>
                  <a:cubicBezTo>
                    <a:pt x="27950" y="143795"/>
                    <a:pt x="28185" y="143633"/>
                    <a:pt x="28402" y="143470"/>
                  </a:cubicBezTo>
                  <a:lnTo>
                    <a:pt x="29088" y="143019"/>
                  </a:lnTo>
                  <a:cubicBezTo>
                    <a:pt x="29557" y="142712"/>
                    <a:pt x="29991" y="142405"/>
                    <a:pt x="30460" y="142116"/>
                  </a:cubicBezTo>
                  <a:lnTo>
                    <a:pt x="31868" y="141286"/>
                  </a:lnTo>
                  <a:lnTo>
                    <a:pt x="32211" y="141069"/>
                  </a:lnTo>
                  <a:lnTo>
                    <a:pt x="32573" y="140870"/>
                  </a:lnTo>
                  <a:lnTo>
                    <a:pt x="33313" y="140473"/>
                  </a:lnTo>
                  <a:lnTo>
                    <a:pt x="34793" y="139679"/>
                  </a:lnTo>
                  <a:cubicBezTo>
                    <a:pt x="38802" y="137638"/>
                    <a:pt x="42973" y="135905"/>
                    <a:pt x="47252" y="134461"/>
                  </a:cubicBezTo>
                  <a:cubicBezTo>
                    <a:pt x="55846" y="131536"/>
                    <a:pt x="64838" y="129477"/>
                    <a:pt x="73866" y="127130"/>
                  </a:cubicBezTo>
                  <a:cubicBezTo>
                    <a:pt x="77134" y="126263"/>
                    <a:pt x="80420" y="125361"/>
                    <a:pt x="83724" y="124368"/>
                  </a:cubicBezTo>
                  <a:cubicBezTo>
                    <a:pt x="87065" y="123356"/>
                    <a:pt x="90351" y="122183"/>
                    <a:pt x="93601" y="120865"/>
                  </a:cubicBezTo>
                  <a:cubicBezTo>
                    <a:pt x="96851" y="119565"/>
                    <a:pt x="100047" y="118102"/>
                    <a:pt x="103152" y="116459"/>
                  </a:cubicBezTo>
                  <a:cubicBezTo>
                    <a:pt x="106294" y="114834"/>
                    <a:pt x="109346" y="113011"/>
                    <a:pt x="112271" y="111024"/>
                  </a:cubicBezTo>
                  <a:cubicBezTo>
                    <a:pt x="115250" y="108984"/>
                    <a:pt x="118066" y="106727"/>
                    <a:pt x="120703" y="104290"/>
                  </a:cubicBezTo>
                  <a:cubicBezTo>
                    <a:pt x="123393" y="101816"/>
                    <a:pt x="125848" y="99090"/>
                    <a:pt x="128033" y="96147"/>
                  </a:cubicBezTo>
                  <a:lnTo>
                    <a:pt x="128448" y="95587"/>
                  </a:lnTo>
                  <a:cubicBezTo>
                    <a:pt x="128575" y="95406"/>
                    <a:pt x="128701" y="95208"/>
                    <a:pt x="128846" y="95027"/>
                  </a:cubicBezTo>
                  <a:lnTo>
                    <a:pt x="129640" y="93853"/>
                  </a:lnTo>
                  <a:cubicBezTo>
                    <a:pt x="129893" y="93474"/>
                    <a:pt x="130146" y="93077"/>
                    <a:pt x="130380" y="92680"/>
                  </a:cubicBezTo>
                  <a:cubicBezTo>
                    <a:pt x="130615" y="92283"/>
                    <a:pt x="130886" y="91903"/>
                    <a:pt x="131103" y="91488"/>
                  </a:cubicBezTo>
                  <a:lnTo>
                    <a:pt x="131789" y="90278"/>
                  </a:lnTo>
                  <a:cubicBezTo>
                    <a:pt x="131897" y="90080"/>
                    <a:pt x="132005" y="89881"/>
                    <a:pt x="132132" y="89665"/>
                  </a:cubicBezTo>
                  <a:lnTo>
                    <a:pt x="132439" y="89051"/>
                  </a:lnTo>
                  <a:lnTo>
                    <a:pt x="133071" y="87787"/>
                  </a:lnTo>
                  <a:cubicBezTo>
                    <a:pt x="133269" y="87371"/>
                    <a:pt x="133450" y="86938"/>
                    <a:pt x="133649" y="86505"/>
                  </a:cubicBezTo>
                  <a:cubicBezTo>
                    <a:pt x="134028" y="85656"/>
                    <a:pt x="134371" y="84789"/>
                    <a:pt x="134714" y="83905"/>
                  </a:cubicBezTo>
                  <a:cubicBezTo>
                    <a:pt x="134894" y="83489"/>
                    <a:pt x="135021" y="83038"/>
                    <a:pt x="135183" y="82587"/>
                  </a:cubicBezTo>
                  <a:lnTo>
                    <a:pt x="135635" y="81251"/>
                  </a:lnTo>
                  <a:lnTo>
                    <a:pt x="136014" y="79896"/>
                  </a:lnTo>
                  <a:cubicBezTo>
                    <a:pt x="136140" y="79445"/>
                    <a:pt x="136267" y="78994"/>
                    <a:pt x="136375" y="78542"/>
                  </a:cubicBezTo>
                  <a:cubicBezTo>
                    <a:pt x="136465" y="78091"/>
                    <a:pt x="136574" y="77639"/>
                    <a:pt x="136682" y="77188"/>
                  </a:cubicBezTo>
                  <a:lnTo>
                    <a:pt x="136953" y="75834"/>
                  </a:lnTo>
                  <a:cubicBezTo>
                    <a:pt x="137278" y="74028"/>
                    <a:pt x="137531" y="72241"/>
                    <a:pt x="137729" y="70507"/>
                  </a:cubicBezTo>
                  <a:cubicBezTo>
                    <a:pt x="137910" y="68756"/>
                    <a:pt x="138072" y="67059"/>
                    <a:pt x="138217" y="65380"/>
                  </a:cubicBezTo>
                  <a:cubicBezTo>
                    <a:pt x="138506" y="62039"/>
                    <a:pt x="138776" y="58843"/>
                    <a:pt x="139318" y="55828"/>
                  </a:cubicBezTo>
                  <a:cubicBezTo>
                    <a:pt x="140365" y="49906"/>
                    <a:pt x="142694" y="44254"/>
                    <a:pt x="146107" y="39307"/>
                  </a:cubicBezTo>
                  <a:cubicBezTo>
                    <a:pt x="149538" y="34306"/>
                    <a:pt x="154015" y="29954"/>
                    <a:pt x="159053" y="26271"/>
                  </a:cubicBezTo>
                  <a:cubicBezTo>
                    <a:pt x="161599" y="24411"/>
                    <a:pt x="164271" y="22714"/>
                    <a:pt x="167034" y="21197"/>
                  </a:cubicBezTo>
                  <a:cubicBezTo>
                    <a:pt x="169814" y="19663"/>
                    <a:pt x="172703" y="18272"/>
                    <a:pt x="175628" y="17027"/>
                  </a:cubicBezTo>
                  <a:cubicBezTo>
                    <a:pt x="176134" y="16810"/>
                    <a:pt x="176639" y="16593"/>
                    <a:pt x="177163" y="16395"/>
                  </a:cubicBezTo>
                  <a:lnTo>
                    <a:pt x="178698" y="15781"/>
                  </a:lnTo>
                  <a:lnTo>
                    <a:pt x="180250" y="15185"/>
                  </a:lnTo>
                  <a:lnTo>
                    <a:pt x="181027" y="14896"/>
                  </a:lnTo>
                  <a:lnTo>
                    <a:pt x="181803" y="14643"/>
                  </a:lnTo>
                  <a:lnTo>
                    <a:pt x="183374" y="14101"/>
                  </a:lnTo>
                  <a:cubicBezTo>
                    <a:pt x="183898" y="13921"/>
                    <a:pt x="184439" y="13758"/>
                    <a:pt x="184963" y="13578"/>
                  </a:cubicBezTo>
                  <a:cubicBezTo>
                    <a:pt x="186028" y="13235"/>
                    <a:pt x="187093" y="12928"/>
                    <a:pt x="188177" y="12603"/>
                  </a:cubicBezTo>
                  <a:cubicBezTo>
                    <a:pt x="190325" y="12007"/>
                    <a:pt x="192492" y="11429"/>
                    <a:pt x="194695" y="10942"/>
                  </a:cubicBezTo>
                  <a:cubicBezTo>
                    <a:pt x="195796" y="10689"/>
                    <a:pt x="196898" y="10454"/>
                    <a:pt x="197999" y="10238"/>
                  </a:cubicBezTo>
                  <a:cubicBezTo>
                    <a:pt x="198559" y="10129"/>
                    <a:pt x="199101" y="10021"/>
                    <a:pt x="199660" y="9913"/>
                  </a:cubicBezTo>
                  <a:lnTo>
                    <a:pt x="200491" y="9768"/>
                  </a:lnTo>
                  <a:cubicBezTo>
                    <a:pt x="200762" y="9714"/>
                    <a:pt x="201014" y="9696"/>
                    <a:pt x="201267" y="9660"/>
                  </a:cubicBezTo>
                  <a:lnTo>
                    <a:pt x="202820" y="9425"/>
                  </a:lnTo>
                  <a:lnTo>
                    <a:pt x="204373" y="9299"/>
                  </a:lnTo>
                  <a:lnTo>
                    <a:pt x="205149" y="9245"/>
                  </a:lnTo>
                  <a:lnTo>
                    <a:pt x="205944" y="9226"/>
                  </a:lnTo>
                  <a:cubicBezTo>
                    <a:pt x="206467" y="9226"/>
                    <a:pt x="206991" y="9208"/>
                    <a:pt x="207515" y="9208"/>
                  </a:cubicBezTo>
                  <a:close/>
                  <a:moveTo>
                    <a:pt x="207641" y="0"/>
                  </a:moveTo>
                  <a:cubicBezTo>
                    <a:pt x="206973" y="0"/>
                    <a:pt x="206305" y="18"/>
                    <a:pt x="205637" y="18"/>
                  </a:cubicBezTo>
                  <a:cubicBezTo>
                    <a:pt x="205312" y="36"/>
                    <a:pt x="204969" y="18"/>
                    <a:pt x="204626" y="54"/>
                  </a:cubicBezTo>
                  <a:lnTo>
                    <a:pt x="203633" y="126"/>
                  </a:lnTo>
                  <a:lnTo>
                    <a:pt x="202639" y="199"/>
                  </a:lnTo>
                  <a:cubicBezTo>
                    <a:pt x="202296" y="235"/>
                    <a:pt x="201971" y="235"/>
                    <a:pt x="201646" y="289"/>
                  </a:cubicBezTo>
                  <a:cubicBezTo>
                    <a:pt x="200328" y="488"/>
                    <a:pt x="198956" y="650"/>
                    <a:pt x="197764" y="903"/>
                  </a:cubicBezTo>
                  <a:cubicBezTo>
                    <a:pt x="196537" y="1119"/>
                    <a:pt x="195327" y="1372"/>
                    <a:pt x="194099" y="1625"/>
                  </a:cubicBezTo>
                  <a:cubicBezTo>
                    <a:pt x="193485" y="1751"/>
                    <a:pt x="192889" y="1896"/>
                    <a:pt x="192275" y="2022"/>
                  </a:cubicBezTo>
                  <a:cubicBezTo>
                    <a:pt x="191662" y="2167"/>
                    <a:pt x="191066" y="2293"/>
                    <a:pt x="190452" y="2456"/>
                  </a:cubicBezTo>
                  <a:lnTo>
                    <a:pt x="188646" y="2907"/>
                  </a:lnTo>
                  <a:lnTo>
                    <a:pt x="186841" y="3394"/>
                  </a:lnTo>
                  <a:lnTo>
                    <a:pt x="185938" y="3629"/>
                  </a:lnTo>
                  <a:lnTo>
                    <a:pt x="185035" y="3900"/>
                  </a:lnTo>
                  <a:lnTo>
                    <a:pt x="183248" y="4424"/>
                  </a:lnTo>
                  <a:lnTo>
                    <a:pt x="181460" y="4983"/>
                  </a:lnTo>
                  <a:lnTo>
                    <a:pt x="180575" y="5272"/>
                  </a:lnTo>
                  <a:lnTo>
                    <a:pt x="179691" y="5579"/>
                  </a:lnTo>
                  <a:lnTo>
                    <a:pt x="177921" y="6175"/>
                  </a:lnTo>
                  <a:lnTo>
                    <a:pt x="176170" y="6825"/>
                  </a:lnTo>
                  <a:lnTo>
                    <a:pt x="175285" y="7150"/>
                  </a:lnTo>
                  <a:lnTo>
                    <a:pt x="174418" y="7493"/>
                  </a:lnTo>
                  <a:lnTo>
                    <a:pt x="172685" y="8197"/>
                  </a:lnTo>
                  <a:lnTo>
                    <a:pt x="170952" y="8938"/>
                  </a:lnTo>
                  <a:lnTo>
                    <a:pt x="170085" y="9299"/>
                  </a:lnTo>
                  <a:lnTo>
                    <a:pt x="169236" y="9696"/>
                  </a:lnTo>
                  <a:lnTo>
                    <a:pt x="167521" y="10472"/>
                  </a:lnTo>
                  <a:lnTo>
                    <a:pt x="165842" y="11303"/>
                  </a:lnTo>
                  <a:lnTo>
                    <a:pt x="164993" y="11718"/>
                  </a:lnTo>
                  <a:lnTo>
                    <a:pt x="164163" y="12170"/>
                  </a:lnTo>
                  <a:lnTo>
                    <a:pt x="162502" y="13072"/>
                  </a:lnTo>
                  <a:lnTo>
                    <a:pt x="160859" y="13993"/>
                  </a:lnTo>
                  <a:lnTo>
                    <a:pt x="160028" y="14463"/>
                  </a:lnTo>
                  <a:lnTo>
                    <a:pt x="159234" y="14950"/>
                  </a:lnTo>
                  <a:lnTo>
                    <a:pt x="157608" y="15943"/>
                  </a:lnTo>
                  <a:lnTo>
                    <a:pt x="156038" y="16990"/>
                  </a:lnTo>
                  <a:lnTo>
                    <a:pt x="155243" y="17514"/>
                  </a:lnTo>
                  <a:lnTo>
                    <a:pt x="154467" y="18074"/>
                  </a:lnTo>
                  <a:lnTo>
                    <a:pt x="152914" y="19175"/>
                  </a:lnTo>
                  <a:lnTo>
                    <a:pt x="151397" y="20331"/>
                  </a:lnTo>
                  <a:cubicBezTo>
                    <a:pt x="151145" y="20529"/>
                    <a:pt x="150892" y="20728"/>
                    <a:pt x="150657" y="20927"/>
                  </a:cubicBezTo>
                  <a:lnTo>
                    <a:pt x="149917" y="21540"/>
                  </a:lnTo>
                  <a:cubicBezTo>
                    <a:pt x="147931" y="23165"/>
                    <a:pt x="146053" y="24899"/>
                    <a:pt x="144265" y="26759"/>
                  </a:cubicBezTo>
                  <a:cubicBezTo>
                    <a:pt x="143399" y="27697"/>
                    <a:pt x="142514" y="28618"/>
                    <a:pt x="141701" y="29629"/>
                  </a:cubicBezTo>
                  <a:lnTo>
                    <a:pt x="141069" y="30370"/>
                  </a:lnTo>
                  <a:lnTo>
                    <a:pt x="140762" y="30749"/>
                  </a:lnTo>
                  <a:lnTo>
                    <a:pt x="140474" y="31128"/>
                  </a:lnTo>
                  <a:lnTo>
                    <a:pt x="139282" y="32681"/>
                  </a:lnTo>
                  <a:cubicBezTo>
                    <a:pt x="137747" y="34775"/>
                    <a:pt x="136375" y="36996"/>
                    <a:pt x="135147" y="39307"/>
                  </a:cubicBezTo>
                  <a:lnTo>
                    <a:pt x="134696" y="40156"/>
                  </a:lnTo>
                  <a:cubicBezTo>
                    <a:pt x="134551" y="40445"/>
                    <a:pt x="134425" y="40752"/>
                    <a:pt x="134280" y="41041"/>
                  </a:cubicBezTo>
                  <a:lnTo>
                    <a:pt x="133450" y="42828"/>
                  </a:lnTo>
                  <a:cubicBezTo>
                    <a:pt x="133197" y="43424"/>
                    <a:pt x="132962" y="44038"/>
                    <a:pt x="132728" y="44634"/>
                  </a:cubicBezTo>
                  <a:lnTo>
                    <a:pt x="132367" y="45536"/>
                  </a:lnTo>
                  <a:cubicBezTo>
                    <a:pt x="132258" y="45843"/>
                    <a:pt x="132150" y="46150"/>
                    <a:pt x="132042" y="46475"/>
                  </a:cubicBezTo>
                  <a:lnTo>
                    <a:pt x="131428" y="48335"/>
                  </a:lnTo>
                  <a:cubicBezTo>
                    <a:pt x="131247" y="48949"/>
                    <a:pt x="131085" y="49581"/>
                    <a:pt x="130922" y="50213"/>
                  </a:cubicBezTo>
                  <a:lnTo>
                    <a:pt x="130669" y="51152"/>
                  </a:lnTo>
                  <a:cubicBezTo>
                    <a:pt x="130579" y="51477"/>
                    <a:pt x="130507" y="51802"/>
                    <a:pt x="130435" y="52109"/>
                  </a:cubicBezTo>
                  <a:lnTo>
                    <a:pt x="130236" y="53066"/>
                  </a:lnTo>
                  <a:lnTo>
                    <a:pt x="130055" y="54023"/>
                  </a:lnTo>
                  <a:cubicBezTo>
                    <a:pt x="129604" y="56550"/>
                    <a:pt x="129297" y="59042"/>
                    <a:pt x="129080" y="61462"/>
                  </a:cubicBezTo>
                  <a:cubicBezTo>
                    <a:pt x="128629" y="66319"/>
                    <a:pt x="128340" y="70905"/>
                    <a:pt x="127455" y="75112"/>
                  </a:cubicBezTo>
                  <a:cubicBezTo>
                    <a:pt x="126571" y="79301"/>
                    <a:pt x="125000" y="83291"/>
                    <a:pt x="122833" y="86956"/>
                  </a:cubicBezTo>
                  <a:cubicBezTo>
                    <a:pt x="120576" y="90676"/>
                    <a:pt x="117832" y="94052"/>
                    <a:pt x="114672" y="97031"/>
                  </a:cubicBezTo>
                  <a:cubicBezTo>
                    <a:pt x="113065" y="98548"/>
                    <a:pt x="111386" y="99992"/>
                    <a:pt x="109616" y="101328"/>
                  </a:cubicBezTo>
                  <a:cubicBezTo>
                    <a:pt x="109183" y="101653"/>
                    <a:pt x="108732" y="101997"/>
                    <a:pt x="108280" y="102322"/>
                  </a:cubicBezTo>
                  <a:lnTo>
                    <a:pt x="106926" y="103297"/>
                  </a:lnTo>
                  <a:lnTo>
                    <a:pt x="105536" y="104217"/>
                  </a:lnTo>
                  <a:cubicBezTo>
                    <a:pt x="105084" y="104542"/>
                    <a:pt x="104597" y="104831"/>
                    <a:pt x="104127" y="105120"/>
                  </a:cubicBezTo>
                  <a:cubicBezTo>
                    <a:pt x="102232" y="106312"/>
                    <a:pt x="100282" y="107449"/>
                    <a:pt x="98277" y="108479"/>
                  </a:cubicBezTo>
                  <a:cubicBezTo>
                    <a:pt x="96255" y="109526"/>
                    <a:pt x="94215" y="110483"/>
                    <a:pt x="92138" y="111404"/>
                  </a:cubicBezTo>
                  <a:cubicBezTo>
                    <a:pt x="90062" y="112306"/>
                    <a:pt x="87949" y="113137"/>
                    <a:pt x="85801" y="113913"/>
                  </a:cubicBezTo>
                  <a:lnTo>
                    <a:pt x="85006" y="114202"/>
                  </a:lnTo>
                  <a:lnTo>
                    <a:pt x="84194" y="114491"/>
                  </a:lnTo>
                  <a:cubicBezTo>
                    <a:pt x="83652" y="114672"/>
                    <a:pt x="83111" y="114852"/>
                    <a:pt x="82569" y="115033"/>
                  </a:cubicBezTo>
                  <a:lnTo>
                    <a:pt x="80944" y="115556"/>
                  </a:lnTo>
                  <a:lnTo>
                    <a:pt x="79283" y="116062"/>
                  </a:lnTo>
                  <a:cubicBezTo>
                    <a:pt x="74859" y="117398"/>
                    <a:pt x="70327" y="118590"/>
                    <a:pt x="65759" y="119781"/>
                  </a:cubicBezTo>
                  <a:cubicBezTo>
                    <a:pt x="61191" y="120991"/>
                    <a:pt x="56569" y="122183"/>
                    <a:pt x="51928" y="123555"/>
                  </a:cubicBezTo>
                  <a:cubicBezTo>
                    <a:pt x="47234" y="124909"/>
                    <a:pt x="42612" y="126516"/>
                    <a:pt x="38098" y="128358"/>
                  </a:cubicBezTo>
                  <a:cubicBezTo>
                    <a:pt x="37520" y="128575"/>
                    <a:pt x="36960" y="128845"/>
                    <a:pt x="36382" y="129098"/>
                  </a:cubicBezTo>
                  <a:lnTo>
                    <a:pt x="34685" y="129838"/>
                  </a:lnTo>
                  <a:lnTo>
                    <a:pt x="34270" y="130037"/>
                  </a:lnTo>
                  <a:lnTo>
                    <a:pt x="33836" y="130236"/>
                  </a:lnTo>
                  <a:lnTo>
                    <a:pt x="33006" y="130651"/>
                  </a:lnTo>
                  <a:lnTo>
                    <a:pt x="31327" y="131463"/>
                  </a:lnTo>
                  <a:cubicBezTo>
                    <a:pt x="31038" y="131608"/>
                    <a:pt x="30767" y="131752"/>
                    <a:pt x="30496" y="131897"/>
                  </a:cubicBezTo>
                  <a:lnTo>
                    <a:pt x="29666" y="132348"/>
                  </a:lnTo>
                  <a:lnTo>
                    <a:pt x="28022" y="133251"/>
                  </a:lnTo>
                  <a:cubicBezTo>
                    <a:pt x="27481" y="133558"/>
                    <a:pt x="26921" y="133901"/>
                    <a:pt x="26379" y="134226"/>
                  </a:cubicBezTo>
                  <a:lnTo>
                    <a:pt x="25567" y="134732"/>
                  </a:lnTo>
                  <a:cubicBezTo>
                    <a:pt x="25296" y="134894"/>
                    <a:pt x="25025" y="135093"/>
                    <a:pt x="24754" y="135255"/>
                  </a:cubicBezTo>
                  <a:lnTo>
                    <a:pt x="23184" y="136338"/>
                  </a:lnTo>
                  <a:lnTo>
                    <a:pt x="21631" y="137458"/>
                  </a:lnTo>
                  <a:cubicBezTo>
                    <a:pt x="21125" y="137819"/>
                    <a:pt x="20620" y="138234"/>
                    <a:pt x="20132" y="138632"/>
                  </a:cubicBezTo>
                  <a:lnTo>
                    <a:pt x="19392" y="139227"/>
                  </a:lnTo>
                  <a:cubicBezTo>
                    <a:pt x="19139" y="139426"/>
                    <a:pt x="18868" y="139625"/>
                    <a:pt x="18652" y="139841"/>
                  </a:cubicBezTo>
                  <a:lnTo>
                    <a:pt x="17207" y="141123"/>
                  </a:lnTo>
                  <a:lnTo>
                    <a:pt x="16864" y="141430"/>
                  </a:lnTo>
                  <a:lnTo>
                    <a:pt x="16503" y="141773"/>
                  </a:lnTo>
                  <a:lnTo>
                    <a:pt x="15817" y="142423"/>
                  </a:lnTo>
                  <a:cubicBezTo>
                    <a:pt x="14878" y="143290"/>
                    <a:pt x="14029" y="144229"/>
                    <a:pt x="13145" y="145168"/>
                  </a:cubicBezTo>
                  <a:cubicBezTo>
                    <a:pt x="9714" y="148977"/>
                    <a:pt x="6699" y="153202"/>
                    <a:pt x="4460" y="157951"/>
                  </a:cubicBezTo>
                  <a:lnTo>
                    <a:pt x="4243" y="158403"/>
                  </a:lnTo>
                  <a:lnTo>
                    <a:pt x="4135" y="158637"/>
                  </a:lnTo>
                  <a:cubicBezTo>
                    <a:pt x="4081" y="158746"/>
                    <a:pt x="4044" y="158818"/>
                    <a:pt x="3990" y="158944"/>
                  </a:cubicBezTo>
                  <a:cubicBezTo>
                    <a:pt x="3774" y="159468"/>
                    <a:pt x="3593" y="159973"/>
                    <a:pt x="3394" y="160497"/>
                  </a:cubicBezTo>
                  <a:lnTo>
                    <a:pt x="2799" y="162032"/>
                  </a:lnTo>
                  <a:lnTo>
                    <a:pt x="2510" y="162808"/>
                  </a:lnTo>
                  <a:cubicBezTo>
                    <a:pt x="2401" y="163061"/>
                    <a:pt x="2311" y="163314"/>
                    <a:pt x="2239" y="163566"/>
                  </a:cubicBezTo>
                  <a:lnTo>
                    <a:pt x="1372" y="166618"/>
                  </a:lnTo>
                  <a:lnTo>
                    <a:pt x="1156" y="167376"/>
                  </a:lnTo>
                  <a:lnTo>
                    <a:pt x="939" y="168153"/>
                  </a:lnTo>
                  <a:lnTo>
                    <a:pt x="524" y="169705"/>
                  </a:lnTo>
                  <a:lnTo>
                    <a:pt x="90" y="171276"/>
                  </a:lnTo>
                  <a:lnTo>
                    <a:pt x="36" y="171457"/>
                  </a:lnTo>
                  <a:cubicBezTo>
                    <a:pt x="36" y="171529"/>
                    <a:pt x="0" y="171601"/>
                    <a:pt x="0" y="171637"/>
                  </a:cubicBezTo>
                  <a:lnTo>
                    <a:pt x="397" y="171673"/>
                  </a:lnTo>
                  <a:lnTo>
                    <a:pt x="1156" y="171710"/>
                  </a:lnTo>
                  <a:lnTo>
                    <a:pt x="4261" y="171908"/>
                  </a:lnTo>
                  <a:lnTo>
                    <a:pt x="5814" y="171998"/>
                  </a:lnTo>
                  <a:cubicBezTo>
                    <a:pt x="6049" y="172016"/>
                    <a:pt x="6356" y="172016"/>
                    <a:pt x="6626" y="172016"/>
                  </a:cubicBezTo>
                  <a:lnTo>
                    <a:pt x="10833" y="172016"/>
                  </a:lnTo>
                  <a:lnTo>
                    <a:pt x="40210" y="172053"/>
                  </a:lnTo>
                  <a:lnTo>
                    <a:pt x="97501" y="172107"/>
                  </a:lnTo>
                  <a:lnTo>
                    <a:pt x="24375" y="171836"/>
                  </a:lnTo>
                  <a:lnTo>
                    <a:pt x="15347" y="171818"/>
                  </a:lnTo>
                  <a:lnTo>
                    <a:pt x="9263" y="171800"/>
                  </a:lnTo>
                  <a:lnTo>
                    <a:pt x="6139" y="171800"/>
                  </a:lnTo>
                  <a:lnTo>
                    <a:pt x="5164" y="171746"/>
                  </a:lnTo>
                  <a:lnTo>
                    <a:pt x="1300" y="171529"/>
                  </a:lnTo>
                  <a:lnTo>
                    <a:pt x="343" y="171475"/>
                  </a:lnTo>
                  <a:lnTo>
                    <a:pt x="217" y="171475"/>
                  </a:lnTo>
                  <a:cubicBezTo>
                    <a:pt x="163" y="171475"/>
                    <a:pt x="217" y="171403"/>
                    <a:pt x="217" y="171366"/>
                  </a:cubicBezTo>
                  <a:lnTo>
                    <a:pt x="289" y="171132"/>
                  </a:lnTo>
                  <a:lnTo>
                    <a:pt x="415" y="170644"/>
                  </a:lnTo>
                  <a:lnTo>
                    <a:pt x="957" y="168712"/>
                  </a:lnTo>
                  <a:cubicBezTo>
                    <a:pt x="1300" y="167394"/>
                    <a:pt x="1661" y="166148"/>
                    <a:pt x="2022" y="164885"/>
                  </a:cubicBezTo>
                  <a:lnTo>
                    <a:pt x="2293" y="163946"/>
                  </a:lnTo>
                  <a:lnTo>
                    <a:pt x="2438" y="163476"/>
                  </a:lnTo>
                  <a:cubicBezTo>
                    <a:pt x="2456" y="163404"/>
                    <a:pt x="2474" y="163332"/>
                    <a:pt x="2510" y="163241"/>
                  </a:cubicBezTo>
                  <a:lnTo>
                    <a:pt x="2600" y="163007"/>
                  </a:lnTo>
                  <a:lnTo>
                    <a:pt x="3340" y="161093"/>
                  </a:lnTo>
                  <a:lnTo>
                    <a:pt x="4063" y="159179"/>
                  </a:lnTo>
                  <a:cubicBezTo>
                    <a:pt x="4099" y="159107"/>
                    <a:pt x="4135" y="159016"/>
                    <a:pt x="4171" y="158944"/>
                  </a:cubicBezTo>
                  <a:lnTo>
                    <a:pt x="4261" y="158764"/>
                  </a:lnTo>
                  <a:lnTo>
                    <a:pt x="4406" y="158457"/>
                  </a:lnTo>
                  <a:lnTo>
                    <a:pt x="4676" y="157897"/>
                  </a:lnTo>
                  <a:cubicBezTo>
                    <a:pt x="6121" y="154954"/>
                    <a:pt x="7818" y="152155"/>
                    <a:pt x="9786" y="149537"/>
                  </a:cubicBezTo>
                  <a:cubicBezTo>
                    <a:pt x="11718" y="146955"/>
                    <a:pt x="13885" y="144536"/>
                    <a:pt x="16214" y="142315"/>
                  </a:cubicBezTo>
                  <a:cubicBezTo>
                    <a:pt x="18543" y="140094"/>
                    <a:pt x="21053" y="138072"/>
                    <a:pt x="23689" y="136230"/>
                  </a:cubicBezTo>
                  <a:cubicBezTo>
                    <a:pt x="24357" y="135797"/>
                    <a:pt x="25025" y="135345"/>
                    <a:pt x="25693" y="134912"/>
                  </a:cubicBezTo>
                  <a:lnTo>
                    <a:pt x="27770" y="133648"/>
                  </a:lnTo>
                  <a:cubicBezTo>
                    <a:pt x="28456" y="133269"/>
                    <a:pt x="29142" y="132908"/>
                    <a:pt x="29846" y="132529"/>
                  </a:cubicBezTo>
                  <a:lnTo>
                    <a:pt x="30875" y="131969"/>
                  </a:lnTo>
                  <a:cubicBezTo>
                    <a:pt x="31236" y="131770"/>
                    <a:pt x="31579" y="131608"/>
                    <a:pt x="31941" y="131445"/>
                  </a:cubicBezTo>
                  <a:lnTo>
                    <a:pt x="34053" y="130398"/>
                  </a:lnTo>
                  <a:cubicBezTo>
                    <a:pt x="34757" y="130073"/>
                    <a:pt x="35480" y="129766"/>
                    <a:pt x="36202" y="129441"/>
                  </a:cubicBezTo>
                  <a:cubicBezTo>
                    <a:pt x="37628" y="128791"/>
                    <a:pt x="39073" y="128250"/>
                    <a:pt x="40517" y="127672"/>
                  </a:cubicBezTo>
                  <a:cubicBezTo>
                    <a:pt x="40878" y="127527"/>
                    <a:pt x="41239" y="127383"/>
                    <a:pt x="41600" y="127256"/>
                  </a:cubicBezTo>
                  <a:lnTo>
                    <a:pt x="42684" y="126859"/>
                  </a:lnTo>
                  <a:lnTo>
                    <a:pt x="43785" y="126462"/>
                  </a:lnTo>
                  <a:lnTo>
                    <a:pt x="44327" y="126263"/>
                  </a:lnTo>
                  <a:lnTo>
                    <a:pt x="44887" y="126083"/>
                  </a:lnTo>
                  <a:cubicBezTo>
                    <a:pt x="46331" y="125595"/>
                    <a:pt x="47794" y="125090"/>
                    <a:pt x="49256" y="124656"/>
                  </a:cubicBezTo>
                  <a:cubicBezTo>
                    <a:pt x="52181" y="123736"/>
                    <a:pt x="55106" y="122923"/>
                    <a:pt x="58031" y="122129"/>
                  </a:cubicBezTo>
                  <a:cubicBezTo>
                    <a:pt x="63863" y="120558"/>
                    <a:pt x="69677" y="119113"/>
                    <a:pt x="75365" y="117524"/>
                  </a:cubicBezTo>
                  <a:cubicBezTo>
                    <a:pt x="76773" y="117127"/>
                    <a:pt x="78181" y="116712"/>
                    <a:pt x="79590" y="116279"/>
                  </a:cubicBezTo>
                  <a:cubicBezTo>
                    <a:pt x="81016" y="115863"/>
                    <a:pt x="82388" y="115430"/>
                    <a:pt x="83761" y="114961"/>
                  </a:cubicBezTo>
                  <a:cubicBezTo>
                    <a:pt x="86505" y="114040"/>
                    <a:pt x="89213" y="113011"/>
                    <a:pt x="91868" y="111855"/>
                  </a:cubicBezTo>
                  <a:cubicBezTo>
                    <a:pt x="97176" y="109616"/>
                    <a:pt x="102250" y="106854"/>
                    <a:pt x="107016" y="103640"/>
                  </a:cubicBezTo>
                  <a:cubicBezTo>
                    <a:pt x="111711" y="100408"/>
                    <a:pt x="116008" y="96616"/>
                    <a:pt x="119511" y="92283"/>
                  </a:cubicBezTo>
                  <a:cubicBezTo>
                    <a:pt x="121262" y="90134"/>
                    <a:pt x="122815" y="87805"/>
                    <a:pt x="124115" y="85367"/>
                  </a:cubicBezTo>
                  <a:cubicBezTo>
                    <a:pt x="125397" y="82930"/>
                    <a:pt x="126426" y="80366"/>
                    <a:pt x="127167" y="77712"/>
                  </a:cubicBezTo>
                  <a:cubicBezTo>
                    <a:pt x="127925" y="75076"/>
                    <a:pt x="128358" y="72295"/>
                    <a:pt x="128683" y="69370"/>
                  </a:cubicBezTo>
                  <a:cubicBezTo>
                    <a:pt x="129008" y="66445"/>
                    <a:pt x="129207" y="63412"/>
                    <a:pt x="129532" y="60252"/>
                  </a:cubicBezTo>
                  <a:cubicBezTo>
                    <a:pt x="129694" y="58663"/>
                    <a:pt x="129875" y="57074"/>
                    <a:pt x="130146" y="55449"/>
                  </a:cubicBezTo>
                  <a:cubicBezTo>
                    <a:pt x="130200" y="55052"/>
                    <a:pt x="130272" y="54637"/>
                    <a:pt x="130344" y="54239"/>
                  </a:cubicBezTo>
                  <a:lnTo>
                    <a:pt x="130579" y="53011"/>
                  </a:lnTo>
                  <a:cubicBezTo>
                    <a:pt x="130760" y="52199"/>
                    <a:pt x="130922" y="51368"/>
                    <a:pt x="131139" y="50556"/>
                  </a:cubicBezTo>
                  <a:lnTo>
                    <a:pt x="131482" y="49382"/>
                  </a:lnTo>
                  <a:cubicBezTo>
                    <a:pt x="131590" y="48967"/>
                    <a:pt x="131680" y="48570"/>
                    <a:pt x="131825" y="48173"/>
                  </a:cubicBezTo>
                  <a:lnTo>
                    <a:pt x="132619" y="45771"/>
                  </a:lnTo>
                  <a:lnTo>
                    <a:pt x="133540" y="43424"/>
                  </a:lnTo>
                  <a:cubicBezTo>
                    <a:pt x="133685" y="43027"/>
                    <a:pt x="133883" y="42648"/>
                    <a:pt x="134046" y="42268"/>
                  </a:cubicBezTo>
                  <a:lnTo>
                    <a:pt x="134587" y="41113"/>
                  </a:lnTo>
                  <a:lnTo>
                    <a:pt x="134587" y="41113"/>
                  </a:lnTo>
                  <a:cubicBezTo>
                    <a:pt x="134450" y="41577"/>
                    <a:pt x="134116" y="42502"/>
                    <a:pt x="134207" y="42502"/>
                  </a:cubicBezTo>
                  <a:cubicBezTo>
                    <a:pt x="134272" y="42502"/>
                    <a:pt x="134552" y="42032"/>
                    <a:pt x="135274" y="40589"/>
                  </a:cubicBezTo>
                  <a:lnTo>
                    <a:pt x="135274" y="40589"/>
                  </a:lnTo>
                  <a:cubicBezTo>
                    <a:pt x="133793" y="43641"/>
                    <a:pt x="132619" y="46836"/>
                    <a:pt x="131771" y="50123"/>
                  </a:cubicBezTo>
                  <a:lnTo>
                    <a:pt x="131446" y="51350"/>
                  </a:lnTo>
                  <a:cubicBezTo>
                    <a:pt x="131337" y="51748"/>
                    <a:pt x="131265" y="52163"/>
                    <a:pt x="131175" y="52578"/>
                  </a:cubicBezTo>
                  <a:lnTo>
                    <a:pt x="131049" y="53210"/>
                  </a:lnTo>
                  <a:lnTo>
                    <a:pt x="130940" y="53824"/>
                  </a:lnTo>
                  <a:cubicBezTo>
                    <a:pt x="130868" y="54221"/>
                    <a:pt x="130778" y="54637"/>
                    <a:pt x="130724" y="55052"/>
                  </a:cubicBezTo>
                  <a:cubicBezTo>
                    <a:pt x="130471" y="56695"/>
                    <a:pt x="130272" y="58302"/>
                    <a:pt x="130110" y="59909"/>
                  </a:cubicBezTo>
                  <a:cubicBezTo>
                    <a:pt x="129785" y="63105"/>
                    <a:pt x="129586" y="66210"/>
                    <a:pt x="129279" y="69189"/>
                  </a:cubicBezTo>
                  <a:cubicBezTo>
                    <a:pt x="129117" y="70688"/>
                    <a:pt x="128936" y="72169"/>
                    <a:pt x="128701" y="73595"/>
                  </a:cubicBezTo>
                  <a:cubicBezTo>
                    <a:pt x="128467" y="75021"/>
                    <a:pt x="128160" y="76412"/>
                    <a:pt x="127780" y="77802"/>
                  </a:cubicBezTo>
                  <a:cubicBezTo>
                    <a:pt x="127022" y="80528"/>
                    <a:pt x="125993" y="83183"/>
                    <a:pt x="124657" y="85692"/>
                  </a:cubicBezTo>
                  <a:cubicBezTo>
                    <a:pt x="123321" y="88220"/>
                    <a:pt x="121732" y="90621"/>
                    <a:pt x="119926" y="92824"/>
                  </a:cubicBezTo>
                  <a:cubicBezTo>
                    <a:pt x="118103" y="95081"/>
                    <a:pt x="116098" y="97158"/>
                    <a:pt x="113932" y="99090"/>
                  </a:cubicBezTo>
                  <a:cubicBezTo>
                    <a:pt x="111747" y="101022"/>
                    <a:pt x="109436" y="102809"/>
                    <a:pt x="107016" y="104434"/>
                  </a:cubicBezTo>
                  <a:cubicBezTo>
                    <a:pt x="102123" y="107720"/>
                    <a:pt x="96905" y="110501"/>
                    <a:pt x="91470" y="112758"/>
                  </a:cubicBezTo>
                  <a:cubicBezTo>
                    <a:pt x="88744" y="113913"/>
                    <a:pt x="85963" y="114942"/>
                    <a:pt x="83147" y="115863"/>
                  </a:cubicBezTo>
                  <a:cubicBezTo>
                    <a:pt x="80348" y="116766"/>
                    <a:pt x="77441" y="117597"/>
                    <a:pt x="74552" y="118409"/>
                  </a:cubicBezTo>
                  <a:cubicBezTo>
                    <a:pt x="68738" y="119998"/>
                    <a:pt x="62834" y="121424"/>
                    <a:pt x="56894" y="123049"/>
                  </a:cubicBezTo>
                  <a:lnTo>
                    <a:pt x="54673" y="123663"/>
                  </a:lnTo>
                  <a:lnTo>
                    <a:pt x="52452" y="124295"/>
                  </a:lnTo>
                  <a:lnTo>
                    <a:pt x="51332" y="124620"/>
                  </a:lnTo>
                  <a:lnTo>
                    <a:pt x="50231" y="124963"/>
                  </a:lnTo>
                  <a:lnTo>
                    <a:pt x="47992" y="125631"/>
                  </a:lnTo>
                  <a:lnTo>
                    <a:pt x="45771" y="126372"/>
                  </a:lnTo>
                  <a:lnTo>
                    <a:pt x="44670" y="126733"/>
                  </a:lnTo>
                  <a:cubicBezTo>
                    <a:pt x="44309" y="126859"/>
                    <a:pt x="43930" y="127004"/>
                    <a:pt x="43568" y="127130"/>
                  </a:cubicBezTo>
                  <a:lnTo>
                    <a:pt x="41366" y="127925"/>
                  </a:lnTo>
                  <a:cubicBezTo>
                    <a:pt x="40625" y="128195"/>
                    <a:pt x="39903" y="128502"/>
                    <a:pt x="39163" y="128791"/>
                  </a:cubicBezTo>
                  <a:lnTo>
                    <a:pt x="38061" y="129225"/>
                  </a:lnTo>
                  <a:cubicBezTo>
                    <a:pt x="37700" y="129369"/>
                    <a:pt x="37339" y="129531"/>
                    <a:pt x="36978" y="129694"/>
                  </a:cubicBezTo>
                  <a:lnTo>
                    <a:pt x="34811" y="130633"/>
                  </a:lnTo>
                  <a:cubicBezTo>
                    <a:pt x="34089" y="130958"/>
                    <a:pt x="33385" y="131319"/>
                    <a:pt x="32663" y="131662"/>
                  </a:cubicBezTo>
                  <a:cubicBezTo>
                    <a:pt x="31959" y="132005"/>
                    <a:pt x="31236" y="132348"/>
                    <a:pt x="30550" y="132727"/>
                  </a:cubicBezTo>
                  <a:lnTo>
                    <a:pt x="28438" y="133865"/>
                  </a:lnTo>
                  <a:cubicBezTo>
                    <a:pt x="28095" y="134045"/>
                    <a:pt x="27752" y="134262"/>
                    <a:pt x="27391" y="134479"/>
                  </a:cubicBezTo>
                  <a:lnTo>
                    <a:pt x="26361" y="135093"/>
                  </a:lnTo>
                  <a:lnTo>
                    <a:pt x="25838" y="135418"/>
                  </a:lnTo>
                  <a:lnTo>
                    <a:pt x="25332" y="135761"/>
                  </a:lnTo>
                  <a:lnTo>
                    <a:pt x="24321" y="136429"/>
                  </a:lnTo>
                  <a:cubicBezTo>
                    <a:pt x="23635" y="136862"/>
                    <a:pt x="22985" y="137368"/>
                    <a:pt x="22335" y="137837"/>
                  </a:cubicBezTo>
                  <a:cubicBezTo>
                    <a:pt x="19735" y="139751"/>
                    <a:pt x="17279" y="141882"/>
                    <a:pt x="15004" y="144193"/>
                  </a:cubicBezTo>
                  <a:cubicBezTo>
                    <a:pt x="14445" y="144789"/>
                    <a:pt x="13885" y="145366"/>
                    <a:pt x="13343" y="145980"/>
                  </a:cubicBezTo>
                  <a:lnTo>
                    <a:pt x="11736" y="147822"/>
                  </a:lnTo>
                  <a:lnTo>
                    <a:pt x="10220" y="149754"/>
                  </a:lnTo>
                  <a:cubicBezTo>
                    <a:pt x="9732" y="150386"/>
                    <a:pt x="9263" y="151072"/>
                    <a:pt x="8793" y="151740"/>
                  </a:cubicBezTo>
                  <a:cubicBezTo>
                    <a:pt x="7872" y="153094"/>
                    <a:pt x="6988" y="154484"/>
                    <a:pt x="6211" y="155947"/>
                  </a:cubicBezTo>
                  <a:lnTo>
                    <a:pt x="5904" y="156489"/>
                  </a:lnTo>
                  <a:lnTo>
                    <a:pt x="5760" y="156759"/>
                  </a:lnTo>
                  <a:lnTo>
                    <a:pt x="5615" y="157030"/>
                  </a:lnTo>
                  <a:lnTo>
                    <a:pt x="5074" y="158168"/>
                  </a:lnTo>
                  <a:lnTo>
                    <a:pt x="4803" y="158728"/>
                  </a:lnTo>
                  <a:lnTo>
                    <a:pt x="4640" y="159053"/>
                  </a:lnTo>
                  <a:lnTo>
                    <a:pt x="4586" y="159143"/>
                  </a:lnTo>
                  <a:lnTo>
                    <a:pt x="4532" y="159251"/>
                  </a:lnTo>
                  <a:cubicBezTo>
                    <a:pt x="4514" y="159323"/>
                    <a:pt x="4478" y="159414"/>
                    <a:pt x="4442" y="159486"/>
                  </a:cubicBezTo>
                  <a:lnTo>
                    <a:pt x="3738" y="161346"/>
                  </a:lnTo>
                  <a:lnTo>
                    <a:pt x="3015" y="163205"/>
                  </a:lnTo>
                  <a:cubicBezTo>
                    <a:pt x="2817" y="163819"/>
                    <a:pt x="2654" y="164415"/>
                    <a:pt x="2474" y="165029"/>
                  </a:cubicBezTo>
                  <a:lnTo>
                    <a:pt x="1932" y="166871"/>
                  </a:lnTo>
                  <a:cubicBezTo>
                    <a:pt x="1751" y="167485"/>
                    <a:pt x="1589" y="168116"/>
                    <a:pt x="1426" y="168748"/>
                  </a:cubicBezTo>
                  <a:lnTo>
                    <a:pt x="903" y="170626"/>
                  </a:lnTo>
                  <a:lnTo>
                    <a:pt x="776" y="171096"/>
                  </a:lnTo>
                  <a:cubicBezTo>
                    <a:pt x="776" y="171114"/>
                    <a:pt x="849" y="171114"/>
                    <a:pt x="867" y="171114"/>
                  </a:cubicBezTo>
                  <a:lnTo>
                    <a:pt x="993" y="171114"/>
                  </a:lnTo>
                  <a:lnTo>
                    <a:pt x="1210" y="171132"/>
                  </a:lnTo>
                  <a:lnTo>
                    <a:pt x="2149" y="171186"/>
                  </a:lnTo>
                  <a:lnTo>
                    <a:pt x="5904" y="171403"/>
                  </a:lnTo>
                  <a:cubicBezTo>
                    <a:pt x="6518" y="171439"/>
                    <a:pt x="7204" y="171439"/>
                    <a:pt x="7890" y="171439"/>
                  </a:cubicBezTo>
                  <a:lnTo>
                    <a:pt x="18002" y="171439"/>
                  </a:lnTo>
                  <a:lnTo>
                    <a:pt x="27174" y="171457"/>
                  </a:lnTo>
                  <a:cubicBezTo>
                    <a:pt x="36149" y="171477"/>
                    <a:pt x="45150" y="171489"/>
                    <a:pt x="54190" y="171489"/>
                  </a:cubicBezTo>
                  <a:cubicBezTo>
                    <a:pt x="69847" y="171489"/>
                    <a:pt x="85618" y="171451"/>
                    <a:pt x="101563" y="171348"/>
                  </a:cubicBezTo>
                  <a:lnTo>
                    <a:pt x="101563" y="172161"/>
                  </a:lnTo>
                  <a:cubicBezTo>
                    <a:pt x="136917" y="172251"/>
                    <a:pt x="172667" y="172378"/>
                    <a:pt x="208833" y="172576"/>
                  </a:cubicBezTo>
                  <a:cubicBezTo>
                    <a:pt x="223873" y="172576"/>
                    <a:pt x="236783" y="172179"/>
                    <a:pt x="247580" y="171710"/>
                  </a:cubicBezTo>
                  <a:cubicBezTo>
                    <a:pt x="194135" y="171005"/>
                    <a:pt x="138181" y="170680"/>
                    <a:pt x="81702" y="170500"/>
                  </a:cubicBezTo>
                  <a:lnTo>
                    <a:pt x="39271" y="170373"/>
                  </a:lnTo>
                  <a:lnTo>
                    <a:pt x="18020" y="170337"/>
                  </a:lnTo>
                  <a:lnTo>
                    <a:pt x="12711" y="170319"/>
                  </a:lnTo>
                  <a:lnTo>
                    <a:pt x="8631" y="170319"/>
                  </a:lnTo>
                  <a:cubicBezTo>
                    <a:pt x="8508" y="170321"/>
                    <a:pt x="8386" y="170322"/>
                    <a:pt x="8265" y="170322"/>
                  </a:cubicBezTo>
                  <a:cubicBezTo>
                    <a:pt x="7019" y="170322"/>
                    <a:pt x="5879" y="170242"/>
                    <a:pt x="4694" y="170193"/>
                  </a:cubicBezTo>
                  <a:lnTo>
                    <a:pt x="2763" y="170121"/>
                  </a:lnTo>
                  <a:lnTo>
                    <a:pt x="2275" y="170085"/>
                  </a:lnTo>
                  <a:cubicBezTo>
                    <a:pt x="2265" y="170085"/>
                    <a:pt x="2231" y="170096"/>
                    <a:pt x="2207" y="170096"/>
                  </a:cubicBezTo>
                  <a:cubicBezTo>
                    <a:pt x="2189" y="170096"/>
                    <a:pt x="2177" y="170090"/>
                    <a:pt x="2185" y="170066"/>
                  </a:cubicBezTo>
                  <a:lnTo>
                    <a:pt x="2221" y="169940"/>
                  </a:lnTo>
                  <a:lnTo>
                    <a:pt x="2293" y="169705"/>
                  </a:lnTo>
                  <a:lnTo>
                    <a:pt x="2546" y="168748"/>
                  </a:lnTo>
                  <a:lnTo>
                    <a:pt x="3069" y="166816"/>
                  </a:lnTo>
                  <a:cubicBezTo>
                    <a:pt x="3250" y="166185"/>
                    <a:pt x="3431" y="165571"/>
                    <a:pt x="3629" y="164939"/>
                  </a:cubicBezTo>
                  <a:cubicBezTo>
                    <a:pt x="3810" y="164307"/>
                    <a:pt x="3990" y="163693"/>
                    <a:pt x="4207" y="163061"/>
                  </a:cubicBezTo>
                  <a:lnTo>
                    <a:pt x="4947" y="161183"/>
                  </a:lnTo>
                  <a:lnTo>
                    <a:pt x="5308" y="160244"/>
                  </a:lnTo>
                  <a:lnTo>
                    <a:pt x="5489" y="159775"/>
                  </a:lnTo>
                  <a:cubicBezTo>
                    <a:pt x="5525" y="159684"/>
                    <a:pt x="5561" y="159612"/>
                    <a:pt x="5597" y="159540"/>
                  </a:cubicBezTo>
                  <a:lnTo>
                    <a:pt x="5688" y="159341"/>
                  </a:lnTo>
                  <a:lnTo>
                    <a:pt x="6301" y="158059"/>
                  </a:lnTo>
                  <a:cubicBezTo>
                    <a:pt x="7981" y="154719"/>
                    <a:pt x="10021" y="151577"/>
                    <a:pt x="12386" y="148689"/>
                  </a:cubicBezTo>
                  <a:cubicBezTo>
                    <a:pt x="14733" y="145818"/>
                    <a:pt x="17352" y="143182"/>
                    <a:pt x="20186" y="140816"/>
                  </a:cubicBezTo>
                  <a:cubicBezTo>
                    <a:pt x="23021" y="138451"/>
                    <a:pt x="26072" y="136357"/>
                    <a:pt x="29304" y="134569"/>
                  </a:cubicBezTo>
                  <a:lnTo>
                    <a:pt x="31706" y="133269"/>
                  </a:lnTo>
                  <a:cubicBezTo>
                    <a:pt x="32518" y="132854"/>
                    <a:pt x="33331" y="132493"/>
                    <a:pt x="34143" y="132077"/>
                  </a:cubicBezTo>
                  <a:cubicBezTo>
                    <a:pt x="34956" y="131662"/>
                    <a:pt x="35805" y="131301"/>
                    <a:pt x="36617" y="130940"/>
                  </a:cubicBezTo>
                  <a:cubicBezTo>
                    <a:pt x="37430" y="130579"/>
                    <a:pt x="38260" y="130200"/>
                    <a:pt x="39091" y="129893"/>
                  </a:cubicBezTo>
                  <a:lnTo>
                    <a:pt x="41600" y="128881"/>
                  </a:lnTo>
                  <a:lnTo>
                    <a:pt x="44128" y="127979"/>
                  </a:lnTo>
                  <a:cubicBezTo>
                    <a:pt x="44977" y="127654"/>
                    <a:pt x="45825" y="127401"/>
                    <a:pt x="46674" y="127112"/>
                  </a:cubicBezTo>
                  <a:cubicBezTo>
                    <a:pt x="47523" y="126823"/>
                    <a:pt x="48371" y="126534"/>
                    <a:pt x="49220" y="126281"/>
                  </a:cubicBezTo>
                  <a:cubicBezTo>
                    <a:pt x="52614" y="125216"/>
                    <a:pt x="56027" y="124277"/>
                    <a:pt x="59421" y="123374"/>
                  </a:cubicBezTo>
                  <a:cubicBezTo>
                    <a:pt x="66210" y="121569"/>
                    <a:pt x="72981" y="119944"/>
                    <a:pt x="79554" y="117976"/>
                  </a:cubicBezTo>
                  <a:lnTo>
                    <a:pt x="79554" y="117976"/>
                  </a:lnTo>
                  <a:cubicBezTo>
                    <a:pt x="74010" y="119655"/>
                    <a:pt x="68251" y="121118"/>
                    <a:pt x="62383" y="122652"/>
                  </a:cubicBezTo>
                  <a:cubicBezTo>
                    <a:pt x="56514" y="124205"/>
                    <a:pt x="50538" y="125866"/>
                    <a:pt x="44598" y="127943"/>
                  </a:cubicBezTo>
                  <a:cubicBezTo>
                    <a:pt x="38675" y="130073"/>
                    <a:pt x="32771" y="132601"/>
                    <a:pt x="27228" y="136013"/>
                  </a:cubicBezTo>
                  <a:cubicBezTo>
                    <a:pt x="21649" y="139462"/>
                    <a:pt x="16683" y="143832"/>
                    <a:pt x="12531" y="148923"/>
                  </a:cubicBezTo>
                  <a:cubicBezTo>
                    <a:pt x="10436" y="151469"/>
                    <a:pt x="8613" y="154232"/>
                    <a:pt x="7060" y="157157"/>
                  </a:cubicBezTo>
                  <a:cubicBezTo>
                    <a:pt x="6681" y="157897"/>
                    <a:pt x="6338" y="158637"/>
                    <a:pt x="5958" y="159396"/>
                  </a:cubicBezTo>
                  <a:cubicBezTo>
                    <a:pt x="5904" y="159504"/>
                    <a:pt x="5850" y="159594"/>
                    <a:pt x="5796" y="159739"/>
                  </a:cubicBezTo>
                  <a:cubicBezTo>
                    <a:pt x="5742" y="159865"/>
                    <a:pt x="5688" y="160009"/>
                    <a:pt x="5633" y="160136"/>
                  </a:cubicBezTo>
                  <a:lnTo>
                    <a:pt x="5326" y="160948"/>
                  </a:lnTo>
                  <a:lnTo>
                    <a:pt x="4694" y="162555"/>
                  </a:lnTo>
                  <a:cubicBezTo>
                    <a:pt x="4478" y="163079"/>
                    <a:pt x="4297" y="163621"/>
                    <a:pt x="4153" y="164180"/>
                  </a:cubicBezTo>
                  <a:lnTo>
                    <a:pt x="3665" y="165787"/>
                  </a:lnTo>
                  <a:cubicBezTo>
                    <a:pt x="3485" y="166311"/>
                    <a:pt x="3340" y="166853"/>
                    <a:pt x="3196" y="167412"/>
                  </a:cubicBezTo>
                  <a:lnTo>
                    <a:pt x="2744" y="169055"/>
                  </a:lnTo>
                  <a:lnTo>
                    <a:pt x="2618" y="169489"/>
                  </a:lnTo>
                  <a:lnTo>
                    <a:pt x="2564" y="169687"/>
                  </a:lnTo>
                  <a:lnTo>
                    <a:pt x="2528" y="169796"/>
                  </a:lnTo>
                  <a:lnTo>
                    <a:pt x="2510" y="169850"/>
                  </a:lnTo>
                  <a:lnTo>
                    <a:pt x="2582" y="169850"/>
                  </a:lnTo>
                  <a:lnTo>
                    <a:pt x="3413" y="169886"/>
                  </a:lnTo>
                  <a:lnTo>
                    <a:pt x="5056" y="169940"/>
                  </a:lnTo>
                  <a:lnTo>
                    <a:pt x="6717" y="170012"/>
                  </a:lnTo>
                  <a:cubicBezTo>
                    <a:pt x="6988" y="170030"/>
                    <a:pt x="7258" y="170048"/>
                    <a:pt x="7547" y="170048"/>
                  </a:cubicBezTo>
                  <a:lnTo>
                    <a:pt x="14499" y="170048"/>
                  </a:lnTo>
                  <a:lnTo>
                    <a:pt x="23797" y="170066"/>
                  </a:lnTo>
                  <a:cubicBezTo>
                    <a:pt x="36166" y="170103"/>
                    <a:pt x="48317" y="170175"/>
                    <a:pt x="60053" y="170283"/>
                  </a:cubicBezTo>
                  <a:cubicBezTo>
                    <a:pt x="127112" y="170680"/>
                    <a:pt x="187455" y="170482"/>
                    <a:pt x="247815" y="171096"/>
                  </a:cubicBezTo>
                  <a:lnTo>
                    <a:pt x="257655" y="171222"/>
                  </a:lnTo>
                  <a:cubicBezTo>
                    <a:pt x="261935" y="170987"/>
                    <a:pt x="265762" y="170753"/>
                    <a:pt x="269175" y="170536"/>
                  </a:cubicBezTo>
                  <a:cubicBezTo>
                    <a:pt x="278330" y="169833"/>
                    <a:pt x="284365" y="168952"/>
                    <a:pt x="278708" y="168137"/>
                  </a:cubicBezTo>
                  <a:lnTo>
                    <a:pt x="278708" y="168137"/>
                  </a:lnTo>
                  <a:cubicBezTo>
                    <a:pt x="279685" y="164054"/>
                    <a:pt x="280710" y="145211"/>
                    <a:pt x="281236" y="117290"/>
                  </a:cubicBezTo>
                  <a:lnTo>
                    <a:pt x="282049" y="117290"/>
                  </a:lnTo>
                  <a:cubicBezTo>
                    <a:pt x="281834" y="146227"/>
                    <a:pt x="282324" y="151752"/>
                    <a:pt x="282979" y="151752"/>
                  </a:cubicBezTo>
                  <a:cubicBezTo>
                    <a:pt x="283384" y="151752"/>
                    <a:pt x="283852" y="149643"/>
                    <a:pt x="284257" y="149643"/>
                  </a:cubicBezTo>
                  <a:cubicBezTo>
                    <a:pt x="284411" y="149643"/>
                    <a:pt x="284556" y="149951"/>
                    <a:pt x="284685" y="150801"/>
                  </a:cubicBezTo>
                  <a:cubicBezTo>
                    <a:pt x="284685" y="124006"/>
                    <a:pt x="284901" y="97176"/>
                    <a:pt x="285497" y="70345"/>
                  </a:cubicBezTo>
                  <a:lnTo>
                    <a:pt x="285497" y="37520"/>
                  </a:lnTo>
                  <a:cubicBezTo>
                    <a:pt x="285244" y="37375"/>
                    <a:pt x="284974" y="37249"/>
                    <a:pt x="284721" y="37104"/>
                  </a:cubicBezTo>
                  <a:lnTo>
                    <a:pt x="279358" y="34342"/>
                  </a:lnTo>
                  <a:lnTo>
                    <a:pt x="277769" y="33511"/>
                  </a:lnTo>
                  <a:cubicBezTo>
                    <a:pt x="277517" y="33385"/>
                    <a:pt x="277246" y="33241"/>
                    <a:pt x="276975" y="33114"/>
                  </a:cubicBezTo>
                  <a:lnTo>
                    <a:pt x="276217" y="32681"/>
                  </a:lnTo>
                  <a:cubicBezTo>
                    <a:pt x="275169" y="32121"/>
                    <a:pt x="274158" y="31507"/>
                    <a:pt x="273147" y="30911"/>
                  </a:cubicBezTo>
                  <a:cubicBezTo>
                    <a:pt x="269067" y="28492"/>
                    <a:pt x="265040" y="25838"/>
                    <a:pt x="260978" y="23147"/>
                  </a:cubicBezTo>
                  <a:cubicBezTo>
                    <a:pt x="252871" y="17767"/>
                    <a:pt x="244655" y="12188"/>
                    <a:pt x="235591" y="7674"/>
                  </a:cubicBezTo>
                  <a:cubicBezTo>
                    <a:pt x="233334" y="6536"/>
                    <a:pt x="231005" y="5507"/>
                    <a:pt x="228622" y="4532"/>
                  </a:cubicBezTo>
                  <a:lnTo>
                    <a:pt x="226816" y="3846"/>
                  </a:lnTo>
                  <a:cubicBezTo>
                    <a:pt x="226220" y="3611"/>
                    <a:pt x="225606" y="3431"/>
                    <a:pt x="224992" y="3196"/>
                  </a:cubicBezTo>
                  <a:cubicBezTo>
                    <a:pt x="223783" y="2763"/>
                    <a:pt x="222519" y="2419"/>
                    <a:pt x="221291" y="2040"/>
                  </a:cubicBezTo>
                  <a:lnTo>
                    <a:pt x="219395" y="1553"/>
                  </a:lnTo>
                  <a:cubicBezTo>
                    <a:pt x="219070" y="1481"/>
                    <a:pt x="218763" y="1390"/>
                    <a:pt x="218438" y="1318"/>
                  </a:cubicBezTo>
                  <a:lnTo>
                    <a:pt x="217463" y="1119"/>
                  </a:lnTo>
                  <a:lnTo>
                    <a:pt x="216506" y="921"/>
                  </a:lnTo>
                  <a:cubicBezTo>
                    <a:pt x="216181" y="867"/>
                    <a:pt x="215874" y="794"/>
                    <a:pt x="215531" y="740"/>
                  </a:cubicBezTo>
                  <a:lnTo>
                    <a:pt x="213581" y="451"/>
                  </a:lnTo>
                  <a:cubicBezTo>
                    <a:pt x="213419" y="415"/>
                    <a:pt x="213256" y="397"/>
                    <a:pt x="213094" y="379"/>
                  </a:cubicBezTo>
                  <a:lnTo>
                    <a:pt x="212606" y="325"/>
                  </a:lnTo>
                  <a:lnTo>
                    <a:pt x="211613" y="235"/>
                  </a:lnTo>
                  <a:cubicBezTo>
                    <a:pt x="210945" y="163"/>
                    <a:pt x="210295" y="90"/>
                    <a:pt x="209627" y="72"/>
                  </a:cubicBezTo>
                  <a:lnTo>
                    <a:pt x="207641" y="0"/>
                  </a:ln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0" name="Google Shape;3630;p52"/>
          <p:cNvSpPr/>
          <p:nvPr/>
        </p:nvSpPr>
        <p:spPr>
          <a:xfrm>
            <a:off x="732979" y="552450"/>
            <a:ext cx="3581400" cy="4050900"/>
          </a:xfrm>
          <a:prstGeom prst="rect">
            <a:avLst/>
          </a:pr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2"/>
          <p:cNvSpPr txBox="1"/>
          <p:nvPr>
            <p:ph idx="1" type="subTitle"/>
          </p:nvPr>
        </p:nvSpPr>
        <p:spPr>
          <a:xfrm>
            <a:off x="977129" y="1332875"/>
            <a:ext cx="31278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AE1C8"/>
                </a:solidFill>
              </a:rPr>
              <a:t>earths is the Sun’s mass</a:t>
            </a:r>
            <a:endParaRPr>
              <a:solidFill>
                <a:srgbClr val="FAE1C8"/>
              </a:solidFill>
            </a:endParaRPr>
          </a:p>
        </p:txBody>
      </p:sp>
      <p:sp>
        <p:nvSpPr>
          <p:cNvPr id="3632" name="Google Shape;3632;p52"/>
          <p:cNvSpPr txBox="1"/>
          <p:nvPr>
            <p:ph type="title"/>
          </p:nvPr>
        </p:nvSpPr>
        <p:spPr>
          <a:xfrm>
            <a:off x="162123" y="807825"/>
            <a:ext cx="47580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AE1C8"/>
                </a:solidFill>
              </a:rPr>
              <a:t>333,000.00</a:t>
            </a:r>
            <a:endParaRPr>
              <a:solidFill>
                <a:srgbClr val="FAE1C8"/>
              </a:solidFill>
            </a:endParaRPr>
          </a:p>
        </p:txBody>
      </p:sp>
      <p:sp>
        <p:nvSpPr>
          <p:cNvPr id="3633" name="Google Shape;3633;p52"/>
          <p:cNvSpPr txBox="1"/>
          <p:nvPr>
            <p:ph idx="2" type="subTitle"/>
          </p:nvPr>
        </p:nvSpPr>
        <p:spPr>
          <a:xfrm>
            <a:off x="977129" y="2528425"/>
            <a:ext cx="31278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AE1C8"/>
                </a:solidFill>
              </a:rPr>
              <a:t>is Jupiter’s rotation period</a:t>
            </a:r>
            <a:endParaRPr>
              <a:solidFill>
                <a:srgbClr val="FAE1C8"/>
              </a:solidFill>
            </a:endParaRPr>
          </a:p>
        </p:txBody>
      </p:sp>
      <p:sp>
        <p:nvSpPr>
          <p:cNvPr id="3634" name="Google Shape;3634;p52"/>
          <p:cNvSpPr txBox="1"/>
          <p:nvPr>
            <p:ph idx="3" type="title"/>
          </p:nvPr>
        </p:nvSpPr>
        <p:spPr>
          <a:xfrm>
            <a:off x="162123" y="2003375"/>
            <a:ext cx="47580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AE1C8"/>
                </a:solidFill>
              </a:rPr>
              <a:t>24h 37m 23s</a:t>
            </a:r>
            <a:endParaRPr>
              <a:solidFill>
                <a:srgbClr val="FAE1C8"/>
              </a:solidFill>
            </a:endParaRPr>
          </a:p>
        </p:txBody>
      </p:sp>
      <p:sp>
        <p:nvSpPr>
          <p:cNvPr id="3635" name="Google Shape;3635;p52"/>
          <p:cNvSpPr txBox="1"/>
          <p:nvPr>
            <p:ph idx="4" type="subTitle"/>
          </p:nvPr>
        </p:nvSpPr>
        <p:spPr>
          <a:xfrm>
            <a:off x="977129" y="3723975"/>
            <a:ext cx="31278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AE1C8"/>
                </a:solidFill>
              </a:rPr>
              <a:t>is the distance between the Earth and the Moon</a:t>
            </a:r>
            <a:endParaRPr>
              <a:solidFill>
                <a:srgbClr val="FAE1C8"/>
              </a:solidFill>
            </a:endParaRPr>
          </a:p>
        </p:txBody>
      </p:sp>
      <p:sp>
        <p:nvSpPr>
          <p:cNvPr id="3636" name="Google Shape;3636;p52"/>
          <p:cNvSpPr txBox="1"/>
          <p:nvPr>
            <p:ph idx="5" type="title"/>
          </p:nvPr>
        </p:nvSpPr>
        <p:spPr>
          <a:xfrm>
            <a:off x="162123" y="3198925"/>
            <a:ext cx="47580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AE1C8"/>
                </a:solidFill>
              </a:rPr>
              <a:t>386,000 km</a:t>
            </a:r>
            <a:endParaRPr>
              <a:solidFill>
                <a:srgbClr val="FAE1C8"/>
              </a:solidFill>
            </a:endParaRPr>
          </a:p>
        </p:txBody>
      </p:sp>
      <p:grpSp>
        <p:nvGrpSpPr>
          <p:cNvPr id="3637" name="Google Shape;3637;p52"/>
          <p:cNvGrpSpPr/>
          <p:nvPr/>
        </p:nvGrpSpPr>
        <p:grpSpPr>
          <a:xfrm>
            <a:off x="3752212" y="4138799"/>
            <a:ext cx="993151" cy="929412"/>
            <a:chOff x="720001" y="115874"/>
            <a:chExt cx="1901495" cy="1779461"/>
          </a:xfrm>
        </p:grpSpPr>
        <p:sp>
          <p:nvSpPr>
            <p:cNvPr id="3638" name="Google Shape;3638;p52"/>
            <p:cNvSpPr/>
            <p:nvPr/>
          </p:nvSpPr>
          <p:spPr>
            <a:xfrm>
              <a:off x="2151238" y="1123161"/>
              <a:ext cx="470258" cy="445473"/>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2"/>
            <p:cNvSpPr/>
            <p:nvPr/>
          </p:nvSpPr>
          <p:spPr>
            <a:xfrm>
              <a:off x="2300251" y="487599"/>
              <a:ext cx="271596" cy="25968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2"/>
            <p:cNvSpPr/>
            <p:nvPr/>
          </p:nvSpPr>
          <p:spPr>
            <a:xfrm>
              <a:off x="1653900" y="265223"/>
              <a:ext cx="470258" cy="44963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2"/>
            <p:cNvSpPr/>
            <p:nvPr/>
          </p:nvSpPr>
          <p:spPr>
            <a:xfrm>
              <a:off x="1159174" y="265226"/>
              <a:ext cx="365756" cy="349717"/>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2"/>
            <p:cNvSpPr/>
            <p:nvPr/>
          </p:nvSpPr>
          <p:spPr>
            <a:xfrm>
              <a:off x="1540778" y="779259"/>
              <a:ext cx="432158" cy="413208"/>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2"/>
            <p:cNvSpPr/>
            <p:nvPr/>
          </p:nvSpPr>
          <p:spPr>
            <a:xfrm>
              <a:off x="1251700" y="1292798"/>
              <a:ext cx="470258" cy="44963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2"/>
            <p:cNvSpPr/>
            <p:nvPr/>
          </p:nvSpPr>
          <p:spPr>
            <a:xfrm>
              <a:off x="1927951" y="1635649"/>
              <a:ext cx="271596" cy="25968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2"/>
            <p:cNvSpPr/>
            <p:nvPr/>
          </p:nvSpPr>
          <p:spPr>
            <a:xfrm>
              <a:off x="720001" y="115874"/>
              <a:ext cx="271596" cy="25968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6" name="Google Shape;3646;p52"/>
          <p:cNvGrpSpPr/>
          <p:nvPr/>
        </p:nvGrpSpPr>
        <p:grpSpPr>
          <a:xfrm>
            <a:off x="4745382" y="4138788"/>
            <a:ext cx="1160922" cy="758030"/>
            <a:chOff x="720001" y="115874"/>
            <a:chExt cx="1851846" cy="1209172"/>
          </a:xfrm>
        </p:grpSpPr>
        <p:sp>
          <p:nvSpPr>
            <p:cNvPr id="3647" name="Google Shape;3647;p52"/>
            <p:cNvSpPr/>
            <p:nvPr/>
          </p:nvSpPr>
          <p:spPr>
            <a:xfrm>
              <a:off x="2300251" y="487599"/>
              <a:ext cx="271596" cy="25968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2"/>
            <p:cNvSpPr/>
            <p:nvPr/>
          </p:nvSpPr>
          <p:spPr>
            <a:xfrm>
              <a:off x="1342789" y="135060"/>
              <a:ext cx="470258" cy="44963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2"/>
            <p:cNvSpPr/>
            <p:nvPr/>
          </p:nvSpPr>
          <p:spPr>
            <a:xfrm>
              <a:off x="832966" y="650945"/>
              <a:ext cx="365756" cy="349717"/>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2"/>
            <p:cNvSpPr/>
            <p:nvPr/>
          </p:nvSpPr>
          <p:spPr>
            <a:xfrm>
              <a:off x="1289799" y="911838"/>
              <a:ext cx="432158" cy="413208"/>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2"/>
            <p:cNvSpPr/>
            <p:nvPr/>
          </p:nvSpPr>
          <p:spPr>
            <a:xfrm>
              <a:off x="1813042" y="747294"/>
              <a:ext cx="271596" cy="25968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2"/>
            <p:cNvSpPr/>
            <p:nvPr/>
          </p:nvSpPr>
          <p:spPr>
            <a:xfrm>
              <a:off x="720001" y="115874"/>
              <a:ext cx="271596" cy="25968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3656" name="Shape 3656"/>
        <p:cNvGrpSpPr/>
        <p:nvPr/>
      </p:nvGrpSpPr>
      <p:grpSpPr>
        <a:xfrm>
          <a:off x="0" y="0"/>
          <a:ext cx="0" cy="0"/>
          <a:chOff x="0" y="0"/>
          <a:chExt cx="0" cy="0"/>
        </a:xfrm>
      </p:grpSpPr>
      <p:sp>
        <p:nvSpPr>
          <p:cNvPr id="3657" name="Google Shape;3657;p53"/>
          <p:cNvSpPr txBox="1"/>
          <p:nvPr>
            <p:ph type="ctrTitle"/>
          </p:nvPr>
        </p:nvSpPr>
        <p:spPr>
          <a:xfrm flipH="1">
            <a:off x="629423" y="366525"/>
            <a:ext cx="5076000" cy="122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USE A CALENDAR TO TALK ABOUT FUTURE EVENTS!</a:t>
            </a:r>
            <a:endParaRPr/>
          </a:p>
          <a:p>
            <a:pPr indent="0" lvl="0" marL="0" rtl="0" algn="ctr">
              <a:spcBef>
                <a:spcPts val="0"/>
              </a:spcBef>
              <a:spcAft>
                <a:spcPts val="0"/>
              </a:spcAft>
              <a:buNone/>
            </a:pPr>
            <a:r>
              <a:t/>
            </a:r>
            <a:endParaRPr/>
          </a:p>
        </p:txBody>
      </p:sp>
      <p:sp>
        <p:nvSpPr>
          <p:cNvPr id="3658" name="Google Shape;3658;p53"/>
          <p:cNvSpPr/>
          <p:nvPr/>
        </p:nvSpPr>
        <p:spPr>
          <a:xfrm>
            <a:off x="3584628" y="2069915"/>
            <a:ext cx="2239023" cy="582114"/>
          </a:xfrm>
          <a:custGeom>
            <a:rect b="b" l="l" r="r" t="t"/>
            <a:pathLst>
              <a:path extrusionOk="0" h="45003" w="173098">
                <a:moveTo>
                  <a:pt x="7934" y="1"/>
                </a:moveTo>
                <a:cubicBezTo>
                  <a:pt x="3553" y="1"/>
                  <a:pt x="1" y="3551"/>
                  <a:pt x="1" y="7932"/>
                </a:cubicBezTo>
                <a:lnTo>
                  <a:pt x="1" y="45003"/>
                </a:lnTo>
                <a:lnTo>
                  <a:pt x="173098" y="45003"/>
                </a:lnTo>
                <a:lnTo>
                  <a:pt x="173098" y="7932"/>
                </a:lnTo>
                <a:cubicBezTo>
                  <a:pt x="173098" y="3551"/>
                  <a:pt x="169546" y="1"/>
                  <a:pt x="16516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3"/>
          <p:cNvSpPr/>
          <p:nvPr/>
        </p:nvSpPr>
        <p:spPr>
          <a:xfrm>
            <a:off x="3584357" y="2648924"/>
            <a:ext cx="2239023" cy="1938258"/>
          </a:xfrm>
          <a:custGeom>
            <a:rect b="b" l="l" r="r" t="t"/>
            <a:pathLst>
              <a:path extrusionOk="0" h="149846" w="173098">
                <a:moveTo>
                  <a:pt x="0" y="1"/>
                </a:moveTo>
                <a:lnTo>
                  <a:pt x="0" y="141914"/>
                </a:lnTo>
                <a:cubicBezTo>
                  <a:pt x="0" y="146295"/>
                  <a:pt x="3551" y="149845"/>
                  <a:pt x="7932" y="149845"/>
                </a:cubicBezTo>
                <a:lnTo>
                  <a:pt x="165166" y="149845"/>
                </a:lnTo>
                <a:cubicBezTo>
                  <a:pt x="169545" y="149845"/>
                  <a:pt x="173097" y="146295"/>
                  <a:pt x="173097" y="141914"/>
                </a:cubicBezTo>
                <a:lnTo>
                  <a:pt x="173097" y="1"/>
                </a:ln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3"/>
          <p:cNvSpPr/>
          <p:nvPr/>
        </p:nvSpPr>
        <p:spPr>
          <a:xfrm>
            <a:off x="3423312" y="2648924"/>
            <a:ext cx="2239010" cy="1938258"/>
          </a:xfrm>
          <a:custGeom>
            <a:rect b="b" l="l" r="r" t="t"/>
            <a:pathLst>
              <a:path extrusionOk="0" h="149846" w="173097">
                <a:moveTo>
                  <a:pt x="0" y="1"/>
                </a:moveTo>
                <a:lnTo>
                  <a:pt x="0" y="141914"/>
                </a:lnTo>
                <a:cubicBezTo>
                  <a:pt x="0" y="146295"/>
                  <a:pt x="3551" y="149845"/>
                  <a:pt x="7933" y="149845"/>
                </a:cubicBezTo>
                <a:lnTo>
                  <a:pt x="165164" y="149845"/>
                </a:lnTo>
                <a:cubicBezTo>
                  <a:pt x="169545" y="149845"/>
                  <a:pt x="173097" y="146295"/>
                  <a:pt x="173097" y="141914"/>
                </a:cubicBezTo>
                <a:lnTo>
                  <a:pt x="173097" y="1"/>
                </a:lnTo>
                <a:close/>
              </a:path>
            </a:pathLst>
          </a:custGeom>
          <a:solidFill>
            <a:srgbClr val="EBA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3"/>
          <p:cNvSpPr/>
          <p:nvPr/>
        </p:nvSpPr>
        <p:spPr>
          <a:xfrm>
            <a:off x="3423312" y="2069346"/>
            <a:ext cx="2239036" cy="582127"/>
          </a:xfrm>
          <a:custGeom>
            <a:rect b="b" l="l" r="r" t="t"/>
            <a:pathLst>
              <a:path extrusionOk="0" h="45004" w="173099">
                <a:moveTo>
                  <a:pt x="7933" y="0"/>
                </a:moveTo>
                <a:cubicBezTo>
                  <a:pt x="3551" y="0"/>
                  <a:pt x="0" y="3552"/>
                  <a:pt x="0" y="7933"/>
                </a:cubicBezTo>
                <a:lnTo>
                  <a:pt x="0" y="45004"/>
                </a:lnTo>
                <a:lnTo>
                  <a:pt x="173098" y="45004"/>
                </a:lnTo>
                <a:lnTo>
                  <a:pt x="173098" y="7933"/>
                </a:lnTo>
                <a:cubicBezTo>
                  <a:pt x="173098" y="3552"/>
                  <a:pt x="169545" y="0"/>
                  <a:pt x="16516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3"/>
          <p:cNvSpPr/>
          <p:nvPr/>
        </p:nvSpPr>
        <p:spPr>
          <a:xfrm>
            <a:off x="3731626" y="2215773"/>
            <a:ext cx="184117" cy="184117"/>
          </a:xfrm>
          <a:custGeom>
            <a:rect b="b" l="l" r="r" t="t"/>
            <a:pathLst>
              <a:path extrusionOk="0" h="14234" w="14234">
                <a:moveTo>
                  <a:pt x="7118" y="1"/>
                </a:moveTo>
                <a:cubicBezTo>
                  <a:pt x="3187" y="1"/>
                  <a:pt x="0" y="3187"/>
                  <a:pt x="0" y="7116"/>
                </a:cubicBezTo>
                <a:cubicBezTo>
                  <a:pt x="0" y="9005"/>
                  <a:pt x="750" y="10815"/>
                  <a:pt x="2084" y="12150"/>
                </a:cubicBezTo>
                <a:cubicBezTo>
                  <a:pt x="3419" y="13484"/>
                  <a:pt x="5229" y="14234"/>
                  <a:pt x="7118" y="14234"/>
                </a:cubicBezTo>
                <a:cubicBezTo>
                  <a:pt x="9005" y="14234"/>
                  <a:pt x="10814" y="13484"/>
                  <a:pt x="12150" y="12150"/>
                </a:cubicBezTo>
                <a:cubicBezTo>
                  <a:pt x="13485" y="10815"/>
                  <a:pt x="14233" y="9005"/>
                  <a:pt x="14233" y="7116"/>
                </a:cubicBezTo>
                <a:cubicBezTo>
                  <a:pt x="14233" y="5229"/>
                  <a:pt x="13485" y="3419"/>
                  <a:pt x="12150" y="2084"/>
                </a:cubicBezTo>
                <a:cubicBezTo>
                  <a:pt x="10814" y="749"/>
                  <a:pt x="9005" y="1"/>
                  <a:pt x="7118"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3"/>
          <p:cNvSpPr/>
          <p:nvPr/>
        </p:nvSpPr>
        <p:spPr>
          <a:xfrm>
            <a:off x="3684329" y="1879676"/>
            <a:ext cx="257859" cy="459917"/>
          </a:xfrm>
          <a:custGeom>
            <a:rect b="b" l="l" r="r" t="t"/>
            <a:pathLst>
              <a:path extrusionOk="0" h="35556" w="19935">
                <a:moveTo>
                  <a:pt x="9967" y="0"/>
                </a:moveTo>
                <a:cubicBezTo>
                  <a:pt x="4472" y="0"/>
                  <a:pt x="0" y="4472"/>
                  <a:pt x="0" y="9968"/>
                </a:cubicBezTo>
                <a:lnTo>
                  <a:pt x="0" y="25265"/>
                </a:lnTo>
                <a:cubicBezTo>
                  <a:pt x="0" y="30464"/>
                  <a:pt x="3846" y="35033"/>
                  <a:pt x="9025" y="35512"/>
                </a:cubicBezTo>
                <a:cubicBezTo>
                  <a:pt x="9338" y="35541"/>
                  <a:pt x="9653" y="35555"/>
                  <a:pt x="9968" y="35555"/>
                </a:cubicBezTo>
                <a:cubicBezTo>
                  <a:pt x="10198" y="35555"/>
                  <a:pt x="10428" y="35547"/>
                  <a:pt x="10658" y="35532"/>
                </a:cubicBezTo>
                <a:cubicBezTo>
                  <a:pt x="14603" y="35261"/>
                  <a:pt x="14276" y="29289"/>
                  <a:pt x="10322" y="29289"/>
                </a:cubicBezTo>
                <a:lnTo>
                  <a:pt x="9968" y="29289"/>
                </a:lnTo>
                <a:cubicBezTo>
                  <a:pt x="7925" y="29289"/>
                  <a:pt x="6267" y="27633"/>
                  <a:pt x="6267" y="25588"/>
                </a:cubicBezTo>
                <a:lnTo>
                  <a:pt x="6267" y="10113"/>
                </a:lnTo>
                <a:cubicBezTo>
                  <a:pt x="6267" y="8323"/>
                  <a:pt x="7473" y="6678"/>
                  <a:pt x="9231" y="6337"/>
                </a:cubicBezTo>
                <a:cubicBezTo>
                  <a:pt x="9481" y="6289"/>
                  <a:pt x="9727" y="6265"/>
                  <a:pt x="9969" y="6265"/>
                </a:cubicBezTo>
                <a:cubicBezTo>
                  <a:pt x="12010" y="6265"/>
                  <a:pt x="13671" y="7926"/>
                  <a:pt x="13671" y="9968"/>
                </a:cubicBezTo>
                <a:lnTo>
                  <a:pt x="13671" y="14665"/>
                </a:lnTo>
                <a:lnTo>
                  <a:pt x="19935" y="14665"/>
                </a:lnTo>
                <a:lnTo>
                  <a:pt x="19935" y="10319"/>
                </a:lnTo>
                <a:cubicBezTo>
                  <a:pt x="19935" y="5016"/>
                  <a:pt x="15942" y="377"/>
                  <a:pt x="10649" y="23"/>
                </a:cubicBezTo>
                <a:cubicBezTo>
                  <a:pt x="10420" y="8"/>
                  <a:pt x="10193" y="0"/>
                  <a:pt x="996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3"/>
          <p:cNvSpPr/>
          <p:nvPr/>
        </p:nvSpPr>
        <p:spPr>
          <a:xfrm>
            <a:off x="4465681" y="2215773"/>
            <a:ext cx="184130" cy="184117"/>
          </a:xfrm>
          <a:custGeom>
            <a:rect b="b" l="l" r="r" t="t"/>
            <a:pathLst>
              <a:path extrusionOk="0" h="14234" w="14235">
                <a:moveTo>
                  <a:pt x="7118" y="1"/>
                </a:moveTo>
                <a:cubicBezTo>
                  <a:pt x="3187" y="1"/>
                  <a:pt x="0" y="3187"/>
                  <a:pt x="0" y="7116"/>
                </a:cubicBezTo>
                <a:cubicBezTo>
                  <a:pt x="0" y="9005"/>
                  <a:pt x="750" y="10815"/>
                  <a:pt x="2086" y="12150"/>
                </a:cubicBezTo>
                <a:cubicBezTo>
                  <a:pt x="3421" y="13484"/>
                  <a:pt x="5230" y="14234"/>
                  <a:pt x="7118" y="14234"/>
                </a:cubicBezTo>
                <a:cubicBezTo>
                  <a:pt x="9005" y="14234"/>
                  <a:pt x="10816" y="13484"/>
                  <a:pt x="12150" y="12150"/>
                </a:cubicBezTo>
                <a:cubicBezTo>
                  <a:pt x="13485" y="10815"/>
                  <a:pt x="14235" y="9005"/>
                  <a:pt x="14235" y="7116"/>
                </a:cubicBezTo>
                <a:cubicBezTo>
                  <a:pt x="14235" y="5229"/>
                  <a:pt x="13485" y="3419"/>
                  <a:pt x="12150" y="2084"/>
                </a:cubicBezTo>
                <a:cubicBezTo>
                  <a:pt x="10816" y="749"/>
                  <a:pt x="9005" y="1"/>
                  <a:pt x="7118"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3"/>
          <p:cNvSpPr/>
          <p:nvPr/>
        </p:nvSpPr>
        <p:spPr>
          <a:xfrm>
            <a:off x="4418397" y="1879676"/>
            <a:ext cx="257872" cy="459917"/>
          </a:xfrm>
          <a:custGeom>
            <a:rect b="b" l="l" r="r" t="t"/>
            <a:pathLst>
              <a:path extrusionOk="0" h="35556" w="19936">
                <a:moveTo>
                  <a:pt x="9968" y="0"/>
                </a:moveTo>
                <a:cubicBezTo>
                  <a:pt x="4473" y="0"/>
                  <a:pt x="1" y="4472"/>
                  <a:pt x="1" y="9968"/>
                </a:cubicBezTo>
                <a:lnTo>
                  <a:pt x="1" y="25265"/>
                </a:lnTo>
                <a:cubicBezTo>
                  <a:pt x="1" y="30464"/>
                  <a:pt x="3847" y="35033"/>
                  <a:pt x="9025" y="35512"/>
                </a:cubicBezTo>
                <a:cubicBezTo>
                  <a:pt x="9338" y="35541"/>
                  <a:pt x="9653" y="35555"/>
                  <a:pt x="9968" y="35555"/>
                </a:cubicBezTo>
                <a:cubicBezTo>
                  <a:pt x="10198" y="35555"/>
                  <a:pt x="10428" y="35547"/>
                  <a:pt x="10659" y="35532"/>
                </a:cubicBezTo>
                <a:cubicBezTo>
                  <a:pt x="14604" y="35261"/>
                  <a:pt x="14277" y="29289"/>
                  <a:pt x="10323" y="29289"/>
                </a:cubicBezTo>
                <a:lnTo>
                  <a:pt x="9969" y="29289"/>
                </a:lnTo>
                <a:cubicBezTo>
                  <a:pt x="7925" y="29289"/>
                  <a:pt x="6268" y="27633"/>
                  <a:pt x="6268" y="25588"/>
                </a:cubicBezTo>
                <a:lnTo>
                  <a:pt x="6268" y="10113"/>
                </a:lnTo>
                <a:cubicBezTo>
                  <a:pt x="6268" y="8323"/>
                  <a:pt x="7474" y="6678"/>
                  <a:pt x="9230" y="6337"/>
                </a:cubicBezTo>
                <a:cubicBezTo>
                  <a:pt x="9480" y="6289"/>
                  <a:pt x="9727" y="6265"/>
                  <a:pt x="9968" y="6265"/>
                </a:cubicBezTo>
                <a:cubicBezTo>
                  <a:pt x="12009" y="6265"/>
                  <a:pt x="13670" y="7926"/>
                  <a:pt x="13670" y="9968"/>
                </a:cubicBezTo>
                <a:lnTo>
                  <a:pt x="13670" y="14665"/>
                </a:lnTo>
                <a:lnTo>
                  <a:pt x="19935" y="14665"/>
                </a:lnTo>
                <a:lnTo>
                  <a:pt x="19935" y="10319"/>
                </a:lnTo>
                <a:cubicBezTo>
                  <a:pt x="19935" y="5016"/>
                  <a:pt x="15943" y="377"/>
                  <a:pt x="10650" y="23"/>
                </a:cubicBezTo>
                <a:cubicBezTo>
                  <a:pt x="10421" y="8"/>
                  <a:pt x="10193" y="0"/>
                  <a:pt x="996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3"/>
          <p:cNvSpPr/>
          <p:nvPr/>
        </p:nvSpPr>
        <p:spPr>
          <a:xfrm>
            <a:off x="5200745" y="2215773"/>
            <a:ext cx="184117" cy="184117"/>
          </a:xfrm>
          <a:custGeom>
            <a:rect b="b" l="l" r="r" t="t"/>
            <a:pathLst>
              <a:path extrusionOk="0" h="14234" w="14234">
                <a:moveTo>
                  <a:pt x="7117" y="1"/>
                </a:moveTo>
                <a:cubicBezTo>
                  <a:pt x="3187" y="1"/>
                  <a:pt x="0" y="3187"/>
                  <a:pt x="0" y="7116"/>
                </a:cubicBezTo>
                <a:cubicBezTo>
                  <a:pt x="0" y="9005"/>
                  <a:pt x="750" y="10815"/>
                  <a:pt x="2084" y="12150"/>
                </a:cubicBezTo>
                <a:cubicBezTo>
                  <a:pt x="3419" y="13484"/>
                  <a:pt x="5229" y="14234"/>
                  <a:pt x="7117" y="14234"/>
                </a:cubicBezTo>
                <a:cubicBezTo>
                  <a:pt x="9004" y="14234"/>
                  <a:pt x="10814" y="13484"/>
                  <a:pt x="12149" y="12150"/>
                </a:cubicBezTo>
                <a:cubicBezTo>
                  <a:pt x="13484" y="10815"/>
                  <a:pt x="14233" y="9005"/>
                  <a:pt x="14233" y="7116"/>
                </a:cubicBezTo>
                <a:cubicBezTo>
                  <a:pt x="14233" y="5229"/>
                  <a:pt x="13484" y="3419"/>
                  <a:pt x="12149" y="2084"/>
                </a:cubicBezTo>
                <a:cubicBezTo>
                  <a:pt x="10814" y="749"/>
                  <a:pt x="9004" y="1"/>
                  <a:pt x="7117"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3"/>
          <p:cNvSpPr/>
          <p:nvPr/>
        </p:nvSpPr>
        <p:spPr>
          <a:xfrm>
            <a:off x="5153461" y="1879676"/>
            <a:ext cx="257872" cy="459917"/>
          </a:xfrm>
          <a:custGeom>
            <a:rect b="b" l="l" r="r" t="t"/>
            <a:pathLst>
              <a:path extrusionOk="0" h="35556" w="19936">
                <a:moveTo>
                  <a:pt x="9967" y="0"/>
                </a:moveTo>
                <a:cubicBezTo>
                  <a:pt x="4471" y="0"/>
                  <a:pt x="0" y="4472"/>
                  <a:pt x="0" y="9968"/>
                </a:cubicBezTo>
                <a:lnTo>
                  <a:pt x="0" y="25265"/>
                </a:lnTo>
                <a:cubicBezTo>
                  <a:pt x="0" y="30464"/>
                  <a:pt x="3846" y="35033"/>
                  <a:pt x="9023" y="35512"/>
                </a:cubicBezTo>
                <a:cubicBezTo>
                  <a:pt x="9337" y="35541"/>
                  <a:pt x="9652" y="35555"/>
                  <a:pt x="9967" y="35555"/>
                </a:cubicBezTo>
                <a:cubicBezTo>
                  <a:pt x="10198" y="35555"/>
                  <a:pt x="10428" y="35547"/>
                  <a:pt x="10658" y="35532"/>
                </a:cubicBezTo>
                <a:cubicBezTo>
                  <a:pt x="14603" y="35261"/>
                  <a:pt x="14276" y="29289"/>
                  <a:pt x="10321" y="29289"/>
                </a:cubicBezTo>
                <a:lnTo>
                  <a:pt x="9967" y="29289"/>
                </a:lnTo>
                <a:cubicBezTo>
                  <a:pt x="7923" y="29289"/>
                  <a:pt x="6266" y="27633"/>
                  <a:pt x="6266" y="25588"/>
                </a:cubicBezTo>
                <a:lnTo>
                  <a:pt x="6266" y="10113"/>
                </a:lnTo>
                <a:cubicBezTo>
                  <a:pt x="6266" y="8323"/>
                  <a:pt x="7473" y="6678"/>
                  <a:pt x="9230" y="6337"/>
                </a:cubicBezTo>
                <a:cubicBezTo>
                  <a:pt x="9480" y="6289"/>
                  <a:pt x="9726" y="6265"/>
                  <a:pt x="9967" y="6265"/>
                </a:cubicBezTo>
                <a:cubicBezTo>
                  <a:pt x="12009" y="6265"/>
                  <a:pt x="13670" y="7926"/>
                  <a:pt x="13670" y="9968"/>
                </a:cubicBezTo>
                <a:lnTo>
                  <a:pt x="13670" y="14665"/>
                </a:lnTo>
                <a:lnTo>
                  <a:pt x="19935" y="14665"/>
                </a:lnTo>
                <a:lnTo>
                  <a:pt x="19935" y="10319"/>
                </a:lnTo>
                <a:cubicBezTo>
                  <a:pt x="19935" y="5016"/>
                  <a:pt x="15941" y="377"/>
                  <a:pt x="10650" y="23"/>
                </a:cubicBezTo>
                <a:cubicBezTo>
                  <a:pt x="10421" y="8"/>
                  <a:pt x="10193" y="0"/>
                  <a:pt x="996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3"/>
          <p:cNvSpPr/>
          <p:nvPr/>
        </p:nvSpPr>
        <p:spPr>
          <a:xfrm>
            <a:off x="3671877" y="2831648"/>
            <a:ext cx="284078" cy="284078"/>
          </a:xfrm>
          <a:custGeom>
            <a:rect b="b" l="l" r="r" t="t"/>
            <a:pathLst>
              <a:path extrusionOk="0" h="21962" w="21962">
                <a:moveTo>
                  <a:pt x="0" y="0"/>
                </a:moveTo>
                <a:lnTo>
                  <a:pt x="0" y="21961"/>
                </a:lnTo>
                <a:lnTo>
                  <a:pt x="21961" y="21961"/>
                </a:lnTo>
                <a:lnTo>
                  <a:pt x="21961" y="0"/>
                </a:ln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3"/>
          <p:cNvSpPr/>
          <p:nvPr/>
        </p:nvSpPr>
        <p:spPr>
          <a:xfrm>
            <a:off x="3671877" y="3249859"/>
            <a:ext cx="284078" cy="284078"/>
          </a:xfrm>
          <a:custGeom>
            <a:rect b="b" l="l" r="r" t="t"/>
            <a:pathLst>
              <a:path extrusionOk="0" h="21962" w="21962">
                <a:moveTo>
                  <a:pt x="0" y="0"/>
                </a:moveTo>
                <a:lnTo>
                  <a:pt x="0" y="21961"/>
                </a:lnTo>
                <a:lnTo>
                  <a:pt x="21961" y="21961"/>
                </a:lnTo>
                <a:lnTo>
                  <a:pt x="21961" y="0"/>
                </a:ln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3"/>
          <p:cNvSpPr/>
          <p:nvPr/>
        </p:nvSpPr>
        <p:spPr>
          <a:xfrm>
            <a:off x="3671877" y="3668044"/>
            <a:ext cx="284078" cy="284078"/>
          </a:xfrm>
          <a:custGeom>
            <a:rect b="b" l="l" r="r" t="t"/>
            <a:pathLst>
              <a:path extrusionOk="0" h="21962" w="21962">
                <a:moveTo>
                  <a:pt x="0" y="0"/>
                </a:moveTo>
                <a:lnTo>
                  <a:pt x="0" y="21962"/>
                </a:lnTo>
                <a:lnTo>
                  <a:pt x="21961" y="21962"/>
                </a:lnTo>
                <a:lnTo>
                  <a:pt x="21961" y="0"/>
                </a:ln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3"/>
          <p:cNvSpPr/>
          <p:nvPr/>
        </p:nvSpPr>
        <p:spPr>
          <a:xfrm>
            <a:off x="4153835" y="2831648"/>
            <a:ext cx="284078" cy="284078"/>
          </a:xfrm>
          <a:custGeom>
            <a:rect b="b" l="l" r="r" t="t"/>
            <a:pathLst>
              <a:path extrusionOk="0" h="21962" w="21962">
                <a:moveTo>
                  <a:pt x="1" y="0"/>
                </a:moveTo>
                <a:lnTo>
                  <a:pt x="1" y="21961"/>
                </a:lnTo>
                <a:lnTo>
                  <a:pt x="21962" y="21961"/>
                </a:lnTo>
                <a:lnTo>
                  <a:pt x="21962" y="0"/>
                </a:ln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3"/>
          <p:cNvSpPr/>
          <p:nvPr/>
        </p:nvSpPr>
        <p:spPr>
          <a:xfrm>
            <a:off x="4153835" y="3249859"/>
            <a:ext cx="284078" cy="284078"/>
          </a:xfrm>
          <a:custGeom>
            <a:rect b="b" l="l" r="r" t="t"/>
            <a:pathLst>
              <a:path extrusionOk="0" h="21962" w="21962">
                <a:moveTo>
                  <a:pt x="1" y="0"/>
                </a:moveTo>
                <a:lnTo>
                  <a:pt x="1" y="21961"/>
                </a:lnTo>
                <a:lnTo>
                  <a:pt x="21962" y="21961"/>
                </a:lnTo>
                <a:lnTo>
                  <a:pt x="21962" y="0"/>
                </a:ln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3"/>
          <p:cNvSpPr/>
          <p:nvPr/>
        </p:nvSpPr>
        <p:spPr>
          <a:xfrm>
            <a:off x="4153835" y="3668044"/>
            <a:ext cx="284078" cy="284078"/>
          </a:xfrm>
          <a:custGeom>
            <a:rect b="b" l="l" r="r" t="t"/>
            <a:pathLst>
              <a:path extrusionOk="0" h="21962" w="21962">
                <a:moveTo>
                  <a:pt x="1" y="0"/>
                </a:moveTo>
                <a:lnTo>
                  <a:pt x="1" y="21962"/>
                </a:lnTo>
                <a:lnTo>
                  <a:pt x="21962" y="21962"/>
                </a:lnTo>
                <a:lnTo>
                  <a:pt x="21962" y="0"/>
                </a:ln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3"/>
          <p:cNvSpPr/>
          <p:nvPr/>
        </p:nvSpPr>
        <p:spPr>
          <a:xfrm>
            <a:off x="4635781" y="2831648"/>
            <a:ext cx="284078" cy="284078"/>
          </a:xfrm>
          <a:custGeom>
            <a:rect b="b" l="l" r="r" t="t"/>
            <a:pathLst>
              <a:path extrusionOk="0" h="21962" w="21962">
                <a:moveTo>
                  <a:pt x="1" y="0"/>
                </a:moveTo>
                <a:lnTo>
                  <a:pt x="1" y="21961"/>
                </a:lnTo>
                <a:lnTo>
                  <a:pt x="21962" y="21961"/>
                </a:lnTo>
                <a:lnTo>
                  <a:pt x="21962" y="0"/>
                </a:ln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3"/>
          <p:cNvSpPr/>
          <p:nvPr/>
        </p:nvSpPr>
        <p:spPr>
          <a:xfrm>
            <a:off x="4635781" y="3249859"/>
            <a:ext cx="284078" cy="284078"/>
          </a:xfrm>
          <a:custGeom>
            <a:rect b="b" l="l" r="r" t="t"/>
            <a:pathLst>
              <a:path extrusionOk="0" h="21962" w="21962">
                <a:moveTo>
                  <a:pt x="1" y="0"/>
                </a:moveTo>
                <a:lnTo>
                  <a:pt x="1" y="21961"/>
                </a:lnTo>
                <a:lnTo>
                  <a:pt x="21962" y="21961"/>
                </a:lnTo>
                <a:lnTo>
                  <a:pt x="21962" y="0"/>
                </a:ln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3"/>
          <p:cNvSpPr/>
          <p:nvPr/>
        </p:nvSpPr>
        <p:spPr>
          <a:xfrm>
            <a:off x="4635781" y="3668044"/>
            <a:ext cx="284078" cy="284078"/>
          </a:xfrm>
          <a:custGeom>
            <a:rect b="b" l="l" r="r" t="t"/>
            <a:pathLst>
              <a:path extrusionOk="0" h="21962" w="21962">
                <a:moveTo>
                  <a:pt x="1" y="0"/>
                </a:moveTo>
                <a:lnTo>
                  <a:pt x="1" y="21962"/>
                </a:lnTo>
                <a:lnTo>
                  <a:pt x="21962" y="21962"/>
                </a:lnTo>
                <a:lnTo>
                  <a:pt x="21962" y="0"/>
                </a:ln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3"/>
          <p:cNvSpPr/>
          <p:nvPr/>
        </p:nvSpPr>
        <p:spPr>
          <a:xfrm>
            <a:off x="4152128" y="3249949"/>
            <a:ext cx="284078" cy="284053"/>
          </a:xfrm>
          <a:custGeom>
            <a:rect b="b" l="l" r="r" t="t"/>
            <a:pathLst>
              <a:path extrusionOk="0" h="21960" w="21962">
                <a:moveTo>
                  <a:pt x="1" y="0"/>
                </a:moveTo>
                <a:lnTo>
                  <a:pt x="1" y="21960"/>
                </a:lnTo>
                <a:lnTo>
                  <a:pt x="21962" y="21960"/>
                </a:lnTo>
                <a:lnTo>
                  <a:pt x="21962" y="0"/>
                </a:ln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3"/>
          <p:cNvSpPr/>
          <p:nvPr/>
        </p:nvSpPr>
        <p:spPr>
          <a:xfrm>
            <a:off x="4152128" y="3668134"/>
            <a:ext cx="284078" cy="284078"/>
          </a:xfrm>
          <a:custGeom>
            <a:rect b="b" l="l" r="r" t="t"/>
            <a:pathLst>
              <a:path extrusionOk="0" h="21962" w="21962">
                <a:moveTo>
                  <a:pt x="1" y="1"/>
                </a:moveTo>
                <a:lnTo>
                  <a:pt x="1" y="21962"/>
                </a:lnTo>
                <a:lnTo>
                  <a:pt x="21962" y="21962"/>
                </a:lnTo>
                <a:lnTo>
                  <a:pt x="21962" y="1"/>
                </a:ln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3"/>
          <p:cNvSpPr/>
          <p:nvPr/>
        </p:nvSpPr>
        <p:spPr>
          <a:xfrm>
            <a:off x="4152128" y="4086319"/>
            <a:ext cx="284078" cy="284091"/>
          </a:xfrm>
          <a:custGeom>
            <a:rect b="b" l="l" r="r" t="t"/>
            <a:pathLst>
              <a:path extrusionOk="0" h="21963" w="21962">
                <a:moveTo>
                  <a:pt x="1" y="1"/>
                </a:moveTo>
                <a:lnTo>
                  <a:pt x="1" y="21962"/>
                </a:lnTo>
                <a:lnTo>
                  <a:pt x="21962" y="21962"/>
                </a:lnTo>
                <a:lnTo>
                  <a:pt x="21962" y="1"/>
                </a:ln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3"/>
          <p:cNvSpPr/>
          <p:nvPr/>
        </p:nvSpPr>
        <p:spPr>
          <a:xfrm>
            <a:off x="4634073" y="3249949"/>
            <a:ext cx="284078" cy="284053"/>
          </a:xfrm>
          <a:custGeom>
            <a:rect b="b" l="l" r="r" t="t"/>
            <a:pathLst>
              <a:path extrusionOk="0" h="21960" w="21962">
                <a:moveTo>
                  <a:pt x="1" y="0"/>
                </a:moveTo>
                <a:lnTo>
                  <a:pt x="1" y="21960"/>
                </a:lnTo>
                <a:lnTo>
                  <a:pt x="21962" y="21960"/>
                </a:lnTo>
                <a:lnTo>
                  <a:pt x="21962" y="0"/>
                </a:ln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3"/>
          <p:cNvSpPr/>
          <p:nvPr/>
        </p:nvSpPr>
        <p:spPr>
          <a:xfrm>
            <a:off x="4634073" y="3668134"/>
            <a:ext cx="284078" cy="284078"/>
          </a:xfrm>
          <a:custGeom>
            <a:rect b="b" l="l" r="r" t="t"/>
            <a:pathLst>
              <a:path extrusionOk="0" h="21962" w="21962">
                <a:moveTo>
                  <a:pt x="1" y="1"/>
                </a:moveTo>
                <a:lnTo>
                  <a:pt x="1" y="21962"/>
                </a:lnTo>
                <a:lnTo>
                  <a:pt x="21962" y="21962"/>
                </a:lnTo>
                <a:lnTo>
                  <a:pt x="21962" y="1"/>
                </a:ln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3"/>
          <p:cNvSpPr/>
          <p:nvPr/>
        </p:nvSpPr>
        <p:spPr>
          <a:xfrm>
            <a:off x="4634073" y="4086319"/>
            <a:ext cx="284078" cy="284091"/>
          </a:xfrm>
          <a:custGeom>
            <a:rect b="b" l="l" r="r" t="t"/>
            <a:pathLst>
              <a:path extrusionOk="0" h="21963" w="21962">
                <a:moveTo>
                  <a:pt x="1" y="1"/>
                </a:moveTo>
                <a:lnTo>
                  <a:pt x="1" y="21962"/>
                </a:lnTo>
                <a:lnTo>
                  <a:pt x="21962" y="21962"/>
                </a:lnTo>
                <a:lnTo>
                  <a:pt x="21962" y="1"/>
                </a:ln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3"/>
          <p:cNvSpPr/>
          <p:nvPr/>
        </p:nvSpPr>
        <p:spPr>
          <a:xfrm>
            <a:off x="5116044" y="3249949"/>
            <a:ext cx="284078" cy="284053"/>
          </a:xfrm>
          <a:custGeom>
            <a:rect b="b" l="l" r="r" t="t"/>
            <a:pathLst>
              <a:path extrusionOk="0" h="21960" w="21962">
                <a:moveTo>
                  <a:pt x="0" y="0"/>
                </a:moveTo>
                <a:lnTo>
                  <a:pt x="0" y="21960"/>
                </a:lnTo>
                <a:lnTo>
                  <a:pt x="21961" y="21960"/>
                </a:lnTo>
                <a:lnTo>
                  <a:pt x="21961" y="0"/>
                </a:ln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3"/>
          <p:cNvSpPr/>
          <p:nvPr/>
        </p:nvSpPr>
        <p:spPr>
          <a:xfrm>
            <a:off x="5116044" y="2828880"/>
            <a:ext cx="284078" cy="284078"/>
          </a:xfrm>
          <a:custGeom>
            <a:rect b="b" l="l" r="r" t="t"/>
            <a:pathLst>
              <a:path extrusionOk="0" h="21962" w="21962">
                <a:moveTo>
                  <a:pt x="0" y="1"/>
                </a:moveTo>
                <a:lnTo>
                  <a:pt x="0" y="21962"/>
                </a:lnTo>
                <a:lnTo>
                  <a:pt x="21961" y="21962"/>
                </a:lnTo>
                <a:lnTo>
                  <a:pt x="21961" y="1"/>
                </a:ln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3"/>
          <p:cNvSpPr/>
          <p:nvPr/>
        </p:nvSpPr>
        <p:spPr>
          <a:xfrm>
            <a:off x="5116044" y="3668134"/>
            <a:ext cx="284078" cy="284078"/>
          </a:xfrm>
          <a:custGeom>
            <a:rect b="b" l="l" r="r" t="t"/>
            <a:pathLst>
              <a:path extrusionOk="0" h="21962" w="21962">
                <a:moveTo>
                  <a:pt x="0" y="1"/>
                </a:moveTo>
                <a:lnTo>
                  <a:pt x="0" y="21962"/>
                </a:lnTo>
                <a:lnTo>
                  <a:pt x="21961" y="21962"/>
                </a:lnTo>
                <a:lnTo>
                  <a:pt x="21961" y="1"/>
                </a:ln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3"/>
          <p:cNvSpPr/>
          <p:nvPr/>
        </p:nvSpPr>
        <p:spPr>
          <a:xfrm>
            <a:off x="5116044" y="4086319"/>
            <a:ext cx="284078" cy="284091"/>
          </a:xfrm>
          <a:custGeom>
            <a:rect b="b" l="l" r="r" t="t"/>
            <a:pathLst>
              <a:path extrusionOk="0" h="21963" w="21962">
                <a:moveTo>
                  <a:pt x="0" y="1"/>
                </a:moveTo>
                <a:lnTo>
                  <a:pt x="0" y="21962"/>
                </a:lnTo>
                <a:lnTo>
                  <a:pt x="21961" y="21962"/>
                </a:lnTo>
                <a:lnTo>
                  <a:pt x="21961" y="1"/>
                </a:ln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3"/>
          <p:cNvSpPr/>
          <p:nvPr/>
        </p:nvSpPr>
        <p:spPr>
          <a:xfrm>
            <a:off x="3671877" y="3249949"/>
            <a:ext cx="284078" cy="284053"/>
          </a:xfrm>
          <a:custGeom>
            <a:rect b="b" l="l" r="r" t="t"/>
            <a:pathLst>
              <a:path extrusionOk="0" h="21960" w="21962">
                <a:moveTo>
                  <a:pt x="0" y="0"/>
                </a:moveTo>
                <a:lnTo>
                  <a:pt x="0" y="21960"/>
                </a:lnTo>
                <a:lnTo>
                  <a:pt x="21961" y="21960"/>
                </a:lnTo>
                <a:lnTo>
                  <a:pt x="21961" y="0"/>
                </a:ln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3"/>
          <p:cNvSpPr/>
          <p:nvPr/>
        </p:nvSpPr>
        <p:spPr>
          <a:xfrm>
            <a:off x="3671877" y="3668134"/>
            <a:ext cx="284078" cy="284078"/>
          </a:xfrm>
          <a:custGeom>
            <a:rect b="b" l="l" r="r" t="t"/>
            <a:pathLst>
              <a:path extrusionOk="0" h="21962" w="21962">
                <a:moveTo>
                  <a:pt x="0" y="1"/>
                </a:moveTo>
                <a:lnTo>
                  <a:pt x="0" y="21962"/>
                </a:lnTo>
                <a:lnTo>
                  <a:pt x="21961" y="21962"/>
                </a:lnTo>
                <a:lnTo>
                  <a:pt x="21961" y="1"/>
                </a:ln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3"/>
          <p:cNvSpPr/>
          <p:nvPr/>
        </p:nvSpPr>
        <p:spPr>
          <a:xfrm>
            <a:off x="3671877" y="4086319"/>
            <a:ext cx="284078" cy="284091"/>
          </a:xfrm>
          <a:custGeom>
            <a:rect b="b" l="l" r="r" t="t"/>
            <a:pathLst>
              <a:path extrusionOk="0" h="21963" w="21962">
                <a:moveTo>
                  <a:pt x="0" y="1"/>
                </a:moveTo>
                <a:lnTo>
                  <a:pt x="0" y="21962"/>
                </a:lnTo>
                <a:lnTo>
                  <a:pt x="21961" y="21962"/>
                </a:lnTo>
                <a:lnTo>
                  <a:pt x="21961" y="1"/>
                </a:ln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3"/>
          <p:cNvSpPr/>
          <p:nvPr/>
        </p:nvSpPr>
        <p:spPr>
          <a:xfrm>
            <a:off x="4153835" y="3249949"/>
            <a:ext cx="284078" cy="284053"/>
          </a:xfrm>
          <a:custGeom>
            <a:rect b="b" l="l" r="r" t="t"/>
            <a:pathLst>
              <a:path extrusionOk="0" h="21960" w="21962">
                <a:moveTo>
                  <a:pt x="1" y="0"/>
                </a:moveTo>
                <a:lnTo>
                  <a:pt x="1" y="21960"/>
                </a:lnTo>
                <a:lnTo>
                  <a:pt x="21962" y="21960"/>
                </a:lnTo>
                <a:lnTo>
                  <a:pt x="21962" y="0"/>
                </a:ln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3"/>
          <p:cNvSpPr/>
          <p:nvPr/>
        </p:nvSpPr>
        <p:spPr>
          <a:xfrm>
            <a:off x="4153835" y="3668134"/>
            <a:ext cx="284078" cy="284078"/>
          </a:xfrm>
          <a:custGeom>
            <a:rect b="b" l="l" r="r" t="t"/>
            <a:pathLst>
              <a:path extrusionOk="0" h="21962" w="21962">
                <a:moveTo>
                  <a:pt x="1" y="1"/>
                </a:moveTo>
                <a:lnTo>
                  <a:pt x="1" y="21962"/>
                </a:lnTo>
                <a:lnTo>
                  <a:pt x="21962" y="21962"/>
                </a:lnTo>
                <a:lnTo>
                  <a:pt x="21962" y="1"/>
                </a:ln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3"/>
          <p:cNvSpPr/>
          <p:nvPr/>
        </p:nvSpPr>
        <p:spPr>
          <a:xfrm>
            <a:off x="4153835" y="4086319"/>
            <a:ext cx="284078" cy="284091"/>
          </a:xfrm>
          <a:custGeom>
            <a:rect b="b" l="l" r="r" t="t"/>
            <a:pathLst>
              <a:path extrusionOk="0" h="21963" w="21962">
                <a:moveTo>
                  <a:pt x="1" y="1"/>
                </a:moveTo>
                <a:lnTo>
                  <a:pt x="1" y="21962"/>
                </a:lnTo>
                <a:lnTo>
                  <a:pt x="21962" y="21962"/>
                </a:lnTo>
                <a:lnTo>
                  <a:pt x="21962" y="1"/>
                </a:ln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3"/>
          <p:cNvSpPr/>
          <p:nvPr/>
        </p:nvSpPr>
        <p:spPr>
          <a:xfrm>
            <a:off x="4635781" y="3249949"/>
            <a:ext cx="284078" cy="284053"/>
          </a:xfrm>
          <a:custGeom>
            <a:rect b="b" l="l" r="r" t="t"/>
            <a:pathLst>
              <a:path extrusionOk="0" h="21960" w="21962">
                <a:moveTo>
                  <a:pt x="1" y="0"/>
                </a:moveTo>
                <a:lnTo>
                  <a:pt x="1" y="21960"/>
                </a:lnTo>
                <a:lnTo>
                  <a:pt x="21962" y="21960"/>
                </a:lnTo>
                <a:lnTo>
                  <a:pt x="21962" y="0"/>
                </a:ln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3"/>
          <p:cNvSpPr/>
          <p:nvPr/>
        </p:nvSpPr>
        <p:spPr>
          <a:xfrm>
            <a:off x="4635781" y="3668134"/>
            <a:ext cx="284078" cy="284078"/>
          </a:xfrm>
          <a:custGeom>
            <a:rect b="b" l="l" r="r" t="t"/>
            <a:pathLst>
              <a:path extrusionOk="0" h="21962" w="21962">
                <a:moveTo>
                  <a:pt x="1" y="1"/>
                </a:moveTo>
                <a:lnTo>
                  <a:pt x="1" y="21962"/>
                </a:lnTo>
                <a:lnTo>
                  <a:pt x="21962" y="21962"/>
                </a:lnTo>
                <a:lnTo>
                  <a:pt x="21962" y="1"/>
                </a:ln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3"/>
          <p:cNvSpPr/>
          <p:nvPr/>
        </p:nvSpPr>
        <p:spPr>
          <a:xfrm>
            <a:off x="4635781" y="4086319"/>
            <a:ext cx="284078" cy="284091"/>
          </a:xfrm>
          <a:custGeom>
            <a:rect b="b" l="l" r="r" t="t"/>
            <a:pathLst>
              <a:path extrusionOk="0" h="21963" w="21962">
                <a:moveTo>
                  <a:pt x="1" y="1"/>
                </a:moveTo>
                <a:lnTo>
                  <a:pt x="1" y="21962"/>
                </a:lnTo>
                <a:lnTo>
                  <a:pt x="21962" y="21962"/>
                </a:lnTo>
                <a:lnTo>
                  <a:pt x="21962" y="1"/>
                </a:ln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3"/>
          <p:cNvSpPr/>
          <p:nvPr/>
        </p:nvSpPr>
        <p:spPr>
          <a:xfrm>
            <a:off x="2453013" y="2978450"/>
            <a:ext cx="135000" cy="135000"/>
          </a:xfrm>
          <a:prstGeom prst="rect">
            <a:avLst/>
          </a:pr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97" name="Google Shape;3697;p53"/>
          <p:cNvCxnSpPr/>
          <p:nvPr/>
        </p:nvCxnSpPr>
        <p:spPr>
          <a:xfrm flipH="1" rot="10800000">
            <a:off x="2540663" y="2948550"/>
            <a:ext cx="1715400" cy="76800"/>
          </a:xfrm>
          <a:prstGeom prst="bentConnector3">
            <a:avLst>
              <a:gd fmla="val 40274" name="adj1"/>
            </a:avLst>
          </a:prstGeom>
          <a:noFill/>
          <a:ln cap="flat" cmpd="sng" w="19050">
            <a:solidFill>
              <a:srgbClr val="541C1D"/>
            </a:solidFill>
            <a:prstDash val="solid"/>
            <a:round/>
            <a:headEnd len="med" w="med" type="none"/>
            <a:tailEnd len="med" w="med" type="none"/>
          </a:ln>
        </p:spPr>
      </p:cxnSp>
      <p:sp>
        <p:nvSpPr>
          <p:cNvPr id="3698" name="Google Shape;3698;p53"/>
          <p:cNvSpPr/>
          <p:nvPr/>
        </p:nvSpPr>
        <p:spPr>
          <a:xfrm>
            <a:off x="2453013" y="3948808"/>
            <a:ext cx="135000" cy="135000"/>
          </a:xfrm>
          <a:prstGeom prst="rect">
            <a:avLst/>
          </a:pr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99" name="Google Shape;3699;p53"/>
          <p:cNvCxnSpPr/>
          <p:nvPr/>
        </p:nvCxnSpPr>
        <p:spPr>
          <a:xfrm flipH="1" rot="10800000">
            <a:off x="2540663" y="3416560"/>
            <a:ext cx="2173500" cy="596100"/>
          </a:xfrm>
          <a:prstGeom prst="bentConnector3">
            <a:avLst>
              <a:gd fmla="val 50000" name="adj1"/>
            </a:avLst>
          </a:prstGeom>
          <a:noFill/>
          <a:ln cap="flat" cmpd="sng" w="19050">
            <a:solidFill>
              <a:srgbClr val="FA884B"/>
            </a:solidFill>
            <a:prstDash val="solid"/>
            <a:round/>
            <a:headEnd len="med" w="med" type="none"/>
            <a:tailEnd len="med" w="med" type="none"/>
          </a:ln>
        </p:spPr>
      </p:cxnSp>
      <p:sp>
        <p:nvSpPr>
          <p:cNvPr id="3700" name="Google Shape;3700;p53"/>
          <p:cNvSpPr/>
          <p:nvPr/>
        </p:nvSpPr>
        <p:spPr>
          <a:xfrm>
            <a:off x="6561138" y="3370550"/>
            <a:ext cx="135000" cy="135000"/>
          </a:xfrm>
          <a:prstGeom prst="rect">
            <a:avLst/>
          </a:pr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BD8D"/>
              </a:solidFill>
            </a:endParaRPr>
          </a:p>
        </p:txBody>
      </p:sp>
      <p:cxnSp>
        <p:nvCxnSpPr>
          <p:cNvPr id="3701" name="Google Shape;3701;p53"/>
          <p:cNvCxnSpPr>
            <a:stCxn id="3700" idx="1"/>
          </p:cNvCxnSpPr>
          <p:nvPr/>
        </p:nvCxnSpPr>
        <p:spPr>
          <a:xfrm flipH="1">
            <a:off x="5241438" y="3438050"/>
            <a:ext cx="1319700" cy="801300"/>
          </a:xfrm>
          <a:prstGeom prst="bentConnector3">
            <a:avLst>
              <a:gd fmla="val 50000" name="adj1"/>
            </a:avLst>
          </a:prstGeom>
          <a:noFill/>
          <a:ln cap="flat" cmpd="sng" w="19050">
            <a:solidFill>
              <a:srgbClr val="FECB5E"/>
            </a:solidFill>
            <a:prstDash val="solid"/>
            <a:round/>
            <a:headEnd len="med" w="med" type="none"/>
            <a:tailEnd len="med" w="med" type="none"/>
          </a:ln>
        </p:spPr>
      </p:cxnSp>
      <p:grpSp>
        <p:nvGrpSpPr>
          <p:cNvPr id="3702" name="Google Shape;3702;p53"/>
          <p:cNvGrpSpPr/>
          <p:nvPr/>
        </p:nvGrpSpPr>
        <p:grpSpPr>
          <a:xfrm rot="1738190">
            <a:off x="-221805" y="4663336"/>
            <a:ext cx="2071252" cy="1326475"/>
            <a:chOff x="209625" y="551300"/>
            <a:chExt cx="7170900" cy="4592400"/>
          </a:xfrm>
        </p:grpSpPr>
        <p:sp>
          <p:nvSpPr>
            <p:cNvPr id="3703" name="Google Shape;3703;p53"/>
            <p:cNvSpPr/>
            <p:nvPr/>
          </p:nvSpPr>
          <p:spPr>
            <a:xfrm>
              <a:off x="838900" y="1811875"/>
              <a:ext cx="238725" cy="180050"/>
            </a:xfrm>
            <a:custGeom>
              <a:rect b="b" l="l" r="r" t="t"/>
              <a:pathLst>
                <a:path extrusionOk="0" h="7202" w="9549">
                  <a:moveTo>
                    <a:pt x="4802" y="0"/>
                  </a:moveTo>
                  <a:cubicBezTo>
                    <a:pt x="1601" y="0"/>
                    <a:pt x="1" y="3825"/>
                    <a:pt x="2252" y="6103"/>
                  </a:cubicBezTo>
                  <a:cubicBezTo>
                    <a:pt x="2930" y="6835"/>
                    <a:pt x="3852" y="7201"/>
                    <a:pt x="4775" y="7201"/>
                  </a:cubicBezTo>
                  <a:cubicBezTo>
                    <a:pt x="5697" y="7201"/>
                    <a:pt x="6619" y="6835"/>
                    <a:pt x="7297" y="6103"/>
                  </a:cubicBezTo>
                  <a:cubicBezTo>
                    <a:pt x="9548" y="3879"/>
                    <a:pt x="7975" y="27"/>
                    <a:pt x="4802"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3"/>
            <p:cNvSpPr/>
            <p:nvPr/>
          </p:nvSpPr>
          <p:spPr>
            <a:xfrm>
              <a:off x="1469250" y="1182575"/>
              <a:ext cx="238325" cy="179750"/>
            </a:xfrm>
            <a:custGeom>
              <a:rect b="b" l="l" r="r" t="t"/>
              <a:pathLst>
                <a:path extrusionOk="0" h="7190" w="9533">
                  <a:moveTo>
                    <a:pt x="4746" y="1"/>
                  </a:moveTo>
                  <a:cubicBezTo>
                    <a:pt x="1616" y="1"/>
                    <a:pt x="0" y="3761"/>
                    <a:pt x="2182" y="6050"/>
                  </a:cubicBezTo>
                  <a:cubicBezTo>
                    <a:pt x="2859" y="6810"/>
                    <a:pt x="3796" y="7189"/>
                    <a:pt x="4739" y="7189"/>
                  </a:cubicBezTo>
                  <a:cubicBezTo>
                    <a:pt x="5648" y="7189"/>
                    <a:pt x="6562" y="6837"/>
                    <a:pt x="7254" y="6131"/>
                  </a:cubicBezTo>
                  <a:cubicBezTo>
                    <a:pt x="9532" y="3934"/>
                    <a:pt x="8013" y="55"/>
                    <a:pt x="4813" y="1"/>
                  </a:cubicBezTo>
                  <a:cubicBezTo>
                    <a:pt x="4790" y="1"/>
                    <a:pt x="4768" y="1"/>
                    <a:pt x="4746"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3"/>
            <p:cNvSpPr/>
            <p:nvPr/>
          </p:nvSpPr>
          <p:spPr>
            <a:xfrm>
              <a:off x="2098325" y="551550"/>
              <a:ext cx="239200" cy="180150"/>
            </a:xfrm>
            <a:custGeom>
              <a:rect b="b" l="l" r="r" t="t"/>
              <a:pathLst>
                <a:path extrusionOk="0" h="7206" w="9568">
                  <a:moveTo>
                    <a:pt x="4746" y="0"/>
                  </a:moveTo>
                  <a:cubicBezTo>
                    <a:pt x="3826" y="0"/>
                    <a:pt x="2912" y="366"/>
                    <a:pt x="2244" y="1102"/>
                  </a:cubicBezTo>
                  <a:cubicBezTo>
                    <a:pt x="1" y="3372"/>
                    <a:pt x="1609" y="7205"/>
                    <a:pt x="4787" y="7205"/>
                  </a:cubicBezTo>
                  <a:cubicBezTo>
                    <a:pt x="4798" y="7205"/>
                    <a:pt x="4810" y="7205"/>
                    <a:pt x="4821" y="7205"/>
                  </a:cubicBezTo>
                  <a:cubicBezTo>
                    <a:pt x="7994" y="7151"/>
                    <a:pt x="9568" y="3299"/>
                    <a:pt x="7262" y="1075"/>
                  </a:cubicBezTo>
                  <a:cubicBezTo>
                    <a:pt x="6574" y="360"/>
                    <a:pt x="5657" y="0"/>
                    <a:pt x="4746"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3"/>
            <p:cNvSpPr/>
            <p:nvPr/>
          </p:nvSpPr>
          <p:spPr>
            <a:xfrm>
              <a:off x="1468850" y="1811875"/>
              <a:ext cx="238725" cy="180050"/>
            </a:xfrm>
            <a:custGeom>
              <a:rect b="b" l="l" r="r" t="t"/>
              <a:pathLst>
                <a:path extrusionOk="0" h="7202" w="9549">
                  <a:moveTo>
                    <a:pt x="4748" y="0"/>
                  </a:moveTo>
                  <a:cubicBezTo>
                    <a:pt x="1574" y="27"/>
                    <a:pt x="1" y="3879"/>
                    <a:pt x="2252" y="6103"/>
                  </a:cubicBezTo>
                  <a:cubicBezTo>
                    <a:pt x="2944" y="6835"/>
                    <a:pt x="3866" y="7201"/>
                    <a:pt x="4788" y="7201"/>
                  </a:cubicBezTo>
                  <a:cubicBezTo>
                    <a:pt x="5710" y="7201"/>
                    <a:pt x="6633" y="6835"/>
                    <a:pt x="7324" y="6103"/>
                  </a:cubicBezTo>
                  <a:cubicBezTo>
                    <a:pt x="9548" y="3825"/>
                    <a:pt x="7948" y="0"/>
                    <a:pt x="4748"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3"/>
            <p:cNvSpPr/>
            <p:nvPr/>
          </p:nvSpPr>
          <p:spPr>
            <a:xfrm>
              <a:off x="2116450" y="1181050"/>
              <a:ext cx="202775" cy="181225"/>
            </a:xfrm>
            <a:custGeom>
              <a:rect b="b" l="l" r="r" t="t"/>
              <a:pathLst>
                <a:path extrusionOk="0" h="7249" w="8111">
                  <a:moveTo>
                    <a:pt x="4037" y="0"/>
                  </a:moveTo>
                  <a:cubicBezTo>
                    <a:pt x="3213" y="0"/>
                    <a:pt x="2393" y="309"/>
                    <a:pt x="1709" y="930"/>
                  </a:cubicBezTo>
                  <a:cubicBezTo>
                    <a:pt x="163" y="2314"/>
                    <a:pt x="0" y="4429"/>
                    <a:pt x="1356" y="5975"/>
                  </a:cubicBezTo>
                  <a:cubicBezTo>
                    <a:pt x="2109" y="6817"/>
                    <a:pt x="3087" y="7248"/>
                    <a:pt x="4067" y="7248"/>
                  </a:cubicBezTo>
                  <a:cubicBezTo>
                    <a:pt x="4887" y="7248"/>
                    <a:pt x="5709" y="6946"/>
                    <a:pt x="6401" y="6328"/>
                  </a:cubicBezTo>
                  <a:cubicBezTo>
                    <a:pt x="7920" y="4972"/>
                    <a:pt x="8110" y="2775"/>
                    <a:pt x="6754" y="1283"/>
                  </a:cubicBezTo>
                  <a:cubicBezTo>
                    <a:pt x="5990" y="431"/>
                    <a:pt x="5011" y="0"/>
                    <a:pt x="403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3"/>
            <p:cNvSpPr/>
            <p:nvPr/>
          </p:nvSpPr>
          <p:spPr>
            <a:xfrm>
              <a:off x="2747075" y="551300"/>
              <a:ext cx="201425" cy="180975"/>
            </a:xfrm>
            <a:custGeom>
              <a:rect b="b" l="l" r="r" t="t"/>
              <a:pathLst>
                <a:path extrusionOk="0" h="7239" w="8057">
                  <a:moveTo>
                    <a:pt x="4008" y="1"/>
                  </a:moveTo>
                  <a:cubicBezTo>
                    <a:pt x="3158" y="1"/>
                    <a:pt x="2309" y="334"/>
                    <a:pt x="1601" y="1004"/>
                  </a:cubicBezTo>
                  <a:cubicBezTo>
                    <a:pt x="82" y="2414"/>
                    <a:pt x="0" y="4557"/>
                    <a:pt x="1384" y="6049"/>
                  </a:cubicBezTo>
                  <a:cubicBezTo>
                    <a:pt x="2129" y="6837"/>
                    <a:pt x="3086" y="7239"/>
                    <a:pt x="4043" y="7239"/>
                  </a:cubicBezTo>
                  <a:cubicBezTo>
                    <a:pt x="4897" y="7239"/>
                    <a:pt x="5752" y="6918"/>
                    <a:pt x="6456" y="6266"/>
                  </a:cubicBezTo>
                  <a:cubicBezTo>
                    <a:pt x="7948" y="4937"/>
                    <a:pt x="8056" y="2631"/>
                    <a:pt x="6646" y="1221"/>
                  </a:cubicBezTo>
                  <a:cubicBezTo>
                    <a:pt x="5891" y="409"/>
                    <a:pt x="4949" y="1"/>
                    <a:pt x="4008"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3"/>
            <p:cNvSpPr/>
            <p:nvPr/>
          </p:nvSpPr>
          <p:spPr>
            <a:xfrm>
              <a:off x="2098125" y="1811875"/>
              <a:ext cx="238725" cy="180550"/>
            </a:xfrm>
            <a:custGeom>
              <a:rect b="b" l="l" r="r" t="t"/>
              <a:pathLst>
                <a:path extrusionOk="0" h="7222" w="9549">
                  <a:moveTo>
                    <a:pt x="4775" y="0"/>
                  </a:moveTo>
                  <a:cubicBezTo>
                    <a:pt x="1601" y="0"/>
                    <a:pt x="1" y="3852"/>
                    <a:pt x="2252" y="6103"/>
                  </a:cubicBezTo>
                  <a:cubicBezTo>
                    <a:pt x="2930" y="6849"/>
                    <a:pt x="3852" y="7222"/>
                    <a:pt x="4775" y="7222"/>
                  </a:cubicBezTo>
                  <a:cubicBezTo>
                    <a:pt x="5697" y="7222"/>
                    <a:pt x="6619" y="6849"/>
                    <a:pt x="7297" y="6103"/>
                  </a:cubicBezTo>
                  <a:cubicBezTo>
                    <a:pt x="9548" y="3852"/>
                    <a:pt x="7975" y="0"/>
                    <a:pt x="477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3"/>
            <p:cNvSpPr/>
            <p:nvPr/>
          </p:nvSpPr>
          <p:spPr>
            <a:xfrm>
              <a:off x="2728000" y="1181375"/>
              <a:ext cx="238800" cy="179625"/>
            </a:xfrm>
            <a:custGeom>
              <a:rect b="b" l="l" r="r" t="t"/>
              <a:pathLst>
                <a:path extrusionOk="0" h="7185" w="9552">
                  <a:moveTo>
                    <a:pt x="4771" y="1"/>
                  </a:moveTo>
                  <a:cubicBezTo>
                    <a:pt x="3826" y="1"/>
                    <a:pt x="2884" y="381"/>
                    <a:pt x="2201" y="1134"/>
                  </a:cubicBezTo>
                  <a:cubicBezTo>
                    <a:pt x="0" y="3416"/>
                    <a:pt x="1624" y="7184"/>
                    <a:pt x="4759" y="7184"/>
                  </a:cubicBezTo>
                  <a:cubicBezTo>
                    <a:pt x="4792" y="7184"/>
                    <a:pt x="4825" y="7184"/>
                    <a:pt x="4859" y="7183"/>
                  </a:cubicBezTo>
                  <a:cubicBezTo>
                    <a:pt x="8033" y="7129"/>
                    <a:pt x="9551" y="3223"/>
                    <a:pt x="7246" y="1026"/>
                  </a:cubicBezTo>
                  <a:cubicBezTo>
                    <a:pt x="6561" y="340"/>
                    <a:pt x="5664" y="1"/>
                    <a:pt x="4771"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3"/>
            <p:cNvSpPr/>
            <p:nvPr/>
          </p:nvSpPr>
          <p:spPr>
            <a:xfrm>
              <a:off x="3358025" y="551525"/>
              <a:ext cx="238325" cy="180175"/>
            </a:xfrm>
            <a:custGeom>
              <a:rect b="b" l="l" r="r" t="t"/>
              <a:pathLst>
                <a:path extrusionOk="0" h="7207" w="9533">
                  <a:moveTo>
                    <a:pt x="4768" y="1"/>
                  </a:moveTo>
                  <a:cubicBezTo>
                    <a:pt x="3870" y="1"/>
                    <a:pt x="2968" y="347"/>
                    <a:pt x="2279" y="1049"/>
                  </a:cubicBezTo>
                  <a:cubicBezTo>
                    <a:pt x="1" y="3246"/>
                    <a:pt x="1520" y="7152"/>
                    <a:pt x="4693" y="7206"/>
                  </a:cubicBezTo>
                  <a:cubicBezTo>
                    <a:pt x="4716" y="7206"/>
                    <a:pt x="4738" y="7206"/>
                    <a:pt x="4761" y="7206"/>
                  </a:cubicBezTo>
                  <a:cubicBezTo>
                    <a:pt x="7917" y="7206"/>
                    <a:pt x="9533" y="3420"/>
                    <a:pt x="7324" y="1130"/>
                  </a:cubicBezTo>
                  <a:cubicBezTo>
                    <a:pt x="6644" y="381"/>
                    <a:pt x="5709" y="1"/>
                    <a:pt x="4768"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3"/>
            <p:cNvSpPr/>
            <p:nvPr/>
          </p:nvSpPr>
          <p:spPr>
            <a:xfrm>
              <a:off x="2747075" y="1810525"/>
              <a:ext cx="201425" cy="180975"/>
            </a:xfrm>
            <a:custGeom>
              <a:rect b="b" l="l" r="r" t="t"/>
              <a:pathLst>
                <a:path extrusionOk="0" h="7239" w="8057">
                  <a:moveTo>
                    <a:pt x="4008" y="0"/>
                  </a:moveTo>
                  <a:cubicBezTo>
                    <a:pt x="3158" y="0"/>
                    <a:pt x="2309" y="334"/>
                    <a:pt x="1601" y="1003"/>
                  </a:cubicBezTo>
                  <a:cubicBezTo>
                    <a:pt x="109" y="2414"/>
                    <a:pt x="0" y="4584"/>
                    <a:pt x="1384" y="6048"/>
                  </a:cubicBezTo>
                  <a:cubicBezTo>
                    <a:pt x="2086" y="6837"/>
                    <a:pt x="3060" y="7239"/>
                    <a:pt x="4036" y="7239"/>
                  </a:cubicBezTo>
                  <a:cubicBezTo>
                    <a:pt x="4906" y="7239"/>
                    <a:pt x="5778" y="6918"/>
                    <a:pt x="6456" y="6265"/>
                  </a:cubicBezTo>
                  <a:cubicBezTo>
                    <a:pt x="7948" y="4964"/>
                    <a:pt x="8056" y="2631"/>
                    <a:pt x="6646" y="1220"/>
                  </a:cubicBezTo>
                  <a:cubicBezTo>
                    <a:pt x="5891" y="408"/>
                    <a:pt x="4949" y="0"/>
                    <a:pt x="4008"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3"/>
            <p:cNvSpPr/>
            <p:nvPr/>
          </p:nvSpPr>
          <p:spPr>
            <a:xfrm>
              <a:off x="3358025" y="1180950"/>
              <a:ext cx="238150" cy="180725"/>
            </a:xfrm>
            <a:custGeom>
              <a:rect b="b" l="l" r="r" t="t"/>
              <a:pathLst>
                <a:path extrusionOk="0" h="7229" w="9526">
                  <a:moveTo>
                    <a:pt x="4763" y="1"/>
                  </a:moveTo>
                  <a:cubicBezTo>
                    <a:pt x="3897" y="1"/>
                    <a:pt x="3028" y="347"/>
                    <a:pt x="2306" y="1043"/>
                  </a:cubicBezTo>
                  <a:cubicBezTo>
                    <a:pt x="1" y="3240"/>
                    <a:pt x="1493" y="7146"/>
                    <a:pt x="4666" y="7227"/>
                  </a:cubicBezTo>
                  <a:cubicBezTo>
                    <a:pt x="4700" y="7228"/>
                    <a:pt x="4733" y="7228"/>
                    <a:pt x="4767" y="7228"/>
                  </a:cubicBezTo>
                  <a:cubicBezTo>
                    <a:pt x="7902" y="7228"/>
                    <a:pt x="9525" y="3460"/>
                    <a:pt x="7352" y="1178"/>
                  </a:cubicBezTo>
                  <a:cubicBezTo>
                    <a:pt x="6610" y="394"/>
                    <a:pt x="5687" y="1"/>
                    <a:pt x="476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3"/>
            <p:cNvSpPr/>
            <p:nvPr/>
          </p:nvSpPr>
          <p:spPr>
            <a:xfrm>
              <a:off x="3357750" y="1811100"/>
              <a:ext cx="239000" cy="179825"/>
            </a:xfrm>
            <a:custGeom>
              <a:rect b="b" l="l" r="r" t="t"/>
              <a:pathLst>
                <a:path extrusionOk="0" h="7193" w="9560">
                  <a:moveTo>
                    <a:pt x="4786" y="0"/>
                  </a:moveTo>
                  <a:cubicBezTo>
                    <a:pt x="3845" y="0"/>
                    <a:pt x="2903" y="380"/>
                    <a:pt x="2209" y="1143"/>
                  </a:cubicBezTo>
                  <a:cubicBezTo>
                    <a:pt x="0" y="3406"/>
                    <a:pt x="1616" y="7192"/>
                    <a:pt x="4773" y="7192"/>
                  </a:cubicBezTo>
                  <a:cubicBezTo>
                    <a:pt x="4795" y="7192"/>
                    <a:pt x="4818" y="7192"/>
                    <a:pt x="4840" y="7192"/>
                  </a:cubicBezTo>
                  <a:cubicBezTo>
                    <a:pt x="8013" y="7138"/>
                    <a:pt x="9560" y="3259"/>
                    <a:pt x="7254" y="1035"/>
                  </a:cubicBezTo>
                  <a:cubicBezTo>
                    <a:pt x="6579" y="346"/>
                    <a:pt x="5683" y="0"/>
                    <a:pt x="4786"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3"/>
            <p:cNvSpPr/>
            <p:nvPr/>
          </p:nvSpPr>
          <p:spPr>
            <a:xfrm>
              <a:off x="209625" y="552625"/>
              <a:ext cx="238325" cy="180000"/>
            </a:xfrm>
            <a:custGeom>
              <a:rect b="b" l="l" r="r" t="t"/>
              <a:pathLst>
                <a:path extrusionOk="0" h="7200" w="9533">
                  <a:moveTo>
                    <a:pt x="4760" y="1"/>
                  </a:moveTo>
                  <a:cubicBezTo>
                    <a:pt x="4738" y="1"/>
                    <a:pt x="4716" y="1"/>
                    <a:pt x="4693" y="1"/>
                  </a:cubicBezTo>
                  <a:cubicBezTo>
                    <a:pt x="1520" y="55"/>
                    <a:pt x="1" y="3934"/>
                    <a:pt x="2279" y="6131"/>
                  </a:cubicBezTo>
                  <a:cubicBezTo>
                    <a:pt x="2955" y="6847"/>
                    <a:pt x="3857" y="7200"/>
                    <a:pt x="4759" y="7200"/>
                  </a:cubicBezTo>
                  <a:cubicBezTo>
                    <a:pt x="5702" y="7200"/>
                    <a:pt x="6644" y="6813"/>
                    <a:pt x="7324" y="6050"/>
                  </a:cubicBezTo>
                  <a:cubicBezTo>
                    <a:pt x="9533" y="3787"/>
                    <a:pt x="7917" y="1"/>
                    <a:pt x="476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3"/>
            <p:cNvSpPr/>
            <p:nvPr/>
          </p:nvSpPr>
          <p:spPr>
            <a:xfrm>
              <a:off x="210025" y="1182575"/>
              <a:ext cx="238325" cy="179650"/>
            </a:xfrm>
            <a:custGeom>
              <a:rect b="b" l="l" r="r" t="t"/>
              <a:pathLst>
                <a:path extrusionOk="0" h="7186" w="9533">
                  <a:moveTo>
                    <a:pt x="4719" y="1"/>
                  </a:moveTo>
                  <a:cubicBezTo>
                    <a:pt x="1590" y="1"/>
                    <a:pt x="0" y="3787"/>
                    <a:pt x="2209" y="6050"/>
                  </a:cubicBezTo>
                  <a:cubicBezTo>
                    <a:pt x="2896" y="6806"/>
                    <a:pt x="3828" y="7186"/>
                    <a:pt x="4759" y="7186"/>
                  </a:cubicBezTo>
                  <a:cubicBezTo>
                    <a:pt x="5665" y="7186"/>
                    <a:pt x="6572" y="6826"/>
                    <a:pt x="7254" y="6104"/>
                  </a:cubicBezTo>
                  <a:cubicBezTo>
                    <a:pt x="9532" y="3880"/>
                    <a:pt x="7986" y="28"/>
                    <a:pt x="4786" y="1"/>
                  </a:cubicBezTo>
                  <a:cubicBezTo>
                    <a:pt x="4763" y="1"/>
                    <a:pt x="4741" y="1"/>
                    <a:pt x="4719"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3"/>
            <p:cNvSpPr/>
            <p:nvPr/>
          </p:nvSpPr>
          <p:spPr>
            <a:xfrm>
              <a:off x="839100" y="552650"/>
              <a:ext cx="238525" cy="179800"/>
            </a:xfrm>
            <a:custGeom>
              <a:rect b="b" l="l" r="r" t="t"/>
              <a:pathLst>
                <a:path extrusionOk="0" h="7192" w="9541">
                  <a:moveTo>
                    <a:pt x="4787" y="0"/>
                  </a:moveTo>
                  <a:cubicBezTo>
                    <a:pt x="1609" y="0"/>
                    <a:pt x="1" y="3806"/>
                    <a:pt x="2217" y="6076"/>
                  </a:cubicBezTo>
                  <a:cubicBezTo>
                    <a:pt x="2905" y="6819"/>
                    <a:pt x="3843" y="7192"/>
                    <a:pt x="4778" y="7192"/>
                  </a:cubicBezTo>
                  <a:cubicBezTo>
                    <a:pt x="5687" y="7192"/>
                    <a:pt x="6593" y="6839"/>
                    <a:pt x="7262" y="6130"/>
                  </a:cubicBezTo>
                  <a:cubicBezTo>
                    <a:pt x="9540" y="3906"/>
                    <a:pt x="7994" y="27"/>
                    <a:pt x="4821" y="0"/>
                  </a:cubicBezTo>
                  <a:cubicBezTo>
                    <a:pt x="4810" y="0"/>
                    <a:pt x="4798" y="0"/>
                    <a:pt x="478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3"/>
            <p:cNvSpPr/>
            <p:nvPr/>
          </p:nvSpPr>
          <p:spPr>
            <a:xfrm>
              <a:off x="209825" y="1811850"/>
              <a:ext cx="238525" cy="180325"/>
            </a:xfrm>
            <a:custGeom>
              <a:rect b="b" l="l" r="r" t="t"/>
              <a:pathLst>
                <a:path extrusionOk="0" h="7213" w="9541">
                  <a:moveTo>
                    <a:pt x="4760" y="1"/>
                  </a:moveTo>
                  <a:cubicBezTo>
                    <a:pt x="1609" y="1"/>
                    <a:pt x="1" y="3806"/>
                    <a:pt x="2217" y="6077"/>
                  </a:cubicBezTo>
                  <a:cubicBezTo>
                    <a:pt x="2904" y="6833"/>
                    <a:pt x="3836" y="7213"/>
                    <a:pt x="4767" y="7213"/>
                  </a:cubicBezTo>
                  <a:cubicBezTo>
                    <a:pt x="5673" y="7213"/>
                    <a:pt x="6580" y="6853"/>
                    <a:pt x="7262" y="6131"/>
                  </a:cubicBezTo>
                  <a:cubicBezTo>
                    <a:pt x="9540" y="3907"/>
                    <a:pt x="7994" y="28"/>
                    <a:pt x="4794" y="1"/>
                  </a:cubicBezTo>
                  <a:cubicBezTo>
                    <a:pt x="4783" y="1"/>
                    <a:pt x="4771" y="1"/>
                    <a:pt x="476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3"/>
            <p:cNvSpPr/>
            <p:nvPr/>
          </p:nvSpPr>
          <p:spPr>
            <a:xfrm>
              <a:off x="857225" y="1181075"/>
              <a:ext cx="201400" cy="181050"/>
            </a:xfrm>
            <a:custGeom>
              <a:rect b="b" l="l" r="r" t="t"/>
              <a:pathLst>
                <a:path extrusionOk="0" h="7242" w="8056">
                  <a:moveTo>
                    <a:pt x="4032" y="1"/>
                  </a:moveTo>
                  <a:cubicBezTo>
                    <a:pt x="3183" y="1"/>
                    <a:pt x="2335" y="327"/>
                    <a:pt x="1628" y="983"/>
                  </a:cubicBezTo>
                  <a:cubicBezTo>
                    <a:pt x="136" y="2394"/>
                    <a:pt x="0" y="4564"/>
                    <a:pt x="1411" y="6056"/>
                  </a:cubicBezTo>
                  <a:cubicBezTo>
                    <a:pt x="2095" y="6840"/>
                    <a:pt x="3057" y="7242"/>
                    <a:pt x="4024" y="7242"/>
                  </a:cubicBezTo>
                  <a:cubicBezTo>
                    <a:pt x="4897" y="7242"/>
                    <a:pt x="5774" y="6914"/>
                    <a:pt x="6456" y="6245"/>
                  </a:cubicBezTo>
                  <a:cubicBezTo>
                    <a:pt x="7975" y="4944"/>
                    <a:pt x="8056" y="2638"/>
                    <a:pt x="6673" y="1200"/>
                  </a:cubicBezTo>
                  <a:cubicBezTo>
                    <a:pt x="5917" y="402"/>
                    <a:pt x="4974" y="1"/>
                    <a:pt x="4032"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3"/>
            <p:cNvSpPr/>
            <p:nvPr/>
          </p:nvSpPr>
          <p:spPr>
            <a:xfrm>
              <a:off x="1468850" y="551525"/>
              <a:ext cx="238325" cy="180175"/>
            </a:xfrm>
            <a:custGeom>
              <a:rect b="b" l="l" r="r" t="t"/>
              <a:pathLst>
                <a:path extrusionOk="0" h="7207" w="9533">
                  <a:moveTo>
                    <a:pt x="4768" y="1"/>
                  </a:moveTo>
                  <a:cubicBezTo>
                    <a:pt x="3870" y="1"/>
                    <a:pt x="2968" y="347"/>
                    <a:pt x="2279" y="1049"/>
                  </a:cubicBezTo>
                  <a:cubicBezTo>
                    <a:pt x="1" y="3273"/>
                    <a:pt x="1520" y="7152"/>
                    <a:pt x="4720" y="7206"/>
                  </a:cubicBezTo>
                  <a:cubicBezTo>
                    <a:pt x="4743" y="7206"/>
                    <a:pt x="4765" y="7206"/>
                    <a:pt x="4787" y="7206"/>
                  </a:cubicBezTo>
                  <a:cubicBezTo>
                    <a:pt x="7917" y="7206"/>
                    <a:pt x="9533" y="3393"/>
                    <a:pt x="7324" y="1130"/>
                  </a:cubicBezTo>
                  <a:cubicBezTo>
                    <a:pt x="6644" y="381"/>
                    <a:pt x="5709" y="1"/>
                    <a:pt x="4768"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3"/>
            <p:cNvSpPr/>
            <p:nvPr/>
          </p:nvSpPr>
          <p:spPr>
            <a:xfrm>
              <a:off x="3988000" y="1811875"/>
              <a:ext cx="238700" cy="180050"/>
            </a:xfrm>
            <a:custGeom>
              <a:rect b="b" l="l" r="r" t="t"/>
              <a:pathLst>
                <a:path extrusionOk="0" h="7202" w="9548">
                  <a:moveTo>
                    <a:pt x="4801" y="0"/>
                  </a:moveTo>
                  <a:cubicBezTo>
                    <a:pt x="1600" y="0"/>
                    <a:pt x="0" y="3825"/>
                    <a:pt x="2251" y="6103"/>
                  </a:cubicBezTo>
                  <a:cubicBezTo>
                    <a:pt x="2929" y="6835"/>
                    <a:pt x="3852" y="7201"/>
                    <a:pt x="4774" y="7201"/>
                  </a:cubicBezTo>
                  <a:cubicBezTo>
                    <a:pt x="5696" y="7201"/>
                    <a:pt x="6618" y="6835"/>
                    <a:pt x="7296" y="6103"/>
                  </a:cubicBezTo>
                  <a:cubicBezTo>
                    <a:pt x="9548" y="3879"/>
                    <a:pt x="7974" y="27"/>
                    <a:pt x="480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3"/>
            <p:cNvSpPr/>
            <p:nvPr/>
          </p:nvSpPr>
          <p:spPr>
            <a:xfrm>
              <a:off x="4617650" y="1182575"/>
              <a:ext cx="239000" cy="179750"/>
            </a:xfrm>
            <a:custGeom>
              <a:rect b="b" l="l" r="r" t="t"/>
              <a:pathLst>
                <a:path extrusionOk="0" h="7190" w="9560">
                  <a:moveTo>
                    <a:pt x="4773" y="1"/>
                  </a:moveTo>
                  <a:cubicBezTo>
                    <a:pt x="1643" y="1"/>
                    <a:pt x="1" y="3761"/>
                    <a:pt x="2209" y="6050"/>
                  </a:cubicBezTo>
                  <a:cubicBezTo>
                    <a:pt x="2886" y="6810"/>
                    <a:pt x="3823" y="7189"/>
                    <a:pt x="4763" y="7189"/>
                  </a:cubicBezTo>
                  <a:cubicBezTo>
                    <a:pt x="5668" y="7189"/>
                    <a:pt x="6575" y="6837"/>
                    <a:pt x="7254" y="6131"/>
                  </a:cubicBezTo>
                  <a:cubicBezTo>
                    <a:pt x="9560" y="3934"/>
                    <a:pt x="8014" y="55"/>
                    <a:pt x="4840" y="1"/>
                  </a:cubicBezTo>
                  <a:cubicBezTo>
                    <a:pt x="4818" y="1"/>
                    <a:pt x="4795" y="1"/>
                    <a:pt x="477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3"/>
            <p:cNvSpPr/>
            <p:nvPr/>
          </p:nvSpPr>
          <p:spPr>
            <a:xfrm>
              <a:off x="5247400" y="551550"/>
              <a:ext cx="238525" cy="180150"/>
            </a:xfrm>
            <a:custGeom>
              <a:rect b="b" l="l" r="r" t="t"/>
              <a:pathLst>
                <a:path extrusionOk="0" h="7206" w="9541">
                  <a:moveTo>
                    <a:pt x="4742" y="0"/>
                  </a:moveTo>
                  <a:cubicBezTo>
                    <a:pt x="3819" y="0"/>
                    <a:pt x="2898" y="366"/>
                    <a:pt x="2217" y="1102"/>
                  </a:cubicBezTo>
                  <a:cubicBezTo>
                    <a:pt x="1" y="3372"/>
                    <a:pt x="1609" y="7205"/>
                    <a:pt x="4788" y="7205"/>
                  </a:cubicBezTo>
                  <a:cubicBezTo>
                    <a:pt x="4799" y="7205"/>
                    <a:pt x="4810" y="7205"/>
                    <a:pt x="4821" y="7205"/>
                  </a:cubicBezTo>
                  <a:cubicBezTo>
                    <a:pt x="7995" y="7151"/>
                    <a:pt x="9541" y="3299"/>
                    <a:pt x="7262" y="1075"/>
                  </a:cubicBezTo>
                  <a:cubicBezTo>
                    <a:pt x="6574" y="360"/>
                    <a:pt x="5657" y="0"/>
                    <a:pt x="4742"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3"/>
            <p:cNvSpPr/>
            <p:nvPr/>
          </p:nvSpPr>
          <p:spPr>
            <a:xfrm>
              <a:off x="4617950" y="1811875"/>
              <a:ext cx="238700" cy="180050"/>
            </a:xfrm>
            <a:custGeom>
              <a:rect b="b" l="l" r="r" t="t"/>
              <a:pathLst>
                <a:path extrusionOk="0" h="7202" w="9548">
                  <a:moveTo>
                    <a:pt x="4747" y="0"/>
                  </a:moveTo>
                  <a:cubicBezTo>
                    <a:pt x="1573" y="27"/>
                    <a:pt x="0" y="3879"/>
                    <a:pt x="2251" y="6103"/>
                  </a:cubicBezTo>
                  <a:cubicBezTo>
                    <a:pt x="2943" y="6835"/>
                    <a:pt x="3865" y="7201"/>
                    <a:pt x="4784" y="7201"/>
                  </a:cubicBezTo>
                  <a:cubicBezTo>
                    <a:pt x="5703" y="7201"/>
                    <a:pt x="6618" y="6835"/>
                    <a:pt x="7296" y="6103"/>
                  </a:cubicBezTo>
                  <a:cubicBezTo>
                    <a:pt x="9548" y="3825"/>
                    <a:pt x="7947" y="0"/>
                    <a:pt x="474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3"/>
            <p:cNvSpPr/>
            <p:nvPr/>
          </p:nvSpPr>
          <p:spPr>
            <a:xfrm>
              <a:off x="5265525" y="1181050"/>
              <a:ext cx="202100" cy="181225"/>
            </a:xfrm>
            <a:custGeom>
              <a:rect b="b" l="l" r="r" t="t"/>
              <a:pathLst>
                <a:path extrusionOk="0" h="7249" w="8084">
                  <a:moveTo>
                    <a:pt x="4026" y="0"/>
                  </a:moveTo>
                  <a:cubicBezTo>
                    <a:pt x="3208" y="0"/>
                    <a:pt x="2393" y="309"/>
                    <a:pt x="1709" y="930"/>
                  </a:cubicBezTo>
                  <a:cubicBezTo>
                    <a:pt x="163" y="2314"/>
                    <a:pt x="0" y="4429"/>
                    <a:pt x="1357" y="5975"/>
                  </a:cubicBezTo>
                  <a:cubicBezTo>
                    <a:pt x="2110" y="6817"/>
                    <a:pt x="3087" y="7248"/>
                    <a:pt x="4067" y="7248"/>
                  </a:cubicBezTo>
                  <a:cubicBezTo>
                    <a:pt x="4888" y="7248"/>
                    <a:pt x="5709" y="6946"/>
                    <a:pt x="6402" y="6328"/>
                  </a:cubicBezTo>
                  <a:cubicBezTo>
                    <a:pt x="7893" y="4972"/>
                    <a:pt x="8083" y="2775"/>
                    <a:pt x="6727" y="1283"/>
                  </a:cubicBezTo>
                  <a:cubicBezTo>
                    <a:pt x="5963" y="431"/>
                    <a:pt x="4992" y="0"/>
                    <a:pt x="4026"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3"/>
            <p:cNvSpPr/>
            <p:nvPr/>
          </p:nvSpPr>
          <p:spPr>
            <a:xfrm>
              <a:off x="5896150" y="551300"/>
              <a:ext cx="200750" cy="180975"/>
            </a:xfrm>
            <a:custGeom>
              <a:rect b="b" l="l" r="r" t="t"/>
              <a:pathLst>
                <a:path extrusionOk="0" h="7239" w="8030">
                  <a:moveTo>
                    <a:pt x="4008" y="1"/>
                  </a:moveTo>
                  <a:cubicBezTo>
                    <a:pt x="3158" y="1"/>
                    <a:pt x="2309" y="334"/>
                    <a:pt x="1601" y="1004"/>
                  </a:cubicBezTo>
                  <a:cubicBezTo>
                    <a:pt x="82" y="2414"/>
                    <a:pt x="1" y="4557"/>
                    <a:pt x="1384" y="6049"/>
                  </a:cubicBezTo>
                  <a:cubicBezTo>
                    <a:pt x="2129" y="6837"/>
                    <a:pt x="3086" y="7239"/>
                    <a:pt x="4043" y="7239"/>
                  </a:cubicBezTo>
                  <a:cubicBezTo>
                    <a:pt x="4898" y="7239"/>
                    <a:pt x="5752" y="6918"/>
                    <a:pt x="6456" y="6266"/>
                  </a:cubicBezTo>
                  <a:cubicBezTo>
                    <a:pt x="7948" y="4937"/>
                    <a:pt x="8029" y="2631"/>
                    <a:pt x="6646" y="1221"/>
                  </a:cubicBezTo>
                  <a:cubicBezTo>
                    <a:pt x="5891" y="409"/>
                    <a:pt x="4949" y="1"/>
                    <a:pt x="4008"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3"/>
            <p:cNvSpPr/>
            <p:nvPr/>
          </p:nvSpPr>
          <p:spPr>
            <a:xfrm>
              <a:off x="5247225" y="1811875"/>
              <a:ext cx="238700" cy="180550"/>
            </a:xfrm>
            <a:custGeom>
              <a:rect b="b" l="l" r="r" t="t"/>
              <a:pathLst>
                <a:path extrusionOk="0" h="7222" w="9548">
                  <a:moveTo>
                    <a:pt x="4774" y="0"/>
                  </a:moveTo>
                  <a:cubicBezTo>
                    <a:pt x="1600" y="0"/>
                    <a:pt x="0" y="3852"/>
                    <a:pt x="2251" y="6103"/>
                  </a:cubicBezTo>
                  <a:cubicBezTo>
                    <a:pt x="2929" y="6849"/>
                    <a:pt x="3852" y="7222"/>
                    <a:pt x="4774" y="7222"/>
                  </a:cubicBezTo>
                  <a:cubicBezTo>
                    <a:pt x="5696" y="7222"/>
                    <a:pt x="6618" y="6849"/>
                    <a:pt x="7296" y="6103"/>
                  </a:cubicBezTo>
                  <a:cubicBezTo>
                    <a:pt x="9548" y="3852"/>
                    <a:pt x="7974" y="0"/>
                    <a:pt x="4774"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3"/>
            <p:cNvSpPr/>
            <p:nvPr/>
          </p:nvSpPr>
          <p:spPr>
            <a:xfrm>
              <a:off x="5877750" y="1181150"/>
              <a:ext cx="238125" cy="179850"/>
            </a:xfrm>
            <a:custGeom>
              <a:rect b="b" l="l" r="r" t="t"/>
              <a:pathLst>
                <a:path extrusionOk="0" h="7194" w="9525">
                  <a:moveTo>
                    <a:pt x="4741" y="0"/>
                  </a:moveTo>
                  <a:cubicBezTo>
                    <a:pt x="3797" y="0"/>
                    <a:pt x="2854" y="380"/>
                    <a:pt x="2174" y="1143"/>
                  </a:cubicBezTo>
                  <a:cubicBezTo>
                    <a:pt x="0" y="3425"/>
                    <a:pt x="1597" y="7193"/>
                    <a:pt x="4732" y="7193"/>
                  </a:cubicBezTo>
                  <a:cubicBezTo>
                    <a:pt x="4765" y="7193"/>
                    <a:pt x="4799" y="7193"/>
                    <a:pt x="4832" y="7192"/>
                  </a:cubicBezTo>
                  <a:cubicBezTo>
                    <a:pt x="8006" y="7138"/>
                    <a:pt x="9525" y="3259"/>
                    <a:pt x="7219" y="1035"/>
                  </a:cubicBezTo>
                  <a:cubicBezTo>
                    <a:pt x="6544" y="346"/>
                    <a:pt x="5642" y="0"/>
                    <a:pt x="474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3"/>
            <p:cNvSpPr/>
            <p:nvPr/>
          </p:nvSpPr>
          <p:spPr>
            <a:xfrm>
              <a:off x="6506450" y="551525"/>
              <a:ext cx="239000" cy="180175"/>
            </a:xfrm>
            <a:custGeom>
              <a:rect b="b" l="l" r="r" t="t"/>
              <a:pathLst>
                <a:path extrusionOk="0" h="7207" w="9560">
                  <a:moveTo>
                    <a:pt x="4794" y="1"/>
                  </a:moveTo>
                  <a:cubicBezTo>
                    <a:pt x="3897" y="1"/>
                    <a:pt x="2994" y="347"/>
                    <a:pt x="2306" y="1049"/>
                  </a:cubicBezTo>
                  <a:cubicBezTo>
                    <a:pt x="0" y="3246"/>
                    <a:pt x="1546" y="7152"/>
                    <a:pt x="4720" y="7206"/>
                  </a:cubicBezTo>
                  <a:cubicBezTo>
                    <a:pt x="4742" y="7206"/>
                    <a:pt x="4765" y="7206"/>
                    <a:pt x="4787" y="7206"/>
                  </a:cubicBezTo>
                  <a:cubicBezTo>
                    <a:pt x="7943" y="7206"/>
                    <a:pt x="9559" y="3420"/>
                    <a:pt x="7351" y="1130"/>
                  </a:cubicBezTo>
                  <a:cubicBezTo>
                    <a:pt x="6671" y="381"/>
                    <a:pt x="5735" y="1"/>
                    <a:pt x="4794"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3"/>
            <p:cNvSpPr/>
            <p:nvPr/>
          </p:nvSpPr>
          <p:spPr>
            <a:xfrm>
              <a:off x="5896150" y="1810525"/>
              <a:ext cx="201425" cy="181225"/>
            </a:xfrm>
            <a:custGeom>
              <a:rect b="b" l="l" r="r" t="t"/>
              <a:pathLst>
                <a:path extrusionOk="0" h="7249" w="8057">
                  <a:moveTo>
                    <a:pt x="4008" y="0"/>
                  </a:moveTo>
                  <a:cubicBezTo>
                    <a:pt x="3158" y="0"/>
                    <a:pt x="2309" y="334"/>
                    <a:pt x="1601" y="1003"/>
                  </a:cubicBezTo>
                  <a:cubicBezTo>
                    <a:pt x="109" y="2414"/>
                    <a:pt x="1" y="4584"/>
                    <a:pt x="1384" y="6048"/>
                  </a:cubicBezTo>
                  <a:cubicBezTo>
                    <a:pt x="2083" y="6847"/>
                    <a:pt x="3051" y="7248"/>
                    <a:pt x="4022" y="7248"/>
                  </a:cubicBezTo>
                  <a:cubicBezTo>
                    <a:pt x="4897" y="7248"/>
                    <a:pt x="5774" y="6922"/>
                    <a:pt x="6456" y="6265"/>
                  </a:cubicBezTo>
                  <a:cubicBezTo>
                    <a:pt x="7948" y="4964"/>
                    <a:pt x="8056" y="2631"/>
                    <a:pt x="6646" y="1220"/>
                  </a:cubicBezTo>
                  <a:cubicBezTo>
                    <a:pt x="5891" y="408"/>
                    <a:pt x="4949" y="0"/>
                    <a:pt x="4008"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3"/>
            <p:cNvSpPr/>
            <p:nvPr/>
          </p:nvSpPr>
          <p:spPr>
            <a:xfrm>
              <a:off x="6507125" y="1180950"/>
              <a:ext cx="238125" cy="180725"/>
            </a:xfrm>
            <a:custGeom>
              <a:rect b="b" l="l" r="r" t="t"/>
              <a:pathLst>
                <a:path extrusionOk="0" h="7229" w="9525">
                  <a:moveTo>
                    <a:pt x="4753" y="1"/>
                  </a:moveTo>
                  <a:cubicBezTo>
                    <a:pt x="3889" y="1"/>
                    <a:pt x="3028" y="347"/>
                    <a:pt x="2306" y="1043"/>
                  </a:cubicBezTo>
                  <a:cubicBezTo>
                    <a:pt x="0" y="3240"/>
                    <a:pt x="1492" y="7146"/>
                    <a:pt x="4666" y="7227"/>
                  </a:cubicBezTo>
                  <a:cubicBezTo>
                    <a:pt x="4699" y="7228"/>
                    <a:pt x="4732" y="7228"/>
                    <a:pt x="4765" y="7228"/>
                  </a:cubicBezTo>
                  <a:cubicBezTo>
                    <a:pt x="7874" y="7228"/>
                    <a:pt x="9525" y="3460"/>
                    <a:pt x="7351" y="1178"/>
                  </a:cubicBezTo>
                  <a:cubicBezTo>
                    <a:pt x="6595" y="394"/>
                    <a:pt x="5673" y="1"/>
                    <a:pt x="475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3"/>
            <p:cNvSpPr/>
            <p:nvPr/>
          </p:nvSpPr>
          <p:spPr>
            <a:xfrm>
              <a:off x="6506825" y="1811100"/>
              <a:ext cx="239000" cy="179825"/>
            </a:xfrm>
            <a:custGeom>
              <a:rect b="b" l="l" r="r" t="t"/>
              <a:pathLst>
                <a:path extrusionOk="0" h="7193" w="9560">
                  <a:moveTo>
                    <a:pt x="4786" y="0"/>
                  </a:moveTo>
                  <a:cubicBezTo>
                    <a:pt x="3846" y="0"/>
                    <a:pt x="2903" y="380"/>
                    <a:pt x="2209" y="1143"/>
                  </a:cubicBezTo>
                  <a:cubicBezTo>
                    <a:pt x="1" y="3406"/>
                    <a:pt x="1617" y="7192"/>
                    <a:pt x="4773" y="7192"/>
                  </a:cubicBezTo>
                  <a:cubicBezTo>
                    <a:pt x="4795" y="7192"/>
                    <a:pt x="4818" y="7192"/>
                    <a:pt x="4840" y="7192"/>
                  </a:cubicBezTo>
                  <a:cubicBezTo>
                    <a:pt x="8014" y="7138"/>
                    <a:pt x="9560" y="3259"/>
                    <a:pt x="7254" y="1035"/>
                  </a:cubicBezTo>
                  <a:cubicBezTo>
                    <a:pt x="6579" y="346"/>
                    <a:pt x="5683" y="0"/>
                    <a:pt x="4786"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3"/>
            <p:cNvSpPr/>
            <p:nvPr/>
          </p:nvSpPr>
          <p:spPr>
            <a:xfrm>
              <a:off x="3988175" y="552650"/>
              <a:ext cx="238525" cy="179800"/>
            </a:xfrm>
            <a:custGeom>
              <a:rect b="b" l="l" r="r" t="t"/>
              <a:pathLst>
                <a:path extrusionOk="0" h="7192" w="9541">
                  <a:moveTo>
                    <a:pt x="4787" y="0"/>
                  </a:moveTo>
                  <a:cubicBezTo>
                    <a:pt x="1609" y="0"/>
                    <a:pt x="1" y="3806"/>
                    <a:pt x="2217" y="6076"/>
                  </a:cubicBezTo>
                  <a:cubicBezTo>
                    <a:pt x="2905" y="6819"/>
                    <a:pt x="3836" y="7192"/>
                    <a:pt x="4768" y="7192"/>
                  </a:cubicBezTo>
                  <a:cubicBezTo>
                    <a:pt x="5674" y="7192"/>
                    <a:pt x="6580" y="6839"/>
                    <a:pt x="7262" y="6130"/>
                  </a:cubicBezTo>
                  <a:cubicBezTo>
                    <a:pt x="9541" y="3906"/>
                    <a:pt x="7995" y="27"/>
                    <a:pt x="4821" y="0"/>
                  </a:cubicBezTo>
                  <a:cubicBezTo>
                    <a:pt x="4810" y="0"/>
                    <a:pt x="4798" y="0"/>
                    <a:pt x="478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3"/>
            <p:cNvSpPr/>
            <p:nvPr/>
          </p:nvSpPr>
          <p:spPr>
            <a:xfrm>
              <a:off x="4006975" y="1181075"/>
              <a:ext cx="201425" cy="181050"/>
            </a:xfrm>
            <a:custGeom>
              <a:rect b="b" l="l" r="r" t="t"/>
              <a:pathLst>
                <a:path extrusionOk="0" h="7242" w="8057">
                  <a:moveTo>
                    <a:pt x="4006" y="1"/>
                  </a:moveTo>
                  <a:cubicBezTo>
                    <a:pt x="3156" y="1"/>
                    <a:pt x="2308" y="327"/>
                    <a:pt x="1601" y="983"/>
                  </a:cubicBezTo>
                  <a:cubicBezTo>
                    <a:pt x="109" y="2394"/>
                    <a:pt x="0" y="4564"/>
                    <a:pt x="1384" y="6056"/>
                  </a:cubicBezTo>
                  <a:cubicBezTo>
                    <a:pt x="2082" y="6840"/>
                    <a:pt x="3051" y="7242"/>
                    <a:pt x="4021" y="7242"/>
                  </a:cubicBezTo>
                  <a:cubicBezTo>
                    <a:pt x="4897" y="7242"/>
                    <a:pt x="5774" y="6914"/>
                    <a:pt x="6456" y="6245"/>
                  </a:cubicBezTo>
                  <a:cubicBezTo>
                    <a:pt x="7948" y="4944"/>
                    <a:pt x="8056" y="2638"/>
                    <a:pt x="6646" y="1200"/>
                  </a:cubicBezTo>
                  <a:cubicBezTo>
                    <a:pt x="5890" y="402"/>
                    <a:pt x="4947" y="1"/>
                    <a:pt x="4006"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3"/>
            <p:cNvSpPr/>
            <p:nvPr/>
          </p:nvSpPr>
          <p:spPr>
            <a:xfrm>
              <a:off x="4617950" y="551525"/>
              <a:ext cx="238325" cy="180175"/>
            </a:xfrm>
            <a:custGeom>
              <a:rect b="b" l="l" r="r" t="t"/>
              <a:pathLst>
                <a:path extrusionOk="0" h="7207" w="9533">
                  <a:moveTo>
                    <a:pt x="4747" y="1"/>
                  </a:moveTo>
                  <a:cubicBezTo>
                    <a:pt x="3849" y="1"/>
                    <a:pt x="2954" y="347"/>
                    <a:pt x="2279" y="1049"/>
                  </a:cubicBezTo>
                  <a:cubicBezTo>
                    <a:pt x="0" y="3273"/>
                    <a:pt x="1519" y="7152"/>
                    <a:pt x="4693" y="7206"/>
                  </a:cubicBezTo>
                  <a:cubicBezTo>
                    <a:pt x="4715" y="7206"/>
                    <a:pt x="4737" y="7206"/>
                    <a:pt x="4759" y="7206"/>
                  </a:cubicBezTo>
                  <a:cubicBezTo>
                    <a:pt x="7916" y="7206"/>
                    <a:pt x="9532" y="3393"/>
                    <a:pt x="7324" y="1130"/>
                  </a:cubicBezTo>
                  <a:cubicBezTo>
                    <a:pt x="6630" y="381"/>
                    <a:pt x="5687" y="1"/>
                    <a:pt x="4747"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3"/>
            <p:cNvSpPr/>
            <p:nvPr/>
          </p:nvSpPr>
          <p:spPr>
            <a:xfrm>
              <a:off x="2098125" y="3073125"/>
              <a:ext cx="238525" cy="179725"/>
            </a:xfrm>
            <a:custGeom>
              <a:rect b="b" l="l" r="r" t="t"/>
              <a:pathLst>
                <a:path extrusionOk="0" h="7189" w="9541">
                  <a:moveTo>
                    <a:pt x="4759" y="0"/>
                  </a:moveTo>
                  <a:cubicBezTo>
                    <a:pt x="3849" y="0"/>
                    <a:pt x="2937" y="360"/>
                    <a:pt x="2252" y="1085"/>
                  </a:cubicBezTo>
                  <a:cubicBezTo>
                    <a:pt x="1" y="3337"/>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3"/>
            <p:cNvSpPr/>
            <p:nvPr/>
          </p:nvSpPr>
          <p:spPr>
            <a:xfrm>
              <a:off x="2728075" y="2443400"/>
              <a:ext cx="238150" cy="180200"/>
            </a:xfrm>
            <a:custGeom>
              <a:rect b="b" l="l" r="r" t="t"/>
              <a:pathLst>
                <a:path extrusionOk="0" h="7208" w="9526">
                  <a:moveTo>
                    <a:pt x="4761" y="0"/>
                  </a:moveTo>
                  <a:cubicBezTo>
                    <a:pt x="3895" y="0"/>
                    <a:pt x="3028" y="340"/>
                    <a:pt x="2306" y="1022"/>
                  </a:cubicBezTo>
                  <a:cubicBezTo>
                    <a:pt x="1" y="3219"/>
                    <a:pt x="1493" y="7125"/>
                    <a:pt x="4693" y="7206"/>
                  </a:cubicBezTo>
                  <a:cubicBezTo>
                    <a:pt x="4727" y="7207"/>
                    <a:pt x="4760" y="7208"/>
                    <a:pt x="4793" y="7208"/>
                  </a:cubicBezTo>
                  <a:cubicBezTo>
                    <a:pt x="7902" y="7208"/>
                    <a:pt x="9525" y="3439"/>
                    <a:pt x="7351" y="1158"/>
                  </a:cubicBezTo>
                  <a:cubicBezTo>
                    <a:pt x="6609" y="387"/>
                    <a:pt x="5686" y="0"/>
                    <a:pt x="476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3"/>
            <p:cNvSpPr/>
            <p:nvPr/>
          </p:nvSpPr>
          <p:spPr>
            <a:xfrm>
              <a:off x="839100" y="4963650"/>
              <a:ext cx="238525" cy="179975"/>
            </a:xfrm>
            <a:custGeom>
              <a:rect b="b" l="l" r="r" t="t"/>
              <a:pathLst>
                <a:path extrusionOk="0" h="7199" w="9541">
                  <a:moveTo>
                    <a:pt x="4760" y="0"/>
                  </a:moveTo>
                  <a:cubicBezTo>
                    <a:pt x="1582" y="0"/>
                    <a:pt x="1" y="3833"/>
                    <a:pt x="2244" y="6076"/>
                  </a:cubicBezTo>
                  <a:cubicBezTo>
                    <a:pt x="2925" y="6826"/>
                    <a:pt x="3853" y="7198"/>
                    <a:pt x="4779" y="7198"/>
                  </a:cubicBezTo>
                  <a:cubicBezTo>
                    <a:pt x="5697" y="7198"/>
                    <a:pt x="6614" y="6832"/>
                    <a:pt x="7289" y="6103"/>
                  </a:cubicBezTo>
                  <a:cubicBezTo>
                    <a:pt x="9540" y="3852"/>
                    <a:pt x="7967" y="0"/>
                    <a:pt x="4794" y="0"/>
                  </a:cubicBezTo>
                  <a:cubicBezTo>
                    <a:pt x="4782" y="0"/>
                    <a:pt x="4771" y="0"/>
                    <a:pt x="476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3"/>
            <p:cNvSpPr/>
            <p:nvPr/>
          </p:nvSpPr>
          <p:spPr>
            <a:xfrm>
              <a:off x="1469250" y="4333675"/>
              <a:ext cx="238325" cy="180100"/>
            </a:xfrm>
            <a:custGeom>
              <a:rect b="b" l="l" r="r" t="t"/>
              <a:pathLst>
                <a:path extrusionOk="0" h="7204" w="9533">
                  <a:moveTo>
                    <a:pt x="4746" y="1"/>
                  </a:moveTo>
                  <a:cubicBezTo>
                    <a:pt x="1616" y="1"/>
                    <a:pt x="0" y="3788"/>
                    <a:pt x="2182" y="6050"/>
                  </a:cubicBezTo>
                  <a:cubicBezTo>
                    <a:pt x="2865" y="6817"/>
                    <a:pt x="3813" y="7204"/>
                    <a:pt x="4765" y="7204"/>
                  </a:cubicBezTo>
                  <a:cubicBezTo>
                    <a:pt x="5665" y="7204"/>
                    <a:pt x="6568" y="6857"/>
                    <a:pt x="7254" y="6159"/>
                  </a:cubicBezTo>
                  <a:cubicBezTo>
                    <a:pt x="9532" y="3934"/>
                    <a:pt x="8013" y="56"/>
                    <a:pt x="4813" y="1"/>
                  </a:cubicBezTo>
                  <a:cubicBezTo>
                    <a:pt x="4791" y="1"/>
                    <a:pt x="4768" y="1"/>
                    <a:pt x="4746"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3"/>
            <p:cNvSpPr/>
            <p:nvPr/>
          </p:nvSpPr>
          <p:spPr>
            <a:xfrm>
              <a:off x="2098325" y="3702975"/>
              <a:ext cx="239200" cy="179825"/>
            </a:xfrm>
            <a:custGeom>
              <a:rect b="b" l="l" r="r" t="t"/>
              <a:pathLst>
                <a:path extrusionOk="0" h="7193" w="9568">
                  <a:moveTo>
                    <a:pt x="4771" y="1"/>
                  </a:moveTo>
                  <a:cubicBezTo>
                    <a:pt x="3843" y="1"/>
                    <a:pt x="2918" y="374"/>
                    <a:pt x="2244" y="1116"/>
                  </a:cubicBezTo>
                  <a:cubicBezTo>
                    <a:pt x="1" y="3387"/>
                    <a:pt x="1609" y="7192"/>
                    <a:pt x="4787" y="7192"/>
                  </a:cubicBezTo>
                  <a:cubicBezTo>
                    <a:pt x="4798" y="7192"/>
                    <a:pt x="4810" y="7192"/>
                    <a:pt x="4821" y="7192"/>
                  </a:cubicBezTo>
                  <a:cubicBezTo>
                    <a:pt x="7994" y="7165"/>
                    <a:pt x="9568" y="3286"/>
                    <a:pt x="7262" y="1062"/>
                  </a:cubicBezTo>
                  <a:cubicBezTo>
                    <a:pt x="6580" y="353"/>
                    <a:pt x="5674" y="1"/>
                    <a:pt x="4771"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3"/>
            <p:cNvSpPr/>
            <p:nvPr/>
          </p:nvSpPr>
          <p:spPr>
            <a:xfrm>
              <a:off x="2747075" y="3072975"/>
              <a:ext cx="201425" cy="182050"/>
            </a:xfrm>
            <a:custGeom>
              <a:rect b="b" l="l" r="r" t="t"/>
              <a:pathLst>
                <a:path extrusionOk="0" h="7282" w="8057">
                  <a:moveTo>
                    <a:pt x="4005" y="0"/>
                  </a:moveTo>
                  <a:cubicBezTo>
                    <a:pt x="3156" y="0"/>
                    <a:pt x="2308" y="327"/>
                    <a:pt x="1601" y="983"/>
                  </a:cubicBezTo>
                  <a:cubicBezTo>
                    <a:pt x="82" y="2393"/>
                    <a:pt x="0" y="4536"/>
                    <a:pt x="1384" y="6028"/>
                  </a:cubicBezTo>
                  <a:cubicBezTo>
                    <a:pt x="2097" y="6858"/>
                    <a:pt x="3093" y="7282"/>
                    <a:pt x="4092" y="7282"/>
                  </a:cubicBezTo>
                  <a:cubicBezTo>
                    <a:pt x="4954" y="7282"/>
                    <a:pt x="5819" y="6967"/>
                    <a:pt x="6510" y="6326"/>
                  </a:cubicBezTo>
                  <a:cubicBezTo>
                    <a:pt x="8002" y="4970"/>
                    <a:pt x="8056" y="2637"/>
                    <a:pt x="6646" y="1200"/>
                  </a:cubicBezTo>
                  <a:cubicBezTo>
                    <a:pt x="5890" y="401"/>
                    <a:pt x="4947" y="0"/>
                    <a:pt x="400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3"/>
            <p:cNvSpPr/>
            <p:nvPr/>
          </p:nvSpPr>
          <p:spPr>
            <a:xfrm>
              <a:off x="3358025" y="2443400"/>
              <a:ext cx="238325" cy="180175"/>
            </a:xfrm>
            <a:custGeom>
              <a:rect b="b" l="l" r="r" t="t"/>
              <a:pathLst>
                <a:path extrusionOk="0" h="7207" w="9533">
                  <a:moveTo>
                    <a:pt x="4768" y="1"/>
                  </a:moveTo>
                  <a:cubicBezTo>
                    <a:pt x="3870" y="1"/>
                    <a:pt x="2968" y="347"/>
                    <a:pt x="2279" y="1049"/>
                  </a:cubicBezTo>
                  <a:cubicBezTo>
                    <a:pt x="1" y="3246"/>
                    <a:pt x="1520" y="7152"/>
                    <a:pt x="4693" y="7206"/>
                  </a:cubicBezTo>
                  <a:cubicBezTo>
                    <a:pt x="4716" y="7207"/>
                    <a:pt x="4738" y="7207"/>
                    <a:pt x="4761" y="7207"/>
                  </a:cubicBezTo>
                  <a:cubicBezTo>
                    <a:pt x="7917" y="7207"/>
                    <a:pt x="9533" y="3420"/>
                    <a:pt x="7324" y="1131"/>
                  </a:cubicBezTo>
                  <a:cubicBezTo>
                    <a:pt x="6644" y="381"/>
                    <a:pt x="5709" y="1"/>
                    <a:pt x="4768"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3"/>
            <p:cNvSpPr/>
            <p:nvPr/>
          </p:nvSpPr>
          <p:spPr>
            <a:xfrm>
              <a:off x="1468850" y="4962975"/>
              <a:ext cx="238725" cy="180400"/>
            </a:xfrm>
            <a:custGeom>
              <a:rect b="b" l="l" r="r" t="t"/>
              <a:pathLst>
                <a:path extrusionOk="0" h="7216" w="9549">
                  <a:moveTo>
                    <a:pt x="4748" y="0"/>
                  </a:moveTo>
                  <a:cubicBezTo>
                    <a:pt x="1574" y="27"/>
                    <a:pt x="1" y="3879"/>
                    <a:pt x="2252" y="6130"/>
                  </a:cubicBezTo>
                  <a:cubicBezTo>
                    <a:pt x="2937" y="6856"/>
                    <a:pt x="3849" y="7215"/>
                    <a:pt x="4763" y="7215"/>
                  </a:cubicBezTo>
                  <a:cubicBezTo>
                    <a:pt x="5693" y="7215"/>
                    <a:pt x="6626" y="6842"/>
                    <a:pt x="7324" y="6103"/>
                  </a:cubicBezTo>
                  <a:cubicBezTo>
                    <a:pt x="9548" y="3852"/>
                    <a:pt x="7948" y="0"/>
                    <a:pt x="4748"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3"/>
            <p:cNvSpPr/>
            <p:nvPr/>
          </p:nvSpPr>
          <p:spPr>
            <a:xfrm>
              <a:off x="2116450" y="4332375"/>
              <a:ext cx="202775" cy="181000"/>
            </a:xfrm>
            <a:custGeom>
              <a:rect b="b" l="l" r="r" t="t"/>
              <a:pathLst>
                <a:path extrusionOk="0" h="7240" w="8111">
                  <a:moveTo>
                    <a:pt x="4023" y="1"/>
                  </a:moveTo>
                  <a:cubicBezTo>
                    <a:pt x="3204" y="1"/>
                    <a:pt x="2389" y="303"/>
                    <a:pt x="1709" y="921"/>
                  </a:cubicBezTo>
                  <a:cubicBezTo>
                    <a:pt x="163" y="2305"/>
                    <a:pt x="0" y="4448"/>
                    <a:pt x="1356" y="5966"/>
                  </a:cubicBezTo>
                  <a:cubicBezTo>
                    <a:pt x="2109" y="6808"/>
                    <a:pt x="3087" y="7240"/>
                    <a:pt x="4067" y="7240"/>
                  </a:cubicBezTo>
                  <a:cubicBezTo>
                    <a:pt x="4887" y="7240"/>
                    <a:pt x="5709" y="6937"/>
                    <a:pt x="6401" y="6319"/>
                  </a:cubicBezTo>
                  <a:cubicBezTo>
                    <a:pt x="7920" y="4990"/>
                    <a:pt x="8110" y="2793"/>
                    <a:pt x="6754" y="1274"/>
                  </a:cubicBezTo>
                  <a:cubicBezTo>
                    <a:pt x="5986" y="433"/>
                    <a:pt x="5002" y="1"/>
                    <a:pt x="402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3"/>
            <p:cNvSpPr/>
            <p:nvPr/>
          </p:nvSpPr>
          <p:spPr>
            <a:xfrm>
              <a:off x="2747075" y="3702650"/>
              <a:ext cx="201425" cy="180725"/>
            </a:xfrm>
            <a:custGeom>
              <a:rect b="b" l="l" r="r" t="t"/>
              <a:pathLst>
                <a:path extrusionOk="0" h="7229" w="8057">
                  <a:moveTo>
                    <a:pt x="3994" y="0"/>
                  </a:moveTo>
                  <a:cubicBezTo>
                    <a:pt x="3149" y="0"/>
                    <a:pt x="2305" y="328"/>
                    <a:pt x="1601" y="994"/>
                  </a:cubicBezTo>
                  <a:cubicBezTo>
                    <a:pt x="82" y="2431"/>
                    <a:pt x="0" y="4547"/>
                    <a:pt x="1384" y="6039"/>
                  </a:cubicBezTo>
                  <a:cubicBezTo>
                    <a:pt x="2129" y="6827"/>
                    <a:pt x="3086" y="7229"/>
                    <a:pt x="4043" y="7229"/>
                  </a:cubicBezTo>
                  <a:cubicBezTo>
                    <a:pt x="4897" y="7229"/>
                    <a:pt x="5752" y="6908"/>
                    <a:pt x="6456" y="6256"/>
                  </a:cubicBezTo>
                  <a:cubicBezTo>
                    <a:pt x="7948" y="4954"/>
                    <a:pt x="8056" y="2621"/>
                    <a:pt x="6646" y="1211"/>
                  </a:cubicBezTo>
                  <a:cubicBezTo>
                    <a:pt x="5887" y="409"/>
                    <a:pt x="4939" y="0"/>
                    <a:pt x="3994"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3"/>
            <p:cNvSpPr/>
            <p:nvPr/>
          </p:nvSpPr>
          <p:spPr>
            <a:xfrm>
              <a:off x="3357750" y="3073100"/>
              <a:ext cx="239000" cy="179750"/>
            </a:xfrm>
            <a:custGeom>
              <a:rect b="b" l="l" r="r" t="t"/>
              <a:pathLst>
                <a:path extrusionOk="0" h="7190" w="9560">
                  <a:moveTo>
                    <a:pt x="4772" y="1"/>
                  </a:moveTo>
                  <a:cubicBezTo>
                    <a:pt x="3836" y="1"/>
                    <a:pt x="2900" y="381"/>
                    <a:pt x="2209" y="1141"/>
                  </a:cubicBezTo>
                  <a:cubicBezTo>
                    <a:pt x="0" y="3403"/>
                    <a:pt x="1616" y="7190"/>
                    <a:pt x="4773" y="7190"/>
                  </a:cubicBezTo>
                  <a:cubicBezTo>
                    <a:pt x="4795" y="7190"/>
                    <a:pt x="4818" y="7190"/>
                    <a:pt x="4840" y="7189"/>
                  </a:cubicBezTo>
                  <a:cubicBezTo>
                    <a:pt x="8013" y="7135"/>
                    <a:pt x="9560" y="3256"/>
                    <a:pt x="7254" y="1059"/>
                  </a:cubicBezTo>
                  <a:cubicBezTo>
                    <a:pt x="6575" y="354"/>
                    <a:pt x="5674" y="1"/>
                    <a:pt x="4772"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3"/>
            <p:cNvSpPr/>
            <p:nvPr/>
          </p:nvSpPr>
          <p:spPr>
            <a:xfrm>
              <a:off x="2098125" y="4963650"/>
              <a:ext cx="238725" cy="180050"/>
            </a:xfrm>
            <a:custGeom>
              <a:rect b="b" l="l" r="r" t="t"/>
              <a:pathLst>
                <a:path extrusionOk="0" h="7202" w="9549">
                  <a:moveTo>
                    <a:pt x="4775" y="0"/>
                  </a:moveTo>
                  <a:cubicBezTo>
                    <a:pt x="1601" y="0"/>
                    <a:pt x="1" y="3852"/>
                    <a:pt x="2252" y="6103"/>
                  </a:cubicBezTo>
                  <a:cubicBezTo>
                    <a:pt x="2930" y="6836"/>
                    <a:pt x="3852" y="7202"/>
                    <a:pt x="4775" y="7202"/>
                  </a:cubicBezTo>
                  <a:cubicBezTo>
                    <a:pt x="5697" y="7202"/>
                    <a:pt x="6619" y="6836"/>
                    <a:pt x="7297" y="6103"/>
                  </a:cubicBezTo>
                  <a:cubicBezTo>
                    <a:pt x="9548" y="3852"/>
                    <a:pt x="7975" y="0"/>
                    <a:pt x="477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3"/>
            <p:cNvSpPr/>
            <p:nvPr/>
          </p:nvSpPr>
          <p:spPr>
            <a:xfrm>
              <a:off x="2728475" y="4332575"/>
              <a:ext cx="238325" cy="180175"/>
            </a:xfrm>
            <a:custGeom>
              <a:rect b="b" l="l" r="r" t="t"/>
              <a:pathLst>
                <a:path extrusionOk="0" h="7207" w="9533">
                  <a:moveTo>
                    <a:pt x="4749" y="1"/>
                  </a:moveTo>
                  <a:cubicBezTo>
                    <a:pt x="3805" y="1"/>
                    <a:pt x="2862" y="381"/>
                    <a:pt x="2182" y="1130"/>
                  </a:cubicBezTo>
                  <a:cubicBezTo>
                    <a:pt x="0" y="3420"/>
                    <a:pt x="1616" y="7207"/>
                    <a:pt x="4773" y="7207"/>
                  </a:cubicBezTo>
                  <a:cubicBezTo>
                    <a:pt x="4795" y="7207"/>
                    <a:pt x="4818" y="7207"/>
                    <a:pt x="4840" y="7206"/>
                  </a:cubicBezTo>
                  <a:cubicBezTo>
                    <a:pt x="8014" y="7125"/>
                    <a:pt x="9532" y="3246"/>
                    <a:pt x="7227" y="1049"/>
                  </a:cubicBezTo>
                  <a:cubicBezTo>
                    <a:pt x="6551" y="347"/>
                    <a:pt x="5650" y="1"/>
                    <a:pt x="4749"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3"/>
            <p:cNvSpPr/>
            <p:nvPr/>
          </p:nvSpPr>
          <p:spPr>
            <a:xfrm>
              <a:off x="3358025" y="3702975"/>
              <a:ext cx="238325" cy="179825"/>
            </a:xfrm>
            <a:custGeom>
              <a:rect b="b" l="l" r="r" t="t"/>
              <a:pathLst>
                <a:path extrusionOk="0" h="7193" w="9533">
                  <a:moveTo>
                    <a:pt x="4768" y="0"/>
                  </a:moveTo>
                  <a:cubicBezTo>
                    <a:pt x="3870" y="0"/>
                    <a:pt x="2968" y="346"/>
                    <a:pt x="2279" y="1035"/>
                  </a:cubicBezTo>
                  <a:cubicBezTo>
                    <a:pt x="1" y="3259"/>
                    <a:pt x="1520" y="7138"/>
                    <a:pt x="4693" y="7192"/>
                  </a:cubicBezTo>
                  <a:cubicBezTo>
                    <a:pt x="4716" y="7193"/>
                    <a:pt x="4738" y="7193"/>
                    <a:pt x="4761" y="7193"/>
                  </a:cubicBezTo>
                  <a:cubicBezTo>
                    <a:pt x="7917" y="7193"/>
                    <a:pt x="9533" y="3406"/>
                    <a:pt x="7324" y="1144"/>
                  </a:cubicBezTo>
                  <a:cubicBezTo>
                    <a:pt x="6644" y="380"/>
                    <a:pt x="5709" y="0"/>
                    <a:pt x="4768"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3"/>
            <p:cNvSpPr/>
            <p:nvPr/>
          </p:nvSpPr>
          <p:spPr>
            <a:xfrm>
              <a:off x="2747075" y="4962125"/>
              <a:ext cx="201425" cy="181050"/>
            </a:xfrm>
            <a:custGeom>
              <a:rect b="b" l="l" r="r" t="t"/>
              <a:pathLst>
                <a:path extrusionOk="0" h="7242" w="8057">
                  <a:moveTo>
                    <a:pt x="4005" y="1"/>
                  </a:moveTo>
                  <a:cubicBezTo>
                    <a:pt x="3156" y="1"/>
                    <a:pt x="2308" y="328"/>
                    <a:pt x="1601" y="984"/>
                  </a:cubicBezTo>
                  <a:cubicBezTo>
                    <a:pt x="109" y="2394"/>
                    <a:pt x="0" y="4564"/>
                    <a:pt x="1384" y="6056"/>
                  </a:cubicBezTo>
                  <a:cubicBezTo>
                    <a:pt x="2082" y="6840"/>
                    <a:pt x="3051" y="7242"/>
                    <a:pt x="4021" y="7242"/>
                  </a:cubicBezTo>
                  <a:cubicBezTo>
                    <a:pt x="4897" y="7242"/>
                    <a:pt x="5774" y="6915"/>
                    <a:pt x="6456" y="6246"/>
                  </a:cubicBezTo>
                  <a:cubicBezTo>
                    <a:pt x="7948" y="4944"/>
                    <a:pt x="8056" y="2638"/>
                    <a:pt x="6646" y="1201"/>
                  </a:cubicBezTo>
                  <a:cubicBezTo>
                    <a:pt x="5890" y="402"/>
                    <a:pt x="4947" y="1"/>
                    <a:pt x="4005"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3"/>
            <p:cNvSpPr/>
            <p:nvPr/>
          </p:nvSpPr>
          <p:spPr>
            <a:xfrm>
              <a:off x="3358025" y="4332300"/>
              <a:ext cx="238150" cy="180475"/>
            </a:xfrm>
            <a:custGeom>
              <a:rect b="b" l="l" r="r" t="t"/>
              <a:pathLst>
                <a:path extrusionOk="0" h="7219" w="9526">
                  <a:moveTo>
                    <a:pt x="4750" y="1"/>
                  </a:moveTo>
                  <a:cubicBezTo>
                    <a:pt x="3888" y="1"/>
                    <a:pt x="3025" y="341"/>
                    <a:pt x="2306" y="1033"/>
                  </a:cubicBezTo>
                  <a:cubicBezTo>
                    <a:pt x="1" y="3230"/>
                    <a:pt x="1493" y="7136"/>
                    <a:pt x="4666" y="7217"/>
                  </a:cubicBezTo>
                  <a:cubicBezTo>
                    <a:pt x="4700" y="7218"/>
                    <a:pt x="4733" y="7218"/>
                    <a:pt x="4767" y="7218"/>
                  </a:cubicBezTo>
                  <a:cubicBezTo>
                    <a:pt x="7902" y="7218"/>
                    <a:pt x="9525" y="3450"/>
                    <a:pt x="7352" y="1169"/>
                  </a:cubicBezTo>
                  <a:cubicBezTo>
                    <a:pt x="6606" y="395"/>
                    <a:pt x="5678" y="1"/>
                    <a:pt x="475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3"/>
            <p:cNvSpPr/>
            <p:nvPr/>
          </p:nvSpPr>
          <p:spPr>
            <a:xfrm>
              <a:off x="3357750" y="4962275"/>
              <a:ext cx="239000" cy="179750"/>
            </a:xfrm>
            <a:custGeom>
              <a:rect b="b" l="l" r="r" t="t"/>
              <a:pathLst>
                <a:path extrusionOk="0" h="7190" w="9560">
                  <a:moveTo>
                    <a:pt x="4772" y="1"/>
                  </a:moveTo>
                  <a:cubicBezTo>
                    <a:pt x="3836" y="1"/>
                    <a:pt x="2900" y="381"/>
                    <a:pt x="2209" y="1140"/>
                  </a:cubicBezTo>
                  <a:cubicBezTo>
                    <a:pt x="0" y="3403"/>
                    <a:pt x="1616" y="7190"/>
                    <a:pt x="4773" y="7190"/>
                  </a:cubicBezTo>
                  <a:cubicBezTo>
                    <a:pt x="4795" y="7190"/>
                    <a:pt x="4818" y="7189"/>
                    <a:pt x="4840" y="7189"/>
                  </a:cubicBezTo>
                  <a:cubicBezTo>
                    <a:pt x="8013" y="7135"/>
                    <a:pt x="9560" y="3256"/>
                    <a:pt x="7254" y="1059"/>
                  </a:cubicBezTo>
                  <a:cubicBezTo>
                    <a:pt x="6575" y="354"/>
                    <a:pt x="5674" y="1"/>
                    <a:pt x="4772"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3"/>
            <p:cNvSpPr/>
            <p:nvPr/>
          </p:nvSpPr>
          <p:spPr>
            <a:xfrm>
              <a:off x="229975" y="2443400"/>
              <a:ext cx="198700" cy="179600"/>
            </a:xfrm>
            <a:custGeom>
              <a:rect b="b" l="l" r="r" t="t"/>
              <a:pathLst>
                <a:path extrusionOk="0" h="7184" w="7948">
                  <a:moveTo>
                    <a:pt x="3927" y="0"/>
                  </a:moveTo>
                  <a:cubicBezTo>
                    <a:pt x="3061" y="0"/>
                    <a:pt x="2201" y="340"/>
                    <a:pt x="1492" y="1022"/>
                  </a:cubicBezTo>
                  <a:cubicBezTo>
                    <a:pt x="55" y="2378"/>
                    <a:pt x="1" y="4657"/>
                    <a:pt x="1357" y="6067"/>
                  </a:cubicBezTo>
                  <a:cubicBezTo>
                    <a:pt x="2058" y="6810"/>
                    <a:pt x="3005" y="7184"/>
                    <a:pt x="3956" y="7184"/>
                  </a:cubicBezTo>
                  <a:cubicBezTo>
                    <a:pt x="4844" y="7184"/>
                    <a:pt x="5735" y="6858"/>
                    <a:pt x="6429" y="6203"/>
                  </a:cubicBezTo>
                  <a:lnTo>
                    <a:pt x="6402" y="6203"/>
                  </a:lnTo>
                  <a:cubicBezTo>
                    <a:pt x="7894" y="4874"/>
                    <a:pt x="7948" y="2541"/>
                    <a:pt x="6537" y="1158"/>
                  </a:cubicBezTo>
                  <a:cubicBezTo>
                    <a:pt x="5781" y="387"/>
                    <a:pt x="4851" y="0"/>
                    <a:pt x="392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3"/>
            <p:cNvSpPr/>
            <p:nvPr/>
          </p:nvSpPr>
          <p:spPr>
            <a:xfrm>
              <a:off x="209625" y="3073800"/>
              <a:ext cx="238725" cy="180050"/>
            </a:xfrm>
            <a:custGeom>
              <a:rect b="b" l="l" r="r" t="t"/>
              <a:pathLst>
                <a:path extrusionOk="0" h="7202" w="9549">
                  <a:moveTo>
                    <a:pt x="4775" y="0"/>
                  </a:moveTo>
                  <a:cubicBezTo>
                    <a:pt x="1574" y="0"/>
                    <a:pt x="1" y="3852"/>
                    <a:pt x="2252" y="6103"/>
                  </a:cubicBezTo>
                  <a:cubicBezTo>
                    <a:pt x="2930" y="6836"/>
                    <a:pt x="3852" y="7202"/>
                    <a:pt x="4775" y="7202"/>
                  </a:cubicBezTo>
                  <a:cubicBezTo>
                    <a:pt x="5697" y="7202"/>
                    <a:pt x="6619" y="6836"/>
                    <a:pt x="7297" y="6103"/>
                  </a:cubicBezTo>
                  <a:cubicBezTo>
                    <a:pt x="9548" y="3852"/>
                    <a:pt x="7948" y="0"/>
                    <a:pt x="477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3"/>
            <p:cNvSpPr/>
            <p:nvPr/>
          </p:nvSpPr>
          <p:spPr>
            <a:xfrm>
              <a:off x="857225" y="2443200"/>
              <a:ext cx="202100" cy="180775"/>
            </a:xfrm>
            <a:custGeom>
              <a:rect b="b" l="l" r="r" t="t"/>
              <a:pathLst>
                <a:path extrusionOk="0" h="7231" w="8084">
                  <a:moveTo>
                    <a:pt x="4034" y="1"/>
                  </a:moveTo>
                  <a:cubicBezTo>
                    <a:pt x="3217" y="1"/>
                    <a:pt x="2401" y="304"/>
                    <a:pt x="1709" y="922"/>
                  </a:cubicBezTo>
                  <a:cubicBezTo>
                    <a:pt x="190" y="2278"/>
                    <a:pt x="0" y="4448"/>
                    <a:pt x="1356" y="5967"/>
                  </a:cubicBezTo>
                  <a:cubicBezTo>
                    <a:pt x="2083" y="6797"/>
                    <a:pt x="3070" y="7231"/>
                    <a:pt x="4063" y="7231"/>
                  </a:cubicBezTo>
                  <a:cubicBezTo>
                    <a:pt x="4886" y="7231"/>
                    <a:pt x="5713" y="6934"/>
                    <a:pt x="6401" y="6319"/>
                  </a:cubicBezTo>
                  <a:cubicBezTo>
                    <a:pt x="7893" y="4990"/>
                    <a:pt x="8083" y="2766"/>
                    <a:pt x="6754" y="1274"/>
                  </a:cubicBezTo>
                  <a:cubicBezTo>
                    <a:pt x="5986" y="433"/>
                    <a:pt x="5010" y="1"/>
                    <a:pt x="4034"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3"/>
            <p:cNvSpPr/>
            <p:nvPr/>
          </p:nvSpPr>
          <p:spPr>
            <a:xfrm>
              <a:off x="209625" y="3703725"/>
              <a:ext cx="238325" cy="180100"/>
            </a:xfrm>
            <a:custGeom>
              <a:rect b="b" l="l" r="r" t="t"/>
              <a:pathLst>
                <a:path extrusionOk="0" h="7204" w="9533">
                  <a:moveTo>
                    <a:pt x="4760" y="1"/>
                  </a:moveTo>
                  <a:cubicBezTo>
                    <a:pt x="4738" y="1"/>
                    <a:pt x="4716" y="1"/>
                    <a:pt x="4693" y="1"/>
                  </a:cubicBezTo>
                  <a:cubicBezTo>
                    <a:pt x="1520" y="56"/>
                    <a:pt x="1" y="3934"/>
                    <a:pt x="2279" y="6159"/>
                  </a:cubicBezTo>
                  <a:cubicBezTo>
                    <a:pt x="2952" y="6857"/>
                    <a:pt x="3848" y="7204"/>
                    <a:pt x="4745" y="7204"/>
                  </a:cubicBezTo>
                  <a:cubicBezTo>
                    <a:pt x="5693" y="7204"/>
                    <a:pt x="6641" y="6817"/>
                    <a:pt x="7324" y="6050"/>
                  </a:cubicBezTo>
                  <a:cubicBezTo>
                    <a:pt x="9533" y="3788"/>
                    <a:pt x="7917" y="1"/>
                    <a:pt x="476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3"/>
            <p:cNvSpPr/>
            <p:nvPr/>
          </p:nvSpPr>
          <p:spPr>
            <a:xfrm>
              <a:off x="838900" y="3073100"/>
              <a:ext cx="238150" cy="179775"/>
            </a:xfrm>
            <a:custGeom>
              <a:rect b="b" l="l" r="r" t="t"/>
              <a:pathLst>
                <a:path extrusionOk="0" h="7191" w="9526">
                  <a:moveTo>
                    <a:pt x="4788" y="1"/>
                  </a:moveTo>
                  <a:cubicBezTo>
                    <a:pt x="3886" y="1"/>
                    <a:pt x="2985" y="354"/>
                    <a:pt x="2306" y="1059"/>
                  </a:cubicBezTo>
                  <a:cubicBezTo>
                    <a:pt x="1" y="3256"/>
                    <a:pt x="1520" y="7135"/>
                    <a:pt x="4693" y="7189"/>
                  </a:cubicBezTo>
                  <a:cubicBezTo>
                    <a:pt x="4727" y="7190"/>
                    <a:pt x="4760" y="7190"/>
                    <a:pt x="4793" y="7190"/>
                  </a:cubicBezTo>
                  <a:cubicBezTo>
                    <a:pt x="7928" y="7190"/>
                    <a:pt x="9525" y="3395"/>
                    <a:pt x="7351" y="1141"/>
                  </a:cubicBezTo>
                  <a:cubicBezTo>
                    <a:pt x="6661" y="381"/>
                    <a:pt x="5724" y="1"/>
                    <a:pt x="4788"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3"/>
            <p:cNvSpPr/>
            <p:nvPr/>
          </p:nvSpPr>
          <p:spPr>
            <a:xfrm>
              <a:off x="1468175" y="2443250"/>
              <a:ext cx="239200" cy="180325"/>
            </a:xfrm>
            <a:custGeom>
              <a:rect b="b" l="l" r="r" t="t"/>
              <a:pathLst>
                <a:path extrusionOk="0" h="7213" w="9568">
                  <a:moveTo>
                    <a:pt x="4787" y="1"/>
                  </a:moveTo>
                  <a:cubicBezTo>
                    <a:pt x="3881" y="1"/>
                    <a:pt x="2975" y="360"/>
                    <a:pt x="2306" y="1082"/>
                  </a:cubicBezTo>
                  <a:cubicBezTo>
                    <a:pt x="1" y="3306"/>
                    <a:pt x="1574" y="7185"/>
                    <a:pt x="4747" y="7212"/>
                  </a:cubicBezTo>
                  <a:cubicBezTo>
                    <a:pt x="4759" y="7212"/>
                    <a:pt x="4770" y="7212"/>
                    <a:pt x="4781" y="7212"/>
                  </a:cubicBezTo>
                  <a:cubicBezTo>
                    <a:pt x="7959" y="7212"/>
                    <a:pt x="9567" y="3407"/>
                    <a:pt x="7324" y="1137"/>
                  </a:cubicBezTo>
                  <a:cubicBezTo>
                    <a:pt x="6650" y="380"/>
                    <a:pt x="5719" y="1"/>
                    <a:pt x="4787"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3"/>
            <p:cNvSpPr/>
            <p:nvPr/>
          </p:nvSpPr>
          <p:spPr>
            <a:xfrm>
              <a:off x="209825" y="4333700"/>
              <a:ext cx="238525" cy="179800"/>
            </a:xfrm>
            <a:custGeom>
              <a:rect b="b" l="l" r="r" t="t"/>
              <a:pathLst>
                <a:path extrusionOk="0" h="7192" w="9541">
                  <a:moveTo>
                    <a:pt x="4760" y="0"/>
                  </a:moveTo>
                  <a:cubicBezTo>
                    <a:pt x="1609" y="0"/>
                    <a:pt x="1" y="3806"/>
                    <a:pt x="2217" y="6076"/>
                  </a:cubicBezTo>
                  <a:cubicBezTo>
                    <a:pt x="2905" y="6819"/>
                    <a:pt x="3836" y="7192"/>
                    <a:pt x="4768" y="7192"/>
                  </a:cubicBezTo>
                  <a:cubicBezTo>
                    <a:pt x="5674" y="7192"/>
                    <a:pt x="6580" y="6839"/>
                    <a:pt x="7262" y="6130"/>
                  </a:cubicBezTo>
                  <a:cubicBezTo>
                    <a:pt x="9540" y="3906"/>
                    <a:pt x="7994" y="28"/>
                    <a:pt x="4794" y="0"/>
                  </a:cubicBezTo>
                  <a:cubicBezTo>
                    <a:pt x="4783" y="0"/>
                    <a:pt x="4771" y="0"/>
                    <a:pt x="476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3"/>
            <p:cNvSpPr/>
            <p:nvPr/>
          </p:nvSpPr>
          <p:spPr>
            <a:xfrm>
              <a:off x="839100" y="3703750"/>
              <a:ext cx="238525" cy="180325"/>
            </a:xfrm>
            <a:custGeom>
              <a:rect b="b" l="l" r="r" t="t"/>
              <a:pathLst>
                <a:path extrusionOk="0" h="7213" w="9541">
                  <a:moveTo>
                    <a:pt x="4787" y="0"/>
                  </a:moveTo>
                  <a:cubicBezTo>
                    <a:pt x="1609" y="0"/>
                    <a:pt x="1" y="3806"/>
                    <a:pt x="2217" y="6076"/>
                  </a:cubicBezTo>
                  <a:cubicBezTo>
                    <a:pt x="2904" y="6832"/>
                    <a:pt x="3843" y="7212"/>
                    <a:pt x="4778" y="7212"/>
                  </a:cubicBezTo>
                  <a:cubicBezTo>
                    <a:pt x="5687" y="7212"/>
                    <a:pt x="6593" y="6853"/>
                    <a:pt x="7262" y="6130"/>
                  </a:cubicBezTo>
                  <a:cubicBezTo>
                    <a:pt x="9540" y="3906"/>
                    <a:pt x="7994" y="28"/>
                    <a:pt x="4821" y="0"/>
                  </a:cubicBezTo>
                  <a:cubicBezTo>
                    <a:pt x="4810" y="0"/>
                    <a:pt x="4798" y="0"/>
                    <a:pt x="478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3"/>
            <p:cNvSpPr/>
            <p:nvPr/>
          </p:nvSpPr>
          <p:spPr>
            <a:xfrm>
              <a:off x="1487175" y="3072975"/>
              <a:ext cx="200725" cy="180925"/>
            </a:xfrm>
            <a:custGeom>
              <a:rect b="b" l="l" r="r" t="t"/>
              <a:pathLst>
                <a:path extrusionOk="0" h="7237" w="8029">
                  <a:moveTo>
                    <a:pt x="4026" y="0"/>
                  </a:moveTo>
                  <a:cubicBezTo>
                    <a:pt x="3176" y="0"/>
                    <a:pt x="2321" y="327"/>
                    <a:pt x="1600" y="983"/>
                  </a:cubicBezTo>
                  <a:cubicBezTo>
                    <a:pt x="82" y="2393"/>
                    <a:pt x="0" y="4536"/>
                    <a:pt x="1383" y="6028"/>
                  </a:cubicBezTo>
                  <a:cubicBezTo>
                    <a:pt x="2095" y="6827"/>
                    <a:pt x="3088" y="7237"/>
                    <a:pt x="4085" y="7237"/>
                  </a:cubicBezTo>
                  <a:cubicBezTo>
                    <a:pt x="4949" y="7237"/>
                    <a:pt x="5817" y="6929"/>
                    <a:pt x="6510" y="6299"/>
                  </a:cubicBezTo>
                  <a:cubicBezTo>
                    <a:pt x="7975" y="4943"/>
                    <a:pt x="8029" y="2637"/>
                    <a:pt x="6646" y="1200"/>
                  </a:cubicBezTo>
                  <a:cubicBezTo>
                    <a:pt x="5904" y="401"/>
                    <a:pt x="4968" y="0"/>
                    <a:pt x="4026"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3"/>
            <p:cNvSpPr/>
            <p:nvPr/>
          </p:nvSpPr>
          <p:spPr>
            <a:xfrm>
              <a:off x="2098125" y="2443175"/>
              <a:ext cx="238525" cy="179725"/>
            </a:xfrm>
            <a:custGeom>
              <a:rect b="b" l="l" r="r" t="t"/>
              <a:pathLst>
                <a:path extrusionOk="0" h="7189" w="9541">
                  <a:moveTo>
                    <a:pt x="4759" y="0"/>
                  </a:moveTo>
                  <a:cubicBezTo>
                    <a:pt x="3849" y="0"/>
                    <a:pt x="2937" y="360"/>
                    <a:pt x="2252" y="1085"/>
                  </a:cubicBezTo>
                  <a:cubicBezTo>
                    <a:pt x="1" y="3309"/>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3"/>
            <p:cNvSpPr/>
            <p:nvPr/>
          </p:nvSpPr>
          <p:spPr>
            <a:xfrm>
              <a:off x="209825" y="4962975"/>
              <a:ext cx="238525" cy="180325"/>
            </a:xfrm>
            <a:custGeom>
              <a:rect b="b" l="l" r="r" t="t"/>
              <a:pathLst>
                <a:path extrusionOk="0" h="7213" w="9541">
                  <a:moveTo>
                    <a:pt x="4760" y="0"/>
                  </a:moveTo>
                  <a:cubicBezTo>
                    <a:pt x="1609" y="0"/>
                    <a:pt x="1" y="3833"/>
                    <a:pt x="2217" y="6076"/>
                  </a:cubicBezTo>
                  <a:cubicBezTo>
                    <a:pt x="2904" y="6832"/>
                    <a:pt x="3836" y="7212"/>
                    <a:pt x="4767" y="7212"/>
                  </a:cubicBezTo>
                  <a:cubicBezTo>
                    <a:pt x="5673" y="7212"/>
                    <a:pt x="6580" y="6853"/>
                    <a:pt x="7262" y="6130"/>
                  </a:cubicBezTo>
                  <a:cubicBezTo>
                    <a:pt x="9540" y="3906"/>
                    <a:pt x="7994" y="55"/>
                    <a:pt x="4794" y="0"/>
                  </a:cubicBezTo>
                  <a:cubicBezTo>
                    <a:pt x="4783" y="0"/>
                    <a:pt x="4771" y="0"/>
                    <a:pt x="476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3"/>
            <p:cNvSpPr/>
            <p:nvPr/>
          </p:nvSpPr>
          <p:spPr>
            <a:xfrm>
              <a:off x="857225" y="4332350"/>
              <a:ext cx="201400" cy="180975"/>
            </a:xfrm>
            <a:custGeom>
              <a:rect b="b" l="l" r="r" t="t"/>
              <a:pathLst>
                <a:path extrusionOk="0" h="7239" w="8056">
                  <a:moveTo>
                    <a:pt x="4035" y="1"/>
                  </a:moveTo>
                  <a:cubicBezTo>
                    <a:pt x="3185" y="1"/>
                    <a:pt x="2336" y="334"/>
                    <a:pt x="1628" y="1004"/>
                  </a:cubicBezTo>
                  <a:cubicBezTo>
                    <a:pt x="136" y="2387"/>
                    <a:pt x="0" y="4557"/>
                    <a:pt x="1411" y="6049"/>
                  </a:cubicBezTo>
                  <a:cubicBezTo>
                    <a:pt x="2098" y="6837"/>
                    <a:pt x="3066" y="7239"/>
                    <a:pt x="4038" y="7239"/>
                  </a:cubicBezTo>
                  <a:cubicBezTo>
                    <a:pt x="4906" y="7239"/>
                    <a:pt x="5777" y="6918"/>
                    <a:pt x="6456" y="6266"/>
                  </a:cubicBezTo>
                  <a:cubicBezTo>
                    <a:pt x="7975" y="4937"/>
                    <a:pt x="8056" y="2631"/>
                    <a:pt x="6673" y="1221"/>
                  </a:cubicBezTo>
                  <a:cubicBezTo>
                    <a:pt x="5918" y="409"/>
                    <a:pt x="4975" y="1"/>
                    <a:pt x="4035"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3"/>
            <p:cNvSpPr/>
            <p:nvPr/>
          </p:nvSpPr>
          <p:spPr>
            <a:xfrm>
              <a:off x="1468850" y="3702900"/>
              <a:ext cx="238325" cy="179900"/>
            </a:xfrm>
            <a:custGeom>
              <a:rect b="b" l="l" r="r" t="t"/>
              <a:pathLst>
                <a:path extrusionOk="0" h="7196" w="9533">
                  <a:moveTo>
                    <a:pt x="4780" y="0"/>
                  </a:moveTo>
                  <a:cubicBezTo>
                    <a:pt x="3878" y="0"/>
                    <a:pt x="2971" y="346"/>
                    <a:pt x="2279" y="1038"/>
                  </a:cubicBezTo>
                  <a:cubicBezTo>
                    <a:pt x="1" y="3262"/>
                    <a:pt x="1520" y="7141"/>
                    <a:pt x="4720" y="7195"/>
                  </a:cubicBezTo>
                  <a:cubicBezTo>
                    <a:pt x="4743" y="7196"/>
                    <a:pt x="4765" y="7196"/>
                    <a:pt x="4787" y="7196"/>
                  </a:cubicBezTo>
                  <a:cubicBezTo>
                    <a:pt x="7917" y="7196"/>
                    <a:pt x="9533" y="3409"/>
                    <a:pt x="7324" y="1119"/>
                  </a:cubicBezTo>
                  <a:cubicBezTo>
                    <a:pt x="6647" y="373"/>
                    <a:pt x="5717" y="0"/>
                    <a:pt x="478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3"/>
            <p:cNvSpPr/>
            <p:nvPr/>
          </p:nvSpPr>
          <p:spPr>
            <a:xfrm>
              <a:off x="5247225" y="3073125"/>
              <a:ext cx="239175" cy="179725"/>
            </a:xfrm>
            <a:custGeom>
              <a:rect b="b" l="l" r="r" t="t"/>
              <a:pathLst>
                <a:path extrusionOk="0" h="7189" w="9567">
                  <a:moveTo>
                    <a:pt x="4765" y="0"/>
                  </a:moveTo>
                  <a:cubicBezTo>
                    <a:pt x="3855" y="0"/>
                    <a:pt x="2950" y="360"/>
                    <a:pt x="2278" y="1085"/>
                  </a:cubicBezTo>
                  <a:cubicBezTo>
                    <a:pt x="0" y="3337"/>
                    <a:pt x="1573" y="7188"/>
                    <a:pt x="4774" y="7188"/>
                  </a:cubicBezTo>
                  <a:cubicBezTo>
                    <a:pt x="4785" y="7188"/>
                    <a:pt x="4796" y="7188"/>
                    <a:pt x="4807" y="7188"/>
                  </a:cubicBezTo>
                  <a:cubicBezTo>
                    <a:pt x="7959" y="7188"/>
                    <a:pt x="9567" y="3356"/>
                    <a:pt x="7324" y="1112"/>
                  </a:cubicBezTo>
                  <a:cubicBezTo>
                    <a:pt x="6625" y="373"/>
                    <a:pt x="5693" y="0"/>
                    <a:pt x="476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3"/>
            <p:cNvSpPr/>
            <p:nvPr/>
          </p:nvSpPr>
          <p:spPr>
            <a:xfrm>
              <a:off x="5877175" y="2443400"/>
              <a:ext cx="238125" cy="180200"/>
            </a:xfrm>
            <a:custGeom>
              <a:rect b="b" l="l" r="r" t="t"/>
              <a:pathLst>
                <a:path extrusionOk="0" h="7208" w="9525">
                  <a:moveTo>
                    <a:pt x="4761" y="0"/>
                  </a:moveTo>
                  <a:cubicBezTo>
                    <a:pt x="3895" y="0"/>
                    <a:pt x="3027" y="340"/>
                    <a:pt x="2306" y="1022"/>
                  </a:cubicBezTo>
                  <a:cubicBezTo>
                    <a:pt x="0" y="3219"/>
                    <a:pt x="1492" y="7125"/>
                    <a:pt x="4665" y="7206"/>
                  </a:cubicBezTo>
                  <a:cubicBezTo>
                    <a:pt x="4699" y="7207"/>
                    <a:pt x="4732" y="7208"/>
                    <a:pt x="4766" y="7208"/>
                  </a:cubicBezTo>
                  <a:cubicBezTo>
                    <a:pt x="7901" y="7208"/>
                    <a:pt x="9525" y="3439"/>
                    <a:pt x="7351" y="1158"/>
                  </a:cubicBezTo>
                  <a:cubicBezTo>
                    <a:pt x="6608" y="387"/>
                    <a:pt x="5685" y="0"/>
                    <a:pt x="476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3"/>
            <p:cNvSpPr/>
            <p:nvPr/>
          </p:nvSpPr>
          <p:spPr>
            <a:xfrm>
              <a:off x="3988175" y="4963650"/>
              <a:ext cx="238525" cy="179975"/>
            </a:xfrm>
            <a:custGeom>
              <a:rect b="b" l="l" r="r" t="t"/>
              <a:pathLst>
                <a:path extrusionOk="0" h="7199" w="9541">
                  <a:moveTo>
                    <a:pt x="4760" y="0"/>
                  </a:moveTo>
                  <a:cubicBezTo>
                    <a:pt x="1582" y="0"/>
                    <a:pt x="1" y="3833"/>
                    <a:pt x="2244" y="6076"/>
                  </a:cubicBezTo>
                  <a:cubicBezTo>
                    <a:pt x="2926" y="6826"/>
                    <a:pt x="3853" y="7198"/>
                    <a:pt x="4780" y="7198"/>
                  </a:cubicBezTo>
                  <a:cubicBezTo>
                    <a:pt x="5697" y="7198"/>
                    <a:pt x="6614" y="6832"/>
                    <a:pt x="7289" y="6103"/>
                  </a:cubicBezTo>
                  <a:cubicBezTo>
                    <a:pt x="9541" y="3852"/>
                    <a:pt x="7967" y="0"/>
                    <a:pt x="4794" y="0"/>
                  </a:cubicBezTo>
                  <a:cubicBezTo>
                    <a:pt x="4783" y="0"/>
                    <a:pt x="4772" y="0"/>
                    <a:pt x="476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3"/>
            <p:cNvSpPr/>
            <p:nvPr/>
          </p:nvSpPr>
          <p:spPr>
            <a:xfrm>
              <a:off x="4617650" y="4333675"/>
              <a:ext cx="239000" cy="180100"/>
            </a:xfrm>
            <a:custGeom>
              <a:rect b="b" l="l" r="r" t="t"/>
              <a:pathLst>
                <a:path extrusionOk="0" h="7204" w="9560">
                  <a:moveTo>
                    <a:pt x="4773" y="1"/>
                  </a:moveTo>
                  <a:cubicBezTo>
                    <a:pt x="1643" y="1"/>
                    <a:pt x="1" y="3788"/>
                    <a:pt x="2209" y="6050"/>
                  </a:cubicBezTo>
                  <a:cubicBezTo>
                    <a:pt x="2892" y="6817"/>
                    <a:pt x="3840" y="7204"/>
                    <a:pt x="4788" y="7204"/>
                  </a:cubicBezTo>
                  <a:cubicBezTo>
                    <a:pt x="5685" y="7204"/>
                    <a:pt x="6582" y="6857"/>
                    <a:pt x="7254" y="6159"/>
                  </a:cubicBezTo>
                  <a:cubicBezTo>
                    <a:pt x="9560" y="3934"/>
                    <a:pt x="8014" y="56"/>
                    <a:pt x="4840" y="1"/>
                  </a:cubicBezTo>
                  <a:cubicBezTo>
                    <a:pt x="4818" y="1"/>
                    <a:pt x="4796" y="1"/>
                    <a:pt x="477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3"/>
            <p:cNvSpPr/>
            <p:nvPr/>
          </p:nvSpPr>
          <p:spPr>
            <a:xfrm>
              <a:off x="5247400" y="3702975"/>
              <a:ext cx="238525" cy="179825"/>
            </a:xfrm>
            <a:custGeom>
              <a:rect b="b" l="l" r="r" t="t"/>
              <a:pathLst>
                <a:path extrusionOk="0" h="7193" w="9541">
                  <a:moveTo>
                    <a:pt x="4768" y="1"/>
                  </a:moveTo>
                  <a:cubicBezTo>
                    <a:pt x="3836" y="1"/>
                    <a:pt x="2905" y="374"/>
                    <a:pt x="2217" y="1116"/>
                  </a:cubicBezTo>
                  <a:cubicBezTo>
                    <a:pt x="1" y="3387"/>
                    <a:pt x="1609" y="7192"/>
                    <a:pt x="4787" y="7192"/>
                  </a:cubicBezTo>
                  <a:cubicBezTo>
                    <a:pt x="4799" y="7192"/>
                    <a:pt x="4810" y="7192"/>
                    <a:pt x="4821" y="7192"/>
                  </a:cubicBezTo>
                  <a:cubicBezTo>
                    <a:pt x="7995" y="7165"/>
                    <a:pt x="9541" y="3286"/>
                    <a:pt x="7262" y="1062"/>
                  </a:cubicBezTo>
                  <a:cubicBezTo>
                    <a:pt x="6580" y="353"/>
                    <a:pt x="5674" y="1"/>
                    <a:pt x="4768"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3"/>
            <p:cNvSpPr/>
            <p:nvPr/>
          </p:nvSpPr>
          <p:spPr>
            <a:xfrm>
              <a:off x="5896150" y="3072975"/>
              <a:ext cx="202775" cy="183550"/>
            </a:xfrm>
            <a:custGeom>
              <a:rect b="b" l="l" r="r" t="t"/>
              <a:pathLst>
                <a:path extrusionOk="0" h="7342" w="8111">
                  <a:moveTo>
                    <a:pt x="4006" y="0"/>
                  </a:moveTo>
                  <a:cubicBezTo>
                    <a:pt x="3156" y="0"/>
                    <a:pt x="2308" y="327"/>
                    <a:pt x="1601" y="983"/>
                  </a:cubicBezTo>
                  <a:cubicBezTo>
                    <a:pt x="82" y="2393"/>
                    <a:pt x="1" y="4536"/>
                    <a:pt x="1384" y="6028"/>
                  </a:cubicBezTo>
                  <a:cubicBezTo>
                    <a:pt x="2090" y="6896"/>
                    <a:pt x="3109" y="7341"/>
                    <a:pt x="4135" y="7341"/>
                  </a:cubicBezTo>
                  <a:cubicBezTo>
                    <a:pt x="5000" y="7341"/>
                    <a:pt x="5870" y="7025"/>
                    <a:pt x="6565" y="6380"/>
                  </a:cubicBezTo>
                  <a:cubicBezTo>
                    <a:pt x="8084" y="4997"/>
                    <a:pt x="8111" y="2637"/>
                    <a:pt x="6646" y="1200"/>
                  </a:cubicBezTo>
                  <a:cubicBezTo>
                    <a:pt x="5890" y="401"/>
                    <a:pt x="4947" y="0"/>
                    <a:pt x="4006"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3"/>
            <p:cNvSpPr/>
            <p:nvPr/>
          </p:nvSpPr>
          <p:spPr>
            <a:xfrm>
              <a:off x="6506450" y="2443400"/>
              <a:ext cx="239000" cy="180175"/>
            </a:xfrm>
            <a:custGeom>
              <a:rect b="b" l="l" r="r" t="t"/>
              <a:pathLst>
                <a:path extrusionOk="0" h="7207" w="9560">
                  <a:moveTo>
                    <a:pt x="4794" y="1"/>
                  </a:moveTo>
                  <a:cubicBezTo>
                    <a:pt x="3897" y="1"/>
                    <a:pt x="2994" y="347"/>
                    <a:pt x="2306" y="1049"/>
                  </a:cubicBezTo>
                  <a:cubicBezTo>
                    <a:pt x="0" y="3246"/>
                    <a:pt x="1546" y="7152"/>
                    <a:pt x="4720" y="7206"/>
                  </a:cubicBezTo>
                  <a:cubicBezTo>
                    <a:pt x="4742" y="7207"/>
                    <a:pt x="4765" y="7207"/>
                    <a:pt x="4787" y="7207"/>
                  </a:cubicBezTo>
                  <a:cubicBezTo>
                    <a:pt x="7943" y="7207"/>
                    <a:pt x="9559" y="3420"/>
                    <a:pt x="7351" y="1131"/>
                  </a:cubicBezTo>
                  <a:cubicBezTo>
                    <a:pt x="6671" y="381"/>
                    <a:pt x="5735" y="1"/>
                    <a:pt x="4794"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3"/>
            <p:cNvSpPr/>
            <p:nvPr/>
          </p:nvSpPr>
          <p:spPr>
            <a:xfrm>
              <a:off x="4617950" y="4962975"/>
              <a:ext cx="238700" cy="180400"/>
            </a:xfrm>
            <a:custGeom>
              <a:rect b="b" l="l" r="r" t="t"/>
              <a:pathLst>
                <a:path extrusionOk="0" h="7216" w="9548">
                  <a:moveTo>
                    <a:pt x="4747" y="0"/>
                  </a:moveTo>
                  <a:cubicBezTo>
                    <a:pt x="1573" y="27"/>
                    <a:pt x="0" y="3879"/>
                    <a:pt x="2251" y="6130"/>
                  </a:cubicBezTo>
                  <a:cubicBezTo>
                    <a:pt x="2937" y="6856"/>
                    <a:pt x="3848" y="7215"/>
                    <a:pt x="4759" y="7215"/>
                  </a:cubicBezTo>
                  <a:cubicBezTo>
                    <a:pt x="5686" y="7215"/>
                    <a:pt x="6612" y="6842"/>
                    <a:pt x="7296" y="6103"/>
                  </a:cubicBezTo>
                  <a:cubicBezTo>
                    <a:pt x="9548" y="3852"/>
                    <a:pt x="7947" y="0"/>
                    <a:pt x="474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3"/>
            <p:cNvSpPr/>
            <p:nvPr/>
          </p:nvSpPr>
          <p:spPr>
            <a:xfrm>
              <a:off x="5265525" y="4332375"/>
              <a:ext cx="202100" cy="181000"/>
            </a:xfrm>
            <a:custGeom>
              <a:rect b="b" l="l" r="r" t="t"/>
              <a:pathLst>
                <a:path extrusionOk="0" h="7240" w="8084">
                  <a:moveTo>
                    <a:pt x="4012" y="1"/>
                  </a:moveTo>
                  <a:cubicBezTo>
                    <a:pt x="3198" y="1"/>
                    <a:pt x="2389" y="303"/>
                    <a:pt x="1709" y="921"/>
                  </a:cubicBezTo>
                  <a:cubicBezTo>
                    <a:pt x="163" y="2305"/>
                    <a:pt x="0" y="4448"/>
                    <a:pt x="1357" y="5966"/>
                  </a:cubicBezTo>
                  <a:cubicBezTo>
                    <a:pt x="2110" y="6808"/>
                    <a:pt x="3087" y="7240"/>
                    <a:pt x="4067" y="7240"/>
                  </a:cubicBezTo>
                  <a:cubicBezTo>
                    <a:pt x="4888" y="7240"/>
                    <a:pt x="5709" y="6937"/>
                    <a:pt x="6402" y="6319"/>
                  </a:cubicBezTo>
                  <a:cubicBezTo>
                    <a:pt x="7893" y="4990"/>
                    <a:pt x="8083" y="2793"/>
                    <a:pt x="6727" y="1274"/>
                  </a:cubicBezTo>
                  <a:cubicBezTo>
                    <a:pt x="5959" y="433"/>
                    <a:pt x="4983" y="1"/>
                    <a:pt x="4012"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3"/>
            <p:cNvSpPr/>
            <p:nvPr/>
          </p:nvSpPr>
          <p:spPr>
            <a:xfrm>
              <a:off x="5896150" y="3702650"/>
              <a:ext cx="200750" cy="180725"/>
            </a:xfrm>
            <a:custGeom>
              <a:rect b="b" l="l" r="r" t="t"/>
              <a:pathLst>
                <a:path extrusionOk="0" h="7229" w="8030">
                  <a:moveTo>
                    <a:pt x="3995" y="0"/>
                  </a:moveTo>
                  <a:cubicBezTo>
                    <a:pt x="3149" y="0"/>
                    <a:pt x="2305" y="328"/>
                    <a:pt x="1601" y="994"/>
                  </a:cubicBezTo>
                  <a:cubicBezTo>
                    <a:pt x="82" y="2431"/>
                    <a:pt x="1" y="4547"/>
                    <a:pt x="1384" y="6039"/>
                  </a:cubicBezTo>
                  <a:cubicBezTo>
                    <a:pt x="2129" y="6827"/>
                    <a:pt x="3086" y="7229"/>
                    <a:pt x="4043" y="7229"/>
                  </a:cubicBezTo>
                  <a:cubicBezTo>
                    <a:pt x="4898" y="7229"/>
                    <a:pt x="5752" y="6908"/>
                    <a:pt x="6456" y="6256"/>
                  </a:cubicBezTo>
                  <a:cubicBezTo>
                    <a:pt x="7948" y="4954"/>
                    <a:pt x="8029" y="2648"/>
                    <a:pt x="6646" y="1211"/>
                  </a:cubicBezTo>
                  <a:cubicBezTo>
                    <a:pt x="5887" y="409"/>
                    <a:pt x="4940" y="0"/>
                    <a:pt x="399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3"/>
            <p:cNvSpPr/>
            <p:nvPr/>
          </p:nvSpPr>
          <p:spPr>
            <a:xfrm>
              <a:off x="6506825" y="3073100"/>
              <a:ext cx="239000" cy="179750"/>
            </a:xfrm>
            <a:custGeom>
              <a:rect b="b" l="l" r="r" t="t"/>
              <a:pathLst>
                <a:path extrusionOk="0" h="7190" w="9560">
                  <a:moveTo>
                    <a:pt x="4773" y="1"/>
                  </a:moveTo>
                  <a:cubicBezTo>
                    <a:pt x="3837" y="1"/>
                    <a:pt x="2900" y="381"/>
                    <a:pt x="2209" y="1141"/>
                  </a:cubicBezTo>
                  <a:cubicBezTo>
                    <a:pt x="1" y="3403"/>
                    <a:pt x="1617" y="7190"/>
                    <a:pt x="4773" y="7190"/>
                  </a:cubicBezTo>
                  <a:cubicBezTo>
                    <a:pt x="4795" y="7190"/>
                    <a:pt x="4818" y="7190"/>
                    <a:pt x="4840" y="7189"/>
                  </a:cubicBezTo>
                  <a:cubicBezTo>
                    <a:pt x="8014" y="7135"/>
                    <a:pt x="9560" y="3256"/>
                    <a:pt x="7254" y="1059"/>
                  </a:cubicBezTo>
                  <a:cubicBezTo>
                    <a:pt x="6575" y="354"/>
                    <a:pt x="5675" y="1"/>
                    <a:pt x="477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3"/>
            <p:cNvSpPr/>
            <p:nvPr/>
          </p:nvSpPr>
          <p:spPr>
            <a:xfrm>
              <a:off x="5247225" y="4963650"/>
              <a:ext cx="238700" cy="180050"/>
            </a:xfrm>
            <a:custGeom>
              <a:rect b="b" l="l" r="r" t="t"/>
              <a:pathLst>
                <a:path extrusionOk="0" h="7202" w="9548">
                  <a:moveTo>
                    <a:pt x="4774" y="0"/>
                  </a:moveTo>
                  <a:cubicBezTo>
                    <a:pt x="1600" y="0"/>
                    <a:pt x="0" y="3852"/>
                    <a:pt x="2251" y="6103"/>
                  </a:cubicBezTo>
                  <a:cubicBezTo>
                    <a:pt x="2929" y="6836"/>
                    <a:pt x="3852" y="7202"/>
                    <a:pt x="4774" y="7202"/>
                  </a:cubicBezTo>
                  <a:cubicBezTo>
                    <a:pt x="5696" y="7202"/>
                    <a:pt x="6618" y="6836"/>
                    <a:pt x="7296" y="6103"/>
                  </a:cubicBezTo>
                  <a:cubicBezTo>
                    <a:pt x="9548" y="3852"/>
                    <a:pt x="7974" y="0"/>
                    <a:pt x="4774"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3"/>
            <p:cNvSpPr/>
            <p:nvPr/>
          </p:nvSpPr>
          <p:spPr>
            <a:xfrm>
              <a:off x="5877550" y="4332575"/>
              <a:ext cx="238325" cy="180175"/>
            </a:xfrm>
            <a:custGeom>
              <a:rect b="b" l="l" r="r" t="t"/>
              <a:pathLst>
                <a:path extrusionOk="0" h="7207" w="9533">
                  <a:moveTo>
                    <a:pt x="4749" y="1"/>
                  </a:moveTo>
                  <a:cubicBezTo>
                    <a:pt x="3805" y="1"/>
                    <a:pt x="2862" y="381"/>
                    <a:pt x="2182" y="1130"/>
                  </a:cubicBezTo>
                  <a:cubicBezTo>
                    <a:pt x="1" y="3420"/>
                    <a:pt x="1617" y="7207"/>
                    <a:pt x="4773" y="7207"/>
                  </a:cubicBezTo>
                  <a:cubicBezTo>
                    <a:pt x="4795" y="7207"/>
                    <a:pt x="4818" y="7207"/>
                    <a:pt x="4840" y="7206"/>
                  </a:cubicBezTo>
                  <a:cubicBezTo>
                    <a:pt x="8014" y="7125"/>
                    <a:pt x="9533" y="3246"/>
                    <a:pt x="7227" y="1049"/>
                  </a:cubicBezTo>
                  <a:cubicBezTo>
                    <a:pt x="6552" y="347"/>
                    <a:pt x="5650" y="1"/>
                    <a:pt x="4749"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3"/>
            <p:cNvSpPr/>
            <p:nvPr/>
          </p:nvSpPr>
          <p:spPr>
            <a:xfrm>
              <a:off x="6506450" y="3702975"/>
              <a:ext cx="239000" cy="179825"/>
            </a:xfrm>
            <a:custGeom>
              <a:rect b="b" l="l" r="r" t="t"/>
              <a:pathLst>
                <a:path extrusionOk="0" h="7193" w="9560">
                  <a:moveTo>
                    <a:pt x="4794" y="0"/>
                  </a:moveTo>
                  <a:cubicBezTo>
                    <a:pt x="3897" y="0"/>
                    <a:pt x="2994" y="346"/>
                    <a:pt x="2306" y="1035"/>
                  </a:cubicBezTo>
                  <a:cubicBezTo>
                    <a:pt x="0" y="3259"/>
                    <a:pt x="1546" y="7138"/>
                    <a:pt x="4720" y="7192"/>
                  </a:cubicBezTo>
                  <a:cubicBezTo>
                    <a:pt x="4742" y="7193"/>
                    <a:pt x="4765" y="7193"/>
                    <a:pt x="4787" y="7193"/>
                  </a:cubicBezTo>
                  <a:cubicBezTo>
                    <a:pt x="7943" y="7193"/>
                    <a:pt x="9559" y="3406"/>
                    <a:pt x="7351" y="1144"/>
                  </a:cubicBezTo>
                  <a:cubicBezTo>
                    <a:pt x="6671" y="380"/>
                    <a:pt x="5735" y="0"/>
                    <a:pt x="4794"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3"/>
            <p:cNvSpPr/>
            <p:nvPr/>
          </p:nvSpPr>
          <p:spPr>
            <a:xfrm>
              <a:off x="5896150" y="4962125"/>
              <a:ext cx="201425" cy="181050"/>
            </a:xfrm>
            <a:custGeom>
              <a:rect b="b" l="l" r="r" t="t"/>
              <a:pathLst>
                <a:path extrusionOk="0" h="7242" w="8057">
                  <a:moveTo>
                    <a:pt x="4006" y="1"/>
                  </a:moveTo>
                  <a:cubicBezTo>
                    <a:pt x="3156" y="1"/>
                    <a:pt x="2308" y="328"/>
                    <a:pt x="1601" y="984"/>
                  </a:cubicBezTo>
                  <a:cubicBezTo>
                    <a:pt x="109" y="2394"/>
                    <a:pt x="1" y="4564"/>
                    <a:pt x="1384" y="6056"/>
                  </a:cubicBezTo>
                  <a:cubicBezTo>
                    <a:pt x="2083" y="6840"/>
                    <a:pt x="3051" y="7242"/>
                    <a:pt x="4021" y="7242"/>
                  </a:cubicBezTo>
                  <a:cubicBezTo>
                    <a:pt x="4897" y="7242"/>
                    <a:pt x="5774" y="6915"/>
                    <a:pt x="6456" y="6246"/>
                  </a:cubicBezTo>
                  <a:cubicBezTo>
                    <a:pt x="7948" y="4944"/>
                    <a:pt x="8056" y="2638"/>
                    <a:pt x="6646" y="1201"/>
                  </a:cubicBezTo>
                  <a:cubicBezTo>
                    <a:pt x="5890" y="402"/>
                    <a:pt x="4947" y="1"/>
                    <a:pt x="4006"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3"/>
            <p:cNvSpPr/>
            <p:nvPr/>
          </p:nvSpPr>
          <p:spPr>
            <a:xfrm>
              <a:off x="6507125" y="4332300"/>
              <a:ext cx="238125" cy="180475"/>
            </a:xfrm>
            <a:custGeom>
              <a:rect b="b" l="l" r="r" t="t"/>
              <a:pathLst>
                <a:path extrusionOk="0" h="7219" w="9525">
                  <a:moveTo>
                    <a:pt x="4739" y="1"/>
                  </a:moveTo>
                  <a:cubicBezTo>
                    <a:pt x="3881" y="1"/>
                    <a:pt x="3024" y="341"/>
                    <a:pt x="2306" y="1033"/>
                  </a:cubicBezTo>
                  <a:cubicBezTo>
                    <a:pt x="0" y="3230"/>
                    <a:pt x="1492" y="7136"/>
                    <a:pt x="4666" y="7217"/>
                  </a:cubicBezTo>
                  <a:cubicBezTo>
                    <a:pt x="4699" y="7218"/>
                    <a:pt x="4732" y="7218"/>
                    <a:pt x="4765" y="7218"/>
                  </a:cubicBezTo>
                  <a:cubicBezTo>
                    <a:pt x="7874" y="7218"/>
                    <a:pt x="9525" y="3450"/>
                    <a:pt x="7351" y="1169"/>
                  </a:cubicBezTo>
                  <a:cubicBezTo>
                    <a:pt x="6591" y="395"/>
                    <a:pt x="5664" y="1"/>
                    <a:pt x="4739"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3"/>
            <p:cNvSpPr/>
            <p:nvPr/>
          </p:nvSpPr>
          <p:spPr>
            <a:xfrm>
              <a:off x="6506825" y="4962275"/>
              <a:ext cx="239000" cy="179750"/>
            </a:xfrm>
            <a:custGeom>
              <a:rect b="b" l="l" r="r" t="t"/>
              <a:pathLst>
                <a:path extrusionOk="0" h="7190" w="9560">
                  <a:moveTo>
                    <a:pt x="4773" y="1"/>
                  </a:moveTo>
                  <a:cubicBezTo>
                    <a:pt x="3837" y="1"/>
                    <a:pt x="2900" y="381"/>
                    <a:pt x="2209" y="1140"/>
                  </a:cubicBezTo>
                  <a:cubicBezTo>
                    <a:pt x="1" y="3403"/>
                    <a:pt x="1617" y="7190"/>
                    <a:pt x="4773" y="7190"/>
                  </a:cubicBezTo>
                  <a:cubicBezTo>
                    <a:pt x="4795" y="7190"/>
                    <a:pt x="4818" y="7189"/>
                    <a:pt x="4840" y="7189"/>
                  </a:cubicBezTo>
                  <a:cubicBezTo>
                    <a:pt x="8014" y="7135"/>
                    <a:pt x="9560" y="3256"/>
                    <a:pt x="7254" y="1059"/>
                  </a:cubicBezTo>
                  <a:cubicBezTo>
                    <a:pt x="6575" y="354"/>
                    <a:pt x="5675" y="1"/>
                    <a:pt x="477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3"/>
            <p:cNvSpPr/>
            <p:nvPr/>
          </p:nvSpPr>
          <p:spPr>
            <a:xfrm>
              <a:off x="4006300" y="2443200"/>
              <a:ext cx="202100" cy="180775"/>
            </a:xfrm>
            <a:custGeom>
              <a:rect b="b" l="l" r="r" t="t"/>
              <a:pathLst>
                <a:path extrusionOk="0" h="7231" w="8084">
                  <a:moveTo>
                    <a:pt x="4023" y="1"/>
                  </a:moveTo>
                  <a:cubicBezTo>
                    <a:pt x="3204" y="1"/>
                    <a:pt x="2389" y="304"/>
                    <a:pt x="1709" y="922"/>
                  </a:cubicBezTo>
                  <a:cubicBezTo>
                    <a:pt x="190" y="2278"/>
                    <a:pt x="0" y="4448"/>
                    <a:pt x="1329" y="5967"/>
                  </a:cubicBezTo>
                  <a:cubicBezTo>
                    <a:pt x="2056" y="6797"/>
                    <a:pt x="3051" y="7231"/>
                    <a:pt x="4052" y="7231"/>
                  </a:cubicBezTo>
                  <a:cubicBezTo>
                    <a:pt x="4881" y="7231"/>
                    <a:pt x="5714" y="6934"/>
                    <a:pt x="6402" y="6319"/>
                  </a:cubicBezTo>
                  <a:cubicBezTo>
                    <a:pt x="7893" y="4990"/>
                    <a:pt x="8083" y="2766"/>
                    <a:pt x="6754" y="1274"/>
                  </a:cubicBezTo>
                  <a:cubicBezTo>
                    <a:pt x="5987" y="433"/>
                    <a:pt x="5002" y="1"/>
                    <a:pt x="402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3"/>
            <p:cNvSpPr/>
            <p:nvPr/>
          </p:nvSpPr>
          <p:spPr>
            <a:xfrm>
              <a:off x="3988000" y="3073100"/>
              <a:ext cx="238125" cy="179775"/>
            </a:xfrm>
            <a:custGeom>
              <a:rect b="b" l="l" r="r" t="t"/>
              <a:pathLst>
                <a:path extrusionOk="0" h="7191" w="9525">
                  <a:moveTo>
                    <a:pt x="4787" y="1"/>
                  </a:moveTo>
                  <a:cubicBezTo>
                    <a:pt x="3885" y="1"/>
                    <a:pt x="2984" y="354"/>
                    <a:pt x="2306" y="1059"/>
                  </a:cubicBezTo>
                  <a:cubicBezTo>
                    <a:pt x="0" y="3256"/>
                    <a:pt x="1519" y="7135"/>
                    <a:pt x="4692" y="7189"/>
                  </a:cubicBezTo>
                  <a:cubicBezTo>
                    <a:pt x="4726" y="7190"/>
                    <a:pt x="4759" y="7190"/>
                    <a:pt x="4792" y="7190"/>
                  </a:cubicBezTo>
                  <a:cubicBezTo>
                    <a:pt x="7927" y="7190"/>
                    <a:pt x="9525" y="3395"/>
                    <a:pt x="7351" y="1141"/>
                  </a:cubicBezTo>
                  <a:cubicBezTo>
                    <a:pt x="6660" y="381"/>
                    <a:pt x="5723" y="1"/>
                    <a:pt x="4787"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3"/>
            <p:cNvSpPr/>
            <p:nvPr/>
          </p:nvSpPr>
          <p:spPr>
            <a:xfrm>
              <a:off x="4617250" y="2443250"/>
              <a:ext cx="239200" cy="180325"/>
            </a:xfrm>
            <a:custGeom>
              <a:rect b="b" l="l" r="r" t="t"/>
              <a:pathLst>
                <a:path extrusionOk="0" h="7213" w="9568">
                  <a:moveTo>
                    <a:pt x="4791" y="1"/>
                  </a:moveTo>
                  <a:cubicBezTo>
                    <a:pt x="3881" y="1"/>
                    <a:pt x="2975" y="360"/>
                    <a:pt x="2307" y="1082"/>
                  </a:cubicBezTo>
                  <a:cubicBezTo>
                    <a:pt x="1" y="3306"/>
                    <a:pt x="1574" y="7185"/>
                    <a:pt x="4748" y="7212"/>
                  </a:cubicBezTo>
                  <a:cubicBezTo>
                    <a:pt x="4759" y="7212"/>
                    <a:pt x="4770" y="7212"/>
                    <a:pt x="4781" y="7212"/>
                  </a:cubicBezTo>
                  <a:cubicBezTo>
                    <a:pt x="7960" y="7212"/>
                    <a:pt x="9568" y="3407"/>
                    <a:pt x="7352" y="1137"/>
                  </a:cubicBezTo>
                  <a:cubicBezTo>
                    <a:pt x="6664" y="380"/>
                    <a:pt x="5726" y="1"/>
                    <a:pt x="4791"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3"/>
            <p:cNvSpPr/>
            <p:nvPr/>
          </p:nvSpPr>
          <p:spPr>
            <a:xfrm>
              <a:off x="3988175" y="3703750"/>
              <a:ext cx="238525" cy="180325"/>
            </a:xfrm>
            <a:custGeom>
              <a:rect b="b" l="l" r="r" t="t"/>
              <a:pathLst>
                <a:path extrusionOk="0" h="7213" w="9541">
                  <a:moveTo>
                    <a:pt x="4787" y="0"/>
                  </a:moveTo>
                  <a:cubicBezTo>
                    <a:pt x="1609" y="0"/>
                    <a:pt x="1" y="3806"/>
                    <a:pt x="2217" y="6076"/>
                  </a:cubicBezTo>
                  <a:cubicBezTo>
                    <a:pt x="2905" y="6832"/>
                    <a:pt x="3836" y="7212"/>
                    <a:pt x="4767" y="7212"/>
                  </a:cubicBezTo>
                  <a:cubicBezTo>
                    <a:pt x="5674" y="7212"/>
                    <a:pt x="6580" y="6853"/>
                    <a:pt x="7262" y="6130"/>
                  </a:cubicBezTo>
                  <a:cubicBezTo>
                    <a:pt x="9541" y="3906"/>
                    <a:pt x="7995" y="28"/>
                    <a:pt x="4821" y="0"/>
                  </a:cubicBezTo>
                  <a:cubicBezTo>
                    <a:pt x="4810" y="0"/>
                    <a:pt x="4798" y="0"/>
                    <a:pt x="478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3"/>
            <p:cNvSpPr/>
            <p:nvPr/>
          </p:nvSpPr>
          <p:spPr>
            <a:xfrm>
              <a:off x="4636250" y="3072975"/>
              <a:ext cx="201425" cy="180925"/>
            </a:xfrm>
            <a:custGeom>
              <a:rect b="b" l="l" r="r" t="t"/>
              <a:pathLst>
                <a:path extrusionOk="0" h="7237" w="8057">
                  <a:moveTo>
                    <a:pt x="4023" y="0"/>
                  </a:moveTo>
                  <a:cubicBezTo>
                    <a:pt x="3177" y="0"/>
                    <a:pt x="2335" y="327"/>
                    <a:pt x="1628" y="983"/>
                  </a:cubicBezTo>
                  <a:cubicBezTo>
                    <a:pt x="109" y="2393"/>
                    <a:pt x="0" y="4536"/>
                    <a:pt x="1411" y="6028"/>
                  </a:cubicBezTo>
                  <a:cubicBezTo>
                    <a:pt x="2123" y="6827"/>
                    <a:pt x="3107" y="7237"/>
                    <a:pt x="4097" y="7237"/>
                  </a:cubicBezTo>
                  <a:cubicBezTo>
                    <a:pt x="4955" y="7237"/>
                    <a:pt x="5817" y="6929"/>
                    <a:pt x="6510" y="6299"/>
                  </a:cubicBezTo>
                  <a:cubicBezTo>
                    <a:pt x="7975" y="4943"/>
                    <a:pt x="8056" y="2637"/>
                    <a:pt x="6673" y="1200"/>
                  </a:cubicBezTo>
                  <a:cubicBezTo>
                    <a:pt x="5903" y="401"/>
                    <a:pt x="4961" y="0"/>
                    <a:pt x="4023"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3"/>
            <p:cNvSpPr/>
            <p:nvPr/>
          </p:nvSpPr>
          <p:spPr>
            <a:xfrm>
              <a:off x="5247225" y="2443175"/>
              <a:ext cx="238500" cy="179725"/>
            </a:xfrm>
            <a:custGeom>
              <a:rect b="b" l="l" r="r" t="t"/>
              <a:pathLst>
                <a:path extrusionOk="0" h="7189" w="9540">
                  <a:moveTo>
                    <a:pt x="4765" y="0"/>
                  </a:moveTo>
                  <a:cubicBezTo>
                    <a:pt x="3855" y="0"/>
                    <a:pt x="2950" y="360"/>
                    <a:pt x="2278" y="1085"/>
                  </a:cubicBezTo>
                  <a:cubicBezTo>
                    <a:pt x="0" y="3309"/>
                    <a:pt x="1573" y="7188"/>
                    <a:pt x="4774" y="7188"/>
                  </a:cubicBezTo>
                  <a:cubicBezTo>
                    <a:pt x="4785" y="7188"/>
                    <a:pt x="4796" y="7188"/>
                    <a:pt x="4807" y="7188"/>
                  </a:cubicBezTo>
                  <a:cubicBezTo>
                    <a:pt x="7959" y="7188"/>
                    <a:pt x="9540" y="3356"/>
                    <a:pt x="7324" y="1112"/>
                  </a:cubicBezTo>
                  <a:cubicBezTo>
                    <a:pt x="6625" y="373"/>
                    <a:pt x="5693" y="0"/>
                    <a:pt x="476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3"/>
            <p:cNvSpPr/>
            <p:nvPr/>
          </p:nvSpPr>
          <p:spPr>
            <a:xfrm>
              <a:off x="4006975" y="4332350"/>
              <a:ext cx="201425" cy="181225"/>
            </a:xfrm>
            <a:custGeom>
              <a:rect b="b" l="l" r="r" t="t"/>
              <a:pathLst>
                <a:path extrusionOk="0" h="7249" w="8057">
                  <a:moveTo>
                    <a:pt x="4008" y="1"/>
                  </a:moveTo>
                  <a:cubicBezTo>
                    <a:pt x="3158" y="1"/>
                    <a:pt x="2309" y="334"/>
                    <a:pt x="1601" y="1004"/>
                  </a:cubicBezTo>
                  <a:cubicBezTo>
                    <a:pt x="109" y="2387"/>
                    <a:pt x="0" y="4557"/>
                    <a:pt x="1384" y="6049"/>
                  </a:cubicBezTo>
                  <a:cubicBezTo>
                    <a:pt x="2082" y="6847"/>
                    <a:pt x="3051" y="7249"/>
                    <a:pt x="4021" y="7249"/>
                  </a:cubicBezTo>
                  <a:cubicBezTo>
                    <a:pt x="4897" y="7249"/>
                    <a:pt x="5774" y="6922"/>
                    <a:pt x="6456" y="6266"/>
                  </a:cubicBezTo>
                  <a:cubicBezTo>
                    <a:pt x="7948" y="4937"/>
                    <a:pt x="8056" y="2631"/>
                    <a:pt x="6646" y="1221"/>
                  </a:cubicBezTo>
                  <a:cubicBezTo>
                    <a:pt x="5891" y="409"/>
                    <a:pt x="4949" y="1"/>
                    <a:pt x="4008"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3"/>
            <p:cNvSpPr/>
            <p:nvPr/>
          </p:nvSpPr>
          <p:spPr>
            <a:xfrm>
              <a:off x="4617950" y="3702900"/>
              <a:ext cx="238325" cy="179900"/>
            </a:xfrm>
            <a:custGeom>
              <a:rect b="b" l="l" r="r" t="t"/>
              <a:pathLst>
                <a:path extrusionOk="0" h="7196" w="9533">
                  <a:moveTo>
                    <a:pt x="4759" y="0"/>
                  </a:moveTo>
                  <a:cubicBezTo>
                    <a:pt x="3858" y="0"/>
                    <a:pt x="2957" y="346"/>
                    <a:pt x="2279" y="1038"/>
                  </a:cubicBezTo>
                  <a:cubicBezTo>
                    <a:pt x="0" y="3262"/>
                    <a:pt x="1519" y="7141"/>
                    <a:pt x="4693" y="7195"/>
                  </a:cubicBezTo>
                  <a:cubicBezTo>
                    <a:pt x="4715" y="7196"/>
                    <a:pt x="4737" y="7196"/>
                    <a:pt x="4760" y="7196"/>
                  </a:cubicBezTo>
                  <a:cubicBezTo>
                    <a:pt x="7916" y="7196"/>
                    <a:pt x="9532" y="3409"/>
                    <a:pt x="7324" y="1119"/>
                  </a:cubicBezTo>
                  <a:cubicBezTo>
                    <a:pt x="6633" y="373"/>
                    <a:pt x="5695" y="0"/>
                    <a:pt x="4759"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3"/>
            <p:cNvSpPr/>
            <p:nvPr/>
          </p:nvSpPr>
          <p:spPr>
            <a:xfrm>
              <a:off x="7141825" y="1811875"/>
              <a:ext cx="238700" cy="180050"/>
            </a:xfrm>
            <a:custGeom>
              <a:rect b="b" l="l" r="r" t="t"/>
              <a:pathLst>
                <a:path extrusionOk="0" h="7202" w="9548">
                  <a:moveTo>
                    <a:pt x="4774" y="0"/>
                  </a:moveTo>
                  <a:cubicBezTo>
                    <a:pt x="1600" y="0"/>
                    <a:pt x="0" y="3825"/>
                    <a:pt x="2224" y="6103"/>
                  </a:cubicBezTo>
                  <a:cubicBezTo>
                    <a:pt x="2902" y="6835"/>
                    <a:pt x="3825" y="7201"/>
                    <a:pt x="4750" y="7201"/>
                  </a:cubicBezTo>
                  <a:cubicBezTo>
                    <a:pt x="5676" y="7201"/>
                    <a:pt x="6605" y="6835"/>
                    <a:pt x="7296" y="6103"/>
                  </a:cubicBezTo>
                  <a:cubicBezTo>
                    <a:pt x="9548" y="3879"/>
                    <a:pt x="7975" y="27"/>
                    <a:pt x="4774"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3"/>
            <p:cNvSpPr/>
            <p:nvPr/>
          </p:nvSpPr>
          <p:spPr>
            <a:xfrm>
              <a:off x="7142025" y="552650"/>
              <a:ext cx="238500" cy="179800"/>
            </a:xfrm>
            <a:custGeom>
              <a:rect b="b" l="l" r="r" t="t"/>
              <a:pathLst>
                <a:path extrusionOk="0" h="7192" w="9540">
                  <a:moveTo>
                    <a:pt x="4760" y="0"/>
                  </a:moveTo>
                  <a:cubicBezTo>
                    <a:pt x="1608" y="0"/>
                    <a:pt x="0" y="3806"/>
                    <a:pt x="2216" y="6076"/>
                  </a:cubicBezTo>
                  <a:cubicBezTo>
                    <a:pt x="2904" y="6819"/>
                    <a:pt x="3836" y="7192"/>
                    <a:pt x="4767" y="7192"/>
                  </a:cubicBezTo>
                  <a:cubicBezTo>
                    <a:pt x="5673" y="7192"/>
                    <a:pt x="6579" y="6839"/>
                    <a:pt x="7261" y="6130"/>
                  </a:cubicBezTo>
                  <a:cubicBezTo>
                    <a:pt x="9540" y="3906"/>
                    <a:pt x="7994" y="27"/>
                    <a:pt x="4793" y="0"/>
                  </a:cubicBezTo>
                  <a:cubicBezTo>
                    <a:pt x="4782" y="0"/>
                    <a:pt x="4771" y="0"/>
                    <a:pt x="476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3"/>
            <p:cNvSpPr/>
            <p:nvPr/>
          </p:nvSpPr>
          <p:spPr>
            <a:xfrm>
              <a:off x="7160125" y="1181075"/>
              <a:ext cx="201425" cy="181050"/>
            </a:xfrm>
            <a:custGeom>
              <a:rect b="b" l="l" r="r" t="t"/>
              <a:pathLst>
                <a:path extrusionOk="0" h="7242" w="8057">
                  <a:moveTo>
                    <a:pt x="4033" y="1"/>
                  </a:moveTo>
                  <a:cubicBezTo>
                    <a:pt x="3183" y="1"/>
                    <a:pt x="2336" y="327"/>
                    <a:pt x="1628" y="983"/>
                  </a:cubicBezTo>
                  <a:cubicBezTo>
                    <a:pt x="136" y="2394"/>
                    <a:pt x="1" y="4564"/>
                    <a:pt x="1411" y="6056"/>
                  </a:cubicBezTo>
                  <a:cubicBezTo>
                    <a:pt x="2095" y="6840"/>
                    <a:pt x="3065" y="7242"/>
                    <a:pt x="4035" y="7242"/>
                  </a:cubicBezTo>
                  <a:cubicBezTo>
                    <a:pt x="4910" y="7242"/>
                    <a:pt x="5787" y="6914"/>
                    <a:pt x="6456" y="6245"/>
                  </a:cubicBezTo>
                  <a:cubicBezTo>
                    <a:pt x="7975" y="4944"/>
                    <a:pt x="8056" y="2638"/>
                    <a:pt x="6673" y="1200"/>
                  </a:cubicBezTo>
                  <a:cubicBezTo>
                    <a:pt x="5917" y="402"/>
                    <a:pt x="4974" y="1"/>
                    <a:pt x="403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3"/>
            <p:cNvSpPr/>
            <p:nvPr/>
          </p:nvSpPr>
          <p:spPr>
            <a:xfrm>
              <a:off x="7141825" y="4962975"/>
              <a:ext cx="238700" cy="180150"/>
            </a:xfrm>
            <a:custGeom>
              <a:rect b="b" l="l" r="r" t="t"/>
              <a:pathLst>
                <a:path extrusionOk="0" h="7206" w="9548">
                  <a:moveTo>
                    <a:pt x="4801" y="0"/>
                  </a:moveTo>
                  <a:cubicBezTo>
                    <a:pt x="1600" y="0"/>
                    <a:pt x="0" y="3852"/>
                    <a:pt x="2251" y="6103"/>
                  </a:cubicBezTo>
                  <a:cubicBezTo>
                    <a:pt x="2933" y="6839"/>
                    <a:pt x="3854" y="7205"/>
                    <a:pt x="4777" y="7205"/>
                  </a:cubicBezTo>
                  <a:cubicBezTo>
                    <a:pt x="5691" y="7205"/>
                    <a:pt x="6608" y="6846"/>
                    <a:pt x="7296" y="6130"/>
                  </a:cubicBezTo>
                  <a:cubicBezTo>
                    <a:pt x="9548" y="3879"/>
                    <a:pt x="7975" y="27"/>
                    <a:pt x="480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3"/>
            <p:cNvSpPr/>
            <p:nvPr/>
          </p:nvSpPr>
          <p:spPr>
            <a:xfrm>
              <a:off x="7160125" y="2443200"/>
              <a:ext cx="202100" cy="180775"/>
            </a:xfrm>
            <a:custGeom>
              <a:rect b="b" l="l" r="r" t="t"/>
              <a:pathLst>
                <a:path extrusionOk="0" h="7231" w="8084">
                  <a:moveTo>
                    <a:pt x="4012" y="1"/>
                  </a:moveTo>
                  <a:cubicBezTo>
                    <a:pt x="3198" y="1"/>
                    <a:pt x="2389" y="304"/>
                    <a:pt x="1709" y="922"/>
                  </a:cubicBezTo>
                  <a:cubicBezTo>
                    <a:pt x="190" y="2278"/>
                    <a:pt x="1" y="4448"/>
                    <a:pt x="1330" y="5967"/>
                  </a:cubicBezTo>
                  <a:cubicBezTo>
                    <a:pt x="2057" y="6797"/>
                    <a:pt x="3051" y="7231"/>
                    <a:pt x="4048" y="7231"/>
                  </a:cubicBezTo>
                  <a:cubicBezTo>
                    <a:pt x="4873" y="7231"/>
                    <a:pt x="5699" y="6934"/>
                    <a:pt x="6375" y="6319"/>
                  </a:cubicBezTo>
                  <a:cubicBezTo>
                    <a:pt x="7894" y="4990"/>
                    <a:pt x="8083" y="2766"/>
                    <a:pt x="6727" y="1274"/>
                  </a:cubicBezTo>
                  <a:cubicBezTo>
                    <a:pt x="5960" y="433"/>
                    <a:pt x="4983" y="1"/>
                    <a:pt x="4012"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3"/>
            <p:cNvSpPr/>
            <p:nvPr/>
          </p:nvSpPr>
          <p:spPr>
            <a:xfrm>
              <a:off x="7141825" y="3073100"/>
              <a:ext cx="238125" cy="179775"/>
            </a:xfrm>
            <a:custGeom>
              <a:rect b="b" l="l" r="r" t="t"/>
              <a:pathLst>
                <a:path extrusionOk="0" h="7191" w="9525">
                  <a:moveTo>
                    <a:pt x="4781" y="1"/>
                  </a:moveTo>
                  <a:cubicBezTo>
                    <a:pt x="3878" y="1"/>
                    <a:pt x="2971" y="354"/>
                    <a:pt x="2279" y="1059"/>
                  </a:cubicBezTo>
                  <a:cubicBezTo>
                    <a:pt x="0" y="3256"/>
                    <a:pt x="1519" y="7135"/>
                    <a:pt x="4693" y="7189"/>
                  </a:cubicBezTo>
                  <a:cubicBezTo>
                    <a:pt x="4726" y="7190"/>
                    <a:pt x="4759" y="7190"/>
                    <a:pt x="4792" y="7190"/>
                  </a:cubicBezTo>
                  <a:cubicBezTo>
                    <a:pt x="7927" y="7190"/>
                    <a:pt x="9525" y="3395"/>
                    <a:pt x="7324" y="1141"/>
                  </a:cubicBezTo>
                  <a:cubicBezTo>
                    <a:pt x="6647" y="381"/>
                    <a:pt x="5717" y="1"/>
                    <a:pt x="4781"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3"/>
            <p:cNvSpPr/>
            <p:nvPr/>
          </p:nvSpPr>
          <p:spPr>
            <a:xfrm>
              <a:off x="7142025" y="3703750"/>
              <a:ext cx="238500" cy="180325"/>
            </a:xfrm>
            <a:custGeom>
              <a:rect b="b" l="l" r="r" t="t"/>
              <a:pathLst>
                <a:path extrusionOk="0" h="7213" w="9540">
                  <a:moveTo>
                    <a:pt x="4760" y="0"/>
                  </a:moveTo>
                  <a:cubicBezTo>
                    <a:pt x="1608" y="0"/>
                    <a:pt x="0" y="3806"/>
                    <a:pt x="2216" y="6076"/>
                  </a:cubicBezTo>
                  <a:cubicBezTo>
                    <a:pt x="2904" y="6832"/>
                    <a:pt x="3835" y="7212"/>
                    <a:pt x="4767" y="7212"/>
                  </a:cubicBezTo>
                  <a:cubicBezTo>
                    <a:pt x="5673" y="7212"/>
                    <a:pt x="6579" y="6853"/>
                    <a:pt x="7261" y="6130"/>
                  </a:cubicBezTo>
                  <a:cubicBezTo>
                    <a:pt x="9540" y="3906"/>
                    <a:pt x="7994" y="28"/>
                    <a:pt x="4793" y="0"/>
                  </a:cubicBezTo>
                  <a:cubicBezTo>
                    <a:pt x="4782" y="0"/>
                    <a:pt x="4771" y="0"/>
                    <a:pt x="476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3"/>
            <p:cNvSpPr/>
            <p:nvPr/>
          </p:nvSpPr>
          <p:spPr>
            <a:xfrm>
              <a:off x="7160125" y="4332350"/>
              <a:ext cx="201425" cy="181225"/>
            </a:xfrm>
            <a:custGeom>
              <a:rect b="b" l="l" r="r" t="t"/>
              <a:pathLst>
                <a:path extrusionOk="0" h="7249" w="8057">
                  <a:moveTo>
                    <a:pt x="4035" y="1"/>
                  </a:moveTo>
                  <a:cubicBezTo>
                    <a:pt x="3185" y="1"/>
                    <a:pt x="2336" y="334"/>
                    <a:pt x="1628" y="1004"/>
                  </a:cubicBezTo>
                  <a:cubicBezTo>
                    <a:pt x="136" y="2387"/>
                    <a:pt x="1" y="4557"/>
                    <a:pt x="1411" y="6049"/>
                  </a:cubicBezTo>
                  <a:cubicBezTo>
                    <a:pt x="2095" y="6847"/>
                    <a:pt x="3065" y="7249"/>
                    <a:pt x="4035" y="7249"/>
                  </a:cubicBezTo>
                  <a:cubicBezTo>
                    <a:pt x="4911" y="7249"/>
                    <a:pt x="5787" y="6922"/>
                    <a:pt x="6456" y="6266"/>
                  </a:cubicBezTo>
                  <a:cubicBezTo>
                    <a:pt x="7975" y="4937"/>
                    <a:pt x="8056" y="2631"/>
                    <a:pt x="6673" y="1221"/>
                  </a:cubicBezTo>
                  <a:cubicBezTo>
                    <a:pt x="5918" y="409"/>
                    <a:pt x="4976" y="1"/>
                    <a:pt x="4035"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9" name="Google Shape;3799;p53"/>
          <p:cNvGrpSpPr/>
          <p:nvPr/>
        </p:nvGrpSpPr>
        <p:grpSpPr>
          <a:xfrm flipH="1" rot="10800000">
            <a:off x="5823385" y="-497935"/>
            <a:ext cx="4862745" cy="2939418"/>
            <a:chOff x="238125" y="693075"/>
            <a:chExt cx="7137450" cy="4314425"/>
          </a:xfrm>
        </p:grpSpPr>
        <p:sp>
          <p:nvSpPr>
            <p:cNvPr id="3800" name="Google Shape;3800;p53"/>
            <p:cNvSpPr/>
            <p:nvPr/>
          </p:nvSpPr>
          <p:spPr>
            <a:xfrm>
              <a:off x="379850" y="806575"/>
              <a:ext cx="6881075" cy="4076325"/>
            </a:xfrm>
            <a:custGeom>
              <a:rect b="b" l="l" r="r" t="t"/>
              <a:pathLst>
                <a:path extrusionOk="0" h="163053" w="275243">
                  <a:moveTo>
                    <a:pt x="201254" y="0"/>
                  </a:moveTo>
                  <a:cubicBezTo>
                    <a:pt x="198902" y="0"/>
                    <a:pt x="196530" y="193"/>
                    <a:pt x="194136" y="606"/>
                  </a:cubicBezTo>
                  <a:cubicBezTo>
                    <a:pt x="167810" y="5138"/>
                    <a:pt x="136105" y="19221"/>
                    <a:pt x="129298" y="47821"/>
                  </a:cubicBezTo>
                  <a:cubicBezTo>
                    <a:pt x="127330" y="56163"/>
                    <a:pt x="127853" y="64956"/>
                    <a:pt x="125741" y="73262"/>
                  </a:cubicBezTo>
                  <a:cubicBezTo>
                    <a:pt x="120216" y="95037"/>
                    <a:pt x="98206" y="108452"/>
                    <a:pt x="76773" y="115169"/>
                  </a:cubicBezTo>
                  <a:cubicBezTo>
                    <a:pt x="59133" y="120694"/>
                    <a:pt x="40337" y="123457"/>
                    <a:pt x="24304" y="132665"/>
                  </a:cubicBezTo>
                  <a:cubicBezTo>
                    <a:pt x="12820" y="139255"/>
                    <a:pt x="2944" y="150594"/>
                    <a:pt x="1" y="163053"/>
                  </a:cubicBezTo>
                  <a:lnTo>
                    <a:pt x="275242" y="163053"/>
                  </a:lnTo>
                  <a:lnTo>
                    <a:pt x="275242" y="35778"/>
                  </a:lnTo>
                  <a:cubicBezTo>
                    <a:pt x="273220" y="34767"/>
                    <a:pt x="271198" y="33720"/>
                    <a:pt x="269211" y="32655"/>
                  </a:cubicBezTo>
                  <a:cubicBezTo>
                    <a:pt x="248547" y="21457"/>
                    <a:pt x="226060" y="0"/>
                    <a:pt x="20125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3"/>
            <p:cNvSpPr/>
            <p:nvPr/>
          </p:nvSpPr>
          <p:spPr>
            <a:xfrm>
              <a:off x="238125" y="693075"/>
              <a:ext cx="7137450" cy="4314425"/>
            </a:xfrm>
            <a:custGeom>
              <a:rect b="b" l="l" r="r" t="t"/>
              <a:pathLst>
                <a:path extrusionOk="0" h="172577" w="285498">
                  <a:moveTo>
                    <a:pt x="134633" y="40853"/>
                  </a:moveTo>
                  <a:cubicBezTo>
                    <a:pt x="134641" y="40853"/>
                    <a:pt x="134644" y="40862"/>
                    <a:pt x="134644" y="40880"/>
                  </a:cubicBezTo>
                  <a:lnTo>
                    <a:pt x="134644" y="40880"/>
                  </a:lnTo>
                  <a:cubicBezTo>
                    <a:pt x="134643" y="40866"/>
                    <a:pt x="134640" y="40859"/>
                    <a:pt x="134634" y="40859"/>
                  </a:cubicBezTo>
                  <a:cubicBezTo>
                    <a:pt x="134602" y="40859"/>
                    <a:pt x="134494" y="41022"/>
                    <a:pt x="134262" y="41456"/>
                  </a:cubicBezTo>
                  <a:cubicBezTo>
                    <a:pt x="134492" y="41016"/>
                    <a:pt x="134600" y="40853"/>
                    <a:pt x="134633" y="40853"/>
                  </a:cubicBezTo>
                  <a:close/>
                  <a:moveTo>
                    <a:pt x="42846" y="134659"/>
                  </a:moveTo>
                  <a:lnTo>
                    <a:pt x="40972" y="135394"/>
                  </a:lnTo>
                  <a:lnTo>
                    <a:pt x="40972" y="135394"/>
                  </a:lnTo>
                  <a:cubicBezTo>
                    <a:pt x="41594" y="135144"/>
                    <a:pt x="42219" y="134899"/>
                    <a:pt x="42846" y="134659"/>
                  </a:cubicBezTo>
                  <a:close/>
                  <a:moveTo>
                    <a:pt x="207515" y="9208"/>
                  </a:moveTo>
                  <a:lnTo>
                    <a:pt x="209103" y="9281"/>
                  </a:lnTo>
                  <a:cubicBezTo>
                    <a:pt x="209356" y="9281"/>
                    <a:pt x="209627" y="9281"/>
                    <a:pt x="209898" y="9317"/>
                  </a:cubicBezTo>
                  <a:lnTo>
                    <a:pt x="210674" y="9389"/>
                  </a:lnTo>
                  <a:lnTo>
                    <a:pt x="211469" y="9461"/>
                  </a:lnTo>
                  <a:cubicBezTo>
                    <a:pt x="211740" y="9497"/>
                    <a:pt x="211992" y="9515"/>
                    <a:pt x="212263" y="9570"/>
                  </a:cubicBezTo>
                  <a:lnTo>
                    <a:pt x="213834" y="9804"/>
                  </a:lnTo>
                  <a:cubicBezTo>
                    <a:pt x="215965" y="10165"/>
                    <a:pt x="218077" y="10671"/>
                    <a:pt x="220135" y="11303"/>
                  </a:cubicBezTo>
                  <a:lnTo>
                    <a:pt x="220912" y="11538"/>
                  </a:lnTo>
                  <a:cubicBezTo>
                    <a:pt x="221183" y="11610"/>
                    <a:pt x="221435" y="11718"/>
                    <a:pt x="221688" y="11790"/>
                  </a:cubicBezTo>
                  <a:lnTo>
                    <a:pt x="223241" y="12332"/>
                  </a:lnTo>
                  <a:lnTo>
                    <a:pt x="224776" y="12946"/>
                  </a:lnTo>
                  <a:lnTo>
                    <a:pt x="225534" y="13235"/>
                  </a:lnTo>
                  <a:lnTo>
                    <a:pt x="226311" y="13578"/>
                  </a:lnTo>
                  <a:lnTo>
                    <a:pt x="227845" y="14228"/>
                  </a:lnTo>
                  <a:lnTo>
                    <a:pt x="229362" y="14932"/>
                  </a:lnTo>
                  <a:lnTo>
                    <a:pt x="230120" y="15275"/>
                  </a:lnTo>
                  <a:lnTo>
                    <a:pt x="230879" y="15654"/>
                  </a:lnTo>
                  <a:lnTo>
                    <a:pt x="232395" y="16413"/>
                  </a:lnTo>
                  <a:lnTo>
                    <a:pt x="233894" y="17189"/>
                  </a:lnTo>
                  <a:lnTo>
                    <a:pt x="234652" y="17586"/>
                  </a:lnTo>
                  <a:lnTo>
                    <a:pt x="235393" y="18002"/>
                  </a:lnTo>
                  <a:lnTo>
                    <a:pt x="236873" y="18832"/>
                  </a:lnTo>
                  <a:lnTo>
                    <a:pt x="238354" y="19681"/>
                  </a:lnTo>
                  <a:cubicBezTo>
                    <a:pt x="242308" y="21974"/>
                    <a:pt x="246172" y="24484"/>
                    <a:pt x="250072" y="27047"/>
                  </a:cubicBezTo>
                  <a:cubicBezTo>
                    <a:pt x="253972" y="29629"/>
                    <a:pt x="257836" y="32247"/>
                    <a:pt x="261808" y="34829"/>
                  </a:cubicBezTo>
                  <a:cubicBezTo>
                    <a:pt x="263794" y="36111"/>
                    <a:pt x="265798" y="37375"/>
                    <a:pt x="267857" y="38603"/>
                  </a:cubicBezTo>
                  <a:cubicBezTo>
                    <a:pt x="268362" y="38910"/>
                    <a:pt x="268886" y="39199"/>
                    <a:pt x="269392" y="39506"/>
                  </a:cubicBezTo>
                  <a:cubicBezTo>
                    <a:pt x="269915" y="39813"/>
                    <a:pt x="270421" y="40120"/>
                    <a:pt x="270962" y="40409"/>
                  </a:cubicBezTo>
                  <a:lnTo>
                    <a:pt x="272533" y="41293"/>
                  </a:lnTo>
                  <a:lnTo>
                    <a:pt x="274122" y="42106"/>
                  </a:lnTo>
                  <a:lnTo>
                    <a:pt x="276108" y="43153"/>
                  </a:lnTo>
                  <a:lnTo>
                    <a:pt x="276180" y="43189"/>
                  </a:lnTo>
                  <a:lnTo>
                    <a:pt x="276180" y="43279"/>
                  </a:lnTo>
                  <a:lnTo>
                    <a:pt x="276180" y="48913"/>
                  </a:lnTo>
                  <a:lnTo>
                    <a:pt x="276180" y="62455"/>
                  </a:lnTo>
                  <a:cubicBezTo>
                    <a:pt x="276199" y="71410"/>
                    <a:pt x="276217" y="80203"/>
                    <a:pt x="276217" y="88798"/>
                  </a:cubicBezTo>
                  <a:cubicBezTo>
                    <a:pt x="276253" y="105969"/>
                    <a:pt x="276361" y="122327"/>
                    <a:pt x="276560" y="137404"/>
                  </a:cubicBezTo>
                  <a:cubicBezTo>
                    <a:pt x="276833" y="155442"/>
                    <a:pt x="277336" y="165142"/>
                    <a:pt x="277923" y="168033"/>
                  </a:cubicBezTo>
                  <a:lnTo>
                    <a:pt x="277923" y="168033"/>
                  </a:lnTo>
                  <a:cubicBezTo>
                    <a:pt x="275117" y="167693"/>
                    <a:pt x="270175" y="167365"/>
                    <a:pt x="262458" y="167069"/>
                  </a:cubicBezTo>
                  <a:lnTo>
                    <a:pt x="242344" y="167069"/>
                  </a:lnTo>
                  <a:cubicBezTo>
                    <a:pt x="239708" y="166672"/>
                    <a:pt x="241225" y="166239"/>
                    <a:pt x="242813" y="165823"/>
                  </a:cubicBezTo>
                  <a:lnTo>
                    <a:pt x="112686" y="165264"/>
                  </a:lnTo>
                  <a:cubicBezTo>
                    <a:pt x="85530" y="165210"/>
                    <a:pt x="58591" y="165119"/>
                    <a:pt x="31923" y="164975"/>
                  </a:cubicBezTo>
                  <a:lnTo>
                    <a:pt x="12332" y="164866"/>
                  </a:lnTo>
                  <a:lnTo>
                    <a:pt x="10093" y="164830"/>
                  </a:lnTo>
                  <a:lnTo>
                    <a:pt x="9515" y="164830"/>
                  </a:lnTo>
                  <a:lnTo>
                    <a:pt x="9515" y="164812"/>
                  </a:lnTo>
                  <a:lnTo>
                    <a:pt x="9533" y="164740"/>
                  </a:lnTo>
                  <a:lnTo>
                    <a:pt x="9570" y="164596"/>
                  </a:lnTo>
                  <a:lnTo>
                    <a:pt x="9660" y="164325"/>
                  </a:lnTo>
                  <a:lnTo>
                    <a:pt x="9804" y="163783"/>
                  </a:lnTo>
                  <a:lnTo>
                    <a:pt x="10003" y="163259"/>
                  </a:lnTo>
                  <a:lnTo>
                    <a:pt x="10183" y="162736"/>
                  </a:lnTo>
                  <a:lnTo>
                    <a:pt x="10418" y="162230"/>
                  </a:lnTo>
                  <a:cubicBezTo>
                    <a:pt x="10490" y="162068"/>
                    <a:pt x="10563" y="161905"/>
                    <a:pt x="10635" y="161725"/>
                  </a:cubicBezTo>
                  <a:lnTo>
                    <a:pt x="11140" y="160750"/>
                  </a:lnTo>
                  <a:cubicBezTo>
                    <a:pt x="11303" y="160407"/>
                    <a:pt x="11465" y="160064"/>
                    <a:pt x="11646" y="159721"/>
                  </a:cubicBezTo>
                  <a:lnTo>
                    <a:pt x="12224" y="158709"/>
                  </a:lnTo>
                  <a:cubicBezTo>
                    <a:pt x="12422" y="158384"/>
                    <a:pt x="12603" y="158041"/>
                    <a:pt x="12802" y="157698"/>
                  </a:cubicBezTo>
                  <a:lnTo>
                    <a:pt x="13433" y="156723"/>
                  </a:lnTo>
                  <a:cubicBezTo>
                    <a:pt x="16846" y="151505"/>
                    <a:pt x="21179" y="146955"/>
                    <a:pt x="26235" y="143290"/>
                  </a:cubicBezTo>
                  <a:cubicBezTo>
                    <a:pt x="30506" y="140137"/>
                    <a:pt x="35351" y="137693"/>
                    <a:pt x="40380" y="135634"/>
                  </a:cubicBezTo>
                  <a:lnTo>
                    <a:pt x="40380" y="135634"/>
                  </a:lnTo>
                  <a:lnTo>
                    <a:pt x="38368" y="136501"/>
                  </a:lnTo>
                  <a:cubicBezTo>
                    <a:pt x="38007" y="136663"/>
                    <a:pt x="37628" y="136808"/>
                    <a:pt x="37267" y="136988"/>
                  </a:cubicBezTo>
                  <a:lnTo>
                    <a:pt x="36184" y="137512"/>
                  </a:lnTo>
                  <a:lnTo>
                    <a:pt x="35100" y="138036"/>
                  </a:lnTo>
                  <a:cubicBezTo>
                    <a:pt x="34739" y="138198"/>
                    <a:pt x="34378" y="138379"/>
                    <a:pt x="34035" y="138559"/>
                  </a:cubicBezTo>
                  <a:lnTo>
                    <a:pt x="31923" y="139697"/>
                  </a:lnTo>
                  <a:cubicBezTo>
                    <a:pt x="31561" y="139877"/>
                    <a:pt x="31218" y="140076"/>
                    <a:pt x="30893" y="140275"/>
                  </a:cubicBezTo>
                  <a:lnTo>
                    <a:pt x="29882" y="140889"/>
                  </a:lnTo>
                  <a:cubicBezTo>
                    <a:pt x="29539" y="141069"/>
                    <a:pt x="29214" y="141286"/>
                    <a:pt x="28871" y="141520"/>
                  </a:cubicBezTo>
                  <a:lnTo>
                    <a:pt x="27896" y="142152"/>
                  </a:lnTo>
                  <a:cubicBezTo>
                    <a:pt x="27553" y="142369"/>
                    <a:pt x="27246" y="142604"/>
                    <a:pt x="26921" y="142839"/>
                  </a:cubicBezTo>
                  <a:lnTo>
                    <a:pt x="25964" y="143525"/>
                  </a:lnTo>
                  <a:cubicBezTo>
                    <a:pt x="20927" y="147298"/>
                    <a:pt x="16485" y="151957"/>
                    <a:pt x="13181" y="157265"/>
                  </a:cubicBezTo>
                  <a:lnTo>
                    <a:pt x="12856" y="157753"/>
                  </a:lnTo>
                  <a:cubicBezTo>
                    <a:pt x="12765" y="157915"/>
                    <a:pt x="12675" y="158096"/>
                    <a:pt x="12567" y="158258"/>
                  </a:cubicBezTo>
                  <a:lnTo>
                    <a:pt x="11989" y="159269"/>
                  </a:lnTo>
                  <a:lnTo>
                    <a:pt x="11718" y="159811"/>
                  </a:lnTo>
                  <a:cubicBezTo>
                    <a:pt x="11610" y="159973"/>
                    <a:pt x="11538" y="160154"/>
                    <a:pt x="11447" y="160334"/>
                  </a:cubicBezTo>
                  <a:lnTo>
                    <a:pt x="10942" y="161382"/>
                  </a:lnTo>
                  <a:lnTo>
                    <a:pt x="10707" y="161815"/>
                  </a:lnTo>
                  <a:lnTo>
                    <a:pt x="10599" y="162050"/>
                  </a:lnTo>
                  <a:lnTo>
                    <a:pt x="10400" y="162537"/>
                  </a:lnTo>
                  <a:lnTo>
                    <a:pt x="10292" y="162790"/>
                  </a:lnTo>
                  <a:lnTo>
                    <a:pt x="10201" y="163043"/>
                  </a:lnTo>
                  <a:lnTo>
                    <a:pt x="10021" y="163548"/>
                  </a:lnTo>
                  <a:cubicBezTo>
                    <a:pt x="9949" y="163711"/>
                    <a:pt x="9895" y="163891"/>
                    <a:pt x="9840" y="164054"/>
                  </a:cubicBezTo>
                  <a:lnTo>
                    <a:pt x="9696" y="164578"/>
                  </a:lnTo>
                  <a:lnTo>
                    <a:pt x="9660" y="164722"/>
                  </a:lnTo>
                  <a:lnTo>
                    <a:pt x="9660" y="164740"/>
                  </a:lnTo>
                  <a:lnTo>
                    <a:pt x="9660" y="164758"/>
                  </a:lnTo>
                  <a:lnTo>
                    <a:pt x="10526" y="164758"/>
                  </a:lnTo>
                  <a:lnTo>
                    <a:pt x="12729" y="164740"/>
                  </a:lnTo>
                  <a:lnTo>
                    <a:pt x="32717" y="164848"/>
                  </a:lnTo>
                  <a:lnTo>
                    <a:pt x="112686" y="165228"/>
                  </a:lnTo>
                  <a:lnTo>
                    <a:pt x="244186" y="165408"/>
                  </a:lnTo>
                  <a:cubicBezTo>
                    <a:pt x="245666" y="164921"/>
                    <a:pt x="245269" y="164487"/>
                    <a:pt x="235645" y="164198"/>
                  </a:cubicBezTo>
                  <a:cubicBezTo>
                    <a:pt x="230892" y="163981"/>
                    <a:pt x="221930" y="163918"/>
                    <a:pt x="211145" y="163918"/>
                  </a:cubicBezTo>
                  <a:cubicBezTo>
                    <a:pt x="196079" y="163918"/>
                    <a:pt x="177455" y="164041"/>
                    <a:pt x="161777" y="164041"/>
                  </a:cubicBezTo>
                  <a:cubicBezTo>
                    <a:pt x="157001" y="164041"/>
                    <a:pt x="152499" y="164030"/>
                    <a:pt x="148454" y="164000"/>
                  </a:cubicBezTo>
                  <a:cubicBezTo>
                    <a:pt x="111584" y="163603"/>
                    <a:pt x="73035" y="163440"/>
                    <a:pt x="34468" y="163314"/>
                  </a:cubicBezTo>
                  <a:lnTo>
                    <a:pt x="20024" y="163278"/>
                  </a:lnTo>
                  <a:lnTo>
                    <a:pt x="12802" y="163241"/>
                  </a:lnTo>
                  <a:lnTo>
                    <a:pt x="11736" y="163241"/>
                  </a:lnTo>
                  <a:cubicBezTo>
                    <a:pt x="11808" y="162934"/>
                    <a:pt x="11935" y="162628"/>
                    <a:pt x="12061" y="162339"/>
                  </a:cubicBezTo>
                  <a:lnTo>
                    <a:pt x="12711" y="161039"/>
                  </a:lnTo>
                  <a:cubicBezTo>
                    <a:pt x="12928" y="160551"/>
                    <a:pt x="13217" y="160082"/>
                    <a:pt x="13470" y="159612"/>
                  </a:cubicBezTo>
                  <a:lnTo>
                    <a:pt x="13867" y="158890"/>
                  </a:lnTo>
                  <a:lnTo>
                    <a:pt x="14047" y="158547"/>
                  </a:lnTo>
                  <a:lnTo>
                    <a:pt x="14282" y="158204"/>
                  </a:lnTo>
                  <a:lnTo>
                    <a:pt x="15149" y="156832"/>
                  </a:lnTo>
                  <a:cubicBezTo>
                    <a:pt x="17604" y="153184"/>
                    <a:pt x="20529" y="149880"/>
                    <a:pt x="23852" y="147009"/>
                  </a:cubicBezTo>
                  <a:lnTo>
                    <a:pt x="24484" y="146468"/>
                  </a:lnTo>
                  <a:cubicBezTo>
                    <a:pt x="24682" y="146287"/>
                    <a:pt x="24899" y="146125"/>
                    <a:pt x="25116" y="145962"/>
                  </a:cubicBezTo>
                  <a:lnTo>
                    <a:pt x="26397" y="144933"/>
                  </a:lnTo>
                  <a:lnTo>
                    <a:pt x="27734" y="143958"/>
                  </a:lnTo>
                  <a:cubicBezTo>
                    <a:pt x="27950" y="143795"/>
                    <a:pt x="28185" y="143633"/>
                    <a:pt x="28402" y="143470"/>
                  </a:cubicBezTo>
                  <a:lnTo>
                    <a:pt x="29088" y="143019"/>
                  </a:lnTo>
                  <a:cubicBezTo>
                    <a:pt x="29557" y="142712"/>
                    <a:pt x="29991" y="142405"/>
                    <a:pt x="30460" y="142116"/>
                  </a:cubicBezTo>
                  <a:lnTo>
                    <a:pt x="31868" y="141286"/>
                  </a:lnTo>
                  <a:lnTo>
                    <a:pt x="32211" y="141069"/>
                  </a:lnTo>
                  <a:lnTo>
                    <a:pt x="32573" y="140870"/>
                  </a:lnTo>
                  <a:lnTo>
                    <a:pt x="33313" y="140473"/>
                  </a:lnTo>
                  <a:lnTo>
                    <a:pt x="34793" y="139679"/>
                  </a:lnTo>
                  <a:cubicBezTo>
                    <a:pt x="38802" y="137638"/>
                    <a:pt x="42973" y="135905"/>
                    <a:pt x="47252" y="134461"/>
                  </a:cubicBezTo>
                  <a:cubicBezTo>
                    <a:pt x="55846" y="131536"/>
                    <a:pt x="64838" y="129477"/>
                    <a:pt x="73866" y="127130"/>
                  </a:cubicBezTo>
                  <a:cubicBezTo>
                    <a:pt x="77134" y="126263"/>
                    <a:pt x="80420" y="125361"/>
                    <a:pt x="83724" y="124368"/>
                  </a:cubicBezTo>
                  <a:cubicBezTo>
                    <a:pt x="87065" y="123356"/>
                    <a:pt x="90351" y="122183"/>
                    <a:pt x="93601" y="120865"/>
                  </a:cubicBezTo>
                  <a:cubicBezTo>
                    <a:pt x="96851" y="119565"/>
                    <a:pt x="100047" y="118102"/>
                    <a:pt x="103152" y="116459"/>
                  </a:cubicBezTo>
                  <a:cubicBezTo>
                    <a:pt x="106294" y="114834"/>
                    <a:pt x="109346" y="113011"/>
                    <a:pt x="112271" y="111024"/>
                  </a:cubicBezTo>
                  <a:cubicBezTo>
                    <a:pt x="115250" y="108984"/>
                    <a:pt x="118066" y="106727"/>
                    <a:pt x="120703" y="104290"/>
                  </a:cubicBezTo>
                  <a:cubicBezTo>
                    <a:pt x="123393" y="101816"/>
                    <a:pt x="125848" y="99090"/>
                    <a:pt x="128033" y="96147"/>
                  </a:cubicBezTo>
                  <a:lnTo>
                    <a:pt x="128448" y="95587"/>
                  </a:lnTo>
                  <a:cubicBezTo>
                    <a:pt x="128575" y="95406"/>
                    <a:pt x="128701" y="95208"/>
                    <a:pt x="128846" y="95027"/>
                  </a:cubicBezTo>
                  <a:lnTo>
                    <a:pt x="129640" y="93853"/>
                  </a:lnTo>
                  <a:cubicBezTo>
                    <a:pt x="129893" y="93474"/>
                    <a:pt x="130146" y="93077"/>
                    <a:pt x="130380" y="92680"/>
                  </a:cubicBezTo>
                  <a:cubicBezTo>
                    <a:pt x="130615" y="92283"/>
                    <a:pt x="130886" y="91903"/>
                    <a:pt x="131103" y="91488"/>
                  </a:cubicBezTo>
                  <a:lnTo>
                    <a:pt x="131789" y="90278"/>
                  </a:lnTo>
                  <a:cubicBezTo>
                    <a:pt x="131897" y="90080"/>
                    <a:pt x="132005" y="89881"/>
                    <a:pt x="132132" y="89665"/>
                  </a:cubicBezTo>
                  <a:lnTo>
                    <a:pt x="132439" y="89051"/>
                  </a:lnTo>
                  <a:lnTo>
                    <a:pt x="133071" y="87787"/>
                  </a:lnTo>
                  <a:cubicBezTo>
                    <a:pt x="133269" y="87371"/>
                    <a:pt x="133450" y="86938"/>
                    <a:pt x="133649" y="86505"/>
                  </a:cubicBezTo>
                  <a:cubicBezTo>
                    <a:pt x="134028" y="85656"/>
                    <a:pt x="134371" y="84789"/>
                    <a:pt x="134714" y="83905"/>
                  </a:cubicBezTo>
                  <a:cubicBezTo>
                    <a:pt x="134894" y="83489"/>
                    <a:pt x="135021" y="83038"/>
                    <a:pt x="135183" y="82587"/>
                  </a:cubicBezTo>
                  <a:lnTo>
                    <a:pt x="135635" y="81251"/>
                  </a:lnTo>
                  <a:lnTo>
                    <a:pt x="136014" y="79896"/>
                  </a:lnTo>
                  <a:cubicBezTo>
                    <a:pt x="136140" y="79445"/>
                    <a:pt x="136267" y="78994"/>
                    <a:pt x="136375" y="78542"/>
                  </a:cubicBezTo>
                  <a:cubicBezTo>
                    <a:pt x="136465" y="78091"/>
                    <a:pt x="136574" y="77639"/>
                    <a:pt x="136682" y="77188"/>
                  </a:cubicBezTo>
                  <a:lnTo>
                    <a:pt x="136953" y="75834"/>
                  </a:lnTo>
                  <a:cubicBezTo>
                    <a:pt x="137278" y="74028"/>
                    <a:pt x="137531" y="72241"/>
                    <a:pt x="137729" y="70507"/>
                  </a:cubicBezTo>
                  <a:cubicBezTo>
                    <a:pt x="137910" y="68756"/>
                    <a:pt x="138072" y="67059"/>
                    <a:pt x="138217" y="65380"/>
                  </a:cubicBezTo>
                  <a:cubicBezTo>
                    <a:pt x="138506" y="62039"/>
                    <a:pt x="138776" y="58843"/>
                    <a:pt x="139318" y="55828"/>
                  </a:cubicBezTo>
                  <a:cubicBezTo>
                    <a:pt x="140365" y="49906"/>
                    <a:pt x="142694" y="44254"/>
                    <a:pt x="146107" y="39307"/>
                  </a:cubicBezTo>
                  <a:cubicBezTo>
                    <a:pt x="149538" y="34306"/>
                    <a:pt x="154015" y="29954"/>
                    <a:pt x="159053" y="26271"/>
                  </a:cubicBezTo>
                  <a:cubicBezTo>
                    <a:pt x="161599" y="24411"/>
                    <a:pt x="164271" y="22714"/>
                    <a:pt x="167034" y="21197"/>
                  </a:cubicBezTo>
                  <a:cubicBezTo>
                    <a:pt x="169814" y="19663"/>
                    <a:pt x="172703" y="18272"/>
                    <a:pt x="175628" y="17027"/>
                  </a:cubicBezTo>
                  <a:cubicBezTo>
                    <a:pt x="176134" y="16810"/>
                    <a:pt x="176639" y="16593"/>
                    <a:pt x="177163" y="16395"/>
                  </a:cubicBezTo>
                  <a:lnTo>
                    <a:pt x="178698" y="15781"/>
                  </a:lnTo>
                  <a:lnTo>
                    <a:pt x="180250" y="15185"/>
                  </a:lnTo>
                  <a:lnTo>
                    <a:pt x="181027" y="14896"/>
                  </a:lnTo>
                  <a:lnTo>
                    <a:pt x="181803" y="14643"/>
                  </a:lnTo>
                  <a:lnTo>
                    <a:pt x="183374" y="14101"/>
                  </a:lnTo>
                  <a:cubicBezTo>
                    <a:pt x="183898" y="13921"/>
                    <a:pt x="184439" y="13758"/>
                    <a:pt x="184963" y="13578"/>
                  </a:cubicBezTo>
                  <a:cubicBezTo>
                    <a:pt x="186028" y="13235"/>
                    <a:pt x="187093" y="12928"/>
                    <a:pt x="188177" y="12603"/>
                  </a:cubicBezTo>
                  <a:cubicBezTo>
                    <a:pt x="190325" y="12007"/>
                    <a:pt x="192492" y="11429"/>
                    <a:pt x="194695" y="10942"/>
                  </a:cubicBezTo>
                  <a:cubicBezTo>
                    <a:pt x="195796" y="10689"/>
                    <a:pt x="196898" y="10454"/>
                    <a:pt x="197999" y="10238"/>
                  </a:cubicBezTo>
                  <a:cubicBezTo>
                    <a:pt x="198559" y="10129"/>
                    <a:pt x="199101" y="10021"/>
                    <a:pt x="199660" y="9913"/>
                  </a:cubicBezTo>
                  <a:lnTo>
                    <a:pt x="200491" y="9768"/>
                  </a:lnTo>
                  <a:cubicBezTo>
                    <a:pt x="200762" y="9714"/>
                    <a:pt x="201014" y="9696"/>
                    <a:pt x="201267" y="9660"/>
                  </a:cubicBezTo>
                  <a:lnTo>
                    <a:pt x="202820" y="9425"/>
                  </a:lnTo>
                  <a:lnTo>
                    <a:pt x="204373" y="9299"/>
                  </a:lnTo>
                  <a:lnTo>
                    <a:pt x="205149" y="9245"/>
                  </a:lnTo>
                  <a:lnTo>
                    <a:pt x="205944" y="9226"/>
                  </a:lnTo>
                  <a:cubicBezTo>
                    <a:pt x="206467" y="9226"/>
                    <a:pt x="206991" y="9208"/>
                    <a:pt x="207515" y="9208"/>
                  </a:cubicBezTo>
                  <a:close/>
                  <a:moveTo>
                    <a:pt x="207641" y="0"/>
                  </a:moveTo>
                  <a:cubicBezTo>
                    <a:pt x="206973" y="0"/>
                    <a:pt x="206305" y="18"/>
                    <a:pt x="205637" y="18"/>
                  </a:cubicBezTo>
                  <a:cubicBezTo>
                    <a:pt x="205312" y="36"/>
                    <a:pt x="204969" y="18"/>
                    <a:pt x="204626" y="54"/>
                  </a:cubicBezTo>
                  <a:lnTo>
                    <a:pt x="203633" y="126"/>
                  </a:lnTo>
                  <a:lnTo>
                    <a:pt x="202639" y="199"/>
                  </a:lnTo>
                  <a:cubicBezTo>
                    <a:pt x="202296" y="235"/>
                    <a:pt x="201971" y="235"/>
                    <a:pt x="201646" y="289"/>
                  </a:cubicBezTo>
                  <a:cubicBezTo>
                    <a:pt x="200328" y="488"/>
                    <a:pt x="198956" y="650"/>
                    <a:pt x="197764" y="903"/>
                  </a:cubicBezTo>
                  <a:cubicBezTo>
                    <a:pt x="196537" y="1119"/>
                    <a:pt x="195327" y="1372"/>
                    <a:pt x="194099" y="1625"/>
                  </a:cubicBezTo>
                  <a:cubicBezTo>
                    <a:pt x="193485" y="1751"/>
                    <a:pt x="192889" y="1896"/>
                    <a:pt x="192275" y="2022"/>
                  </a:cubicBezTo>
                  <a:cubicBezTo>
                    <a:pt x="191662" y="2167"/>
                    <a:pt x="191066" y="2293"/>
                    <a:pt x="190452" y="2456"/>
                  </a:cubicBezTo>
                  <a:lnTo>
                    <a:pt x="188646" y="2907"/>
                  </a:lnTo>
                  <a:lnTo>
                    <a:pt x="186841" y="3394"/>
                  </a:lnTo>
                  <a:lnTo>
                    <a:pt x="185938" y="3629"/>
                  </a:lnTo>
                  <a:lnTo>
                    <a:pt x="185035" y="3900"/>
                  </a:lnTo>
                  <a:lnTo>
                    <a:pt x="183248" y="4424"/>
                  </a:lnTo>
                  <a:lnTo>
                    <a:pt x="181460" y="4983"/>
                  </a:lnTo>
                  <a:lnTo>
                    <a:pt x="180575" y="5272"/>
                  </a:lnTo>
                  <a:lnTo>
                    <a:pt x="179691" y="5579"/>
                  </a:lnTo>
                  <a:lnTo>
                    <a:pt x="177921" y="6175"/>
                  </a:lnTo>
                  <a:lnTo>
                    <a:pt x="176170" y="6825"/>
                  </a:lnTo>
                  <a:lnTo>
                    <a:pt x="175285" y="7150"/>
                  </a:lnTo>
                  <a:lnTo>
                    <a:pt x="174418" y="7493"/>
                  </a:lnTo>
                  <a:lnTo>
                    <a:pt x="172685" y="8197"/>
                  </a:lnTo>
                  <a:lnTo>
                    <a:pt x="170952" y="8938"/>
                  </a:lnTo>
                  <a:lnTo>
                    <a:pt x="170085" y="9299"/>
                  </a:lnTo>
                  <a:lnTo>
                    <a:pt x="169236" y="9696"/>
                  </a:lnTo>
                  <a:lnTo>
                    <a:pt x="167521" y="10472"/>
                  </a:lnTo>
                  <a:lnTo>
                    <a:pt x="165842" y="11303"/>
                  </a:lnTo>
                  <a:lnTo>
                    <a:pt x="164993" y="11718"/>
                  </a:lnTo>
                  <a:lnTo>
                    <a:pt x="164163" y="12170"/>
                  </a:lnTo>
                  <a:lnTo>
                    <a:pt x="162502" y="13072"/>
                  </a:lnTo>
                  <a:lnTo>
                    <a:pt x="160859" y="13993"/>
                  </a:lnTo>
                  <a:lnTo>
                    <a:pt x="160028" y="14463"/>
                  </a:lnTo>
                  <a:lnTo>
                    <a:pt x="159234" y="14950"/>
                  </a:lnTo>
                  <a:lnTo>
                    <a:pt x="157608" y="15943"/>
                  </a:lnTo>
                  <a:lnTo>
                    <a:pt x="156038" y="16990"/>
                  </a:lnTo>
                  <a:lnTo>
                    <a:pt x="155243" y="17514"/>
                  </a:lnTo>
                  <a:lnTo>
                    <a:pt x="154467" y="18074"/>
                  </a:lnTo>
                  <a:lnTo>
                    <a:pt x="152914" y="19175"/>
                  </a:lnTo>
                  <a:lnTo>
                    <a:pt x="151397" y="20331"/>
                  </a:lnTo>
                  <a:cubicBezTo>
                    <a:pt x="151145" y="20529"/>
                    <a:pt x="150892" y="20728"/>
                    <a:pt x="150657" y="20927"/>
                  </a:cubicBezTo>
                  <a:lnTo>
                    <a:pt x="149917" y="21540"/>
                  </a:lnTo>
                  <a:cubicBezTo>
                    <a:pt x="147931" y="23165"/>
                    <a:pt x="146053" y="24899"/>
                    <a:pt x="144265" y="26759"/>
                  </a:cubicBezTo>
                  <a:cubicBezTo>
                    <a:pt x="143399" y="27697"/>
                    <a:pt x="142514" y="28618"/>
                    <a:pt x="141701" y="29629"/>
                  </a:cubicBezTo>
                  <a:lnTo>
                    <a:pt x="141069" y="30370"/>
                  </a:lnTo>
                  <a:lnTo>
                    <a:pt x="140762" y="30749"/>
                  </a:lnTo>
                  <a:lnTo>
                    <a:pt x="140474" y="31128"/>
                  </a:lnTo>
                  <a:lnTo>
                    <a:pt x="139282" y="32681"/>
                  </a:lnTo>
                  <a:cubicBezTo>
                    <a:pt x="137747" y="34775"/>
                    <a:pt x="136375" y="36996"/>
                    <a:pt x="135147" y="39307"/>
                  </a:cubicBezTo>
                  <a:lnTo>
                    <a:pt x="134696" y="40156"/>
                  </a:lnTo>
                  <a:cubicBezTo>
                    <a:pt x="134551" y="40445"/>
                    <a:pt x="134425" y="40752"/>
                    <a:pt x="134280" y="41041"/>
                  </a:cubicBezTo>
                  <a:lnTo>
                    <a:pt x="133450" y="42828"/>
                  </a:lnTo>
                  <a:cubicBezTo>
                    <a:pt x="133197" y="43424"/>
                    <a:pt x="132962" y="44038"/>
                    <a:pt x="132728" y="44634"/>
                  </a:cubicBezTo>
                  <a:lnTo>
                    <a:pt x="132367" y="45536"/>
                  </a:lnTo>
                  <a:cubicBezTo>
                    <a:pt x="132258" y="45843"/>
                    <a:pt x="132150" y="46150"/>
                    <a:pt x="132042" y="46475"/>
                  </a:cubicBezTo>
                  <a:lnTo>
                    <a:pt x="131428" y="48335"/>
                  </a:lnTo>
                  <a:cubicBezTo>
                    <a:pt x="131247" y="48949"/>
                    <a:pt x="131085" y="49581"/>
                    <a:pt x="130922" y="50213"/>
                  </a:cubicBezTo>
                  <a:lnTo>
                    <a:pt x="130669" y="51152"/>
                  </a:lnTo>
                  <a:cubicBezTo>
                    <a:pt x="130579" y="51477"/>
                    <a:pt x="130507" y="51802"/>
                    <a:pt x="130435" y="52109"/>
                  </a:cubicBezTo>
                  <a:lnTo>
                    <a:pt x="130236" y="53066"/>
                  </a:lnTo>
                  <a:lnTo>
                    <a:pt x="130055" y="54023"/>
                  </a:lnTo>
                  <a:cubicBezTo>
                    <a:pt x="129604" y="56550"/>
                    <a:pt x="129297" y="59042"/>
                    <a:pt x="129080" y="61462"/>
                  </a:cubicBezTo>
                  <a:cubicBezTo>
                    <a:pt x="128629" y="66319"/>
                    <a:pt x="128340" y="70905"/>
                    <a:pt x="127455" y="75112"/>
                  </a:cubicBezTo>
                  <a:cubicBezTo>
                    <a:pt x="126571" y="79301"/>
                    <a:pt x="125000" y="83291"/>
                    <a:pt x="122833" y="86956"/>
                  </a:cubicBezTo>
                  <a:cubicBezTo>
                    <a:pt x="120576" y="90676"/>
                    <a:pt x="117832" y="94052"/>
                    <a:pt x="114672" y="97031"/>
                  </a:cubicBezTo>
                  <a:cubicBezTo>
                    <a:pt x="113065" y="98548"/>
                    <a:pt x="111386" y="99992"/>
                    <a:pt x="109616" y="101328"/>
                  </a:cubicBezTo>
                  <a:cubicBezTo>
                    <a:pt x="109183" y="101653"/>
                    <a:pt x="108732" y="101997"/>
                    <a:pt x="108280" y="102322"/>
                  </a:cubicBezTo>
                  <a:lnTo>
                    <a:pt x="106926" y="103297"/>
                  </a:lnTo>
                  <a:lnTo>
                    <a:pt x="105536" y="104217"/>
                  </a:lnTo>
                  <a:cubicBezTo>
                    <a:pt x="105084" y="104542"/>
                    <a:pt x="104597" y="104831"/>
                    <a:pt x="104127" y="105120"/>
                  </a:cubicBezTo>
                  <a:cubicBezTo>
                    <a:pt x="102232" y="106312"/>
                    <a:pt x="100282" y="107449"/>
                    <a:pt x="98277" y="108479"/>
                  </a:cubicBezTo>
                  <a:cubicBezTo>
                    <a:pt x="96255" y="109526"/>
                    <a:pt x="94215" y="110483"/>
                    <a:pt x="92138" y="111404"/>
                  </a:cubicBezTo>
                  <a:cubicBezTo>
                    <a:pt x="90062" y="112306"/>
                    <a:pt x="87949" y="113137"/>
                    <a:pt x="85801" y="113913"/>
                  </a:cubicBezTo>
                  <a:lnTo>
                    <a:pt x="85006" y="114202"/>
                  </a:lnTo>
                  <a:lnTo>
                    <a:pt x="84194" y="114491"/>
                  </a:lnTo>
                  <a:cubicBezTo>
                    <a:pt x="83652" y="114672"/>
                    <a:pt x="83111" y="114852"/>
                    <a:pt x="82569" y="115033"/>
                  </a:cubicBezTo>
                  <a:lnTo>
                    <a:pt x="80944" y="115556"/>
                  </a:lnTo>
                  <a:lnTo>
                    <a:pt x="79283" y="116062"/>
                  </a:lnTo>
                  <a:cubicBezTo>
                    <a:pt x="74859" y="117398"/>
                    <a:pt x="70327" y="118590"/>
                    <a:pt x="65759" y="119781"/>
                  </a:cubicBezTo>
                  <a:cubicBezTo>
                    <a:pt x="61191" y="120991"/>
                    <a:pt x="56569" y="122183"/>
                    <a:pt x="51928" y="123555"/>
                  </a:cubicBezTo>
                  <a:cubicBezTo>
                    <a:pt x="47234" y="124909"/>
                    <a:pt x="42612" y="126516"/>
                    <a:pt x="38098" y="128358"/>
                  </a:cubicBezTo>
                  <a:cubicBezTo>
                    <a:pt x="37520" y="128575"/>
                    <a:pt x="36960" y="128845"/>
                    <a:pt x="36382" y="129098"/>
                  </a:cubicBezTo>
                  <a:lnTo>
                    <a:pt x="34685" y="129838"/>
                  </a:lnTo>
                  <a:lnTo>
                    <a:pt x="34270" y="130037"/>
                  </a:lnTo>
                  <a:lnTo>
                    <a:pt x="33836" y="130236"/>
                  </a:lnTo>
                  <a:lnTo>
                    <a:pt x="33006" y="130651"/>
                  </a:lnTo>
                  <a:lnTo>
                    <a:pt x="31327" y="131463"/>
                  </a:lnTo>
                  <a:cubicBezTo>
                    <a:pt x="31038" y="131608"/>
                    <a:pt x="30767" y="131752"/>
                    <a:pt x="30496" y="131897"/>
                  </a:cubicBezTo>
                  <a:lnTo>
                    <a:pt x="29666" y="132348"/>
                  </a:lnTo>
                  <a:lnTo>
                    <a:pt x="28022" y="133251"/>
                  </a:lnTo>
                  <a:cubicBezTo>
                    <a:pt x="27481" y="133558"/>
                    <a:pt x="26921" y="133901"/>
                    <a:pt x="26379" y="134226"/>
                  </a:cubicBezTo>
                  <a:lnTo>
                    <a:pt x="25567" y="134732"/>
                  </a:lnTo>
                  <a:cubicBezTo>
                    <a:pt x="25296" y="134894"/>
                    <a:pt x="25025" y="135093"/>
                    <a:pt x="24754" y="135255"/>
                  </a:cubicBezTo>
                  <a:lnTo>
                    <a:pt x="23184" y="136338"/>
                  </a:lnTo>
                  <a:lnTo>
                    <a:pt x="21631" y="137458"/>
                  </a:lnTo>
                  <a:cubicBezTo>
                    <a:pt x="21125" y="137819"/>
                    <a:pt x="20620" y="138234"/>
                    <a:pt x="20132" y="138632"/>
                  </a:cubicBezTo>
                  <a:lnTo>
                    <a:pt x="19392" y="139227"/>
                  </a:lnTo>
                  <a:cubicBezTo>
                    <a:pt x="19139" y="139426"/>
                    <a:pt x="18868" y="139625"/>
                    <a:pt x="18652" y="139841"/>
                  </a:cubicBezTo>
                  <a:lnTo>
                    <a:pt x="17207" y="141123"/>
                  </a:lnTo>
                  <a:lnTo>
                    <a:pt x="16864" y="141430"/>
                  </a:lnTo>
                  <a:lnTo>
                    <a:pt x="16503" y="141773"/>
                  </a:lnTo>
                  <a:lnTo>
                    <a:pt x="15817" y="142423"/>
                  </a:lnTo>
                  <a:cubicBezTo>
                    <a:pt x="14878" y="143290"/>
                    <a:pt x="14029" y="144229"/>
                    <a:pt x="13145" y="145168"/>
                  </a:cubicBezTo>
                  <a:cubicBezTo>
                    <a:pt x="9714" y="148977"/>
                    <a:pt x="6699" y="153202"/>
                    <a:pt x="4460" y="157951"/>
                  </a:cubicBezTo>
                  <a:lnTo>
                    <a:pt x="4243" y="158403"/>
                  </a:lnTo>
                  <a:lnTo>
                    <a:pt x="4135" y="158637"/>
                  </a:lnTo>
                  <a:cubicBezTo>
                    <a:pt x="4081" y="158746"/>
                    <a:pt x="4044" y="158818"/>
                    <a:pt x="3990" y="158944"/>
                  </a:cubicBezTo>
                  <a:cubicBezTo>
                    <a:pt x="3774" y="159468"/>
                    <a:pt x="3593" y="159973"/>
                    <a:pt x="3394" y="160497"/>
                  </a:cubicBezTo>
                  <a:lnTo>
                    <a:pt x="2799" y="162032"/>
                  </a:lnTo>
                  <a:lnTo>
                    <a:pt x="2510" y="162808"/>
                  </a:lnTo>
                  <a:cubicBezTo>
                    <a:pt x="2401" y="163061"/>
                    <a:pt x="2311" y="163314"/>
                    <a:pt x="2239" y="163566"/>
                  </a:cubicBezTo>
                  <a:lnTo>
                    <a:pt x="1372" y="166618"/>
                  </a:lnTo>
                  <a:lnTo>
                    <a:pt x="1156" y="167376"/>
                  </a:lnTo>
                  <a:lnTo>
                    <a:pt x="939" y="168153"/>
                  </a:lnTo>
                  <a:lnTo>
                    <a:pt x="524" y="169705"/>
                  </a:lnTo>
                  <a:lnTo>
                    <a:pt x="90" y="171276"/>
                  </a:lnTo>
                  <a:lnTo>
                    <a:pt x="36" y="171457"/>
                  </a:lnTo>
                  <a:cubicBezTo>
                    <a:pt x="36" y="171529"/>
                    <a:pt x="0" y="171601"/>
                    <a:pt x="0" y="171637"/>
                  </a:cubicBezTo>
                  <a:lnTo>
                    <a:pt x="397" y="171673"/>
                  </a:lnTo>
                  <a:lnTo>
                    <a:pt x="1156" y="171710"/>
                  </a:lnTo>
                  <a:lnTo>
                    <a:pt x="4261" y="171908"/>
                  </a:lnTo>
                  <a:lnTo>
                    <a:pt x="5814" y="171998"/>
                  </a:lnTo>
                  <a:cubicBezTo>
                    <a:pt x="6049" y="172016"/>
                    <a:pt x="6356" y="172016"/>
                    <a:pt x="6626" y="172016"/>
                  </a:cubicBezTo>
                  <a:lnTo>
                    <a:pt x="10833" y="172016"/>
                  </a:lnTo>
                  <a:lnTo>
                    <a:pt x="40210" y="172053"/>
                  </a:lnTo>
                  <a:lnTo>
                    <a:pt x="97501" y="172107"/>
                  </a:lnTo>
                  <a:lnTo>
                    <a:pt x="24375" y="171836"/>
                  </a:lnTo>
                  <a:lnTo>
                    <a:pt x="15347" y="171818"/>
                  </a:lnTo>
                  <a:lnTo>
                    <a:pt x="9263" y="171800"/>
                  </a:lnTo>
                  <a:lnTo>
                    <a:pt x="6139" y="171800"/>
                  </a:lnTo>
                  <a:lnTo>
                    <a:pt x="5164" y="171746"/>
                  </a:lnTo>
                  <a:lnTo>
                    <a:pt x="1300" y="171529"/>
                  </a:lnTo>
                  <a:lnTo>
                    <a:pt x="343" y="171475"/>
                  </a:lnTo>
                  <a:lnTo>
                    <a:pt x="217" y="171475"/>
                  </a:lnTo>
                  <a:cubicBezTo>
                    <a:pt x="163" y="171475"/>
                    <a:pt x="217" y="171403"/>
                    <a:pt x="217" y="171366"/>
                  </a:cubicBezTo>
                  <a:lnTo>
                    <a:pt x="289" y="171132"/>
                  </a:lnTo>
                  <a:lnTo>
                    <a:pt x="415" y="170644"/>
                  </a:lnTo>
                  <a:lnTo>
                    <a:pt x="957" y="168712"/>
                  </a:lnTo>
                  <a:cubicBezTo>
                    <a:pt x="1300" y="167394"/>
                    <a:pt x="1661" y="166148"/>
                    <a:pt x="2022" y="164885"/>
                  </a:cubicBezTo>
                  <a:lnTo>
                    <a:pt x="2293" y="163946"/>
                  </a:lnTo>
                  <a:lnTo>
                    <a:pt x="2438" y="163476"/>
                  </a:lnTo>
                  <a:cubicBezTo>
                    <a:pt x="2456" y="163404"/>
                    <a:pt x="2474" y="163332"/>
                    <a:pt x="2510" y="163241"/>
                  </a:cubicBezTo>
                  <a:lnTo>
                    <a:pt x="2600" y="163007"/>
                  </a:lnTo>
                  <a:lnTo>
                    <a:pt x="3340" y="161093"/>
                  </a:lnTo>
                  <a:lnTo>
                    <a:pt x="4063" y="159179"/>
                  </a:lnTo>
                  <a:cubicBezTo>
                    <a:pt x="4099" y="159107"/>
                    <a:pt x="4135" y="159016"/>
                    <a:pt x="4171" y="158944"/>
                  </a:cubicBezTo>
                  <a:lnTo>
                    <a:pt x="4261" y="158764"/>
                  </a:lnTo>
                  <a:lnTo>
                    <a:pt x="4406" y="158457"/>
                  </a:lnTo>
                  <a:lnTo>
                    <a:pt x="4676" y="157897"/>
                  </a:lnTo>
                  <a:cubicBezTo>
                    <a:pt x="6121" y="154954"/>
                    <a:pt x="7818" y="152155"/>
                    <a:pt x="9786" y="149537"/>
                  </a:cubicBezTo>
                  <a:cubicBezTo>
                    <a:pt x="11718" y="146955"/>
                    <a:pt x="13885" y="144536"/>
                    <a:pt x="16214" y="142315"/>
                  </a:cubicBezTo>
                  <a:cubicBezTo>
                    <a:pt x="18543" y="140094"/>
                    <a:pt x="21053" y="138072"/>
                    <a:pt x="23689" y="136230"/>
                  </a:cubicBezTo>
                  <a:cubicBezTo>
                    <a:pt x="24357" y="135797"/>
                    <a:pt x="25025" y="135345"/>
                    <a:pt x="25693" y="134912"/>
                  </a:cubicBezTo>
                  <a:lnTo>
                    <a:pt x="27770" y="133648"/>
                  </a:lnTo>
                  <a:cubicBezTo>
                    <a:pt x="28456" y="133269"/>
                    <a:pt x="29142" y="132908"/>
                    <a:pt x="29846" y="132529"/>
                  </a:cubicBezTo>
                  <a:lnTo>
                    <a:pt x="30875" y="131969"/>
                  </a:lnTo>
                  <a:cubicBezTo>
                    <a:pt x="31236" y="131770"/>
                    <a:pt x="31579" y="131608"/>
                    <a:pt x="31941" y="131445"/>
                  </a:cubicBezTo>
                  <a:lnTo>
                    <a:pt x="34053" y="130398"/>
                  </a:lnTo>
                  <a:cubicBezTo>
                    <a:pt x="34757" y="130073"/>
                    <a:pt x="35480" y="129766"/>
                    <a:pt x="36202" y="129441"/>
                  </a:cubicBezTo>
                  <a:cubicBezTo>
                    <a:pt x="37628" y="128791"/>
                    <a:pt x="39073" y="128250"/>
                    <a:pt x="40517" y="127672"/>
                  </a:cubicBezTo>
                  <a:cubicBezTo>
                    <a:pt x="40878" y="127527"/>
                    <a:pt x="41239" y="127383"/>
                    <a:pt x="41600" y="127256"/>
                  </a:cubicBezTo>
                  <a:lnTo>
                    <a:pt x="42684" y="126859"/>
                  </a:lnTo>
                  <a:lnTo>
                    <a:pt x="43785" y="126462"/>
                  </a:lnTo>
                  <a:lnTo>
                    <a:pt x="44327" y="126263"/>
                  </a:lnTo>
                  <a:lnTo>
                    <a:pt x="44887" y="126083"/>
                  </a:lnTo>
                  <a:cubicBezTo>
                    <a:pt x="46331" y="125595"/>
                    <a:pt x="47794" y="125090"/>
                    <a:pt x="49256" y="124656"/>
                  </a:cubicBezTo>
                  <a:cubicBezTo>
                    <a:pt x="52181" y="123736"/>
                    <a:pt x="55106" y="122923"/>
                    <a:pt x="58031" y="122129"/>
                  </a:cubicBezTo>
                  <a:cubicBezTo>
                    <a:pt x="63863" y="120558"/>
                    <a:pt x="69677" y="119113"/>
                    <a:pt x="75365" y="117524"/>
                  </a:cubicBezTo>
                  <a:cubicBezTo>
                    <a:pt x="76773" y="117127"/>
                    <a:pt x="78181" y="116712"/>
                    <a:pt x="79590" y="116279"/>
                  </a:cubicBezTo>
                  <a:cubicBezTo>
                    <a:pt x="81016" y="115863"/>
                    <a:pt x="82388" y="115430"/>
                    <a:pt x="83761" y="114961"/>
                  </a:cubicBezTo>
                  <a:cubicBezTo>
                    <a:pt x="86505" y="114040"/>
                    <a:pt x="89213" y="113011"/>
                    <a:pt x="91868" y="111855"/>
                  </a:cubicBezTo>
                  <a:cubicBezTo>
                    <a:pt x="97176" y="109616"/>
                    <a:pt x="102250" y="106854"/>
                    <a:pt x="107016" y="103640"/>
                  </a:cubicBezTo>
                  <a:cubicBezTo>
                    <a:pt x="111711" y="100408"/>
                    <a:pt x="116008" y="96616"/>
                    <a:pt x="119511" y="92283"/>
                  </a:cubicBezTo>
                  <a:cubicBezTo>
                    <a:pt x="121262" y="90134"/>
                    <a:pt x="122815" y="87805"/>
                    <a:pt x="124115" y="85367"/>
                  </a:cubicBezTo>
                  <a:cubicBezTo>
                    <a:pt x="125397" y="82930"/>
                    <a:pt x="126426" y="80366"/>
                    <a:pt x="127167" y="77712"/>
                  </a:cubicBezTo>
                  <a:cubicBezTo>
                    <a:pt x="127925" y="75076"/>
                    <a:pt x="128358" y="72295"/>
                    <a:pt x="128683" y="69370"/>
                  </a:cubicBezTo>
                  <a:cubicBezTo>
                    <a:pt x="129008" y="66445"/>
                    <a:pt x="129207" y="63412"/>
                    <a:pt x="129532" y="60252"/>
                  </a:cubicBezTo>
                  <a:cubicBezTo>
                    <a:pt x="129694" y="58663"/>
                    <a:pt x="129875" y="57074"/>
                    <a:pt x="130146" y="55449"/>
                  </a:cubicBezTo>
                  <a:cubicBezTo>
                    <a:pt x="130200" y="55052"/>
                    <a:pt x="130272" y="54637"/>
                    <a:pt x="130344" y="54239"/>
                  </a:cubicBezTo>
                  <a:lnTo>
                    <a:pt x="130579" y="53011"/>
                  </a:lnTo>
                  <a:cubicBezTo>
                    <a:pt x="130760" y="52199"/>
                    <a:pt x="130922" y="51368"/>
                    <a:pt x="131139" y="50556"/>
                  </a:cubicBezTo>
                  <a:lnTo>
                    <a:pt x="131482" y="49382"/>
                  </a:lnTo>
                  <a:cubicBezTo>
                    <a:pt x="131590" y="48967"/>
                    <a:pt x="131680" y="48570"/>
                    <a:pt x="131825" y="48173"/>
                  </a:cubicBezTo>
                  <a:lnTo>
                    <a:pt x="132619" y="45771"/>
                  </a:lnTo>
                  <a:lnTo>
                    <a:pt x="133540" y="43424"/>
                  </a:lnTo>
                  <a:cubicBezTo>
                    <a:pt x="133685" y="43027"/>
                    <a:pt x="133883" y="42648"/>
                    <a:pt x="134046" y="42268"/>
                  </a:cubicBezTo>
                  <a:lnTo>
                    <a:pt x="134587" y="41113"/>
                  </a:lnTo>
                  <a:lnTo>
                    <a:pt x="134587" y="41113"/>
                  </a:lnTo>
                  <a:cubicBezTo>
                    <a:pt x="134450" y="41577"/>
                    <a:pt x="134116" y="42502"/>
                    <a:pt x="134207" y="42502"/>
                  </a:cubicBezTo>
                  <a:cubicBezTo>
                    <a:pt x="134272" y="42502"/>
                    <a:pt x="134552" y="42032"/>
                    <a:pt x="135274" y="40589"/>
                  </a:cubicBezTo>
                  <a:lnTo>
                    <a:pt x="135274" y="40589"/>
                  </a:lnTo>
                  <a:cubicBezTo>
                    <a:pt x="133793" y="43641"/>
                    <a:pt x="132619" y="46836"/>
                    <a:pt x="131771" y="50123"/>
                  </a:cubicBezTo>
                  <a:lnTo>
                    <a:pt x="131446" y="51350"/>
                  </a:lnTo>
                  <a:cubicBezTo>
                    <a:pt x="131337" y="51748"/>
                    <a:pt x="131265" y="52163"/>
                    <a:pt x="131175" y="52578"/>
                  </a:cubicBezTo>
                  <a:lnTo>
                    <a:pt x="131049" y="53210"/>
                  </a:lnTo>
                  <a:lnTo>
                    <a:pt x="130940" y="53824"/>
                  </a:lnTo>
                  <a:cubicBezTo>
                    <a:pt x="130868" y="54221"/>
                    <a:pt x="130778" y="54637"/>
                    <a:pt x="130724" y="55052"/>
                  </a:cubicBezTo>
                  <a:cubicBezTo>
                    <a:pt x="130471" y="56695"/>
                    <a:pt x="130272" y="58302"/>
                    <a:pt x="130110" y="59909"/>
                  </a:cubicBezTo>
                  <a:cubicBezTo>
                    <a:pt x="129785" y="63105"/>
                    <a:pt x="129586" y="66210"/>
                    <a:pt x="129279" y="69189"/>
                  </a:cubicBezTo>
                  <a:cubicBezTo>
                    <a:pt x="129117" y="70688"/>
                    <a:pt x="128936" y="72169"/>
                    <a:pt x="128701" y="73595"/>
                  </a:cubicBezTo>
                  <a:cubicBezTo>
                    <a:pt x="128467" y="75021"/>
                    <a:pt x="128160" y="76412"/>
                    <a:pt x="127780" y="77802"/>
                  </a:cubicBezTo>
                  <a:cubicBezTo>
                    <a:pt x="127022" y="80528"/>
                    <a:pt x="125993" y="83183"/>
                    <a:pt x="124657" y="85692"/>
                  </a:cubicBezTo>
                  <a:cubicBezTo>
                    <a:pt x="123321" y="88220"/>
                    <a:pt x="121732" y="90621"/>
                    <a:pt x="119926" y="92824"/>
                  </a:cubicBezTo>
                  <a:cubicBezTo>
                    <a:pt x="118103" y="95081"/>
                    <a:pt x="116098" y="97158"/>
                    <a:pt x="113932" y="99090"/>
                  </a:cubicBezTo>
                  <a:cubicBezTo>
                    <a:pt x="111747" y="101022"/>
                    <a:pt x="109436" y="102809"/>
                    <a:pt x="107016" y="104434"/>
                  </a:cubicBezTo>
                  <a:cubicBezTo>
                    <a:pt x="102123" y="107720"/>
                    <a:pt x="96905" y="110501"/>
                    <a:pt x="91470" y="112758"/>
                  </a:cubicBezTo>
                  <a:cubicBezTo>
                    <a:pt x="88744" y="113913"/>
                    <a:pt x="85963" y="114942"/>
                    <a:pt x="83147" y="115863"/>
                  </a:cubicBezTo>
                  <a:cubicBezTo>
                    <a:pt x="80348" y="116766"/>
                    <a:pt x="77441" y="117597"/>
                    <a:pt x="74552" y="118409"/>
                  </a:cubicBezTo>
                  <a:cubicBezTo>
                    <a:pt x="68738" y="119998"/>
                    <a:pt x="62834" y="121424"/>
                    <a:pt x="56894" y="123049"/>
                  </a:cubicBezTo>
                  <a:lnTo>
                    <a:pt x="54673" y="123663"/>
                  </a:lnTo>
                  <a:lnTo>
                    <a:pt x="52452" y="124295"/>
                  </a:lnTo>
                  <a:lnTo>
                    <a:pt x="51332" y="124620"/>
                  </a:lnTo>
                  <a:lnTo>
                    <a:pt x="50231" y="124963"/>
                  </a:lnTo>
                  <a:lnTo>
                    <a:pt x="47992" y="125631"/>
                  </a:lnTo>
                  <a:lnTo>
                    <a:pt x="45771" y="126372"/>
                  </a:lnTo>
                  <a:lnTo>
                    <a:pt x="44670" y="126733"/>
                  </a:lnTo>
                  <a:cubicBezTo>
                    <a:pt x="44309" y="126859"/>
                    <a:pt x="43930" y="127004"/>
                    <a:pt x="43568" y="127130"/>
                  </a:cubicBezTo>
                  <a:lnTo>
                    <a:pt x="41366" y="127925"/>
                  </a:lnTo>
                  <a:cubicBezTo>
                    <a:pt x="40625" y="128195"/>
                    <a:pt x="39903" y="128502"/>
                    <a:pt x="39163" y="128791"/>
                  </a:cubicBezTo>
                  <a:lnTo>
                    <a:pt x="38061" y="129225"/>
                  </a:lnTo>
                  <a:cubicBezTo>
                    <a:pt x="37700" y="129369"/>
                    <a:pt x="37339" y="129531"/>
                    <a:pt x="36978" y="129694"/>
                  </a:cubicBezTo>
                  <a:lnTo>
                    <a:pt x="34811" y="130633"/>
                  </a:lnTo>
                  <a:cubicBezTo>
                    <a:pt x="34089" y="130958"/>
                    <a:pt x="33385" y="131319"/>
                    <a:pt x="32663" y="131662"/>
                  </a:cubicBezTo>
                  <a:cubicBezTo>
                    <a:pt x="31959" y="132005"/>
                    <a:pt x="31236" y="132348"/>
                    <a:pt x="30550" y="132727"/>
                  </a:cubicBezTo>
                  <a:lnTo>
                    <a:pt x="28438" y="133865"/>
                  </a:lnTo>
                  <a:cubicBezTo>
                    <a:pt x="28095" y="134045"/>
                    <a:pt x="27752" y="134262"/>
                    <a:pt x="27391" y="134479"/>
                  </a:cubicBezTo>
                  <a:lnTo>
                    <a:pt x="26361" y="135093"/>
                  </a:lnTo>
                  <a:lnTo>
                    <a:pt x="25838" y="135418"/>
                  </a:lnTo>
                  <a:lnTo>
                    <a:pt x="25332" y="135761"/>
                  </a:lnTo>
                  <a:lnTo>
                    <a:pt x="24321" y="136429"/>
                  </a:lnTo>
                  <a:cubicBezTo>
                    <a:pt x="23635" y="136862"/>
                    <a:pt x="22985" y="137368"/>
                    <a:pt x="22335" y="137837"/>
                  </a:cubicBezTo>
                  <a:cubicBezTo>
                    <a:pt x="19735" y="139751"/>
                    <a:pt x="17279" y="141882"/>
                    <a:pt x="15004" y="144193"/>
                  </a:cubicBezTo>
                  <a:cubicBezTo>
                    <a:pt x="14445" y="144789"/>
                    <a:pt x="13885" y="145366"/>
                    <a:pt x="13343" y="145980"/>
                  </a:cubicBezTo>
                  <a:lnTo>
                    <a:pt x="11736" y="147822"/>
                  </a:lnTo>
                  <a:lnTo>
                    <a:pt x="10220" y="149754"/>
                  </a:lnTo>
                  <a:cubicBezTo>
                    <a:pt x="9732" y="150386"/>
                    <a:pt x="9263" y="151072"/>
                    <a:pt x="8793" y="151740"/>
                  </a:cubicBezTo>
                  <a:cubicBezTo>
                    <a:pt x="7872" y="153094"/>
                    <a:pt x="6988" y="154484"/>
                    <a:pt x="6211" y="155947"/>
                  </a:cubicBezTo>
                  <a:lnTo>
                    <a:pt x="5904" y="156489"/>
                  </a:lnTo>
                  <a:lnTo>
                    <a:pt x="5760" y="156759"/>
                  </a:lnTo>
                  <a:lnTo>
                    <a:pt x="5615" y="157030"/>
                  </a:lnTo>
                  <a:lnTo>
                    <a:pt x="5074" y="158168"/>
                  </a:lnTo>
                  <a:lnTo>
                    <a:pt x="4803" y="158728"/>
                  </a:lnTo>
                  <a:lnTo>
                    <a:pt x="4640" y="159053"/>
                  </a:lnTo>
                  <a:lnTo>
                    <a:pt x="4586" y="159143"/>
                  </a:lnTo>
                  <a:lnTo>
                    <a:pt x="4532" y="159251"/>
                  </a:lnTo>
                  <a:cubicBezTo>
                    <a:pt x="4514" y="159323"/>
                    <a:pt x="4478" y="159414"/>
                    <a:pt x="4442" y="159486"/>
                  </a:cubicBezTo>
                  <a:lnTo>
                    <a:pt x="3738" y="161346"/>
                  </a:lnTo>
                  <a:lnTo>
                    <a:pt x="3015" y="163205"/>
                  </a:lnTo>
                  <a:cubicBezTo>
                    <a:pt x="2817" y="163819"/>
                    <a:pt x="2654" y="164415"/>
                    <a:pt x="2474" y="165029"/>
                  </a:cubicBezTo>
                  <a:lnTo>
                    <a:pt x="1932" y="166871"/>
                  </a:lnTo>
                  <a:cubicBezTo>
                    <a:pt x="1751" y="167485"/>
                    <a:pt x="1589" y="168116"/>
                    <a:pt x="1426" y="168748"/>
                  </a:cubicBezTo>
                  <a:lnTo>
                    <a:pt x="903" y="170626"/>
                  </a:lnTo>
                  <a:lnTo>
                    <a:pt x="776" y="171096"/>
                  </a:lnTo>
                  <a:cubicBezTo>
                    <a:pt x="776" y="171114"/>
                    <a:pt x="849" y="171114"/>
                    <a:pt x="867" y="171114"/>
                  </a:cubicBezTo>
                  <a:lnTo>
                    <a:pt x="993" y="171114"/>
                  </a:lnTo>
                  <a:lnTo>
                    <a:pt x="1210" y="171132"/>
                  </a:lnTo>
                  <a:lnTo>
                    <a:pt x="2149" y="171186"/>
                  </a:lnTo>
                  <a:lnTo>
                    <a:pt x="5904" y="171403"/>
                  </a:lnTo>
                  <a:cubicBezTo>
                    <a:pt x="6518" y="171439"/>
                    <a:pt x="7204" y="171439"/>
                    <a:pt x="7890" y="171439"/>
                  </a:cubicBezTo>
                  <a:lnTo>
                    <a:pt x="18002" y="171439"/>
                  </a:lnTo>
                  <a:lnTo>
                    <a:pt x="27174" y="171457"/>
                  </a:lnTo>
                  <a:cubicBezTo>
                    <a:pt x="36149" y="171477"/>
                    <a:pt x="45150" y="171489"/>
                    <a:pt x="54190" y="171489"/>
                  </a:cubicBezTo>
                  <a:cubicBezTo>
                    <a:pt x="69847" y="171489"/>
                    <a:pt x="85618" y="171451"/>
                    <a:pt x="101563" y="171348"/>
                  </a:cubicBezTo>
                  <a:lnTo>
                    <a:pt x="101563" y="172161"/>
                  </a:lnTo>
                  <a:cubicBezTo>
                    <a:pt x="136917" y="172251"/>
                    <a:pt x="172667" y="172378"/>
                    <a:pt x="208833" y="172576"/>
                  </a:cubicBezTo>
                  <a:cubicBezTo>
                    <a:pt x="223873" y="172576"/>
                    <a:pt x="236783" y="172179"/>
                    <a:pt x="247580" y="171710"/>
                  </a:cubicBezTo>
                  <a:cubicBezTo>
                    <a:pt x="194135" y="171005"/>
                    <a:pt x="138181" y="170680"/>
                    <a:pt x="81702" y="170500"/>
                  </a:cubicBezTo>
                  <a:lnTo>
                    <a:pt x="39271" y="170373"/>
                  </a:lnTo>
                  <a:lnTo>
                    <a:pt x="18020" y="170337"/>
                  </a:lnTo>
                  <a:lnTo>
                    <a:pt x="12711" y="170319"/>
                  </a:lnTo>
                  <a:lnTo>
                    <a:pt x="8631" y="170319"/>
                  </a:lnTo>
                  <a:cubicBezTo>
                    <a:pt x="8508" y="170321"/>
                    <a:pt x="8386" y="170322"/>
                    <a:pt x="8265" y="170322"/>
                  </a:cubicBezTo>
                  <a:cubicBezTo>
                    <a:pt x="7019" y="170322"/>
                    <a:pt x="5879" y="170242"/>
                    <a:pt x="4694" y="170193"/>
                  </a:cubicBezTo>
                  <a:lnTo>
                    <a:pt x="2763" y="170121"/>
                  </a:lnTo>
                  <a:lnTo>
                    <a:pt x="2275" y="170085"/>
                  </a:lnTo>
                  <a:cubicBezTo>
                    <a:pt x="2265" y="170085"/>
                    <a:pt x="2231" y="170096"/>
                    <a:pt x="2207" y="170096"/>
                  </a:cubicBezTo>
                  <a:cubicBezTo>
                    <a:pt x="2189" y="170096"/>
                    <a:pt x="2177" y="170090"/>
                    <a:pt x="2185" y="170066"/>
                  </a:cubicBezTo>
                  <a:lnTo>
                    <a:pt x="2221" y="169940"/>
                  </a:lnTo>
                  <a:lnTo>
                    <a:pt x="2293" y="169705"/>
                  </a:lnTo>
                  <a:lnTo>
                    <a:pt x="2546" y="168748"/>
                  </a:lnTo>
                  <a:lnTo>
                    <a:pt x="3069" y="166816"/>
                  </a:lnTo>
                  <a:cubicBezTo>
                    <a:pt x="3250" y="166185"/>
                    <a:pt x="3431" y="165571"/>
                    <a:pt x="3629" y="164939"/>
                  </a:cubicBezTo>
                  <a:cubicBezTo>
                    <a:pt x="3810" y="164307"/>
                    <a:pt x="3990" y="163693"/>
                    <a:pt x="4207" y="163061"/>
                  </a:cubicBezTo>
                  <a:lnTo>
                    <a:pt x="4947" y="161183"/>
                  </a:lnTo>
                  <a:lnTo>
                    <a:pt x="5308" y="160244"/>
                  </a:lnTo>
                  <a:lnTo>
                    <a:pt x="5489" y="159775"/>
                  </a:lnTo>
                  <a:cubicBezTo>
                    <a:pt x="5525" y="159684"/>
                    <a:pt x="5561" y="159612"/>
                    <a:pt x="5597" y="159540"/>
                  </a:cubicBezTo>
                  <a:lnTo>
                    <a:pt x="5688" y="159341"/>
                  </a:lnTo>
                  <a:lnTo>
                    <a:pt x="6301" y="158059"/>
                  </a:lnTo>
                  <a:cubicBezTo>
                    <a:pt x="7981" y="154719"/>
                    <a:pt x="10021" y="151577"/>
                    <a:pt x="12386" y="148689"/>
                  </a:cubicBezTo>
                  <a:cubicBezTo>
                    <a:pt x="14733" y="145818"/>
                    <a:pt x="17352" y="143182"/>
                    <a:pt x="20186" y="140816"/>
                  </a:cubicBezTo>
                  <a:cubicBezTo>
                    <a:pt x="23021" y="138451"/>
                    <a:pt x="26072" y="136357"/>
                    <a:pt x="29304" y="134569"/>
                  </a:cubicBezTo>
                  <a:lnTo>
                    <a:pt x="31706" y="133269"/>
                  </a:lnTo>
                  <a:cubicBezTo>
                    <a:pt x="32518" y="132854"/>
                    <a:pt x="33331" y="132493"/>
                    <a:pt x="34143" y="132077"/>
                  </a:cubicBezTo>
                  <a:cubicBezTo>
                    <a:pt x="34956" y="131662"/>
                    <a:pt x="35805" y="131301"/>
                    <a:pt x="36617" y="130940"/>
                  </a:cubicBezTo>
                  <a:cubicBezTo>
                    <a:pt x="37430" y="130579"/>
                    <a:pt x="38260" y="130200"/>
                    <a:pt x="39091" y="129893"/>
                  </a:cubicBezTo>
                  <a:lnTo>
                    <a:pt x="41600" y="128881"/>
                  </a:lnTo>
                  <a:lnTo>
                    <a:pt x="44128" y="127979"/>
                  </a:lnTo>
                  <a:cubicBezTo>
                    <a:pt x="44977" y="127654"/>
                    <a:pt x="45825" y="127401"/>
                    <a:pt x="46674" y="127112"/>
                  </a:cubicBezTo>
                  <a:cubicBezTo>
                    <a:pt x="47523" y="126823"/>
                    <a:pt x="48371" y="126534"/>
                    <a:pt x="49220" y="126281"/>
                  </a:cubicBezTo>
                  <a:cubicBezTo>
                    <a:pt x="52614" y="125216"/>
                    <a:pt x="56027" y="124277"/>
                    <a:pt x="59421" y="123374"/>
                  </a:cubicBezTo>
                  <a:cubicBezTo>
                    <a:pt x="66210" y="121569"/>
                    <a:pt x="72981" y="119944"/>
                    <a:pt x="79554" y="117976"/>
                  </a:cubicBezTo>
                  <a:lnTo>
                    <a:pt x="79554" y="117976"/>
                  </a:lnTo>
                  <a:cubicBezTo>
                    <a:pt x="74010" y="119655"/>
                    <a:pt x="68251" y="121118"/>
                    <a:pt x="62383" y="122652"/>
                  </a:cubicBezTo>
                  <a:cubicBezTo>
                    <a:pt x="56514" y="124205"/>
                    <a:pt x="50538" y="125866"/>
                    <a:pt x="44598" y="127943"/>
                  </a:cubicBezTo>
                  <a:cubicBezTo>
                    <a:pt x="38675" y="130073"/>
                    <a:pt x="32771" y="132601"/>
                    <a:pt x="27228" y="136013"/>
                  </a:cubicBezTo>
                  <a:cubicBezTo>
                    <a:pt x="21649" y="139462"/>
                    <a:pt x="16683" y="143832"/>
                    <a:pt x="12531" y="148923"/>
                  </a:cubicBezTo>
                  <a:cubicBezTo>
                    <a:pt x="10436" y="151469"/>
                    <a:pt x="8613" y="154232"/>
                    <a:pt x="7060" y="157157"/>
                  </a:cubicBezTo>
                  <a:cubicBezTo>
                    <a:pt x="6681" y="157897"/>
                    <a:pt x="6338" y="158637"/>
                    <a:pt x="5958" y="159396"/>
                  </a:cubicBezTo>
                  <a:cubicBezTo>
                    <a:pt x="5904" y="159504"/>
                    <a:pt x="5850" y="159594"/>
                    <a:pt x="5796" y="159739"/>
                  </a:cubicBezTo>
                  <a:cubicBezTo>
                    <a:pt x="5742" y="159865"/>
                    <a:pt x="5688" y="160009"/>
                    <a:pt x="5633" y="160136"/>
                  </a:cubicBezTo>
                  <a:lnTo>
                    <a:pt x="5326" y="160948"/>
                  </a:lnTo>
                  <a:lnTo>
                    <a:pt x="4694" y="162555"/>
                  </a:lnTo>
                  <a:cubicBezTo>
                    <a:pt x="4478" y="163079"/>
                    <a:pt x="4297" y="163621"/>
                    <a:pt x="4153" y="164180"/>
                  </a:cubicBezTo>
                  <a:lnTo>
                    <a:pt x="3665" y="165787"/>
                  </a:lnTo>
                  <a:cubicBezTo>
                    <a:pt x="3485" y="166311"/>
                    <a:pt x="3340" y="166853"/>
                    <a:pt x="3196" y="167412"/>
                  </a:cubicBezTo>
                  <a:lnTo>
                    <a:pt x="2744" y="169055"/>
                  </a:lnTo>
                  <a:lnTo>
                    <a:pt x="2618" y="169489"/>
                  </a:lnTo>
                  <a:lnTo>
                    <a:pt x="2564" y="169687"/>
                  </a:lnTo>
                  <a:lnTo>
                    <a:pt x="2528" y="169796"/>
                  </a:lnTo>
                  <a:lnTo>
                    <a:pt x="2510" y="169850"/>
                  </a:lnTo>
                  <a:lnTo>
                    <a:pt x="2582" y="169850"/>
                  </a:lnTo>
                  <a:lnTo>
                    <a:pt x="3413" y="169886"/>
                  </a:lnTo>
                  <a:lnTo>
                    <a:pt x="5056" y="169940"/>
                  </a:lnTo>
                  <a:lnTo>
                    <a:pt x="6717" y="170012"/>
                  </a:lnTo>
                  <a:cubicBezTo>
                    <a:pt x="6988" y="170030"/>
                    <a:pt x="7258" y="170048"/>
                    <a:pt x="7547" y="170048"/>
                  </a:cubicBezTo>
                  <a:lnTo>
                    <a:pt x="14499" y="170048"/>
                  </a:lnTo>
                  <a:lnTo>
                    <a:pt x="23797" y="170066"/>
                  </a:lnTo>
                  <a:cubicBezTo>
                    <a:pt x="36166" y="170103"/>
                    <a:pt x="48317" y="170175"/>
                    <a:pt x="60053" y="170283"/>
                  </a:cubicBezTo>
                  <a:cubicBezTo>
                    <a:pt x="127112" y="170680"/>
                    <a:pt x="187455" y="170482"/>
                    <a:pt x="247815" y="171096"/>
                  </a:cubicBezTo>
                  <a:lnTo>
                    <a:pt x="257655" y="171222"/>
                  </a:lnTo>
                  <a:cubicBezTo>
                    <a:pt x="261935" y="170987"/>
                    <a:pt x="265762" y="170753"/>
                    <a:pt x="269175" y="170536"/>
                  </a:cubicBezTo>
                  <a:cubicBezTo>
                    <a:pt x="278330" y="169833"/>
                    <a:pt x="284365" y="168952"/>
                    <a:pt x="278708" y="168137"/>
                  </a:cubicBezTo>
                  <a:lnTo>
                    <a:pt x="278708" y="168137"/>
                  </a:lnTo>
                  <a:cubicBezTo>
                    <a:pt x="279685" y="164054"/>
                    <a:pt x="280710" y="145211"/>
                    <a:pt x="281236" y="117290"/>
                  </a:cubicBezTo>
                  <a:lnTo>
                    <a:pt x="282049" y="117290"/>
                  </a:lnTo>
                  <a:cubicBezTo>
                    <a:pt x="281834" y="146227"/>
                    <a:pt x="282324" y="151752"/>
                    <a:pt x="282979" y="151752"/>
                  </a:cubicBezTo>
                  <a:cubicBezTo>
                    <a:pt x="283384" y="151752"/>
                    <a:pt x="283852" y="149643"/>
                    <a:pt x="284257" y="149643"/>
                  </a:cubicBezTo>
                  <a:cubicBezTo>
                    <a:pt x="284411" y="149643"/>
                    <a:pt x="284556" y="149951"/>
                    <a:pt x="284685" y="150801"/>
                  </a:cubicBezTo>
                  <a:cubicBezTo>
                    <a:pt x="284685" y="124006"/>
                    <a:pt x="284901" y="97176"/>
                    <a:pt x="285497" y="70345"/>
                  </a:cubicBezTo>
                  <a:lnTo>
                    <a:pt x="285497" y="37520"/>
                  </a:lnTo>
                  <a:cubicBezTo>
                    <a:pt x="285244" y="37375"/>
                    <a:pt x="284974" y="37249"/>
                    <a:pt x="284721" y="37104"/>
                  </a:cubicBezTo>
                  <a:lnTo>
                    <a:pt x="279358" y="34342"/>
                  </a:lnTo>
                  <a:lnTo>
                    <a:pt x="277769" y="33511"/>
                  </a:lnTo>
                  <a:cubicBezTo>
                    <a:pt x="277517" y="33385"/>
                    <a:pt x="277246" y="33241"/>
                    <a:pt x="276975" y="33114"/>
                  </a:cubicBezTo>
                  <a:lnTo>
                    <a:pt x="276217" y="32681"/>
                  </a:lnTo>
                  <a:cubicBezTo>
                    <a:pt x="275169" y="32121"/>
                    <a:pt x="274158" y="31507"/>
                    <a:pt x="273147" y="30911"/>
                  </a:cubicBezTo>
                  <a:cubicBezTo>
                    <a:pt x="269067" y="28492"/>
                    <a:pt x="265040" y="25838"/>
                    <a:pt x="260978" y="23147"/>
                  </a:cubicBezTo>
                  <a:cubicBezTo>
                    <a:pt x="252871" y="17767"/>
                    <a:pt x="244655" y="12188"/>
                    <a:pt x="235591" y="7674"/>
                  </a:cubicBezTo>
                  <a:cubicBezTo>
                    <a:pt x="233334" y="6536"/>
                    <a:pt x="231005" y="5507"/>
                    <a:pt x="228622" y="4532"/>
                  </a:cubicBezTo>
                  <a:lnTo>
                    <a:pt x="226816" y="3846"/>
                  </a:lnTo>
                  <a:cubicBezTo>
                    <a:pt x="226220" y="3611"/>
                    <a:pt x="225606" y="3431"/>
                    <a:pt x="224992" y="3196"/>
                  </a:cubicBezTo>
                  <a:cubicBezTo>
                    <a:pt x="223783" y="2763"/>
                    <a:pt x="222519" y="2419"/>
                    <a:pt x="221291" y="2040"/>
                  </a:cubicBezTo>
                  <a:lnTo>
                    <a:pt x="219395" y="1553"/>
                  </a:lnTo>
                  <a:cubicBezTo>
                    <a:pt x="219070" y="1481"/>
                    <a:pt x="218763" y="1390"/>
                    <a:pt x="218438" y="1318"/>
                  </a:cubicBezTo>
                  <a:lnTo>
                    <a:pt x="217463" y="1119"/>
                  </a:lnTo>
                  <a:lnTo>
                    <a:pt x="216506" y="921"/>
                  </a:lnTo>
                  <a:cubicBezTo>
                    <a:pt x="216181" y="867"/>
                    <a:pt x="215874" y="794"/>
                    <a:pt x="215531" y="740"/>
                  </a:cubicBezTo>
                  <a:lnTo>
                    <a:pt x="213581" y="451"/>
                  </a:lnTo>
                  <a:cubicBezTo>
                    <a:pt x="213419" y="415"/>
                    <a:pt x="213256" y="397"/>
                    <a:pt x="213094" y="379"/>
                  </a:cubicBezTo>
                  <a:lnTo>
                    <a:pt x="212606" y="325"/>
                  </a:lnTo>
                  <a:lnTo>
                    <a:pt x="211613" y="235"/>
                  </a:lnTo>
                  <a:cubicBezTo>
                    <a:pt x="210945" y="163"/>
                    <a:pt x="210295" y="90"/>
                    <a:pt x="209627" y="72"/>
                  </a:cubicBezTo>
                  <a:lnTo>
                    <a:pt x="207641" y="0"/>
                  </a:ln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2" name="Google Shape;3802;p53"/>
          <p:cNvSpPr txBox="1"/>
          <p:nvPr/>
        </p:nvSpPr>
        <p:spPr>
          <a:xfrm flipH="1">
            <a:off x="696900" y="2543525"/>
            <a:ext cx="1692300" cy="577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s" sz="1800">
                <a:solidFill>
                  <a:srgbClr val="541C1D"/>
                </a:solidFill>
                <a:latin typeface="Arvo"/>
                <a:ea typeface="Arvo"/>
                <a:cs typeface="Arvo"/>
                <a:sym typeface="Arvo"/>
              </a:rPr>
              <a:t>DAY 1</a:t>
            </a:r>
            <a:endParaRPr sz="1800">
              <a:solidFill>
                <a:srgbClr val="541C1D"/>
              </a:solidFill>
              <a:latin typeface="Arvo"/>
              <a:ea typeface="Arvo"/>
              <a:cs typeface="Arvo"/>
              <a:sym typeface="Arvo"/>
            </a:endParaRPr>
          </a:p>
        </p:txBody>
      </p:sp>
      <p:sp>
        <p:nvSpPr>
          <p:cNvPr id="3803" name="Google Shape;3803;p53"/>
          <p:cNvSpPr txBox="1"/>
          <p:nvPr/>
        </p:nvSpPr>
        <p:spPr>
          <a:xfrm flipH="1">
            <a:off x="737422" y="2978446"/>
            <a:ext cx="1638000" cy="577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s" sz="1000">
                <a:solidFill>
                  <a:srgbClr val="541C1D"/>
                </a:solidFill>
                <a:latin typeface="Roboto"/>
                <a:ea typeface="Roboto"/>
                <a:cs typeface="Roboto"/>
                <a:sym typeface="Roboto"/>
              </a:rPr>
              <a:t>Despite being red, Mars is a cold place, not hot</a:t>
            </a:r>
            <a:endParaRPr sz="1000">
              <a:solidFill>
                <a:srgbClr val="541C1D"/>
              </a:solidFill>
              <a:latin typeface="Roboto"/>
              <a:ea typeface="Roboto"/>
              <a:cs typeface="Roboto"/>
              <a:sym typeface="Roboto"/>
            </a:endParaRPr>
          </a:p>
        </p:txBody>
      </p:sp>
      <p:sp>
        <p:nvSpPr>
          <p:cNvPr id="3804" name="Google Shape;3804;p53"/>
          <p:cNvSpPr txBox="1"/>
          <p:nvPr/>
        </p:nvSpPr>
        <p:spPr>
          <a:xfrm flipH="1">
            <a:off x="696900" y="3505550"/>
            <a:ext cx="1692300" cy="577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s" sz="1800">
                <a:solidFill>
                  <a:srgbClr val="FA884B"/>
                </a:solidFill>
                <a:latin typeface="Arvo"/>
                <a:ea typeface="Arvo"/>
                <a:cs typeface="Arvo"/>
                <a:sym typeface="Arvo"/>
              </a:rPr>
              <a:t>DAY 2</a:t>
            </a:r>
            <a:endParaRPr sz="1800">
              <a:solidFill>
                <a:srgbClr val="FA884B"/>
              </a:solidFill>
              <a:latin typeface="Arvo"/>
              <a:ea typeface="Arvo"/>
              <a:cs typeface="Arvo"/>
              <a:sym typeface="Arvo"/>
            </a:endParaRPr>
          </a:p>
        </p:txBody>
      </p:sp>
      <p:sp>
        <p:nvSpPr>
          <p:cNvPr id="3805" name="Google Shape;3805;p53"/>
          <p:cNvSpPr txBox="1"/>
          <p:nvPr/>
        </p:nvSpPr>
        <p:spPr>
          <a:xfrm flipH="1">
            <a:off x="737422" y="3940471"/>
            <a:ext cx="1638000" cy="577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s" sz="1000">
                <a:solidFill>
                  <a:srgbClr val="541C1D"/>
                </a:solidFill>
                <a:latin typeface="Roboto"/>
                <a:ea typeface="Roboto"/>
                <a:cs typeface="Roboto"/>
                <a:sym typeface="Roboto"/>
              </a:rPr>
              <a:t>Mercury is the closest planet to the Sun</a:t>
            </a:r>
            <a:endParaRPr sz="1000">
              <a:solidFill>
                <a:srgbClr val="541C1D"/>
              </a:solidFill>
              <a:latin typeface="Roboto"/>
              <a:ea typeface="Roboto"/>
              <a:cs typeface="Roboto"/>
              <a:sym typeface="Roboto"/>
            </a:endParaRPr>
          </a:p>
        </p:txBody>
      </p:sp>
      <p:sp>
        <p:nvSpPr>
          <p:cNvPr id="3806" name="Google Shape;3806;p53"/>
          <p:cNvSpPr txBox="1"/>
          <p:nvPr/>
        </p:nvSpPr>
        <p:spPr>
          <a:xfrm flipH="1">
            <a:off x="6754800" y="2934050"/>
            <a:ext cx="1692300" cy="577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s" sz="1800">
                <a:solidFill>
                  <a:srgbClr val="FECB5E"/>
                </a:solidFill>
                <a:latin typeface="Arvo"/>
                <a:ea typeface="Arvo"/>
                <a:cs typeface="Arvo"/>
                <a:sym typeface="Arvo"/>
              </a:rPr>
              <a:t>DAY 3</a:t>
            </a:r>
            <a:endParaRPr sz="1800">
              <a:solidFill>
                <a:srgbClr val="FECB5E"/>
              </a:solidFill>
              <a:latin typeface="Arvo"/>
              <a:ea typeface="Arvo"/>
              <a:cs typeface="Arvo"/>
              <a:sym typeface="Arvo"/>
            </a:endParaRPr>
          </a:p>
        </p:txBody>
      </p:sp>
      <p:sp>
        <p:nvSpPr>
          <p:cNvPr id="3807" name="Google Shape;3807;p53"/>
          <p:cNvSpPr txBox="1"/>
          <p:nvPr/>
        </p:nvSpPr>
        <p:spPr>
          <a:xfrm flipH="1">
            <a:off x="6759947" y="3368971"/>
            <a:ext cx="1638000" cy="577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rgbClr val="541C1D"/>
                </a:solidFill>
                <a:latin typeface="Roboto"/>
                <a:ea typeface="Roboto"/>
                <a:cs typeface="Roboto"/>
                <a:sym typeface="Roboto"/>
              </a:rPr>
              <a:t>Venus has a beautiful name, but it’s terribly hot</a:t>
            </a:r>
            <a:endParaRPr sz="1000">
              <a:solidFill>
                <a:srgbClr val="541C1D"/>
              </a:solidFill>
              <a:latin typeface="Roboto"/>
              <a:ea typeface="Roboto"/>
              <a:cs typeface="Roboto"/>
              <a:sym typeface="Roboto"/>
            </a:endParaRPr>
          </a:p>
          <a:p>
            <a:pPr indent="0" lvl="0" marL="0" rtl="0" algn="l">
              <a:spcBef>
                <a:spcPts val="0"/>
              </a:spcBef>
              <a:spcAft>
                <a:spcPts val="0"/>
              </a:spcAft>
              <a:buNone/>
            </a:pPr>
            <a:r>
              <a:t/>
            </a:r>
            <a:endParaRPr sz="1000">
              <a:solidFill>
                <a:srgbClr val="541C1D"/>
              </a:solidFill>
              <a:latin typeface="Roboto"/>
              <a:ea typeface="Roboto"/>
              <a:cs typeface="Roboto"/>
              <a:sym typeface="Roboto"/>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3811" name="Shape 3811"/>
        <p:cNvGrpSpPr/>
        <p:nvPr/>
      </p:nvGrpSpPr>
      <p:grpSpPr>
        <a:xfrm>
          <a:off x="0" y="0"/>
          <a:ext cx="0" cy="0"/>
          <a:chOff x="0" y="0"/>
          <a:chExt cx="0" cy="0"/>
        </a:xfrm>
      </p:grpSpPr>
      <p:grpSp>
        <p:nvGrpSpPr>
          <p:cNvPr id="3812" name="Google Shape;3812;p54"/>
          <p:cNvGrpSpPr/>
          <p:nvPr/>
        </p:nvGrpSpPr>
        <p:grpSpPr>
          <a:xfrm rot="2220409">
            <a:off x="-480118" y="12303"/>
            <a:ext cx="2220691" cy="1422178"/>
            <a:chOff x="209625" y="551300"/>
            <a:chExt cx="7170900" cy="4592400"/>
          </a:xfrm>
        </p:grpSpPr>
        <p:sp>
          <p:nvSpPr>
            <p:cNvPr id="3813" name="Google Shape;3813;p54"/>
            <p:cNvSpPr/>
            <p:nvPr/>
          </p:nvSpPr>
          <p:spPr>
            <a:xfrm>
              <a:off x="838900" y="1811875"/>
              <a:ext cx="238725" cy="180050"/>
            </a:xfrm>
            <a:custGeom>
              <a:rect b="b" l="l" r="r" t="t"/>
              <a:pathLst>
                <a:path extrusionOk="0" h="7202" w="9549">
                  <a:moveTo>
                    <a:pt x="4802" y="0"/>
                  </a:moveTo>
                  <a:cubicBezTo>
                    <a:pt x="1601" y="0"/>
                    <a:pt x="1" y="3825"/>
                    <a:pt x="2252" y="6103"/>
                  </a:cubicBezTo>
                  <a:cubicBezTo>
                    <a:pt x="2930" y="6835"/>
                    <a:pt x="3852" y="7201"/>
                    <a:pt x="4775" y="7201"/>
                  </a:cubicBezTo>
                  <a:cubicBezTo>
                    <a:pt x="5697" y="7201"/>
                    <a:pt x="6619" y="6835"/>
                    <a:pt x="7297" y="6103"/>
                  </a:cubicBezTo>
                  <a:cubicBezTo>
                    <a:pt x="9548" y="3879"/>
                    <a:pt x="7975" y="27"/>
                    <a:pt x="4802"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4"/>
            <p:cNvSpPr/>
            <p:nvPr/>
          </p:nvSpPr>
          <p:spPr>
            <a:xfrm>
              <a:off x="1469250" y="1182575"/>
              <a:ext cx="238325" cy="179750"/>
            </a:xfrm>
            <a:custGeom>
              <a:rect b="b" l="l" r="r" t="t"/>
              <a:pathLst>
                <a:path extrusionOk="0" h="7190" w="9533">
                  <a:moveTo>
                    <a:pt x="4746" y="1"/>
                  </a:moveTo>
                  <a:cubicBezTo>
                    <a:pt x="1616" y="1"/>
                    <a:pt x="0" y="3761"/>
                    <a:pt x="2182" y="6050"/>
                  </a:cubicBezTo>
                  <a:cubicBezTo>
                    <a:pt x="2859" y="6810"/>
                    <a:pt x="3796" y="7189"/>
                    <a:pt x="4739" y="7189"/>
                  </a:cubicBezTo>
                  <a:cubicBezTo>
                    <a:pt x="5648" y="7189"/>
                    <a:pt x="6562" y="6837"/>
                    <a:pt x="7254" y="6131"/>
                  </a:cubicBezTo>
                  <a:cubicBezTo>
                    <a:pt x="9532" y="3934"/>
                    <a:pt x="8013" y="55"/>
                    <a:pt x="4813" y="1"/>
                  </a:cubicBezTo>
                  <a:cubicBezTo>
                    <a:pt x="4790" y="1"/>
                    <a:pt x="4768" y="1"/>
                    <a:pt x="474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4"/>
            <p:cNvSpPr/>
            <p:nvPr/>
          </p:nvSpPr>
          <p:spPr>
            <a:xfrm>
              <a:off x="2098325" y="551550"/>
              <a:ext cx="239200" cy="180150"/>
            </a:xfrm>
            <a:custGeom>
              <a:rect b="b" l="l" r="r" t="t"/>
              <a:pathLst>
                <a:path extrusionOk="0" h="7206" w="9568">
                  <a:moveTo>
                    <a:pt x="4746" y="0"/>
                  </a:moveTo>
                  <a:cubicBezTo>
                    <a:pt x="3826" y="0"/>
                    <a:pt x="2912" y="366"/>
                    <a:pt x="2244" y="1102"/>
                  </a:cubicBezTo>
                  <a:cubicBezTo>
                    <a:pt x="1" y="3372"/>
                    <a:pt x="1609" y="7205"/>
                    <a:pt x="4787" y="7205"/>
                  </a:cubicBezTo>
                  <a:cubicBezTo>
                    <a:pt x="4798" y="7205"/>
                    <a:pt x="4810" y="7205"/>
                    <a:pt x="4821" y="7205"/>
                  </a:cubicBezTo>
                  <a:cubicBezTo>
                    <a:pt x="7994" y="7151"/>
                    <a:pt x="9568" y="3299"/>
                    <a:pt x="7262" y="1075"/>
                  </a:cubicBezTo>
                  <a:cubicBezTo>
                    <a:pt x="6574" y="360"/>
                    <a:pt x="5657" y="0"/>
                    <a:pt x="474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4"/>
            <p:cNvSpPr/>
            <p:nvPr/>
          </p:nvSpPr>
          <p:spPr>
            <a:xfrm>
              <a:off x="1468850" y="1811875"/>
              <a:ext cx="238725" cy="180050"/>
            </a:xfrm>
            <a:custGeom>
              <a:rect b="b" l="l" r="r" t="t"/>
              <a:pathLst>
                <a:path extrusionOk="0" h="7202" w="9549">
                  <a:moveTo>
                    <a:pt x="4748" y="0"/>
                  </a:moveTo>
                  <a:cubicBezTo>
                    <a:pt x="1574" y="27"/>
                    <a:pt x="1" y="3879"/>
                    <a:pt x="2252" y="6103"/>
                  </a:cubicBezTo>
                  <a:cubicBezTo>
                    <a:pt x="2944" y="6835"/>
                    <a:pt x="3866" y="7201"/>
                    <a:pt x="4788" y="7201"/>
                  </a:cubicBezTo>
                  <a:cubicBezTo>
                    <a:pt x="5710" y="7201"/>
                    <a:pt x="6633" y="6835"/>
                    <a:pt x="7324" y="6103"/>
                  </a:cubicBezTo>
                  <a:cubicBezTo>
                    <a:pt x="9548" y="3825"/>
                    <a:pt x="7948" y="0"/>
                    <a:pt x="474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4"/>
            <p:cNvSpPr/>
            <p:nvPr/>
          </p:nvSpPr>
          <p:spPr>
            <a:xfrm>
              <a:off x="2116450" y="1181050"/>
              <a:ext cx="202775" cy="181225"/>
            </a:xfrm>
            <a:custGeom>
              <a:rect b="b" l="l" r="r" t="t"/>
              <a:pathLst>
                <a:path extrusionOk="0" h="7249" w="8111">
                  <a:moveTo>
                    <a:pt x="4037" y="0"/>
                  </a:moveTo>
                  <a:cubicBezTo>
                    <a:pt x="3213" y="0"/>
                    <a:pt x="2393" y="309"/>
                    <a:pt x="1709" y="930"/>
                  </a:cubicBezTo>
                  <a:cubicBezTo>
                    <a:pt x="163" y="2314"/>
                    <a:pt x="0" y="4429"/>
                    <a:pt x="1356" y="5975"/>
                  </a:cubicBezTo>
                  <a:cubicBezTo>
                    <a:pt x="2109" y="6817"/>
                    <a:pt x="3087" y="7248"/>
                    <a:pt x="4067" y="7248"/>
                  </a:cubicBezTo>
                  <a:cubicBezTo>
                    <a:pt x="4887" y="7248"/>
                    <a:pt x="5709" y="6946"/>
                    <a:pt x="6401" y="6328"/>
                  </a:cubicBezTo>
                  <a:cubicBezTo>
                    <a:pt x="7920" y="4972"/>
                    <a:pt x="8110" y="2775"/>
                    <a:pt x="6754" y="1283"/>
                  </a:cubicBezTo>
                  <a:cubicBezTo>
                    <a:pt x="5990" y="431"/>
                    <a:pt x="5011" y="0"/>
                    <a:pt x="403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4"/>
            <p:cNvSpPr/>
            <p:nvPr/>
          </p:nvSpPr>
          <p:spPr>
            <a:xfrm>
              <a:off x="2747075" y="551300"/>
              <a:ext cx="201425" cy="180975"/>
            </a:xfrm>
            <a:custGeom>
              <a:rect b="b" l="l" r="r" t="t"/>
              <a:pathLst>
                <a:path extrusionOk="0" h="7239" w="8057">
                  <a:moveTo>
                    <a:pt x="4008" y="1"/>
                  </a:moveTo>
                  <a:cubicBezTo>
                    <a:pt x="3158" y="1"/>
                    <a:pt x="2309" y="334"/>
                    <a:pt x="1601" y="1004"/>
                  </a:cubicBezTo>
                  <a:cubicBezTo>
                    <a:pt x="82" y="2414"/>
                    <a:pt x="0" y="4557"/>
                    <a:pt x="1384" y="6049"/>
                  </a:cubicBezTo>
                  <a:cubicBezTo>
                    <a:pt x="2129" y="6837"/>
                    <a:pt x="3086" y="7239"/>
                    <a:pt x="4043" y="7239"/>
                  </a:cubicBezTo>
                  <a:cubicBezTo>
                    <a:pt x="4897" y="7239"/>
                    <a:pt x="5752" y="6918"/>
                    <a:pt x="6456" y="6266"/>
                  </a:cubicBezTo>
                  <a:cubicBezTo>
                    <a:pt x="7948" y="4937"/>
                    <a:pt x="8056" y="2631"/>
                    <a:pt x="6646" y="1221"/>
                  </a:cubicBezTo>
                  <a:cubicBezTo>
                    <a:pt x="5891" y="409"/>
                    <a:pt x="4949" y="1"/>
                    <a:pt x="400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4"/>
            <p:cNvSpPr/>
            <p:nvPr/>
          </p:nvSpPr>
          <p:spPr>
            <a:xfrm>
              <a:off x="2098125" y="1811875"/>
              <a:ext cx="238725" cy="180550"/>
            </a:xfrm>
            <a:custGeom>
              <a:rect b="b" l="l" r="r" t="t"/>
              <a:pathLst>
                <a:path extrusionOk="0" h="7222" w="9549">
                  <a:moveTo>
                    <a:pt x="4775" y="0"/>
                  </a:moveTo>
                  <a:cubicBezTo>
                    <a:pt x="1601" y="0"/>
                    <a:pt x="1" y="3852"/>
                    <a:pt x="2252" y="6103"/>
                  </a:cubicBezTo>
                  <a:cubicBezTo>
                    <a:pt x="2930" y="6849"/>
                    <a:pt x="3852" y="7222"/>
                    <a:pt x="4775" y="7222"/>
                  </a:cubicBezTo>
                  <a:cubicBezTo>
                    <a:pt x="5697" y="7222"/>
                    <a:pt x="6619" y="6849"/>
                    <a:pt x="7297" y="6103"/>
                  </a:cubicBezTo>
                  <a:cubicBezTo>
                    <a:pt x="9548" y="3852"/>
                    <a:pt x="7975" y="0"/>
                    <a:pt x="477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4"/>
            <p:cNvSpPr/>
            <p:nvPr/>
          </p:nvSpPr>
          <p:spPr>
            <a:xfrm>
              <a:off x="2728000" y="1181375"/>
              <a:ext cx="238800" cy="179625"/>
            </a:xfrm>
            <a:custGeom>
              <a:rect b="b" l="l" r="r" t="t"/>
              <a:pathLst>
                <a:path extrusionOk="0" h="7185" w="9552">
                  <a:moveTo>
                    <a:pt x="4771" y="1"/>
                  </a:moveTo>
                  <a:cubicBezTo>
                    <a:pt x="3826" y="1"/>
                    <a:pt x="2884" y="381"/>
                    <a:pt x="2201" y="1134"/>
                  </a:cubicBezTo>
                  <a:cubicBezTo>
                    <a:pt x="0" y="3416"/>
                    <a:pt x="1624" y="7184"/>
                    <a:pt x="4759" y="7184"/>
                  </a:cubicBezTo>
                  <a:cubicBezTo>
                    <a:pt x="4792" y="7184"/>
                    <a:pt x="4825" y="7184"/>
                    <a:pt x="4859" y="7183"/>
                  </a:cubicBezTo>
                  <a:cubicBezTo>
                    <a:pt x="8033" y="7129"/>
                    <a:pt x="9551" y="3223"/>
                    <a:pt x="7246" y="1026"/>
                  </a:cubicBezTo>
                  <a:cubicBezTo>
                    <a:pt x="6561" y="340"/>
                    <a:pt x="5664" y="1"/>
                    <a:pt x="477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4"/>
            <p:cNvSpPr/>
            <p:nvPr/>
          </p:nvSpPr>
          <p:spPr>
            <a:xfrm>
              <a:off x="3358025" y="551525"/>
              <a:ext cx="238325" cy="180175"/>
            </a:xfrm>
            <a:custGeom>
              <a:rect b="b" l="l" r="r" t="t"/>
              <a:pathLst>
                <a:path extrusionOk="0" h="7207" w="9533">
                  <a:moveTo>
                    <a:pt x="4768" y="1"/>
                  </a:moveTo>
                  <a:cubicBezTo>
                    <a:pt x="3870" y="1"/>
                    <a:pt x="2968" y="347"/>
                    <a:pt x="2279" y="1049"/>
                  </a:cubicBezTo>
                  <a:cubicBezTo>
                    <a:pt x="1" y="3246"/>
                    <a:pt x="1520" y="7152"/>
                    <a:pt x="4693" y="7206"/>
                  </a:cubicBezTo>
                  <a:cubicBezTo>
                    <a:pt x="4716" y="7206"/>
                    <a:pt x="4738" y="7206"/>
                    <a:pt x="4761" y="7206"/>
                  </a:cubicBezTo>
                  <a:cubicBezTo>
                    <a:pt x="7917" y="7206"/>
                    <a:pt x="9533" y="3420"/>
                    <a:pt x="7324" y="1130"/>
                  </a:cubicBezTo>
                  <a:cubicBezTo>
                    <a:pt x="6644" y="381"/>
                    <a:pt x="5709" y="1"/>
                    <a:pt x="4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4"/>
            <p:cNvSpPr/>
            <p:nvPr/>
          </p:nvSpPr>
          <p:spPr>
            <a:xfrm>
              <a:off x="2747075" y="1810525"/>
              <a:ext cx="201425" cy="180975"/>
            </a:xfrm>
            <a:custGeom>
              <a:rect b="b" l="l" r="r" t="t"/>
              <a:pathLst>
                <a:path extrusionOk="0" h="7239" w="8057">
                  <a:moveTo>
                    <a:pt x="4008" y="0"/>
                  </a:moveTo>
                  <a:cubicBezTo>
                    <a:pt x="3158" y="0"/>
                    <a:pt x="2309" y="334"/>
                    <a:pt x="1601" y="1003"/>
                  </a:cubicBezTo>
                  <a:cubicBezTo>
                    <a:pt x="109" y="2414"/>
                    <a:pt x="0" y="4584"/>
                    <a:pt x="1384" y="6048"/>
                  </a:cubicBezTo>
                  <a:cubicBezTo>
                    <a:pt x="2086" y="6837"/>
                    <a:pt x="3060" y="7239"/>
                    <a:pt x="4036" y="7239"/>
                  </a:cubicBezTo>
                  <a:cubicBezTo>
                    <a:pt x="4906" y="7239"/>
                    <a:pt x="5778" y="6918"/>
                    <a:pt x="6456" y="6265"/>
                  </a:cubicBezTo>
                  <a:cubicBezTo>
                    <a:pt x="7948" y="4964"/>
                    <a:pt x="8056" y="2631"/>
                    <a:pt x="6646" y="1220"/>
                  </a:cubicBezTo>
                  <a:cubicBezTo>
                    <a:pt x="5891" y="408"/>
                    <a:pt x="4949" y="0"/>
                    <a:pt x="400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4"/>
            <p:cNvSpPr/>
            <p:nvPr/>
          </p:nvSpPr>
          <p:spPr>
            <a:xfrm>
              <a:off x="3358025" y="1180950"/>
              <a:ext cx="238150" cy="180725"/>
            </a:xfrm>
            <a:custGeom>
              <a:rect b="b" l="l" r="r" t="t"/>
              <a:pathLst>
                <a:path extrusionOk="0" h="7229" w="9526">
                  <a:moveTo>
                    <a:pt x="4763" y="1"/>
                  </a:moveTo>
                  <a:cubicBezTo>
                    <a:pt x="3897" y="1"/>
                    <a:pt x="3028" y="347"/>
                    <a:pt x="2306" y="1043"/>
                  </a:cubicBezTo>
                  <a:cubicBezTo>
                    <a:pt x="1" y="3240"/>
                    <a:pt x="1493" y="7146"/>
                    <a:pt x="4666" y="7227"/>
                  </a:cubicBezTo>
                  <a:cubicBezTo>
                    <a:pt x="4700" y="7228"/>
                    <a:pt x="4733" y="7228"/>
                    <a:pt x="4767" y="7228"/>
                  </a:cubicBezTo>
                  <a:cubicBezTo>
                    <a:pt x="7902" y="7228"/>
                    <a:pt x="9525" y="3460"/>
                    <a:pt x="7352" y="1178"/>
                  </a:cubicBezTo>
                  <a:cubicBezTo>
                    <a:pt x="6610" y="394"/>
                    <a:pt x="5687" y="1"/>
                    <a:pt x="476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4"/>
            <p:cNvSpPr/>
            <p:nvPr/>
          </p:nvSpPr>
          <p:spPr>
            <a:xfrm>
              <a:off x="3357750" y="1811100"/>
              <a:ext cx="239000" cy="179825"/>
            </a:xfrm>
            <a:custGeom>
              <a:rect b="b" l="l" r="r" t="t"/>
              <a:pathLst>
                <a:path extrusionOk="0" h="7193" w="9560">
                  <a:moveTo>
                    <a:pt x="4786" y="0"/>
                  </a:moveTo>
                  <a:cubicBezTo>
                    <a:pt x="3845" y="0"/>
                    <a:pt x="2903" y="380"/>
                    <a:pt x="2209" y="1143"/>
                  </a:cubicBezTo>
                  <a:cubicBezTo>
                    <a:pt x="0" y="3406"/>
                    <a:pt x="1616" y="7192"/>
                    <a:pt x="4773" y="7192"/>
                  </a:cubicBezTo>
                  <a:cubicBezTo>
                    <a:pt x="4795" y="7192"/>
                    <a:pt x="4818" y="7192"/>
                    <a:pt x="4840" y="7192"/>
                  </a:cubicBezTo>
                  <a:cubicBezTo>
                    <a:pt x="8013" y="7138"/>
                    <a:pt x="9560" y="3259"/>
                    <a:pt x="7254" y="1035"/>
                  </a:cubicBezTo>
                  <a:cubicBezTo>
                    <a:pt x="6579" y="346"/>
                    <a:pt x="5683" y="0"/>
                    <a:pt x="478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4"/>
            <p:cNvSpPr/>
            <p:nvPr/>
          </p:nvSpPr>
          <p:spPr>
            <a:xfrm>
              <a:off x="209625" y="552625"/>
              <a:ext cx="238325" cy="180000"/>
            </a:xfrm>
            <a:custGeom>
              <a:rect b="b" l="l" r="r" t="t"/>
              <a:pathLst>
                <a:path extrusionOk="0" h="7200" w="9533">
                  <a:moveTo>
                    <a:pt x="4760" y="1"/>
                  </a:moveTo>
                  <a:cubicBezTo>
                    <a:pt x="4738" y="1"/>
                    <a:pt x="4716" y="1"/>
                    <a:pt x="4693" y="1"/>
                  </a:cubicBezTo>
                  <a:cubicBezTo>
                    <a:pt x="1520" y="55"/>
                    <a:pt x="1" y="3934"/>
                    <a:pt x="2279" y="6131"/>
                  </a:cubicBezTo>
                  <a:cubicBezTo>
                    <a:pt x="2955" y="6847"/>
                    <a:pt x="3857" y="7200"/>
                    <a:pt x="4759" y="7200"/>
                  </a:cubicBezTo>
                  <a:cubicBezTo>
                    <a:pt x="5702" y="7200"/>
                    <a:pt x="6644" y="6813"/>
                    <a:pt x="7324" y="6050"/>
                  </a:cubicBezTo>
                  <a:cubicBezTo>
                    <a:pt x="9533" y="3787"/>
                    <a:pt x="7917" y="1"/>
                    <a:pt x="476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4"/>
            <p:cNvSpPr/>
            <p:nvPr/>
          </p:nvSpPr>
          <p:spPr>
            <a:xfrm>
              <a:off x="210025" y="1182575"/>
              <a:ext cx="238325" cy="179650"/>
            </a:xfrm>
            <a:custGeom>
              <a:rect b="b" l="l" r="r" t="t"/>
              <a:pathLst>
                <a:path extrusionOk="0" h="7186" w="9533">
                  <a:moveTo>
                    <a:pt x="4719" y="1"/>
                  </a:moveTo>
                  <a:cubicBezTo>
                    <a:pt x="1590" y="1"/>
                    <a:pt x="0" y="3787"/>
                    <a:pt x="2209" y="6050"/>
                  </a:cubicBezTo>
                  <a:cubicBezTo>
                    <a:pt x="2896" y="6806"/>
                    <a:pt x="3828" y="7186"/>
                    <a:pt x="4759" y="7186"/>
                  </a:cubicBezTo>
                  <a:cubicBezTo>
                    <a:pt x="5665" y="7186"/>
                    <a:pt x="6572" y="6826"/>
                    <a:pt x="7254" y="6104"/>
                  </a:cubicBezTo>
                  <a:cubicBezTo>
                    <a:pt x="9532" y="3880"/>
                    <a:pt x="7986" y="28"/>
                    <a:pt x="4786" y="1"/>
                  </a:cubicBezTo>
                  <a:cubicBezTo>
                    <a:pt x="4763" y="1"/>
                    <a:pt x="4741" y="1"/>
                    <a:pt x="471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4"/>
            <p:cNvSpPr/>
            <p:nvPr/>
          </p:nvSpPr>
          <p:spPr>
            <a:xfrm>
              <a:off x="839100" y="552650"/>
              <a:ext cx="238525" cy="179800"/>
            </a:xfrm>
            <a:custGeom>
              <a:rect b="b" l="l" r="r" t="t"/>
              <a:pathLst>
                <a:path extrusionOk="0" h="7192" w="9541">
                  <a:moveTo>
                    <a:pt x="4787" y="0"/>
                  </a:moveTo>
                  <a:cubicBezTo>
                    <a:pt x="1609" y="0"/>
                    <a:pt x="1" y="3806"/>
                    <a:pt x="2217" y="6076"/>
                  </a:cubicBezTo>
                  <a:cubicBezTo>
                    <a:pt x="2905" y="6819"/>
                    <a:pt x="3843" y="7192"/>
                    <a:pt x="4778" y="7192"/>
                  </a:cubicBezTo>
                  <a:cubicBezTo>
                    <a:pt x="5687" y="7192"/>
                    <a:pt x="6593" y="6839"/>
                    <a:pt x="7262" y="6130"/>
                  </a:cubicBezTo>
                  <a:cubicBezTo>
                    <a:pt x="9540" y="3906"/>
                    <a:pt x="7994" y="27"/>
                    <a:pt x="4821" y="0"/>
                  </a:cubicBezTo>
                  <a:cubicBezTo>
                    <a:pt x="4810" y="0"/>
                    <a:pt x="4798" y="0"/>
                    <a:pt x="478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4"/>
            <p:cNvSpPr/>
            <p:nvPr/>
          </p:nvSpPr>
          <p:spPr>
            <a:xfrm>
              <a:off x="209825" y="1811850"/>
              <a:ext cx="238525" cy="180325"/>
            </a:xfrm>
            <a:custGeom>
              <a:rect b="b" l="l" r="r" t="t"/>
              <a:pathLst>
                <a:path extrusionOk="0" h="7213" w="9541">
                  <a:moveTo>
                    <a:pt x="4760" y="1"/>
                  </a:moveTo>
                  <a:cubicBezTo>
                    <a:pt x="1609" y="1"/>
                    <a:pt x="1" y="3806"/>
                    <a:pt x="2217" y="6077"/>
                  </a:cubicBezTo>
                  <a:cubicBezTo>
                    <a:pt x="2904" y="6833"/>
                    <a:pt x="3836" y="7213"/>
                    <a:pt x="4767" y="7213"/>
                  </a:cubicBezTo>
                  <a:cubicBezTo>
                    <a:pt x="5673" y="7213"/>
                    <a:pt x="6580" y="6853"/>
                    <a:pt x="7262" y="6131"/>
                  </a:cubicBezTo>
                  <a:cubicBezTo>
                    <a:pt x="9540" y="3907"/>
                    <a:pt x="7994" y="28"/>
                    <a:pt x="4794" y="1"/>
                  </a:cubicBezTo>
                  <a:cubicBezTo>
                    <a:pt x="4783" y="1"/>
                    <a:pt x="4771" y="1"/>
                    <a:pt x="476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4"/>
            <p:cNvSpPr/>
            <p:nvPr/>
          </p:nvSpPr>
          <p:spPr>
            <a:xfrm>
              <a:off x="857225" y="1181075"/>
              <a:ext cx="201400" cy="181050"/>
            </a:xfrm>
            <a:custGeom>
              <a:rect b="b" l="l" r="r" t="t"/>
              <a:pathLst>
                <a:path extrusionOk="0" h="7242" w="8056">
                  <a:moveTo>
                    <a:pt x="4032" y="1"/>
                  </a:moveTo>
                  <a:cubicBezTo>
                    <a:pt x="3183" y="1"/>
                    <a:pt x="2335" y="327"/>
                    <a:pt x="1628" y="983"/>
                  </a:cubicBezTo>
                  <a:cubicBezTo>
                    <a:pt x="136" y="2394"/>
                    <a:pt x="0" y="4564"/>
                    <a:pt x="1411" y="6056"/>
                  </a:cubicBezTo>
                  <a:cubicBezTo>
                    <a:pt x="2095" y="6840"/>
                    <a:pt x="3057" y="7242"/>
                    <a:pt x="4024" y="7242"/>
                  </a:cubicBezTo>
                  <a:cubicBezTo>
                    <a:pt x="4897" y="7242"/>
                    <a:pt x="5774" y="6914"/>
                    <a:pt x="6456" y="6245"/>
                  </a:cubicBezTo>
                  <a:cubicBezTo>
                    <a:pt x="7975" y="4944"/>
                    <a:pt x="8056" y="2638"/>
                    <a:pt x="6673" y="1200"/>
                  </a:cubicBezTo>
                  <a:cubicBezTo>
                    <a:pt x="5917" y="402"/>
                    <a:pt x="4974" y="1"/>
                    <a:pt x="403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4"/>
            <p:cNvSpPr/>
            <p:nvPr/>
          </p:nvSpPr>
          <p:spPr>
            <a:xfrm>
              <a:off x="1468850" y="551525"/>
              <a:ext cx="238325" cy="180175"/>
            </a:xfrm>
            <a:custGeom>
              <a:rect b="b" l="l" r="r" t="t"/>
              <a:pathLst>
                <a:path extrusionOk="0" h="7207" w="9533">
                  <a:moveTo>
                    <a:pt x="4768" y="1"/>
                  </a:moveTo>
                  <a:cubicBezTo>
                    <a:pt x="3870" y="1"/>
                    <a:pt x="2968" y="347"/>
                    <a:pt x="2279" y="1049"/>
                  </a:cubicBezTo>
                  <a:cubicBezTo>
                    <a:pt x="1" y="3273"/>
                    <a:pt x="1520" y="7152"/>
                    <a:pt x="4720" y="7206"/>
                  </a:cubicBezTo>
                  <a:cubicBezTo>
                    <a:pt x="4743" y="7206"/>
                    <a:pt x="4765" y="7206"/>
                    <a:pt x="4787" y="7206"/>
                  </a:cubicBezTo>
                  <a:cubicBezTo>
                    <a:pt x="7917" y="7206"/>
                    <a:pt x="9533" y="3393"/>
                    <a:pt x="7324" y="1130"/>
                  </a:cubicBezTo>
                  <a:cubicBezTo>
                    <a:pt x="6644" y="381"/>
                    <a:pt x="5709" y="1"/>
                    <a:pt x="4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4"/>
            <p:cNvSpPr/>
            <p:nvPr/>
          </p:nvSpPr>
          <p:spPr>
            <a:xfrm>
              <a:off x="3988000" y="1811875"/>
              <a:ext cx="238700" cy="180050"/>
            </a:xfrm>
            <a:custGeom>
              <a:rect b="b" l="l" r="r" t="t"/>
              <a:pathLst>
                <a:path extrusionOk="0" h="7202" w="9548">
                  <a:moveTo>
                    <a:pt x="4801" y="0"/>
                  </a:moveTo>
                  <a:cubicBezTo>
                    <a:pt x="1600" y="0"/>
                    <a:pt x="0" y="3825"/>
                    <a:pt x="2251" y="6103"/>
                  </a:cubicBezTo>
                  <a:cubicBezTo>
                    <a:pt x="2929" y="6835"/>
                    <a:pt x="3852" y="7201"/>
                    <a:pt x="4774" y="7201"/>
                  </a:cubicBezTo>
                  <a:cubicBezTo>
                    <a:pt x="5696" y="7201"/>
                    <a:pt x="6618" y="6835"/>
                    <a:pt x="7296" y="6103"/>
                  </a:cubicBezTo>
                  <a:cubicBezTo>
                    <a:pt x="9548" y="3879"/>
                    <a:pt x="7974" y="27"/>
                    <a:pt x="480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4"/>
            <p:cNvSpPr/>
            <p:nvPr/>
          </p:nvSpPr>
          <p:spPr>
            <a:xfrm>
              <a:off x="4617650" y="1182575"/>
              <a:ext cx="239000" cy="179750"/>
            </a:xfrm>
            <a:custGeom>
              <a:rect b="b" l="l" r="r" t="t"/>
              <a:pathLst>
                <a:path extrusionOk="0" h="7190" w="9560">
                  <a:moveTo>
                    <a:pt x="4773" y="1"/>
                  </a:moveTo>
                  <a:cubicBezTo>
                    <a:pt x="1643" y="1"/>
                    <a:pt x="1" y="3761"/>
                    <a:pt x="2209" y="6050"/>
                  </a:cubicBezTo>
                  <a:cubicBezTo>
                    <a:pt x="2886" y="6810"/>
                    <a:pt x="3823" y="7189"/>
                    <a:pt x="4763" y="7189"/>
                  </a:cubicBezTo>
                  <a:cubicBezTo>
                    <a:pt x="5668" y="7189"/>
                    <a:pt x="6575" y="6837"/>
                    <a:pt x="7254" y="6131"/>
                  </a:cubicBezTo>
                  <a:cubicBezTo>
                    <a:pt x="9560" y="3934"/>
                    <a:pt x="8014" y="55"/>
                    <a:pt x="4840" y="1"/>
                  </a:cubicBezTo>
                  <a:cubicBezTo>
                    <a:pt x="4818" y="1"/>
                    <a:pt x="4795" y="1"/>
                    <a:pt x="477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4"/>
            <p:cNvSpPr/>
            <p:nvPr/>
          </p:nvSpPr>
          <p:spPr>
            <a:xfrm>
              <a:off x="5247400" y="551550"/>
              <a:ext cx="238525" cy="180150"/>
            </a:xfrm>
            <a:custGeom>
              <a:rect b="b" l="l" r="r" t="t"/>
              <a:pathLst>
                <a:path extrusionOk="0" h="7206" w="9541">
                  <a:moveTo>
                    <a:pt x="4742" y="0"/>
                  </a:moveTo>
                  <a:cubicBezTo>
                    <a:pt x="3819" y="0"/>
                    <a:pt x="2898" y="366"/>
                    <a:pt x="2217" y="1102"/>
                  </a:cubicBezTo>
                  <a:cubicBezTo>
                    <a:pt x="1" y="3372"/>
                    <a:pt x="1609" y="7205"/>
                    <a:pt x="4788" y="7205"/>
                  </a:cubicBezTo>
                  <a:cubicBezTo>
                    <a:pt x="4799" y="7205"/>
                    <a:pt x="4810" y="7205"/>
                    <a:pt x="4821" y="7205"/>
                  </a:cubicBezTo>
                  <a:cubicBezTo>
                    <a:pt x="7995" y="7151"/>
                    <a:pt x="9541" y="3299"/>
                    <a:pt x="7262" y="1075"/>
                  </a:cubicBezTo>
                  <a:cubicBezTo>
                    <a:pt x="6574" y="360"/>
                    <a:pt x="5657" y="0"/>
                    <a:pt x="4742"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4"/>
            <p:cNvSpPr/>
            <p:nvPr/>
          </p:nvSpPr>
          <p:spPr>
            <a:xfrm>
              <a:off x="4617950" y="1811875"/>
              <a:ext cx="238700" cy="180050"/>
            </a:xfrm>
            <a:custGeom>
              <a:rect b="b" l="l" r="r" t="t"/>
              <a:pathLst>
                <a:path extrusionOk="0" h="7202" w="9548">
                  <a:moveTo>
                    <a:pt x="4747" y="0"/>
                  </a:moveTo>
                  <a:cubicBezTo>
                    <a:pt x="1573" y="27"/>
                    <a:pt x="0" y="3879"/>
                    <a:pt x="2251" y="6103"/>
                  </a:cubicBezTo>
                  <a:cubicBezTo>
                    <a:pt x="2943" y="6835"/>
                    <a:pt x="3865" y="7201"/>
                    <a:pt x="4784" y="7201"/>
                  </a:cubicBezTo>
                  <a:cubicBezTo>
                    <a:pt x="5703" y="7201"/>
                    <a:pt x="6618" y="6835"/>
                    <a:pt x="7296" y="6103"/>
                  </a:cubicBezTo>
                  <a:cubicBezTo>
                    <a:pt x="9548" y="3825"/>
                    <a:pt x="7947" y="0"/>
                    <a:pt x="474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4"/>
            <p:cNvSpPr/>
            <p:nvPr/>
          </p:nvSpPr>
          <p:spPr>
            <a:xfrm>
              <a:off x="5265525" y="1181050"/>
              <a:ext cx="202100" cy="181225"/>
            </a:xfrm>
            <a:custGeom>
              <a:rect b="b" l="l" r="r" t="t"/>
              <a:pathLst>
                <a:path extrusionOk="0" h="7249" w="8084">
                  <a:moveTo>
                    <a:pt x="4026" y="0"/>
                  </a:moveTo>
                  <a:cubicBezTo>
                    <a:pt x="3208" y="0"/>
                    <a:pt x="2393" y="309"/>
                    <a:pt x="1709" y="930"/>
                  </a:cubicBezTo>
                  <a:cubicBezTo>
                    <a:pt x="163" y="2314"/>
                    <a:pt x="0" y="4429"/>
                    <a:pt x="1357" y="5975"/>
                  </a:cubicBezTo>
                  <a:cubicBezTo>
                    <a:pt x="2110" y="6817"/>
                    <a:pt x="3087" y="7248"/>
                    <a:pt x="4067" y="7248"/>
                  </a:cubicBezTo>
                  <a:cubicBezTo>
                    <a:pt x="4888" y="7248"/>
                    <a:pt x="5709" y="6946"/>
                    <a:pt x="6402" y="6328"/>
                  </a:cubicBezTo>
                  <a:cubicBezTo>
                    <a:pt x="7893" y="4972"/>
                    <a:pt x="8083" y="2775"/>
                    <a:pt x="6727" y="1283"/>
                  </a:cubicBezTo>
                  <a:cubicBezTo>
                    <a:pt x="5963" y="431"/>
                    <a:pt x="4992" y="0"/>
                    <a:pt x="402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4"/>
            <p:cNvSpPr/>
            <p:nvPr/>
          </p:nvSpPr>
          <p:spPr>
            <a:xfrm>
              <a:off x="5896150" y="551300"/>
              <a:ext cx="200750" cy="180975"/>
            </a:xfrm>
            <a:custGeom>
              <a:rect b="b" l="l" r="r" t="t"/>
              <a:pathLst>
                <a:path extrusionOk="0" h="7239" w="8030">
                  <a:moveTo>
                    <a:pt x="4008" y="1"/>
                  </a:moveTo>
                  <a:cubicBezTo>
                    <a:pt x="3158" y="1"/>
                    <a:pt x="2309" y="334"/>
                    <a:pt x="1601" y="1004"/>
                  </a:cubicBezTo>
                  <a:cubicBezTo>
                    <a:pt x="82" y="2414"/>
                    <a:pt x="1" y="4557"/>
                    <a:pt x="1384" y="6049"/>
                  </a:cubicBezTo>
                  <a:cubicBezTo>
                    <a:pt x="2129" y="6837"/>
                    <a:pt x="3086" y="7239"/>
                    <a:pt x="4043" y="7239"/>
                  </a:cubicBezTo>
                  <a:cubicBezTo>
                    <a:pt x="4898" y="7239"/>
                    <a:pt x="5752" y="6918"/>
                    <a:pt x="6456" y="6266"/>
                  </a:cubicBezTo>
                  <a:cubicBezTo>
                    <a:pt x="7948" y="4937"/>
                    <a:pt x="8029" y="2631"/>
                    <a:pt x="6646" y="1221"/>
                  </a:cubicBezTo>
                  <a:cubicBezTo>
                    <a:pt x="5891" y="409"/>
                    <a:pt x="4949" y="1"/>
                    <a:pt x="400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4"/>
            <p:cNvSpPr/>
            <p:nvPr/>
          </p:nvSpPr>
          <p:spPr>
            <a:xfrm>
              <a:off x="5247225" y="1811875"/>
              <a:ext cx="238700" cy="180550"/>
            </a:xfrm>
            <a:custGeom>
              <a:rect b="b" l="l" r="r" t="t"/>
              <a:pathLst>
                <a:path extrusionOk="0" h="7222" w="9548">
                  <a:moveTo>
                    <a:pt x="4774" y="0"/>
                  </a:moveTo>
                  <a:cubicBezTo>
                    <a:pt x="1600" y="0"/>
                    <a:pt x="0" y="3852"/>
                    <a:pt x="2251" y="6103"/>
                  </a:cubicBezTo>
                  <a:cubicBezTo>
                    <a:pt x="2929" y="6849"/>
                    <a:pt x="3852" y="7222"/>
                    <a:pt x="4774" y="7222"/>
                  </a:cubicBezTo>
                  <a:cubicBezTo>
                    <a:pt x="5696" y="7222"/>
                    <a:pt x="6618" y="6849"/>
                    <a:pt x="7296" y="6103"/>
                  </a:cubicBezTo>
                  <a:cubicBezTo>
                    <a:pt x="9548" y="3852"/>
                    <a:pt x="7974" y="0"/>
                    <a:pt x="477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4"/>
            <p:cNvSpPr/>
            <p:nvPr/>
          </p:nvSpPr>
          <p:spPr>
            <a:xfrm>
              <a:off x="5877750" y="1181150"/>
              <a:ext cx="238125" cy="179850"/>
            </a:xfrm>
            <a:custGeom>
              <a:rect b="b" l="l" r="r" t="t"/>
              <a:pathLst>
                <a:path extrusionOk="0" h="7194" w="9525">
                  <a:moveTo>
                    <a:pt x="4741" y="0"/>
                  </a:moveTo>
                  <a:cubicBezTo>
                    <a:pt x="3797" y="0"/>
                    <a:pt x="2854" y="380"/>
                    <a:pt x="2174" y="1143"/>
                  </a:cubicBezTo>
                  <a:cubicBezTo>
                    <a:pt x="0" y="3425"/>
                    <a:pt x="1597" y="7193"/>
                    <a:pt x="4732" y="7193"/>
                  </a:cubicBezTo>
                  <a:cubicBezTo>
                    <a:pt x="4765" y="7193"/>
                    <a:pt x="4799" y="7193"/>
                    <a:pt x="4832" y="7192"/>
                  </a:cubicBezTo>
                  <a:cubicBezTo>
                    <a:pt x="8006" y="7138"/>
                    <a:pt x="9525" y="3259"/>
                    <a:pt x="7219" y="1035"/>
                  </a:cubicBezTo>
                  <a:cubicBezTo>
                    <a:pt x="6544" y="346"/>
                    <a:pt x="5642" y="0"/>
                    <a:pt x="474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4"/>
            <p:cNvSpPr/>
            <p:nvPr/>
          </p:nvSpPr>
          <p:spPr>
            <a:xfrm>
              <a:off x="6506450" y="551525"/>
              <a:ext cx="239000" cy="180175"/>
            </a:xfrm>
            <a:custGeom>
              <a:rect b="b" l="l" r="r" t="t"/>
              <a:pathLst>
                <a:path extrusionOk="0" h="7207" w="9560">
                  <a:moveTo>
                    <a:pt x="4794" y="1"/>
                  </a:moveTo>
                  <a:cubicBezTo>
                    <a:pt x="3897" y="1"/>
                    <a:pt x="2994" y="347"/>
                    <a:pt x="2306" y="1049"/>
                  </a:cubicBezTo>
                  <a:cubicBezTo>
                    <a:pt x="0" y="3246"/>
                    <a:pt x="1546" y="7152"/>
                    <a:pt x="4720" y="7206"/>
                  </a:cubicBezTo>
                  <a:cubicBezTo>
                    <a:pt x="4742" y="7206"/>
                    <a:pt x="4765" y="7206"/>
                    <a:pt x="4787" y="7206"/>
                  </a:cubicBezTo>
                  <a:cubicBezTo>
                    <a:pt x="7943" y="7206"/>
                    <a:pt x="9559" y="3420"/>
                    <a:pt x="7351" y="1130"/>
                  </a:cubicBezTo>
                  <a:cubicBezTo>
                    <a:pt x="6671" y="381"/>
                    <a:pt x="5735" y="1"/>
                    <a:pt x="479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4"/>
            <p:cNvSpPr/>
            <p:nvPr/>
          </p:nvSpPr>
          <p:spPr>
            <a:xfrm>
              <a:off x="5896150" y="1810525"/>
              <a:ext cx="201425" cy="181225"/>
            </a:xfrm>
            <a:custGeom>
              <a:rect b="b" l="l" r="r" t="t"/>
              <a:pathLst>
                <a:path extrusionOk="0" h="7249" w="8057">
                  <a:moveTo>
                    <a:pt x="4008" y="0"/>
                  </a:moveTo>
                  <a:cubicBezTo>
                    <a:pt x="3158" y="0"/>
                    <a:pt x="2309" y="334"/>
                    <a:pt x="1601" y="1003"/>
                  </a:cubicBezTo>
                  <a:cubicBezTo>
                    <a:pt x="109" y="2414"/>
                    <a:pt x="1" y="4584"/>
                    <a:pt x="1384" y="6048"/>
                  </a:cubicBezTo>
                  <a:cubicBezTo>
                    <a:pt x="2083" y="6847"/>
                    <a:pt x="3051" y="7248"/>
                    <a:pt x="4022" y="7248"/>
                  </a:cubicBezTo>
                  <a:cubicBezTo>
                    <a:pt x="4897" y="7248"/>
                    <a:pt x="5774" y="6922"/>
                    <a:pt x="6456" y="6265"/>
                  </a:cubicBezTo>
                  <a:cubicBezTo>
                    <a:pt x="7948" y="4964"/>
                    <a:pt x="8056" y="2631"/>
                    <a:pt x="6646" y="1220"/>
                  </a:cubicBezTo>
                  <a:cubicBezTo>
                    <a:pt x="5891" y="408"/>
                    <a:pt x="4949" y="0"/>
                    <a:pt x="400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4"/>
            <p:cNvSpPr/>
            <p:nvPr/>
          </p:nvSpPr>
          <p:spPr>
            <a:xfrm>
              <a:off x="6507125" y="1180950"/>
              <a:ext cx="238125" cy="180725"/>
            </a:xfrm>
            <a:custGeom>
              <a:rect b="b" l="l" r="r" t="t"/>
              <a:pathLst>
                <a:path extrusionOk="0" h="7229" w="9525">
                  <a:moveTo>
                    <a:pt x="4753" y="1"/>
                  </a:moveTo>
                  <a:cubicBezTo>
                    <a:pt x="3889" y="1"/>
                    <a:pt x="3028" y="347"/>
                    <a:pt x="2306" y="1043"/>
                  </a:cubicBezTo>
                  <a:cubicBezTo>
                    <a:pt x="0" y="3240"/>
                    <a:pt x="1492" y="7146"/>
                    <a:pt x="4666" y="7227"/>
                  </a:cubicBezTo>
                  <a:cubicBezTo>
                    <a:pt x="4699" y="7228"/>
                    <a:pt x="4732" y="7228"/>
                    <a:pt x="4765" y="7228"/>
                  </a:cubicBezTo>
                  <a:cubicBezTo>
                    <a:pt x="7874" y="7228"/>
                    <a:pt x="9525" y="3460"/>
                    <a:pt x="7351" y="1178"/>
                  </a:cubicBezTo>
                  <a:cubicBezTo>
                    <a:pt x="6595" y="394"/>
                    <a:pt x="5673" y="1"/>
                    <a:pt x="475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4"/>
            <p:cNvSpPr/>
            <p:nvPr/>
          </p:nvSpPr>
          <p:spPr>
            <a:xfrm>
              <a:off x="6506825" y="1811100"/>
              <a:ext cx="239000" cy="179825"/>
            </a:xfrm>
            <a:custGeom>
              <a:rect b="b" l="l" r="r" t="t"/>
              <a:pathLst>
                <a:path extrusionOk="0" h="7193" w="9560">
                  <a:moveTo>
                    <a:pt x="4786" y="0"/>
                  </a:moveTo>
                  <a:cubicBezTo>
                    <a:pt x="3846" y="0"/>
                    <a:pt x="2903" y="380"/>
                    <a:pt x="2209" y="1143"/>
                  </a:cubicBezTo>
                  <a:cubicBezTo>
                    <a:pt x="1" y="3406"/>
                    <a:pt x="1617" y="7192"/>
                    <a:pt x="4773" y="7192"/>
                  </a:cubicBezTo>
                  <a:cubicBezTo>
                    <a:pt x="4795" y="7192"/>
                    <a:pt x="4818" y="7192"/>
                    <a:pt x="4840" y="7192"/>
                  </a:cubicBezTo>
                  <a:cubicBezTo>
                    <a:pt x="8014" y="7138"/>
                    <a:pt x="9560" y="3259"/>
                    <a:pt x="7254" y="1035"/>
                  </a:cubicBezTo>
                  <a:cubicBezTo>
                    <a:pt x="6579" y="346"/>
                    <a:pt x="5683" y="0"/>
                    <a:pt x="478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4"/>
            <p:cNvSpPr/>
            <p:nvPr/>
          </p:nvSpPr>
          <p:spPr>
            <a:xfrm>
              <a:off x="3988175" y="552650"/>
              <a:ext cx="238525" cy="179800"/>
            </a:xfrm>
            <a:custGeom>
              <a:rect b="b" l="l" r="r" t="t"/>
              <a:pathLst>
                <a:path extrusionOk="0" h="7192" w="9541">
                  <a:moveTo>
                    <a:pt x="4787" y="0"/>
                  </a:moveTo>
                  <a:cubicBezTo>
                    <a:pt x="1609" y="0"/>
                    <a:pt x="1" y="3806"/>
                    <a:pt x="2217" y="6076"/>
                  </a:cubicBezTo>
                  <a:cubicBezTo>
                    <a:pt x="2905" y="6819"/>
                    <a:pt x="3836" y="7192"/>
                    <a:pt x="4768" y="7192"/>
                  </a:cubicBezTo>
                  <a:cubicBezTo>
                    <a:pt x="5674" y="7192"/>
                    <a:pt x="6580" y="6839"/>
                    <a:pt x="7262" y="6130"/>
                  </a:cubicBezTo>
                  <a:cubicBezTo>
                    <a:pt x="9541" y="3906"/>
                    <a:pt x="7995" y="27"/>
                    <a:pt x="4821" y="0"/>
                  </a:cubicBezTo>
                  <a:cubicBezTo>
                    <a:pt x="4810" y="0"/>
                    <a:pt x="4798" y="0"/>
                    <a:pt x="478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4"/>
            <p:cNvSpPr/>
            <p:nvPr/>
          </p:nvSpPr>
          <p:spPr>
            <a:xfrm>
              <a:off x="4006975" y="1181075"/>
              <a:ext cx="201425" cy="181050"/>
            </a:xfrm>
            <a:custGeom>
              <a:rect b="b" l="l" r="r" t="t"/>
              <a:pathLst>
                <a:path extrusionOk="0" h="7242" w="8057">
                  <a:moveTo>
                    <a:pt x="4006" y="1"/>
                  </a:moveTo>
                  <a:cubicBezTo>
                    <a:pt x="3156" y="1"/>
                    <a:pt x="2308" y="327"/>
                    <a:pt x="1601" y="983"/>
                  </a:cubicBezTo>
                  <a:cubicBezTo>
                    <a:pt x="109" y="2394"/>
                    <a:pt x="0" y="4564"/>
                    <a:pt x="1384" y="6056"/>
                  </a:cubicBezTo>
                  <a:cubicBezTo>
                    <a:pt x="2082" y="6840"/>
                    <a:pt x="3051" y="7242"/>
                    <a:pt x="4021" y="7242"/>
                  </a:cubicBezTo>
                  <a:cubicBezTo>
                    <a:pt x="4897" y="7242"/>
                    <a:pt x="5774" y="6914"/>
                    <a:pt x="6456" y="6245"/>
                  </a:cubicBezTo>
                  <a:cubicBezTo>
                    <a:pt x="7948" y="4944"/>
                    <a:pt x="8056" y="2638"/>
                    <a:pt x="6646" y="1200"/>
                  </a:cubicBezTo>
                  <a:cubicBezTo>
                    <a:pt x="5890" y="402"/>
                    <a:pt x="4947" y="1"/>
                    <a:pt x="400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4"/>
            <p:cNvSpPr/>
            <p:nvPr/>
          </p:nvSpPr>
          <p:spPr>
            <a:xfrm>
              <a:off x="4617950" y="551525"/>
              <a:ext cx="238325" cy="180175"/>
            </a:xfrm>
            <a:custGeom>
              <a:rect b="b" l="l" r="r" t="t"/>
              <a:pathLst>
                <a:path extrusionOk="0" h="7207" w="9533">
                  <a:moveTo>
                    <a:pt x="4747" y="1"/>
                  </a:moveTo>
                  <a:cubicBezTo>
                    <a:pt x="3849" y="1"/>
                    <a:pt x="2954" y="347"/>
                    <a:pt x="2279" y="1049"/>
                  </a:cubicBezTo>
                  <a:cubicBezTo>
                    <a:pt x="0" y="3273"/>
                    <a:pt x="1519" y="7152"/>
                    <a:pt x="4693" y="7206"/>
                  </a:cubicBezTo>
                  <a:cubicBezTo>
                    <a:pt x="4715" y="7206"/>
                    <a:pt x="4737" y="7206"/>
                    <a:pt x="4759" y="7206"/>
                  </a:cubicBezTo>
                  <a:cubicBezTo>
                    <a:pt x="7916" y="7206"/>
                    <a:pt x="9532" y="3393"/>
                    <a:pt x="7324" y="1130"/>
                  </a:cubicBezTo>
                  <a:cubicBezTo>
                    <a:pt x="6630" y="381"/>
                    <a:pt x="5687" y="1"/>
                    <a:pt x="474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4"/>
            <p:cNvSpPr/>
            <p:nvPr/>
          </p:nvSpPr>
          <p:spPr>
            <a:xfrm>
              <a:off x="2098125" y="3073125"/>
              <a:ext cx="238525" cy="179725"/>
            </a:xfrm>
            <a:custGeom>
              <a:rect b="b" l="l" r="r" t="t"/>
              <a:pathLst>
                <a:path extrusionOk="0" h="7189" w="9541">
                  <a:moveTo>
                    <a:pt x="4759" y="0"/>
                  </a:moveTo>
                  <a:cubicBezTo>
                    <a:pt x="3849" y="0"/>
                    <a:pt x="2937" y="360"/>
                    <a:pt x="2252" y="1085"/>
                  </a:cubicBezTo>
                  <a:cubicBezTo>
                    <a:pt x="1" y="3337"/>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4"/>
            <p:cNvSpPr/>
            <p:nvPr/>
          </p:nvSpPr>
          <p:spPr>
            <a:xfrm>
              <a:off x="2728075" y="2443400"/>
              <a:ext cx="238150" cy="180200"/>
            </a:xfrm>
            <a:custGeom>
              <a:rect b="b" l="l" r="r" t="t"/>
              <a:pathLst>
                <a:path extrusionOk="0" h="7208" w="9526">
                  <a:moveTo>
                    <a:pt x="4761" y="0"/>
                  </a:moveTo>
                  <a:cubicBezTo>
                    <a:pt x="3895" y="0"/>
                    <a:pt x="3028" y="340"/>
                    <a:pt x="2306" y="1022"/>
                  </a:cubicBezTo>
                  <a:cubicBezTo>
                    <a:pt x="1" y="3219"/>
                    <a:pt x="1493" y="7125"/>
                    <a:pt x="4693" y="7206"/>
                  </a:cubicBezTo>
                  <a:cubicBezTo>
                    <a:pt x="4727" y="7207"/>
                    <a:pt x="4760" y="7208"/>
                    <a:pt x="4793" y="7208"/>
                  </a:cubicBezTo>
                  <a:cubicBezTo>
                    <a:pt x="7902" y="7208"/>
                    <a:pt x="9525" y="3439"/>
                    <a:pt x="7351" y="1158"/>
                  </a:cubicBezTo>
                  <a:cubicBezTo>
                    <a:pt x="6609" y="387"/>
                    <a:pt x="5686" y="0"/>
                    <a:pt x="4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4"/>
            <p:cNvSpPr/>
            <p:nvPr/>
          </p:nvSpPr>
          <p:spPr>
            <a:xfrm>
              <a:off x="839100" y="4963650"/>
              <a:ext cx="238525" cy="179975"/>
            </a:xfrm>
            <a:custGeom>
              <a:rect b="b" l="l" r="r" t="t"/>
              <a:pathLst>
                <a:path extrusionOk="0" h="7199" w="9541">
                  <a:moveTo>
                    <a:pt x="4760" y="0"/>
                  </a:moveTo>
                  <a:cubicBezTo>
                    <a:pt x="1582" y="0"/>
                    <a:pt x="1" y="3833"/>
                    <a:pt x="2244" y="6076"/>
                  </a:cubicBezTo>
                  <a:cubicBezTo>
                    <a:pt x="2925" y="6826"/>
                    <a:pt x="3853" y="7198"/>
                    <a:pt x="4779" y="7198"/>
                  </a:cubicBezTo>
                  <a:cubicBezTo>
                    <a:pt x="5697" y="7198"/>
                    <a:pt x="6614" y="6832"/>
                    <a:pt x="7289" y="6103"/>
                  </a:cubicBezTo>
                  <a:cubicBezTo>
                    <a:pt x="9540" y="3852"/>
                    <a:pt x="7967" y="0"/>
                    <a:pt x="4794" y="0"/>
                  </a:cubicBezTo>
                  <a:cubicBezTo>
                    <a:pt x="4782"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4"/>
            <p:cNvSpPr/>
            <p:nvPr/>
          </p:nvSpPr>
          <p:spPr>
            <a:xfrm>
              <a:off x="1469250" y="4333675"/>
              <a:ext cx="238325" cy="180100"/>
            </a:xfrm>
            <a:custGeom>
              <a:rect b="b" l="l" r="r" t="t"/>
              <a:pathLst>
                <a:path extrusionOk="0" h="7204" w="9533">
                  <a:moveTo>
                    <a:pt x="4746" y="1"/>
                  </a:moveTo>
                  <a:cubicBezTo>
                    <a:pt x="1616" y="1"/>
                    <a:pt x="0" y="3788"/>
                    <a:pt x="2182" y="6050"/>
                  </a:cubicBezTo>
                  <a:cubicBezTo>
                    <a:pt x="2865" y="6817"/>
                    <a:pt x="3813" y="7204"/>
                    <a:pt x="4765" y="7204"/>
                  </a:cubicBezTo>
                  <a:cubicBezTo>
                    <a:pt x="5665" y="7204"/>
                    <a:pt x="6568" y="6857"/>
                    <a:pt x="7254" y="6159"/>
                  </a:cubicBezTo>
                  <a:cubicBezTo>
                    <a:pt x="9532" y="3934"/>
                    <a:pt x="8013" y="56"/>
                    <a:pt x="4813" y="1"/>
                  </a:cubicBezTo>
                  <a:cubicBezTo>
                    <a:pt x="4791" y="1"/>
                    <a:pt x="4768" y="1"/>
                    <a:pt x="474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4"/>
            <p:cNvSpPr/>
            <p:nvPr/>
          </p:nvSpPr>
          <p:spPr>
            <a:xfrm>
              <a:off x="2098325" y="3702975"/>
              <a:ext cx="239200" cy="179825"/>
            </a:xfrm>
            <a:custGeom>
              <a:rect b="b" l="l" r="r" t="t"/>
              <a:pathLst>
                <a:path extrusionOk="0" h="7193" w="9568">
                  <a:moveTo>
                    <a:pt x="4771" y="1"/>
                  </a:moveTo>
                  <a:cubicBezTo>
                    <a:pt x="3843" y="1"/>
                    <a:pt x="2918" y="374"/>
                    <a:pt x="2244" y="1116"/>
                  </a:cubicBezTo>
                  <a:cubicBezTo>
                    <a:pt x="1" y="3387"/>
                    <a:pt x="1609" y="7192"/>
                    <a:pt x="4787" y="7192"/>
                  </a:cubicBezTo>
                  <a:cubicBezTo>
                    <a:pt x="4798" y="7192"/>
                    <a:pt x="4810" y="7192"/>
                    <a:pt x="4821" y="7192"/>
                  </a:cubicBezTo>
                  <a:cubicBezTo>
                    <a:pt x="7994" y="7165"/>
                    <a:pt x="9568" y="3286"/>
                    <a:pt x="7262" y="1062"/>
                  </a:cubicBezTo>
                  <a:cubicBezTo>
                    <a:pt x="6580" y="353"/>
                    <a:pt x="5674" y="1"/>
                    <a:pt x="477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4"/>
            <p:cNvSpPr/>
            <p:nvPr/>
          </p:nvSpPr>
          <p:spPr>
            <a:xfrm>
              <a:off x="2747075" y="3072975"/>
              <a:ext cx="201425" cy="182050"/>
            </a:xfrm>
            <a:custGeom>
              <a:rect b="b" l="l" r="r" t="t"/>
              <a:pathLst>
                <a:path extrusionOk="0" h="7282" w="8057">
                  <a:moveTo>
                    <a:pt x="4005" y="0"/>
                  </a:moveTo>
                  <a:cubicBezTo>
                    <a:pt x="3156" y="0"/>
                    <a:pt x="2308" y="327"/>
                    <a:pt x="1601" y="983"/>
                  </a:cubicBezTo>
                  <a:cubicBezTo>
                    <a:pt x="82" y="2393"/>
                    <a:pt x="0" y="4536"/>
                    <a:pt x="1384" y="6028"/>
                  </a:cubicBezTo>
                  <a:cubicBezTo>
                    <a:pt x="2097" y="6858"/>
                    <a:pt x="3093" y="7282"/>
                    <a:pt x="4092" y="7282"/>
                  </a:cubicBezTo>
                  <a:cubicBezTo>
                    <a:pt x="4954" y="7282"/>
                    <a:pt x="5819" y="6967"/>
                    <a:pt x="6510" y="6326"/>
                  </a:cubicBezTo>
                  <a:cubicBezTo>
                    <a:pt x="8002" y="4970"/>
                    <a:pt x="8056" y="2637"/>
                    <a:pt x="6646" y="1200"/>
                  </a:cubicBezTo>
                  <a:cubicBezTo>
                    <a:pt x="5890" y="401"/>
                    <a:pt x="4947" y="0"/>
                    <a:pt x="400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4"/>
            <p:cNvSpPr/>
            <p:nvPr/>
          </p:nvSpPr>
          <p:spPr>
            <a:xfrm>
              <a:off x="3358025" y="2443400"/>
              <a:ext cx="238325" cy="180175"/>
            </a:xfrm>
            <a:custGeom>
              <a:rect b="b" l="l" r="r" t="t"/>
              <a:pathLst>
                <a:path extrusionOk="0" h="7207" w="9533">
                  <a:moveTo>
                    <a:pt x="4768" y="1"/>
                  </a:moveTo>
                  <a:cubicBezTo>
                    <a:pt x="3870" y="1"/>
                    <a:pt x="2968" y="347"/>
                    <a:pt x="2279" y="1049"/>
                  </a:cubicBezTo>
                  <a:cubicBezTo>
                    <a:pt x="1" y="3246"/>
                    <a:pt x="1520" y="7152"/>
                    <a:pt x="4693" y="7206"/>
                  </a:cubicBezTo>
                  <a:cubicBezTo>
                    <a:pt x="4716" y="7207"/>
                    <a:pt x="4738" y="7207"/>
                    <a:pt x="4761" y="7207"/>
                  </a:cubicBezTo>
                  <a:cubicBezTo>
                    <a:pt x="7917" y="7207"/>
                    <a:pt x="9533" y="3420"/>
                    <a:pt x="7324" y="1131"/>
                  </a:cubicBezTo>
                  <a:cubicBezTo>
                    <a:pt x="6644" y="381"/>
                    <a:pt x="5709" y="1"/>
                    <a:pt x="4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4"/>
            <p:cNvSpPr/>
            <p:nvPr/>
          </p:nvSpPr>
          <p:spPr>
            <a:xfrm>
              <a:off x="1468850" y="4962975"/>
              <a:ext cx="238725" cy="180400"/>
            </a:xfrm>
            <a:custGeom>
              <a:rect b="b" l="l" r="r" t="t"/>
              <a:pathLst>
                <a:path extrusionOk="0" h="7216" w="9549">
                  <a:moveTo>
                    <a:pt x="4748" y="0"/>
                  </a:moveTo>
                  <a:cubicBezTo>
                    <a:pt x="1574" y="27"/>
                    <a:pt x="1" y="3879"/>
                    <a:pt x="2252" y="6130"/>
                  </a:cubicBezTo>
                  <a:cubicBezTo>
                    <a:pt x="2937" y="6856"/>
                    <a:pt x="3849" y="7215"/>
                    <a:pt x="4763" y="7215"/>
                  </a:cubicBezTo>
                  <a:cubicBezTo>
                    <a:pt x="5693" y="7215"/>
                    <a:pt x="6626" y="6842"/>
                    <a:pt x="7324" y="6103"/>
                  </a:cubicBezTo>
                  <a:cubicBezTo>
                    <a:pt x="9548" y="3852"/>
                    <a:pt x="7948" y="0"/>
                    <a:pt x="474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4"/>
            <p:cNvSpPr/>
            <p:nvPr/>
          </p:nvSpPr>
          <p:spPr>
            <a:xfrm>
              <a:off x="2116450" y="4332375"/>
              <a:ext cx="202775" cy="181000"/>
            </a:xfrm>
            <a:custGeom>
              <a:rect b="b" l="l" r="r" t="t"/>
              <a:pathLst>
                <a:path extrusionOk="0" h="7240" w="8111">
                  <a:moveTo>
                    <a:pt x="4023" y="1"/>
                  </a:moveTo>
                  <a:cubicBezTo>
                    <a:pt x="3204" y="1"/>
                    <a:pt x="2389" y="303"/>
                    <a:pt x="1709" y="921"/>
                  </a:cubicBezTo>
                  <a:cubicBezTo>
                    <a:pt x="163" y="2305"/>
                    <a:pt x="0" y="4448"/>
                    <a:pt x="1356" y="5966"/>
                  </a:cubicBezTo>
                  <a:cubicBezTo>
                    <a:pt x="2109" y="6808"/>
                    <a:pt x="3087" y="7240"/>
                    <a:pt x="4067" y="7240"/>
                  </a:cubicBezTo>
                  <a:cubicBezTo>
                    <a:pt x="4887" y="7240"/>
                    <a:pt x="5709" y="6937"/>
                    <a:pt x="6401" y="6319"/>
                  </a:cubicBezTo>
                  <a:cubicBezTo>
                    <a:pt x="7920" y="4990"/>
                    <a:pt x="8110" y="2793"/>
                    <a:pt x="6754" y="1274"/>
                  </a:cubicBezTo>
                  <a:cubicBezTo>
                    <a:pt x="5986" y="433"/>
                    <a:pt x="5002" y="1"/>
                    <a:pt x="402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4"/>
            <p:cNvSpPr/>
            <p:nvPr/>
          </p:nvSpPr>
          <p:spPr>
            <a:xfrm>
              <a:off x="2747075" y="3702650"/>
              <a:ext cx="201425" cy="180725"/>
            </a:xfrm>
            <a:custGeom>
              <a:rect b="b" l="l" r="r" t="t"/>
              <a:pathLst>
                <a:path extrusionOk="0" h="7229" w="8057">
                  <a:moveTo>
                    <a:pt x="3994" y="0"/>
                  </a:moveTo>
                  <a:cubicBezTo>
                    <a:pt x="3149" y="0"/>
                    <a:pt x="2305" y="328"/>
                    <a:pt x="1601" y="994"/>
                  </a:cubicBezTo>
                  <a:cubicBezTo>
                    <a:pt x="82" y="2431"/>
                    <a:pt x="0" y="4547"/>
                    <a:pt x="1384" y="6039"/>
                  </a:cubicBezTo>
                  <a:cubicBezTo>
                    <a:pt x="2129" y="6827"/>
                    <a:pt x="3086" y="7229"/>
                    <a:pt x="4043" y="7229"/>
                  </a:cubicBezTo>
                  <a:cubicBezTo>
                    <a:pt x="4897" y="7229"/>
                    <a:pt x="5752" y="6908"/>
                    <a:pt x="6456" y="6256"/>
                  </a:cubicBezTo>
                  <a:cubicBezTo>
                    <a:pt x="7948" y="4954"/>
                    <a:pt x="8056" y="2621"/>
                    <a:pt x="6646" y="1211"/>
                  </a:cubicBezTo>
                  <a:cubicBezTo>
                    <a:pt x="5887" y="409"/>
                    <a:pt x="4939" y="0"/>
                    <a:pt x="399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4"/>
            <p:cNvSpPr/>
            <p:nvPr/>
          </p:nvSpPr>
          <p:spPr>
            <a:xfrm>
              <a:off x="3357750" y="3073100"/>
              <a:ext cx="239000" cy="179750"/>
            </a:xfrm>
            <a:custGeom>
              <a:rect b="b" l="l" r="r" t="t"/>
              <a:pathLst>
                <a:path extrusionOk="0" h="7190" w="9560">
                  <a:moveTo>
                    <a:pt x="4772" y="1"/>
                  </a:moveTo>
                  <a:cubicBezTo>
                    <a:pt x="3836" y="1"/>
                    <a:pt x="2900" y="381"/>
                    <a:pt x="2209" y="1141"/>
                  </a:cubicBezTo>
                  <a:cubicBezTo>
                    <a:pt x="0" y="3403"/>
                    <a:pt x="1616" y="7190"/>
                    <a:pt x="4773" y="7190"/>
                  </a:cubicBezTo>
                  <a:cubicBezTo>
                    <a:pt x="4795" y="7190"/>
                    <a:pt x="4818" y="7190"/>
                    <a:pt x="4840" y="7189"/>
                  </a:cubicBezTo>
                  <a:cubicBezTo>
                    <a:pt x="8013" y="7135"/>
                    <a:pt x="9560" y="3256"/>
                    <a:pt x="7254" y="1059"/>
                  </a:cubicBezTo>
                  <a:cubicBezTo>
                    <a:pt x="6575" y="354"/>
                    <a:pt x="5674" y="1"/>
                    <a:pt x="477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4"/>
            <p:cNvSpPr/>
            <p:nvPr/>
          </p:nvSpPr>
          <p:spPr>
            <a:xfrm>
              <a:off x="2098125" y="4963650"/>
              <a:ext cx="238725" cy="180050"/>
            </a:xfrm>
            <a:custGeom>
              <a:rect b="b" l="l" r="r" t="t"/>
              <a:pathLst>
                <a:path extrusionOk="0" h="7202" w="9549">
                  <a:moveTo>
                    <a:pt x="4775" y="0"/>
                  </a:moveTo>
                  <a:cubicBezTo>
                    <a:pt x="1601" y="0"/>
                    <a:pt x="1" y="3852"/>
                    <a:pt x="2252" y="6103"/>
                  </a:cubicBezTo>
                  <a:cubicBezTo>
                    <a:pt x="2930" y="6836"/>
                    <a:pt x="3852" y="7202"/>
                    <a:pt x="4775" y="7202"/>
                  </a:cubicBezTo>
                  <a:cubicBezTo>
                    <a:pt x="5697" y="7202"/>
                    <a:pt x="6619" y="6836"/>
                    <a:pt x="7297" y="6103"/>
                  </a:cubicBezTo>
                  <a:cubicBezTo>
                    <a:pt x="9548" y="3852"/>
                    <a:pt x="7975" y="0"/>
                    <a:pt x="477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4"/>
            <p:cNvSpPr/>
            <p:nvPr/>
          </p:nvSpPr>
          <p:spPr>
            <a:xfrm>
              <a:off x="2728475" y="4332575"/>
              <a:ext cx="238325" cy="180175"/>
            </a:xfrm>
            <a:custGeom>
              <a:rect b="b" l="l" r="r" t="t"/>
              <a:pathLst>
                <a:path extrusionOk="0" h="7207" w="9533">
                  <a:moveTo>
                    <a:pt x="4749" y="1"/>
                  </a:moveTo>
                  <a:cubicBezTo>
                    <a:pt x="3805" y="1"/>
                    <a:pt x="2862" y="381"/>
                    <a:pt x="2182" y="1130"/>
                  </a:cubicBezTo>
                  <a:cubicBezTo>
                    <a:pt x="0" y="3420"/>
                    <a:pt x="1616" y="7207"/>
                    <a:pt x="4773" y="7207"/>
                  </a:cubicBezTo>
                  <a:cubicBezTo>
                    <a:pt x="4795" y="7207"/>
                    <a:pt x="4818" y="7207"/>
                    <a:pt x="4840" y="7206"/>
                  </a:cubicBezTo>
                  <a:cubicBezTo>
                    <a:pt x="8014" y="7125"/>
                    <a:pt x="9532" y="3246"/>
                    <a:pt x="7227" y="1049"/>
                  </a:cubicBezTo>
                  <a:cubicBezTo>
                    <a:pt x="6551" y="347"/>
                    <a:pt x="5650" y="1"/>
                    <a:pt x="474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4"/>
            <p:cNvSpPr/>
            <p:nvPr/>
          </p:nvSpPr>
          <p:spPr>
            <a:xfrm>
              <a:off x="3358025" y="3702975"/>
              <a:ext cx="238325" cy="179825"/>
            </a:xfrm>
            <a:custGeom>
              <a:rect b="b" l="l" r="r" t="t"/>
              <a:pathLst>
                <a:path extrusionOk="0" h="7193" w="9533">
                  <a:moveTo>
                    <a:pt x="4768" y="0"/>
                  </a:moveTo>
                  <a:cubicBezTo>
                    <a:pt x="3870" y="0"/>
                    <a:pt x="2968" y="346"/>
                    <a:pt x="2279" y="1035"/>
                  </a:cubicBezTo>
                  <a:cubicBezTo>
                    <a:pt x="1" y="3259"/>
                    <a:pt x="1520" y="7138"/>
                    <a:pt x="4693" y="7192"/>
                  </a:cubicBezTo>
                  <a:cubicBezTo>
                    <a:pt x="4716" y="7193"/>
                    <a:pt x="4738" y="7193"/>
                    <a:pt x="4761" y="7193"/>
                  </a:cubicBezTo>
                  <a:cubicBezTo>
                    <a:pt x="7917" y="7193"/>
                    <a:pt x="9533" y="3406"/>
                    <a:pt x="7324" y="1144"/>
                  </a:cubicBezTo>
                  <a:cubicBezTo>
                    <a:pt x="6644" y="380"/>
                    <a:pt x="5709" y="0"/>
                    <a:pt x="476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4"/>
            <p:cNvSpPr/>
            <p:nvPr/>
          </p:nvSpPr>
          <p:spPr>
            <a:xfrm>
              <a:off x="2747075" y="4962125"/>
              <a:ext cx="201425" cy="181050"/>
            </a:xfrm>
            <a:custGeom>
              <a:rect b="b" l="l" r="r" t="t"/>
              <a:pathLst>
                <a:path extrusionOk="0" h="7242" w="8057">
                  <a:moveTo>
                    <a:pt x="4005" y="1"/>
                  </a:moveTo>
                  <a:cubicBezTo>
                    <a:pt x="3156" y="1"/>
                    <a:pt x="2308" y="328"/>
                    <a:pt x="1601" y="984"/>
                  </a:cubicBezTo>
                  <a:cubicBezTo>
                    <a:pt x="109" y="2394"/>
                    <a:pt x="0" y="4564"/>
                    <a:pt x="1384" y="6056"/>
                  </a:cubicBezTo>
                  <a:cubicBezTo>
                    <a:pt x="2082" y="6840"/>
                    <a:pt x="3051" y="7242"/>
                    <a:pt x="4021" y="7242"/>
                  </a:cubicBezTo>
                  <a:cubicBezTo>
                    <a:pt x="4897" y="7242"/>
                    <a:pt x="5774" y="6915"/>
                    <a:pt x="6456" y="6246"/>
                  </a:cubicBezTo>
                  <a:cubicBezTo>
                    <a:pt x="7948" y="4944"/>
                    <a:pt x="8056" y="2638"/>
                    <a:pt x="6646" y="1201"/>
                  </a:cubicBezTo>
                  <a:cubicBezTo>
                    <a:pt x="5890" y="402"/>
                    <a:pt x="4947" y="1"/>
                    <a:pt x="400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4"/>
            <p:cNvSpPr/>
            <p:nvPr/>
          </p:nvSpPr>
          <p:spPr>
            <a:xfrm>
              <a:off x="3358025" y="4332300"/>
              <a:ext cx="238150" cy="180475"/>
            </a:xfrm>
            <a:custGeom>
              <a:rect b="b" l="l" r="r" t="t"/>
              <a:pathLst>
                <a:path extrusionOk="0" h="7219" w="9526">
                  <a:moveTo>
                    <a:pt x="4750" y="1"/>
                  </a:moveTo>
                  <a:cubicBezTo>
                    <a:pt x="3888" y="1"/>
                    <a:pt x="3025" y="341"/>
                    <a:pt x="2306" y="1033"/>
                  </a:cubicBezTo>
                  <a:cubicBezTo>
                    <a:pt x="1" y="3230"/>
                    <a:pt x="1493" y="7136"/>
                    <a:pt x="4666" y="7217"/>
                  </a:cubicBezTo>
                  <a:cubicBezTo>
                    <a:pt x="4700" y="7218"/>
                    <a:pt x="4733" y="7218"/>
                    <a:pt x="4767" y="7218"/>
                  </a:cubicBezTo>
                  <a:cubicBezTo>
                    <a:pt x="7902" y="7218"/>
                    <a:pt x="9525" y="3450"/>
                    <a:pt x="7352" y="1169"/>
                  </a:cubicBezTo>
                  <a:cubicBezTo>
                    <a:pt x="6606" y="395"/>
                    <a:pt x="5678" y="1"/>
                    <a:pt x="4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4"/>
            <p:cNvSpPr/>
            <p:nvPr/>
          </p:nvSpPr>
          <p:spPr>
            <a:xfrm>
              <a:off x="3357750" y="4962275"/>
              <a:ext cx="239000" cy="179750"/>
            </a:xfrm>
            <a:custGeom>
              <a:rect b="b" l="l" r="r" t="t"/>
              <a:pathLst>
                <a:path extrusionOk="0" h="7190" w="9560">
                  <a:moveTo>
                    <a:pt x="4772" y="1"/>
                  </a:moveTo>
                  <a:cubicBezTo>
                    <a:pt x="3836" y="1"/>
                    <a:pt x="2900" y="381"/>
                    <a:pt x="2209" y="1140"/>
                  </a:cubicBezTo>
                  <a:cubicBezTo>
                    <a:pt x="0" y="3403"/>
                    <a:pt x="1616" y="7190"/>
                    <a:pt x="4773" y="7190"/>
                  </a:cubicBezTo>
                  <a:cubicBezTo>
                    <a:pt x="4795" y="7190"/>
                    <a:pt x="4818" y="7189"/>
                    <a:pt x="4840" y="7189"/>
                  </a:cubicBezTo>
                  <a:cubicBezTo>
                    <a:pt x="8013" y="7135"/>
                    <a:pt x="9560" y="3256"/>
                    <a:pt x="7254" y="1059"/>
                  </a:cubicBezTo>
                  <a:cubicBezTo>
                    <a:pt x="6575" y="354"/>
                    <a:pt x="5674" y="1"/>
                    <a:pt x="477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4"/>
            <p:cNvSpPr/>
            <p:nvPr/>
          </p:nvSpPr>
          <p:spPr>
            <a:xfrm>
              <a:off x="229975" y="2443400"/>
              <a:ext cx="198700" cy="179600"/>
            </a:xfrm>
            <a:custGeom>
              <a:rect b="b" l="l" r="r" t="t"/>
              <a:pathLst>
                <a:path extrusionOk="0" h="7184" w="7948">
                  <a:moveTo>
                    <a:pt x="3927" y="0"/>
                  </a:moveTo>
                  <a:cubicBezTo>
                    <a:pt x="3061" y="0"/>
                    <a:pt x="2201" y="340"/>
                    <a:pt x="1492" y="1022"/>
                  </a:cubicBezTo>
                  <a:cubicBezTo>
                    <a:pt x="55" y="2378"/>
                    <a:pt x="1" y="4657"/>
                    <a:pt x="1357" y="6067"/>
                  </a:cubicBezTo>
                  <a:cubicBezTo>
                    <a:pt x="2058" y="6810"/>
                    <a:pt x="3005" y="7184"/>
                    <a:pt x="3956" y="7184"/>
                  </a:cubicBezTo>
                  <a:cubicBezTo>
                    <a:pt x="4844" y="7184"/>
                    <a:pt x="5735" y="6858"/>
                    <a:pt x="6429" y="6203"/>
                  </a:cubicBezTo>
                  <a:lnTo>
                    <a:pt x="6402" y="6203"/>
                  </a:lnTo>
                  <a:cubicBezTo>
                    <a:pt x="7894" y="4874"/>
                    <a:pt x="7948" y="2541"/>
                    <a:pt x="6537" y="1158"/>
                  </a:cubicBezTo>
                  <a:cubicBezTo>
                    <a:pt x="5781" y="387"/>
                    <a:pt x="4851" y="0"/>
                    <a:pt x="392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4"/>
            <p:cNvSpPr/>
            <p:nvPr/>
          </p:nvSpPr>
          <p:spPr>
            <a:xfrm>
              <a:off x="209625" y="3073800"/>
              <a:ext cx="238725" cy="180050"/>
            </a:xfrm>
            <a:custGeom>
              <a:rect b="b" l="l" r="r" t="t"/>
              <a:pathLst>
                <a:path extrusionOk="0" h="7202" w="9549">
                  <a:moveTo>
                    <a:pt x="4775" y="0"/>
                  </a:moveTo>
                  <a:cubicBezTo>
                    <a:pt x="1574" y="0"/>
                    <a:pt x="1" y="3852"/>
                    <a:pt x="2252" y="6103"/>
                  </a:cubicBezTo>
                  <a:cubicBezTo>
                    <a:pt x="2930" y="6836"/>
                    <a:pt x="3852" y="7202"/>
                    <a:pt x="4775" y="7202"/>
                  </a:cubicBezTo>
                  <a:cubicBezTo>
                    <a:pt x="5697" y="7202"/>
                    <a:pt x="6619" y="6836"/>
                    <a:pt x="7297" y="6103"/>
                  </a:cubicBezTo>
                  <a:cubicBezTo>
                    <a:pt x="9548" y="3852"/>
                    <a:pt x="7948" y="0"/>
                    <a:pt x="477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4"/>
            <p:cNvSpPr/>
            <p:nvPr/>
          </p:nvSpPr>
          <p:spPr>
            <a:xfrm>
              <a:off x="857225" y="2443200"/>
              <a:ext cx="202100" cy="180775"/>
            </a:xfrm>
            <a:custGeom>
              <a:rect b="b" l="l" r="r" t="t"/>
              <a:pathLst>
                <a:path extrusionOk="0" h="7231" w="8084">
                  <a:moveTo>
                    <a:pt x="4034" y="1"/>
                  </a:moveTo>
                  <a:cubicBezTo>
                    <a:pt x="3217" y="1"/>
                    <a:pt x="2401" y="304"/>
                    <a:pt x="1709" y="922"/>
                  </a:cubicBezTo>
                  <a:cubicBezTo>
                    <a:pt x="190" y="2278"/>
                    <a:pt x="0" y="4448"/>
                    <a:pt x="1356" y="5967"/>
                  </a:cubicBezTo>
                  <a:cubicBezTo>
                    <a:pt x="2083" y="6797"/>
                    <a:pt x="3070" y="7231"/>
                    <a:pt x="4063" y="7231"/>
                  </a:cubicBezTo>
                  <a:cubicBezTo>
                    <a:pt x="4886" y="7231"/>
                    <a:pt x="5713" y="6934"/>
                    <a:pt x="6401" y="6319"/>
                  </a:cubicBezTo>
                  <a:cubicBezTo>
                    <a:pt x="7893" y="4990"/>
                    <a:pt x="8083" y="2766"/>
                    <a:pt x="6754" y="1274"/>
                  </a:cubicBezTo>
                  <a:cubicBezTo>
                    <a:pt x="5986" y="433"/>
                    <a:pt x="5010" y="1"/>
                    <a:pt x="403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4"/>
            <p:cNvSpPr/>
            <p:nvPr/>
          </p:nvSpPr>
          <p:spPr>
            <a:xfrm>
              <a:off x="209625" y="3703725"/>
              <a:ext cx="238325" cy="180100"/>
            </a:xfrm>
            <a:custGeom>
              <a:rect b="b" l="l" r="r" t="t"/>
              <a:pathLst>
                <a:path extrusionOk="0" h="7204" w="9533">
                  <a:moveTo>
                    <a:pt x="4760" y="1"/>
                  </a:moveTo>
                  <a:cubicBezTo>
                    <a:pt x="4738" y="1"/>
                    <a:pt x="4716" y="1"/>
                    <a:pt x="4693" y="1"/>
                  </a:cubicBezTo>
                  <a:cubicBezTo>
                    <a:pt x="1520" y="56"/>
                    <a:pt x="1" y="3934"/>
                    <a:pt x="2279" y="6159"/>
                  </a:cubicBezTo>
                  <a:cubicBezTo>
                    <a:pt x="2952" y="6857"/>
                    <a:pt x="3848" y="7204"/>
                    <a:pt x="4745" y="7204"/>
                  </a:cubicBezTo>
                  <a:cubicBezTo>
                    <a:pt x="5693" y="7204"/>
                    <a:pt x="6641" y="6817"/>
                    <a:pt x="7324" y="6050"/>
                  </a:cubicBezTo>
                  <a:cubicBezTo>
                    <a:pt x="9533" y="3788"/>
                    <a:pt x="7917" y="1"/>
                    <a:pt x="476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4"/>
            <p:cNvSpPr/>
            <p:nvPr/>
          </p:nvSpPr>
          <p:spPr>
            <a:xfrm>
              <a:off x="838900" y="3073100"/>
              <a:ext cx="238150" cy="179775"/>
            </a:xfrm>
            <a:custGeom>
              <a:rect b="b" l="l" r="r" t="t"/>
              <a:pathLst>
                <a:path extrusionOk="0" h="7191" w="9526">
                  <a:moveTo>
                    <a:pt x="4788" y="1"/>
                  </a:moveTo>
                  <a:cubicBezTo>
                    <a:pt x="3886" y="1"/>
                    <a:pt x="2985" y="354"/>
                    <a:pt x="2306" y="1059"/>
                  </a:cubicBezTo>
                  <a:cubicBezTo>
                    <a:pt x="1" y="3256"/>
                    <a:pt x="1520" y="7135"/>
                    <a:pt x="4693" y="7189"/>
                  </a:cubicBezTo>
                  <a:cubicBezTo>
                    <a:pt x="4727" y="7190"/>
                    <a:pt x="4760" y="7190"/>
                    <a:pt x="4793" y="7190"/>
                  </a:cubicBezTo>
                  <a:cubicBezTo>
                    <a:pt x="7928" y="7190"/>
                    <a:pt x="9525" y="3395"/>
                    <a:pt x="7351" y="1141"/>
                  </a:cubicBezTo>
                  <a:cubicBezTo>
                    <a:pt x="6661" y="381"/>
                    <a:pt x="5724" y="1"/>
                    <a:pt x="478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4"/>
            <p:cNvSpPr/>
            <p:nvPr/>
          </p:nvSpPr>
          <p:spPr>
            <a:xfrm>
              <a:off x="1468175" y="2443250"/>
              <a:ext cx="239200" cy="180325"/>
            </a:xfrm>
            <a:custGeom>
              <a:rect b="b" l="l" r="r" t="t"/>
              <a:pathLst>
                <a:path extrusionOk="0" h="7213" w="9568">
                  <a:moveTo>
                    <a:pt x="4787" y="1"/>
                  </a:moveTo>
                  <a:cubicBezTo>
                    <a:pt x="3881" y="1"/>
                    <a:pt x="2975" y="360"/>
                    <a:pt x="2306" y="1082"/>
                  </a:cubicBezTo>
                  <a:cubicBezTo>
                    <a:pt x="1" y="3306"/>
                    <a:pt x="1574" y="7185"/>
                    <a:pt x="4747" y="7212"/>
                  </a:cubicBezTo>
                  <a:cubicBezTo>
                    <a:pt x="4759" y="7212"/>
                    <a:pt x="4770" y="7212"/>
                    <a:pt x="4781" y="7212"/>
                  </a:cubicBezTo>
                  <a:cubicBezTo>
                    <a:pt x="7959" y="7212"/>
                    <a:pt x="9567" y="3407"/>
                    <a:pt x="7324" y="1137"/>
                  </a:cubicBezTo>
                  <a:cubicBezTo>
                    <a:pt x="6650" y="380"/>
                    <a:pt x="5719" y="1"/>
                    <a:pt x="478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4"/>
            <p:cNvSpPr/>
            <p:nvPr/>
          </p:nvSpPr>
          <p:spPr>
            <a:xfrm>
              <a:off x="209825" y="4333700"/>
              <a:ext cx="238525" cy="179800"/>
            </a:xfrm>
            <a:custGeom>
              <a:rect b="b" l="l" r="r" t="t"/>
              <a:pathLst>
                <a:path extrusionOk="0" h="7192" w="9541">
                  <a:moveTo>
                    <a:pt x="4760" y="0"/>
                  </a:moveTo>
                  <a:cubicBezTo>
                    <a:pt x="1609" y="0"/>
                    <a:pt x="1" y="3806"/>
                    <a:pt x="2217" y="6076"/>
                  </a:cubicBezTo>
                  <a:cubicBezTo>
                    <a:pt x="2905" y="6819"/>
                    <a:pt x="3836" y="7192"/>
                    <a:pt x="4768" y="7192"/>
                  </a:cubicBezTo>
                  <a:cubicBezTo>
                    <a:pt x="5674" y="7192"/>
                    <a:pt x="6580" y="6839"/>
                    <a:pt x="7262" y="6130"/>
                  </a:cubicBezTo>
                  <a:cubicBezTo>
                    <a:pt x="9540" y="3906"/>
                    <a:pt x="7994" y="28"/>
                    <a:pt x="4794" y="0"/>
                  </a:cubicBezTo>
                  <a:cubicBezTo>
                    <a:pt x="4783"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4"/>
            <p:cNvSpPr/>
            <p:nvPr/>
          </p:nvSpPr>
          <p:spPr>
            <a:xfrm>
              <a:off x="839100" y="3703750"/>
              <a:ext cx="238525" cy="180325"/>
            </a:xfrm>
            <a:custGeom>
              <a:rect b="b" l="l" r="r" t="t"/>
              <a:pathLst>
                <a:path extrusionOk="0" h="7213" w="9541">
                  <a:moveTo>
                    <a:pt x="4787" y="0"/>
                  </a:moveTo>
                  <a:cubicBezTo>
                    <a:pt x="1609" y="0"/>
                    <a:pt x="1" y="3806"/>
                    <a:pt x="2217" y="6076"/>
                  </a:cubicBezTo>
                  <a:cubicBezTo>
                    <a:pt x="2904" y="6832"/>
                    <a:pt x="3843" y="7212"/>
                    <a:pt x="4778" y="7212"/>
                  </a:cubicBezTo>
                  <a:cubicBezTo>
                    <a:pt x="5687" y="7212"/>
                    <a:pt x="6593" y="6853"/>
                    <a:pt x="7262" y="6130"/>
                  </a:cubicBezTo>
                  <a:cubicBezTo>
                    <a:pt x="9540" y="3906"/>
                    <a:pt x="7994" y="28"/>
                    <a:pt x="4821" y="0"/>
                  </a:cubicBezTo>
                  <a:cubicBezTo>
                    <a:pt x="4810" y="0"/>
                    <a:pt x="4798" y="0"/>
                    <a:pt x="478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4"/>
            <p:cNvSpPr/>
            <p:nvPr/>
          </p:nvSpPr>
          <p:spPr>
            <a:xfrm>
              <a:off x="1487175" y="3072975"/>
              <a:ext cx="200725" cy="180925"/>
            </a:xfrm>
            <a:custGeom>
              <a:rect b="b" l="l" r="r" t="t"/>
              <a:pathLst>
                <a:path extrusionOk="0" h="7237" w="8029">
                  <a:moveTo>
                    <a:pt x="4026" y="0"/>
                  </a:moveTo>
                  <a:cubicBezTo>
                    <a:pt x="3176" y="0"/>
                    <a:pt x="2321" y="327"/>
                    <a:pt x="1600" y="983"/>
                  </a:cubicBezTo>
                  <a:cubicBezTo>
                    <a:pt x="82" y="2393"/>
                    <a:pt x="0" y="4536"/>
                    <a:pt x="1383" y="6028"/>
                  </a:cubicBezTo>
                  <a:cubicBezTo>
                    <a:pt x="2095" y="6827"/>
                    <a:pt x="3088" y="7237"/>
                    <a:pt x="4085" y="7237"/>
                  </a:cubicBezTo>
                  <a:cubicBezTo>
                    <a:pt x="4949" y="7237"/>
                    <a:pt x="5817" y="6929"/>
                    <a:pt x="6510" y="6299"/>
                  </a:cubicBezTo>
                  <a:cubicBezTo>
                    <a:pt x="7975" y="4943"/>
                    <a:pt x="8029" y="2637"/>
                    <a:pt x="6646" y="1200"/>
                  </a:cubicBezTo>
                  <a:cubicBezTo>
                    <a:pt x="5904" y="401"/>
                    <a:pt x="4968" y="0"/>
                    <a:pt x="402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4"/>
            <p:cNvSpPr/>
            <p:nvPr/>
          </p:nvSpPr>
          <p:spPr>
            <a:xfrm>
              <a:off x="2098125" y="2443175"/>
              <a:ext cx="238525" cy="179725"/>
            </a:xfrm>
            <a:custGeom>
              <a:rect b="b" l="l" r="r" t="t"/>
              <a:pathLst>
                <a:path extrusionOk="0" h="7189" w="9541">
                  <a:moveTo>
                    <a:pt x="4759" y="0"/>
                  </a:moveTo>
                  <a:cubicBezTo>
                    <a:pt x="3849" y="0"/>
                    <a:pt x="2937" y="360"/>
                    <a:pt x="2252" y="1085"/>
                  </a:cubicBezTo>
                  <a:cubicBezTo>
                    <a:pt x="1" y="3309"/>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4"/>
            <p:cNvSpPr/>
            <p:nvPr/>
          </p:nvSpPr>
          <p:spPr>
            <a:xfrm>
              <a:off x="209825" y="4962975"/>
              <a:ext cx="238525" cy="180325"/>
            </a:xfrm>
            <a:custGeom>
              <a:rect b="b" l="l" r="r" t="t"/>
              <a:pathLst>
                <a:path extrusionOk="0" h="7213" w="9541">
                  <a:moveTo>
                    <a:pt x="4760" y="0"/>
                  </a:moveTo>
                  <a:cubicBezTo>
                    <a:pt x="1609" y="0"/>
                    <a:pt x="1" y="3833"/>
                    <a:pt x="2217" y="6076"/>
                  </a:cubicBezTo>
                  <a:cubicBezTo>
                    <a:pt x="2904" y="6832"/>
                    <a:pt x="3836" y="7212"/>
                    <a:pt x="4767" y="7212"/>
                  </a:cubicBezTo>
                  <a:cubicBezTo>
                    <a:pt x="5673" y="7212"/>
                    <a:pt x="6580" y="6853"/>
                    <a:pt x="7262" y="6130"/>
                  </a:cubicBezTo>
                  <a:cubicBezTo>
                    <a:pt x="9540" y="3906"/>
                    <a:pt x="7994" y="55"/>
                    <a:pt x="4794" y="0"/>
                  </a:cubicBezTo>
                  <a:cubicBezTo>
                    <a:pt x="4783"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4"/>
            <p:cNvSpPr/>
            <p:nvPr/>
          </p:nvSpPr>
          <p:spPr>
            <a:xfrm>
              <a:off x="857225" y="4332350"/>
              <a:ext cx="201400" cy="180975"/>
            </a:xfrm>
            <a:custGeom>
              <a:rect b="b" l="l" r="r" t="t"/>
              <a:pathLst>
                <a:path extrusionOk="0" h="7239" w="8056">
                  <a:moveTo>
                    <a:pt x="4035" y="1"/>
                  </a:moveTo>
                  <a:cubicBezTo>
                    <a:pt x="3185" y="1"/>
                    <a:pt x="2336" y="334"/>
                    <a:pt x="1628" y="1004"/>
                  </a:cubicBezTo>
                  <a:cubicBezTo>
                    <a:pt x="136" y="2387"/>
                    <a:pt x="0" y="4557"/>
                    <a:pt x="1411" y="6049"/>
                  </a:cubicBezTo>
                  <a:cubicBezTo>
                    <a:pt x="2098" y="6837"/>
                    <a:pt x="3066" y="7239"/>
                    <a:pt x="4038" y="7239"/>
                  </a:cubicBezTo>
                  <a:cubicBezTo>
                    <a:pt x="4906" y="7239"/>
                    <a:pt x="5777" y="6918"/>
                    <a:pt x="6456" y="6266"/>
                  </a:cubicBezTo>
                  <a:cubicBezTo>
                    <a:pt x="7975" y="4937"/>
                    <a:pt x="8056" y="2631"/>
                    <a:pt x="6673" y="1221"/>
                  </a:cubicBezTo>
                  <a:cubicBezTo>
                    <a:pt x="5918" y="409"/>
                    <a:pt x="4975" y="1"/>
                    <a:pt x="403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4"/>
            <p:cNvSpPr/>
            <p:nvPr/>
          </p:nvSpPr>
          <p:spPr>
            <a:xfrm>
              <a:off x="1468850" y="3702900"/>
              <a:ext cx="238325" cy="179900"/>
            </a:xfrm>
            <a:custGeom>
              <a:rect b="b" l="l" r="r" t="t"/>
              <a:pathLst>
                <a:path extrusionOk="0" h="7196" w="9533">
                  <a:moveTo>
                    <a:pt x="4780" y="0"/>
                  </a:moveTo>
                  <a:cubicBezTo>
                    <a:pt x="3878" y="0"/>
                    <a:pt x="2971" y="346"/>
                    <a:pt x="2279" y="1038"/>
                  </a:cubicBezTo>
                  <a:cubicBezTo>
                    <a:pt x="1" y="3262"/>
                    <a:pt x="1520" y="7141"/>
                    <a:pt x="4720" y="7195"/>
                  </a:cubicBezTo>
                  <a:cubicBezTo>
                    <a:pt x="4743" y="7196"/>
                    <a:pt x="4765" y="7196"/>
                    <a:pt x="4787" y="7196"/>
                  </a:cubicBezTo>
                  <a:cubicBezTo>
                    <a:pt x="7917" y="7196"/>
                    <a:pt x="9533" y="3409"/>
                    <a:pt x="7324" y="1119"/>
                  </a:cubicBezTo>
                  <a:cubicBezTo>
                    <a:pt x="6647" y="373"/>
                    <a:pt x="5717" y="0"/>
                    <a:pt x="478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4"/>
            <p:cNvSpPr/>
            <p:nvPr/>
          </p:nvSpPr>
          <p:spPr>
            <a:xfrm>
              <a:off x="5247225" y="3073125"/>
              <a:ext cx="239175" cy="179725"/>
            </a:xfrm>
            <a:custGeom>
              <a:rect b="b" l="l" r="r" t="t"/>
              <a:pathLst>
                <a:path extrusionOk="0" h="7189" w="9567">
                  <a:moveTo>
                    <a:pt x="4765" y="0"/>
                  </a:moveTo>
                  <a:cubicBezTo>
                    <a:pt x="3855" y="0"/>
                    <a:pt x="2950" y="360"/>
                    <a:pt x="2278" y="1085"/>
                  </a:cubicBezTo>
                  <a:cubicBezTo>
                    <a:pt x="0" y="3337"/>
                    <a:pt x="1573" y="7188"/>
                    <a:pt x="4774" y="7188"/>
                  </a:cubicBezTo>
                  <a:cubicBezTo>
                    <a:pt x="4785" y="7188"/>
                    <a:pt x="4796" y="7188"/>
                    <a:pt x="4807" y="7188"/>
                  </a:cubicBezTo>
                  <a:cubicBezTo>
                    <a:pt x="7959" y="7188"/>
                    <a:pt x="9567" y="3356"/>
                    <a:pt x="7324" y="1112"/>
                  </a:cubicBezTo>
                  <a:cubicBezTo>
                    <a:pt x="6625" y="373"/>
                    <a:pt x="5693" y="0"/>
                    <a:pt x="476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4"/>
            <p:cNvSpPr/>
            <p:nvPr/>
          </p:nvSpPr>
          <p:spPr>
            <a:xfrm>
              <a:off x="5877175" y="2443400"/>
              <a:ext cx="238125" cy="180200"/>
            </a:xfrm>
            <a:custGeom>
              <a:rect b="b" l="l" r="r" t="t"/>
              <a:pathLst>
                <a:path extrusionOk="0" h="7208" w="9525">
                  <a:moveTo>
                    <a:pt x="4761" y="0"/>
                  </a:moveTo>
                  <a:cubicBezTo>
                    <a:pt x="3895" y="0"/>
                    <a:pt x="3027" y="340"/>
                    <a:pt x="2306" y="1022"/>
                  </a:cubicBezTo>
                  <a:cubicBezTo>
                    <a:pt x="0" y="3219"/>
                    <a:pt x="1492" y="7125"/>
                    <a:pt x="4665" y="7206"/>
                  </a:cubicBezTo>
                  <a:cubicBezTo>
                    <a:pt x="4699" y="7207"/>
                    <a:pt x="4732" y="7208"/>
                    <a:pt x="4766" y="7208"/>
                  </a:cubicBezTo>
                  <a:cubicBezTo>
                    <a:pt x="7901" y="7208"/>
                    <a:pt x="9525" y="3439"/>
                    <a:pt x="7351" y="1158"/>
                  </a:cubicBezTo>
                  <a:cubicBezTo>
                    <a:pt x="6608" y="387"/>
                    <a:pt x="5685" y="0"/>
                    <a:pt x="4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4"/>
            <p:cNvSpPr/>
            <p:nvPr/>
          </p:nvSpPr>
          <p:spPr>
            <a:xfrm>
              <a:off x="3988175" y="4963650"/>
              <a:ext cx="238525" cy="179975"/>
            </a:xfrm>
            <a:custGeom>
              <a:rect b="b" l="l" r="r" t="t"/>
              <a:pathLst>
                <a:path extrusionOk="0" h="7199" w="9541">
                  <a:moveTo>
                    <a:pt x="4760" y="0"/>
                  </a:moveTo>
                  <a:cubicBezTo>
                    <a:pt x="1582" y="0"/>
                    <a:pt x="1" y="3833"/>
                    <a:pt x="2244" y="6076"/>
                  </a:cubicBezTo>
                  <a:cubicBezTo>
                    <a:pt x="2926" y="6826"/>
                    <a:pt x="3853" y="7198"/>
                    <a:pt x="4780" y="7198"/>
                  </a:cubicBezTo>
                  <a:cubicBezTo>
                    <a:pt x="5697" y="7198"/>
                    <a:pt x="6614" y="6832"/>
                    <a:pt x="7289" y="6103"/>
                  </a:cubicBezTo>
                  <a:cubicBezTo>
                    <a:pt x="9541" y="3852"/>
                    <a:pt x="7967" y="0"/>
                    <a:pt x="4794" y="0"/>
                  </a:cubicBezTo>
                  <a:cubicBezTo>
                    <a:pt x="4783" y="0"/>
                    <a:pt x="4772"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4"/>
            <p:cNvSpPr/>
            <p:nvPr/>
          </p:nvSpPr>
          <p:spPr>
            <a:xfrm>
              <a:off x="4617650" y="4333675"/>
              <a:ext cx="239000" cy="180100"/>
            </a:xfrm>
            <a:custGeom>
              <a:rect b="b" l="l" r="r" t="t"/>
              <a:pathLst>
                <a:path extrusionOk="0" h="7204" w="9560">
                  <a:moveTo>
                    <a:pt x="4773" y="1"/>
                  </a:moveTo>
                  <a:cubicBezTo>
                    <a:pt x="1643" y="1"/>
                    <a:pt x="1" y="3788"/>
                    <a:pt x="2209" y="6050"/>
                  </a:cubicBezTo>
                  <a:cubicBezTo>
                    <a:pt x="2892" y="6817"/>
                    <a:pt x="3840" y="7204"/>
                    <a:pt x="4788" y="7204"/>
                  </a:cubicBezTo>
                  <a:cubicBezTo>
                    <a:pt x="5685" y="7204"/>
                    <a:pt x="6582" y="6857"/>
                    <a:pt x="7254" y="6159"/>
                  </a:cubicBezTo>
                  <a:cubicBezTo>
                    <a:pt x="9560" y="3934"/>
                    <a:pt x="8014" y="56"/>
                    <a:pt x="4840" y="1"/>
                  </a:cubicBezTo>
                  <a:cubicBezTo>
                    <a:pt x="4818" y="1"/>
                    <a:pt x="4796" y="1"/>
                    <a:pt x="477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4"/>
            <p:cNvSpPr/>
            <p:nvPr/>
          </p:nvSpPr>
          <p:spPr>
            <a:xfrm>
              <a:off x="5247400" y="3702975"/>
              <a:ext cx="238525" cy="179825"/>
            </a:xfrm>
            <a:custGeom>
              <a:rect b="b" l="l" r="r" t="t"/>
              <a:pathLst>
                <a:path extrusionOk="0" h="7193" w="9541">
                  <a:moveTo>
                    <a:pt x="4768" y="1"/>
                  </a:moveTo>
                  <a:cubicBezTo>
                    <a:pt x="3836" y="1"/>
                    <a:pt x="2905" y="374"/>
                    <a:pt x="2217" y="1116"/>
                  </a:cubicBezTo>
                  <a:cubicBezTo>
                    <a:pt x="1" y="3387"/>
                    <a:pt x="1609" y="7192"/>
                    <a:pt x="4787" y="7192"/>
                  </a:cubicBezTo>
                  <a:cubicBezTo>
                    <a:pt x="4799" y="7192"/>
                    <a:pt x="4810" y="7192"/>
                    <a:pt x="4821" y="7192"/>
                  </a:cubicBezTo>
                  <a:cubicBezTo>
                    <a:pt x="7995" y="7165"/>
                    <a:pt x="9541" y="3286"/>
                    <a:pt x="7262" y="1062"/>
                  </a:cubicBezTo>
                  <a:cubicBezTo>
                    <a:pt x="6580" y="353"/>
                    <a:pt x="5674" y="1"/>
                    <a:pt x="4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4"/>
            <p:cNvSpPr/>
            <p:nvPr/>
          </p:nvSpPr>
          <p:spPr>
            <a:xfrm>
              <a:off x="5896150" y="3072975"/>
              <a:ext cx="202775" cy="183550"/>
            </a:xfrm>
            <a:custGeom>
              <a:rect b="b" l="l" r="r" t="t"/>
              <a:pathLst>
                <a:path extrusionOk="0" h="7342" w="8111">
                  <a:moveTo>
                    <a:pt x="4006" y="0"/>
                  </a:moveTo>
                  <a:cubicBezTo>
                    <a:pt x="3156" y="0"/>
                    <a:pt x="2308" y="327"/>
                    <a:pt x="1601" y="983"/>
                  </a:cubicBezTo>
                  <a:cubicBezTo>
                    <a:pt x="82" y="2393"/>
                    <a:pt x="1" y="4536"/>
                    <a:pt x="1384" y="6028"/>
                  </a:cubicBezTo>
                  <a:cubicBezTo>
                    <a:pt x="2090" y="6896"/>
                    <a:pt x="3109" y="7341"/>
                    <a:pt x="4135" y="7341"/>
                  </a:cubicBezTo>
                  <a:cubicBezTo>
                    <a:pt x="5000" y="7341"/>
                    <a:pt x="5870" y="7025"/>
                    <a:pt x="6565" y="6380"/>
                  </a:cubicBezTo>
                  <a:cubicBezTo>
                    <a:pt x="8084" y="4997"/>
                    <a:pt x="8111" y="2637"/>
                    <a:pt x="6646" y="1200"/>
                  </a:cubicBezTo>
                  <a:cubicBezTo>
                    <a:pt x="5890" y="401"/>
                    <a:pt x="4947" y="0"/>
                    <a:pt x="400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4"/>
            <p:cNvSpPr/>
            <p:nvPr/>
          </p:nvSpPr>
          <p:spPr>
            <a:xfrm>
              <a:off x="6506450" y="2443400"/>
              <a:ext cx="239000" cy="180175"/>
            </a:xfrm>
            <a:custGeom>
              <a:rect b="b" l="l" r="r" t="t"/>
              <a:pathLst>
                <a:path extrusionOk="0" h="7207" w="9560">
                  <a:moveTo>
                    <a:pt x="4794" y="1"/>
                  </a:moveTo>
                  <a:cubicBezTo>
                    <a:pt x="3897" y="1"/>
                    <a:pt x="2994" y="347"/>
                    <a:pt x="2306" y="1049"/>
                  </a:cubicBezTo>
                  <a:cubicBezTo>
                    <a:pt x="0" y="3246"/>
                    <a:pt x="1546" y="7152"/>
                    <a:pt x="4720" y="7206"/>
                  </a:cubicBezTo>
                  <a:cubicBezTo>
                    <a:pt x="4742" y="7207"/>
                    <a:pt x="4765" y="7207"/>
                    <a:pt x="4787" y="7207"/>
                  </a:cubicBezTo>
                  <a:cubicBezTo>
                    <a:pt x="7943" y="7207"/>
                    <a:pt x="9559" y="3420"/>
                    <a:pt x="7351" y="1131"/>
                  </a:cubicBezTo>
                  <a:cubicBezTo>
                    <a:pt x="6671" y="381"/>
                    <a:pt x="5735" y="1"/>
                    <a:pt x="479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4"/>
            <p:cNvSpPr/>
            <p:nvPr/>
          </p:nvSpPr>
          <p:spPr>
            <a:xfrm>
              <a:off x="4617950" y="4962975"/>
              <a:ext cx="238700" cy="180400"/>
            </a:xfrm>
            <a:custGeom>
              <a:rect b="b" l="l" r="r" t="t"/>
              <a:pathLst>
                <a:path extrusionOk="0" h="7216" w="9548">
                  <a:moveTo>
                    <a:pt x="4747" y="0"/>
                  </a:moveTo>
                  <a:cubicBezTo>
                    <a:pt x="1573" y="27"/>
                    <a:pt x="0" y="3879"/>
                    <a:pt x="2251" y="6130"/>
                  </a:cubicBezTo>
                  <a:cubicBezTo>
                    <a:pt x="2937" y="6856"/>
                    <a:pt x="3848" y="7215"/>
                    <a:pt x="4759" y="7215"/>
                  </a:cubicBezTo>
                  <a:cubicBezTo>
                    <a:pt x="5686" y="7215"/>
                    <a:pt x="6612" y="6842"/>
                    <a:pt x="7296" y="6103"/>
                  </a:cubicBezTo>
                  <a:cubicBezTo>
                    <a:pt x="9548" y="3852"/>
                    <a:pt x="7947" y="0"/>
                    <a:pt x="474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4"/>
            <p:cNvSpPr/>
            <p:nvPr/>
          </p:nvSpPr>
          <p:spPr>
            <a:xfrm>
              <a:off x="5265525" y="4332375"/>
              <a:ext cx="202100" cy="181000"/>
            </a:xfrm>
            <a:custGeom>
              <a:rect b="b" l="l" r="r" t="t"/>
              <a:pathLst>
                <a:path extrusionOk="0" h="7240" w="8084">
                  <a:moveTo>
                    <a:pt x="4012" y="1"/>
                  </a:moveTo>
                  <a:cubicBezTo>
                    <a:pt x="3198" y="1"/>
                    <a:pt x="2389" y="303"/>
                    <a:pt x="1709" y="921"/>
                  </a:cubicBezTo>
                  <a:cubicBezTo>
                    <a:pt x="163" y="2305"/>
                    <a:pt x="0" y="4448"/>
                    <a:pt x="1357" y="5966"/>
                  </a:cubicBezTo>
                  <a:cubicBezTo>
                    <a:pt x="2110" y="6808"/>
                    <a:pt x="3087" y="7240"/>
                    <a:pt x="4067" y="7240"/>
                  </a:cubicBezTo>
                  <a:cubicBezTo>
                    <a:pt x="4888" y="7240"/>
                    <a:pt x="5709" y="6937"/>
                    <a:pt x="6402" y="6319"/>
                  </a:cubicBezTo>
                  <a:cubicBezTo>
                    <a:pt x="7893" y="4990"/>
                    <a:pt x="8083" y="2793"/>
                    <a:pt x="6727" y="1274"/>
                  </a:cubicBezTo>
                  <a:cubicBezTo>
                    <a:pt x="5959" y="433"/>
                    <a:pt x="4983" y="1"/>
                    <a:pt x="401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4"/>
            <p:cNvSpPr/>
            <p:nvPr/>
          </p:nvSpPr>
          <p:spPr>
            <a:xfrm>
              <a:off x="5896150" y="3702650"/>
              <a:ext cx="200750" cy="180725"/>
            </a:xfrm>
            <a:custGeom>
              <a:rect b="b" l="l" r="r" t="t"/>
              <a:pathLst>
                <a:path extrusionOk="0" h="7229" w="8030">
                  <a:moveTo>
                    <a:pt x="3995" y="0"/>
                  </a:moveTo>
                  <a:cubicBezTo>
                    <a:pt x="3149" y="0"/>
                    <a:pt x="2305" y="328"/>
                    <a:pt x="1601" y="994"/>
                  </a:cubicBezTo>
                  <a:cubicBezTo>
                    <a:pt x="82" y="2431"/>
                    <a:pt x="1" y="4547"/>
                    <a:pt x="1384" y="6039"/>
                  </a:cubicBezTo>
                  <a:cubicBezTo>
                    <a:pt x="2129" y="6827"/>
                    <a:pt x="3086" y="7229"/>
                    <a:pt x="4043" y="7229"/>
                  </a:cubicBezTo>
                  <a:cubicBezTo>
                    <a:pt x="4898" y="7229"/>
                    <a:pt x="5752" y="6908"/>
                    <a:pt x="6456" y="6256"/>
                  </a:cubicBezTo>
                  <a:cubicBezTo>
                    <a:pt x="7948" y="4954"/>
                    <a:pt x="8029" y="2648"/>
                    <a:pt x="6646" y="1211"/>
                  </a:cubicBezTo>
                  <a:cubicBezTo>
                    <a:pt x="5887" y="409"/>
                    <a:pt x="4940" y="0"/>
                    <a:pt x="399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4"/>
            <p:cNvSpPr/>
            <p:nvPr/>
          </p:nvSpPr>
          <p:spPr>
            <a:xfrm>
              <a:off x="6506825" y="3073100"/>
              <a:ext cx="239000" cy="179750"/>
            </a:xfrm>
            <a:custGeom>
              <a:rect b="b" l="l" r="r" t="t"/>
              <a:pathLst>
                <a:path extrusionOk="0" h="7190" w="9560">
                  <a:moveTo>
                    <a:pt x="4773" y="1"/>
                  </a:moveTo>
                  <a:cubicBezTo>
                    <a:pt x="3837" y="1"/>
                    <a:pt x="2900" y="381"/>
                    <a:pt x="2209" y="1141"/>
                  </a:cubicBezTo>
                  <a:cubicBezTo>
                    <a:pt x="1" y="3403"/>
                    <a:pt x="1617" y="7190"/>
                    <a:pt x="4773" y="7190"/>
                  </a:cubicBezTo>
                  <a:cubicBezTo>
                    <a:pt x="4795" y="7190"/>
                    <a:pt x="4818" y="7190"/>
                    <a:pt x="4840" y="7189"/>
                  </a:cubicBezTo>
                  <a:cubicBezTo>
                    <a:pt x="8014" y="7135"/>
                    <a:pt x="9560" y="3256"/>
                    <a:pt x="7254" y="1059"/>
                  </a:cubicBezTo>
                  <a:cubicBezTo>
                    <a:pt x="6575" y="354"/>
                    <a:pt x="5675" y="1"/>
                    <a:pt x="477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4"/>
            <p:cNvSpPr/>
            <p:nvPr/>
          </p:nvSpPr>
          <p:spPr>
            <a:xfrm>
              <a:off x="5247225" y="4963650"/>
              <a:ext cx="238700" cy="180050"/>
            </a:xfrm>
            <a:custGeom>
              <a:rect b="b" l="l" r="r" t="t"/>
              <a:pathLst>
                <a:path extrusionOk="0" h="7202" w="9548">
                  <a:moveTo>
                    <a:pt x="4774" y="0"/>
                  </a:moveTo>
                  <a:cubicBezTo>
                    <a:pt x="1600" y="0"/>
                    <a:pt x="0" y="3852"/>
                    <a:pt x="2251" y="6103"/>
                  </a:cubicBezTo>
                  <a:cubicBezTo>
                    <a:pt x="2929" y="6836"/>
                    <a:pt x="3852" y="7202"/>
                    <a:pt x="4774" y="7202"/>
                  </a:cubicBezTo>
                  <a:cubicBezTo>
                    <a:pt x="5696" y="7202"/>
                    <a:pt x="6618" y="6836"/>
                    <a:pt x="7296" y="6103"/>
                  </a:cubicBezTo>
                  <a:cubicBezTo>
                    <a:pt x="9548" y="3852"/>
                    <a:pt x="7974" y="0"/>
                    <a:pt x="477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4"/>
            <p:cNvSpPr/>
            <p:nvPr/>
          </p:nvSpPr>
          <p:spPr>
            <a:xfrm>
              <a:off x="5877550" y="4332575"/>
              <a:ext cx="238325" cy="180175"/>
            </a:xfrm>
            <a:custGeom>
              <a:rect b="b" l="l" r="r" t="t"/>
              <a:pathLst>
                <a:path extrusionOk="0" h="7207" w="9533">
                  <a:moveTo>
                    <a:pt x="4749" y="1"/>
                  </a:moveTo>
                  <a:cubicBezTo>
                    <a:pt x="3805" y="1"/>
                    <a:pt x="2862" y="381"/>
                    <a:pt x="2182" y="1130"/>
                  </a:cubicBezTo>
                  <a:cubicBezTo>
                    <a:pt x="1" y="3420"/>
                    <a:pt x="1617" y="7207"/>
                    <a:pt x="4773" y="7207"/>
                  </a:cubicBezTo>
                  <a:cubicBezTo>
                    <a:pt x="4795" y="7207"/>
                    <a:pt x="4818" y="7207"/>
                    <a:pt x="4840" y="7206"/>
                  </a:cubicBezTo>
                  <a:cubicBezTo>
                    <a:pt x="8014" y="7125"/>
                    <a:pt x="9533" y="3246"/>
                    <a:pt x="7227" y="1049"/>
                  </a:cubicBezTo>
                  <a:cubicBezTo>
                    <a:pt x="6552" y="347"/>
                    <a:pt x="5650" y="1"/>
                    <a:pt x="474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4"/>
            <p:cNvSpPr/>
            <p:nvPr/>
          </p:nvSpPr>
          <p:spPr>
            <a:xfrm>
              <a:off x="6506450" y="3702975"/>
              <a:ext cx="239000" cy="179825"/>
            </a:xfrm>
            <a:custGeom>
              <a:rect b="b" l="l" r="r" t="t"/>
              <a:pathLst>
                <a:path extrusionOk="0" h="7193" w="9560">
                  <a:moveTo>
                    <a:pt x="4794" y="0"/>
                  </a:moveTo>
                  <a:cubicBezTo>
                    <a:pt x="3897" y="0"/>
                    <a:pt x="2994" y="346"/>
                    <a:pt x="2306" y="1035"/>
                  </a:cubicBezTo>
                  <a:cubicBezTo>
                    <a:pt x="0" y="3259"/>
                    <a:pt x="1546" y="7138"/>
                    <a:pt x="4720" y="7192"/>
                  </a:cubicBezTo>
                  <a:cubicBezTo>
                    <a:pt x="4742" y="7193"/>
                    <a:pt x="4765" y="7193"/>
                    <a:pt x="4787" y="7193"/>
                  </a:cubicBezTo>
                  <a:cubicBezTo>
                    <a:pt x="7943" y="7193"/>
                    <a:pt x="9559" y="3406"/>
                    <a:pt x="7351" y="1144"/>
                  </a:cubicBezTo>
                  <a:cubicBezTo>
                    <a:pt x="6671" y="380"/>
                    <a:pt x="5735" y="0"/>
                    <a:pt x="479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4"/>
            <p:cNvSpPr/>
            <p:nvPr/>
          </p:nvSpPr>
          <p:spPr>
            <a:xfrm>
              <a:off x="5896150" y="4962125"/>
              <a:ext cx="201425" cy="181050"/>
            </a:xfrm>
            <a:custGeom>
              <a:rect b="b" l="l" r="r" t="t"/>
              <a:pathLst>
                <a:path extrusionOk="0" h="7242" w="8057">
                  <a:moveTo>
                    <a:pt x="4006" y="1"/>
                  </a:moveTo>
                  <a:cubicBezTo>
                    <a:pt x="3156" y="1"/>
                    <a:pt x="2308" y="328"/>
                    <a:pt x="1601" y="984"/>
                  </a:cubicBezTo>
                  <a:cubicBezTo>
                    <a:pt x="109" y="2394"/>
                    <a:pt x="1" y="4564"/>
                    <a:pt x="1384" y="6056"/>
                  </a:cubicBezTo>
                  <a:cubicBezTo>
                    <a:pt x="2083" y="6840"/>
                    <a:pt x="3051" y="7242"/>
                    <a:pt x="4021" y="7242"/>
                  </a:cubicBezTo>
                  <a:cubicBezTo>
                    <a:pt x="4897" y="7242"/>
                    <a:pt x="5774" y="6915"/>
                    <a:pt x="6456" y="6246"/>
                  </a:cubicBezTo>
                  <a:cubicBezTo>
                    <a:pt x="7948" y="4944"/>
                    <a:pt x="8056" y="2638"/>
                    <a:pt x="6646" y="1201"/>
                  </a:cubicBezTo>
                  <a:cubicBezTo>
                    <a:pt x="5890" y="402"/>
                    <a:pt x="4947" y="1"/>
                    <a:pt x="400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4"/>
            <p:cNvSpPr/>
            <p:nvPr/>
          </p:nvSpPr>
          <p:spPr>
            <a:xfrm>
              <a:off x="6507125" y="4332300"/>
              <a:ext cx="238125" cy="180475"/>
            </a:xfrm>
            <a:custGeom>
              <a:rect b="b" l="l" r="r" t="t"/>
              <a:pathLst>
                <a:path extrusionOk="0" h="7219" w="9525">
                  <a:moveTo>
                    <a:pt x="4739" y="1"/>
                  </a:moveTo>
                  <a:cubicBezTo>
                    <a:pt x="3881" y="1"/>
                    <a:pt x="3024" y="341"/>
                    <a:pt x="2306" y="1033"/>
                  </a:cubicBezTo>
                  <a:cubicBezTo>
                    <a:pt x="0" y="3230"/>
                    <a:pt x="1492" y="7136"/>
                    <a:pt x="4666" y="7217"/>
                  </a:cubicBezTo>
                  <a:cubicBezTo>
                    <a:pt x="4699" y="7218"/>
                    <a:pt x="4732" y="7218"/>
                    <a:pt x="4765" y="7218"/>
                  </a:cubicBezTo>
                  <a:cubicBezTo>
                    <a:pt x="7874" y="7218"/>
                    <a:pt x="9525" y="3450"/>
                    <a:pt x="7351" y="1169"/>
                  </a:cubicBezTo>
                  <a:cubicBezTo>
                    <a:pt x="6591" y="395"/>
                    <a:pt x="5664" y="1"/>
                    <a:pt x="473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4"/>
            <p:cNvSpPr/>
            <p:nvPr/>
          </p:nvSpPr>
          <p:spPr>
            <a:xfrm>
              <a:off x="6506825" y="4962275"/>
              <a:ext cx="239000" cy="179750"/>
            </a:xfrm>
            <a:custGeom>
              <a:rect b="b" l="l" r="r" t="t"/>
              <a:pathLst>
                <a:path extrusionOk="0" h="7190" w="9560">
                  <a:moveTo>
                    <a:pt x="4773" y="1"/>
                  </a:moveTo>
                  <a:cubicBezTo>
                    <a:pt x="3837" y="1"/>
                    <a:pt x="2900" y="381"/>
                    <a:pt x="2209" y="1140"/>
                  </a:cubicBezTo>
                  <a:cubicBezTo>
                    <a:pt x="1" y="3403"/>
                    <a:pt x="1617" y="7190"/>
                    <a:pt x="4773" y="7190"/>
                  </a:cubicBezTo>
                  <a:cubicBezTo>
                    <a:pt x="4795" y="7190"/>
                    <a:pt x="4818" y="7189"/>
                    <a:pt x="4840" y="7189"/>
                  </a:cubicBezTo>
                  <a:cubicBezTo>
                    <a:pt x="8014" y="7135"/>
                    <a:pt x="9560" y="3256"/>
                    <a:pt x="7254" y="1059"/>
                  </a:cubicBezTo>
                  <a:cubicBezTo>
                    <a:pt x="6575" y="354"/>
                    <a:pt x="5675" y="1"/>
                    <a:pt x="477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4"/>
            <p:cNvSpPr/>
            <p:nvPr/>
          </p:nvSpPr>
          <p:spPr>
            <a:xfrm>
              <a:off x="4006300" y="2443200"/>
              <a:ext cx="202100" cy="180775"/>
            </a:xfrm>
            <a:custGeom>
              <a:rect b="b" l="l" r="r" t="t"/>
              <a:pathLst>
                <a:path extrusionOk="0" h="7231" w="8084">
                  <a:moveTo>
                    <a:pt x="4023" y="1"/>
                  </a:moveTo>
                  <a:cubicBezTo>
                    <a:pt x="3204" y="1"/>
                    <a:pt x="2389" y="304"/>
                    <a:pt x="1709" y="922"/>
                  </a:cubicBezTo>
                  <a:cubicBezTo>
                    <a:pt x="190" y="2278"/>
                    <a:pt x="0" y="4448"/>
                    <a:pt x="1329" y="5967"/>
                  </a:cubicBezTo>
                  <a:cubicBezTo>
                    <a:pt x="2056" y="6797"/>
                    <a:pt x="3051" y="7231"/>
                    <a:pt x="4052" y="7231"/>
                  </a:cubicBezTo>
                  <a:cubicBezTo>
                    <a:pt x="4881" y="7231"/>
                    <a:pt x="5714" y="6934"/>
                    <a:pt x="6402" y="6319"/>
                  </a:cubicBezTo>
                  <a:cubicBezTo>
                    <a:pt x="7893" y="4990"/>
                    <a:pt x="8083" y="2766"/>
                    <a:pt x="6754" y="1274"/>
                  </a:cubicBezTo>
                  <a:cubicBezTo>
                    <a:pt x="5987" y="433"/>
                    <a:pt x="5002" y="1"/>
                    <a:pt x="402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4"/>
            <p:cNvSpPr/>
            <p:nvPr/>
          </p:nvSpPr>
          <p:spPr>
            <a:xfrm>
              <a:off x="3988000" y="3073100"/>
              <a:ext cx="238125" cy="179775"/>
            </a:xfrm>
            <a:custGeom>
              <a:rect b="b" l="l" r="r" t="t"/>
              <a:pathLst>
                <a:path extrusionOk="0" h="7191" w="9525">
                  <a:moveTo>
                    <a:pt x="4787" y="1"/>
                  </a:moveTo>
                  <a:cubicBezTo>
                    <a:pt x="3885" y="1"/>
                    <a:pt x="2984" y="354"/>
                    <a:pt x="2306" y="1059"/>
                  </a:cubicBezTo>
                  <a:cubicBezTo>
                    <a:pt x="0" y="3256"/>
                    <a:pt x="1519" y="7135"/>
                    <a:pt x="4692" y="7189"/>
                  </a:cubicBezTo>
                  <a:cubicBezTo>
                    <a:pt x="4726" y="7190"/>
                    <a:pt x="4759" y="7190"/>
                    <a:pt x="4792" y="7190"/>
                  </a:cubicBezTo>
                  <a:cubicBezTo>
                    <a:pt x="7927" y="7190"/>
                    <a:pt x="9525" y="3395"/>
                    <a:pt x="7351" y="1141"/>
                  </a:cubicBezTo>
                  <a:cubicBezTo>
                    <a:pt x="6660" y="381"/>
                    <a:pt x="5723" y="1"/>
                    <a:pt x="478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4"/>
            <p:cNvSpPr/>
            <p:nvPr/>
          </p:nvSpPr>
          <p:spPr>
            <a:xfrm>
              <a:off x="4617250" y="2443250"/>
              <a:ext cx="239200" cy="180325"/>
            </a:xfrm>
            <a:custGeom>
              <a:rect b="b" l="l" r="r" t="t"/>
              <a:pathLst>
                <a:path extrusionOk="0" h="7213" w="9568">
                  <a:moveTo>
                    <a:pt x="4791" y="1"/>
                  </a:moveTo>
                  <a:cubicBezTo>
                    <a:pt x="3881" y="1"/>
                    <a:pt x="2975" y="360"/>
                    <a:pt x="2307" y="1082"/>
                  </a:cubicBezTo>
                  <a:cubicBezTo>
                    <a:pt x="1" y="3306"/>
                    <a:pt x="1574" y="7185"/>
                    <a:pt x="4748" y="7212"/>
                  </a:cubicBezTo>
                  <a:cubicBezTo>
                    <a:pt x="4759" y="7212"/>
                    <a:pt x="4770" y="7212"/>
                    <a:pt x="4781" y="7212"/>
                  </a:cubicBezTo>
                  <a:cubicBezTo>
                    <a:pt x="7960" y="7212"/>
                    <a:pt x="9568" y="3407"/>
                    <a:pt x="7352" y="1137"/>
                  </a:cubicBezTo>
                  <a:cubicBezTo>
                    <a:pt x="6664" y="380"/>
                    <a:pt x="5726" y="1"/>
                    <a:pt x="479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4"/>
            <p:cNvSpPr/>
            <p:nvPr/>
          </p:nvSpPr>
          <p:spPr>
            <a:xfrm>
              <a:off x="3988175" y="3703750"/>
              <a:ext cx="238525" cy="180325"/>
            </a:xfrm>
            <a:custGeom>
              <a:rect b="b" l="l" r="r" t="t"/>
              <a:pathLst>
                <a:path extrusionOk="0" h="7213" w="9541">
                  <a:moveTo>
                    <a:pt x="4787" y="0"/>
                  </a:moveTo>
                  <a:cubicBezTo>
                    <a:pt x="1609" y="0"/>
                    <a:pt x="1" y="3806"/>
                    <a:pt x="2217" y="6076"/>
                  </a:cubicBezTo>
                  <a:cubicBezTo>
                    <a:pt x="2905" y="6832"/>
                    <a:pt x="3836" y="7212"/>
                    <a:pt x="4767" y="7212"/>
                  </a:cubicBezTo>
                  <a:cubicBezTo>
                    <a:pt x="5674" y="7212"/>
                    <a:pt x="6580" y="6853"/>
                    <a:pt x="7262" y="6130"/>
                  </a:cubicBezTo>
                  <a:cubicBezTo>
                    <a:pt x="9541" y="3906"/>
                    <a:pt x="7995" y="28"/>
                    <a:pt x="4821" y="0"/>
                  </a:cubicBezTo>
                  <a:cubicBezTo>
                    <a:pt x="4810" y="0"/>
                    <a:pt x="4798" y="0"/>
                    <a:pt x="478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4"/>
            <p:cNvSpPr/>
            <p:nvPr/>
          </p:nvSpPr>
          <p:spPr>
            <a:xfrm>
              <a:off x="4636250" y="3072975"/>
              <a:ext cx="201425" cy="180925"/>
            </a:xfrm>
            <a:custGeom>
              <a:rect b="b" l="l" r="r" t="t"/>
              <a:pathLst>
                <a:path extrusionOk="0" h="7237" w="8057">
                  <a:moveTo>
                    <a:pt x="4023" y="0"/>
                  </a:moveTo>
                  <a:cubicBezTo>
                    <a:pt x="3177" y="0"/>
                    <a:pt x="2335" y="327"/>
                    <a:pt x="1628" y="983"/>
                  </a:cubicBezTo>
                  <a:cubicBezTo>
                    <a:pt x="109" y="2393"/>
                    <a:pt x="0" y="4536"/>
                    <a:pt x="1411" y="6028"/>
                  </a:cubicBezTo>
                  <a:cubicBezTo>
                    <a:pt x="2123" y="6827"/>
                    <a:pt x="3107" y="7237"/>
                    <a:pt x="4097" y="7237"/>
                  </a:cubicBezTo>
                  <a:cubicBezTo>
                    <a:pt x="4955" y="7237"/>
                    <a:pt x="5817" y="6929"/>
                    <a:pt x="6510" y="6299"/>
                  </a:cubicBezTo>
                  <a:cubicBezTo>
                    <a:pt x="7975" y="4943"/>
                    <a:pt x="8056" y="2637"/>
                    <a:pt x="6673" y="1200"/>
                  </a:cubicBezTo>
                  <a:cubicBezTo>
                    <a:pt x="5903" y="401"/>
                    <a:pt x="4961" y="0"/>
                    <a:pt x="402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4"/>
            <p:cNvSpPr/>
            <p:nvPr/>
          </p:nvSpPr>
          <p:spPr>
            <a:xfrm>
              <a:off x="5247225" y="2443175"/>
              <a:ext cx="238500" cy="179725"/>
            </a:xfrm>
            <a:custGeom>
              <a:rect b="b" l="l" r="r" t="t"/>
              <a:pathLst>
                <a:path extrusionOk="0" h="7189" w="9540">
                  <a:moveTo>
                    <a:pt x="4765" y="0"/>
                  </a:moveTo>
                  <a:cubicBezTo>
                    <a:pt x="3855" y="0"/>
                    <a:pt x="2950" y="360"/>
                    <a:pt x="2278" y="1085"/>
                  </a:cubicBezTo>
                  <a:cubicBezTo>
                    <a:pt x="0" y="3309"/>
                    <a:pt x="1573" y="7188"/>
                    <a:pt x="4774" y="7188"/>
                  </a:cubicBezTo>
                  <a:cubicBezTo>
                    <a:pt x="4785" y="7188"/>
                    <a:pt x="4796" y="7188"/>
                    <a:pt x="4807" y="7188"/>
                  </a:cubicBezTo>
                  <a:cubicBezTo>
                    <a:pt x="7959" y="7188"/>
                    <a:pt x="9540" y="3356"/>
                    <a:pt x="7324" y="1112"/>
                  </a:cubicBezTo>
                  <a:cubicBezTo>
                    <a:pt x="6625" y="373"/>
                    <a:pt x="5693" y="0"/>
                    <a:pt x="476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4"/>
            <p:cNvSpPr/>
            <p:nvPr/>
          </p:nvSpPr>
          <p:spPr>
            <a:xfrm>
              <a:off x="4006975" y="4332350"/>
              <a:ext cx="201425" cy="181225"/>
            </a:xfrm>
            <a:custGeom>
              <a:rect b="b" l="l" r="r" t="t"/>
              <a:pathLst>
                <a:path extrusionOk="0" h="7249" w="8057">
                  <a:moveTo>
                    <a:pt x="4008" y="1"/>
                  </a:moveTo>
                  <a:cubicBezTo>
                    <a:pt x="3158" y="1"/>
                    <a:pt x="2309" y="334"/>
                    <a:pt x="1601" y="1004"/>
                  </a:cubicBezTo>
                  <a:cubicBezTo>
                    <a:pt x="109" y="2387"/>
                    <a:pt x="0" y="4557"/>
                    <a:pt x="1384" y="6049"/>
                  </a:cubicBezTo>
                  <a:cubicBezTo>
                    <a:pt x="2082" y="6847"/>
                    <a:pt x="3051" y="7249"/>
                    <a:pt x="4021" y="7249"/>
                  </a:cubicBezTo>
                  <a:cubicBezTo>
                    <a:pt x="4897" y="7249"/>
                    <a:pt x="5774" y="6922"/>
                    <a:pt x="6456" y="6266"/>
                  </a:cubicBezTo>
                  <a:cubicBezTo>
                    <a:pt x="7948" y="4937"/>
                    <a:pt x="8056" y="2631"/>
                    <a:pt x="6646" y="1221"/>
                  </a:cubicBezTo>
                  <a:cubicBezTo>
                    <a:pt x="5891" y="409"/>
                    <a:pt x="4949" y="1"/>
                    <a:pt x="400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4"/>
            <p:cNvSpPr/>
            <p:nvPr/>
          </p:nvSpPr>
          <p:spPr>
            <a:xfrm>
              <a:off x="4617950" y="3702900"/>
              <a:ext cx="238325" cy="179900"/>
            </a:xfrm>
            <a:custGeom>
              <a:rect b="b" l="l" r="r" t="t"/>
              <a:pathLst>
                <a:path extrusionOk="0" h="7196" w="9533">
                  <a:moveTo>
                    <a:pt x="4759" y="0"/>
                  </a:moveTo>
                  <a:cubicBezTo>
                    <a:pt x="3858" y="0"/>
                    <a:pt x="2957" y="346"/>
                    <a:pt x="2279" y="1038"/>
                  </a:cubicBezTo>
                  <a:cubicBezTo>
                    <a:pt x="0" y="3262"/>
                    <a:pt x="1519" y="7141"/>
                    <a:pt x="4693" y="7195"/>
                  </a:cubicBezTo>
                  <a:cubicBezTo>
                    <a:pt x="4715" y="7196"/>
                    <a:pt x="4737" y="7196"/>
                    <a:pt x="4760" y="7196"/>
                  </a:cubicBezTo>
                  <a:cubicBezTo>
                    <a:pt x="7916" y="7196"/>
                    <a:pt x="9532" y="3409"/>
                    <a:pt x="7324" y="1119"/>
                  </a:cubicBezTo>
                  <a:cubicBezTo>
                    <a:pt x="6633" y="373"/>
                    <a:pt x="5695" y="0"/>
                    <a:pt x="475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4"/>
            <p:cNvSpPr/>
            <p:nvPr/>
          </p:nvSpPr>
          <p:spPr>
            <a:xfrm>
              <a:off x="7141825" y="1811875"/>
              <a:ext cx="238700" cy="180050"/>
            </a:xfrm>
            <a:custGeom>
              <a:rect b="b" l="l" r="r" t="t"/>
              <a:pathLst>
                <a:path extrusionOk="0" h="7202" w="9548">
                  <a:moveTo>
                    <a:pt x="4774" y="0"/>
                  </a:moveTo>
                  <a:cubicBezTo>
                    <a:pt x="1600" y="0"/>
                    <a:pt x="0" y="3825"/>
                    <a:pt x="2224" y="6103"/>
                  </a:cubicBezTo>
                  <a:cubicBezTo>
                    <a:pt x="2902" y="6835"/>
                    <a:pt x="3825" y="7201"/>
                    <a:pt x="4750" y="7201"/>
                  </a:cubicBezTo>
                  <a:cubicBezTo>
                    <a:pt x="5676" y="7201"/>
                    <a:pt x="6605" y="6835"/>
                    <a:pt x="7296" y="6103"/>
                  </a:cubicBezTo>
                  <a:cubicBezTo>
                    <a:pt x="9548" y="3879"/>
                    <a:pt x="7975" y="27"/>
                    <a:pt x="477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4"/>
            <p:cNvSpPr/>
            <p:nvPr/>
          </p:nvSpPr>
          <p:spPr>
            <a:xfrm>
              <a:off x="7142025" y="552650"/>
              <a:ext cx="238500" cy="179800"/>
            </a:xfrm>
            <a:custGeom>
              <a:rect b="b" l="l" r="r" t="t"/>
              <a:pathLst>
                <a:path extrusionOk="0" h="7192" w="9540">
                  <a:moveTo>
                    <a:pt x="4760" y="0"/>
                  </a:moveTo>
                  <a:cubicBezTo>
                    <a:pt x="1608" y="0"/>
                    <a:pt x="0" y="3806"/>
                    <a:pt x="2216" y="6076"/>
                  </a:cubicBezTo>
                  <a:cubicBezTo>
                    <a:pt x="2904" y="6819"/>
                    <a:pt x="3836" y="7192"/>
                    <a:pt x="4767" y="7192"/>
                  </a:cubicBezTo>
                  <a:cubicBezTo>
                    <a:pt x="5673" y="7192"/>
                    <a:pt x="6579" y="6839"/>
                    <a:pt x="7261" y="6130"/>
                  </a:cubicBezTo>
                  <a:cubicBezTo>
                    <a:pt x="9540" y="3906"/>
                    <a:pt x="7994" y="27"/>
                    <a:pt x="4793" y="0"/>
                  </a:cubicBezTo>
                  <a:cubicBezTo>
                    <a:pt x="4782"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4"/>
            <p:cNvSpPr/>
            <p:nvPr/>
          </p:nvSpPr>
          <p:spPr>
            <a:xfrm>
              <a:off x="7160125" y="1181075"/>
              <a:ext cx="201425" cy="181050"/>
            </a:xfrm>
            <a:custGeom>
              <a:rect b="b" l="l" r="r" t="t"/>
              <a:pathLst>
                <a:path extrusionOk="0" h="7242" w="8057">
                  <a:moveTo>
                    <a:pt x="4033" y="1"/>
                  </a:moveTo>
                  <a:cubicBezTo>
                    <a:pt x="3183" y="1"/>
                    <a:pt x="2336" y="327"/>
                    <a:pt x="1628" y="983"/>
                  </a:cubicBezTo>
                  <a:cubicBezTo>
                    <a:pt x="136" y="2394"/>
                    <a:pt x="1" y="4564"/>
                    <a:pt x="1411" y="6056"/>
                  </a:cubicBezTo>
                  <a:cubicBezTo>
                    <a:pt x="2095" y="6840"/>
                    <a:pt x="3065" y="7242"/>
                    <a:pt x="4035" y="7242"/>
                  </a:cubicBezTo>
                  <a:cubicBezTo>
                    <a:pt x="4910" y="7242"/>
                    <a:pt x="5787" y="6914"/>
                    <a:pt x="6456" y="6245"/>
                  </a:cubicBezTo>
                  <a:cubicBezTo>
                    <a:pt x="7975" y="4944"/>
                    <a:pt x="8056" y="2638"/>
                    <a:pt x="6673" y="1200"/>
                  </a:cubicBezTo>
                  <a:cubicBezTo>
                    <a:pt x="5917" y="402"/>
                    <a:pt x="4974" y="1"/>
                    <a:pt x="403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4"/>
            <p:cNvSpPr/>
            <p:nvPr/>
          </p:nvSpPr>
          <p:spPr>
            <a:xfrm>
              <a:off x="7141825" y="4962975"/>
              <a:ext cx="238700" cy="180150"/>
            </a:xfrm>
            <a:custGeom>
              <a:rect b="b" l="l" r="r" t="t"/>
              <a:pathLst>
                <a:path extrusionOk="0" h="7206" w="9548">
                  <a:moveTo>
                    <a:pt x="4801" y="0"/>
                  </a:moveTo>
                  <a:cubicBezTo>
                    <a:pt x="1600" y="0"/>
                    <a:pt x="0" y="3852"/>
                    <a:pt x="2251" y="6103"/>
                  </a:cubicBezTo>
                  <a:cubicBezTo>
                    <a:pt x="2933" y="6839"/>
                    <a:pt x="3854" y="7205"/>
                    <a:pt x="4777" y="7205"/>
                  </a:cubicBezTo>
                  <a:cubicBezTo>
                    <a:pt x="5691" y="7205"/>
                    <a:pt x="6608" y="6846"/>
                    <a:pt x="7296" y="6130"/>
                  </a:cubicBezTo>
                  <a:cubicBezTo>
                    <a:pt x="9548" y="3879"/>
                    <a:pt x="7975" y="27"/>
                    <a:pt x="480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4"/>
            <p:cNvSpPr/>
            <p:nvPr/>
          </p:nvSpPr>
          <p:spPr>
            <a:xfrm>
              <a:off x="7160125" y="2443200"/>
              <a:ext cx="202100" cy="180775"/>
            </a:xfrm>
            <a:custGeom>
              <a:rect b="b" l="l" r="r" t="t"/>
              <a:pathLst>
                <a:path extrusionOk="0" h="7231" w="8084">
                  <a:moveTo>
                    <a:pt x="4012" y="1"/>
                  </a:moveTo>
                  <a:cubicBezTo>
                    <a:pt x="3198" y="1"/>
                    <a:pt x="2389" y="304"/>
                    <a:pt x="1709" y="922"/>
                  </a:cubicBezTo>
                  <a:cubicBezTo>
                    <a:pt x="190" y="2278"/>
                    <a:pt x="1" y="4448"/>
                    <a:pt x="1330" y="5967"/>
                  </a:cubicBezTo>
                  <a:cubicBezTo>
                    <a:pt x="2057" y="6797"/>
                    <a:pt x="3051" y="7231"/>
                    <a:pt x="4048" y="7231"/>
                  </a:cubicBezTo>
                  <a:cubicBezTo>
                    <a:pt x="4873" y="7231"/>
                    <a:pt x="5699" y="6934"/>
                    <a:pt x="6375" y="6319"/>
                  </a:cubicBezTo>
                  <a:cubicBezTo>
                    <a:pt x="7894" y="4990"/>
                    <a:pt x="8083" y="2766"/>
                    <a:pt x="6727" y="1274"/>
                  </a:cubicBezTo>
                  <a:cubicBezTo>
                    <a:pt x="5960" y="433"/>
                    <a:pt x="4983" y="1"/>
                    <a:pt x="401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4"/>
            <p:cNvSpPr/>
            <p:nvPr/>
          </p:nvSpPr>
          <p:spPr>
            <a:xfrm>
              <a:off x="7141825" y="3073100"/>
              <a:ext cx="238125" cy="179775"/>
            </a:xfrm>
            <a:custGeom>
              <a:rect b="b" l="l" r="r" t="t"/>
              <a:pathLst>
                <a:path extrusionOk="0" h="7191" w="9525">
                  <a:moveTo>
                    <a:pt x="4781" y="1"/>
                  </a:moveTo>
                  <a:cubicBezTo>
                    <a:pt x="3878" y="1"/>
                    <a:pt x="2971" y="354"/>
                    <a:pt x="2279" y="1059"/>
                  </a:cubicBezTo>
                  <a:cubicBezTo>
                    <a:pt x="0" y="3256"/>
                    <a:pt x="1519" y="7135"/>
                    <a:pt x="4693" y="7189"/>
                  </a:cubicBezTo>
                  <a:cubicBezTo>
                    <a:pt x="4726" y="7190"/>
                    <a:pt x="4759" y="7190"/>
                    <a:pt x="4792" y="7190"/>
                  </a:cubicBezTo>
                  <a:cubicBezTo>
                    <a:pt x="7927" y="7190"/>
                    <a:pt x="9525" y="3395"/>
                    <a:pt x="7324" y="1141"/>
                  </a:cubicBezTo>
                  <a:cubicBezTo>
                    <a:pt x="6647" y="381"/>
                    <a:pt x="5717" y="1"/>
                    <a:pt x="478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4"/>
            <p:cNvSpPr/>
            <p:nvPr/>
          </p:nvSpPr>
          <p:spPr>
            <a:xfrm>
              <a:off x="7142025" y="3703750"/>
              <a:ext cx="238500" cy="180325"/>
            </a:xfrm>
            <a:custGeom>
              <a:rect b="b" l="l" r="r" t="t"/>
              <a:pathLst>
                <a:path extrusionOk="0" h="7213" w="9540">
                  <a:moveTo>
                    <a:pt x="4760" y="0"/>
                  </a:moveTo>
                  <a:cubicBezTo>
                    <a:pt x="1608" y="0"/>
                    <a:pt x="0" y="3806"/>
                    <a:pt x="2216" y="6076"/>
                  </a:cubicBezTo>
                  <a:cubicBezTo>
                    <a:pt x="2904" y="6832"/>
                    <a:pt x="3835" y="7212"/>
                    <a:pt x="4767" y="7212"/>
                  </a:cubicBezTo>
                  <a:cubicBezTo>
                    <a:pt x="5673" y="7212"/>
                    <a:pt x="6579" y="6853"/>
                    <a:pt x="7261" y="6130"/>
                  </a:cubicBezTo>
                  <a:cubicBezTo>
                    <a:pt x="9540" y="3906"/>
                    <a:pt x="7994" y="28"/>
                    <a:pt x="4793" y="0"/>
                  </a:cubicBezTo>
                  <a:cubicBezTo>
                    <a:pt x="4782"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4"/>
            <p:cNvSpPr/>
            <p:nvPr/>
          </p:nvSpPr>
          <p:spPr>
            <a:xfrm>
              <a:off x="7160125" y="4332350"/>
              <a:ext cx="201425" cy="181225"/>
            </a:xfrm>
            <a:custGeom>
              <a:rect b="b" l="l" r="r" t="t"/>
              <a:pathLst>
                <a:path extrusionOk="0" h="7249" w="8057">
                  <a:moveTo>
                    <a:pt x="4035" y="1"/>
                  </a:moveTo>
                  <a:cubicBezTo>
                    <a:pt x="3185" y="1"/>
                    <a:pt x="2336" y="334"/>
                    <a:pt x="1628" y="1004"/>
                  </a:cubicBezTo>
                  <a:cubicBezTo>
                    <a:pt x="136" y="2387"/>
                    <a:pt x="1" y="4557"/>
                    <a:pt x="1411" y="6049"/>
                  </a:cubicBezTo>
                  <a:cubicBezTo>
                    <a:pt x="2095" y="6847"/>
                    <a:pt x="3065" y="7249"/>
                    <a:pt x="4035" y="7249"/>
                  </a:cubicBezTo>
                  <a:cubicBezTo>
                    <a:pt x="4911" y="7249"/>
                    <a:pt x="5787" y="6922"/>
                    <a:pt x="6456" y="6266"/>
                  </a:cubicBezTo>
                  <a:cubicBezTo>
                    <a:pt x="7975" y="4937"/>
                    <a:pt x="8056" y="2631"/>
                    <a:pt x="6673" y="1221"/>
                  </a:cubicBezTo>
                  <a:cubicBezTo>
                    <a:pt x="5918" y="409"/>
                    <a:pt x="4976" y="1"/>
                    <a:pt x="403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9" name="Google Shape;3909;p54"/>
          <p:cNvGrpSpPr/>
          <p:nvPr/>
        </p:nvGrpSpPr>
        <p:grpSpPr>
          <a:xfrm flipH="1" rot="-9221188">
            <a:off x="-321864" y="432898"/>
            <a:ext cx="6003637" cy="4246726"/>
            <a:chOff x="235075" y="777725"/>
            <a:chExt cx="7186900" cy="4132775"/>
          </a:xfrm>
        </p:grpSpPr>
        <p:sp>
          <p:nvSpPr>
            <p:cNvPr id="3910" name="Google Shape;3910;p54"/>
            <p:cNvSpPr/>
            <p:nvPr/>
          </p:nvSpPr>
          <p:spPr>
            <a:xfrm>
              <a:off x="342575" y="932875"/>
              <a:ext cx="7079400" cy="3826525"/>
            </a:xfrm>
            <a:custGeom>
              <a:rect b="b" l="l" r="r" t="t"/>
              <a:pathLst>
                <a:path extrusionOk="0" h="153061" w="283176">
                  <a:moveTo>
                    <a:pt x="168404" y="0"/>
                  </a:moveTo>
                  <a:cubicBezTo>
                    <a:pt x="157709" y="0"/>
                    <a:pt x="146666" y="1269"/>
                    <a:pt x="137470" y="1958"/>
                  </a:cubicBezTo>
                  <a:cubicBezTo>
                    <a:pt x="99769" y="4776"/>
                    <a:pt x="61970" y="14736"/>
                    <a:pt x="30657" y="36550"/>
                  </a:cubicBezTo>
                  <a:cubicBezTo>
                    <a:pt x="16422" y="46461"/>
                    <a:pt x="2915" y="60284"/>
                    <a:pt x="1336" y="77580"/>
                  </a:cubicBezTo>
                  <a:cubicBezTo>
                    <a:pt x="0" y="92204"/>
                    <a:pt x="7774" y="106560"/>
                    <a:pt x="18778" y="116301"/>
                  </a:cubicBezTo>
                  <a:cubicBezTo>
                    <a:pt x="29807" y="126043"/>
                    <a:pt x="43726" y="131800"/>
                    <a:pt x="57670" y="136415"/>
                  </a:cubicBezTo>
                  <a:cubicBezTo>
                    <a:pt x="91058" y="147472"/>
                    <a:pt x="125903" y="153060"/>
                    <a:pt x="160873" y="153060"/>
                  </a:cubicBezTo>
                  <a:cubicBezTo>
                    <a:pt x="176382" y="153060"/>
                    <a:pt x="191917" y="151961"/>
                    <a:pt x="207359" y="149752"/>
                  </a:cubicBezTo>
                  <a:cubicBezTo>
                    <a:pt x="222226" y="147614"/>
                    <a:pt x="237360" y="144286"/>
                    <a:pt x="249871" y="135929"/>
                  </a:cubicBezTo>
                  <a:cubicBezTo>
                    <a:pt x="275062" y="119095"/>
                    <a:pt x="283175" y="80398"/>
                    <a:pt x="265102" y="56057"/>
                  </a:cubicBezTo>
                  <a:cubicBezTo>
                    <a:pt x="255968" y="43789"/>
                    <a:pt x="242097" y="36137"/>
                    <a:pt x="229125" y="28024"/>
                  </a:cubicBezTo>
                  <a:cubicBezTo>
                    <a:pt x="217003" y="20420"/>
                    <a:pt x="204881" y="7643"/>
                    <a:pt x="191278" y="3027"/>
                  </a:cubicBezTo>
                  <a:cubicBezTo>
                    <a:pt x="184502" y="737"/>
                    <a:pt x="176554" y="0"/>
                    <a:pt x="168404"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4"/>
            <p:cNvSpPr/>
            <p:nvPr/>
          </p:nvSpPr>
          <p:spPr>
            <a:xfrm>
              <a:off x="235075" y="777725"/>
              <a:ext cx="7126775" cy="4132775"/>
            </a:xfrm>
            <a:custGeom>
              <a:rect b="b" l="l" r="r" t="t"/>
              <a:pathLst>
                <a:path extrusionOk="0" h="165311" w="285071">
                  <a:moveTo>
                    <a:pt x="193683" y="2310"/>
                  </a:moveTo>
                  <a:lnTo>
                    <a:pt x="194120" y="2431"/>
                  </a:lnTo>
                  <a:lnTo>
                    <a:pt x="194557" y="2553"/>
                  </a:lnTo>
                  <a:lnTo>
                    <a:pt x="195456" y="2820"/>
                  </a:lnTo>
                  <a:lnTo>
                    <a:pt x="196198" y="3047"/>
                  </a:lnTo>
                  <a:lnTo>
                    <a:pt x="196198" y="3047"/>
                  </a:lnTo>
                  <a:cubicBezTo>
                    <a:pt x="196113" y="3020"/>
                    <a:pt x="196027" y="2993"/>
                    <a:pt x="195942" y="2966"/>
                  </a:cubicBezTo>
                  <a:lnTo>
                    <a:pt x="194825" y="2626"/>
                  </a:lnTo>
                  <a:cubicBezTo>
                    <a:pt x="194436" y="2504"/>
                    <a:pt x="194072" y="2383"/>
                    <a:pt x="193683" y="2310"/>
                  </a:cubicBezTo>
                  <a:close/>
                  <a:moveTo>
                    <a:pt x="196198" y="3047"/>
                  </a:moveTo>
                  <a:cubicBezTo>
                    <a:pt x="196309" y="3081"/>
                    <a:pt x="196421" y="3115"/>
                    <a:pt x="196532" y="3149"/>
                  </a:cubicBezTo>
                  <a:lnTo>
                    <a:pt x="196532" y="3149"/>
                  </a:lnTo>
                  <a:lnTo>
                    <a:pt x="196198" y="3047"/>
                  </a:lnTo>
                  <a:close/>
                  <a:moveTo>
                    <a:pt x="196532" y="3149"/>
                  </a:moveTo>
                  <a:lnTo>
                    <a:pt x="197205" y="3354"/>
                  </a:lnTo>
                  <a:cubicBezTo>
                    <a:pt x="197213" y="3356"/>
                    <a:pt x="197220" y="3358"/>
                    <a:pt x="197228" y="3360"/>
                  </a:cubicBezTo>
                  <a:lnTo>
                    <a:pt x="197228" y="3360"/>
                  </a:lnTo>
                  <a:cubicBezTo>
                    <a:pt x="196996" y="3288"/>
                    <a:pt x="196764" y="3219"/>
                    <a:pt x="196532" y="3149"/>
                  </a:cubicBezTo>
                  <a:close/>
                  <a:moveTo>
                    <a:pt x="197228" y="3360"/>
                  </a:moveTo>
                  <a:lnTo>
                    <a:pt x="197228" y="3360"/>
                  </a:lnTo>
                  <a:cubicBezTo>
                    <a:pt x="197350" y="3398"/>
                    <a:pt x="197472" y="3437"/>
                    <a:pt x="197593" y="3477"/>
                  </a:cubicBezTo>
                  <a:lnTo>
                    <a:pt x="197593" y="3477"/>
                  </a:lnTo>
                  <a:cubicBezTo>
                    <a:pt x="197473" y="3434"/>
                    <a:pt x="197353" y="3392"/>
                    <a:pt x="197228" y="3360"/>
                  </a:cubicBezTo>
                  <a:close/>
                  <a:moveTo>
                    <a:pt x="197593" y="3477"/>
                  </a:moveTo>
                  <a:lnTo>
                    <a:pt x="197593" y="3477"/>
                  </a:lnTo>
                  <a:cubicBezTo>
                    <a:pt x="197745" y="3533"/>
                    <a:pt x="197897" y="3593"/>
                    <a:pt x="198055" y="3646"/>
                  </a:cubicBezTo>
                  <a:lnTo>
                    <a:pt x="198930" y="3986"/>
                  </a:lnTo>
                  <a:cubicBezTo>
                    <a:pt x="199513" y="4205"/>
                    <a:pt x="200096" y="4423"/>
                    <a:pt x="200655" y="4666"/>
                  </a:cubicBezTo>
                  <a:cubicBezTo>
                    <a:pt x="200971" y="4803"/>
                    <a:pt x="201287" y="4943"/>
                    <a:pt x="201601" y="5085"/>
                  </a:cubicBezTo>
                  <a:lnTo>
                    <a:pt x="201601" y="5085"/>
                  </a:lnTo>
                  <a:lnTo>
                    <a:pt x="200412" y="4545"/>
                  </a:lnTo>
                  <a:lnTo>
                    <a:pt x="198201" y="3694"/>
                  </a:lnTo>
                  <a:cubicBezTo>
                    <a:pt x="197999" y="3616"/>
                    <a:pt x="197796" y="3545"/>
                    <a:pt x="197593" y="3477"/>
                  </a:cubicBezTo>
                  <a:close/>
                  <a:moveTo>
                    <a:pt x="201601" y="5085"/>
                  </a:moveTo>
                  <a:lnTo>
                    <a:pt x="201792" y="5172"/>
                  </a:lnTo>
                  <a:lnTo>
                    <a:pt x="201792" y="5172"/>
                  </a:lnTo>
                  <a:cubicBezTo>
                    <a:pt x="201728" y="5143"/>
                    <a:pt x="201665" y="5114"/>
                    <a:pt x="201601" y="5085"/>
                  </a:cubicBezTo>
                  <a:close/>
                  <a:moveTo>
                    <a:pt x="201792" y="5172"/>
                  </a:moveTo>
                  <a:cubicBezTo>
                    <a:pt x="202347" y="5425"/>
                    <a:pt x="202898" y="5687"/>
                    <a:pt x="203447" y="5957"/>
                  </a:cubicBezTo>
                  <a:lnTo>
                    <a:pt x="203447" y="5957"/>
                  </a:lnTo>
                  <a:cubicBezTo>
                    <a:pt x="203149" y="5808"/>
                    <a:pt x="202850" y="5661"/>
                    <a:pt x="202550" y="5516"/>
                  </a:cubicBezTo>
                  <a:lnTo>
                    <a:pt x="201792" y="5172"/>
                  </a:lnTo>
                  <a:close/>
                  <a:moveTo>
                    <a:pt x="203447" y="5957"/>
                  </a:moveTo>
                  <a:cubicBezTo>
                    <a:pt x="205025" y="6746"/>
                    <a:pt x="206570" y="7594"/>
                    <a:pt x="208082" y="8506"/>
                  </a:cubicBezTo>
                  <a:lnTo>
                    <a:pt x="208082" y="8506"/>
                  </a:lnTo>
                  <a:cubicBezTo>
                    <a:pt x="207745" y="8301"/>
                    <a:pt x="207407" y="8098"/>
                    <a:pt x="207068" y="7897"/>
                  </a:cubicBezTo>
                  <a:cubicBezTo>
                    <a:pt x="205877" y="7204"/>
                    <a:pt x="204670" y="6559"/>
                    <a:pt x="203447" y="5957"/>
                  </a:cubicBezTo>
                  <a:close/>
                  <a:moveTo>
                    <a:pt x="208082" y="8506"/>
                  </a:moveTo>
                  <a:cubicBezTo>
                    <a:pt x="208378" y="8686"/>
                    <a:pt x="208674" y="8868"/>
                    <a:pt x="208969" y="9051"/>
                  </a:cubicBezTo>
                  <a:lnTo>
                    <a:pt x="208969" y="9051"/>
                  </a:lnTo>
                  <a:cubicBezTo>
                    <a:pt x="208675" y="8867"/>
                    <a:pt x="208379" y="8685"/>
                    <a:pt x="208082" y="8506"/>
                  </a:cubicBezTo>
                  <a:close/>
                  <a:moveTo>
                    <a:pt x="274827" y="94613"/>
                  </a:moveTo>
                  <a:cubicBezTo>
                    <a:pt x="274825" y="94672"/>
                    <a:pt x="274822" y="94731"/>
                    <a:pt x="274819" y="94790"/>
                  </a:cubicBezTo>
                  <a:lnTo>
                    <a:pt x="274827" y="94613"/>
                  </a:lnTo>
                  <a:close/>
                  <a:moveTo>
                    <a:pt x="182036" y="164515"/>
                  </a:moveTo>
                  <a:cubicBezTo>
                    <a:pt x="182009" y="164557"/>
                    <a:pt x="182151" y="164591"/>
                    <a:pt x="182606" y="164606"/>
                  </a:cubicBezTo>
                  <a:cubicBezTo>
                    <a:pt x="182112" y="164589"/>
                    <a:pt x="181975" y="164562"/>
                    <a:pt x="182036" y="164515"/>
                  </a:cubicBezTo>
                  <a:close/>
                  <a:moveTo>
                    <a:pt x="171889" y="1"/>
                  </a:moveTo>
                  <a:cubicBezTo>
                    <a:pt x="169431" y="1"/>
                    <a:pt x="166985" y="62"/>
                    <a:pt x="164556" y="148"/>
                  </a:cubicBezTo>
                  <a:cubicBezTo>
                    <a:pt x="156370" y="512"/>
                    <a:pt x="148378" y="1314"/>
                    <a:pt x="140483" y="1872"/>
                  </a:cubicBezTo>
                  <a:cubicBezTo>
                    <a:pt x="132321" y="2456"/>
                    <a:pt x="124183" y="3379"/>
                    <a:pt x="116020" y="4666"/>
                  </a:cubicBezTo>
                  <a:lnTo>
                    <a:pt x="112960" y="5128"/>
                  </a:lnTo>
                  <a:cubicBezTo>
                    <a:pt x="111964" y="5298"/>
                    <a:pt x="110943" y="5516"/>
                    <a:pt x="109923" y="5686"/>
                  </a:cubicBezTo>
                  <a:lnTo>
                    <a:pt x="106887" y="6269"/>
                  </a:lnTo>
                  <a:lnTo>
                    <a:pt x="105380" y="6537"/>
                  </a:lnTo>
                  <a:lnTo>
                    <a:pt x="103850" y="6877"/>
                  </a:lnTo>
                  <a:cubicBezTo>
                    <a:pt x="101834" y="7314"/>
                    <a:pt x="99817" y="7727"/>
                    <a:pt x="97777" y="8188"/>
                  </a:cubicBezTo>
                  <a:lnTo>
                    <a:pt x="91704" y="9719"/>
                  </a:lnTo>
                  <a:cubicBezTo>
                    <a:pt x="90878" y="9913"/>
                    <a:pt x="90052" y="10180"/>
                    <a:pt x="89226" y="10423"/>
                  </a:cubicBezTo>
                  <a:lnTo>
                    <a:pt x="86797" y="11128"/>
                  </a:lnTo>
                  <a:lnTo>
                    <a:pt x="84416" y="11857"/>
                  </a:lnTo>
                  <a:cubicBezTo>
                    <a:pt x="83615" y="12099"/>
                    <a:pt x="82861" y="12391"/>
                    <a:pt x="82108" y="12634"/>
                  </a:cubicBezTo>
                  <a:lnTo>
                    <a:pt x="77614" y="14213"/>
                  </a:lnTo>
                  <a:cubicBezTo>
                    <a:pt x="76157" y="14747"/>
                    <a:pt x="74748" y="15355"/>
                    <a:pt x="73363" y="15889"/>
                  </a:cubicBezTo>
                  <a:lnTo>
                    <a:pt x="71323" y="16739"/>
                  </a:lnTo>
                  <a:lnTo>
                    <a:pt x="70327" y="17152"/>
                  </a:lnTo>
                  <a:lnTo>
                    <a:pt x="69331" y="17590"/>
                  </a:lnTo>
                  <a:lnTo>
                    <a:pt x="65517" y="19363"/>
                  </a:lnTo>
                  <a:lnTo>
                    <a:pt x="63671" y="20213"/>
                  </a:lnTo>
                  <a:lnTo>
                    <a:pt x="61922" y="21136"/>
                  </a:lnTo>
                  <a:lnTo>
                    <a:pt x="58521" y="22910"/>
                  </a:lnTo>
                  <a:lnTo>
                    <a:pt x="62772" y="21088"/>
                  </a:lnTo>
                  <a:lnTo>
                    <a:pt x="63841" y="20650"/>
                  </a:lnTo>
                  <a:lnTo>
                    <a:pt x="64909" y="20213"/>
                  </a:lnTo>
                  <a:lnTo>
                    <a:pt x="67072" y="19387"/>
                  </a:lnTo>
                  <a:lnTo>
                    <a:pt x="69234" y="18561"/>
                  </a:lnTo>
                  <a:cubicBezTo>
                    <a:pt x="69962" y="18270"/>
                    <a:pt x="70691" y="17978"/>
                    <a:pt x="71420" y="17735"/>
                  </a:cubicBezTo>
                  <a:lnTo>
                    <a:pt x="75817" y="16229"/>
                  </a:lnTo>
                  <a:cubicBezTo>
                    <a:pt x="76545" y="15962"/>
                    <a:pt x="77274" y="15695"/>
                    <a:pt x="78027" y="15476"/>
                  </a:cubicBezTo>
                  <a:lnTo>
                    <a:pt x="80238" y="14796"/>
                  </a:lnTo>
                  <a:cubicBezTo>
                    <a:pt x="81720" y="14334"/>
                    <a:pt x="83202" y="13873"/>
                    <a:pt x="84708" y="13411"/>
                  </a:cubicBezTo>
                  <a:lnTo>
                    <a:pt x="89202" y="12172"/>
                  </a:lnTo>
                  <a:lnTo>
                    <a:pt x="91461" y="11565"/>
                  </a:lnTo>
                  <a:lnTo>
                    <a:pt x="93744" y="11031"/>
                  </a:lnTo>
                  <a:lnTo>
                    <a:pt x="98287" y="9913"/>
                  </a:lnTo>
                  <a:cubicBezTo>
                    <a:pt x="99817" y="9597"/>
                    <a:pt x="101372" y="9282"/>
                    <a:pt x="102878" y="8942"/>
                  </a:cubicBezTo>
                  <a:lnTo>
                    <a:pt x="105186" y="8480"/>
                  </a:lnTo>
                  <a:cubicBezTo>
                    <a:pt x="105963" y="8310"/>
                    <a:pt x="106716" y="8188"/>
                    <a:pt x="107494" y="8043"/>
                  </a:cubicBezTo>
                  <a:lnTo>
                    <a:pt x="112134" y="7217"/>
                  </a:lnTo>
                  <a:cubicBezTo>
                    <a:pt x="118328" y="6197"/>
                    <a:pt x="124547" y="5322"/>
                    <a:pt x="130839" y="4715"/>
                  </a:cubicBezTo>
                  <a:lnTo>
                    <a:pt x="133195" y="4472"/>
                  </a:lnTo>
                  <a:lnTo>
                    <a:pt x="134361" y="4350"/>
                  </a:lnTo>
                  <a:lnTo>
                    <a:pt x="135551" y="4277"/>
                  </a:lnTo>
                  <a:lnTo>
                    <a:pt x="140264" y="3913"/>
                  </a:lnTo>
                  <a:lnTo>
                    <a:pt x="141454" y="3816"/>
                  </a:lnTo>
                  <a:lnTo>
                    <a:pt x="142596" y="3743"/>
                  </a:lnTo>
                  <a:lnTo>
                    <a:pt x="144928" y="3573"/>
                  </a:lnTo>
                  <a:lnTo>
                    <a:pt x="149568" y="3209"/>
                  </a:lnTo>
                  <a:cubicBezTo>
                    <a:pt x="155811" y="2747"/>
                    <a:pt x="162151" y="2261"/>
                    <a:pt x="168589" y="2140"/>
                  </a:cubicBezTo>
                  <a:lnTo>
                    <a:pt x="171018" y="2115"/>
                  </a:lnTo>
                  <a:cubicBezTo>
                    <a:pt x="171419" y="2103"/>
                    <a:pt x="171820" y="2097"/>
                    <a:pt x="172224" y="2097"/>
                  </a:cubicBezTo>
                  <a:cubicBezTo>
                    <a:pt x="172628" y="2097"/>
                    <a:pt x="173034" y="2103"/>
                    <a:pt x="173447" y="2115"/>
                  </a:cubicBezTo>
                  <a:lnTo>
                    <a:pt x="175877" y="2164"/>
                  </a:lnTo>
                  <a:cubicBezTo>
                    <a:pt x="176678" y="2188"/>
                    <a:pt x="177504" y="2237"/>
                    <a:pt x="178330" y="2261"/>
                  </a:cubicBezTo>
                  <a:lnTo>
                    <a:pt x="179545" y="2334"/>
                  </a:lnTo>
                  <a:cubicBezTo>
                    <a:pt x="179958" y="2358"/>
                    <a:pt x="180346" y="2407"/>
                    <a:pt x="180759" y="2431"/>
                  </a:cubicBezTo>
                  <a:lnTo>
                    <a:pt x="183237" y="2650"/>
                  </a:lnTo>
                  <a:lnTo>
                    <a:pt x="185691" y="2941"/>
                  </a:lnTo>
                  <a:cubicBezTo>
                    <a:pt x="186104" y="2990"/>
                    <a:pt x="186517" y="3039"/>
                    <a:pt x="186930" y="3111"/>
                  </a:cubicBezTo>
                  <a:lnTo>
                    <a:pt x="188168" y="3330"/>
                  </a:lnTo>
                  <a:lnTo>
                    <a:pt x="189407" y="3549"/>
                  </a:lnTo>
                  <a:cubicBezTo>
                    <a:pt x="189820" y="3622"/>
                    <a:pt x="190233" y="3694"/>
                    <a:pt x="190646" y="3792"/>
                  </a:cubicBezTo>
                  <a:lnTo>
                    <a:pt x="193124" y="4350"/>
                  </a:lnTo>
                  <a:cubicBezTo>
                    <a:pt x="193537" y="4447"/>
                    <a:pt x="193950" y="4569"/>
                    <a:pt x="194363" y="4690"/>
                  </a:cubicBezTo>
                  <a:lnTo>
                    <a:pt x="195602" y="5079"/>
                  </a:lnTo>
                  <a:lnTo>
                    <a:pt x="196841" y="5443"/>
                  </a:lnTo>
                  <a:lnTo>
                    <a:pt x="198055" y="5905"/>
                  </a:lnTo>
                  <a:cubicBezTo>
                    <a:pt x="201238" y="7144"/>
                    <a:pt x="204299" y="8650"/>
                    <a:pt x="207189" y="10448"/>
                  </a:cubicBezTo>
                  <a:cubicBezTo>
                    <a:pt x="212898" y="13921"/>
                    <a:pt x="217975" y="17954"/>
                    <a:pt x="222955" y="21865"/>
                  </a:cubicBezTo>
                  <a:cubicBezTo>
                    <a:pt x="225433" y="23808"/>
                    <a:pt x="227911" y="25752"/>
                    <a:pt x="230388" y="27574"/>
                  </a:cubicBezTo>
                  <a:cubicBezTo>
                    <a:pt x="231020" y="28035"/>
                    <a:pt x="231627" y="28472"/>
                    <a:pt x="232259" y="28910"/>
                  </a:cubicBezTo>
                  <a:lnTo>
                    <a:pt x="233206" y="29566"/>
                  </a:lnTo>
                  <a:lnTo>
                    <a:pt x="234154" y="30173"/>
                  </a:lnTo>
                  <a:cubicBezTo>
                    <a:pt x="235368" y="30999"/>
                    <a:pt x="236753" y="31849"/>
                    <a:pt x="238065" y="32675"/>
                  </a:cubicBezTo>
                  <a:cubicBezTo>
                    <a:pt x="240761" y="34351"/>
                    <a:pt x="243482" y="36027"/>
                    <a:pt x="246178" y="37752"/>
                  </a:cubicBezTo>
                  <a:cubicBezTo>
                    <a:pt x="248875" y="39477"/>
                    <a:pt x="251571" y="41250"/>
                    <a:pt x="254243" y="43145"/>
                  </a:cubicBezTo>
                  <a:cubicBezTo>
                    <a:pt x="256891" y="45040"/>
                    <a:pt x="259491" y="47032"/>
                    <a:pt x="262017" y="49194"/>
                  </a:cubicBezTo>
                  <a:cubicBezTo>
                    <a:pt x="264543" y="51356"/>
                    <a:pt x="266924" y="53712"/>
                    <a:pt x="269135" y="56214"/>
                  </a:cubicBezTo>
                  <a:lnTo>
                    <a:pt x="269961" y="57161"/>
                  </a:lnTo>
                  <a:cubicBezTo>
                    <a:pt x="270228" y="57477"/>
                    <a:pt x="270495" y="57817"/>
                    <a:pt x="270762" y="58133"/>
                  </a:cubicBezTo>
                  <a:lnTo>
                    <a:pt x="272317" y="60125"/>
                  </a:lnTo>
                  <a:lnTo>
                    <a:pt x="273774" y="62239"/>
                  </a:lnTo>
                  <a:cubicBezTo>
                    <a:pt x="274017" y="62579"/>
                    <a:pt x="274236" y="62943"/>
                    <a:pt x="274455" y="63307"/>
                  </a:cubicBezTo>
                  <a:lnTo>
                    <a:pt x="275111" y="64401"/>
                  </a:lnTo>
                  <a:cubicBezTo>
                    <a:pt x="276811" y="67340"/>
                    <a:pt x="278269" y="70401"/>
                    <a:pt x="279410" y="73607"/>
                  </a:cubicBezTo>
                  <a:cubicBezTo>
                    <a:pt x="280528" y="76790"/>
                    <a:pt x="281354" y="80069"/>
                    <a:pt x="281864" y="83397"/>
                  </a:cubicBezTo>
                  <a:lnTo>
                    <a:pt x="282082" y="84636"/>
                  </a:lnTo>
                  <a:cubicBezTo>
                    <a:pt x="282155" y="85049"/>
                    <a:pt x="282180" y="85462"/>
                    <a:pt x="282228" y="85875"/>
                  </a:cubicBezTo>
                  <a:lnTo>
                    <a:pt x="282350" y="87138"/>
                  </a:lnTo>
                  <a:cubicBezTo>
                    <a:pt x="282398" y="87551"/>
                    <a:pt x="282447" y="87964"/>
                    <a:pt x="282471" y="88377"/>
                  </a:cubicBezTo>
                  <a:lnTo>
                    <a:pt x="282617" y="90879"/>
                  </a:lnTo>
                  <a:lnTo>
                    <a:pt x="282641" y="93381"/>
                  </a:lnTo>
                  <a:cubicBezTo>
                    <a:pt x="282593" y="100037"/>
                    <a:pt x="281524" y="106620"/>
                    <a:pt x="279459" y="112961"/>
                  </a:cubicBezTo>
                  <a:lnTo>
                    <a:pt x="279094" y="114127"/>
                  </a:lnTo>
                  <a:cubicBezTo>
                    <a:pt x="278973" y="114515"/>
                    <a:pt x="278803" y="114904"/>
                    <a:pt x="278657" y="115293"/>
                  </a:cubicBezTo>
                  <a:lnTo>
                    <a:pt x="278220" y="116459"/>
                  </a:lnTo>
                  <a:cubicBezTo>
                    <a:pt x="278074" y="116847"/>
                    <a:pt x="277928" y="117236"/>
                    <a:pt x="277758" y="117600"/>
                  </a:cubicBezTo>
                  <a:lnTo>
                    <a:pt x="276787" y="119884"/>
                  </a:lnTo>
                  <a:lnTo>
                    <a:pt x="275718" y="122094"/>
                  </a:lnTo>
                  <a:cubicBezTo>
                    <a:pt x="274236" y="125058"/>
                    <a:pt x="272536" y="127876"/>
                    <a:pt x="270616" y="130572"/>
                  </a:cubicBezTo>
                  <a:cubicBezTo>
                    <a:pt x="277224" y="121171"/>
                    <a:pt x="281208" y="110191"/>
                    <a:pt x="282204" y="98774"/>
                  </a:cubicBezTo>
                  <a:cubicBezTo>
                    <a:pt x="282447" y="95835"/>
                    <a:pt x="282495" y="92895"/>
                    <a:pt x="282350" y="89980"/>
                  </a:cubicBezTo>
                  <a:cubicBezTo>
                    <a:pt x="282180" y="87017"/>
                    <a:pt x="281815" y="84077"/>
                    <a:pt x="281208" y="81162"/>
                  </a:cubicBezTo>
                  <a:cubicBezTo>
                    <a:pt x="280601" y="78247"/>
                    <a:pt x="279775" y="75381"/>
                    <a:pt x="278706" y="72587"/>
                  </a:cubicBezTo>
                  <a:cubicBezTo>
                    <a:pt x="277637" y="69769"/>
                    <a:pt x="276325" y="67073"/>
                    <a:pt x="274770" y="64498"/>
                  </a:cubicBezTo>
                  <a:cubicBezTo>
                    <a:pt x="274357" y="63842"/>
                    <a:pt x="273993" y="63186"/>
                    <a:pt x="273580" y="62579"/>
                  </a:cubicBezTo>
                  <a:lnTo>
                    <a:pt x="272293" y="60708"/>
                  </a:lnTo>
                  <a:cubicBezTo>
                    <a:pt x="272171" y="60562"/>
                    <a:pt x="272074" y="60417"/>
                    <a:pt x="271953" y="60271"/>
                  </a:cubicBezTo>
                  <a:lnTo>
                    <a:pt x="271612" y="59809"/>
                  </a:lnTo>
                  <a:lnTo>
                    <a:pt x="270932" y="58935"/>
                  </a:lnTo>
                  <a:lnTo>
                    <a:pt x="270228" y="58060"/>
                  </a:lnTo>
                  <a:cubicBezTo>
                    <a:pt x="270009" y="57769"/>
                    <a:pt x="269742" y="57502"/>
                    <a:pt x="269523" y="57210"/>
                  </a:cubicBezTo>
                  <a:cubicBezTo>
                    <a:pt x="267604" y="54951"/>
                    <a:pt x="265539" y="52837"/>
                    <a:pt x="263353" y="50845"/>
                  </a:cubicBezTo>
                  <a:cubicBezTo>
                    <a:pt x="259005" y="46910"/>
                    <a:pt x="254341" y="43534"/>
                    <a:pt x="249652" y="40424"/>
                  </a:cubicBezTo>
                  <a:cubicBezTo>
                    <a:pt x="244964" y="37339"/>
                    <a:pt x="240251" y="34448"/>
                    <a:pt x="235708" y="31558"/>
                  </a:cubicBezTo>
                  <a:cubicBezTo>
                    <a:pt x="231312" y="28764"/>
                    <a:pt x="227230" y="25533"/>
                    <a:pt x="223125" y="22254"/>
                  </a:cubicBezTo>
                  <a:cubicBezTo>
                    <a:pt x="220186" y="19922"/>
                    <a:pt x="217222" y="17565"/>
                    <a:pt x="214161" y="15330"/>
                  </a:cubicBezTo>
                  <a:cubicBezTo>
                    <a:pt x="211076" y="13023"/>
                    <a:pt x="207845" y="10933"/>
                    <a:pt x="204469" y="9039"/>
                  </a:cubicBezTo>
                  <a:lnTo>
                    <a:pt x="203181" y="8359"/>
                  </a:lnTo>
                  <a:cubicBezTo>
                    <a:pt x="202744" y="8140"/>
                    <a:pt x="202307" y="7897"/>
                    <a:pt x="201869" y="7703"/>
                  </a:cubicBezTo>
                  <a:lnTo>
                    <a:pt x="200509" y="7095"/>
                  </a:lnTo>
                  <a:cubicBezTo>
                    <a:pt x="200072" y="6901"/>
                    <a:pt x="199634" y="6658"/>
                    <a:pt x="199149" y="6488"/>
                  </a:cubicBezTo>
                  <a:lnTo>
                    <a:pt x="197764" y="5954"/>
                  </a:lnTo>
                  <a:cubicBezTo>
                    <a:pt x="197278" y="5784"/>
                    <a:pt x="196817" y="5589"/>
                    <a:pt x="196355" y="5468"/>
                  </a:cubicBezTo>
                  <a:lnTo>
                    <a:pt x="193513" y="4593"/>
                  </a:lnTo>
                  <a:cubicBezTo>
                    <a:pt x="189796" y="3670"/>
                    <a:pt x="186031" y="3014"/>
                    <a:pt x="182217" y="2698"/>
                  </a:cubicBezTo>
                  <a:cubicBezTo>
                    <a:pt x="178826" y="2386"/>
                    <a:pt x="175435" y="2258"/>
                    <a:pt x="172044" y="2258"/>
                  </a:cubicBezTo>
                  <a:cubicBezTo>
                    <a:pt x="171743" y="2258"/>
                    <a:pt x="171441" y="2259"/>
                    <a:pt x="171140" y="2261"/>
                  </a:cubicBezTo>
                  <a:cubicBezTo>
                    <a:pt x="167496" y="2285"/>
                    <a:pt x="163876" y="2480"/>
                    <a:pt x="160305" y="2674"/>
                  </a:cubicBezTo>
                  <a:cubicBezTo>
                    <a:pt x="156734" y="2868"/>
                    <a:pt x="153212" y="3184"/>
                    <a:pt x="149738" y="3476"/>
                  </a:cubicBezTo>
                  <a:lnTo>
                    <a:pt x="139341" y="4326"/>
                  </a:lnTo>
                  <a:lnTo>
                    <a:pt x="134094" y="4763"/>
                  </a:lnTo>
                  <a:lnTo>
                    <a:pt x="128847" y="5322"/>
                  </a:lnTo>
                  <a:cubicBezTo>
                    <a:pt x="127122" y="5492"/>
                    <a:pt x="125373" y="5735"/>
                    <a:pt x="123648" y="5954"/>
                  </a:cubicBezTo>
                  <a:cubicBezTo>
                    <a:pt x="121923" y="6197"/>
                    <a:pt x="120199" y="6391"/>
                    <a:pt x="118474" y="6682"/>
                  </a:cubicBezTo>
                  <a:lnTo>
                    <a:pt x="113300" y="7508"/>
                  </a:lnTo>
                  <a:cubicBezTo>
                    <a:pt x="111599" y="7824"/>
                    <a:pt x="109899" y="8164"/>
                    <a:pt x="108174" y="8456"/>
                  </a:cubicBezTo>
                  <a:lnTo>
                    <a:pt x="105623" y="8942"/>
                  </a:lnTo>
                  <a:lnTo>
                    <a:pt x="103073" y="9500"/>
                  </a:lnTo>
                  <a:lnTo>
                    <a:pt x="100546" y="10059"/>
                  </a:lnTo>
                  <a:cubicBezTo>
                    <a:pt x="99696" y="10253"/>
                    <a:pt x="98846" y="10399"/>
                    <a:pt x="97996" y="10618"/>
                  </a:cubicBezTo>
                  <a:lnTo>
                    <a:pt x="92967" y="11881"/>
                  </a:lnTo>
                  <a:lnTo>
                    <a:pt x="91704" y="12172"/>
                  </a:lnTo>
                  <a:lnTo>
                    <a:pt x="90441" y="12537"/>
                  </a:lnTo>
                  <a:lnTo>
                    <a:pt x="87963" y="13241"/>
                  </a:lnTo>
                  <a:cubicBezTo>
                    <a:pt x="84611" y="14116"/>
                    <a:pt x="81331" y="15233"/>
                    <a:pt x="78027" y="16253"/>
                  </a:cubicBezTo>
                  <a:cubicBezTo>
                    <a:pt x="76400" y="16812"/>
                    <a:pt x="74772" y="17395"/>
                    <a:pt x="73120" y="17978"/>
                  </a:cubicBezTo>
                  <a:cubicBezTo>
                    <a:pt x="72343" y="18270"/>
                    <a:pt x="71517" y="18537"/>
                    <a:pt x="70691" y="18828"/>
                  </a:cubicBezTo>
                  <a:lnTo>
                    <a:pt x="68262" y="19776"/>
                  </a:lnTo>
                  <a:lnTo>
                    <a:pt x="65833" y="20723"/>
                  </a:lnTo>
                  <a:cubicBezTo>
                    <a:pt x="65055" y="21063"/>
                    <a:pt x="64229" y="21355"/>
                    <a:pt x="63452" y="21719"/>
                  </a:cubicBezTo>
                  <a:lnTo>
                    <a:pt x="58666" y="23784"/>
                  </a:lnTo>
                  <a:lnTo>
                    <a:pt x="57646" y="24221"/>
                  </a:lnTo>
                  <a:cubicBezTo>
                    <a:pt x="57306" y="24367"/>
                    <a:pt x="56966" y="24537"/>
                    <a:pt x="56626" y="24707"/>
                  </a:cubicBezTo>
                  <a:lnTo>
                    <a:pt x="54585" y="25679"/>
                  </a:lnTo>
                  <a:lnTo>
                    <a:pt x="52520" y="26651"/>
                  </a:lnTo>
                  <a:lnTo>
                    <a:pt x="51500" y="27136"/>
                  </a:lnTo>
                  <a:cubicBezTo>
                    <a:pt x="51160" y="27282"/>
                    <a:pt x="50820" y="27452"/>
                    <a:pt x="50480" y="27622"/>
                  </a:cubicBezTo>
                  <a:lnTo>
                    <a:pt x="45791" y="30732"/>
                  </a:lnTo>
                  <a:cubicBezTo>
                    <a:pt x="45427" y="30975"/>
                    <a:pt x="45063" y="31217"/>
                    <a:pt x="44698" y="31460"/>
                  </a:cubicBezTo>
                  <a:lnTo>
                    <a:pt x="43678" y="32213"/>
                  </a:lnTo>
                  <a:lnTo>
                    <a:pt x="41710" y="33671"/>
                  </a:lnTo>
                  <a:lnTo>
                    <a:pt x="39961" y="35031"/>
                  </a:lnTo>
                  <a:lnTo>
                    <a:pt x="39160" y="35687"/>
                  </a:lnTo>
                  <a:cubicBezTo>
                    <a:pt x="38892" y="35882"/>
                    <a:pt x="38650" y="36124"/>
                    <a:pt x="38382" y="36343"/>
                  </a:cubicBezTo>
                  <a:cubicBezTo>
                    <a:pt x="37411" y="37218"/>
                    <a:pt x="36560" y="37995"/>
                    <a:pt x="35880" y="38699"/>
                  </a:cubicBezTo>
                  <a:cubicBezTo>
                    <a:pt x="34520" y="40084"/>
                    <a:pt x="33791" y="41056"/>
                    <a:pt x="34034" y="41396"/>
                  </a:cubicBezTo>
                  <a:cubicBezTo>
                    <a:pt x="34094" y="41474"/>
                    <a:pt x="34212" y="41515"/>
                    <a:pt x="34392" y="41515"/>
                  </a:cubicBezTo>
                  <a:cubicBezTo>
                    <a:pt x="34934" y="41515"/>
                    <a:pt x="36041" y="41142"/>
                    <a:pt x="37848" y="40303"/>
                  </a:cubicBezTo>
                  <a:cubicBezTo>
                    <a:pt x="38455" y="40011"/>
                    <a:pt x="39135" y="39671"/>
                    <a:pt x="39913" y="39282"/>
                  </a:cubicBezTo>
                  <a:cubicBezTo>
                    <a:pt x="40301" y="39112"/>
                    <a:pt x="40690" y="38894"/>
                    <a:pt x="41127" y="38675"/>
                  </a:cubicBezTo>
                  <a:lnTo>
                    <a:pt x="42488" y="38019"/>
                  </a:lnTo>
                  <a:cubicBezTo>
                    <a:pt x="43435" y="37558"/>
                    <a:pt x="44480" y="37023"/>
                    <a:pt x="45597" y="36440"/>
                  </a:cubicBezTo>
                  <a:lnTo>
                    <a:pt x="47370" y="35541"/>
                  </a:lnTo>
                  <a:lnTo>
                    <a:pt x="49338" y="34618"/>
                  </a:lnTo>
                  <a:lnTo>
                    <a:pt x="51500" y="33404"/>
                  </a:lnTo>
                  <a:lnTo>
                    <a:pt x="52715" y="32748"/>
                  </a:lnTo>
                  <a:cubicBezTo>
                    <a:pt x="53152" y="32529"/>
                    <a:pt x="53565" y="32286"/>
                    <a:pt x="54002" y="32068"/>
                  </a:cubicBezTo>
                  <a:lnTo>
                    <a:pt x="59274" y="29444"/>
                  </a:lnTo>
                  <a:lnTo>
                    <a:pt x="59881" y="29128"/>
                  </a:lnTo>
                  <a:lnTo>
                    <a:pt x="60488" y="28861"/>
                  </a:lnTo>
                  <a:lnTo>
                    <a:pt x="61654" y="28351"/>
                  </a:lnTo>
                  <a:lnTo>
                    <a:pt x="63598" y="27452"/>
                  </a:lnTo>
                  <a:lnTo>
                    <a:pt x="65395" y="26651"/>
                  </a:lnTo>
                  <a:cubicBezTo>
                    <a:pt x="65757" y="26575"/>
                    <a:pt x="66038" y="26542"/>
                    <a:pt x="66253" y="26542"/>
                  </a:cubicBezTo>
                  <a:cubicBezTo>
                    <a:pt x="66730" y="26542"/>
                    <a:pt x="66871" y="26707"/>
                    <a:pt x="66804" y="26942"/>
                  </a:cubicBezTo>
                  <a:cubicBezTo>
                    <a:pt x="66707" y="27258"/>
                    <a:pt x="66197" y="27817"/>
                    <a:pt x="65687" y="28375"/>
                  </a:cubicBezTo>
                  <a:cubicBezTo>
                    <a:pt x="83323" y="20820"/>
                    <a:pt x="102077" y="15986"/>
                    <a:pt x="121098" y="13241"/>
                  </a:cubicBezTo>
                  <a:lnTo>
                    <a:pt x="128239" y="12318"/>
                  </a:lnTo>
                  <a:cubicBezTo>
                    <a:pt x="130644" y="12075"/>
                    <a:pt x="133025" y="11808"/>
                    <a:pt x="135430" y="11565"/>
                  </a:cubicBezTo>
                  <a:lnTo>
                    <a:pt x="149908" y="10448"/>
                  </a:lnTo>
                  <a:cubicBezTo>
                    <a:pt x="154742" y="10059"/>
                    <a:pt x="159552" y="9695"/>
                    <a:pt x="164338" y="9476"/>
                  </a:cubicBezTo>
                  <a:cubicBezTo>
                    <a:pt x="166718" y="9354"/>
                    <a:pt x="169093" y="9294"/>
                    <a:pt x="171468" y="9294"/>
                  </a:cubicBezTo>
                  <a:cubicBezTo>
                    <a:pt x="173842" y="9294"/>
                    <a:pt x="176217" y="9354"/>
                    <a:pt x="178597" y="9476"/>
                  </a:cubicBezTo>
                  <a:cubicBezTo>
                    <a:pt x="179326" y="9500"/>
                    <a:pt x="180055" y="9573"/>
                    <a:pt x="180784" y="9646"/>
                  </a:cubicBezTo>
                  <a:lnTo>
                    <a:pt x="181877" y="9719"/>
                  </a:lnTo>
                  <a:cubicBezTo>
                    <a:pt x="182241" y="9743"/>
                    <a:pt x="182606" y="9767"/>
                    <a:pt x="182970" y="9840"/>
                  </a:cubicBezTo>
                  <a:lnTo>
                    <a:pt x="185132" y="10108"/>
                  </a:lnTo>
                  <a:lnTo>
                    <a:pt x="185666" y="10156"/>
                  </a:lnTo>
                  <a:cubicBezTo>
                    <a:pt x="185861" y="10180"/>
                    <a:pt x="186031" y="10229"/>
                    <a:pt x="186201" y="10253"/>
                  </a:cubicBezTo>
                  <a:lnTo>
                    <a:pt x="187270" y="10448"/>
                  </a:lnTo>
                  <a:lnTo>
                    <a:pt x="188339" y="10618"/>
                  </a:lnTo>
                  <a:cubicBezTo>
                    <a:pt x="188509" y="10666"/>
                    <a:pt x="188703" y="10691"/>
                    <a:pt x="188873" y="10715"/>
                  </a:cubicBezTo>
                  <a:lnTo>
                    <a:pt x="189407" y="10836"/>
                  </a:lnTo>
                  <a:lnTo>
                    <a:pt x="191472" y="11322"/>
                  </a:lnTo>
                  <a:cubicBezTo>
                    <a:pt x="191837" y="11419"/>
                    <a:pt x="192152" y="11541"/>
                    <a:pt x="192493" y="11638"/>
                  </a:cubicBezTo>
                  <a:lnTo>
                    <a:pt x="193513" y="11929"/>
                  </a:lnTo>
                  <a:lnTo>
                    <a:pt x="194533" y="12245"/>
                  </a:lnTo>
                  <a:cubicBezTo>
                    <a:pt x="194849" y="12367"/>
                    <a:pt x="195165" y="12488"/>
                    <a:pt x="195505" y="12610"/>
                  </a:cubicBezTo>
                  <a:cubicBezTo>
                    <a:pt x="196817" y="13071"/>
                    <a:pt x="198080" y="13678"/>
                    <a:pt x="199367" y="14286"/>
                  </a:cubicBezTo>
                  <a:lnTo>
                    <a:pt x="201262" y="15282"/>
                  </a:lnTo>
                  <a:cubicBezTo>
                    <a:pt x="201894" y="15622"/>
                    <a:pt x="202501" y="16011"/>
                    <a:pt x="203133" y="16351"/>
                  </a:cubicBezTo>
                  <a:cubicBezTo>
                    <a:pt x="205610" y="17832"/>
                    <a:pt x="208015" y="19460"/>
                    <a:pt x="210396" y="21209"/>
                  </a:cubicBezTo>
                  <a:cubicBezTo>
                    <a:pt x="215157" y="24707"/>
                    <a:pt x="219773" y="28545"/>
                    <a:pt x="224655" y="32238"/>
                  </a:cubicBezTo>
                  <a:cubicBezTo>
                    <a:pt x="225870" y="33137"/>
                    <a:pt x="227109" y="34060"/>
                    <a:pt x="228396" y="34934"/>
                  </a:cubicBezTo>
                  <a:lnTo>
                    <a:pt x="229344" y="35614"/>
                  </a:lnTo>
                  <a:lnTo>
                    <a:pt x="230316" y="36270"/>
                  </a:lnTo>
                  <a:cubicBezTo>
                    <a:pt x="230971" y="36683"/>
                    <a:pt x="231627" y="37145"/>
                    <a:pt x="232259" y="37533"/>
                  </a:cubicBezTo>
                  <a:lnTo>
                    <a:pt x="239838" y="42295"/>
                  </a:lnTo>
                  <a:cubicBezTo>
                    <a:pt x="242365" y="43898"/>
                    <a:pt x="244818" y="45477"/>
                    <a:pt x="247223" y="47129"/>
                  </a:cubicBezTo>
                  <a:cubicBezTo>
                    <a:pt x="248438" y="47955"/>
                    <a:pt x="249652" y="48781"/>
                    <a:pt x="250794" y="49631"/>
                  </a:cubicBezTo>
                  <a:cubicBezTo>
                    <a:pt x="251960" y="50505"/>
                    <a:pt x="253102" y="51356"/>
                    <a:pt x="254219" y="52254"/>
                  </a:cubicBezTo>
                  <a:cubicBezTo>
                    <a:pt x="258713" y="55825"/>
                    <a:pt x="262746" y="59761"/>
                    <a:pt x="266025" y="64158"/>
                  </a:cubicBezTo>
                  <a:cubicBezTo>
                    <a:pt x="267629" y="66344"/>
                    <a:pt x="269037" y="68676"/>
                    <a:pt x="270228" y="71105"/>
                  </a:cubicBezTo>
                  <a:cubicBezTo>
                    <a:pt x="271370" y="73559"/>
                    <a:pt x="272341" y="76109"/>
                    <a:pt x="273070" y="78709"/>
                  </a:cubicBezTo>
                  <a:cubicBezTo>
                    <a:pt x="274386" y="83525"/>
                    <a:pt x="274985" y="88486"/>
                    <a:pt x="274868" y="93457"/>
                  </a:cubicBezTo>
                  <a:lnTo>
                    <a:pt x="274868" y="93457"/>
                  </a:lnTo>
                  <a:lnTo>
                    <a:pt x="274868" y="91170"/>
                  </a:lnTo>
                  <a:lnTo>
                    <a:pt x="274843" y="90660"/>
                  </a:lnTo>
                  <a:lnTo>
                    <a:pt x="274746" y="88571"/>
                  </a:lnTo>
                  <a:lnTo>
                    <a:pt x="274528" y="86531"/>
                  </a:lnTo>
                  <a:cubicBezTo>
                    <a:pt x="274212" y="83786"/>
                    <a:pt x="273677" y="81089"/>
                    <a:pt x="272924" y="78417"/>
                  </a:cubicBezTo>
                  <a:cubicBezTo>
                    <a:pt x="272147" y="75794"/>
                    <a:pt x="271151" y="73243"/>
                    <a:pt x="269936" y="70789"/>
                  </a:cubicBezTo>
                  <a:lnTo>
                    <a:pt x="269013" y="68967"/>
                  </a:lnTo>
                  <a:lnTo>
                    <a:pt x="267944" y="67194"/>
                  </a:lnTo>
                  <a:lnTo>
                    <a:pt x="267701" y="66757"/>
                  </a:lnTo>
                  <a:lnTo>
                    <a:pt x="267386" y="66344"/>
                  </a:lnTo>
                  <a:lnTo>
                    <a:pt x="266778" y="65494"/>
                  </a:lnTo>
                  <a:lnTo>
                    <a:pt x="266195" y="64643"/>
                  </a:lnTo>
                  <a:lnTo>
                    <a:pt x="265564" y="63818"/>
                  </a:lnTo>
                  <a:lnTo>
                    <a:pt x="264932" y="62992"/>
                  </a:lnTo>
                  <a:cubicBezTo>
                    <a:pt x="264738" y="62724"/>
                    <a:pt x="264519" y="62457"/>
                    <a:pt x="264300" y="62190"/>
                  </a:cubicBezTo>
                  <a:lnTo>
                    <a:pt x="262940" y="60587"/>
                  </a:lnTo>
                  <a:cubicBezTo>
                    <a:pt x="261993" y="59566"/>
                    <a:pt x="261045" y="58522"/>
                    <a:pt x="260025" y="57550"/>
                  </a:cubicBezTo>
                  <a:cubicBezTo>
                    <a:pt x="257984" y="55582"/>
                    <a:pt x="255822" y="53712"/>
                    <a:pt x="253588" y="51963"/>
                  </a:cubicBezTo>
                  <a:cubicBezTo>
                    <a:pt x="249069" y="48416"/>
                    <a:pt x="244138" y="45210"/>
                    <a:pt x="239134" y="42027"/>
                  </a:cubicBezTo>
                  <a:lnTo>
                    <a:pt x="231554" y="37266"/>
                  </a:lnTo>
                  <a:cubicBezTo>
                    <a:pt x="228907" y="35566"/>
                    <a:pt x="226429" y="33768"/>
                    <a:pt x="224000" y="31922"/>
                  </a:cubicBezTo>
                  <a:cubicBezTo>
                    <a:pt x="219165" y="28229"/>
                    <a:pt x="214598" y="24440"/>
                    <a:pt x="209886" y="20990"/>
                  </a:cubicBezTo>
                  <a:cubicBezTo>
                    <a:pt x="207578" y="19290"/>
                    <a:pt x="205173" y="17687"/>
                    <a:pt x="202695" y="16205"/>
                  </a:cubicBezTo>
                  <a:cubicBezTo>
                    <a:pt x="201481" y="15476"/>
                    <a:pt x="200242" y="14845"/>
                    <a:pt x="199003" y="14189"/>
                  </a:cubicBezTo>
                  <a:lnTo>
                    <a:pt x="197108" y="13314"/>
                  </a:lnTo>
                  <a:cubicBezTo>
                    <a:pt x="196792" y="13168"/>
                    <a:pt x="196476" y="13071"/>
                    <a:pt x="196136" y="12925"/>
                  </a:cubicBezTo>
                  <a:lnTo>
                    <a:pt x="195189" y="12561"/>
                  </a:lnTo>
                  <a:cubicBezTo>
                    <a:pt x="194557" y="12318"/>
                    <a:pt x="193901" y="12099"/>
                    <a:pt x="193221" y="11905"/>
                  </a:cubicBezTo>
                  <a:lnTo>
                    <a:pt x="192225" y="11614"/>
                  </a:lnTo>
                  <a:lnTo>
                    <a:pt x="191739" y="11444"/>
                  </a:lnTo>
                  <a:lnTo>
                    <a:pt x="191229" y="11322"/>
                  </a:lnTo>
                  <a:lnTo>
                    <a:pt x="189189" y="10836"/>
                  </a:lnTo>
                  <a:cubicBezTo>
                    <a:pt x="188849" y="10763"/>
                    <a:pt x="188484" y="10691"/>
                    <a:pt x="188144" y="10642"/>
                  </a:cubicBezTo>
                  <a:lnTo>
                    <a:pt x="187100" y="10448"/>
                  </a:lnTo>
                  <a:cubicBezTo>
                    <a:pt x="185715" y="10180"/>
                    <a:pt x="184282" y="10035"/>
                    <a:pt x="182873" y="9840"/>
                  </a:cubicBezTo>
                  <a:cubicBezTo>
                    <a:pt x="182144" y="9767"/>
                    <a:pt x="181440" y="9719"/>
                    <a:pt x="180711" y="9646"/>
                  </a:cubicBezTo>
                  <a:cubicBezTo>
                    <a:pt x="180006" y="9597"/>
                    <a:pt x="179278" y="9500"/>
                    <a:pt x="178549" y="9500"/>
                  </a:cubicBezTo>
                  <a:cubicBezTo>
                    <a:pt x="176287" y="9385"/>
                    <a:pt x="174025" y="9330"/>
                    <a:pt x="171763" y="9330"/>
                  </a:cubicBezTo>
                  <a:cubicBezTo>
                    <a:pt x="169264" y="9330"/>
                    <a:pt x="166764" y="9397"/>
                    <a:pt x="164265" y="9525"/>
                  </a:cubicBezTo>
                  <a:cubicBezTo>
                    <a:pt x="159479" y="9767"/>
                    <a:pt x="154621" y="10156"/>
                    <a:pt x="149762" y="10569"/>
                  </a:cubicBezTo>
                  <a:cubicBezTo>
                    <a:pt x="147333" y="10788"/>
                    <a:pt x="144880" y="10982"/>
                    <a:pt x="142402" y="11176"/>
                  </a:cubicBezTo>
                  <a:lnTo>
                    <a:pt x="135163" y="11784"/>
                  </a:lnTo>
                  <a:lnTo>
                    <a:pt x="127924" y="12561"/>
                  </a:lnTo>
                  <a:lnTo>
                    <a:pt x="120709" y="13557"/>
                  </a:lnTo>
                  <a:cubicBezTo>
                    <a:pt x="101518" y="16424"/>
                    <a:pt x="82546" y="21476"/>
                    <a:pt x="64739" y="29347"/>
                  </a:cubicBezTo>
                  <a:cubicBezTo>
                    <a:pt x="64352" y="29816"/>
                    <a:pt x="64239" y="30165"/>
                    <a:pt x="64800" y="30165"/>
                  </a:cubicBezTo>
                  <a:cubicBezTo>
                    <a:pt x="64908" y="30165"/>
                    <a:pt x="65040" y="30152"/>
                    <a:pt x="65201" y="30124"/>
                  </a:cubicBezTo>
                  <a:cubicBezTo>
                    <a:pt x="66027" y="29979"/>
                    <a:pt x="66829" y="29760"/>
                    <a:pt x="67630" y="29468"/>
                  </a:cubicBezTo>
                  <a:cubicBezTo>
                    <a:pt x="68796" y="29128"/>
                    <a:pt x="70302" y="28618"/>
                    <a:pt x="72294" y="27914"/>
                  </a:cubicBezTo>
                  <a:lnTo>
                    <a:pt x="73436" y="27549"/>
                  </a:lnTo>
                  <a:cubicBezTo>
                    <a:pt x="73825" y="27404"/>
                    <a:pt x="74238" y="27258"/>
                    <a:pt x="74699" y="27112"/>
                  </a:cubicBezTo>
                  <a:cubicBezTo>
                    <a:pt x="75622" y="26821"/>
                    <a:pt x="76618" y="26480"/>
                    <a:pt x="77712" y="26116"/>
                  </a:cubicBezTo>
                  <a:cubicBezTo>
                    <a:pt x="78780" y="25752"/>
                    <a:pt x="79946" y="25339"/>
                    <a:pt x="81210" y="24926"/>
                  </a:cubicBezTo>
                  <a:lnTo>
                    <a:pt x="85194" y="23687"/>
                  </a:lnTo>
                  <a:lnTo>
                    <a:pt x="87356" y="22982"/>
                  </a:lnTo>
                  <a:lnTo>
                    <a:pt x="89590" y="22326"/>
                  </a:lnTo>
                  <a:cubicBezTo>
                    <a:pt x="91145" y="21889"/>
                    <a:pt x="92724" y="21428"/>
                    <a:pt x="94352" y="20966"/>
                  </a:cubicBezTo>
                  <a:lnTo>
                    <a:pt x="99405" y="19654"/>
                  </a:lnTo>
                  <a:lnTo>
                    <a:pt x="100716" y="19314"/>
                  </a:lnTo>
                  <a:lnTo>
                    <a:pt x="102028" y="19023"/>
                  </a:lnTo>
                  <a:lnTo>
                    <a:pt x="104700" y="18415"/>
                  </a:lnTo>
                  <a:lnTo>
                    <a:pt x="107421" y="17808"/>
                  </a:lnTo>
                  <a:lnTo>
                    <a:pt x="110166" y="17249"/>
                  </a:lnTo>
                  <a:lnTo>
                    <a:pt x="112935" y="16691"/>
                  </a:lnTo>
                  <a:lnTo>
                    <a:pt x="114320" y="16424"/>
                  </a:lnTo>
                  <a:lnTo>
                    <a:pt x="115705" y="16181"/>
                  </a:lnTo>
                  <a:lnTo>
                    <a:pt x="121292" y="15233"/>
                  </a:lnTo>
                  <a:lnTo>
                    <a:pt x="126831" y="14456"/>
                  </a:lnTo>
                  <a:lnTo>
                    <a:pt x="128191" y="14261"/>
                  </a:lnTo>
                  <a:lnTo>
                    <a:pt x="129551" y="14116"/>
                  </a:lnTo>
                  <a:lnTo>
                    <a:pt x="132248" y="13800"/>
                  </a:lnTo>
                  <a:lnTo>
                    <a:pt x="134871" y="13508"/>
                  </a:lnTo>
                  <a:cubicBezTo>
                    <a:pt x="135746" y="13411"/>
                    <a:pt x="136620" y="13338"/>
                    <a:pt x="137471" y="13266"/>
                  </a:cubicBezTo>
                  <a:lnTo>
                    <a:pt x="142426" y="12853"/>
                  </a:lnTo>
                  <a:lnTo>
                    <a:pt x="147163" y="12512"/>
                  </a:lnTo>
                  <a:cubicBezTo>
                    <a:pt x="151317" y="12245"/>
                    <a:pt x="155423" y="11929"/>
                    <a:pt x="159528" y="11711"/>
                  </a:cubicBezTo>
                  <a:cubicBezTo>
                    <a:pt x="163335" y="11486"/>
                    <a:pt x="167122" y="11344"/>
                    <a:pt x="170888" y="11344"/>
                  </a:cubicBezTo>
                  <a:cubicBezTo>
                    <a:pt x="171182" y="11344"/>
                    <a:pt x="171477" y="11345"/>
                    <a:pt x="171771" y="11346"/>
                  </a:cubicBezTo>
                  <a:cubicBezTo>
                    <a:pt x="175779" y="11346"/>
                    <a:pt x="179788" y="11589"/>
                    <a:pt x="183772" y="12075"/>
                  </a:cubicBezTo>
                  <a:cubicBezTo>
                    <a:pt x="187585" y="12512"/>
                    <a:pt x="191326" y="13411"/>
                    <a:pt x="194922" y="14747"/>
                  </a:cubicBezTo>
                  <a:cubicBezTo>
                    <a:pt x="198371" y="16083"/>
                    <a:pt x="201796" y="18002"/>
                    <a:pt x="205149" y="20262"/>
                  </a:cubicBezTo>
                  <a:cubicBezTo>
                    <a:pt x="208477" y="22497"/>
                    <a:pt x="211781" y="25047"/>
                    <a:pt x="215133" y="27671"/>
                  </a:cubicBezTo>
                  <a:cubicBezTo>
                    <a:pt x="218510" y="30319"/>
                    <a:pt x="221910" y="33064"/>
                    <a:pt x="225554" y="35711"/>
                  </a:cubicBezTo>
                  <a:cubicBezTo>
                    <a:pt x="226502" y="36343"/>
                    <a:pt x="227401" y="37023"/>
                    <a:pt x="228372" y="37655"/>
                  </a:cubicBezTo>
                  <a:lnTo>
                    <a:pt x="229805" y="38602"/>
                  </a:lnTo>
                  <a:lnTo>
                    <a:pt x="230534" y="39088"/>
                  </a:lnTo>
                  <a:lnTo>
                    <a:pt x="231214" y="39501"/>
                  </a:lnTo>
                  <a:lnTo>
                    <a:pt x="236729" y="42951"/>
                  </a:lnTo>
                  <a:cubicBezTo>
                    <a:pt x="240373" y="45234"/>
                    <a:pt x="243944" y="47493"/>
                    <a:pt x="247369" y="49850"/>
                  </a:cubicBezTo>
                  <a:cubicBezTo>
                    <a:pt x="250721" y="52157"/>
                    <a:pt x="253928" y="54659"/>
                    <a:pt x="256940" y="57356"/>
                  </a:cubicBezTo>
                  <a:cubicBezTo>
                    <a:pt x="259855" y="59955"/>
                    <a:pt x="262503" y="62846"/>
                    <a:pt x="264811" y="65980"/>
                  </a:cubicBezTo>
                  <a:cubicBezTo>
                    <a:pt x="266997" y="69040"/>
                    <a:pt x="268770" y="72368"/>
                    <a:pt x="270082" y="75891"/>
                  </a:cubicBezTo>
                  <a:lnTo>
                    <a:pt x="270349" y="76547"/>
                  </a:lnTo>
                  <a:cubicBezTo>
                    <a:pt x="270422" y="76765"/>
                    <a:pt x="270495" y="76984"/>
                    <a:pt x="270568" y="77202"/>
                  </a:cubicBezTo>
                  <a:lnTo>
                    <a:pt x="270981" y="78539"/>
                  </a:lnTo>
                  <a:cubicBezTo>
                    <a:pt x="271151" y="79000"/>
                    <a:pt x="271248" y="79462"/>
                    <a:pt x="271370" y="79899"/>
                  </a:cubicBezTo>
                  <a:lnTo>
                    <a:pt x="271734" y="81284"/>
                  </a:lnTo>
                  <a:lnTo>
                    <a:pt x="272050" y="82668"/>
                  </a:lnTo>
                  <a:cubicBezTo>
                    <a:pt x="272123" y="83130"/>
                    <a:pt x="272244" y="83591"/>
                    <a:pt x="272317" y="84053"/>
                  </a:cubicBezTo>
                  <a:lnTo>
                    <a:pt x="272536" y="85462"/>
                  </a:lnTo>
                  <a:lnTo>
                    <a:pt x="272633" y="86166"/>
                  </a:lnTo>
                  <a:cubicBezTo>
                    <a:pt x="272681" y="86385"/>
                    <a:pt x="272706" y="86628"/>
                    <a:pt x="272730" y="86871"/>
                  </a:cubicBezTo>
                  <a:cubicBezTo>
                    <a:pt x="273143" y="90636"/>
                    <a:pt x="273167" y="94426"/>
                    <a:pt x="272778" y="98215"/>
                  </a:cubicBezTo>
                  <a:cubicBezTo>
                    <a:pt x="272754" y="98677"/>
                    <a:pt x="272681" y="99138"/>
                    <a:pt x="272608" y="99624"/>
                  </a:cubicBezTo>
                  <a:lnTo>
                    <a:pt x="272414" y="101009"/>
                  </a:lnTo>
                  <a:cubicBezTo>
                    <a:pt x="272268" y="101956"/>
                    <a:pt x="272074" y="102879"/>
                    <a:pt x="271928" y="103802"/>
                  </a:cubicBezTo>
                  <a:cubicBezTo>
                    <a:pt x="271710" y="104750"/>
                    <a:pt x="271515" y="105649"/>
                    <a:pt x="271272" y="106572"/>
                  </a:cubicBezTo>
                  <a:lnTo>
                    <a:pt x="270884" y="107932"/>
                  </a:lnTo>
                  <a:cubicBezTo>
                    <a:pt x="270762" y="108369"/>
                    <a:pt x="270641" y="108831"/>
                    <a:pt x="270471" y="109268"/>
                  </a:cubicBezTo>
                  <a:cubicBezTo>
                    <a:pt x="269353" y="112815"/>
                    <a:pt x="267871" y="116264"/>
                    <a:pt x="266050" y="119519"/>
                  </a:cubicBezTo>
                  <a:lnTo>
                    <a:pt x="265564" y="120394"/>
                  </a:lnTo>
                  <a:lnTo>
                    <a:pt x="265029" y="121244"/>
                  </a:lnTo>
                  <a:lnTo>
                    <a:pt x="264495" y="122119"/>
                  </a:lnTo>
                  <a:lnTo>
                    <a:pt x="264252" y="122532"/>
                  </a:lnTo>
                  <a:lnTo>
                    <a:pt x="263960" y="122945"/>
                  </a:lnTo>
                  <a:lnTo>
                    <a:pt x="262843" y="124596"/>
                  </a:lnTo>
                  <a:lnTo>
                    <a:pt x="261628" y="126200"/>
                  </a:lnTo>
                  <a:cubicBezTo>
                    <a:pt x="260001" y="128289"/>
                    <a:pt x="258203" y="130257"/>
                    <a:pt x="256284" y="132054"/>
                  </a:cubicBezTo>
                  <a:cubicBezTo>
                    <a:pt x="254341" y="133828"/>
                    <a:pt x="252276" y="135431"/>
                    <a:pt x="250089" y="136864"/>
                  </a:cubicBezTo>
                  <a:lnTo>
                    <a:pt x="248389" y="137933"/>
                  </a:lnTo>
                  <a:lnTo>
                    <a:pt x="246616" y="138929"/>
                  </a:lnTo>
                  <a:lnTo>
                    <a:pt x="246178" y="139196"/>
                  </a:lnTo>
                  <a:lnTo>
                    <a:pt x="245741" y="139415"/>
                  </a:lnTo>
                  <a:lnTo>
                    <a:pt x="244818" y="139876"/>
                  </a:lnTo>
                  <a:lnTo>
                    <a:pt x="243919" y="140338"/>
                  </a:lnTo>
                  <a:lnTo>
                    <a:pt x="242996" y="140775"/>
                  </a:lnTo>
                  <a:lnTo>
                    <a:pt x="242049" y="141188"/>
                  </a:lnTo>
                  <a:lnTo>
                    <a:pt x="241587" y="141407"/>
                  </a:lnTo>
                  <a:lnTo>
                    <a:pt x="241126" y="141601"/>
                  </a:lnTo>
                  <a:lnTo>
                    <a:pt x="239231" y="142403"/>
                  </a:lnTo>
                  <a:lnTo>
                    <a:pt x="237287" y="143131"/>
                  </a:lnTo>
                  <a:cubicBezTo>
                    <a:pt x="236656" y="143399"/>
                    <a:pt x="235976" y="143593"/>
                    <a:pt x="235344" y="143836"/>
                  </a:cubicBezTo>
                  <a:cubicBezTo>
                    <a:pt x="232721" y="144735"/>
                    <a:pt x="230000" y="145512"/>
                    <a:pt x="227255" y="146192"/>
                  </a:cubicBezTo>
                  <a:cubicBezTo>
                    <a:pt x="224485" y="146872"/>
                    <a:pt x="221692" y="147455"/>
                    <a:pt x="218850" y="147990"/>
                  </a:cubicBezTo>
                  <a:cubicBezTo>
                    <a:pt x="216007" y="148500"/>
                    <a:pt x="213117" y="148986"/>
                    <a:pt x="210226" y="149374"/>
                  </a:cubicBezTo>
                  <a:cubicBezTo>
                    <a:pt x="194787" y="151592"/>
                    <a:pt x="179230" y="152704"/>
                    <a:pt x="163670" y="152704"/>
                  </a:cubicBezTo>
                  <a:cubicBezTo>
                    <a:pt x="155702" y="152704"/>
                    <a:pt x="147733" y="152412"/>
                    <a:pt x="139778" y="151828"/>
                  </a:cubicBezTo>
                  <a:lnTo>
                    <a:pt x="136742" y="151634"/>
                  </a:lnTo>
                  <a:lnTo>
                    <a:pt x="133705" y="151342"/>
                  </a:lnTo>
                  <a:lnTo>
                    <a:pt x="127608" y="150735"/>
                  </a:lnTo>
                  <a:cubicBezTo>
                    <a:pt x="125567" y="150492"/>
                    <a:pt x="123551" y="150225"/>
                    <a:pt x="121510" y="149958"/>
                  </a:cubicBezTo>
                  <a:lnTo>
                    <a:pt x="118450" y="149569"/>
                  </a:lnTo>
                  <a:cubicBezTo>
                    <a:pt x="117454" y="149423"/>
                    <a:pt x="116433" y="149253"/>
                    <a:pt x="115413" y="149107"/>
                  </a:cubicBezTo>
                  <a:lnTo>
                    <a:pt x="109316" y="148111"/>
                  </a:lnTo>
                  <a:cubicBezTo>
                    <a:pt x="107275" y="147747"/>
                    <a:pt x="105235" y="147358"/>
                    <a:pt x="103218" y="146970"/>
                  </a:cubicBezTo>
                  <a:lnTo>
                    <a:pt x="100182" y="146387"/>
                  </a:lnTo>
                  <a:cubicBezTo>
                    <a:pt x="99162" y="146192"/>
                    <a:pt x="98141" y="145949"/>
                    <a:pt x="97145" y="145731"/>
                  </a:cubicBezTo>
                  <a:lnTo>
                    <a:pt x="91072" y="144370"/>
                  </a:lnTo>
                  <a:cubicBezTo>
                    <a:pt x="89056" y="143884"/>
                    <a:pt x="87040" y="143374"/>
                    <a:pt x="85048" y="142864"/>
                  </a:cubicBezTo>
                  <a:lnTo>
                    <a:pt x="82036" y="142087"/>
                  </a:lnTo>
                  <a:cubicBezTo>
                    <a:pt x="81040" y="141820"/>
                    <a:pt x="80044" y="141528"/>
                    <a:pt x="79048" y="141237"/>
                  </a:cubicBezTo>
                  <a:lnTo>
                    <a:pt x="73096" y="139536"/>
                  </a:lnTo>
                  <a:cubicBezTo>
                    <a:pt x="71128" y="138929"/>
                    <a:pt x="69161" y="138273"/>
                    <a:pt x="67193" y="137666"/>
                  </a:cubicBezTo>
                  <a:cubicBezTo>
                    <a:pt x="63258" y="136451"/>
                    <a:pt x="59395" y="135115"/>
                    <a:pt x="55630" y="133682"/>
                  </a:cubicBezTo>
                  <a:cubicBezTo>
                    <a:pt x="51865" y="132249"/>
                    <a:pt x="48221" y="130694"/>
                    <a:pt x="44698" y="128993"/>
                  </a:cubicBezTo>
                  <a:cubicBezTo>
                    <a:pt x="41249" y="127342"/>
                    <a:pt x="37921" y="125471"/>
                    <a:pt x="34714" y="123358"/>
                  </a:cubicBezTo>
                  <a:cubicBezTo>
                    <a:pt x="33937" y="122847"/>
                    <a:pt x="33159" y="122337"/>
                    <a:pt x="32406" y="121779"/>
                  </a:cubicBezTo>
                  <a:lnTo>
                    <a:pt x="31289" y="120953"/>
                  </a:lnTo>
                  <a:cubicBezTo>
                    <a:pt x="30925" y="120685"/>
                    <a:pt x="30560" y="120394"/>
                    <a:pt x="30196" y="120127"/>
                  </a:cubicBezTo>
                  <a:cubicBezTo>
                    <a:pt x="29831" y="119835"/>
                    <a:pt x="29467" y="119568"/>
                    <a:pt x="29103" y="119252"/>
                  </a:cubicBezTo>
                  <a:lnTo>
                    <a:pt x="28058" y="118378"/>
                  </a:lnTo>
                  <a:cubicBezTo>
                    <a:pt x="27354" y="117795"/>
                    <a:pt x="26722" y="117187"/>
                    <a:pt x="26066" y="116580"/>
                  </a:cubicBezTo>
                  <a:cubicBezTo>
                    <a:pt x="23491" y="114151"/>
                    <a:pt x="21159" y="111479"/>
                    <a:pt x="19143" y="108588"/>
                  </a:cubicBezTo>
                  <a:cubicBezTo>
                    <a:pt x="17199" y="105770"/>
                    <a:pt x="15572" y="102782"/>
                    <a:pt x="14309" y="99624"/>
                  </a:cubicBezTo>
                  <a:cubicBezTo>
                    <a:pt x="13094" y="96612"/>
                    <a:pt x="12317" y="93478"/>
                    <a:pt x="11928" y="90247"/>
                  </a:cubicBezTo>
                  <a:lnTo>
                    <a:pt x="11807" y="89081"/>
                  </a:lnTo>
                  <a:cubicBezTo>
                    <a:pt x="11782" y="88887"/>
                    <a:pt x="11782" y="88693"/>
                    <a:pt x="11782" y="88523"/>
                  </a:cubicBezTo>
                  <a:lnTo>
                    <a:pt x="11758" y="87940"/>
                  </a:lnTo>
                  <a:lnTo>
                    <a:pt x="11734" y="86774"/>
                  </a:lnTo>
                  <a:cubicBezTo>
                    <a:pt x="11709" y="86385"/>
                    <a:pt x="11758" y="86021"/>
                    <a:pt x="11758" y="85632"/>
                  </a:cubicBezTo>
                  <a:cubicBezTo>
                    <a:pt x="11807" y="84101"/>
                    <a:pt x="11977" y="82571"/>
                    <a:pt x="12268" y="81065"/>
                  </a:cubicBezTo>
                  <a:cubicBezTo>
                    <a:pt x="13361" y="75065"/>
                    <a:pt x="16228" y="69478"/>
                    <a:pt x="19823" y="64571"/>
                  </a:cubicBezTo>
                  <a:cubicBezTo>
                    <a:pt x="21305" y="62530"/>
                    <a:pt x="22884" y="60562"/>
                    <a:pt x="24584" y="58692"/>
                  </a:cubicBezTo>
                  <a:cubicBezTo>
                    <a:pt x="26139" y="56967"/>
                    <a:pt x="27621" y="55485"/>
                    <a:pt x="28981" y="54149"/>
                  </a:cubicBezTo>
                  <a:cubicBezTo>
                    <a:pt x="31678" y="51501"/>
                    <a:pt x="33864" y="49534"/>
                    <a:pt x="35394" y="48100"/>
                  </a:cubicBezTo>
                  <a:cubicBezTo>
                    <a:pt x="36147" y="47372"/>
                    <a:pt x="36730" y="46789"/>
                    <a:pt x="37168" y="46327"/>
                  </a:cubicBezTo>
                  <a:cubicBezTo>
                    <a:pt x="37484" y="45987"/>
                    <a:pt x="37751" y="45623"/>
                    <a:pt x="37969" y="45210"/>
                  </a:cubicBezTo>
                  <a:cubicBezTo>
                    <a:pt x="38077" y="44940"/>
                    <a:pt x="37975" y="44805"/>
                    <a:pt x="37672" y="44805"/>
                  </a:cubicBezTo>
                  <a:cubicBezTo>
                    <a:pt x="37429" y="44805"/>
                    <a:pt x="37057" y="44891"/>
                    <a:pt x="36560" y="45064"/>
                  </a:cubicBezTo>
                  <a:cubicBezTo>
                    <a:pt x="34836" y="45720"/>
                    <a:pt x="33184" y="46546"/>
                    <a:pt x="31605" y="47517"/>
                  </a:cubicBezTo>
                  <a:cubicBezTo>
                    <a:pt x="28860" y="49145"/>
                    <a:pt x="26260" y="50967"/>
                    <a:pt x="23783" y="52983"/>
                  </a:cubicBezTo>
                  <a:cubicBezTo>
                    <a:pt x="20333" y="55753"/>
                    <a:pt x="17199" y="58886"/>
                    <a:pt x="14454" y="62311"/>
                  </a:cubicBezTo>
                  <a:cubicBezTo>
                    <a:pt x="12778" y="64352"/>
                    <a:pt x="11272" y="66538"/>
                    <a:pt x="9960" y="68822"/>
                  </a:cubicBezTo>
                  <a:cubicBezTo>
                    <a:pt x="9620" y="69429"/>
                    <a:pt x="9280" y="70061"/>
                    <a:pt x="8989" y="70692"/>
                  </a:cubicBezTo>
                  <a:cubicBezTo>
                    <a:pt x="8673" y="71324"/>
                    <a:pt x="8381" y="71980"/>
                    <a:pt x="8066" y="72636"/>
                  </a:cubicBezTo>
                  <a:cubicBezTo>
                    <a:pt x="7458" y="73996"/>
                    <a:pt x="6948" y="75381"/>
                    <a:pt x="6511" y="76814"/>
                  </a:cubicBezTo>
                  <a:lnTo>
                    <a:pt x="5466" y="76498"/>
                  </a:lnTo>
                  <a:cubicBezTo>
                    <a:pt x="5879" y="75065"/>
                    <a:pt x="6365" y="73680"/>
                    <a:pt x="6924" y="72295"/>
                  </a:cubicBezTo>
                  <a:cubicBezTo>
                    <a:pt x="7483" y="71008"/>
                    <a:pt x="8017" y="69769"/>
                    <a:pt x="8600" y="68652"/>
                  </a:cubicBezTo>
                  <a:cubicBezTo>
                    <a:pt x="9669" y="66611"/>
                    <a:pt x="10835" y="64643"/>
                    <a:pt x="12098" y="62749"/>
                  </a:cubicBezTo>
                  <a:cubicBezTo>
                    <a:pt x="13896" y="60149"/>
                    <a:pt x="15815" y="57623"/>
                    <a:pt x="17880" y="55218"/>
                  </a:cubicBezTo>
                  <a:cubicBezTo>
                    <a:pt x="19386" y="53420"/>
                    <a:pt x="20455" y="52206"/>
                    <a:pt x="21135" y="51356"/>
                  </a:cubicBezTo>
                  <a:cubicBezTo>
                    <a:pt x="21791" y="50505"/>
                    <a:pt x="22058" y="50020"/>
                    <a:pt x="22058" y="49728"/>
                  </a:cubicBezTo>
                  <a:cubicBezTo>
                    <a:pt x="22068" y="49503"/>
                    <a:pt x="21894" y="49429"/>
                    <a:pt x="21629" y="49429"/>
                  </a:cubicBezTo>
                  <a:cubicBezTo>
                    <a:pt x="21263" y="49429"/>
                    <a:pt x="20725" y="49571"/>
                    <a:pt x="20260" y="49655"/>
                  </a:cubicBezTo>
                  <a:cubicBezTo>
                    <a:pt x="20065" y="49697"/>
                    <a:pt x="19883" y="49725"/>
                    <a:pt x="19731" y="49725"/>
                  </a:cubicBezTo>
                  <a:cubicBezTo>
                    <a:pt x="19262" y="49725"/>
                    <a:pt x="19095" y="49451"/>
                    <a:pt x="19774" y="48441"/>
                  </a:cubicBezTo>
                  <a:lnTo>
                    <a:pt x="19774" y="48441"/>
                  </a:lnTo>
                  <a:cubicBezTo>
                    <a:pt x="15159" y="52789"/>
                    <a:pt x="10859" y="57672"/>
                    <a:pt x="7385" y="63283"/>
                  </a:cubicBezTo>
                  <a:cubicBezTo>
                    <a:pt x="6511" y="64692"/>
                    <a:pt x="5685" y="66125"/>
                    <a:pt x="4956" y="67631"/>
                  </a:cubicBezTo>
                  <a:cubicBezTo>
                    <a:pt x="4227" y="69162"/>
                    <a:pt x="3547" y="70668"/>
                    <a:pt x="2964" y="72271"/>
                  </a:cubicBezTo>
                  <a:cubicBezTo>
                    <a:pt x="2357" y="73850"/>
                    <a:pt x="1847" y="75478"/>
                    <a:pt x="1434" y="77130"/>
                  </a:cubicBezTo>
                  <a:cubicBezTo>
                    <a:pt x="1215" y="77956"/>
                    <a:pt x="997" y="78781"/>
                    <a:pt x="875" y="79632"/>
                  </a:cubicBezTo>
                  <a:cubicBezTo>
                    <a:pt x="729" y="80458"/>
                    <a:pt x="559" y="81308"/>
                    <a:pt x="462" y="82158"/>
                  </a:cubicBezTo>
                  <a:cubicBezTo>
                    <a:pt x="49" y="85583"/>
                    <a:pt x="1" y="89033"/>
                    <a:pt x="365" y="92458"/>
                  </a:cubicBezTo>
                  <a:cubicBezTo>
                    <a:pt x="754" y="95835"/>
                    <a:pt x="1507" y="99187"/>
                    <a:pt x="2576" y="102418"/>
                  </a:cubicBezTo>
                  <a:cubicBezTo>
                    <a:pt x="3620" y="105600"/>
                    <a:pt x="4980" y="108685"/>
                    <a:pt x="6608" y="111624"/>
                  </a:cubicBezTo>
                  <a:cubicBezTo>
                    <a:pt x="8211" y="114564"/>
                    <a:pt x="10033" y="117357"/>
                    <a:pt x="12098" y="120005"/>
                  </a:cubicBezTo>
                  <a:cubicBezTo>
                    <a:pt x="12608" y="120661"/>
                    <a:pt x="13264" y="121341"/>
                    <a:pt x="13920" y="122094"/>
                  </a:cubicBezTo>
                  <a:cubicBezTo>
                    <a:pt x="14576" y="122872"/>
                    <a:pt x="15353" y="123649"/>
                    <a:pt x="16155" y="124451"/>
                  </a:cubicBezTo>
                  <a:lnTo>
                    <a:pt x="16762" y="125058"/>
                  </a:lnTo>
                  <a:lnTo>
                    <a:pt x="17418" y="125665"/>
                  </a:lnTo>
                  <a:lnTo>
                    <a:pt x="18730" y="126880"/>
                  </a:lnTo>
                  <a:cubicBezTo>
                    <a:pt x="19191" y="127293"/>
                    <a:pt x="19653" y="127682"/>
                    <a:pt x="20115" y="128070"/>
                  </a:cubicBezTo>
                  <a:cubicBezTo>
                    <a:pt x="20576" y="128459"/>
                    <a:pt x="21038" y="128872"/>
                    <a:pt x="21523" y="129261"/>
                  </a:cubicBezTo>
                  <a:cubicBezTo>
                    <a:pt x="24900" y="131957"/>
                    <a:pt x="28471" y="134386"/>
                    <a:pt x="32212" y="136548"/>
                  </a:cubicBezTo>
                  <a:cubicBezTo>
                    <a:pt x="36245" y="138856"/>
                    <a:pt x="40399" y="140921"/>
                    <a:pt x="44674" y="142743"/>
                  </a:cubicBezTo>
                  <a:cubicBezTo>
                    <a:pt x="48901" y="144540"/>
                    <a:pt x="53152" y="146119"/>
                    <a:pt x="57379" y="147577"/>
                  </a:cubicBezTo>
                  <a:cubicBezTo>
                    <a:pt x="58423" y="147917"/>
                    <a:pt x="59492" y="148306"/>
                    <a:pt x="60561" y="148621"/>
                  </a:cubicBezTo>
                  <a:lnTo>
                    <a:pt x="63743" y="149642"/>
                  </a:lnTo>
                  <a:lnTo>
                    <a:pt x="66926" y="150638"/>
                  </a:lnTo>
                  <a:cubicBezTo>
                    <a:pt x="67970" y="150953"/>
                    <a:pt x="69039" y="151318"/>
                    <a:pt x="70108" y="151609"/>
                  </a:cubicBezTo>
                  <a:cubicBezTo>
                    <a:pt x="74383" y="152824"/>
                    <a:pt x="78635" y="154087"/>
                    <a:pt x="82934" y="155107"/>
                  </a:cubicBezTo>
                  <a:lnTo>
                    <a:pt x="86141" y="155909"/>
                  </a:lnTo>
                  <a:lnTo>
                    <a:pt x="87769" y="156346"/>
                  </a:lnTo>
                  <a:lnTo>
                    <a:pt x="89372" y="156711"/>
                  </a:lnTo>
                  <a:lnTo>
                    <a:pt x="95834" y="158144"/>
                  </a:lnTo>
                  <a:cubicBezTo>
                    <a:pt x="96392" y="158241"/>
                    <a:pt x="96927" y="158387"/>
                    <a:pt x="97461" y="158484"/>
                  </a:cubicBezTo>
                  <a:lnTo>
                    <a:pt x="99089" y="158800"/>
                  </a:lnTo>
                  <a:lnTo>
                    <a:pt x="102320" y="159407"/>
                  </a:lnTo>
                  <a:cubicBezTo>
                    <a:pt x="104506" y="159796"/>
                    <a:pt x="106644" y="160257"/>
                    <a:pt x="108830" y="160573"/>
                  </a:cubicBezTo>
                  <a:lnTo>
                    <a:pt x="115340" y="161618"/>
                  </a:lnTo>
                  <a:cubicBezTo>
                    <a:pt x="116409" y="161812"/>
                    <a:pt x="117502" y="161934"/>
                    <a:pt x="118595" y="162079"/>
                  </a:cubicBezTo>
                  <a:lnTo>
                    <a:pt x="121851" y="162492"/>
                  </a:lnTo>
                  <a:lnTo>
                    <a:pt x="125106" y="162930"/>
                  </a:lnTo>
                  <a:lnTo>
                    <a:pt x="125932" y="163027"/>
                  </a:lnTo>
                  <a:lnTo>
                    <a:pt x="126758" y="163124"/>
                  </a:lnTo>
                  <a:lnTo>
                    <a:pt x="128385" y="163270"/>
                  </a:lnTo>
                  <a:lnTo>
                    <a:pt x="134920" y="163950"/>
                  </a:lnTo>
                  <a:cubicBezTo>
                    <a:pt x="137082" y="164144"/>
                    <a:pt x="139268" y="164290"/>
                    <a:pt x="141454" y="164436"/>
                  </a:cubicBezTo>
                  <a:lnTo>
                    <a:pt x="144734" y="164679"/>
                  </a:lnTo>
                  <a:cubicBezTo>
                    <a:pt x="145827" y="164751"/>
                    <a:pt x="146920" y="164800"/>
                    <a:pt x="147989" y="164849"/>
                  </a:cubicBezTo>
                  <a:lnTo>
                    <a:pt x="154548" y="165140"/>
                  </a:lnTo>
                  <a:lnTo>
                    <a:pt x="161083" y="165262"/>
                  </a:lnTo>
                  <a:lnTo>
                    <a:pt x="164338" y="165310"/>
                  </a:lnTo>
                  <a:lnTo>
                    <a:pt x="167617" y="165262"/>
                  </a:lnTo>
                  <a:lnTo>
                    <a:pt x="174152" y="165189"/>
                  </a:lnTo>
                  <a:lnTo>
                    <a:pt x="180662" y="164897"/>
                  </a:lnTo>
                  <a:cubicBezTo>
                    <a:pt x="181755" y="164849"/>
                    <a:pt x="182824" y="164824"/>
                    <a:pt x="183917" y="164776"/>
                  </a:cubicBezTo>
                  <a:lnTo>
                    <a:pt x="187173" y="164533"/>
                  </a:lnTo>
                  <a:cubicBezTo>
                    <a:pt x="189335" y="164363"/>
                    <a:pt x="191497" y="164241"/>
                    <a:pt x="193659" y="164071"/>
                  </a:cubicBezTo>
                  <a:lnTo>
                    <a:pt x="200145" y="163415"/>
                  </a:lnTo>
                  <a:cubicBezTo>
                    <a:pt x="201213" y="163294"/>
                    <a:pt x="202307" y="163197"/>
                    <a:pt x="203375" y="163075"/>
                  </a:cubicBezTo>
                  <a:lnTo>
                    <a:pt x="206606" y="162662"/>
                  </a:lnTo>
                  <a:cubicBezTo>
                    <a:pt x="208744" y="162371"/>
                    <a:pt x="210882" y="162104"/>
                    <a:pt x="213044" y="161812"/>
                  </a:cubicBezTo>
                  <a:cubicBezTo>
                    <a:pt x="217344" y="161156"/>
                    <a:pt x="221668" y="160427"/>
                    <a:pt x="225992" y="159504"/>
                  </a:cubicBezTo>
                  <a:cubicBezTo>
                    <a:pt x="230364" y="158581"/>
                    <a:pt x="234688" y="157415"/>
                    <a:pt x="238915" y="155982"/>
                  </a:cubicBezTo>
                  <a:cubicBezTo>
                    <a:pt x="243263" y="154524"/>
                    <a:pt x="247466" y="152727"/>
                    <a:pt x="251523" y="150613"/>
                  </a:cubicBezTo>
                  <a:cubicBezTo>
                    <a:pt x="251766" y="150468"/>
                    <a:pt x="252033" y="150346"/>
                    <a:pt x="252276" y="150200"/>
                  </a:cubicBezTo>
                  <a:lnTo>
                    <a:pt x="253029" y="149763"/>
                  </a:lnTo>
                  <a:lnTo>
                    <a:pt x="254559" y="148913"/>
                  </a:lnTo>
                  <a:cubicBezTo>
                    <a:pt x="255555" y="148306"/>
                    <a:pt x="256527" y="147674"/>
                    <a:pt x="257499" y="147042"/>
                  </a:cubicBezTo>
                  <a:lnTo>
                    <a:pt x="258956" y="146022"/>
                  </a:lnTo>
                  <a:lnTo>
                    <a:pt x="259685" y="145488"/>
                  </a:lnTo>
                  <a:lnTo>
                    <a:pt x="260049" y="145245"/>
                  </a:lnTo>
                  <a:lnTo>
                    <a:pt x="260389" y="144953"/>
                  </a:lnTo>
                  <a:lnTo>
                    <a:pt x="261774" y="143860"/>
                  </a:lnTo>
                  <a:lnTo>
                    <a:pt x="262479" y="143301"/>
                  </a:lnTo>
                  <a:cubicBezTo>
                    <a:pt x="262697" y="143107"/>
                    <a:pt x="262916" y="142913"/>
                    <a:pt x="263134" y="142718"/>
                  </a:cubicBezTo>
                  <a:cubicBezTo>
                    <a:pt x="266657" y="139609"/>
                    <a:pt x="269839" y="136111"/>
                    <a:pt x="272560" y="132297"/>
                  </a:cubicBezTo>
                  <a:cubicBezTo>
                    <a:pt x="272924" y="131836"/>
                    <a:pt x="273240" y="131350"/>
                    <a:pt x="273556" y="130864"/>
                  </a:cubicBezTo>
                  <a:lnTo>
                    <a:pt x="274528" y="129406"/>
                  </a:lnTo>
                  <a:cubicBezTo>
                    <a:pt x="275159" y="128410"/>
                    <a:pt x="275718" y="127414"/>
                    <a:pt x="276325" y="126418"/>
                  </a:cubicBezTo>
                  <a:lnTo>
                    <a:pt x="277151" y="124864"/>
                  </a:lnTo>
                  <a:cubicBezTo>
                    <a:pt x="277418" y="124354"/>
                    <a:pt x="277710" y="123843"/>
                    <a:pt x="277953" y="123309"/>
                  </a:cubicBezTo>
                  <a:lnTo>
                    <a:pt x="278706" y="121754"/>
                  </a:lnTo>
                  <a:lnTo>
                    <a:pt x="279094" y="120953"/>
                  </a:lnTo>
                  <a:lnTo>
                    <a:pt x="279435" y="120151"/>
                  </a:lnTo>
                  <a:cubicBezTo>
                    <a:pt x="281256" y="115900"/>
                    <a:pt x="282665" y="111454"/>
                    <a:pt x="283637" y="106912"/>
                  </a:cubicBezTo>
                  <a:cubicBezTo>
                    <a:pt x="283686" y="106645"/>
                    <a:pt x="283759" y="106353"/>
                    <a:pt x="283807" y="106062"/>
                  </a:cubicBezTo>
                  <a:lnTo>
                    <a:pt x="283953" y="105211"/>
                  </a:lnTo>
                  <a:lnTo>
                    <a:pt x="284269" y="103487"/>
                  </a:lnTo>
                  <a:cubicBezTo>
                    <a:pt x="284439" y="102345"/>
                    <a:pt x="284560" y="101179"/>
                    <a:pt x="284730" y="100037"/>
                  </a:cubicBezTo>
                  <a:cubicBezTo>
                    <a:pt x="284803" y="98871"/>
                    <a:pt x="284925" y="97729"/>
                    <a:pt x="284973" y="96563"/>
                  </a:cubicBezTo>
                  <a:lnTo>
                    <a:pt x="285046" y="94814"/>
                  </a:lnTo>
                  <a:lnTo>
                    <a:pt x="285070" y="93940"/>
                  </a:lnTo>
                  <a:lnTo>
                    <a:pt x="285070" y="93065"/>
                  </a:lnTo>
                  <a:cubicBezTo>
                    <a:pt x="285070" y="88377"/>
                    <a:pt x="284536" y="83688"/>
                    <a:pt x="283491" y="79122"/>
                  </a:cubicBezTo>
                  <a:cubicBezTo>
                    <a:pt x="282423" y="74482"/>
                    <a:pt x="280771" y="70012"/>
                    <a:pt x="278560" y="65809"/>
                  </a:cubicBezTo>
                  <a:lnTo>
                    <a:pt x="277710" y="64230"/>
                  </a:lnTo>
                  <a:cubicBezTo>
                    <a:pt x="277443" y="63720"/>
                    <a:pt x="277127" y="63210"/>
                    <a:pt x="276811" y="62700"/>
                  </a:cubicBezTo>
                  <a:cubicBezTo>
                    <a:pt x="276495" y="62190"/>
                    <a:pt x="276179" y="61680"/>
                    <a:pt x="275864" y="61170"/>
                  </a:cubicBezTo>
                  <a:lnTo>
                    <a:pt x="274819" y="59712"/>
                  </a:lnTo>
                  <a:cubicBezTo>
                    <a:pt x="273459" y="57793"/>
                    <a:pt x="272001" y="55947"/>
                    <a:pt x="270422" y="54198"/>
                  </a:cubicBezTo>
                  <a:cubicBezTo>
                    <a:pt x="267313" y="50797"/>
                    <a:pt x="263936" y="47688"/>
                    <a:pt x="260292" y="44870"/>
                  </a:cubicBezTo>
                  <a:cubicBezTo>
                    <a:pt x="253199" y="39307"/>
                    <a:pt x="245668" y="34813"/>
                    <a:pt x="238502" y="30343"/>
                  </a:cubicBezTo>
                  <a:lnTo>
                    <a:pt x="237166" y="29517"/>
                  </a:lnTo>
                  <a:lnTo>
                    <a:pt x="236486" y="29104"/>
                  </a:lnTo>
                  <a:lnTo>
                    <a:pt x="235879" y="28691"/>
                  </a:lnTo>
                  <a:lnTo>
                    <a:pt x="234640" y="27889"/>
                  </a:lnTo>
                  <a:cubicBezTo>
                    <a:pt x="234227" y="27622"/>
                    <a:pt x="233838" y="27331"/>
                    <a:pt x="233425" y="27039"/>
                  </a:cubicBezTo>
                  <a:cubicBezTo>
                    <a:pt x="233012" y="26748"/>
                    <a:pt x="232599" y="26456"/>
                    <a:pt x="232186" y="26165"/>
                  </a:cubicBezTo>
                  <a:lnTo>
                    <a:pt x="230947" y="25242"/>
                  </a:lnTo>
                  <a:cubicBezTo>
                    <a:pt x="230121" y="24659"/>
                    <a:pt x="229295" y="24003"/>
                    <a:pt x="228469" y="23395"/>
                  </a:cubicBezTo>
                  <a:cubicBezTo>
                    <a:pt x="225166" y="20869"/>
                    <a:pt x="221813" y="18173"/>
                    <a:pt x="218315" y="15525"/>
                  </a:cubicBezTo>
                  <a:cubicBezTo>
                    <a:pt x="215309" y="13209"/>
                    <a:pt x="212185" y="11047"/>
                    <a:pt x="208969" y="9051"/>
                  </a:cubicBezTo>
                  <a:lnTo>
                    <a:pt x="208969" y="9051"/>
                  </a:lnTo>
                  <a:cubicBezTo>
                    <a:pt x="209456" y="9356"/>
                    <a:pt x="209940" y="9668"/>
                    <a:pt x="210420" y="9986"/>
                  </a:cubicBezTo>
                  <a:cubicBezTo>
                    <a:pt x="210736" y="10180"/>
                    <a:pt x="211028" y="10375"/>
                    <a:pt x="211343" y="10593"/>
                  </a:cubicBezTo>
                  <a:lnTo>
                    <a:pt x="212242" y="11201"/>
                  </a:lnTo>
                  <a:cubicBezTo>
                    <a:pt x="212849" y="11614"/>
                    <a:pt x="213457" y="12002"/>
                    <a:pt x="214040" y="12415"/>
                  </a:cubicBezTo>
                  <a:cubicBezTo>
                    <a:pt x="215206" y="13266"/>
                    <a:pt x="216372" y="14091"/>
                    <a:pt x="217489" y="14966"/>
                  </a:cubicBezTo>
                  <a:cubicBezTo>
                    <a:pt x="219748" y="16642"/>
                    <a:pt x="221910" y="18367"/>
                    <a:pt x="224072" y="20067"/>
                  </a:cubicBezTo>
                  <a:cubicBezTo>
                    <a:pt x="226210" y="21743"/>
                    <a:pt x="228299" y="23395"/>
                    <a:pt x="230413" y="24974"/>
                  </a:cubicBezTo>
                  <a:cubicBezTo>
                    <a:pt x="232526" y="26553"/>
                    <a:pt x="234591" y="27987"/>
                    <a:pt x="236729" y="29371"/>
                  </a:cubicBezTo>
                  <a:cubicBezTo>
                    <a:pt x="241271" y="32213"/>
                    <a:pt x="245911" y="35056"/>
                    <a:pt x="250551" y="38092"/>
                  </a:cubicBezTo>
                  <a:cubicBezTo>
                    <a:pt x="252883" y="39647"/>
                    <a:pt x="255191" y="41226"/>
                    <a:pt x="257450" y="42902"/>
                  </a:cubicBezTo>
                  <a:cubicBezTo>
                    <a:pt x="258592" y="43728"/>
                    <a:pt x="259709" y="44627"/>
                    <a:pt x="260827" y="45501"/>
                  </a:cubicBezTo>
                  <a:cubicBezTo>
                    <a:pt x="261385" y="45963"/>
                    <a:pt x="261944" y="46424"/>
                    <a:pt x="262503" y="46886"/>
                  </a:cubicBezTo>
                  <a:lnTo>
                    <a:pt x="263329" y="47566"/>
                  </a:lnTo>
                  <a:lnTo>
                    <a:pt x="264130" y="48295"/>
                  </a:lnTo>
                  <a:cubicBezTo>
                    <a:pt x="266317" y="50214"/>
                    <a:pt x="268382" y="52279"/>
                    <a:pt x="270325" y="54441"/>
                  </a:cubicBezTo>
                  <a:lnTo>
                    <a:pt x="271782" y="56117"/>
                  </a:lnTo>
                  <a:cubicBezTo>
                    <a:pt x="272244" y="56676"/>
                    <a:pt x="272706" y="57283"/>
                    <a:pt x="273167" y="57866"/>
                  </a:cubicBezTo>
                  <a:lnTo>
                    <a:pt x="273847" y="58740"/>
                  </a:lnTo>
                  <a:cubicBezTo>
                    <a:pt x="274066" y="59032"/>
                    <a:pt x="274260" y="59348"/>
                    <a:pt x="274503" y="59664"/>
                  </a:cubicBezTo>
                  <a:lnTo>
                    <a:pt x="275766" y="61510"/>
                  </a:lnTo>
                  <a:cubicBezTo>
                    <a:pt x="276544" y="62797"/>
                    <a:pt x="277370" y="64060"/>
                    <a:pt x="278050" y="65396"/>
                  </a:cubicBezTo>
                  <a:lnTo>
                    <a:pt x="278560" y="66392"/>
                  </a:lnTo>
                  <a:lnTo>
                    <a:pt x="278827" y="66903"/>
                  </a:lnTo>
                  <a:cubicBezTo>
                    <a:pt x="278900" y="67073"/>
                    <a:pt x="278997" y="67243"/>
                    <a:pt x="279070" y="67413"/>
                  </a:cubicBezTo>
                  <a:lnTo>
                    <a:pt x="279993" y="69453"/>
                  </a:lnTo>
                  <a:cubicBezTo>
                    <a:pt x="280309" y="70133"/>
                    <a:pt x="280552" y="70838"/>
                    <a:pt x="280844" y="71518"/>
                  </a:cubicBezTo>
                  <a:lnTo>
                    <a:pt x="281232" y="72563"/>
                  </a:lnTo>
                  <a:cubicBezTo>
                    <a:pt x="281378" y="72927"/>
                    <a:pt x="281475" y="73267"/>
                    <a:pt x="281597" y="73632"/>
                  </a:cubicBezTo>
                  <a:cubicBezTo>
                    <a:pt x="281815" y="74336"/>
                    <a:pt x="282058" y="75040"/>
                    <a:pt x="282277" y="75745"/>
                  </a:cubicBezTo>
                  <a:lnTo>
                    <a:pt x="282884" y="77907"/>
                  </a:lnTo>
                  <a:cubicBezTo>
                    <a:pt x="283589" y="80773"/>
                    <a:pt x="284099" y="83688"/>
                    <a:pt x="284390" y="86628"/>
                  </a:cubicBezTo>
                  <a:lnTo>
                    <a:pt x="284536" y="87721"/>
                  </a:lnTo>
                  <a:lnTo>
                    <a:pt x="284609" y="88838"/>
                  </a:lnTo>
                  <a:cubicBezTo>
                    <a:pt x="284657" y="89567"/>
                    <a:pt x="284706" y="90296"/>
                    <a:pt x="284730" y="91025"/>
                  </a:cubicBezTo>
                  <a:cubicBezTo>
                    <a:pt x="284755" y="92507"/>
                    <a:pt x="284779" y="93964"/>
                    <a:pt x="284706" y="95422"/>
                  </a:cubicBezTo>
                  <a:cubicBezTo>
                    <a:pt x="284682" y="96903"/>
                    <a:pt x="284512" y="98337"/>
                    <a:pt x="284414" y="99794"/>
                  </a:cubicBezTo>
                  <a:cubicBezTo>
                    <a:pt x="284317" y="100523"/>
                    <a:pt x="284220" y="101252"/>
                    <a:pt x="284123" y="101980"/>
                  </a:cubicBezTo>
                  <a:lnTo>
                    <a:pt x="284002" y="103074"/>
                  </a:lnTo>
                  <a:lnTo>
                    <a:pt x="283807" y="104142"/>
                  </a:lnTo>
                  <a:cubicBezTo>
                    <a:pt x="283321" y="107009"/>
                    <a:pt x="282641" y="109851"/>
                    <a:pt x="281791" y="112645"/>
                  </a:cubicBezTo>
                  <a:lnTo>
                    <a:pt x="281135" y="114734"/>
                  </a:lnTo>
                  <a:cubicBezTo>
                    <a:pt x="280892" y="115414"/>
                    <a:pt x="280625" y="116094"/>
                    <a:pt x="280382" y="116799"/>
                  </a:cubicBezTo>
                  <a:lnTo>
                    <a:pt x="279993" y="117819"/>
                  </a:lnTo>
                  <a:cubicBezTo>
                    <a:pt x="279872" y="118159"/>
                    <a:pt x="279726" y="118499"/>
                    <a:pt x="279580" y="118839"/>
                  </a:cubicBezTo>
                  <a:cubicBezTo>
                    <a:pt x="279289" y="119495"/>
                    <a:pt x="279022" y="120175"/>
                    <a:pt x="278706" y="120856"/>
                  </a:cubicBezTo>
                  <a:cubicBezTo>
                    <a:pt x="278074" y="122167"/>
                    <a:pt x="277491" y="123503"/>
                    <a:pt x="276762" y="124767"/>
                  </a:cubicBezTo>
                  <a:lnTo>
                    <a:pt x="276252" y="125738"/>
                  </a:lnTo>
                  <a:lnTo>
                    <a:pt x="275985" y="126224"/>
                  </a:lnTo>
                  <a:lnTo>
                    <a:pt x="275694" y="126710"/>
                  </a:lnTo>
                  <a:lnTo>
                    <a:pt x="274576" y="128580"/>
                  </a:lnTo>
                  <a:cubicBezTo>
                    <a:pt x="271442" y="133609"/>
                    <a:pt x="267604" y="138152"/>
                    <a:pt x="263159" y="142063"/>
                  </a:cubicBezTo>
                  <a:lnTo>
                    <a:pt x="262333" y="142816"/>
                  </a:lnTo>
                  <a:cubicBezTo>
                    <a:pt x="262041" y="143059"/>
                    <a:pt x="261750" y="143277"/>
                    <a:pt x="261458" y="143520"/>
                  </a:cubicBezTo>
                  <a:cubicBezTo>
                    <a:pt x="260875" y="144006"/>
                    <a:pt x="260292" y="144443"/>
                    <a:pt x="259709" y="144905"/>
                  </a:cubicBezTo>
                  <a:cubicBezTo>
                    <a:pt x="258495" y="145755"/>
                    <a:pt x="257280" y="146678"/>
                    <a:pt x="256017" y="147431"/>
                  </a:cubicBezTo>
                  <a:lnTo>
                    <a:pt x="255094" y="148014"/>
                  </a:lnTo>
                  <a:lnTo>
                    <a:pt x="254632" y="148330"/>
                  </a:lnTo>
                  <a:lnTo>
                    <a:pt x="254195" y="148621"/>
                  </a:lnTo>
                  <a:lnTo>
                    <a:pt x="252276" y="149715"/>
                  </a:lnTo>
                  <a:cubicBezTo>
                    <a:pt x="251644" y="150079"/>
                    <a:pt x="250988" y="150395"/>
                    <a:pt x="250357" y="150735"/>
                  </a:cubicBezTo>
                  <a:lnTo>
                    <a:pt x="249385" y="151245"/>
                  </a:lnTo>
                  <a:lnTo>
                    <a:pt x="248389" y="151707"/>
                  </a:lnTo>
                  <a:cubicBezTo>
                    <a:pt x="243166" y="154160"/>
                    <a:pt x="237749" y="156103"/>
                    <a:pt x="232162" y="157561"/>
                  </a:cubicBezTo>
                  <a:cubicBezTo>
                    <a:pt x="229417" y="158290"/>
                    <a:pt x="226672" y="158921"/>
                    <a:pt x="223902" y="159480"/>
                  </a:cubicBezTo>
                  <a:cubicBezTo>
                    <a:pt x="221133" y="160039"/>
                    <a:pt x="218364" y="160525"/>
                    <a:pt x="215619" y="160962"/>
                  </a:cubicBezTo>
                  <a:lnTo>
                    <a:pt x="213554" y="161278"/>
                  </a:lnTo>
                  <a:cubicBezTo>
                    <a:pt x="212849" y="161399"/>
                    <a:pt x="212169" y="161496"/>
                    <a:pt x="211465" y="161569"/>
                  </a:cubicBezTo>
                  <a:lnTo>
                    <a:pt x="207335" y="162128"/>
                  </a:lnTo>
                  <a:lnTo>
                    <a:pt x="203181" y="162662"/>
                  </a:lnTo>
                  <a:cubicBezTo>
                    <a:pt x="201796" y="162808"/>
                    <a:pt x="200412" y="162954"/>
                    <a:pt x="199027" y="163100"/>
                  </a:cubicBezTo>
                  <a:cubicBezTo>
                    <a:pt x="196234" y="163367"/>
                    <a:pt x="193464" y="163707"/>
                    <a:pt x="190646" y="163853"/>
                  </a:cubicBezTo>
                  <a:lnTo>
                    <a:pt x="186444" y="164168"/>
                  </a:lnTo>
                  <a:cubicBezTo>
                    <a:pt x="185059" y="164266"/>
                    <a:pt x="183650" y="164387"/>
                    <a:pt x="182241" y="164436"/>
                  </a:cubicBezTo>
                  <a:cubicBezTo>
                    <a:pt x="182897" y="164217"/>
                    <a:pt x="184816" y="163901"/>
                    <a:pt x="181561" y="163901"/>
                  </a:cubicBezTo>
                  <a:lnTo>
                    <a:pt x="183699" y="163804"/>
                  </a:lnTo>
                  <a:lnTo>
                    <a:pt x="185812" y="163610"/>
                  </a:lnTo>
                  <a:lnTo>
                    <a:pt x="190063" y="163270"/>
                  </a:lnTo>
                  <a:lnTo>
                    <a:pt x="192201" y="163075"/>
                  </a:lnTo>
                  <a:lnTo>
                    <a:pt x="193246" y="163002"/>
                  </a:lnTo>
                  <a:lnTo>
                    <a:pt x="194314" y="162881"/>
                  </a:lnTo>
                  <a:lnTo>
                    <a:pt x="198541" y="162419"/>
                  </a:lnTo>
                  <a:lnTo>
                    <a:pt x="202768" y="161958"/>
                  </a:lnTo>
                  <a:lnTo>
                    <a:pt x="206971" y="161375"/>
                  </a:lnTo>
                  <a:cubicBezTo>
                    <a:pt x="209764" y="160986"/>
                    <a:pt x="212558" y="160597"/>
                    <a:pt x="215352" y="160160"/>
                  </a:cubicBezTo>
                  <a:cubicBezTo>
                    <a:pt x="218145" y="159699"/>
                    <a:pt x="220939" y="159213"/>
                    <a:pt x="223732" y="158630"/>
                  </a:cubicBezTo>
                  <a:cubicBezTo>
                    <a:pt x="226526" y="158047"/>
                    <a:pt x="229320" y="157415"/>
                    <a:pt x="232089" y="156662"/>
                  </a:cubicBezTo>
                  <a:cubicBezTo>
                    <a:pt x="234858" y="155909"/>
                    <a:pt x="237603" y="155059"/>
                    <a:pt x="240324" y="154087"/>
                  </a:cubicBezTo>
                  <a:cubicBezTo>
                    <a:pt x="241028" y="153844"/>
                    <a:pt x="241684" y="153553"/>
                    <a:pt x="242365" y="153310"/>
                  </a:cubicBezTo>
                  <a:lnTo>
                    <a:pt x="243385" y="152921"/>
                  </a:lnTo>
                  <a:cubicBezTo>
                    <a:pt x="243725" y="152775"/>
                    <a:pt x="244065" y="152630"/>
                    <a:pt x="244381" y="152484"/>
                  </a:cubicBezTo>
                  <a:cubicBezTo>
                    <a:pt x="245061" y="152217"/>
                    <a:pt x="245717" y="151925"/>
                    <a:pt x="246397" y="151634"/>
                  </a:cubicBezTo>
                  <a:lnTo>
                    <a:pt x="248389" y="150711"/>
                  </a:lnTo>
                  <a:cubicBezTo>
                    <a:pt x="249045" y="150395"/>
                    <a:pt x="249677" y="150055"/>
                    <a:pt x="250332" y="149715"/>
                  </a:cubicBezTo>
                  <a:cubicBezTo>
                    <a:pt x="250988" y="149374"/>
                    <a:pt x="251644" y="149034"/>
                    <a:pt x="252276" y="148670"/>
                  </a:cubicBezTo>
                  <a:lnTo>
                    <a:pt x="254195" y="147553"/>
                  </a:lnTo>
                  <a:lnTo>
                    <a:pt x="256041" y="146387"/>
                  </a:lnTo>
                  <a:cubicBezTo>
                    <a:pt x="258543" y="144759"/>
                    <a:pt x="260924" y="142937"/>
                    <a:pt x="263134" y="140945"/>
                  </a:cubicBezTo>
                  <a:lnTo>
                    <a:pt x="263960" y="140192"/>
                  </a:lnTo>
                  <a:lnTo>
                    <a:pt x="264762" y="139415"/>
                  </a:lnTo>
                  <a:cubicBezTo>
                    <a:pt x="265272" y="138905"/>
                    <a:pt x="265831" y="138394"/>
                    <a:pt x="266341" y="137836"/>
                  </a:cubicBezTo>
                  <a:lnTo>
                    <a:pt x="267847" y="136208"/>
                  </a:lnTo>
                  <a:lnTo>
                    <a:pt x="268212" y="135795"/>
                  </a:lnTo>
                  <a:lnTo>
                    <a:pt x="268552" y="135358"/>
                  </a:lnTo>
                  <a:lnTo>
                    <a:pt x="269256" y="134508"/>
                  </a:lnTo>
                  <a:cubicBezTo>
                    <a:pt x="270228" y="133390"/>
                    <a:pt x="271078" y="132176"/>
                    <a:pt x="271953" y="130985"/>
                  </a:cubicBezTo>
                  <a:cubicBezTo>
                    <a:pt x="272778" y="129771"/>
                    <a:pt x="273629" y="128556"/>
                    <a:pt x="274382" y="127293"/>
                  </a:cubicBezTo>
                  <a:lnTo>
                    <a:pt x="274916" y="126346"/>
                  </a:lnTo>
                  <a:lnTo>
                    <a:pt x="275208" y="125860"/>
                  </a:lnTo>
                  <a:lnTo>
                    <a:pt x="275451" y="125374"/>
                  </a:lnTo>
                  <a:lnTo>
                    <a:pt x="276519" y="123455"/>
                  </a:lnTo>
                  <a:cubicBezTo>
                    <a:pt x="276860" y="122799"/>
                    <a:pt x="277151" y="122119"/>
                    <a:pt x="277491" y="121463"/>
                  </a:cubicBezTo>
                  <a:lnTo>
                    <a:pt x="277953" y="120467"/>
                  </a:lnTo>
                  <a:lnTo>
                    <a:pt x="278390" y="119471"/>
                  </a:lnTo>
                  <a:cubicBezTo>
                    <a:pt x="279556" y="116774"/>
                    <a:pt x="280552" y="114005"/>
                    <a:pt x="281378" y="111187"/>
                  </a:cubicBezTo>
                  <a:lnTo>
                    <a:pt x="281961" y="109074"/>
                  </a:lnTo>
                  <a:cubicBezTo>
                    <a:pt x="282131" y="108369"/>
                    <a:pt x="282277" y="107641"/>
                    <a:pt x="282447" y="106936"/>
                  </a:cubicBezTo>
                  <a:lnTo>
                    <a:pt x="282690" y="105867"/>
                  </a:lnTo>
                  <a:lnTo>
                    <a:pt x="282884" y="104774"/>
                  </a:lnTo>
                  <a:cubicBezTo>
                    <a:pt x="283006" y="104045"/>
                    <a:pt x="283151" y="103341"/>
                    <a:pt x="283248" y="102612"/>
                  </a:cubicBezTo>
                  <a:cubicBezTo>
                    <a:pt x="283686" y="99697"/>
                    <a:pt x="283929" y="96758"/>
                    <a:pt x="283977" y="93818"/>
                  </a:cubicBezTo>
                  <a:cubicBezTo>
                    <a:pt x="284026" y="90879"/>
                    <a:pt x="283856" y="87915"/>
                    <a:pt x="283491" y="85000"/>
                  </a:cubicBezTo>
                  <a:cubicBezTo>
                    <a:pt x="283394" y="84247"/>
                    <a:pt x="283273" y="83518"/>
                    <a:pt x="283151" y="82790"/>
                  </a:cubicBezTo>
                  <a:lnTo>
                    <a:pt x="282981" y="81697"/>
                  </a:lnTo>
                  <a:lnTo>
                    <a:pt x="282763" y="80603"/>
                  </a:lnTo>
                  <a:cubicBezTo>
                    <a:pt x="282593" y="79875"/>
                    <a:pt x="282471" y="79146"/>
                    <a:pt x="282277" y="78417"/>
                  </a:cubicBezTo>
                  <a:lnTo>
                    <a:pt x="281694" y="76255"/>
                  </a:lnTo>
                  <a:cubicBezTo>
                    <a:pt x="281621" y="75891"/>
                    <a:pt x="281499" y="75551"/>
                    <a:pt x="281378" y="75186"/>
                  </a:cubicBezTo>
                  <a:lnTo>
                    <a:pt x="281038" y="74117"/>
                  </a:lnTo>
                  <a:lnTo>
                    <a:pt x="280698" y="73049"/>
                  </a:lnTo>
                  <a:cubicBezTo>
                    <a:pt x="280576" y="72708"/>
                    <a:pt x="280431" y="72344"/>
                    <a:pt x="280285" y="72004"/>
                  </a:cubicBezTo>
                  <a:cubicBezTo>
                    <a:pt x="280018" y="71324"/>
                    <a:pt x="279750" y="70595"/>
                    <a:pt x="279483" y="69915"/>
                  </a:cubicBezTo>
                  <a:lnTo>
                    <a:pt x="278536" y="67874"/>
                  </a:lnTo>
                  <a:cubicBezTo>
                    <a:pt x="278244" y="67170"/>
                    <a:pt x="277880" y="66514"/>
                    <a:pt x="277515" y="65858"/>
                  </a:cubicBezTo>
                  <a:cubicBezTo>
                    <a:pt x="277175" y="65178"/>
                    <a:pt x="276835" y="64498"/>
                    <a:pt x="276447" y="63866"/>
                  </a:cubicBezTo>
                  <a:lnTo>
                    <a:pt x="275256" y="61923"/>
                  </a:lnTo>
                  <a:cubicBezTo>
                    <a:pt x="274843" y="61291"/>
                    <a:pt x="274406" y="60684"/>
                    <a:pt x="273993" y="60052"/>
                  </a:cubicBezTo>
                  <a:cubicBezTo>
                    <a:pt x="273774" y="59736"/>
                    <a:pt x="273556" y="59445"/>
                    <a:pt x="273337" y="59129"/>
                  </a:cubicBezTo>
                  <a:lnTo>
                    <a:pt x="272657" y="58255"/>
                  </a:lnTo>
                  <a:cubicBezTo>
                    <a:pt x="272171" y="57672"/>
                    <a:pt x="271758" y="57064"/>
                    <a:pt x="271272" y="56506"/>
                  </a:cubicBezTo>
                  <a:lnTo>
                    <a:pt x="269815" y="54805"/>
                  </a:lnTo>
                  <a:cubicBezTo>
                    <a:pt x="269572" y="54514"/>
                    <a:pt x="269329" y="54246"/>
                    <a:pt x="269062" y="53979"/>
                  </a:cubicBezTo>
                  <a:lnTo>
                    <a:pt x="268309" y="53178"/>
                  </a:lnTo>
                  <a:cubicBezTo>
                    <a:pt x="267313" y="52084"/>
                    <a:pt x="266244" y="51113"/>
                    <a:pt x="265199" y="50068"/>
                  </a:cubicBezTo>
                  <a:cubicBezTo>
                    <a:pt x="264106" y="49096"/>
                    <a:pt x="263037" y="48100"/>
                    <a:pt x="261920" y="47202"/>
                  </a:cubicBezTo>
                  <a:cubicBezTo>
                    <a:pt x="257474" y="43461"/>
                    <a:pt x="252762" y="40230"/>
                    <a:pt x="248049" y="37193"/>
                  </a:cubicBezTo>
                  <a:cubicBezTo>
                    <a:pt x="245693" y="35687"/>
                    <a:pt x="243361" y="34230"/>
                    <a:pt x="241004" y="32772"/>
                  </a:cubicBezTo>
                  <a:lnTo>
                    <a:pt x="237506" y="30610"/>
                  </a:lnTo>
                  <a:lnTo>
                    <a:pt x="236656" y="30076"/>
                  </a:lnTo>
                  <a:lnTo>
                    <a:pt x="236219" y="29784"/>
                  </a:lnTo>
                  <a:lnTo>
                    <a:pt x="235806" y="29541"/>
                  </a:lnTo>
                  <a:lnTo>
                    <a:pt x="234178" y="28472"/>
                  </a:lnTo>
                  <a:cubicBezTo>
                    <a:pt x="229878" y="25557"/>
                    <a:pt x="225627" y="22156"/>
                    <a:pt x="221206" y="18731"/>
                  </a:cubicBezTo>
                  <a:cubicBezTo>
                    <a:pt x="218971" y="17031"/>
                    <a:pt x="216712" y="15306"/>
                    <a:pt x="214331" y="13630"/>
                  </a:cubicBezTo>
                  <a:cubicBezTo>
                    <a:pt x="213190" y="12804"/>
                    <a:pt x="211951" y="12002"/>
                    <a:pt x="210736" y="11176"/>
                  </a:cubicBezTo>
                  <a:cubicBezTo>
                    <a:pt x="209473" y="10399"/>
                    <a:pt x="208210" y="9622"/>
                    <a:pt x="206898" y="8844"/>
                  </a:cubicBezTo>
                  <a:cubicBezTo>
                    <a:pt x="205610" y="8067"/>
                    <a:pt x="204226" y="7387"/>
                    <a:pt x="202865" y="6707"/>
                  </a:cubicBezTo>
                  <a:cubicBezTo>
                    <a:pt x="201456" y="6051"/>
                    <a:pt x="200072" y="5395"/>
                    <a:pt x="198541" y="4885"/>
                  </a:cubicBezTo>
                  <a:lnTo>
                    <a:pt x="197424" y="4472"/>
                  </a:lnTo>
                  <a:cubicBezTo>
                    <a:pt x="197059" y="4326"/>
                    <a:pt x="196695" y="4229"/>
                    <a:pt x="196306" y="4132"/>
                  </a:cubicBezTo>
                  <a:lnTo>
                    <a:pt x="194047" y="3476"/>
                  </a:lnTo>
                  <a:cubicBezTo>
                    <a:pt x="193318" y="3257"/>
                    <a:pt x="192541" y="3111"/>
                    <a:pt x="191812" y="2941"/>
                  </a:cubicBezTo>
                  <a:cubicBezTo>
                    <a:pt x="191059" y="2796"/>
                    <a:pt x="190306" y="2601"/>
                    <a:pt x="189553" y="2504"/>
                  </a:cubicBezTo>
                  <a:lnTo>
                    <a:pt x="189747" y="1435"/>
                  </a:lnTo>
                  <a:lnTo>
                    <a:pt x="188144" y="1168"/>
                  </a:lnTo>
                  <a:cubicBezTo>
                    <a:pt x="187610" y="1071"/>
                    <a:pt x="187051" y="949"/>
                    <a:pt x="186541" y="901"/>
                  </a:cubicBezTo>
                  <a:lnTo>
                    <a:pt x="183334" y="512"/>
                  </a:lnTo>
                  <a:lnTo>
                    <a:pt x="180152" y="245"/>
                  </a:lnTo>
                  <a:cubicBezTo>
                    <a:pt x="179107" y="172"/>
                    <a:pt x="178063" y="148"/>
                    <a:pt x="176994" y="99"/>
                  </a:cubicBezTo>
                  <a:cubicBezTo>
                    <a:pt x="175288" y="30"/>
                    <a:pt x="173586" y="1"/>
                    <a:pt x="171889"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2" name="Google Shape;3912;p54"/>
          <p:cNvGrpSpPr/>
          <p:nvPr/>
        </p:nvGrpSpPr>
        <p:grpSpPr>
          <a:xfrm>
            <a:off x="2303627" y="1772462"/>
            <a:ext cx="7002552" cy="3587876"/>
            <a:chOff x="238125" y="693075"/>
            <a:chExt cx="7137450" cy="4314425"/>
          </a:xfrm>
        </p:grpSpPr>
        <p:sp>
          <p:nvSpPr>
            <p:cNvPr id="3913" name="Google Shape;3913;p54"/>
            <p:cNvSpPr/>
            <p:nvPr/>
          </p:nvSpPr>
          <p:spPr>
            <a:xfrm>
              <a:off x="379850" y="806575"/>
              <a:ext cx="6881075" cy="4076325"/>
            </a:xfrm>
            <a:custGeom>
              <a:rect b="b" l="l" r="r" t="t"/>
              <a:pathLst>
                <a:path extrusionOk="0" h="163053" w="275243">
                  <a:moveTo>
                    <a:pt x="201254" y="0"/>
                  </a:moveTo>
                  <a:cubicBezTo>
                    <a:pt x="198902" y="0"/>
                    <a:pt x="196530" y="193"/>
                    <a:pt x="194136" y="606"/>
                  </a:cubicBezTo>
                  <a:cubicBezTo>
                    <a:pt x="167810" y="5138"/>
                    <a:pt x="136105" y="19221"/>
                    <a:pt x="129298" y="47821"/>
                  </a:cubicBezTo>
                  <a:cubicBezTo>
                    <a:pt x="127330" y="56163"/>
                    <a:pt x="127853" y="64956"/>
                    <a:pt x="125741" y="73262"/>
                  </a:cubicBezTo>
                  <a:cubicBezTo>
                    <a:pt x="120216" y="95037"/>
                    <a:pt x="98206" y="108452"/>
                    <a:pt x="76773" y="115169"/>
                  </a:cubicBezTo>
                  <a:cubicBezTo>
                    <a:pt x="59133" y="120694"/>
                    <a:pt x="40337" y="123457"/>
                    <a:pt x="24304" y="132665"/>
                  </a:cubicBezTo>
                  <a:cubicBezTo>
                    <a:pt x="12820" y="139255"/>
                    <a:pt x="2944" y="150594"/>
                    <a:pt x="1" y="163053"/>
                  </a:cubicBezTo>
                  <a:lnTo>
                    <a:pt x="275242" y="163053"/>
                  </a:lnTo>
                  <a:lnTo>
                    <a:pt x="275242" y="35778"/>
                  </a:lnTo>
                  <a:cubicBezTo>
                    <a:pt x="273220" y="34767"/>
                    <a:pt x="271198" y="33720"/>
                    <a:pt x="269211" y="32655"/>
                  </a:cubicBezTo>
                  <a:cubicBezTo>
                    <a:pt x="248547" y="21457"/>
                    <a:pt x="226060" y="0"/>
                    <a:pt x="201254"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4"/>
            <p:cNvSpPr/>
            <p:nvPr/>
          </p:nvSpPr>
          <p:spPr>
            <a:xfrm>
              <a:off x="238125" y="693075"/>
              <a:ext cx="7137450" cy="4314425"/>
            </a:xfrm>
            <a:custGeom>
              <a:rect b="b" l="l" r="r" t="t"/>
              <a:pathLst>
                <a:path extrusionOk="0" h="172577" w="285498">
                  <a:moveTo>
                    <a:pt x="134633" y="40853"/>
                  </a:moveTo>
                  <a:cubicBezTo>
                    <a:pt x="134641" y="40853"/>
                    <a:pt x="134644" y="40862"/>
                    <a:pt x="134644" y="40880"/>
                  </a:cubicBezTo>
                  <a:lnTo>
                    <a:pt x="134644" y="40880"/>
                  </a:lnTo>
                  <a:cubicBezTo>
                    <a:pt x="134643" y="40866"/>
                    <a:pt x="134640" y="40859"/>
                    <a:pt x="134634" y="40859"/>
                  </a:cubicBezTo>
                  <a:cubicBezTo>
                    <a:pt x="134602" y="40859"/>
                    <a:pt x="134494" y="41022"/>
                    <a:pt x="134262" y="41456"/>
                  </a:cubicBezTo>
                  <a:cubicBezTo>
                    <a:pt x="134492" y="41016"/>
                    <a:pt x="134600" y="40853"/>
                    <a:pt x="134633" y="40853"/>
                  </a:cubicBezTo>
                  <a:close/>
                  <a:moveTo>
                    <a:pt x="42846" y="134659"/>
                  </a:moveTo>
                  <a:lnTo>
                    <a:pt x="40972" y="135394"/>
                  </a:lnTo>
                  <a:lnTo>
                    <a:pt x="40972" y="135394"/>
                  </a:lnTo>
                  <a:cubicBezTo>
                    <a:pt x="41594" y="135144"/>
                    <a:pt x="42219" y="134899"/>
                    <a:pt x="42846" y="134659"/>
                  </a:cubicBezTo>
                  <a:close/>
                  <a:moveTo>
                    <a:pt x="207515" y="9208"/>
                  </a:moveTo>
                  <a:lnTo>
                    <a:pt x="209103" y="9281"/>
                  </a:lnTo>
                  <a:cubicBezTo>
                    <a:pt x="209356" y="9281"/>
                    <a:pt x="209627" y="9281"/>
                    <a:pt x="209898" y="9317"/>
                  </a:cubicBezTo>
                  <a:lnTo>
                    <a:pt x="210674" y="9389"/>
                  </a:lnTo>
                  <a:lnTo>
                    <a:pt x="211469" y="9461"/>
                  </a:lnTo>
                  <a:cubicBezTo>
                    <a:pt x="211740" y="9497"/>
                    <a:pt x="211992" y="9515"/>
                    <a:pt x="212263" y="9570"/>
                  </a:cubicBezTo>
                  <a:lnTo>
                    <a:pt x="213834" y="9804"/>
                  </a:lnTo>
                  <a:cubicBezTo>
                    <a:pt x="215965" y="10165"/>
                    <a:pt x="218077" y="10671"/>
                    <a:pt x="220135" y="11303"/>
                  </a:cubicBezTo>
                  <a:lnTo>
                    <a:pt x="220912" y="11538"/>
                  </a:lnTo>
                  <a:cubicBezTo>
                    <a:pt x="221183" y="11610"/>
                    <a:pt x="221435" y="11718"/>
                    <a:pt x="221688" y="11790"/>
                  </a:cubicBezTo>
                  <a:lnTo>
                    <a:pt x="223241" y="12332"/>
                  </a:lnTo>
                  <a:lnTo>
                    <a:pt x="224776" y="12946"/>
                  </a:lnTo>
                  <a:lnTo>
                    <a:pt x="225534" y="13235"/>
                  </a:lnTo>
                  <a:lnTo>
                    <a:pt x="226311" y="13578"/>
                  </a:lnTo>
                  <a:lnTo>
                    <a:pt x="227845" y="14228"/>
                  </a:lnTo>
                  <a:lnTo>
                    <a:pt x="229362" y="14932"/>
                  </a:lnTo>
                  <a:lnTo>
                    <a:pt x="230120" y="15275"/>
                  </a:lnTo>
                  <a:lnTo>
                    <a:pt x="230879" y="15654"/>
                  </a:lnTo>
                  <a:lnTo>
                    <a:pt x="232395" y="16413"/>
                  </a:lnTo>
                  <a:lnTo>
                    <a:pt x="233894" y="17189"/>
                  </a:lnTo>
                  <a:lnTo>
                    <a:pt x="234652" y="17586"/>
                  </a:lnTo>
                  <a:lnTo>
                    <a:pt x="235393" y="18002"/>
                  </a:lnTo>
                  <a:lnTo>
                    <a:pt x="236873" y="18832"/>
                  </a:lnTo>
                  <a:lnTo>
                    <a:pt x="238354" y="19681"/>
                  </a:lnTo>
                  <a:cubicBezTo>
                    <a:pt x="242308" y="21974"/>
                    <a:pt x="246172" y="24484"/>
                    <a:pt x="250072" y="27047"/>
                  </a:cubicBezTo>
                  <a:cubicBezTo>
                    <a:pt x="253972" y="29629"/>
                    <a:pt x="257836" y="32247"/>
                    <a:pt x="261808" y="34829"/>
                  </a:cubicBezTo>
                  <a:cubicBezTo>
                    <a:pt x="263794" y="36111"/>
                    <a:pt x="265798" y="37375"/>
                    <a:pt x="267857" y="38603"/>
                  </a:cubicBezTo>
                  <a:cubicBezTo>
                    <a:pt x="268362" y="38910"/>
                    <a:pt x="268886" y="39199"/>
                    <a:pt x="269392" y="39506"/>
                  </a:cubicBezTo>
                  <a:cubicBezTo>
                    <a:pt x="269915" y="39813"/>
                    <a:pt x="270421" y="40120"/>
                    <a:pt x="270962" y="40409"/>
                  </a:cubicBezTo>
                  <a:lnTo>
                    <a:pt x="272533" y="41293"/>
                  </a:lnTo>
                  <a:lnTo>
                    <a:pt x="274122" y="42106"/>
                  </a:lnTo>
                  <a:lnTo>
                    <a:pt x="276108" y="43153"/>
                  </a:lnTo>
                  <a:lnTo>
                    <a:pt x="276180" y="43189"/>
                  </a:lnTo>
                  <a:lnTo>
                    <a:pt x="276180" y="43279"/>
                  </a:lnTo>
                  <a:lnTo>
                    <a:pt x="276180" y="48913"/>
                  </a:lnTo>
                  <a:lnTo>
                    <a:pt x="276180" y="62455"/>
                  </a:lnTo>
                  <a:cubicBezTo>
                    <a:pt x="276199" y="71410"/>
                    <a:pt x="276217" y="80203"/>
                    <a:pt x="276217" y="88798"/>
                  </a:cubicBezTo>
                  <a:cubicBezTo>
                    <a:pt x="276253" y="105969"/>
                    <a:pt x="276361" y="122327"/>
                    <a:pt x="276560" y="137404"/>
                  </a:cubicBezTo>
                  <a:cubicBezTo>
                    <a:pt x="276833" y="155442"/>
                    <a:pt x="277336" y="165142"/>
                    <a:pt x="277923" y="168033"/>
                  </a:cubicBezTo>
                  <a:lnTo>
                    <a:pt x="277923" y="168033"/>
                  </a:lnTo>
                  <a:cubicBezTo>
                    <a:pt x="275117" y="167693"/>
                    <a:pt x="270175" y="167365"/>
                    <a:pt x="262458" y="167069"/>
                  </a:cubicBezTo>
                  <a:lnTo>
                    <a:pt x="242344" y="167069"/>
                  </a:lnTo>
                  <a:cubicBezTo>
                    <a:pt x="239708" y="166672"/>
                    <a:pt x="241225" y="166239"/>
                    <a:pt x="242813" y="165823"/>
                  </a:cubicBezTo>
                  <a:lnTo>
                    <a:pt x="112686" y="165264"/>
                  </a:lnTo>
                  <a:cubicBezTo>
                    <a:pt x="85530" y="165210"/>
                    <a:pt x="58591" y="165119"/>
                    <a:pt x="31923" y="164975"/>
                  </a:cubicBezTo>
                  <a:lnTo>
                    <a:pt x="12332" y="164866"/>
                  </a:lnTo>
                  <a:lnTo>
                    <a:pt x="10093" y="164830"/>
                  </a:lnTo>
                  <a:lnTo>
                    <a:pt x="9515" y="164830"/>
                  </a:lnTo>
                  <a:lnTo>
                    <a:pt x="9515" y="164812"/>
                  </a:lnTo>
                  <a:lnTo>
                    <a:pt x="9533" y="164740"/>
                  </a:lnTo>
                  <a:lnTo>
                    <a:pt x="9570" y="164596"/>
                  </a:lnTo>
                  <a:lnTo>
                    <a:pt x="9660" y="164325"/>
                  </a:lnTo>
                  <a:lnTo>
                    <a:pt x="9804" y="163783"/>
                  </a:lnTo>
                  <a:lnTo>
                    <a:pt x="10003" y="163259"/>
                  </a:lnTo>
                  <a:lnTo>
                    <a:pt x="10183" y="162736"/>
                  </a:lnTo>
                  <a:lnTo>
                    <a:pt x="10418" y="162230"/>
                  </a:lnTo>
                  <a:cubicBezTo>
                    <a:pt x="10490" y="162068"/>
                    <a:pt x="10563" y="161905"/>
                    <a:pt x="10635" y="161725"/>
                  </a:cubicBezTo>
                  <a:lnTo>
                    <a:pt x="11140" y="160750"/>
                  </a:lnTo>
                  <a:cubicBezTo>
                    <a:pt x="11303" y="160407"/>
                    <a:pt x="11465" y="160064"/>
                    <a:pt x="11646" y="159721"/>
                  </a:cubicBezTo>
                  <a:lnTo>
                    <a:pt x="12224" y="158709"/>
                  </a:lnTo>
                  <a:cubicBezTo>
                    <a:pt x="12422" y="158384"/>
                    <a:pt x="12603" y="158041"/>
                    <a:pt x="12802" y="157698"/>
                  </a:cubicBezTo>
                  <a:lnTo>
                    <a:pt x="13433" y="156723"/>
                  </a:lnTo>
                  <a:cubicBezTo>
                    <a:pt x="16846" y="151505"/>
                    <a:pt x="21179" y="146955"/>
                    <a:pt x="26235" y="143290"/>
                  </a:cubicBezTo>
                  <a:cubicBezTo>
                    <a:pt x="30506" y="140137"/>
                    <a:pt x="35351" y="137693"/>
                    <a:pt x="40380" y="135634"/>
                  </a:cubicBezTo>
                  <a:lnTo>
                    <a:pt x="40380" y="135634"/>
                  </a:lnTo>
                  <a:lnTo>
                    <a:pt x="38368" y="136501"/>
                  </a:lnTo>
                  <a:cubicBezTo>
                    <a:pt x="38007" y="136663"/>
                    <a:pt x="37628" y="136808"/>
                    <a:pt x="37267" y="136988"/>
                  </a:cubicBezTo>
                  <a:lnTo>
                    <a:pt x="36184" y="137512"/>
                  </a:lnTo>
                  <a:lnTo>
                    <a:pt x="35100" y="138036"/>
                  </a:lnTo>
                  <a:cubicBezTo>
                    <a:pt x="34739" y="138198"/>
                    <a:pt x="34378" y="138379"/>
                    <a:pt x="34035" y="138559"/>
                  </a:cubicBezTo>
                  <a:lnTo>
                    <a:pt x="31923" y="139697"/>
                  </a:lnTo>
                  <a:cubicBezTo>
                    <a:pt x="31561" y="139877"/>
                    <a:pt x="31218" y="140076"/>
                    <a:pt x="30893" y="140275"/>
                  </a:cubicBezTo>
                  <a:lnTo>
                    <a:pt x="29882" y="140889"/>
                  </a:lnTo>
                  <a:cubicBezTo>
                    <a:pt x="29539" y="141069"/>
                    <a:pt x="29214" y="141286"/>
                    <a:pt x="28871" y="141520"/>
                  </a:cubicBezTo>
                  <a:lnTo>
                    <a:pt x="27896" y="142152"/>
                  </a:lnTo>
                  <a:cubicBezTo>
                    <a:pt x="27553" y="142369"/>
                    <a:pt x="27246" y="142604"/>
                    <a:pt x="26921" y="142839"/>
                  </a:cubicBezTo>
                  <a:lnTo>
                    <a:pt x="25964" y="143525"/>
                  </a:lnTo>
                  <a:cubicBezTo>
                    <a:pt x="20927" y="147298"/>
                    <a:pt x="16485" y="151957"/>
                    <a:pt x="13181" y="157265"/>
                  </a:cubicBezTo>
                  <a:lnTo>
                    <a:pt x="12856" y="157753"/>
                  </a:lnTo>
                  <a:cubicBezTo>
                    <a:pt x="12765" y="157915"/>
                    <a:pt x="12675" y="158096"/>
                    <a:pt x="12567" y="158258"/>
                  </a:cubicBezTo>
                  <a:lnTo>
                    <a:pt x="11989" y="159269"/>
                  </a:lnTo>
                  <a:lnTo>
                    <a:pt x="11718" y="159811"/>
                  </a:lnTo>
                  <a:cubicBezTo>
                    <a:pt x="11610" y="159973"/>
                    <a:pt x="11538" y="160154"/>
                    <a:pt x="11447" y="160334"/>
                  </a:cubicBezTo>
                  <a:lnTo>
                    <a:pt x="10942" y="161382"/>
                  </a:lnTo>
                  <a:lnTo>
                    <a:pt x="10707" y="161815"/>
                  </a:lnTo>
                  <a:lnTo>
                    <a:pt x="10599" y="162050"/>
                  </a:lnTo>
                  <a:lnTo>
                    <a:pt x="10400" y="162537"/>
                  </a:lnTo>
                  <a:lnTo>
                    <a:pt x="10292" y="162790"/>
                  </a:lnTo>
                  <a:lnTo>
                    <a:pt x="10201" y="163043"/>
                  </a:lnTo>
                  <a:lnTo>
                    <a:pt x="10021" y="163548"/>
                  </a:lnTo>
                  <a:cubicBezTo>
                    <a:pt x="9949" y="163711"/>
                    <a:pt x="9895" y="163891"/>
                    <a:pt x="9840" y="164054"/>
                  </a:cubicBezTo>
                  <a:lnTo>
                    <a:pt x="9696" y="164578"/>
                  </a:lnTo>
                  <a:lnTo>
                    <a:pt x="9660" y="164722"/>
                  </a:lnTo>
                  <a:lnTo>
                    <a:pt x="9660" y="164740"/>
                  </a:lnTo>
                  <a:lnTo>
                    <a:pt x="9660" y="164758"/>
                  </a:lnTo>
                  <a:lnTo>
                    <a:pt x="10526" y="164758"/>
                  </a:lnTo>
                  <a:lnTo>
                    <a:pt x="12729" y="164740"/>
                  </a:lnTo>
                  <a:lnTo>
                    <a:pt x="32717" y="164848"/>
                  </a:lnTo>
                  <a:lnTo>
                    <a:pt x="112686" y="165228"/>
                  </a:lnTo>
                  <a:lnTo>
                    <a:pt x="244186" y="165408"/>
                  </a:lnTo>
                  <a:cubicBezTo>
                    <a:pt x="245666" y="164921"/>
                    <a:pt x="245269" y="164487"/>
                    <a:pt x="235645" y="164198"/>
                  </a:cubicBezTo>
                  <a:cubicBezTo>
                    <a:pt x="230892" y="163981"/>
                    <a:pt x="221930" y="163918"/>
                    <a:pt x="211145" y="163918"/>
                  </a:cubicBezTo>
                  <a:cubicBezTo>
                    <a:pt x="196079" y="163918"/>
                    <a:pt x="177455" y="164041"/>
                    <a:pt x="161777" y="164041"/>
                  </a:cubicBezTo>
                  <a:cubicBezTo>
                    <a:pt x="157001" y="164041"/>
                    <a:pt x="152499" y="164030"/>
                    <a:pt x="148454" y="164000"/>
                  </a:cubicBezTo>
                  <a:cubicBezTo>
                    <a:pt x="111584" y="163603"/>
                    <a:pt x="73035" y="163440"/>
                    <a:pt x="34468" y="163314"/>
                  </a:cubicBezTo>
                  <a:lnTo>
                    <a:pt x="20024" y="163278"/>
                  </a:lnTo>
                  <a:lnTo>
                    <a:pt x="12802" y="163241"/>
                  </a:lnTo>
                  <a:lnTo>
                    <a:pt x="11736" y="163241"/>
                  </a:lnTo>
                  <a:cubicBezTo>
                    <a:pt x="11808" y="162934"/>
                    <a:pt x="11935" y="162628"/>
                    <a:pt x="12061" y="162339"/>
                  </a:cubicBezTo>
                  <a:lnTo>
                    <a:pt x="12711" y="161039"/>
                  </a:lnTo>
                  <a:cubicBezTo>
                    <a:pt x="12928" y="160551"/>
                    <a:pt x="13217" y="160082"/>
                    <a:pt x="13470" y="159612"/>
                  </a:cubicBezTo>
                  <a:lnTo>
                    <a:pt x="13867" y="158890"/>
                  </a:lnTo>
                  <a:lnTo>
                    <a:pt x="14047" y="158547"/>
                  </a:lnTo>
                  <a:lnTo>
                    <a:pt x="14282" y="158204"/>
                  </a:lnTo>
                  <a:lnTo>
                    <a:pt x="15149" y="156832"/>
                  </a:lnTo>
                  <a:cubicBezTo>
                    <a:pt x="17604" y="153184"/>
                    <a:pt x="20529" y="149880"/>
                    <a:pt x="23852" y="147009"/>
                  </a:cubicBezTo>
                  <a:lnTo>
                    <a:pt x="24484" y="146468"/>
                  </a:lnTo>
                  <a:cubicBezTo>
                    <a:pt x="24682" y="146287"/>
                    <a:pt x="24899" y="146125"/>
                    <a:pt x="25116" y="145962"/>
                  </a:cubicBezTo>
                  <a:lnTo>
                    <a:pt x="26397" y="144933"/>
                  </a:lnTo>
                  <a:lnTo>
                    <a:pt x="27734" y="143958"/>
                  </a:lnTo>
                  <a:cubicBezTo>
                    <a:pt x="27950" y="143795"/>
                    <a:pt x="28185" y="143633"/>
                    <a:pt x="28402" y="143470"/>
                  </a:cubicBezTo>
                  <a:lnTo>
                    <a:pt x="29088" y="143019"/>
                  </a:lnTo>
                  <a:cubicBezTo>
                    <a:pt x="29557" y="142712"/>
                    <a:pt x="29991" y="142405"/>
                    <a:pt x="30460" y="142116"/>
                  </a:cubicBezTo>
                  <a:lnTo>
                    <a:pt x="31868" y="141286"/>
                  </a:lnTo>
                  <a:lnTo>
                    <a:pt x="32211" y="141069"/>
                  </a:lnTo>
                  <a:lnTo>
                    <a:pt x="32573" y="140870"/>
                  </a:lnTo>
                  <a:lnTo>
                    <a:pt x="33313" y="140473"/>
                  </a:lnTo>
                  <a:lnTo>
                    <a:pt x="34793" y="139679"/>
                  </a:lnTo>
                  <a:cubicBezTo>
                    <a:pt x="38802" y="137638"/>
                    <a:pt x="42973" y="135905"/>
                    <a:pt x="47252" y="134461"/>
                  </a:cubicBezTo>
                  <a:cubicBezTo>
                    <a:pt x="55846" y="131536"/>
                    <a:pt x="64838" y="129477"/>
                    <a:pt x="73866" y="127130"/>
                  </a:cubicBezTo>
                  <a:cubicBezTo>
                    <a:pt x="77134" y="126263"/>
                    <a:pt x="80420" y="125361"/>
                    <a:pt x="83724" y="124368"/>
                  </a:cubicBezTo>
                  <a:cubicBezTo>
                    <a:pt x="87065" y="123356"/>
                    <a:pt x="90351" y="122183"/>
                    <a:pt x="93601" y="120865"/>
                  </a:cubicBezTo>
                  <a:cubicBezTo>
                    <a:pt x="96851" y="119565"/>
                    <a:pt x="100047" y="118102"/>
                    <a:pt x="103152" y="116459"/>
                  </a:cubicBezTo>
                  <a:cubicBezTo>
                    <a:pt x="106294" y="114834"/>
                    <a:pt x="109346" y="113011"/>
                    <a:pt x="112271" y="111024"/>
                  </a:cubicBezTo>
                  <a:cubicBezTo>
                    <a:pt x="115250" y="108984"/>
                    <a:pt x="118066" y="106727"/>
                    <a:pt x="120703" y="104290"/>
                  </a:cubicBezTo>
                  <a:cubicBezTo>
                    <a:pt x="123393" y="101816"/>
                    <a:pt x="125848" y="99090"/>
                    <a:pt x="128033" y="96147"/>
                  </a:cubicBezTo>
                  <a:lnTo>
                    <a:pt x="128448" y="95587"/>
                  </a:lnTo>
                  <a:cubicBezTo>
                    <a:pt x="128575" y="95406"/>
                    <a:pt x="128701" y="95208"/>
                    <a:pt x="128846" y="95027"/>
                  </a:cubicBezTo>
                  <a:lnTo>
                    <a:pt x="129640" y="93853"/>
                  </a:lnTo>
                  <a:cubicBezTo>
                    <a:pt x="129893" y="93474"/>
                    <a:pt x="130146" y="93077"/>
                    <a:pt x="130380" y="92680"/>
                  </a:cubicBezTo>
                  <a:cubicBezTo>
                    <a:pt x="130615" y="92283"/>
                    <a:pt x="130886" y="91903"/>
                    <a:pt x="131103" y="91488"/>
                  </a:cubicBezTo>
                  <a:lnTo>
                    <a:pt x="131789" y="90278"/>
                  </a:lnTo>
                  <a:cubicBezTo>
                    <a:pt x="131897" y="90080"/>
                    <a:pt x="132005" y="89881"/>
                    <a:pt x="132132" y="89665"/>
                  </a:cubicBezTo>
                  <a:lnTo>
                    <a:pt x="132439" y="89051"/>
                  </a:lnTo>
                  <a:lnTo>
                    <a:pt x="133071" y="87787"/>
                  </a:lnTo>
                  <a:cubicBezTo>
                    <a:pt x="133269" y="87371"/>
                    <a:pt x="133450" y="86938"/>
                    <a:pt x="133649" y="86505"/>
                  </a:cubicBezTo>
                  <a:cubicBezTo>
                    <a:pt x="134028" y="85656"/>
                    <a:pt x="134371" y="84789"/>
                    <a:pt x="134714" y="83905"/>
                  </a:cubicBezTo>
                  <a:cubicBezTo>
                    <a:pt x="134894" y="83489"/>
                    <a:pt x="135021" y="83038"/>
                    <a:pt x="135183" y="82587"/>
                  </a:cubicBezTo>
                  <a:lnTo>
                    <a:pt x="135635" y="81251"/>
                  </a:lnTo>
                  <a:lnTo>
                    <a:pt x="136014" y="79896"/>
                  </a:lnTo>
                  <a:cubicBezTo>
                    <a:pt x="136140" y="79445"/>
                    <a:pt x="136267" y="78994"/>
                    <a:pt x="136375" y="78542"/>
                  </a:cubicBezTo>
                  <a:cubicBezTo>
                    <a:pt x="136465" y="78091"/>
                    <a:pt x="136574" y="77639"/>
                    <a:pt x="136682" y="77188"/>
                  </a:cubicBezTo>
                  <a:lnTo>
                    <a:pt x="136953" y="75834"/>
                  </a:lnTo>
                  <a:cubicBezTo>
                    <a:pt x="137278" y="74028"/>
                    <a:pt x="137531" y="72241"/>
                    <a:pt x="137729" y="70507"/>
                  </a:cubicBezTo>
                  <a:cubicBezTo>
                    <a:pt x="137910" y="68756"/>
                    <a:pt x="138072" y="67059"/>
                    <a:pt x="138217" y="65380"/>
                  </a:cubicBezTo>
                  <a:cubicBezTo>
                    <a:pt x="138506" y="62039"/>
                    <a:pt x="138776" y="58843"/>
                    <a:pt x="139318" y="55828"/>
                  </a:cubicBezTo>
                  <a:cubicBezTo>
                    <a:pt x="140365" y="49906"/>
                    <a:pt x="142694" y="44254"/>
                    <a:pt x="146107" y="39307"/>
                  </a:cubicBezTo>
                  <a:cubicBezTo>
                    <a:pt x="149538" y="34306"/>
                    <a:pt x="154015" y="29954"/>
                    <a:pt x="159053" y="26271"/>
                  </a:cubicBezTo>
                  <a:cubicBezTo>
                    <a:pt x="161599" y="24411"/>
                    <a:pt x="164271" y="22714"/>
                    <a:pt x="167034" y="21197"/>
                  </a:cubicBezTo>
                  <a:cubicBezTo>
                    <a:pt x="169814" y="19663"/>
                    <a:pt x="172703" y="18272"/>
                    <a:pt x="175628" y="17027"/>
                  </a:cubicBezTo>
                  <a:cubicBezTo>
                    <a:pt x="176134" y="16810"/>
                    <a:pt x="176639" y="16593"/>
                    <a:pt x="177163" y="16395"/>
                  </a:cubicBezTo>
                  <a:lnTo>
                    <a:pt x="178698" y="15781"/>
                  </a:lnTo>
                  <a:lnTo>
                    <a:pt x="180250" y="15185"/>
                  </a:lnTo>
                  <a:lnTo>
                    <a:pt x="181027" y="14896"/>
                  </a:lnTo>
                  <a:lnTo>
                    <a:pt x="181803" y="14643"/>
                  </a:lnTo>
                  <a:lnTo>
                    <a:pt x="183374" y="14101"/>
                  </a:lnTo>
                  <a:cubicBezTo>
                    <a:pt x="183898" y="13921"/>
                    <a:pt x="184439" y="13758"/>
                    <a:pt x="184963" y="13578"/>
                  </a:cubicBezTo>
                  <a:cubicBezTo>
                    <a:pt x="186028" y="13235"/>
                    <a:pt x="187093" y="12928"/>
                    <a:pt x="188177" y="12603"/>
                  </a:cubicBezTo>
                  <a:cubicBezTo>
                    <a:pt x="190325" y="12007"/>
                    <a:pt x="192492" y="11429"/>
                    <a:pt x="194695" y="10942"/>
                  </a:cubicBezTo>
                  <a:cubicBezTo>
                    <a:pt x="195796" y="10689"/>
                    <a:pt x="196898" y="10454"/>
                    <a:pt x="197999" y="10238"/>
                  </a:cubicBezTo>
                  <a:cubicBezTo>
                    <a:pt x="198559" y="10129"/>
                    <a:pt x="199101" y="10021"/>
                    <a:pt x="199660" y="9913"/>
                  </a:cubicBezTo>
                  <a:lnTo>
                    <a:pt x="200491" y="9768"/>
                  </a:lnTo>
                  <a:cubicBezTo>
                    <a:pt x="200762" y="9714"/>
                    <a:pt x="201014" y="9696"/>
                    <a:pt x="201267" y="9660"/>
                  </a:cubicBezTo>
                  <a:lnTo>
                    <a:pt x="202820" y="9425"/>
                  </a:lnTo>
                  <a:lnTo>
                    <a:pt x="204373" y="9299"/>
                  </a:lnTo>
                  <a:lnTo>
                    <a:pt x="205149" y="9245"/>
                  </a:lnTo>
                  <a:lnTo>
                    <a:pt x="205944" y="9226"/>
                  </a:lnTo>
                  <a:cubicBezTo>
                    <a:pt x="206467" y="9226"/>
                    <a:pt x="206991" y="9208"/>
                    <a:pt x="207515" y="9208"/>
                  </a:cubicBezTo>
                  <a:close/>
                  <a:moveTo>
                    <a:pt x="207641" y="0"/>
                  </a:moveTo>
                  <a:cubicBezTo>
                    <a:pt x="206973" y="0"/>
                    <a:pt x="206305" y="18"/>
                    <a:pt x="205637" y="18"/>
                  </a:cubicBezTo>
                  <a:cubicBezTo>
                    <a:pt x="205312" y="36"/>
                    <a:pt x="204969" y="18"/>
                    <a:pt x="204626" y="54"/>
                  </a:cubicBezTo>
                  <a:lnTo>
                    <a:pt x="203633" y="126"/>
                  </a:lnTo>
                  <a:lnTo>
                    <a:pt x="202639" y="199"/>
                  </a:lnTo>
                  <a:cubicBezTo>
                    <a:pt x="202296" y="235"/>
                    <a:pt x="201971" y="235"/>
                    <a:pt x="201646" y="289"/>
                  </a:cubicBezTo>
                  <a:cubicBezTo>
                    <a:pt x="200328" y="488"/>
                    <a:pt x="198956" y="650"/>
                    <a:pt x="197764" y="903"/>
                  </a:cubicBezTo>
                  <a:cubicBezTo>
                    <a:pt x="196537" y="1119"/>
                    <a:pt x="195327" y="1372"/>
                    <a:pt x="194099" y="1625"/>
                  </a:cubicBezTo>
                  <a:cubicBezTo>
                    <a:pt x="193485" y="1751"/>
                    <a:pt x="192889" y="1896"/>
                    <a:pt x="192275" y="2022"/>
                  </a:cubicBezTo>
                  <a:cubicBezTo>
                    <a:pt x="191662" y="2167"/>
                    <a:pt x="191066" y="2293"/>
                    <a:pt x="190452" y="2456"/>
                  </a:cubicBezTo>
                  <a:lnTo>
                    <a:pt x="188646" y="2907"/>
                  </a:lnTo>
                  <a:lnTo>
                    <a:pt x="186841" y="3394"/>
                  </a:lnTo>
                  <a:lnTo>
                    <a:pt x="185938" y="3629"/>
                  </a:lnTo>
                  <a:lnTo>
                    <a:pt x="185035" y="3900"/>
                  </a:lnTo>
                  <a:lnTo>
                    <a:pt x="183248" y="4424"/>
                  </a:lnTo>
                  <a:lnTo>
                    <a:pt x="181460" y="4983"/>
                  </a:lnTo>
                  <a:lnTo>
                    <a:pt x="180575" y="5272"/>
                  </a:lnTo>
                  <a:lnTo>
                    <a:pt x="179691" y="5579"/>
                  </a:lnTo>
                  <a:lnTo>
                    <a:pt x="177921" y="6175"/>
                  </a:lnTo>
                  <a:lnTo>
                    <a:pt x="176170" y="6825"/>
                  </a:lnTo>
                  <a:lnTo>
                    <a:pt x="175285" y="7150"/>
                  </a:lnTo>
                  <a:lnTo>
                    <a:pt x="174418" y="7493"/>
                  </a:lnTo>
                  <a:lnTo>
                    <a:pt x="172685" y="8197"/>
                  </a:lnTo>
                  <a:lnTo>
                    <a:pt x="170952" y="8938"/>
                  </a:lnTo>
                  <a:lnTo>
                    <a:pt x="170085" y="9299"/>
                  </a:lnTo>
                  <a:lnTo>
                    <a:pt x="169236" y="9696"/>
                  </a:lnTo>
                  <a:lnTo>
                    <a:pt x="167521" y="10472"/>
                  </a:lnTo>
                  <a:lnTo>
                    <a:pt x="165842" y="11303"/>
                  </a:lnTo>
                  <a:lnTo>
                    <a:pt x="164993" y="11718"/>
                  </a:lnTo>
                  <a:lnTo>
                    <a:pt x="164163" y="12170"/>
                  </a:lnTo>
                  <a:lnTo>
                    <a:pt x="162502" y="13072"/>
                  </a:lnTo>
                  <a:lnTo>
                    <a:pt x="160859" y="13993"/>
                  </a:lnTo>
                  <a:lnTo>
                    <a:pt x="160028" y="14463"/>
                  </a:lnTo>
                  <a:lnTo>
                    <a:pt x="159234" y="14950"/>
                  </a:lnTo>
                  <a:lnTo>
                    <a:pt x="157608" y="15943"/>
                  </a:lnTo>
                  <a:lnTo>
                    <a:pt x="156038" y="16990"/>
                  </a:lnTo>
                  <a:lnTo>
                    <a:pt x="155243" y="17514"/>
                  </a:lnTo>
                  <a:lnTo>
                    <a:pt x="154467" y="18074"/>
                  </a:lnTo>
                  <a:lnTo>
                    <a:pt x="152914" y="19175"/>
                  </a:lnTo>
                  <a:lnTo>
                    <a:pt x="151397" y="20331"/>
                  </a:lnTo>
                  <a:cubicBezTo>
                    <a:pt x="151145" y="20529"/>
                    <a:pt x="150892" y="20728"/>
                    <a:pt x="150657" y="20927"/>
                  </a:cubicBezTo>
                  <a:lnTo>
                    <a:pt x="149917" y="21540"/>
                  </a:lnTo>
                  <a:cubicBezTo>
                    <a:pt x="147931" y="23165"/>
                    <a:pt x="146053" y="24899"/>
                    <a:pt x="144265" y="26759"/>
                  </a:cubicBezTo>
                  <a:cubicBezTo>
                    <a:pt x="143399" y="27697"/>
                    <a:pt x="142514" y="28618"/>
                    <a:pt x="141701" y="29629"/>
                  </a:cubicBezTo>
                  <a:lnTo>
                    <a:pt x="141069" y="30370"/>
                  </a:lnTo>
                  <a:lnTo>
                    <a:pt x="140762" y="30749"/>
                  </a:lnTo>
                  <a:lnTo>
                    <a:pt x="140474" y="31128"/>
                  </a:lnTo>
                  <a:lnTo>
                    <a:pt x="139282" y="32681"/>
                  </a:lnTo>
                  <a:cubicBezTo>
                    <a:pt x="137747" y="34775"/>
                    <a:pt x="136375" y="36996"/>
                    <a:pt x="135147" y="39307"/>
                  </a:cubicBezTo>
                  <a:lnTo>
                    <a:pt x="134696" y="40156"/>
                  </a:lnTo>
                  <a:cubicBezTo>
                    <a:pt x="134551" y="40445"/>
                    <a:pt x="134425" y="40752"/>
                    <a:pt x="134280" y="41041"/>
                  </a:cubicBezTo>
                  <a:lnTo>
                    <a:pt x="133450" y="42828"/>
                  </a:lnTo>
                  <a:cubicBezTo>
                    <a:pt x="133197" y="43424"/>
                    <a:pt x="132962" y="44038"/>
                    <a:pt x="132728" y="44634"/>
                  </a:cubicBezTo>
                  <a:lnTo>
                    <a:pt x="132367" y="45536"/>
                  </a:lnTo>
                  <a:cubicBezTo>
                    <a:pt x="132258" y="45843"/>
                    <a:pt x="132150" y="46150"/>
                    <a:pt x="132042" y="46475"/>
                  </a:cubicBezTo>
                  <a:lnTo>
                    <a:pt x="131428" y="48335"/>
                  </a:lnTo>
                  <a:cubicBezTo>
                    <a:pt x="131247" y="48949"/>
                    <a:pt x="131085" y="49581"/>
                    <a:pt x="130922" y="50213"/>
                  </a:cubicBezTo>
                  <a:lnTo>
                    <a:pt x="130669" y="51152"/>
                  </a:lnTo>
                  <a:cubicBezTo>
                    <a:pt x="130579" y="51477"/>
                    <a:pt x="130507" y="51802"/>
                    <a:pt x="130435" y="52109"/>
                  </a:cubicBezTo>
                  <a:lnTo>
                    <a:pt x="130236" y="53066"/>
                  </a:lnTo>
                  <a:lnTo>
                    <a:pt x="130055" y="54023"/>
                  </a:lnTo>
                  <a:cubicBezTo>
                    <a:pt x="129604" y="56550"/>
                    <a:pt x="129297" y="59042"/>
                    <a:pt x="129080" y="61462"/>
                  </a:cubicBezTo>
                  <a:cubicBezTo>
                    <a:pt x="128629" y="66319"/>
                    <a:pt x="128340" y="70905"/>
                    <a:pt x="127455" y="75112"/>
                  </a:cubicBezTo>
                  <a:cubicBezTo>
                    <a:pt x="126571" y="79301"/>
                    <a:pt x="125000" y="83291"/>
                    <a:pt x="122833" y="86956"/>
                  </a:cubicBezTo>
                  <a:cubicBezTo>
                    <a:pt x="120576" y="90676"/>
                    <a:pt x="117832" y="94052"/>
                    <a:pt x="114672" y="97031"/>
                  </a:cubicBezTo>
                  <a:cubicBezTo>
                    <a:pt x="113065" y="98548"/>
                    <a:pt x="111386" y="99992"/>
                    <a:pt x="109616" y="101328"/>
                  </a:cubicBezTo>
                  <a:cubicBezTo>
                    <a:pt x="109183" y="101653"/>
                    <a:pt x="108732" y="101997"/>
                    <a:pt x="108280" y="102322"/>
                  </a:cubicBezTo>
                  <a:lnTo>
                    <a:pt x="106926" y="103297"/>
                  </a:lnTo>
                  <a:lnTo>
                    <a:pt x="105536" y="104217"/>
                  </a:lnTo>
                  <a:cubicBezTo>
                    <a:pt x="105084" y="104542"/>
                    <a:pt x="104597" y="104831"/>
                    <a:pt x="104127" y="105120"/>
                  </a:cubicBezTo>
                  <a:cubicBezTo>
                    <a:pt x="102232" y="106312"/>
                    <a:pt x="100282" y="107449"/>
                    <a:pt x="98277" y="108479"/>
                  </a:cubicBezTo>
                  <a:cubicBezTo>
                    <a:pt x="96255" y="109526"/>
                    <a:pt x="94215" y="110483"/>
                    <a:pt x="92138" y="111404"/>
                  </a:cubicBezTo>
                  <a:cubicBezTo>
                    <a:pt x="90062" y="112306"/>
                    <a:pt x="87949" y="113137"/>
                    <a:pt x="85801" y="113913"/>
                  </a:cubicBezTo>
                  <a:lnTo>
                    <a:pt x="85006" y="114202"/>
                  </a:lnTo>
                  <a:lnTo>
                    <a:pt x="84194" y="114491"/>
                  </a:lnTo>
                  <a:cubicBezTo>
                    <a:pt x="83652" y="114672"/>
                    <a:pt x="83111" y="114852"/>
                    <a:pt x="82569" y="115033"/>
                  </a:cubicBezTo>
                  <a:lnTo>
                    <a:pt x="80944" y="115556"/>
                  </a:lnTo>
                  <a:lnTo>
                    <a:pt x="79283" y="116062"/>
                  </a:lnTo>
                  <a:cubicBezTo>
                    <a:pt x="74859" y="117398"/>
                    <a:pt x="70327" y="118590"/>
                    <a:pt x="65759" y="119781"/>
                  </a:cubicBezTo>
                  <a:cubicBezTo>
                    <a:pt x="61191" y="120991"/>
                    <a:pt x="56569" y="122183"/>
                    <a:pt x="51928" y="123555"/>
                  </a:cubicBezTo>
                  <a:cubicBezTo>
                    <a:pt x="47234" y="124909"/>
                    <a:pt x="42612" y="126516"/>
                    <a:pt x="38098" y="128358"/>
                  </a:cubicBezTo>
                  <a:cubicBezTo>
                    <a:pt x="37520" y="128575"/>
                    <a:pt x="36960" y="128845"/>
                    <a:pt x="36382" y="129098"/>
                  </a:cubicBezTo>
                  <a:lnTo>
                    <a:pt x="34685" y="129838"/>
                  </a:lnTo>
                  <a:lnTo>
                    <a:pt x="34270" y="130037"/>
                  </a:lnTo>
                  <a:lnTo>
                    <a:pt x="33836" y="130236"/>
                  </a:lnTo>
                  <a:lnTo>
                    <a:pt x="33006" y="130651"/>
                  </a:lnTo>
                  <a:lnTo>
                    <a:pt x="31327" y="131463"/>
                  </a:lnTo>
                  <a:cubicBezTo>
                    <a:pt x="31038" y="131608"/>
                    <a:pt x="30767" y="131752"/>
                    <a:pt x="30496" y="131897"/>
                  </a:cubicBezTo>
                  <a:lnTo>
                    <a:pt x="29666" y="132348"/>
                  </a:lnTo>
                  <a:lnTo>
                    <a:pt x="28022" y="133251"/>
                  </a:lnTo>
                  <a:cubicBezTo>
                    <a:pt x="27481" y="133558"/>
                    <a:pt x="26921" y="133901"/>
                    <a:pt x="26379" y="134226"/>
                  </a:cubicBezTo>
                  <a:lnTo>
                    <a:pt x="25567" y="134732"/>
                  </a:lnTo>
                  <a:cubicBezTo>
                    <a:pt x="25296" y="134894"/>
                    <a:pt x="25025" y="135093"/>
                    <a:pt x="24754" y="135255"/>
                  </a:cubicBezTo>
                  <a:lnTo>
                    <a:pt x="23184" y="136338"/>
                  </a:lnTo>
                  <a:lnTo>
                    <a:pt x="21631" y="137458"/>
                  </a:lnTo>
                  <a:cubicBezTo>
                    <a:pt x="21125" y="137819"/>
                    <a:pt x="20620" y="138234"/>
                    <a:pt x="20132" y="138632"/>
                  </a:cubicBezTo>
                  <a:lnTo>
                    <a:pt x="19392" y="139227"/>
                  </a:lnTo>
                  <a:cubicBezTo>
                    <a:pt x="19139" y="139426"/>
                    <a:pt x="18868" y="139625"/>
                    <a:pt x="18652" y="139841"/>
                  </a:cubicBezTo>
                  <a:lnTo>
                    <a:pt x="17207" y="141123"/>
                  </a:lnTo>
                  <a:lnTo>
                    <a:pt x="16864" y="141430"/>
                  </a:lnTo>
                  <a:lnTo>
                    <a:pt x="16503" y="141773"/>
                  </a:lnTo>
                  <a:lnTo>
                    <a:pt x="15817" y="142423"/>
                  </a:lnTo>
                  <a:cubicBezTo>
                    <a:pt x="14878" y="143290"/>
                    <a:pt x="14029" y="144229"/>
                    <a:pt x="13145" y="145168"/>
                  </a:cubicBezTo>
                  <a:cubicBezTo>
                    <a:pt x="9714" y="148977"/>
                    <a:pt x="6699" y="153202"/>
                    <a:pt x="4460" y="157951"/>
                  </a:cubicBezTo>
                  <a:lnTo>
                    <a:pt x="4243" y="158403"/>
                  </a:lnTo>
                  <a:lnTo>
                    <a:pt x="4135" y="158637"/>
                  </a:lnTo>
                  <a:cubicBezTo>
                    <a:pt x="4081" y="158746"/>
                    <a:pt x="4044" y="158818"/>
                    <a:pt x="3990" y="158944"/>
                  </a:cubicBezTo>
                  <a:cubicBezTo>
                    <a:pt x="3774" y="159468"/>
                    <a:pt x="3593" y="159973"/>
                    <a:pt x="3394" y="160497"/>
                  </a:cubicBezTo>
                  <a:lnTo>
                    <a:pt x="2799" y="162032"/>
                  </a:lnTo>
                  <a:lnTo>
                    <a:pt x="2510" y="162808"/>
                  </a:lnTo>
                  <a:cubicBezTo>
                    <a:pt x="2401" y="163061"/>
                    <a:pt x="2311" y="163314"/>
                    <a:pt x="2239" y="163566"/>
                  </a:cubicBezTo>
                  <a:lnTo>
                    <a:pt x="1372" y="166618"/>
                  </a:lnTo>
                  <a:lnTo>
                    <a:pt x="1156" y="167376"/>
                  </a:lnTo>
                  <a:lnTo>
                    <a:pt x="939" y="168153"/>
                  </a:lnTo>
                  <a:lnTo>
                    <a:pt x="524" y="169705"/>
                  </a:lnTo>
                  <a:lnTo>
                    <a:pt x="90" y="171276"/>
                  </a:lnTo>
                  <a:lnTo>
                    <a:pt x="36" y="171457"/>
                  </a:lnTo>
                  <a:cubicBezTo>
                    <a:pt x="36" y="171529"/>
                    <a:pt x="0" y="171601"/>
                    <a:pt x="0" y="171637"/>
                  </a:cubicBezTo>
                  <a:lnTo>
                    <a:pt x="397" y="171673"/>
                  </a:lnTo>
                  <a:lnTo>
                    <a:pt x="1156" y="171710"/>
                  </a:lnTo>
                  <a:lnTo>
                    <a:pt x="4261" y="171908"/>
                  </a:lnTo>
                  <a:lnTo>
                    <a:pt x="5814" y="171998"/>
                  </a:lnTo>
                  <a:cubicBezTo>
                    <a:pt x="6049" y="172016"/>
                    <a:pt x="6356" y="172016"/>
                    <a:pt x="6626" y="172016"/>
                  </a:cubicBezTo>
                  <a:lnTo>
                    <a:pt x="10833" y="172016"/>
                  </a:lnTo>
                  <a:lnTo>
                    <a:pt x="40210" y="172053"/>
                  </a:lnTo>
                  <a:lnTo>
                    <a:pt x="97501" y="172107"/>
                  </a:lnTo>
                  <a:lnTo>
                    <a:pt x="24375" y="171836"/>
                  </a:lnTo>
                  <a:lnTo>
                    <a:pt x="15347" y="171818"/>
                  </a:lnTo>
                  <a:lnTo>
                    <a:pt x="9263" y="171800"/>
                  </a:lnTo>
                  <a:lnTo>
                    <a:pt x="6139" y="171800"/>
                  </a:lnTo>
                  <a:lnTo>
                    <a:pt x="5164" y="171746"/>
                  </a:lnTo>
                  <a:lnTo>
                    <a:pt x="1300" y="171529"/>
                  </a:lnTo>
                  <a:lnTo>
                    <a:pt x="343" y="171475"/>
                  </a:lnTo>
                  <a:lnTo>
                    <a:pt x="217" y="171475"/>
                  </a:lnTo>
                  <a:cubicBezTo>
                    <a:pt x="163" y="171475"/>
                    <a:pt x="217" y="171403"/>
                    <a:pt x="217" y="171366"/>
                  </a:cubicBezTo>
                  <a:lnTo>
                    <a:pt x="289" y="171132"/>
                  </a:lnTo>
                  <a:lnTo>
                    <a:pt x="415" y="170644"/>
                  </a:lnTo>
                  <a:lnTo>
                    <a:pt x="957" y="168712"/>
                  </a:lnTo>
                  <a:cubicBezTo>
                    <a:pt x="1300" y="167394"/>
                    <a:pt x="1661" y="166148"/>
                    <a:pt x="2022" y="164885"/>
                  </a:cubicBezTo>
                  <a:lnTo>
                    <a:pt x="2293" y="163946"/>
                  </a:lnTo>
                  <a:lnTo>
                    <a:pt x="2438" y="163476"/>
                  </a:lnTo>
                  <a:cubicBezTo>
                    <a:pt x="2456" y="163404"/>
                    <a:pt x="2474" y="163332"/>
                    <a:pt x="2510" y="163241"/>
                  </a:cubicBezTo>
                  <a:lnTo>
                    <a:pt x="2600" y="163007"/>
                  </a:lnTo>
                  <a:lnTo>
                    <a:pt x="3340" y="161093"/>
                  </a:lnTo>
                  <a:lnTo>
                    <a:pt x="4063" y="159179"/>
                  </a:lnTo>
                  <a:cubicBezTo>
                    <a:pt x="4099" y="159107"/>
                    <a:pt x="4135" y="159016"/>
                    <a:pt x="4171" y="158944"/>
                  </a:cubicBezTo>
                  <a:lnTo>
                    <a:pt x="4261" y="158764"/>
                  </a:lnTo>
                  <a:lnTo>
                    <a:pt x="4406" y="158457"/>
                  </a:lnTo>
                  <a:lnTo>
                    <a:pt x="4676" y="157897"/>
                  </a:lnTo>
                  <a:cubicBezTo>
                    <a:pt x="6121" y="154954"/>
                    <a:pt x="7818" y="152155"/>
                    <a:pt x="9786" y="149537"/>
                  </a:cubicBezTo>
                  <a:cubicBezTo>
                    <a:pt x="11718" y="146955"/>
                    <a:pt x="13885" y="144536"/>
                    <a:pt x="16214" y="142315"/>
                  </a:cubicBezTo>
                  <a:cubicBezTo>
                    <a:pt x="18543" y="140094"/>
                    <a:pt x="21053" y="138072"/>
                    <a:pt x="23689" y="136230"/>
                  </a:cubicBezTo>
                  <a:cubicBezTo>
                    <a:pt x="24357" y="135797"/>
                    <a:pt x="25025" y="135345"/>
                    <a:pt x="25693" y="134912"/>
                  </a:cubicBezTo>
                  <a:lnTo>
                    <a:pt x="27770" y="133648"/>
                  </a:lnTo>
                  <a:cubicBezTo>
                    <a:pt x="28456" y="133269"/>
                    <a:pt x="29142" y="132908"/>
                    <a:pt x="29846" y="132529"/>
                  </a:cubicBezTo>
                  <a:lnTo>
                    <a:pt x="30875" y="131969"/>
                  </a:lnTo>
                  <a:cubicBezTo>
                    <a:pt x="31236" y="131770"/>
                    <a:pt x="31579" y="131608"/>
                    <a:pt x="31941" y="131445"/>
                  </a:cubicBezTo>
                  <a:lnTo>
                    <a:pt x="34053" y="130398"/>
                  </a:lnTo>
                  <a:cubicBezTo>
                    <a:pt x="34757" y="130073"/>
                    <a:pt x="35480" y="129766"/>
                    <a:pt x="36202" y="129441"/>
                  </a:cubicBezTo>
                  <a:cubicBezTo>
                    <a:pt x="37628" y="128791"/>
                    <a:pt x="39073" y="128250"/>
                    <a:pt x="40517" y="127672"/>
                  </a:cubicBezTo>
                  <a:cubicBezTo>
                    <a:pt x="40878" y="127527"/>
                    <a:pt x="41239" y="127383"/>
                    <a:pt x="41600" y="127256"/>
                  </a:cubicBezTo>
                  <a:lnTo>
                    <a:pt x="42684" y="126859"/>
                  </a:lnTo>
                  <a:lnTo>
                    <a:pt x="43785" y="126462"/>
                  </a:lnTo>
                  <a:lnTo>
                    <a:pt x="44327" y="126263"/>
                  </a:lnTo>
                  <a:lnTo>
                    <a:pt x="44887" y="126083"/>
                  </a:lnTo>
                  <a:cubicBezTo>
                    <a:pt x="46331" y="125595"/>
                    <a:pt x="47794" y="125090"/>
                    <a:pt x="49256" y="124656"/>
                  </a:cubicBezTo>
                  <a:cubicBezTo>
                    <a:pt x="52181" y="123736"/>
                    <a:pt x="55106" y="122923"/>
                    <a:pt x="58031" y="122129"/>
                  </a:cubicBezTo>
                  <a:cubicBezTo>
                    <a:pt x="63863" y="120558"/>
                    <a:pt x="69677" y="119113"/>
                    <a:pt x="75365" y="117524"/>
                  </a:cubicBezTo>
                  <a:cubicBezTo>
                    <a:pt x="76773" y="117127"/>
                    <a:pt x="78181" y="116712"/>
                    <a:pt x="79590" y="116279"/>
                  </a:cubicBezTo>
                  <a:cubicBezTo>
                    <a:pt x="81016" y="115863"/>
                    <a:pt x="82388" y="115430"/>
                    <a:pt x="83761" y="114961"/>
                  </a:cubicBezTo>
                  <a:cubicBezTo>
                    <a:pt x="86505" y="114040"/>
                    <a:pt x="89213" y="113011"/>
                    <a:pt x="91868" y="111855"/>
                  </a:cubicBezTo>
                  <a:cubicBezTo>
                    <a:pt x="97176" y="109616"/>
                    <a:pt x="102250" y="106854"/>
                    <a:pt x="107016" y="103640"/>
                  </a:cubicBezTo>
                  <a:cubicBezTo>
                    <a:pt x="111711" y="100408"/>
                    <a:pt x="116008" y="96616"/>
                    <a:pt x="119511" y="92283"/>
                  </a:cubicBezTo>
                  <a:cubicBezTo>
                    <a:pt x="121262" y="90134"/>
                    <a:pt x="122815" y="87805"/>
                    <a:pt x="124115" y="85367"/>
                  </a:cubicBezTo>
                  <a:cubicBezTo>
                    <a:pt x="125397" y="82930"/>
                    <a:pt x="126426" y="80366"/>
                    <a:pt x="127167" y="77712"/>
                  </a:cubicBezTo>
                  <a:cubicBezTo>
                    <a:pt x="127925" y="75076"/>
                    <a:pt x="128358" y="72295"/>
                    <a:pt x="128683" y="69370"/>
                  </a:cubicBezTo>
                  <a:cubicBezTo>
                    <a:pt x="129008" y="66445"/>
                    <a:pt x="129207" y="63412"/>
                    <a:pt x="129532" y="60252"/>
                  </a:cubicBezTo>
                  <a:cubicBezTo>
                    <a:pt x="129694" y="58663"/>
                    <a:pt x="129875" y="57074"/>
                    <a:pt x="130146" y="55449"/>
                  </a:cubicBezTo>
                  <a:cubicBezTo>
                    <a:pt x="130200" y="55052"/>
                    <a:pt x="130272" y="54637"/>
                    <a:pt x="130344" y="54239"/>
                  </a:cubicBezTo>
                  <a:lnTo>
                    <a:pt x="130579" y="53011"/>
                  </a:lnTo>
                  <a:cubicBezTo>
                    <a:pt x="130760" y="52199"/>
                    <a:pt x="130922" y="51368"/>
                    <a:pt x="131139" y="50556"/>
                  </a:cubicBezTo>
                  <a:lnTo>
                    <a:pt x="131482" y="49382"/>
                  </a:lnTo>
                  <a:cubicBezTo>
                    <a:pt x="131590" y="48967"/>
                    <a:pt x="131680" y="48570"/>
                    <a:pt x="131825" y="48173"/>
                  </a:cubicBezTo>
                  <a:lnTo>
                    <a:pt x="132619" y="45771"/>
                  </a:lnTo>
                  <a:lnTo>
                    <a:pt x="133540" y="43424"/>
                  </a:lnTo>
                  <a:cubicBezTo>
                    <a:pt x="133685" y="43027"/>
                    <a:pt x="133883" y="42648"/>
                    <a:pt x="134046" y="42268"/>
                  </a:cubicBezTo>
                  <a:lnTo>
                    <a:pt x="134587" y="41113"/>
                  </a:lnTo>
                  <a:lnTo>
                    <a:pt x="134587" y="41113"/>
                  </a:lnTo>
                  <a:cubicBezTo>
                    <a:pt x="134450" y="41577"/>
                    <a:pt x="134116" y="42502"/>
                    <a:pt x="134207" y="42502"/>
                  </a:cubicBezTo>
                  <a:cubicBezTo>
                    <a:pt x="134272" y="42502"/>
                    <a:pt x="134552" y="42032"/>
                    <a:pt x="135274" y="40589"/>
                  </a:cubicBezTo>
                  <a:lnTo>
                    <a:pt x="135274" y="40589"/>
                  </a:lnTo>
                  <a:cubicBezTo>
                    <a:pt x="133793" y="43641"/>
                    <a:pt x="132619" y="46836"/>
                    <a:pt x="131771" y="50123"/>
                  </a:cubicBezTo>
                  <a:lnTo>
                    <a:pt x="131446" y="51350"/>
                  </a:lnTo>
                  <a:cubicBezTo>
                    <a:pt x="131337" y="51748"/>
                    <a:pt x="131265" y="52163"/>
                    <a:pt x="131175" y="52578"/>
                  </a:cubicBezTo>
                  <a:lnTo>
                    <a:pt x="131049" y="53210"/>
                  </a:lnTo>
                  <a:lnTo>
                    <a:pt x="130940" y="53824"/>
                  </a:lnTo>
                  <a:cubicBezTo>
                    <a:pt x="130868" y="54221"/>
                    <a:pt x="130778" y="54637"/>
                    <a:pt x="130724" y="55052"/>
                  </a:cubicBezTo>
                  <a:cubicBezTo>
                    <a:pt x="130471" y="56695"/>
                    <a:pt x="130272" y="58302"/>
                    <a:pt x="130110" y="59909"/>
                  </a:cubicBezTo>
                  <a:cubicBezTo>
                    <a:pt x="129785" y="63105"/>
                    <a:pt x="129586" y="66210"/>
                    <a:pt x="129279" y="69189"/>
                  </a:cubicBezTo>
                  <a:cubicBezTo>
                    <a:pt x="129117" y="70688"/>
                    <a:pt x="128936" y="72169"/>
                    <a:pt x="128701" y="73595"/>
                  </a:cubicBezTo>
                  <a:cubicBezTo>
                    <a:pt x="128467" y="75021"/>
                    <a:pt x="128160" y="76412"/>
                    <a:pt x="127780" y="77802"/>
                  </a:cubicBezTo>
                  <a:cubicBezTo>
                    <a:pt x="127022" y="80528"/>
                    <a:pt x="125993" y="83183"/>
                    <a:pt x="124657" y="85692"/>
                  </a:cubicBezTo>
                  <a:cubicBezTo>
                    <a:pt x="123321" y="88220"/>
                    <a:pt x="121732" y="90621"/>
                    <a:pt x="119926" y="92824"/>
                  </a:cubicBezTo>
                  <a:cubicBezTo>
                    <a:pt x="118103" y="95081"/>
                    <a:pt x="116098" y="97158"/>
                    <a:pt x="113932" y="99090"/>
                  </a:cubicBezTo>
                  <a:cubicBezTo>
                    <a:pt x="111747" y="101022"/>
                    <a:pt x="109436" y="102809"/>
                    <a:pt x="107016" y="104434"/>
                  </a:cubicBezTo>
                  <a:cubicBezTo>
                    <a:pt x="102123" y="107720"/>
                    <a:pt x="96905" y="110501"/>
                    <a:pt x="91470" y="112758"/>
                  </a:cubicBezTo>
                  <a:cubicBezTo>
                    <a:pt x="88744" y="113913"/>
                    <a:pt x="85963" y="114942"/>
                    <a:pt x="83147" y="115863"/>
                  </a:cubicBezTo>
                  <a:cubicBezTo>
                    <a:pt x="80348" y="116766"/>
                    <a:pt x="77441" y="117597"/>
                    <a:pt x="74552" y="118409"/>
                  </a:cubicBezTo>
                  <a:cubicBezTo>
                    <a:pt x="68738" y="119998"/>
                    <a:pt x="62834" y="121424"/>
                    <a:pt x="56894" y="123049"/>
                  </a:cubicBezTo>
                  <a:lnTo>
                    <a:pt x="54673" y="123663"/>
                  </a:lnTo>
                  <a:lnTo>
                    <a:pt x="52452" y="124295"/>
                  </a:lnTo>
                  <a:lnTo>
                    <a:pt x="51332" y="124620"/>
                  </a:lnTo>
                  <a:lnTo>
                    <a:pt x="50231" y="124963"/>
                  </a:lnTo>
                  <a:lnTo>
                    <a:pt x="47992" y="125631"/>
                  </a:lnTo>
                  <a:lnTo>
                    <a:pt x="45771" y="126372"/>
                  </a:lnTo>
                  <a:lnTo>
                    <a:pt x="44670" y="126733"/>
                  </a:lnTo>
                  <a:cubicBezTo>
                    <a:pt x="44309" y="126859"/>
                    <a:pt x="43930" y="127004"/>
                    <a:pt x="43568" y="127130"/>
                  </a:cubicBezTo>
                  <a:lnTo>
                    <a:pt x="41366" y="127925"/>
                  </a:lnTo>
                  <a:cubicBezTo>
                    <a:pt x="40625" y="128195"/>
                    <a:pt x="39903" y="128502"/>
                    <a:pt x="39163" y="128791"/>
                  </a:cubicBezTo>
                  <a:lnTo>
                    <a:pt x="38061" y="129225"/>
                  </a:lnTo>
                  <a:cubicBezTo>
                    <a:pt x="37700" y="129369"/>
                    <a:pt x="37339" y="129531"/>
                    <a:pt x="36978" y="129694"/>
                  </a:cubicBezTo>
                  <a:lnTo>
                    <a:pt x="34811" y="130633"/>
                  </a:lnTo>
                  <a:cubicBezTo>
                    <a:pt x="34089" y="130958"/>
                    <a:pt x="33385" y="131319"/>
                    <a:pt x="32663" y="131662"/>
                  </a:cubicBezTo>
                  <a:cubicBezTo>
                    <a:pt x="31959" y="132005"/>
                    <a:pt x="31236" y="132348"/>
                    <a:pt x="30550" y="132727"/>
                  </a:cubicBezTo>
                  <a:lnTo>
                    <a:pt x="28438" y="133865"/>
                  </a:lnTo>
                  <a:cubicBezTo>
                    <a:pt x="28095" y="134045"/>
                    <a:pt x="27752" y="134262"/>
                    <a:pt x="27391" y="134479"/>
                  </a:cubicBezTo>
                  <a:lnTo>
                    <a:pt x="26361" y="135093"/>
                  </a:lnTo>
                  <a:lnTo>
                    <a:pt x="25838" y="135418"/>
                  </a:lnTo>
                  <a:lnTo>
                    <a:pt x="25332" y="135761"/>
                  </a:lnTo>
                  <a:lnTo>
                    <a:pt x="24321" y="136429"/>
                  </a:lnTo>
                  <a:cubicBezTo>
                    <a:pt x="23635" y="136862"/>
                    <a:pt x="22985" y="137368"/>
                    <a:pt x="22335" y="137837"/>
                  </a:cubicBezTo>
                  <a:cubicBezTo>
                    <a:pt x="19735" y="139751"/>
                    <a:pt x="17279" y="141882"/>
                    <a:pt x="15004" y="144193"/>
                  </a:cubicBezTo>
                  <a:cubicBezTo>
                    <a:pt x="14445" y="144789"/>
                    <a:pt x="13885" y="145366"/>
                    <a:pt x="13343" y="145980"/>
                  </a:cubicBezTo>
                  <a:lnTo>
                    <a:pt x="11736" y="147822"/>
                  </a:lnTo>
                  <a:lnTo>
                    <a:pt x="10220" y="149754"/>
                  </a:lnTo>
                  <a:cubicBezTo>
                    <a:pt x="9732" y="150386"/>
                    <a:pt x="9263" y="151072"/>
                    <a:pt x="8793" y="151740"/>
                  </a:cubicBezTo>
                  <a:cubicBezTo>
                    <a:pt x="7872" y="153094"/>
                    <a:pt x="6988" y="154484"/>
                    <a:pt x="6211" y="155947"/>
                  </a:cubicBezTo>
                  <a:lnTo>
                    <a:pt x="5904" y="156489"/>
                  </a:lnTo>
                  <a:lnTo>
                    <a:pt x="5760" y="156759"/>
                  </a:lnTo>
                  <a:lnTo>
                    <a:pt x="5615" y="157030"/>
                  </a:lnTo>
                  <a:lnTo>
                    <a:pt x="5074" y="158168"/>
                  </a:lnTo>
                  <a:lnTo>
                    <a:pt x="4803" y="158728"/>
                  </a:lnTo>
                  <a:lnTo>
                    <a:pt x="4640" y="159053"/>
                  </a:lnTo>
                  <a:lnTo>
                    <a:pt x="4586" y="159143"/>
                  </a:lnTo>
                  <a:lnTo>
                    <a:pt x="4532" y="159251"/>
                  </a:lnTo>
                  <a:cubicBezTo>
                    <a:pt x="4514" y="159323"/>
                    <a:pt x="4478" y="159414"/>
                    <a:pt x="4442" y="159486"/>
                  </a:cubicBezTo>
                  <a:lnTo>
                    <a:pt x="3738" y="161346"/>
                  </a:lnTo>
                  <a:lnTo>
                    <a:pt x="3015" y="163205"/>
                  </a:lnTo>
                  <a:cubicBezTo>
                    <a:pt x="2817" y="163819"/>
                    <a:pt x="2654" y="164415"/>
                    <a:pt x="2474" y="165029"/>
                  </a:cubicBezTo>
                  <a:lnTo>
                    <a:pt x="1932" y="166871"/>
                  </a:lnTo>
                  <a:cubicBezTo>
                    <a:pt x="1751" y="167485"/>
                    <a:pt x="1589" y="168116"/>
                    <a:pt x="1426" y="168748"/>
                  </a:cubicBezTo>
                  <a:lnTo>
                    <a:pt x="903" y="170626"/>
                  </a:lnTo>
                  <a:lnTo>
                    <a:pt x="776" y="171096"/>
                  </a:lnTo>
                  <a:cubicBezTo>
                    <a:pt x="776" y="171114"/>
                    <a:pt x="849" y="171114"/>
                    <a:pt x="867" y="171114"/>
                  </a:cubicBezTo>
                  <a:lnTo>
                    <a:pt x="993" y="171114"/>
                  </a:lnTo>
                  <a:lnTo>
                    <a:pt x="1210" y="171132"/>
                  </a:lnTo>
                  <a:lnTo>
                    <a:pt x="2149" y="171186"/>
                  </a:lnTo>
                  <a:lnTo>
                    <a:pt x="5904" y="171403"/>
                  </a:lnTo>
                  <a:cubicBezTo>
                    <a:pt x="6518" y="171439"/>
                    <a:pt x="7204" y="171439"/>
                    <a:pt x="7890" y="171439"/>
                  </a:cubicBezTo>
                  <a:lnTo>
                    <a:pt x="18002" y="171439"/>
                  </a:lnTo>
                  <a:lnTo>
                    <a:pt x="27174" y="171457"/>
                  </a:lnTo>
                  <a:cubicBezTo>
                    <a:pt x="36149" y="171477"/>
                    <a:pt x="45150" y="171489"/>
                    <a:pt x="54190" y="171489"/>
                  </a:cubicBezTo>
                  <a:cubicBezTo>
                    <a:pt x="69847" y="171489"/>
                    <a:pt x="85618" y="171451"/>
                    <a:pt x="101563" y="171348"/>
                  </a:cubicBezTo>
                  <a:lnTo>
                    <a:pt x="101563" y="172161"/>
                  </a:lnTo>
                  <a:cubicBezTo>
                    <a:pt x="136917" y="172251"/>
                    <a:pt x="172667" y="172378"/>
                    <a:pt x="208833" y="172576"/>
                  </a:cubicBezTo>
                  <a:cubicBezTo>
                    <a:pt x="223873" y="172576"/>
                    <a:pt x="236783" y="172179"/>
                    <a:pt x="247580" y="171710"/>
                  </a:cubicBezTo>
                  <a:cubicBezTo>
                    <a:pt x="194135" y="171005"/>
                    <a:pt x="138181" y="170680"/>
                    <a:pt x="81702" y="170500"/>
                  </a:cubicBezTo>
                  <a:lnTo>
                    <a:pt x="39271" y="170373"/>
                  </a:lnTo>
                  <a:lnTo>
                    <a:pt x="18020" y="170337"/>
                  </a:lnTo>
                  <a:lnTo>
                    <a:pt x="12711" y="170319"/>
                  </a:lnTo>
                  <a:lnTo>
                    <a:pt x="8631" y="170319"/>
                  </a:lnTo>
                  <a:cubicBezTo>
                    <a:pt x="8508" y="170321"/>
                    <a:pt x="8386" y="170322"/>
                    <a:pt x="8265" y="170322"/>
                  </a:cubicBezTo>
                  <a:cubicBezTo>
                    <a:pt x="7019" y="170322"/>
                    <a:pt x="5879" y="170242"/>
                    <a:pt x="4694" y="170193"/>
                  </a:cubicBezTo>
                  <a:lnTo>
                    <a:pt x="2763" y="170121"/>
                  </a:lnTo>
                  <a:lnTo>
                    <a:pt x="2275" y="170085"/>
                  </a:lnTo>
                  <a:cubicBezTo>
                    <a:pt x="2265" y="170085"/>
                    <a:pt x="2231" y="170096"/>
                    <a:pt x="2207" y="170096"/>
                  </a:cubicBezTo>
                  <a:cubicBezTo>
                    <a:pt x="2189" y="170096"/>
                    <a:pt x="2177" y="170090"/>
                    <a:pt x="2185" y="170066"/>
                  </a:cubicBezTo>
                  <a:lnTo>
                    <a:pt x="2221" y="169940"/>
                  </a:lnTo>
                  <a:lnTo>
                    <a:pt x="2293" y="169705"/>
                  </a:lnTo>
                  <a:lnTo>
                    <a:pt x="2546" y="168748"/>
                  </a:lnTo>
                  <a:lnTo>
                    <a:pt x="3069" y="166816"/>
                  </a:lnTo>
                  <a:cubicBezTo>
                    <a:pt x="3250" y="166185"/>
                    <a:pt x="3431" y="165571"/>
                    <a:pt x="3629" y="164939"/>
                  </a:cubicBezTo>
                  <a:cubicBezTo>
                    <a:pt x="3810" y="164307"/>
                    <a:pt x="3990" y="163693"/>
                    <a:pt x="4207" y="163061"/>
                  </a:cubicBezTo>
                  <a:lnTo>
                    <a:pt x="4947" y="161183"/>
                  </a:lnTo>
                  <a:lnTo>
                    <a:pt x="5308" y="160244"/>
                  </a:lnTo>
                  <a:lnTo>
                    <a:pt x="5489" y="159775"/>
                  </a:lnTo>
                  <a:cubicBezTo>
                    <a:pt x="5525" y="159684"/>
                    <a:pt x="5561" y="159612"/>
                    <a:pt x="5597" y="159540"/>
                  </a:cubicBezTo>
                  <a:lnTo>
                    <a:pt x="5688" y="159341"/>
                  </a:lnTo>
                  <a:lnTo>
                    <a:pt x="6301" y="158059"/>
                  </a:lnTo>
                  <a:cubicBezTo>
                    <a:pt x="7981" y="154719"/>
                    <a:pt x="10021" y="151577"/>
                    <a:pt x="12386" y="148689"/>
                  </a:cubicBezTo>
                  <a:cubicBezTo>
                    <a:pt x="14733" y="145818"/>
                    <a:pt x="17352" y="143182"/>
                    <a:pt x="20186" y="140816"/>
                  </a:cubicBezTo>
                  <a:cubicBezTo>
                    <a:pt x="23021" y="138451"/>
                    <a:pt x="26072" y="136357"/>
                    <a:pt x="29304" y="134569"/>
                  </a:cubicBezTo>
                  <a:lnTo>
                    <a:pt x="31706" y="133269"/>
                  </a:lnTo>
                  <a:cubicBezTo>
                    <a:pt x="32518" y="132854"/>
                    <a:pt x="33331" y="132493"/>
                    <a:pt x="34143" y="132077"/>
                  </a:cubicBezTo>
                  <a:cubicBezTo>
                    <a:pt x="34956" y="131662"/>
                    <a:pt x="35805" y="131301"/>
                    <a:pt x="36617" y="130940"/>
                  </a:cubicBezTo>
                  <a:cubicBezTo>
                    <a:pt x="37430" y="130579"/>
                    <a:pt x="38260" y="130200"/>
                    <a:pt x="39091" y="129893"/>
                  </a:cubicBezTo>
                  <a:lnTo>
                    <a:pt x="41600" y="128881"/>
                  </a:lnTo>
                  <a:lnTo>
                    <a:pt x="44128" y="127979"/>
                  </a:lnTo>
                  <a:cubicBezTo>
                    <a:pt x="44977" y="127654"/>
                    <a:pt x="45825" y="127401"/>
                    <a:pt x="46674" y="127112"/>
                  </a:cubicBezTo>
                  <a:cubicBezTo>
                    <a:pt x="47523" y="126823"/>
                    <a:pt x="48371" y="126534"/>
                    <a:pt x="49220" y="126281"/>
                  </a:cubicBezTo>
                  <a:cubicBezTo>
                    <a:pt x="52614" y="125216"/>
                    <a:pt x="56027" y="124277"/>
                    <a:pt x="59421" y="123374"/>
                  </a:cubicBezTo>
                  <a:cubicBezTo>
                    <a:pt x="66210" y="121569"/>
                    <a:pt x="72981" y="119944"/>
                    <a:pt x="79554" y="117976"/>
                  </a:cubicBezTo>
                  <a:lnTo>
                    <a:pt x="79554" y="117976"/>
                  </a:lnTo>
                  <a:cubicBezTo>
                    <a:pt x="74010" y="119655"/>
                    <a:pt x="68251" y="121118"/>
                    <a:pt x="62383" y="122652"/>
                  </a:cubicBezTo>
                  <a:cubicBezTo>
                    <a:pt x="56514" y="124205"/>
                    <a:pt x="50538" y="125866"/>
                    <a:pt x="44598" y="127943"/>
                  </a:cubicBezTo>
                  <a:cubicBezTo>
                    <a:pt x="38675" y="130073"/>
                    <a:pt x="32771" y="132601"/>
                    <a:pt x="27228" y="136013"/>
                  </a:cubicBezTo>
                  <a:cubicBezTo>
                    <a:pt x="21649" y="139462"/>
                    <a:pt x="16683" y="143832"/>
                    <a:pt x="12531" y="148923"/>
                  </a:cubicBezTo>
                  <a:cubicBezTo>
                    <a:pt x="10436" y="151469"/>
                    <a:pt x="8613" y="154232"/>
                    <a:pt x="7060" y="157157"/>
                  </a:cubicBezTo>
                  <a:cubicBezTo>
                    <a:pt x="6681" y="157897"/>
                    <a:pt x="6338" y="158637"/>
                    <a:pt x="5958" y="159396"/>
                  </a:cubicBezTo>
                  <a:cubicBezTo>
                    <a:pt x="5904" y="159504"/>
                    <a:pt x="5850" y="159594"/>
                    <a:pt x="5796" y="159739"/>
                  </a:cubicBezTo>
                  <a:cubicBezTo>
                    <a:pt x="5742" y="159865"/>
                    <a:pt x="5688" y="160009"/>
                    <a:pt x="5633" y="160136"/>
                  </a:cubicBezTo>
                  <a:lnTo>
                    <a:pt x="5326" y="160948"/>
                  </a:lnTo>
                  <a:lnTo>
                    <a:pt x="4694" y="162555"/>
                  </a:lnTo>
                  <a:cubicBezTo>
                    <a:pt x="4478" y="163079"/>
                    <a:pt x="4297" y="163621"/>
                    <a:pt x="4153" y="164180"/>
                  </a:cubicBezTo>
                  <a:lnTo>
                    <a:pt x="3665" y="165787"/>
                  </a:lnTo>
                  <a:cubicBezTo>
                    <a:pt x="3485" y="166311"/>
                    <a:pt x="3340" y="166853"/>
                    <a:pt x="3196" y="167412"/>
                  </a:cubicBezTo>
                  <a:lnTo>
                    <a:pt x="2744" y="169055"/>
                  </a:lnTo>
                  <a:lnTo>
                    <a:pt x="2618" y="169489"/>
                  </a:lnTo>
                  <a:lnTo>
                    <a:pt x="2564" y="169687"/>
                  </a:lnTo>
                  <a:lnTo>
                    <a:pt x="2528" y="169796"/>
                  </a:lnTo>
                  <a:lnTo>
                    <a:pt x="2510" y="169850"/>
                  </a:lnTo>
                  <a:lnTo>
                    <a:pt x="2582" y="169850"/>
                  </a:lnTo>
                  <a:lnTo>
                    <a:pt x="3413" y="169886"/>
                  </a:lnTo>
                  <a:lnTo>
                    <a:pt x="5056" y="169940"/>
                  </a:lnTo>
                  <a:lnTo>
                    <a:pt x="6717" y="170012"/>
                  </a:lnTo>
                  <a:cubicBezTo>
                    <a:pt x="6988" y="170030"/>
                    <a:pt x="7258" y="170048"/>
                    <a:pt x="7547" y="170048"/>
                  </a:cubicBezTo>
                  <a:lnTo>
                    <a:pt x="14499" y="170048"/>
                  </a:lnTo>
                  <a:lnTo>
                    <a:pt x="23797" y="170066"/>
                  </a:lnTo>
                  <a:cubicBezTo>
                    <a:pt x="36166" y="170103"/>
                    <a:pt x="48317" y="170175"/>
                    <a:pt x="60053" y="170283"/>
                  </a:cubicBezTo>
                  <a:cubicBezTo>
                    <a:pt x="127112" y="170680"/>
                    <a:pt x="187455" y="170482"/>
                    <a:pt x="247815" y="171096"/>
                  </a:cubicBezTo>
                  <a:lnTo>
                    <a:pt x="257655" y="171222"/>
                  </a:lnTo>
                  <a:cubicBezTo>
                    <a:pt x="261935" y="170987"/>
                    <a:pt x="265762" y="170753"/>
                    <a:pt x="269175" y="170536"/>
                  </a:cubicBezTo>
                  <a:cubicBezTo>
                    <a:pt x="278330" y="169833"/>
                    <a:pt x="284365" y="168952"/>
                    <a:pt x="278708" y="168137"/>
                  </a:cubicBezTo>
                  <a:lnTo>
                    <a:pt x="278708" y="168137"/>
                  </a:lnTo>
                  <a:cubicBezTo>
                    <a:pt x="279685" y="164054"/>
                    <a:pt x="280710" y="145211"/>
                    <a:pt x="281236" y="117290"/>
                  </a:cubicBezTo>
                  <a:lnTo>
                    <a:pt x="282049" y="117290"/>
                  </a:lnTo>
                  <a:cubicBezTo>
                    <a:pt x="281834" y="146227"/>
                    <a:pt x="282324" y="151752"/>
                    <a:pt x="282979" y="151752"/>
                  </a:cubicBezTo>
                  <a:cubicBezTo>
                    <a:pt x="283384" y="151752"/>
                    <a:pt x="283852" y="149643"/>
                    <a:pt x="284257" y="149643"/>
                  </a:cubicBezTo>
                  <a:cubicBezTo>
                    <a:pt x="284411" y="149643"/>
                    <a:pt x="284556" y="149951"/>
                    <a:pt x="284685" y="150801"/>
                  </a:cubicBezTo>
                  <a:cubicBezTo>
                    <a:pt x="284685" y="124006"/>
                    <a:pt x="284901" y="97176"/>
                    <a:pt x="285497" y="70345"/>
                  </a:cubicBezTo>
                  <a:lnTo>
                    <a:pt x="285497" y="37520"/>
                  </a:lnTo>
                  <a:cubicBezTo>
                    <a:pt x="285244" y="37375"/>
                    <a:pt x="284974" y="37249"/>
                    <a:pt x="284721" y="37104"/>
                  </a:cubicBezTo>
                  <a:lnTo>
                    <a:pt x="279358" y="34342"/>
                  </a:lnTo>
                  <a:lnTo>
                    <a:pt x="277769" y="33511"/>
                  </a:lnTo>
                  <a:cubicBezTo>
                    <a:pt x="277517" y="33385"/>
                    <a:pt x="277246" y="33241"/>
                    <a:pt x="276975" y="33114"/>
                  </a:cubicBezTo>
                  <a:lnTo>
                    <a:pt x="276217" y="32681"/>
                  </a:lnTo>
                  <a:cubicBezTo>
                    <a:pt x="275169" y="32121"/>
                    <a:pt x="274158" y="31507"/>
                    <a:pt x="273147" y="30911"/>
                  </a:cubicBezTo>
                  <a:cubicBezTo>
                    <a:pt x="269067" y="28492"/>
                    <a:pt x="265040" y="25838"/>
                    <a:pt x="260978" y="23147"/>
                  </a:cubicBezTo>
                  <a:cubicBezTo>
                    <a:pt x="252871" y="17767"/>
                    <a:pt x="244655" y="12188"/>
                    <a:pt x="235591" y="7674"/>
                  </a:cubicBezTo>
                  <a:cubicBezTo>
                    <a:pt x="233334" y="6536"/>
                    <a:pt x="231005" y="5507"/>
                    <a:pt x="228622" y="4532"/>
                  </a:cubicBezTo>
                  <a:lnTo>
                    <a:pt x="226816" y="3846"/>
                  </a:lnTo>
                  <a:cubicBezTo>
                    <a:pt x="226220" y="3611"/>
                    <a:pt x="225606" y="3431"/>
                    <a:pt x="224992" y="3196"/>
                  </a:cubicBezTo>
                  <a:cubicBezTo>
                    <a:pt x="223783" y="2763"/>
                    <a:pt x="222519" y="2419"/>
                    <a:pt x="221291" y="2040"/>
                  </a:cubicBezTo>
                  <a:lnTo>
                    <a:pt x="219395" y="1553"/>
                  </a:lnTo>
                  <a:cubicBezTo>
                    <a:pt x="219070" y="1481"/>
                    <a:pt x="218763" y="1390"/>
                    <a:pt x="218438" y="1318"/>
                  </a:cubicBezTo>
                  <a:lnTo>
                    <a:pt x="217463" y="1119"/>
                  </a:lnTo>
                  <a:lnTo>
                    <a:pt x="216506" y="921"/>
                  </a:lnTo>
                  <a:cubicBezTo>
                    <a:pt x="216181" y="867"/>
                    <a:pt x="215874" y="794"/>
                    <a:pt x="215531" y="740"/>
                  </a:cubicBezTo>
                  <a:lnTo>
                    <a:pt x="213581" y="451"/>
                  </a:lnTo>
                  <a:cubicBezTo>
                    <a:pt x="213419" y="415"/>
                    <a:pt x="213256" y="397"/>
                    <a:pt x="213094" y="379"/>
                  </a:cubicBezTo>
                  <a:lnTo>
                    <a:pt x="212606" y="325"/>
                  </a:lnTo>
                  <a:lnTo>
                    <a:pt x="211613" y="235"/>
                  </a:lnTo>
                  <a:cubicBezTo>
                    <a:pt x="210945" y="163"/>
                    <a:pt x="210295" y="90"/>
                    <a:pt x="209627" y="72"/>
                  </a:cubicBezTo>
                  <a:lnTo>
                    <a:pt x="207641" y="0"/>
                  </a:ln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915" name="Google Shape;3915;p54"/>
          <p:cNvPicPr preferRelativeResize="0"/>
          <p:nvPr/>
        </p:nvPicPr>
        <p:blipFill rotWithShape="1">
          <a:blip r:embed="rId3">
            <a:alphaModFix/>
          </a:blip>
          <a:srcRect b="21813" l="0" r="0" t="0"/>
          <a:stretch/>
        </p:blipFill>
        <p:spPr>
          <a:xfrm>
            <a:off x="1232636" y="1267535"/>
            <a:ext cx="3490740" cy="2126461"/>
          </a:xfrm>
          <a:prstGeom prst="rect">
            <a:avLst/>
          </a:prstGeom>
          <a:noFill/>
          <a:ln>
            <a:noFill/>
          </a:ln>
        </p:spPr>
      </p:pic>
      <p:grpSp>
        <p:nvGrpSpPr>
          <p:cNvPr id="3916" name="Google Shape;3916;p54"/>
          <p:cNvGrpSpPr/>
          <p:nvPr/>
        </p:nvGrpSpPr>
        <p:grpSpPr>
          <a:xfrm>
            <a:off x="1096545" y="1142417"/>
            <a:ext cx="3753274" cy="2858653"/>
            <a:chOff x="3804623" y="931514"/>
            <a:chExt cx="4311631" cy="3283920"/>
          </a:xfrm>
        </p:grpSpPr>
        <p:grpSp>
          <p:nvGrpSpPr>
            <p:cNvPr id="3917" name="Google Shape;3917;p54"/>
            <p:cNvGrpSpPr/>
            <p:nvPr/>
          </p:nvGrpSpPr>
          <p:grpSpPr>
            <a:xfrm>
              <a:off x="3804623" y="931514"/>
              <a:ext cx="4311631" cy="3283920"/>
              <a:chOff x="3420275" y="729475"/>
              <a:chExt cx="4831500" cy="3679875"/>
            </a:xfrm>
          </p:grpSpPr>
          <p:sp>
            <p:nvSpPr>
              <p:cNvPr id="3918" name="Google Shape;3918;p54"/>
              <p:cNvSpPr/>
              <p:nvPr/>
            </p:nvSpPr>
            <p:spPr>
              <a:xfrm>
                <a:off x="3586250" y="883825"/>
                <a:ext cx="4503600" cy="2746200"/>
              </a:xfrm>
              <a:prstGeom prst="rect">
                <a:avLst/>
              </a:prstGeom>
              <a:noFill/>
              <a:ln cap="flat" cmpd="sng" w="19050">
                <a:solidFill>
                  <a:srgbClr val="541C1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4"/>
              <p:cNvSpPr/>
              <p:nvPr/>
            </p:nvSpPr>
            <p:spPr>
              <a:xfrm>
                <a:off x="5009044" y="3786200"/>
                <a:ext cx="1649975" cy="623150"/>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cap="flat" cmpd="sng" w="19050">
                <a:solidFill>
                  <a:srgbClr val="541C1D"/>
                </a:solidFill>
                <a:prstDash val="solid"/>
                <a:round/>
                <a:headEnd len="med" w="med" type="none"/>
                <a:tailEnd len="med" w="med" type="none"/>
              </a:ln>
            </p:spPr>
          </p:sp>
          <p:sp>
            <p:nvSpPr>
              <p:cNvPr id="3920" name="Google Shape;3920;p54"/>
              <p:cNvSpPr/>
              <p:nvPr/>
            </p:nvSpPr>
            <p:spPr>
              <a:xfrm>
                <a:off x="3420275" y="729475"/>
                <a:ext cx="4831500" cy="3056700"/>
              </a:xfrm>
              <a:prstGeom prst="roundRect">
                <a:avLst>
                  <a:gd fmla="val 3857" name="adj"/>
                </a:avLst>
              </a:prstGeom>
              <a:noFill/>
              <a:ln cap="flat" cmpd="sng" w="19050">
                <a:solidFill>
                  <a:srgbClr val="541C1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4"/>
              <p:cNvSpPr/>
              <p:nvPr/>
            </p:nvSpPr>
            <p:spPr>
              <a:xfrm>
                <a:off x="3453125" y="762775"/>
                <a:ext cx="4765800" cy="2990100"/>
              </a:xfrm>
              <a:prstGeom prst="roundRect">
                <a:avLst>
                  <a:gd fmla="val 3282" name="adj"/>
                </a:avLst>
              </a:prstGeom>
              <a:noFill/>
              <a:ln cap="flat" cmpd="sng" w="19050">
                <a:solidFill>
                  <a:srgbClr val="541C1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922" name="Google Shape;3922;p54"/>
            <p:cNvCxnSpPr/>
            <p:nvPr/>
          </p:nvCxnSpPr>
          <p:spPr>
            <a:xfrm>
              <a:off x="5238353" y="4162783"/>
              <a:ext cx="1451100" cy="0"/>
            </a:xfrm>
            <a:prstGeom prst="straightConnector1">
              <a:avLst/>
            </a:prstGeom>
            <a:noFill/>
            <a:ln cap="flat" cmpd="sng" w="19050">
              <a:solidFill>
                <a:srgbClr val="541C1D"/>
              </a:solidFill>
              <a:prstDash val="solid"/>
              <a:round/>
              <a:headEnd len="med" w="med" type="none"/>
              <a:tailEnd len="med" w="med" type="none"/>
            </a:ln>
          </p:spPr>
        </p:cxnSp>
      </p:grpSp>
      <p:sp>
        <p:nvSpPr>
          <p:cNvPr id="3923" name="Google Shape;3923;p54"/>
          <p:cNvSpPr txBox="1"/>
          <p:nvPr>
            <p:ph type="ctrTitle"/>
          </p:nvPr>
        </p:nvSpPr>
        <p:spPr>
          <a:xfrm flipH="1">
            <a:off x="5019125" y="2751175"/>
            <a:ext cx="28209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rgbClr val="FAE1C8"/>
                </a:solidFill>
              </a:rPr>
              <a:t>DESKTOP SOFTWARE</a:t>
            </a:r>
            <a:endParaRPr>
              <a:solidFill>
                <a:srgbClr val="FAE1C8"/>
              </a:solidFill>
            </a:endParaRPr>
          </a:p>
        </p:txBody>
      </p:sp>
      <p:sp>
        <p:nvSpPr>
          <p:cNvPr id="3924" name="Google Shape;3924;p54"/>
          <p:cNvSpPr txBox="1"/>
          <p:nvPr>
            <p:ph idx="1" type="subTitle"/>
          </p:nvPr>
        </p:nvSpPr>
        <p:spPr>
          <a:xfrm flipH="1">
            <a:off x="5433100" y="3212625"/>
            <a:ext cx="2406900" cy="1107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FAE1C8"/>
                </a:solidFill>
              </a:rPr>
              <a:t>You can replace the image on the screen with your own work. Just delete this one, add yours and send it to the back</a:t>
            </a:r>
            <a:endParaRPr>
              <a:solidFill>
                <a:srgbClr val="FAE1C8"/>
              </a:solidFill>
            </a:endParaRPr>
          </a:p>
        </p:txBody>
      </p:sp>
      <p:grpSp>
        <p:nvGrpSpPr>
          <p:cNvPr id="3925" name="Google Shape;3925;p54"/>
          <p:cNvGrpSpPr/>
          <p:nvPr/>
        </p:nvGrpSpPr>
        <p:grpSpPr>
          <a:xfrm flipH="1">
            <a:off x="8237932" y="424032"/>
            <a:ext cx="1642731" cy="3165752"/>
            <a:chOff x="2453450" y="238025"/>
            <a:chExt cx="2711225" cy="5224875"/>
          </a:xfrm>
        </p:grpSpPr>
        <p:sp>
          <p:nvSpPr>
            <p:cNvPr id="3926" name="Google Shape;3926;p54"/>
            <p:cNvSpPr/>
            <p:nvPr/>
          </p:nvSpPr>
          <p:spPr>
            <a:xfrm>
              <a:off x="3780075" y="238025"/>
              <a:ext cx="589375" cy="333825"/>
            </a:xfrm>
            <a:custGeom>
              <a:rect b="b" l="l" r="r" t="t"/>
              <a:pathLst>
                <a:path extrusionOk="0" h="13353" w="23575">
                  <a:moveTo>
                    <a:pt x="2035" y="0"/>
                  </a:moveTo>
                  <a:cubicBezTo>
                    <a:pt x="513" y="0"/>
                    <a:pt x="0" y="2468"/>
                    <a:pt x="1685" y="2966"/>
                  </a:cubicBezTo>
                  <a:cubicBezTo>
                    <a:pt x="5112" y="3975"/>
                    <a:pt x="8202" y="5977"/>
                    <a:pt x="11213" y="7818"/>
                  </a:cubicBezTo>
                  <a:cubicBezTo>
                    <a:pt x="14527" y="9852"/>
                    <a:pt x="17842" y="11870"/>
                    <a:pt x="21477" y="13279"/>
                  </a:cubicBezTo>
                  <a:cubicBezTo>
                    <a:pt x="21611" y="13329"/>
                    <a:pt x="21747" y="13352"/>
                    <a:pt x="21884" y="13352"/>
                  </a:cubicBezTo>
                  <a:cubicBezTo>
                    <a:pt x="22531" y="13352"/>
                    <a:pt x="23163" y="12831"/>
                    <a:pt x="23335" y="12222"/>
                  </a:cubicBezTo>
                  <a:cubicBezTo>
                    <a:pt x="23575" y="11389"/>
                    <a:pt x="23030" y="10669"/>
                    <a:pt x="22278" y="10381"/>
                  </a:cubicBezTo>
                  <a:cubicBezTo>
                    <a:pt x="15328" y="7690"/>
                    <a:pt x="9691" y="2182"/>
                    <a:pt x="2486" y="68"/>
                  </a:cubicBezTo>
                  <a:cubicBezTo>
                    <a:pt x="2327" y="22"/>
                    <a:pt x="2177" y="0"/>
                    <a:pt x="203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4"/>
            <p:cNvSpPr/>
            <p:nvPr/>
          </p:nvSpPr>
          <p:spPr>
            <a:xfrm>
              <a:off x="3618425" y="420475"/>
              <a:ext cx="288650" cy="195450"/>
            </a:xfrm>
            <a:custGeom>
              <a:rect b="b" l="l" r="r" t="t"/>
              <a:pathLst>
                <a:path extrusionOk="0" h="7818" w="11546">
                  <a:moveTo>
                    <a:pt x="1823" y="1"/>
                  </a:moveTo>
                  <a:cubicBezTo>
                    <a:pt x="1281" y="1"/>
                    <a:pt x="713" y="320"/>
                    <a:pt x="449" y="761"/>
                  </a:cubicBezTo>
                  <a:cubicBezTo>
                    <a:pt x="0" y="1513"/>
                    <a:pt x="352" y="2330"/>
                    <a:pt x="993" y="2810"/>
                  </a:cubicBezTo>
                  <a:cubicBezTo>
                    <a:pt x="3411" y="4620"/>
                    <a:pt x="6437" y="5485"/>
                    <a:pt x="8791" y="7390"/>
                  </a:cubicBezTo>
                  <a:cubicBezTo>
                    <a:pt x="9123" y="7664"/>
                    <a:pt x="9514" y="7817"/>
                    <a:pt x="9902" y="7817"/>
                  </a:cubicBezTo>
                  <a:cubicBezTo>
                    <a:pt x="10263" y="7817"/>
                    <a:pt x="10620" y="7684"/>
                    <a:pt x="10921" y="7390"/>
                  </a:cubicBezTo>
                  <a:cubicBezTo>
                    <a:pt x="11450" y="6878"/>
                    <a:pt x="11546" y="5789"/>
                    <a:pt x="10921" y="5276"/>
                  </a:cubicBezTo>
                  <a:cubicBezTo>
                    <a:pt x="8343" y="3179"/>
                    <a:pt x="5156" y="2186"/>
                    <a:pt x="2514" y="216"/>
                  </a:cubicBezTo>
                  <a:cubicBezTo>
                    <a:pt x="2309" y="66"/>
                    <a:pt x="2069" y="1"/>
                    <a:pt x="182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4"/>
            <p:cNvSpPr/>
            <p:nvPr/>
          </p:nvSpPr>
          <p:spPr>
            <a:xfrm>
              <a:off x="3868825" y="736950"/>
              <a:ext cx="389075" cy="188675"/>
            </a:xfrm>
            <a:custGeom>
              <a:rect b="b" l="l" r="r" t="t"/>
              <a:pathLst>
                <a:path extrusionOk="0" h="7547" w="15563">
                  <a:moveTo>
                    <a:pt x="1979" y="0"/>
                  </a:moveTo>
                  <a:cubicBezTo>
                    <a:pt x="495" y="0"/>
                    <a:pt x="0" y="2440"/>
                    <a:pt x="1658" y="2978"/>
                  </a:cubicBezTo>
                  <a:lnTo>
                    <a:pt x="1674" y="2978"/>
                  </a:lnTo>
                  <a:cubicBezTo>
                    <a:pt x="5245" y="4147"/>
                    <a:pt x="9376" y="4579"/>
                    <a:pt x="12307" y="7158"/>
                  </a:cubicBezTo>
                  <a:cubicBezTo>
                    <a:pt x="12618" y="7431"/>
                    <a:pt x="12963" y="7547"/>
                    <a:pt x="13296" y="7547"/>
                  </a:cubicBezTo>
                  <a:cubicBezTo>
                    <a:pt x="14501" y="7547"/>
                    <a:pt x="15562" y="6032"/>
                    <a:pt x="14420" y="5028"/>
                  </a:cubicBezTo>
                  <a:cubicBezTo>
                    <a:pt x="11026" y="2049"/>
                    <a:pt x="6622" y="1441"/>
                    <a:pt x="2458" y="80"/>
                  </a:cubicBezTo>
                  <a:cubicBezTo>
                    <a:pt x="2289" y="25"/>
                    <a:pt x="2129" y="0"/>
                    <a:pt x="197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4"/>
            <p:cNvSpPr/>
            <p:nvPr/>
          </p:nvSpPr>
          <p:spPr>
            <a:xfrm>
              <a:off x="3505675" y="629025"/>
              <a:ext cx="237275" cy="152275"/>
            </a:xfrm>
            <a:custGeom>
              <a:rect b="b" l="l" r="r" t="t"/>
              <a:pathLst>
                <a:path extrusionOk="0" h="6091" w="9491">
                  <a:moveTo>
                    <a:pt x="2089" y="1"/>
                  </a:moveTo>
                  <a:cubicBezTo>
                    <a:pt x="834" y="1"/>
                    <a:pt x="0" y="1962"/>
                    <a:pt x="1340" y="2859"/>
                  </a:cubicBezTo>
                  <a:lnTo>
                    <a:pt x="1340" y="2843"/>
                  </a:lnTo>
                  <a:cubicBezTo>
                    <a:pt x="3149" y="4028"/>
                    <a:pt x="5071" y="5053"/>
                    <a:pt x="7056" y="5918"/>
                  </a:cubicBezTo>
                  <a:cubicBezTo>
                    <a:pt x="7319" y="6030"/>
                    <a:pt x="7594" y="6091"/>
                    <a:pt x="7859" y="6091"/>
                  </a:cubicBezTo>
                  <a:cubicBezTo>
                    <a:pt x="8353" y="6091"/>
                    <a:pt x="8814" y="5879"/>
                    <a:pt x="9106" y="5389"/>
                  </a:cubicBezTo>
                  <a:cubicBezTo>
                    <a:pt x="9490" y="4749"/>
                    <a:pt x="9314" y="3644"/>
                    <a:pt x="8578" y="3324"/>
                  </a:cubicBezTo>
                  <a:cubicBezTo>
                    <a:pt x="6576" y="2475"/>
                    <a:pt x="4670" y="1434"/>
                    <a:pt x="2861" y="249"/>
                  </a:cubicBezTo>
                  <a:cubicBezTo>
                    <a:pt x="2596" y="76"/>
                    <a:pt x="2334" y="1"/>
                    <a:pt x="208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4"/>
            <p:cNvSpPr/>
            <p:nvPr/>
          </p:nvSpPr>
          <p:spPr>
            <a:xfrm>
              <a:off x="3598425" y="879250"/>
              <a:ext cx="356875" cy="217575"/>
            </a:xfrm>
            <a:custGeom>
              <a:rect b="b" l="l" r="r" t="t"/>
              <a:pathLst>
                <a:path extrusionOk="0" h="8703" w="14275">
                  <a:moveTo>
                    <a:pt x="2024" y="1"/>
                  </a:moveTo>
                  <a:cubicBezTo>
                    <a:pt x="520" y="1"/>
                    <a:pt x="0" y="2459"/>
                    <a:pt x="1681" y="2971"/>
                  </a:cubicBezTo>
                  <a:cubicBezTo>
                    <a:pt x="5284" y="4076"/>
                    <a:pt x="8326" y="6382"/>
                    <a:pt x="11417" y="8447"/>
                  </a:cubicBezTo>
                  <a:cubicBezTo>
                    <a:pt x="11682" y="8625"/>
                    <a:pt x="11945" y="8702"/>
                    <a:pt x="12193" y="8702"/>
                  </a:cubicBezTo>
                  <a:cubicBezTo>
                    <a:pt x="13437" y="8702"/>
                    <a:pt x="14274" y="6748"/>
                    <a:pt x="12938" y="5853"/>
                  </a:cubicBezTo>
                  <a:cubicBezTo>
                    <a:pt x="9607" y="3611"/>
                    <a:pt x="6357" y="1257"/>
                    <a:pt x="2482" y="72"/>
                  </a:cubicBezTo>
                  <a:cubicBezTo>
                    <a:pt x="2321" y="23"/>
                    <a:pt x="2168" y="1"/>
                    <a:pt x="2024"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4"/>
            <p:cNvSpPr/>
            <p:nvPr/>
          </p:nvSpPr>
          <p:spPr>
            <a:xfrm>
              <a:off x="4021625" y="1166800"/>
              <a:ext cx="293275" cy="189975"/>
            </a:xfrm>
            <a:custGeom>
              <a:rect b="b" l="l" r="r" t="t"/>
              <a:pathLst>
                <a:path extrusionOk="0" h="7599" w="11731">
                  <a:moveTo>
                    <a:pt x="2150" y="0"/>
                  </a:moveTo>
                  <a:cubicBezTo>
                    <a:pt x="851" y="0"/>
                    <a:pt x="1" y="1986"/>
                    <a:pt x="1391" y="2822"/>
                  </a:cubicBezTo>
                  <a:cubicBezTo>
                    <a:pt x="3889" y="4311"/>
                    <a:pt x="6355" y="5865"/>
                    <a:pt x="8837" y="7370"/>
                  </a:cubicBezTo>
                  <a:cubicBezTo>
                    <a:pt x="9097" y="7529"/>
                    <a:pt x="9354" y="7599"/>
                    <a:pt x="9596" y="7599"/>
                  </a:cubicBezTo>
                  <a:cubicBezTo>
                    <a:pt x="10883" y="7599"/>
                    <a:pt x="11731" y="5625"/>
                    <a:pt x="10342" y="4776"/>
                  </a:cubicBezTo>
                  <a:cubicBezTo>
                    <a:pt x="7860" y="3255"/>
                    <a:pt x="5410" y="1717"/>
                    <a:pt x="2912" y="228"/>
                  </a:cubicBezTo>
                  <a:cubicBezTo>
                    <a:pt x="2650" y="69"/>
                    <a:pt x="2392" y="0"/>
                    <a:pt x="215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4"/>
            <p:cNvSpPr/>
            <p:nvPr/>
          </p:nvSpPr>
          <p:spPr>
            <a:xfrm>
              <a:off x="3241825" y="892575"/>
              <a:ext cx="314975" cy="194075"/>
            </a:xfrm>
            <a:custGeom>
              <a:rect b="b" l="l" r="r" t="t"/>
              <a:pathLst>
                <a:path extrusionOk="0" h="7763" w="12599">
                  <a:moveTo>
                    <a:pt x="2292" y="0"/>
                  </a:moveTo>
                  <a:cubicBezTo>
                    <a:pt x="911" y="0"/>
                    <a:pt x="1" y="2018"/>
                    <a:pt x="1485" y="2774"/>
                  </a:cubicBezTo>
                  <a:cubicBezTo>
                    <a:pt x="4287" y="4215"/>
                    <a:pt x="6753" y="6217"/>
                    <a:pt x="9588" y="7594"/>
                  </a:cubicBezTo>
                  <a:cubicBezTo>
                    <a:pt x="9825" y="7711"/>
                    <a:pt x="10059" y="7762"/>
                    <a:pt x="10281" y="7762"/>
                  </a:cubicBezTo>
                  <a:cubicBezTo>
                    <a:pt x="11674" y="7762"/>
                    <a:pt x="12598" y="5732"/>
                    <a:pt x="11093" y="5000"/>
                  </a:cubicBezTo>
                  <a:cubicBezTo>
                    <a:pt x="8259" y="3623"/>
                    <a:pt x="5809" y="1605"/>
                    <a:pt x="3006" y="180"/>
                  </a:cubicBezTo>
                  <a:cubicBezTo>
                    <a:pt x="2761" y="55"/>
                    <a:pt x="2520" y="0"/>
                    <a:pt x="2292"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4"/>
            <p:cNvSpPr/>
            <p:nvPr/>
          </p:nvSpPr>
          <p:spPr>
            <a:xfrm>
              <a:off x="3580375" y="1235000"/>
              <a:ext cx="317100" cy="170450"/>
            </a:xfrm>
            <a:custGeom>
              <a:rect b="b" l="l" r="r" t="t"/>
              <a:pathLst>
                <a:path extrusionOk="0" h="6818" w="12684">
                  <a:moveTo>
                    <a:pt x="1689" y="1"/>
                  </a:moveTo>
                  <a:cubicBezTo>
                    <a:pt x="1042" y="1"/>
                    <a:pt x="413" y="541"/>
                    <a:pt x="241" y="1135"/>
                  </a:cubicBezTo>
                  <a:cubicBezTo>
                    <a:pt x="1" y="1984"/>
                    <a:pt x="545" y="2672"/>
                    <a:pt x="1298" y="2977"/>
                  </a:cubicBezTo>
                  <a:lnTo>
                    <a:pt x="10602" y="6740"/>
                  </a:lnTo>
                  <a:cubicBezTo>
                    <a:pt x="10734" y="6793"/>
                    <a:pt x="10870" y="6817"/>
                    <a:pt x="11005" y="6817"/>
                  </a:cubicBezTo>
                  <a:cubicBezTo>
                    <a:pt x="11642" y="6817"/>
                    <a:pt x="12272" y="6280"/>
                    <a:pt x="12443" y="5699"/>
                  </a:cubicBezTo>
                  <a:cubicBezTo>
                    <a:pt x="12683" y="4834"/>
                    <a:pt x="12139" y="4146"/>
                    <a:pt x="11402" y="3841"/>
                  </a:cubicBezTo>
                  <a:lnTo>
                    <a:pt x="2099" y="78"/>
                  </a:lnTo>
                  <a:cubicBezTo>
                    <a:pt x="1964" y="25"/>
                    <a:pt x="1826" y="1"/>
                    <a:pt x="168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4"/>
            <p:cNvSpPr/>
            <p:nvPr/>
          </p:nvSpPr>
          <p:spPr>
            <a:xfrm>
              <a:off x="3086225" y="999650"/>
              <a:ext cx="258000" cy="200750"/>
            </a:xfrm>
            <a:custGeom>
              <a:rect b="b" l="l" r="r" t="t"/>
              <a:pathLst>
                <a:path extrusionOk="0" h="8030" w="10320">
                  <a:moveTo>
                    <a:pt x="2041" y="0"/>
                  </a:moveTo>
                  <a:cubicBezTo>
                    <a:pt x="818" y="0"/>
                    <a:pt x="0" y="1948"/>
                    <a:pt x="1304" y="2879"/>
                  </a:cubicBezTo>
                  <a:lnTo>
                    <a:pt x="1304" y="2863"/>
                  </a:lnTo>
                  <a:cubicBezTo>
                    <a:pt x="3530" y="4448"/>
                    <a:pt x="5611" y="6209"/>
                    <a:pt x="7805" y="7811"/>
                  </a:cubicBezTo>
                  <a:cubicBezTo>
                    <a:pt x="8018" y="7963"/>
                    <a:pt x="8262" y="8030"/>
                    <a:pt x="8510" y="8030"/>
                  </a:cubicBezTo>
                  <a:cubicBezTo>
                    <a:pt x="9046" y="8030"/>
                    <a:pt x="9597" y="7715"/>
                    <a:pt x="9871" y="7266"/>
                  </a:cubicBezTo>
                  <a:cubicBezTo>
                    <a:pt x="10319" y="6514"/>
                    <a:pt x="9983" y="5697"/>
                    <a:pt x="9326" y="5217"/>
                  </a:cubicBezTo>
                  <a:cubicBezTo>
                    <a:pt x="7117" y="3615"/>
                    <a:pt x="5051" y="1854"/>
                    <a:pt x="2825" y="269"/>
                  </a:cubicBezTo>
                  <a:cubicBezTo>
                    <a:pt x="2556" y="81"/>
                    <a:pt x="2290" y="0"/>
                    <a:pt x="204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4"/>
            <p:cNvSpPr/>
            <p:nvPr/>
          </p:nvSpPr>
          <p:spPr>
            <a:xfrm>
              <a:off x="3181250" y="1267025"/>
              <a:ext cx="263000" cy="183500"/>
            </a:xfrm>
            <a:custGeom>
              <a:rect b="b" l="l" r="r" t="t"/>
              <a:pathLst>
                <a:path extrusionOk="0" h="7340" w="10520">
                  <a:moveTo>
                    <a:pt x="1680" y="1"/>
                  </a:moveTo>
                  <a:cubicBezTo>
                    <a:pt x="1042" y="1"/>
                    <a:pt x="413" y="541"/>
                    <a:pt x="241" y="1135"/>
                  </a:cubicBezTo>
                  <a:cubicBezTo>
                    <a:pt x="1" y="2000"/>
                    <a:pt x="545" y="2672"/>
                    <a:pt x="1282" y="2977"/>
                  </a:cubicBezTo>
                  <a:cubicBezTo>
                    <a:pt x="3556" y="3905"/>
                    <a:pt x="5718" y="5058"/>
                    <a:pt x="7399" y="6868"/>
                  </a:cubicBezTo>
                  <a:cubicBezTo>
                    <a:pt x="7705" y="7200"/>
                    <a:pt x="8055" y="7339"/>
                    <a:pt x="8394" y="7339"/>
                  </a:cubicBezTo>
                  <a:cubicBezTo>
                    <a:pt x="9511" y="7339"/>
                    <a:pt x="10520" y="5835"/>
                    <a:pt x="9513" y="4754"/>
                  </a:cubicBezTo>
                  <a:cubicBezTo>
                    <a:pt x="7479" y="2544"/>
                    <a:pt x="4821" y="1215"/>
                    <a:pt x="2083" y="78"/>
                  </a:cubicBezTo>
                  <a:cubicBezTo>
                    <a:pt x="1951" y="25"/>
                    <a:pt x="1815" y="1"/>
                    <a:pt x="168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4"/>
            <p:cNvSpPr/>
            <p:nvPr/>
          </p:nvSpPr>
          <p:spPr>
            <a:xfrm>
              <a:off x="3441725" y="1510250"/>
              <a:ext cx="281725" cy="165600"/>
            </a:xfrm>
            <a:custGeom>
              <a:rect b="b" l="l" r="r" t="t"/>
              <a:pathLst>
                <a:path extrusionOk="0" h="6624" w="11269">
                  <a:moveTo>
                    <a:pt x="1900" y="1"/>
                  </a:moveTo>
                  <a:cubicBezTo>
                    <a:pt x="478" y="1"/>
                    <a:pt x="0" y="2396"/>
                    <a:pt x="1624" y="3000"/>
                  </a:cubicBezTo>
                  <a:lnTo>
                    <a:pt x="1608" y="3000"/>
                  </a:lnTo>
                  <a:cubicBezTo>
                    <a:pt x="3834" y="3832"/>
                    <a:pt x="6171" y="4649"/>
                    <a:pt x="7997" y="6234"/>
                  </a:cubicBezTo>
                  <a:cubicBezTo>
                    <a:pt x="8312" y="6508"/>
                    <a:pt x="8659" y="6624"/>
                    <a:pt x="8994" y="6624"/>
                  </a:cubicBezTo>
                  <a:cubicBezTo>
                    <a:pt x="10208" y="6624"/>
                    <a:pt x="11269" y="5109"/>
                    <a:pt x="10127" y="4105"/>
                  </a:cubicBezTo>
                  <a:cubicBezTo>
                    <a:pt x="7885" y="2151"/>
                    <a:pt x="5163" y="1126"/>
                    <a:pt x="2424" y="101"/>
                  </a:cubicBezTo>
                  <a:cubicBezTo>
                    <a:pt x="2238" y="32"/>
                    <a:pt x="2063" y="1"/>
                    <a:pt x="190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4"/>
            <p:cNvSpPr/>
            <p:nvPr/>
          </p:nvSpPr>
          <p:spPr>
            <a:xfrm>
              <a:off x="3034450" y="1463250"/>
              <a:ext cx="313375" cy="202200"/>
            </a:xfrm>
            <a:custGeom>
              <a:rect b="b" l="l" r="r" t="t"/>
              <a:pathLst>
                <a:path extrusionOk="0" h="8088" w="12535">
                  <a:moveTo>
                    <a:pt x="2005" y="0"/>
                  </a:moveTo>
                  <a:cubicBezTo>
                    <a:pt x="501" y="0"/>
                    <a:pt x="1" y="2448"/>
                    <a:pt x="1677" y="2958"/>
                  </a:cubicBezTo>
                  <a:cubicBezTo>
                    <a:pt x="4704" y="3903"/>
                    <a:pt x="7314" y="5712"/>
                    <a:pt x="9780" y="7666"/>
                  </a:cubicBezTo>
                  <a:cubicBezTo>
                    <a:pt x="10114" y="7933"/>
                    <a:pt x="10504" y="8087"/>
                    <a:pt x="10893" y="8087"/>
                  </a:cubicBezTo>
                  <a:cubicBezTo>
                    <a:pt x="11249" y="8087"/>
                    <a:pt x="11603" y="7957"/>
                    <a:pt x="11910" y="7666"/>
                  </a:cubicBezTo>
                  <a:cubicBezTo>
                    <a:pt x="12438" y="7154"/>
                    <a:pt x="12534" y="6049"/>
                    <a:pt x="11910" y="5536"/>
                  </a:cubicBezTo>
                  <a:cubicBezTo>
                    <a:pt x="9027" y="3262"/>
                    <a:pt x="6017" y="1165"/>
                    <a:pt x="2478" y="76"/>
                  </a:cubicBezTo>
                  <a:cubicBezTo>
                    <a:pt x="2311" y="24"/>
                    <a:pt x="2153" y="0"/>
                    <a:pt x="200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4"/>
            <p:cNvSpPr/>
            <p:nvPr/>
          </p:nvSpPr>
          <p:spPr>
            <a:xfrm>
              <a:off x="3111350" y="1705725"/>
              <a:ext cx="320550" cy="187175"/>
            </a:xfrm>
            <a:custGeom>
              <a:rect b="b" l="l" r="r" t="t"/>
              <a:pathLst>
                <a:path extrusionOk="0" h="7487" w="12822">
                  <a:moveTo>
                    <a:pt x="1911" y="1"/>
                  </a:moveTo>
                  <a:cubicBezTo>
                    <a:pt x="471" y="1"/>
                    <a:pt x="0" y="2405"/>
                    <a:pt x="1628" y="2995"/>
                  </a:cubicBezTo>
                  <a:cubicBezTo>
                    <a:pt x="4686" y="4100"/>
                    <a:pt x="7681" y="5317"/>
                    <a:pt x="10307" y="7271"/>
                  </a:cubicBezTo>
                  <a:cubicBezTo>
                    <a:pt x="10512" y="7421"/>
                    <a:pt x="10751" y="7486"/>
                    <a:pt x="10995" y="7486"/>
                  </a:cubicBezTo>
                  <a:cubicBezTo>
                    <a:pt x="11532" y="7486"/>
                    <a:pt x="12092" y="7167"/>
                    <a:pt x="12357" y="6726"/>
                  </a:cubicBezTo>
                  <a:cubicBezTo>
                    <a:pt x="12821" y="5974"/>
                    <a:pt x="12469" y="5157"/>
                    <a:pt x="11828" y="4677"/>
                  </a:cubicBezTo>
                  <a:cubicBezTo>
                    <a:pt x="8994" y="2595"/>
                    <a:pt x="5711" y="1298"/>
                    <a:pt x="2429" y="97"/>
                  </a:cubicBezTo>
                  <a:cubicBezTo>
                    <a:pt x="2245" y="31"/>
                    <a:pt x="2072" y="1"/>
                    <a:pt x="191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4"/>
            <p:cNvSpPr/>
            <p:nvPr/>
          </p:nvSpPr>
          <p:spPr>
            <a:xfrm>
              <a:off x="2850000" y="1720425"/>
              <a:ext cx="264400" cy="173425"/>
            </a:xfrm>
            <a:custGeom>
              <a:rect b="b" l="l" r="r" t="t"/>
              <a:pathLst>
                <a:path extrusionOk="0" h="6937" w="10576">
                  <a:moveTo>
                    <a:pt x="2303" y="0"/>
                  </a:moveTo>
                  <a:cubicBezTo>
                    <a:pt x="1075" y="0"/>
                    <a:pt x="1" y="1520"/>
                    <a:pt x="1161" y="2503"/>
                  </a:cubicBezTo>
                  <a:lnTo>
                    <a:pt x="1177" y="2519"/>
                  </a:lnTo>
                  <a:cubicBezTo>
                    <a:pt x="3130" y="4169"/>
                    <a:pt x="5292" y="5594"/>
                    <a:pt x="7582" y="6763"/>
                  </a:cubicBezTo>
                  <a:cubicBezTo>
                    <a:pt x="7821" y="6884"/>
                    <a:pt x="8057" y="6937"/>
                    <a:pt x="8280" y="6937"/>
                  </a:cubicBezTo>
                  <a:cubicBezTo>
                    <a:pt x="9657" y="6937"/>
                    <a:pt x="10575" y="4910"/>
                    <a:pt x="9087" y="4153"/>
                  </a:cubicBezTo>
                  <a:cubicBezTo>
                    <a:pt x="7022" y="3128"/>
                    <a:pt x="5068" y="1863"/>
                    <a:pt x="3291" y="374"/>
                  </a:cubicBezTo>
                  <a:cubicBezTo>
                    <a:pt x="2977" y="111"/>
                    <a:pt x="2634" y="0"/>
                    <a:pt x="230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4"/>
            <p:cNvSpPr/>
            <p:nvPr/>
          </p:nvSpPr>
          <p:spPr>
            <a:xfrm>
              <a:off x="2733875" y="1920725"/>
              <a:ext cx="327375" cy="202250"/>
            </a:xfrm>
            <a:custGeom>
              <a:rect b="b" l="l" r="r" t="t"/>
              <a:pathLst>
                <a:path extrusionOk="0" h="8090" w="13095">
                  <a:moveTo>
                    <a:pt x="1980" y="1"/>
                  </a:moveTo>
                  <a:cubicBezTo>
                    <a:pt x="495" y="1"/>
                    <a:pt x="1" y="2440"/>
                    <a:pt x="1658" y="2978"/>
                  </a:cubicBezTo>
                  <a:lnTo>
                    <a:pt x="1658" y="2994"/>
                  </a:lnTo>
                  <a:cubicBezTo>
                    <a:pt x="4797" y="4003"/>
                    <a:pt x="7135" y="6501"/>
                    <a:pt x="10065" y="7926"/>
                  </a:cubicBezTo>
                  <a:cubicBezTo>
                    <a:pt x="10303" y="8040"/>
                    <a:pt x="10536" y="8090"/>
                    <a:pt x="10757" y="8090"/>
                  </a:cubicBezTo>
                  <a:cubicBezTo>
                    <a:pt x="12164" y="8090"/>
                    <a:pt x="13095" y="6063"/>
                    <a:pt x="11587" y="5316"/>
                  </a:cubicBezTo>
                  <a:cubicBezTo>
                    <a:pt x="8400" y="3779"/>
                    <a:pt x="5886" y="1201"/>
                    <a:pt x="2459" y="80"/>
                  </a:cubicBezTo>
                  <a:cubicBezTo>
                    <a:pt x="2290" y="26"/>
                    <a:pt x="2130" y="1"/>
                    <a:pt x="198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4"/>
            <p:cNvSpPr/>
            <p:nvPr/>
          </p:nvSpPr>
          <p:spPr>
            <a:xfrm>
              <a:off x="2681800" y="2149525"/>
              <a:ext cx="228900" cy="227425"/>
            </a:xfrm>
            <a:custGeom>
              <a:rect b="b" l="l" r="r" t="t"/>
              <a:pathLst>
                <a:path extrusionOk="0" h="9097" w="9156">
                  <a:moveTo>
                    <a:pt x="2077" y="0"/>
                  </a:moveTo>
                  <a:cubicBezTo>
                    <a:pt x="1002" y="0"/>
                    <a:pt x="0" y="1512"/>
                    <a:pt x="939" y="2634"/>
                  </a:cubicBezTo>
                  <a:lnTo>
                    <a:pt x="923" y="2634"/>
                  </a:lnTo>
                  <a:cubicBezTo>
                    <a:pt x="2540" y="4571"/>
                    <a:pt x="4878" y="5996"/>
                    <a:pt x="5999" y="8334"/>
                  </a:cubicBezTo>
                  <a:cubicBezTo>
                    <a:pt x="6259" y="8873"/>
                    <a:pt x="6687" y="9096"/>
                    <a:pt x="7130" y="9096"/>
                  </a:cubicBezTo>
                  <a:cubicBezTo>
                    <a:pt x="8108" y="9096"/>
                    <a:pt x="9156" y="8004"/>
                    <a:pt x="8593" y="6813"/>
                  </a:cubicBezTo>
                  <a:cubicBezTo>
                    <a:pt x="7360" y="4235"/>
                    <a:pt x="4846" y="2650"/>
                    <a:pt x="3053" y="504"/>
                  </a:cubicBezTo>
                  <a:cubicBezTo>
                    <a:pt x="2759" y="149"/>
                    <a:pt x="2414" y="0"/>
                    <a:pt x="207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4"/>
            <p:cNvSpPr/>
            <p:nvPr/>
          </p:nvSpPr>
          <p:spPr>
            <a:xfrm>
              <a:off x="2453450" y="2210875"/>
              <a:ext cx="195000" cy="138400"/>
            </a:xfrm>
            <a:custGeom>
              <a:rect b="b" l="l" r="r" t="t"/>
              <a:pathLst>
                <a:path extrusionOk="0" h="5536" w="7800">
                  <a:moveTo>
                    <a:pt x="1625" y="0"/>
                  </a:moveTo>
                  <a:cubicBezTo>
                    <a:pt x="1125" y="0"/>
                    <a:pt x="651" y="222"/>
                    <a:pt x="369" y="724"/>
                  </a:cubicBezTo>
                  <a:cubicBezTo>
                    <a:pt x="1" y="1349"/>
                    <a:pt x="177" y="2438"/>
                    <a:pt x="914" y="2774"/>
                  </a:cubicBezTo>
                  <a:cubicBezTo>
                    <a:pt x="2451" y="3446"/>
                    <a:pt x="3924" y="4311"/>
                    <a:pt x="5285" y="5320"/>
                  </a:cubicBezTo>
                  <a:cubicBezTo>
                    <a:pt x="5490" y="5470"/>
                    <a:pt x="5731" y="5536"/>
                    <a:pt x="5977" y="5536"/>
                  </a:cubicBezTo>
                  <a:cubicBezTo>
                    <a:pt x="6519" y="5536"/>
                    <a:pt x="7087" y="5216"/>
                    <a:pt x="7351" y="4775"/>
                  </a:cubicBezTo>
                  <a:cubicBezTo>
                    <a:pt x="7799" y="4007"/>
                    <a:pt x="7463" y="3206"/>
                    <a:pt x="6806" y="2726"/>
                  </a:cubicBezTo>
                  <a:cubicBezTo>
                    <a:pt x="5445" y="1717"/>
                    <a:pt x="3972" y="868"/>
                    <a:pt x="2419" y="180"/>
                  </a:cubicBezTo>
                  <a:cubicBezTo>
                    <a:pt x="2163" y="63"/>
                    <a:pt x="1890" y="0"/>
                    <a:pt x="162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4"/>
            <p:cNvSpPr/>
            <p:nvPr/>
          </p:nvSpPr>
          <p:spPr>
            <a:xfrm>
              <a:off x="3960550" y="1468625"/>
              <a:ext cx="345450" cy="195025"/>
            </a:xfrm>
            <a:custGeom>
              <a:rect b="b" l="l" r="r" t="t"/>
              <a:pathLst>
                <a:path extrusionOk="0" h="7801" w="13818">
                  <a:moveTo>
                    <a:pt x="1900" y="0"/>
                  </a:moveTo>
                  <a:cubicBezTo>
                    <a:pt x="478" y="0"/>
                    <a:pt x="0" y="2396"/>
                    <a:pt x="1624" y="2999"/>
                  </a:cubicBezTo>
                  <a:cubicBezTo>
                    <a:pt x="4890" y="4200"/>
                    <a:pt x="8061" y="5610"/>
                    <a:pt x="10959" y="7547"/>
                  </a:cubicBezTo>
                  <a:cubicBezTo>
                    <a:pt x="11226" y="7724"/>
                    <a:pt x="11490" y="7801"/>
                    <a:pt x="11737" y="7801"/>
                  </a:cubicBezTo>
                  <a:cubicBezTo>
                    <a:pt x="12989" y="7801"/>
                    <a:pt x="13818" y="5833"/>
                    <a:pt x="12481" y="4937"/>
                  </a:cubicBezTo>
                  <a:cubicBezTo>
                    <a:pt x="9358" y="2871"/>
                    <a:pt x="5915" y="1398"/>
                    <a:pt x="2424" y="101"/>
                  </a:cubicBezTo>
                  <a:cubicBezTo>
                    <a:pt x="2239" y="32"/>
                    <a:pt x="2063" y="0"/>
                    <a:pt x="190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4"/>
            <p:cNvSpPr/>
            <p:nvPr/>
          </p:nvSpPr>
          <p:spPr>
            <a:xfrm>
              <a:off x="3971900" y="2514075"/>
              <a:ext cx="251050" cy="143200"/>
            </a:xfrm>
            <a:custGeom>
              <a:rect b="b" l="l" r="r" t="t"/>
              <a:pathLst>
                <a:path extrusionOk="0" h="5728" w="10042">
                  <a:moveTo>
                    <a:pt x="1695" y="0"/>
                  </a:moveTo>
                  <a:cubicBezTo>
                    <a:pt x="1058" y="0"/>
                    <a:pt x="429" y="537"/>
                    <a:pt x="257" y="1119"/>
                  </a:cubicBezTo>
                  <a:cubicBezTo>
                    <a:pt x="1" y="1983"/>
                    <a:pt x="561" y="2672"/>
                    <a:pt x="1298" y="2976"/>
                  </a:cubicBezTo>
                  <a:lnTo>
                    <a:pt x="7943" y="5650"/>
                  </a:lnTo>
                  <a:cubicBezTo>
                    <a:pt x="8078" y="5704"/>
                    <a:pt x="8216" y="5728"/>
                    <a:pt x="8354" y="5728"/>
                  </a:cubicBezTo>
                  <a:cubicBezTo>
                    <a:pt x="9000" y="5728"/>
                    <a:pt x="9629" y="5190"/>
                    <a:pt x="9801" y="4609"/>
                  </a:cubicBezTo>
                  <a:cubicBezTo>
                    <a:pt x="10041" y="3745"/>
                    <a:pt x="9497" y="3056"/>
                    <a:pt x="8744" y="2752"/>
                  </a:cubicBezTo>
                  <a:lnTo>
                    <a:pt x="2099" y="78"/>
                  </a:lnTo>
                  <a:cubicBezTo>
                    <a:pt x="1967" y="24"/>
                    <a:pt x="1831" y="0"/>
                    <a:pt x="169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4"/>
            <p:cNvSpPr/>
            <p:nvPr/>
          </p:nvSpPr>
          <p:spPr>
            <a:xfrm>
              <a:off x="4308875" y="2807225"/>
              <a:ext cx="316075" cy="179275"/>
            </a:xfrm>
            <a:custGeom>
              <a:rect b="b" l="l" r="r" t="t"/>
              <a:pathLst>
                <a:path extrusionOk="0" h="7171" w="12643">
                  <a:moveTo>
                    <a:pt x="1877" y="0"/>
                  </a:moveTo>
                  <a:cubicBezTo>
                    <a:pt x="474" y="0"/>
                    <a:pt x="1" y="2386"/>
                    <a:pt x="1606" y="2988"/>
                  </a:cubicBezTo>
                  <a:lnTo>
                    <a:pt x="1622" y="3004"/>
                  </a:lnTo>
                  <a:cubicBezTo>
                    <a:pt x="4425" y="4061"/>
                    <a:pt x="6939" y="5694"/>
                    <a:pt x="9629" y="7007"/>
                  </a:cubicBezTo>
                  <a:cubicBezTo>
                    <a:pt x="9864" y="7120"/>
                    <a:pt x="10095" y="7171"/>
                    <a:pt x="10315" y="7171"/>
                  </a:cubicBezTo>
                  <a:cubicBezTo>
                    <a:pt x="11712" y="7171"/>
                    <a:pt x="12642" y="5144"/>
                    <a:pt x="11134" y="4397"/>
                  </a:cubicBezTo>
                  <a:cubicBezTo>
                    <a:pt x="8220" y="2988"/>
                    <a:pt x="5465" y="1242"/>
                    <a:pt x="2407" y="105"/>
                  </a:cubicBezTo>
                  <a:cubicBezTo>
                    <a:pt x="2219" y="33"/>
                    <a:pt x="2042" y="0"/>
                    <a:pt x="187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4"/>
            <p:cNvSpPr/>
            <p:nvPr/>
          </p:nvSpPr>
          <p:spPr>
            <a:xfrm>
              <a:off x="4822200" y="2992450"/>
              <a:ext cx="307125" cy="178250"/>
            </a:xfrm>
            <a:custGeom>
              <a:rect b="b" l="l" r="r" t="t"/>
              <a:pathLst>
                <a:path extrusionOk="0" h="7130" w="12285">
                  <a:moveTo>
                    <a:pt x="1696" y="1"/>
                  </a:moveTo>
                  <a:cubicBezTo>
                    <a:pt x="1058" y="1"/>
                    <a:pt x="429" y="541"/>
                    <a:pt x="257" y="1135"/>
                  </a:cubicBezTo>
                  <a:cubicBezTo>
                    <a:pt x="1" y="1984"/>
                    <a:pt x="561" y="2673"/>
                    <a:pt x="1298" y="2977"/>
                  </a:cubicBezTo>
                  <a:cubicBezTo>
                    <a:pt x="3924" y="4050"/>
                    <a:pt x="6822" y="4851"/>
                    <a:pt x="9016" y="6740"/>
                  </a:cubicBezTo>
                  <a:cubicBezTo>
                    <a:pt x="9328" y="7014"/>
                    <a:pt x="9673" y="7130"/>
                    <a:pt x="10008" y="7130"/>
                  </a:cubicBezTo>
                  <a:cubicBezTo>
                    <a:pt x="11217" y="7130"/>
                    <a:pt x="12284" y="5617"/>
                    <a:pt x="11130" y="4626"/>
                  </a:cubicBezTo>
                  <a:cubicBezTo>
                    <a:pt x="8504" y="2352"/>
                    <a:pt x="5253" y="1376"/>
                    <a:pt x="2099" y="79"/>
                  </a:cubicBezTo>
                  <a:cubicBezTo>
                    <a:pt x="1967" y="25"/>
                    <a:pt x="1831" y="1"/>
                    <a:pt x="169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4"/>
            <p:cNvSpPr/>
            <p:nvPr/>
          </p:nvSpPr>
          <p:spPr>
            <a:xfrm>
              <a:off x="3851725" y="2738850"/>
              <a:ext cx="240000" cy="171800"/>
            </a:xfrm>
            <a:custGeom>
              <a:rect b="b" l="l" r="r" t="t"/>
              <a:pathLst>
                <a:path extrusionOk="0" h="6872" w="9600">
                  <a:moveTo>
                    <a:pt x="2055" y="1"/>
                  </a:moveTo>
                  <a:cubicBezTo>
                    <a:pt x="820" y="1"/>
                    <a:pt x="0" y="1950"/>
                    <a:pt x="1333" y="2856"/>
                  </a:cubicBezTo>
                  <a:cubicBezTo>
                    <a:pt x="3158" y="4089"/>
                    <a:pt x="4968" y="5338"/>
                    <a:pt x="6777" y="6604"/>
                  </a:cubicBezTo>
                  <a:cubicBezTo>
                    <a:pt x="7046" y="6791"/>
                    <a:pt x="7313" y="6872"/>
                    <a:pt x="7562" y="6872"/>
                  </a:cubicBezTo>
                  <a:cubicBezTo>
                    <a:pt x="8784" y="6872"/>
                    <a:pt x="9599" y="4927"/>
                    <a:pt x="8283" y="4009"/>
                  </a:cubicBezTo>
                  <a:cubicBezTo>
                    <a:pt x="6489" y="2744"/>
                    <a:pt x="4664" y="1495"/>
                    <a:pt x="2838" y="262"/>
                  </a:cubicBezTo>
                  <a:cubicBezTo>
                    <a:pt x="2570" y="80"/>
                    <a:pt x="2304" y="1"/>
                    <a:pt x="2055"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4"/>
            <p:cNvSpPr/>
            <p:nvPr/>
          </p:nvSpPr>
          <p:spPr>
            <a:xfrm>
              <a:off x="4394125" y="3073475"/>
              <a:ext cx="301650" cy="213475"/>
            </a:xfrm>
            <a:custGeom>
              <a:rect b="b" l="l" r="r" t="t"/>
              <a:pathLst>
                <a:path extrusionOk="0" h="8539" w="12066">
                  <a:moveTo>
                    <a:pt x="2104" y="0"/>
                  </a:moveTo>
                  <a:cubicBezTo>
                    <a:pt x="1005" y="0"/>
                    <a:pt x="0" y="1505"/>
                    <a:pt x="967" y="2618"/>
                  </a:cubicBezTo>
                  <a:lnTo>
                    <a:pt x="983" y="2618"/>
                  </a:lnTo>
                  <a:cubicBezTo>
                    <a:pt x="3208" y="5148"/>
                    <a:pt x="6203" y="6702"/>
                    <a:pt x="9117" y="8335"/>
                  </a:cubicBezTo>
                  <a:cubicBezTo>
                    <a:pt x="9369" y="8477"/>
                    <a:pt x="9618" y="8539"/>
                    <a:pt x="9853" y="8539"/>
                  </a:cubicBezTo>
                  <a:cubicBezTo>
                    <a:pt x="11183" y="8539"/>
                    <a:pt x="12065" y="6544"/>
                    <a:pt x="10622" y="5741"/>
                  </a:cubicBezTo>
                  <a:cubicBezTo>
                    <a:pt x="7948" y="4220"/>
                    <a:pt x="5178" y="2843"/>
                    <a:pt x="3096" y="489"/>
                  </a:cubicBezTo>
                  <a:cubicBezTo>
                    <a:pt x="2794" y="144"/>
                    <a:pt x="2444" y="0"/>
                    <a:pt x="210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4"/>
            <p:cNvSpPr/>
            <p:nvPr/>
          </p:nvSpPr>
          <p:spPr>
            <a:xfrm>
              <a:off x="4827825" y="3385350"/>
              <a:ext cx="270225" cy="165400"/>
            </a:xfrm>
            <a:custGeom>
              <a:rect b="b" l="l" r="r" t="t"/>
              <a:pathLst>
                <a:path extrusionOk="0" h="6616" w="10809">
                  <a:moveTo>
                    <a:pt x="2021" y="0"/>
                  </a:moveTo>
                  <a:cubicBezTo>
                    <a:pt x="507" y="0"/>
                    <a:pt x="1" y="2459"/>
                    <a:pt x="1681" y="2970"/>
                  </a:cubicBezTo>
                  <a:cubicBezTo>
                    <a:pt x="3971" y="3659"/>
                    <a:pt x="6181" y="4683"/>
                    <a:pt x="8055" y="6189"/>
                  </a:cubicBezTo>
                  <a:cubicBezTo>
                    <a:pt x="8386" y="6462"/>
                    <a:pt x="8778" y="6616"/>
                    <a:pt x="9165" y="6616"/>
                  </a:cubicBezTo>
                  <a:cubicBezTo>
                    <a:pt x="9526" y="6616"/>
                    <a:pt x="9883" y="6482"/>
                    <a:pt x="10184" y="6189"/>
                  </a:cubicBezTo>
                  <a:cubicBezTo>
                    <a:pt x="10713" y="5676"/>
                    <a:pt x="10809" y="4587"/>
                    <a:pt x="10184" y="4075"/>
                  </a:cubicBezTo>
                  <a:cubicBezTo>
                    <a:pt x="7895" y="2249"/>
                    <a:pt x="5284" y="888"/>
                    <a:pt x="2482" y="72"/>
                  </a:cubicBezTo>
                  <a:cubicBezTo>
                    <a:pt x="2320" y="23"/>
                    <a:pt x="2165" y="0"/>
                    <a:pt x="202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4"/>
            <p:cNvSpPr/>
            <p:nvPr/>
          </p:nvSpPr>
          <p:spPr>
            <a:xfrm>
              <a:off x="3807200" y="2992200"/>
              <a:ext cx="482275" cy="342650"/>
            </a:xfrm>
            <a:custGeom>
              <a:rect b="b" l="l" r="r" t="t"/>
              <a:pathLst>
                <a:path extrusionOk="0" h="13706" w="19291">
                  <a:moveTo>
                    <a:pt x="2095" y="0"/>
                  </a:moveTo>
                  <a:cubicBezTo>
                    <a:pt x="831" y="0"/>
                    <a:pt x="0" y="1959"/>
                    <a:pt x="1353" y="2843"/>
                  </a:cubicBezTo>
                  <a:cubicBezTo>
                    <a:pt x="6397" y="6110"/>
                    <a:pt x="11569" y="9264"/>
                    <a:pt x="16053" y="13300"/>
                  </a:cubicBezTo>
                  <a:cubicBezTo>
                    <a:pt x="16366" y="13585"/>
                    <a:pt x="16714" y="13705"/>
                    <a:pt x="17051" y="13705"/>
                  </a:cubicBezTo>
                  <a:cubicBezTo>
                    <a:pt x="18243" y="13705"/>
                    <a:pt x="19290" y="12197"/>
                    <a:pt x="18166" y="11186"/>
                  </a:cubicBezTo>
                  <a:cubicBezTo>
                    <a:pt x="13507" y="6958"/>
                    <a:pt x="8126" y="3644"/>
                    <a:pt x="2874" y="249"/>
                  </a:cubicBezTo>
                  <a:cubicBezTo>
                    <a:pt x="2606" y="76"/>
                    <a:pt x="2342" y="0"/>
                    <a:pt x="209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4"/>
            <p:cNvSpPr/>
            <p:nvPr/>
          </p:nvSpPr>
          <p:spPr>
            <a:xfrm>
              <a:off x="4383325" y="3436175"/>
              <a:ext cx="287000" cy="205400"/>
            </a:xfrm>
            <a:custGeom>
              <a:rect b="b" l="l" r="r" t="t"/>
              <a:pathLst>
                <a:path extrusionOk="0" h="8216" w="11480">
                  <a:moveTo>
                    <a:pt x="2096" y="0"/>
                  </a:moveTo>
                  <a:cubicBezTo>
                    <a:pt x="1004" y="0"/>
                    <a:pt x="0" y="1502"/>
                    <a:pt x="966" y="2602"/>
                  </a:cubicBezTo>
                  <a:lnTo>
                    <a:pt x="966" y="2618"/>
                  </a:lnTo>
                  <a:cubicBezTo>
                    <a:pt x="3016" y="4972"/>
                    <a:pt x="5610" y="6750"/>
                    <a:pt x="8428" y="8063"/>
                  </a:cubicBezTo>
                  <a:cubicBezTo>
                    <a:pt x="8658" y="8168"/>
                    <a:pt x="8884" y="8215"/>
                    <a:pt x="9100" y="8215"/>
                  </a:cubicBezTo>
                  <a:cubicBezTo>
                    <a:pt x="10521" y="8215"/>
                    <a:pt x="11479" y="6178"/>
                    <a:pt x="9950" y="5469"/>
                  </a:cubicBezTo>
                  <a:cubicBezTo>
                    <a:pt x="7323" y="4252"/>
                    <a:pt x="5001" y="2666"/>
                    <a:pt x="3080" y="489"/>
                  </a:cubicBezTo>
                  <a:cubicBezTo>
                    <a:pt x="2781" y="144"/>
                    <a:pt x="2434" y="0"/>
                    <a:pt x="209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4"/>
            <p:cNvSpPr/>
            <p:nvPr/>
          </p:nvSpPr>
          <p:spPr>
            <a:xfrm>
              <a:off x="4773600" y="3656425"/>
              <a:ext cx="233350" cy="144650"/>
            </a:xfrm>
            <a:custGeom>
              <a:rect b="b" l="l" r="r" t="t"/>
              <a:pathLst>
                <a:path extrusionOk="0" h="5786" w="9334">
                  <a:moveTo>
                    <a:pt x="2302" y="1"/>
                  </a:moveTo>
                  <a:cubicBezTo>
                    <a:pt x="1074" y="1"/>
                    <a:pt x="0" y="1520"/>
                    <a:pt x="1160" y="2504"/>
                  </a:cubicBezTo>
                  <a:cubicBezTo>
                    <a:pt x="2826" y="3929"/>
                    <a:pt x="4779" y="5018"/>
                    <a:pt x="6861" y="5706"/>
                  </a:cubicBezTo>
                  <a:cubicBezTo>
                    <a:pt x="7030" y="5761"/>
                    <a:pt x="7190" y="5786"/>
                    <a:pt x="7341" y="5786"/>
                  </a:cubicBezTo>
                  <a:cubicBezTo>
                    <a:pt x="8827" y="5786"/>
                    <a:pt x="9334" y="3346"/>
                    <a:pt x="7662" y="2808"/>
                  </a:cubicBezTo>
                  <a:cubicBezTo>
                    <a:pt x="6060" y="2295"/>
                    <a:pt x="4571" y="1463"/>
                    <a:pt x="3290" y="374"/>
                  </a:cubicBezTo>
                  <a:cubicBezTo>
                    <a:pt x="2977" y="112"/>
                    <a:pt x="2634" y="1"/>
                    <a:pt x="230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4"/>
            <p:cNvSpPr/>
            <p:nvPr/>
          </p:nvSpPr>
          <p:spPr>
            <a:xfrm>
              <a:off x="3635225" y="3152400"/>
              <a:ext cx="223150" cy="199875"/>
            </a:xfrm>
            <a:custGeom>
              <a:rect b="b" l="l" r="r" t="t"/>
              <a:pathLst>
                <a:path extrusionOk="0" h="7995" w="8926">
                  <a:moveTo>
                    <a:pt x="1743" y="0"/>
                  </a:moveTo>
                  <a:cubicBezTo>
                    <a:pt x="1506" y="0"/>
                    <a:pt x="1262" y="62"/>
                    <a:pt x="1026" y="198"/>
                  </a:cubicBezTo>
                  <a:cubicBezTo>
                    <a:pt x="369" y="566"/>
                    <a:pt x="1" y="1591"/>
                    <a:pt x="481" y="2248"/>
                  </a:cubicBezTo>
                  <a:cubicBezTo>
                    <a:pt x="1970" y="4249"/>
                    <a:pt x="3700" y="6043"/>
                    <a:pt x="5621" y="7628"/>
                  </a:cubicBezTo>
                  <a:cubicBezTo>
                    <a:pt x="5933" y="7886"/>
                    <a:pt x="6275" y="7995"/>
                    <a:pt x="6607" y="7995"/>
                  </a:cubicBezTo>
                  <a:cubicBezTo>
                    <a:pt x="7840" y="7995"/>
                    <a:pt x="8925" y="6483"/>
                    <a:pt x="7751" y="5498"/>
                  </a:cubicBezTo>
                  <a:cubicBezTo>
                    <a:pt x="6054" y="4105"/>
                    <a:pt x="4388" y="2504"/>
                    <a:pt x="3075" y="742"/>
                  </a:cubicBezTo>
                  <a:cubicBezTo>
                    <a:pt x="2746" y="292"/>
                    <a:pt x="2259" y="0"/>
                    <a:pt x="174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4"/>
            <p:cNvSpPr/>
            <p:nvPr/>
          </p:nvSpPr>
          <p:spPr>
            <a:xfrm>
              <a:off x="3921300" y="3426000"/>
              <a:ext cx="286250" cy="206025"/>
            </a:xfrm>
            <a:custGeom>
              <a:rect b="b" l="l" r="r" t="t"/>
              <a:pathLst>
                <a:path extrusionOk="0" h="8241" w="11450">
                  <a:moveTo>
                    <a:pt x="2204" y="1"/>
                  </a:moveTo>
                  <a:cubicBezTo>
                    <a:pt x="1036" y="1"/>
                    <a:pt x="1" y="1507"/>
                    <a:pt x="1080" y="2561"/>
                  </a:cubicBezTo>
                  <a:cubicBezTo>
                    <a:pt x="3306" y="4739"/>
                    <a:pt x="5916" y="6388"/>
                    <a:pt x="8558" y="8006"/>
                  </a:cubicBezTo>
                  <a:cubicBezTo>
                    <a:pt x="8822" y="8169"/>
                    <a:pt x="9082" y="8241"/>
                    <a:pt x="9326" y="8241"/>
                  </a:cubicBezTo>
                  <a:cubicBezTo>
                    <a:pt x="10608" y="8241"/>
                    <a:pt x="11449" y="6272"/>
                    <a:pt x="10063" y="5411"/>
                  </a:cubicBezTo>
                  <a:cubicBezTo>
                    <a:pt x="7645" y="3922"/>
                    <a:pt x="5243" y="2433"/>
                    <a:pt x="3210" y="431"/>
                  </a:cubicBezTo>
                  <a:cubicBezTo>
                    <a:pt x="2896" y="128"/>
                    <a:pt x="2544" y="1"/>
                    <a:pt x="2204"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4"/>
            <p:cNvSpPr/>
            <p:nvPr/>
          </p:nvSpPr>
          <p:spPr>
            <a:xfrm>
              <a:off x="4286975" y="3742900"/>
              <a:ext cx="176550" cy="165675"/>
            </a:xfrm>
            <a:custGeom>
              <a:rect b="b" l="l" r="r" t="t"/>
              <a:pathLst>
                <a:path extrusionOk="0" h="6627" w="7062">
                  <a:moveTo>
                    <a:pt x="1701" y="0"/>
                  </a:moveTo>
                  <a:cubicBezTo>
                    <a:pt x="1574" y="0"/>
                    <a:pt x="1444" y="17"/>
                    <a:pt x="1313" y="53"/>
                  </a:cubicBezTo>
                  <a:cubicBezTo>
                    <a:pt x="561" y="262"/>
                    <a:pt x="0" y="1126"/>
                    <a:pt x="256" y="1911"/>
                  </a:cubicBezTo>
                  <a:lnTo>
                    <a:pt x="272" y="1911"/>
                  </a:lnTo>
                  <a:cubicBezTo>
                    <a:pt x="945" y="3865"/>
                    <a:pt x="2370" y="5386"/>
                    <a:pt x="4132" y="6411"/>
                  </a:cubicBezTo>
                  <a:cubicBezTo>
                    <a:pt x="4391" y="6561"/>
                    <a:pt x="4645" y="6627"/>
                    <a:pt x="4885" y="6627"/>
                  </a:cubicBezTo>
                  <a:cubicBezTo>
                    <a:pt x="6201" y="6627"/>
                    <a:pt x="7062" y="4643"/>
                    <a:pt x="5653" y="3817"/>
                  </a:cubicBezTo>
                  <a:cubicBezTo>
                    <a:pt x="4596" y="3192"/>
                    <a:pt x="3571" y="2295"/>
                    <a:pt x="3155" y="1110"/>
                  </a:cubicBezTo>
                  <a:cubicBezTo>
                    <a:pt x="2940" y="465"/>
                    <a:pt x="2364" y="0"/>
                    <a:pt x="170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4"/>
            <p:cNvSpPr/>
            <p:nvPr/>
          </p:nvSpPr>
          <p:spPr>
            <a:xfrm>
              <a:off x="4466350" y="3992700"/>
              <a:ext cx="230575" cy="169975"/>
            </a:xfrm>
            <a:custGeom>
              <a:rect b="b" l="l" r="r" t="t"/>
              <a:pathLst>
                <a:path extrusionOk="0" h="6799" w="9223">
                  <a:moveTo>
                    <a:pt x="2157" y="0"/>
                  </a:moveTo>
                  <a:cubicBezTo>
                    <a:pt x="1019" y="0"/>
                    <a:pt x="0" y="1511"/>
                    <a:pt x="1024" y="2584"/>
                  </a:cubicBezTo>
                  <a:cubicBezTo>
                    <a:pt x="2753" y="4377"/>
                    <a:pt x="4835" y="5787"/>
                    <a:pt x="7125" y="6715"/>
                  </a:cubicBezTo>
                  <a:cubicBezTo>
                    <a:pt x="7260" y="6773"/>
                    <a:pt x="7399" y="6799"/>
                    <a:pt x="7539" y="6799"/>
                  </a:cubicBezTo>
                  <a:cubicBezTo>
                    <a:pt x="8177" y="6799"/>
                    <a:pt x="8812" y="6253"/>
                    <a:pt x="8983" y="5674"/>
                  </a:cubicBezTo>
                  <a:cubicBezTo>
                    <a:pt x="9223" y="4810"/>
                    <a:pt x="8678" y="4137"/>
                    <a:pt x="7926" y="3817"/>
                  </a:cubicBezTo>
                  <a:cubicBezTo>
                    <a:pt x="6116" y="3048"/>
                    <a:pt x="4499" y="1895"/>
                    <a:pt x="3154" y="454"/>
                  </a:cubicBezTo>
                  <a:cubicBezTo>
                    <a:pt x="2845" y="134"/>
                    <a:pt x="2496" y="0"/>
                    <a:pt x="215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4"/>
            <p:cNvSpPr/>
            <p:nvPr/>
          </p:nvSpPr>
          <p:spPr>
            <a:xfrm>
              <a:off x="4897875" y="4241475"/>
              <a:ext cx="219350" cy="146000"/>
            </a:xfrm>
            <a:custGeom>
              <a:rect b="b" l="l" r="r" t="t"/>
              <a:pathLst>
                <a:path extrusionOk="0" h="5840" w="8774">
                  <a:moveTo>
                    <a:pt x="1657" y="0"/>
                  </a:moveTo>
                  <a:cubicBezTo>
                    <a:pt x="1299" y="0"/>
                    <a:pt x="942" y="130"/>
                    <a:pt x="641" y="415"/>
                  </a:cubicBezTo>
                  <a:cubicBezTo>
                    <a:pt x="96" y="944"/>
                    <a:pt x="0" y="2033"/>
                    <a:pt x="641" y="2545"/>
                  </a:cubicBezTo>
                  <a:cubicBezTo>
                    <a:pt x="2338" y="3922"/>
                    <a:pt x="4276" y="5011"/>
                    <a:pt x="6342" y="5748"/>
                  </a:cubicBezTo>
                  <a:cubicBezTo>
                    <a:pt x="6521" y="5811"/>
                    <a:pt x="6691" y="5840"/>
                    <a:pt x="6849" y="5840"/>
                  </a:cubicBezTo>
                  <a:cubicBezTo>
                    <a:pt x="8296" y="5840"/>
                    <a:pt x="8774" y="3427"/>
                    <a:pt x="7142" y="2849"/>
                  </a:cubicBezTo>
                  <a:cubicBezTo>
                    <a:pt x="5557" y="2289"/>
                    <a:pt x="4068" y="1472"/>
                    <a:pt x="2755" y="415"/>
                  </a:cubicBezTo>
                  <a:cubicBezTo>
                    <a:pt x="2431" y="150"/>
                    <a:pt x="2043" y="0"/>
                    <a:pt x="165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4"/>
            <p:cNvSpPr/>
            <p:nvPr/>
          </p:nvSpPr>
          <p:spPr>
            <a:xfrm>
              <a:off x="4936700" y="4067900"/>
              <a:ext cx="227975" cy="161275"/>
            </a:xfrm>
            <a:custGeom>
              <a:rect b="b" l="l" r="r" t="t"/>
              <a:pathLst>
                <a:path extrusionOk="0" h="6451" w="9119">
                  <a:moveTo>
                    <a:pt x="2178" y="0"/>
                  </a:moveTo>
                  <a:cubicBezTo>
                    <a:pt x="861" y="0"/>
                    <a:pt x="1" y="1984"/>
                    <a:pt x="1410" y="2811"/>
                  </a:cubicBezTo>
                  <a:cubicBezTo>
                    <a:pt x="3011" y="3723"/>
                    <a:pt x="4516" y="4812"/>
                    <a:pt x="5877" y="6045"/>
                  </a:cubicBezTo>
                  <a:cubicBezTo>
                    <a:pt x="6191" y="6331"/>
                    <a:pt x="6539" y="6451"/>
                    <a:pt x="6875" y="6451"/>
                  </a:cubicBezTo>
                  <a:cubicBezTo>
                    <a:pt x="8068" y="6451"/>
                    <a:pt x="9119" y="4940"/>
                    <a:pt x="8007" y="3915"/>
                  </a:cubicBezTo>
                  <a:cubicBezTo>
                    <a:pt x="6454" y="2506"/>
                    <a:pt x="4740" y="1257"/>
                    <a:pt x="2931" y="216"/>
                  </a:cubicBezTo>
                  <a:cubicBezTo>
                    <a:pt x="2672" y="66"/>
                    <a:pt x="2417" y="0"/>
                    <a:pt x="217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4"/>
            <p:cNvSpPr/>
            <p:nvPr/>
          </p:nvSpPr>
          <p:spPr>
            <a:xfrm>
              <a:off x="3563625" y="3453825"/>
              <a:ext cx="286875" cy="246150"/>
            </a:xfrm>
            <a:custGeom>
              <a:rect b="b" l="l" r="r" t="t"/>
              <a:pathLst>
                <a:path extrusionOk="0" h="9846" w="11475">
                  <a:moveTo>
                    <a:pt x="2126" y="0"/>
                  </a:moveTo>
                  <a:cubicBezTo>
                    <a:pt x="1009" y="0"/>
                    <a:pt x="0" y="1508"/>
                    <a:pt x="1007" y="2601"/>
                  </a:cubicBezTo>
                  <a:cubicBezTo>
                    <a:pt x="3265" y="5051"/>
                    <a:pt x="5939" y="7053"/>
                    <a:pt x="8293" y="9407"/>
                  </a:cubicBezTo>
                  <a:cubicBezTo>
                    <a:pt x="8606" y="9716"/>
                    <a:pt x="8957" y="9846"/>
                    <a:pt x="9296" y="9846"/>
                  </a:cubicBezTo>
                  <a:cubicBezTo>
                    <a:pt x="10451" y="9846"/>
                    <a:pt x="11475" y="8341"/>
                    <a:pt x="10423" y="7277"/>
                  </a:cubicBezTo>
                  <a:cubicBezTo>
                    <a:pt x="8069" y="4923"/>
                    <a:pt x="5395" y="2921"/>
                    <a:pt x="3121" y="471"/>
                  </a:cubicBezTo>
                  <a:cubicBezTo>
                    <a:pt x="2815" y="139"/>
                    <a:pt x="2466" y="0"/>
                    <a:pt x="212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4"/>
            <p:cNvSpPr/>
            <p:nvPr/>
          </p:nvSpPr>
          <p:spPr>
            <a:xfrm>
              <a:off x="3996625" y="3917350"/>
              <a:ext cx="324875" cy="201725"/>
            </a:xfrm>
            <a:custGeom>
              <a:rect b="b" l="l" r="r" t="t"/>
              <a:pathLst>
                <a:path extrusionOk="0" h="8069" w="12995">
                  <a:moveTo>
                    <a:pt x="1873" y="0"/>
                  </a:moveTo>
                  <a:cubicBezTo>
                    <a:pt x="461" y="0"/>
                    <a:pt x="1" y="2387"/>
                    <a:pt x="1606" y="3004"/>
                  </a:cubicBezTo>
                  <a:lnTo>
                    <a:pt x="1590" y="3004"/>
                  </a:lnTo>
                  <a:cubicBezTo>
                    <a:pt x="4536" y="4109"/>
                    <a:pt x="7275" y="5694"/>
                    <a:pt x="9709" y="7696"/>
                  </a:cubicBezTo>
                  <a:cubicBezTo>
                    <a:pt x="10022" y="7958"/>
                    <a:pt x="10365" y="8069"/>
                    <a:pt x="10697" y="8069"/>
                  </a:cubicBezTo>
                  <a:cubicBezTo>
                    <a:pt x="11924" y="8069"/>
                    <a:pt x="12995" y="6552"/>
                    <a:pt x="11822" y="5582"/>
                  </a:cubicBezTo>
                  <a:cubicBezTo>
                    <a:pt x="9020" y="3228"/>
                    <a:pt x="5833" y="1386"/>
                    <a:pt x="2407" y="105"/>
                  </a:cubicBezTo>
                  <a:cubicBezTo>
                    <a:pt x="2217" y="33"/>
                    <a:pt x="2038" y="0"/>
                    <a:pt x="187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4"/>
            <p:cNvSpPr/>
            <p:nvPr/>
          </p:nvSpPr>
          <p:spPr>
            <a:xfrm>
              <a:off x="3755250" y="3937100"/>
              <a:ext cx="215475" cy="162475"/>
            </a:xfrm>
            <a:custGeom>
              <a:rect b="b" l="l" r="r" t="t"/>
              <a:pathLst>
                <a:path extrusionOk="0" h="6499" w="8619">
                  <a:moveTo>
                    <a:pt x="1979" y="0"/>
                  </a:moveTo>
                  <a:cubicBezTo>
                    <a:pt x="501" y="0"/>
                    <a:pt x="1" y="2430"/>
                    <a:pt x="1669" y="2966"/>
                  </a:cubicBezTo>
                  <a:lnTo>
                    <a:pt x="1669" y="2982"/>
                  </a:lnTo>
                  <a:cubicBezTo>
                    <a:pt x="3222" y="3463"/>
                    <a:pt x="4583" y="4440"/>
                    <a:pt x="5544" y="5769"/>
                  </a:cubicBezTo>
                  <a:cubicBezTo>
                    <a:pt x="5871" y="6215"/>
                    <a:pt x="6360" y="6498"/>
                    <a:pt x="6877" y="6498"/>
                  </a:cubicBezTo>
                  <a:cubicBezTo>
                    <a:pt x="7120" y="6498"/>
                    <a:pt x="7369" y="6436"/>
                    <a:pt x="7610" y="6297"/>
                  </a:cubicBezTo>
                  <a:cubicBezTo>
                    <a:pt x="8250" y="5913"/>
                    <a:pt x="8619" y="4904"/>
                    <a:pt x="8138" y="4247"/>
                  </a:cubicBezTo>
                  <a:cubicBezTo>
                    <a:pt x="6745" y="2278"/>
                    <a:pt x="4760" y="821"/>
                    <a:pt x="2470" y="84"/>
                  </a:cubicBezTo>
                  <a:cubicBezTo>
                    <a:pt x="2296" y="27"/>
                    <a:pt x="2132" y="0"/>
                    <a:pt x="197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4"/>
            <p:cNvSpPr/>
            <p:nvPr/>
          </p:nvSpPr>
          <p:spPr>
            <a:xfrm>
              <a:off x="3886050" y="4279675"/>
              <a:ext cx="390525" cy="254150"/>
            </a:xfrm>
            <a:custGeom>
              <a:rect b="b" l="l" r="r" t="t"/>
              <a:pathLst>
                <a:path extrusionOk="0" h="10166" w="15621">
                  <a:moveTo>
                    <a:pt x="2096" y="0"/>
                  </a:moveTo>
                  <a:cubicBezTo>
                    <a:pt x="832" y="0"/>
                    <a:pt x="1" y="1961"/>
                    <a:pt x="1353" y="2859"/>
                  </a:cubicBezTo>
                  <a:lnTo>
                    <a:pt x="1353" y="2843"/>
                  </a:lnTo>
                  <a:cubicBezTo>
                    <a:pt x="5324" y="5453"/>
                    <a:pt x="9104" y="8303"/>
                    <a:pt x="13523" y="10081"/>
                  </a:cubicBezTo>
                  <a:cubicBezTo>
                    <a:pt x="13663" y="10139"/>
                    <a:pt x="13806" y="10165"/>
                    <a:pt x="13949" y="10165"/>
                  </a:cubicBezTo>
                  <a:cubicBezTo>
                    <a:pt x="14590" y="10165"/>
                    <a:pt x="15210" y="9629"/>
                    <a:pt x="15381" y="9040"/>
                  </a:cubicBezTo>
                  <a:cubicBezTo>
                    <a:pt x="15621" y="8191"/>
                    <a:pt x="15076" y="7486"/>
                    <a:pt x="14324" y="7198"/>
                  </a:cubicBezTo>
                  <a:cubicBezTo>
                    <a:pt x="10176" y="5517"/>
                    <a:pt x="6589" y="2682"/>
                    <a:pt x="2874" y="248"/>
                  </a:cubicBezTo>
                  <a:cubicBezTo>
                    <a:pt x="2607" y="75"/>
                    <a:pt x="2343" y="0"/>
                    <a:pt x="209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4"/>
            <p:cNvSpPr/>
            <p:nvPr/>
          </p:nvSpPr>
          <p:spPr>
            <a:xfrm>
              <a:off x="4271650" y="4226550"/>
              <a:ext cx="314125" cy="194400"/>
            </a:xfrm>
            <a:custGeom>
              <a:rect b="b" l="l" r="r" t="t"/>
              <a:pathLst>
                <a:path extrusionOk="0" h="7776" w="12565">
                  <a:moveTo>
                    <a:pt x="2332" y="1"/>
                  </a:moveTo>
                  <a:cubicBezTo>
                    <a:pt x="934" y="1"/>
                    <a:pt x="1" y="2038"/>
                    <a:pt x="1510" y="2758"/>
                  </a:cubicBezTo>
                  <a:cubicBezTo>
                    <a:pt x="4360" y="4103"/>
                    <a:pt x="6858" y="6057"/>
                    <a:pt x="9613" y="7578"/>
                  </a:cubicBezTo>
                  <a:cubicBezTo>
                    <a:pt x="9864" y="7715"/>
                    <a:pt x="10111" y="7775"/>
                    <a:pt x="10344" y="7775"/>
                  </a:cubicBezTo>
                  <a:cubicBezTo>
                    <a:pt x="11685" y="7775"/>
                    <a:pt x="12564" y="5775"/>
                    <a:pt x="11118" y="4984"/>
                  </a:cubicBezTo>
                  <a:cubicBezTo>
                    <a:pt x="8364" y="3462"/>
                    <a:pt x="5866" y="1509"/>
                    <a:pt x="3015" y="164"/>
                  </a:cubicBezTo>
                  <a:cubicBezTo>
                    <a:pt x="2781" y="51"/>
                    <a:pt x="2551" y="1"/>
                    <a:pt x="233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4"/>
            <p:cNvSpPr/>
            <p:nvPr/>
          </p:nvSpPr>
          <p:spPr>
            <a:xfrm>
              <a:off x="4558675" y="4532000"/>
              <a:ext cx="277600" cy="125950"/>
            </a:xfrm>
            <a:custGeom>
              <a:rect b="b" l="l" r="r" t="t"/>
              <a:pathLst>
                <a:path extrusionOk="0" h="5038" w="11104">
                  <a:moveTo>
                    <a:pt x="1965" y="0"/>
                  </a:moveTo>
                  <a:cubicBezTo>
                    <a:pt x="489" y="0"/>
                    <a:pt x="1" y="2429"/>
                    <a:pt x="1655" y="2966"/>
                  </a:cubicBezTo>
                  <a:cubicBezTo>
                    <a:pt x="3928" y="3719"/>
                    <a:pt x="6234" y="4391"/>
                    <a:pt x="8572" y="4984"/>
                  </a:cubicBezTo>
                  <a:cubicBezTo>
                    <a:pt x="8715" y="5020"/>
                    <a:pt x="8852" y="5038"/>
                    <a:pt x="8982" y="5038"/>
                  </a:cubicBezTo>
                  <a:cubicBezTo>
                    <a:pt x="10553" y="5038"/>
                    <a:pt x="11103" y="2545"/>
                    <a:pt x="9373" y="2101"/>
                  </a:cubicBezTo>
                  <a:cubicBezTo>
                    <a:pt x="7035" y="1493"/>
                    <a:pt x="4729" y="820"/>
                    <a:pt x="2455" y="84"/>
                  </a:cubicBezTo>
                  <a:cubicBezTo>
                    <a:pt x="2282" y="26"/>
                    <a:pt x="2118" y="0"/>
                    <a:pt x="196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4"/>
            <p:cNvSpPr/>
            <p:nvPr/>
          </p:nvSpPr>
          <p:spPr>
            <a:xfrm>
              <a:off x="4843025" y="4759125"/>
              <a:ext cx="217400" cy="130000"/>
            </a:xfrm>
            <a:custGeom>
              <a:rect b="b" l="l" r="r" t="t"/>
              <a:pathLst>
                <a:path extrusionOk="0" h="5200" w="8696">
                  <a:moveTo>
                    <a:pt x="1688" y="1"/>
                  </a:moveTo>
                  <a:cubicBezTo>
                    <a:pt x="1041" y="1"/>
                    <a:pt x="412" y="538"/>
                    <a:pt x="241" y="1119"/>
                  </a:cubicBezTo>
                  <a:cubicBezTo>
                    <a:pt x="1" y="1984"/>
                    <a:pt x="545" y="2672"/>
                    <a:pt x="1298" y="2977"/>
                  </a:cubicBezTo>
                  <a:lnTo>
                    <a:pt x="6614" y="5122"/>
                  </a:lnTo>
                  <a:cubicBezTo>
                    <a:pt x="6746" y="5176"/>
                    <a:pt x="6881" y="5200"/>
                    <a:pt x="7017" y="5200"/>
                  </a:cubicBezTo>
                  <a:cubicBezTo>
                    <a:pt x="7654" y="5200"/>
                    <a:pt x="8284" y="4660"/>
                    <a:pt x="8455" y="4066"/>
                  </a:cubicBezTo>
                  <a:cubicBezTo>
                    <a:pt x="8696" y="3217"/>
                    <a:pt x="8151" y="2528"/>
                    <a:pt x="7415" y="2224"/>
                  </a:cubicBezTo>
                  <a:lnTo>
                    <a:pt x="2098" y="78"/>
                  </a:lnTo>
                  <a:cubicBezTo>
                    <a:pt x="1963" y="25"/>
                    <a:pt x="1825" y="1"/>
                    <a:pt x="168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4"/>
            <p:cNvSpPr/>
            <p:nvPr/>
          </p:nvSpPr>
          <p:spPr>
            <a:xfrm>
              <a:off x="4450700" y="4677850"/>
              <a:ext cx="250625" cy="143625"/>
            </a:xfrm>
            <a:custGeom>
              <a:rect b="b" l="l" r="r" t="t"/>
              <a:pathLst>
                <a:path extrusionOk="0" h="5745" w="10025">
                  <a:moveTo>
                    <a:pt x="1688" y="1"/>
                  </a:moveTo>
                  <a:cubicBezTo>
                    <a:pt x="1042" y="1"/>
                    <a:pt x="412" y="538"/>
                    <a:pt x="241" y="1119"/>
                  </a:cubicBezTo>
                  <a:cubicBezTo>
                    <a:pt x="1" y="1984"/>
                    <a:pt x="545" y="2673"/>
                    <a:pt x="1298" y="2977"/>
                  </a:cubicBezTo>
                  <a:lnTo>
                    <a:pt x="7943" y="5667"/>
                  </a:lnTo>
                  <a:cubicBezTo>
                    <a:pt x="8075" y="5720"/>
                    <a:pt x="8211" y="5745"/>
                    <a:pt x="8346" y="5745"/>
                  </a:cubicBezTo>
                  <a:cubicBezTo>
                    <a:pt x="8983" y="5745"/>
                    <a:pt x="9613" y="5205"/>
                    <a:pt x="9785" y="4610"/>
                  </a:cubicBezTo>
                  <a:cubicBezTo>
                    <a:pt x="10025" y="3762"/>
                    <a:pt x="9480" y="3073"/>
                    <a:pt x="8744" y="2769"/>
                  </a:cubicBezTo>
                  <a:lnTo>
                    <a:pt x="2098" y="79"/>
                  </a:lnTo>
                  <a:cubicBezTo>
                    <a:pt x="1964" y="25"/>
                    <a:pt x="1825" y="1"/>
                    <a:pt x="168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4"/>
            <p:cNvSpPr/>
            <p:nvPr/>
          </p:nvSpPr>
          <p:spPr>
            <a:xfrm>
              <a:off x="4070375" y="4724825"/>
              <a:ext cx="261000" cy="118125"/>
            </a:xfrm>
            <a:custGeom>
              <a:rect b="b" l="l" r="r" t="t"/>
              <a:pathLst>
                <a:path extrusionOk="0" h="4725" w="10440">
                  <a:moveTo>
                    <a:pt x="2333" y="1"/>
                  </a:moveTo>
                  <a:cubicBezTo>
                    <a:pt x="938" y="1"/>
                    <a:pt x="1" y="2033"/>
                    <a:pt x="1506" y="2779"/>
                  </a:cubicBezTo>
                  <a:lnTo>
                    <a:pt x="1506" y="2763"/>
                  </a:lnTo>
                  <a:cubicBezTo>
                    <a:pt x="3700" y="3836"/>
                    <a:pt x="6070" y="4493"/>
                    <a:pt x="8504" y="4717"/>
                  </a:cubicBezTo>
                  <a:cubicBezTo>
                    <a:pt x="8559" y="4722"/>
                    <a:pt x="8613" y="4724"/>
                    <a:pt x="8665" y="4724"/>
                  </a:cubicBezTo>
                  <a:cubicBezTo>
                    <a:pt x="10439" y="4724"/>
                    <a:pt x="10371" y="1894"/>
                    <a:pt x="8504" y="1722"/>
                  </a:cubicBezTo>
                  <a:cubicBezTo>
                    <a:pt x="6599" y="1530"/>
                    <a:pt x="4741" y="1018"/>
                    <a:pt x="3028" y="169"/>
                  </a:cubicBezTo>
                  <a:cubicBezTo>
                    <a:pt x="2790" y="53"/>
                    <a:pt x="2556" y="1"/>
                    <a:pt x="233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4"/>
            <p:cNvSpPr/>
            <p:nvPr/>
          </p:nvSpPr>
          <p:spPr>
            <a:xfrm>
              <a:off x="4419875" y="4993725"/>
              <a:ext cx="367125" cy="190450"/>
            </a:xfrm>
            <a:custGeom>
              <a:rect b="b" l="l" r="r" t="t"/>
              <a:pathLst>
                <a:path extrusionOk="0" h="7618" w="14685">
                  <a:moveTo>
                    <a:pt x="1694" y="0"/>
                  </a:moveTo>
                  <a:cubicBezTo>
                    <a:pt x="1053" y="0"/>
                    <a:pt x="413" y="540"/>
                    <a:pt x="241" y="1135"/>
                  </a:cubicBezTo>
                  <a:cubicBezTo>
                    <a:pt x="1" y="1984"/>
                    <a:pt x="545" y="2672"/>
                    <a:pt x="1298" y="2976"/>
                  </a:cubicBezTo>
                  <a:lnTo>
                    <a:pt x="1282" y="2976"/>
                  </a:lnTo>
                  <a:lnTo>
                    <a:pt x="12587" y="7540"/>
                  </a:lnTo>
                  <a:cubicBezTo>
                    <a:pt x="12722" y="7594"/>
                    <a:pt x="12860" y="7618"/>
                    <a:pt x="12997" y="7618"/>
                  </a:cubicBezTo>
                  <a:cubicBezTo>
                    <a:pt x="13644" y="7618"/>
                    <a:pt x="14273" y="7080"/>
                    <a:pt x="14444" y="6499"/>
                  </a:cubicBezTo>
                  <a:cubicBezTo>
                    <a:pt x="14685" y="5635"/>
                    <a:pt x="14140" y="4946"/>
                    <a:pt x="13388" y="4642"/>
                  </a:cubicBezTo>
                  <a:lnTo>
                    <a:pt x="2098" y="78"/>
                  </a:lnTo>
                  <a:cubicBezTo>
                    <a:pt x="1967" y="25"/>
                    <a:pt x="1830" y="0"/>
                    <a:pt x="169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4"/>
            <p:cNvSpPr/>
            <p:nvPr/>
          </p:nvSpPr>
          <p:spPr>
            <a:xfrm>
              <a:off x="4060975" y="4990475"/>
              <a:ext cx="250425" cy="174525"/>
            </a:xfrm>
            <a:custGeom>
              <a:rect b="b" l="l" r="r" t="t"/>
              <a:pathLst>
                <a:path extrusionOk="0" h="6981" w="10017">
                  <a:moveTo>
                    <a:pt x="2249" y="0"/>
                  </a:moveTo>
                  <a:cubicBezTo>
                    <a:pt x="898" y="0"/>
                    <a:pt x="0" y="2007"/>
                    <a:pt x="1450" y="2786"/>
                  </a:cubicBezTo>
                  <a:cubicBezTo>
                    <a:pt x="3484" y="3859"/>
                    <a:pt x="5437" y="5124"/>
                    <a:pt x="7247" y="6565"/>
                  </a:cubicBezTo>
                  <a:cubicBezTo>
                    <a:pt x="7583" y="6826"/>
                    <a:pt x="7981" y="6981"/>
                    <a:pt x="8374" y="6981"/>
                  </a:cubicBezTo>
                  <a:cubicBezTo>
                    <a:pt x="8729" y="6981"/>
                    <a:pt x="9080" y="6854"/>
                    <a:pt x="9376" y="6565"/>
                  </a:cubicBezTo>
                  <a:cubicBezTo>
                    <a:pt x="9905" y="6037"/>
                    <a:pt x="10017" y="4932"/>
                    <a:pt x="9376" y="4436"/>
                  </a:cubicBezTo>
                  <a:cubicBezTo>
                    <a:pt x="7375" y="2834"/>
                    <a:pt x="5229" y="1409"/>
                    <a:pt x="2971" y="192"/>
                  </a:cubicBezTo>
                  <a:cubicBezTo>
                    <a:pt x="2724" y="59"/>
                    <a:pt x="2480" y="0"/>
                    <a:pt x="224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4"/>
            <p:cNvSpPr/>
            <p:nvPr/>
          </p:nvSpPr>
          <p:spPr>
            <a:xfrm>
              <a:off x="4459350" y="5344200"/>
              <a:ext cx="259200" cy="118700"/>
            </a:xfrm>
            <a:custGeom>
              <a:rect b="b" l="l" r="r" t="t"/>
              <a:pathLst>
                <a:path extrusionOk="0" h="4748" w="10368">
                  <a:moveTo>
                    <a:pt x="2219" y="0"/>
                  </a:moveTo>
                  <a:cubicBezTo>
                    <a:pt x="879" y="0"/>
                    <a:pt x="1" y="1989"/>
                    <a:pt x="1432" y="2793"/>
                  </a:cubicBezTo>
                  <a:cubicBezTo>
                    <a:pt x="3578" y="3994"/>
                    <a:pt x="5980" y="4666"/>
                    <a:pt x="8446" y="4747"/>
                  </a:cubicBezTo>
                  <a:cubicBezTo>
                    <a:pt x="8461" y="4747"/>
                    <a:pt x="8476" y="4747"/>
                    <a:pt x="8491" y="4747"/>
                  </a:cubicBezTo>
                  <a:cubicBezTo>
                    <a:pt x="10367" y="4747"/>
                    <a:pt x="10352" y="1800"/>
                    <a:pt x="8446" y="1736"/>
                  </a:cubicBezTo>
                  <a:cubicBezTo>
                    <a:pt x="6508" y="1672"/>
                    <a:pt x="4635" y="1144"/>
                    <a:pt x="2953" y="199"/>
                  </a:cubicBezTo>
                  <a:cubicBezTo>
                    <a:pt x="2701" y="61"/>
                    <a:pt x="2453" y="0"/>
                    <a:pt x="221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4"/>
            <p:cNvSpPr/>
            <p:nvPr/>
          </p:nvSpPr>
          <p:spPr>
            <a:xfrm>
              <a:off x="3821225" y="1673650"/>
              <a:ext cx="306650" cy="160200"/>
            </a:xfrm>
            <a:custGeom>
              <a:rect b="b" l="l" r="r" t="t"/>
              <a:pathLst>
                <a:path extrusionOk="0" h="6408" w="12266">
                  <a:moveTo>
                    <a:pt x="2141" y="1"/>
                  </a:moveTo>
                  <a:cubicBezTo>
                    <a:pt x="560" y="1"/>
                    <a:pt x="1" y="2519"/>
                    <a:pt x="1736" y="2949"/>
                  </a:cubicBezTo>
                  <a:cubicBezTo>
                    <a:pt x="4443" y="3606"/>
                    <a:pt x="6861" y="4903"/>
                    <a:pt x="9295" y="6216"/>
                  </a:cubicBezTo>
                  <a:cubicBezTo>
                    <a:pt x="9542" y="6349"/>
                    <a:pt x="9786" y="6407"/>
                    <a:pt x="10016" y="6407"/>
                  </a:cubicBezTo>
                  <a:cubicBezTo>
                    <a:pt x="11367" y="6407"/>
                    <a:pt x="12266" y="4399"/>
                    <a:pt x="10816" y="3606"/>
                  </a:cubicBezTo>
                  <a:lnTo>
                    <a:pt x="10816" y="3606"/>
                  </a:lnTo>
                  <a:lnTo>
                    <a:pt x="10816" y="3622"/>
                  </a:lnTo>
                  <a:cubicBezTo>
                    <a:pt x="8174" y="2197"/>
                    <a:pt x="5483" y="771"/>
                    <a:pt x="2537" y="51"/>
                  </a:cubicBezTo>
                  <a:cubicBezTo>
                    <a:pt x="2399" y="16"/>
                    <a:pt x="2267" y="1"/>
                    <a:pt x="214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4"/>
            <p:cNvSpPr/>
            <p:nvPr/>
          </p:nvSpPr>
          <p:spPr>
            <a:xfrm>
              <a:off x="3561600" y="1830850"/>
              <a:ext cx="303625" cy="160650"/>
            </a:xfrm>
            <a:custGeom>
              <a:rect b="b" l="l" r="r" t="t"/>
              <a:pathLst>
                <a:path extrusionOk="0" h="6426" w="12145">
                  <a:moveTo>
                    <a:pt x="2023" y="0"/>
                  </a:moveTo>
                  <a:cubicBezTo>
                    <a:pt x="520" y="0"/>
                    <a:pt x="0" y="2459"/>
                    <a:pt x="1681" y="2970"/>
                  </a:cubicBezTo>
                  <a:cubicBezTo>
                    <a:pt x="3186" y="3419"/>
                    <a:pt x="4659" y="3963"/>
                    <a:pt x="6084" y="4556"/>
                  </a:cubicBezTo>
                  <a:cubicBezTo>
                    <a:pt x="6693" y="4812"/>
                    <a:pt x="7269" y="5068"/>
                    <a:pt x="7846" y="5356"/>
                  </a:cubicBezTo>
                  <a:cubicBezTo>
                    <a:pt x="8118" y="5500"/>
                    <a:pt x="8374" y="5629"/>
                    <a:pt x="8630" y="5789"/>
                  </a:cubicBezTo>
                  <a:cubicBezTo>
                    <a:pt x="8727" y="5853"/>
                    <a:pt x="8823" y="5901"/>
                    <a:pt x="8903" y="5965"/>
                  </a:cubicBezTo>
                  <a:cubicBezTo>
                    <a:pt x="8903" y="5965"/>
                    <a:pt x="8904" y="5966"/>
                    <a:pt x="8904" y="5966"/>
                  </a:cubicBezTo>
                  <a:lnTo>
                    <a:pt x="8904" y="5966"/>
                  </a:lnTo>
                  <a:cubicBezTo>
                    <a:pt x="8913" y="5975"/>
                    <a:pt x="8923" y="5985"/>
                    <a:pt x="8935" y="5997"/>
                  </a:cubicBezTo>
                  <a:cubicBezTo>
                    <a:pt x="9251" y="6299"/>
                    <a:pt x="9603" y="6426"/>
                    <a:pt x="9943" y="6426"/>
                  </a:cubicBezTo>
                  <a:cubicBezTo>
                    <a:pt x="11116" y="6426"/>
                    <a:pt x="12145" y="4914"/>
                    <a:pt x="11064" y="3883"/>
                  </a:cubicBezTo>
                  <a:cubicBezTo>
                    <a:pt x="10104" y="2954"/>
                    <a:pt x="8727" y="2442"/>
                    <a:pt x="7510" y="1930"/>
                  </a:cubicBezTo>
                  <a:cubicBezTo>
                    <a:pt x="5876" y="1225"/>
                    <a:pt x="4195" y="600"/>
                    <a:pt x="2481" y="72"/>
                  </a:cubicBezTo>
                  <a:cubicBezTo>
                    <a:pt x="2320" y="23"/>
                    <a:pt x="2167" y="0"/>
                    <a:pt x="202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4"/>
            <p:cNvSpPr/>
            <p:nvPr/>
          </p:nvSpPr>
          <p:spPr>
            <a:xfrm>
              <a:off x="3624625" y="2153200"/>
              <a:ext cx="311800" cy="185575"/>
            </a:xfrm>
            <a:custGeom>
              <a:rect b="b" l="l" r="r" t="t"/>
              <a:pathLst>
                <a:path extrusionOk="0" h="7423" w="12472">
                  <a:moveTo>
                    <a:pt x="1887" y="0"/>
                  </a:moveTo>
                  <a:cubicBezTo>
                    <a:pt x="467" y="0"/>
                    <a:pt x="1" y="2396"/>
                    <a:pt x="1610" y="2999"/>
                  </a:cubicBezTo>
                  <a:cubicBezTo>
                    <a:pt x="4428" y="4072"/>
                    <a:pt x="7118" y="5465"/>
                    <a:pt x="9616" y="7163"/>
                  </a:cubicBezTo>
                  <a:cubicBezTo>
                    <a:pt x="9886" y="7344"/>
                    <a:pt x="10153" y="7423"/>
                    <a:pt x="10403" y="7423"/>
                  </a:cubicBezTo>
                  <a:cubicBezTo>
                    <a:pt x="11650" y="7423"/>
                    <a:pt x="12472" y="5462"/>
                    <a:pt x="11138" y="4568"/>
                  </a:cubicBezTo>
                  <a:lnTo>
                    <a:pt x="11138" y="4568"/>
                  </a:lnTo>
                  <a:lnTo>
                    <a:pt x="11154" y="4584"/>
                  </a:lnTo>
                  <a:cubicBezTo>
                    <a:pt x="8415" y="2759"/>
                    <a:pt x="5485" y="1254"/>
                    <a:pt x="2410" y="101"/>
                  </a:cubicBezTo>
                  <a:cubicBezTo>
                    <a:pt x="2224" y="32"/>
                    <a:pt x="2049" y="0"/>
                    <a:pt x="188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4"/>
            <p:cNvSpPr/>
            <p:nvPr/>
          </p:nvSpPr>
          <p:spPr>
            <a:xfrm>
              <a:off x="3210725" y="2033525"/>
              <a:ext cx="289250" cy="139600"/>
            </a:xfrm>
            <a:custGeom>
              <a:rect b="b" l="l" r="r" t="t"/>
              <a:pathLst>
                <a:path extrusionOk="0" h="5584" w="11570">
                  <a:moveTo>
                    <a:pt x="1955" y="0"/>
                  </a:moveTo>
                  <a:cubicBezTo>
                    <a:pt x="491" y="0"/>
                    <a:pt x="1" y="2431"/>
                    <a:pt x="1640" y="2982"/>
                  </a:cubicBezTo>
                  <a:lnTo>
                    <a:pt x="9118" y="5496"/>
                  </a:lnTo>
                  <a:cubicBezTo>
                    <a:pt x="9293" y="5556"/>
                    <a:pt x="9459" y="5583"/>
                    <a:pt x="9613" y="5583"/>
                  </a:cubicBezTo>
                  <a:cubicBezTo>
                    <a:pt x="11073" y="5583"/>
                    <a:pt x="11570" y="3148"/>
                    <a:pt x="9919" y="2598"/>
                  </a:cubicBezTo>
                  <a:lnTo>
                    <a:pt x="2441" y="84"/>
                  </a:lnTo>
                  <a:cubicBezTo>
                    <a:pt x="2269" y="26"/>
                    <a:pt x="2107" y="0"/>
                    <a:pt x="195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4"/>
            <p:cNvSpPr/>
            <p:nvPr/>
          </p:nvSpPr>
          <p:spPr>
            <a:xfrm>
              <a:off x="3427050" y="2391850"/>
              <a:ext cx="323350" cy="166575"/>
            </a:xfrm>
            <a:custGeom>
              <a:rect b="b" l="l" r="r" t="t"/>
              <a:pathLst>
                <a:path extrusionOk="0" h="6663" w="12934">
                  <a:moveTo>
                    <a:pt x="2197" y="1"/>
                  </a:moveTo>
                  <a:cubicBezTo>
                    <a:pt x="866" y="1"/>
                    <a:pt x="0" y="1990"/>
                    <a:pt x="1426" y="2805"/>
                  </a:cubicBezTo>
                  <a:cubicBezTo>
                    <a:pt x="4260" y="4390"/>
                    <a:pt x="7223" y="5847"/>
                    <a:pt x="10393" y="6616"/>
                  </a:cubicBezTo>
                  <a:cubicBezTo>
                    <a:pt x="10527" y="6648"/>
                    <a:pt x="10656" y="6663"/>
                    <a:pt x="10778" y="6663"/>
                  </a:cubicBezTo>
                  <a:cubicBezTo>
                    <a:pt x="12368" y="6663"/>
                    <a:pt x="12934" y="4134"/>
                    <a:pt x="11194" y="3718"/>
                  </a:cubicBezTo>
                  <a:lnTo>
                    <a:pt x="11178" y="3702"/>
                  </a:lnTo>
                  <a:cubicBezTo>
                    <a:pt x="8248" y="2997"/>
                    <a:pt x="5557" y="1684"/>
                    <a:pt x="2947" y="211"/>
                  </a:cubicBezTo>
                  <a:cubicBezTo>
                    <a:pt x="2689" y="65"/>
                    <a:pt x="2436" y="1"/>
                    <a:pt x="2197"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4"/>
            <p:cNvSpPr/>
            <p:nvPr/>
          </p:nvSpPr>
          <p:spPr>
            <a:xfrm>
              <a:off x="3039900" y="2372900"/>
              <a:ext cx="289125" cy="139325"/>
            </a:xfrm>
            <a:custGeom>
              <a:rect b="b" l="l" r="r" t="t"/>
              <a:pathLst>
                <a:path extrusionOk="0" h="5573" w="11565">
                  <a:moveTo>
                    <a:pt x="1939" y="0"/>
                  </a:moveTo>
                  <a:cubicBezTo>
                    <a:pt x="484" y="0"/>
                    <a:pt x="0" y="2420"/>
                    <a:pt x="1636" y="2970"/>
                  </a:cubicBezTo>
                  <a:lnTo>
                    <a:pt x="9114" y="5484"/>
                  </a:lnTo>
                  <a:cubicBezTo>
                    <a:pt x="9289" y="5545"/>
                    <a:pt x="9456" y="5572"/>
                    <a:pt x="9611" y="5572"/>
                  </a:cubicBezTo>
                  <a:cubicBezTo>
                    <a:pt x="11069" y="5572"/>
                    <a:pt x="11564" y="3152"/>
                    <a:pt x="9914" y="2602"/>
                  </a:cubicBezTo>
                  <a:lnTo>
                    <a:pt x="2436" y="88"/>
                  </a:lnTo>
                  <a:cubicBezTo>
                    <a:pt x="2260" y="28"/>
                    <a:pt x="2094" y="0"/>
                    <a:pt x="193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4"/>
            <p:cNvSpPr/>
            <p:nvPr/>
          </p:nvSpPr>
          <p:spPr>
            <a:xfrm>
              <a:off x="3370650" y="2675025"/>
              <a:ext cx="370300" cy="238500"/>
            </a:xfrm>
            <a:custGeom>
              <a:rect b="b" l="l" r="r" t="t"/>
              <a:pathLst>
                <a:path extrusionOk="0" h="9540" w="14812">
                  <a:moveTo>
                    <a:pt x="2171" y="1"/>
                  </a:moveTo>
                  <a:cubicBezTo>
                    <a:pt x="573" y="1"/>
                    <a:pt x="1" y="2526"/>
                    <a:pt x="1744" y="2943"/>
                  </a:cubicBezTo>
                  <a:cubicBezTo>
                    <a:pt x="5331" y="3792"/>
                    <a:pt x="9383" y="5682"/>
                    <a:pt x="11480" y="8852"/>
                  </a:cubicBezTo>
                  <a:cubicBezTo>
                    <a:pt x="11801" y="9338"/>
                    <a:pt x="12262" y="9539"/>
                    <a:pt x="12721" y="9539"/>
                  </a:cubicBezTo>
                  <a:cubicBezTo>
                    <a:pt x="13775" y="9539"/>
                    <a:pt x="14811" y="8474"/>
                    <a:pt x="14075" y="7347"/>
                  </a:cubicBezTo>
                  <a:cubicBezTo>
                    <a:pt x="11545" y="3504"/>
                    <a:pt x="6933" y="1086"/>
                    <a:pt x="2545" y="45"/>
                  </a:cubicBezTo>
                  <a:cubicBezTo>
                    <a:pt x="2415" y="15"/>
                    <a:pt x="2290" y="1"/>
                    <a:pt x="217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8" name="Google Shape;3978;p54"/>
          <p:cNvGrpSpPr/>
          <p:nvPr/>
        </p:nvGrpSpPr>
        <p:grpSpPr>
          <a:xfrm flipH="1" rot="-9023121">
            <a:off x="5311812" y="-966571"/>
            <a:ext cx="2173127" cy="1681916"/>
            <a:chOff x="434475" y="237850"/>
            <a:chExt cx="6749725" cy="5224025"/>
          </a:xfrm>
        </p:grpSpPr>
        <p:sp>
          <p:nvSpPr>
            <p:cNvPr id="3979" name="Google Shape;3979;p54"/>
            <p:cNvSpPr/>
            <p:nvPr/>
          </p:nvSpPr>
          <p:spPr>
            <a:xfrm>
              <a:off x="542775" y="347225"/>
              <a:ext cx="6499875" cy="4955975"/>
            </a:xfrm>
            <a:custGeom>
              <a:rect b="b" l="l" r="r" t="t"/>
              <a:pathLst>
                <a:path extrusionOk="0" h="198239" w="259995">
                  <a:moveTo>
                    <a:pt x="147129" y="1"/>
                  </a:moveTo>
                  <a:cubicBezTo>
                    <a:pt x="143947" y="1"/>
                    <a:pt x="140625" y="286"/>
                    <a:pt x="137109" y="907"/>
                  </a:cubicBezTo>
                  <a:cubicBezTo>
                    <a:pt x="125000" y="3047"/>
                    <a:pt x="113100" y="10928"/>
                    <a:pt x="109969" y="22802"/>
                  </a:cubicBezTo>
                  <a:cubicBezTo>
                    <a:pt x="106368" y="36450"/>
                    <a:pt x="114927" y="50307"/>
                    <a:pt x="115292" y="64425"/>
                  </a:cubicBezTo>
                  <a:cubicBezTo>
                    <a:pt x="115658" y="78308"/>
                    <a:pt x="107229" y="92034"/>
                    <a:pt x="94651" y="97984"/>
                  </a:cubicBezTo>
                  <a:cubicBezTo>
                    <a:pt x="86724" y="101745"/>
                    <a:pt x="78002" y="102424"/>
                    <a:pt x="69128" y="102424"/>
                  </a:cubicBezTo>
                  <a:cubicBezTo>
                    <a:pt x="64116" y="102424"/>
                    <a:pt x="59057" y="102208"/>
                    <a:pt x="54065" y="102208"/>
                  </a:cubicBezTo>
                  <a:cubicBezTo>
                    <a:pt x="53055" y="102208"/>
                    <a:pt x="52048" y="102216"/>
                    <a:pt x="51044" y="102238"/>
                  </a:cubicBezTo>
                  <a:cubicBezTo>
                    <a:pt x="38858" y="102499"/>
                    <a:pt x="26253" y="104899"/>
                    <a:pt x="16363" y="112050"/>
                  </a:cubicBezTo>
                  <a:cubicBezTo>
                    <a:pt x="6473" y="119226"/>
                    <a:pt x="1" y="132013"/>
                    <a:pt x="2950" y="143861"/>
                  </a:cubicBezTo>
                  <a:cubicBezTo>
                    <a:pt x="5559" y="154456"/>
                    <a:pt x="14719" y="162076"/>
                    <a:pt x="23852" y="168078"/>
                  </a:cubicBezTo>
                  <a:cubicBezTo>
                    <a:pt x="54080" y="187899"/>
                    <a:pt x="90249" y="198239"/>
                    <a:pt x="126362" y="198239"/>
                  </a:cubicBezTo>
                  <a:cubicBezTo>
                    <a:pt x="144404" y="198239"/>
                    <a:pt x="162431" y="195658"/>
                    <a:pt x="179697" y="190390"/>
                  </a:cubicBezTo>
                  <a:cubicBezTo>
                    <a:pt x="199399" y="184388"/>
                    <a:pt x="218319" y="174863"/>
                    <a:pt x="233115" y="160510"/>
                  </a:cubicBezTo>
                  <a:cubicBezTo>
                    <a:pt x="247912" y="146157"/>
                    <a:pt x="258193" y="126637"/>
                    <a:pt x="259055" y="106074"/>
                  </a:cubicBezTo>
                  <a:cubicBezTo>
                    <a:pt x="259994" y="82901"/>
                    <a:pt x="248929" y="60354"/>
                    <a:pt x="232750" y="43731"/>
                  </a:cubicBezTo>
                  <a:cubicBezTo>
                    <a:pt x="218893" y="29508"/>
                    <a:pt x="202113" y="20479"/>
                    <a:pt x="184603" y="11659"/>
                  </a:cubicBezTo>
                  <a:cubicBezTo>
                    <a:pt x="171842" y="5246"/>
                    <a:pt x="160779" y="1"/>
                    <a:pt x="14712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4"/>
            <p:cNvSpPr/>
            <p:nvPr/>
          </p:nvSpPr>
          <p:spPr>
            <a:xfrm>
              <a:off x="434475" y="237850"/>
              <a:ext cx="6749725" cy="5224025"/>
            </a:xfrm>
            <a:custGeom>
              <a:rect b="b" l="l" r="r" t="t"/>
              <a:pathLst>
                <a:path extrusionOk="0" h="208961" w="269989">
                  <a:moveTo>
                    <a:pt x="259510" y="115109"/>
                  </a:moveTo>
                  <a:lnTo>
                    <a:pt x="259446" y="115668"/>
                  </a:lnTo>
                  <a:lnTo>
                    <a:pt x="259290" y="116816"/>
                  </a:lnTo>
                  <a:cubicBezTo>
                    <a:pt x="259284" y="116862"/>
                    <a:pt x="259277" y="116907"/>
                    <a:pt x="259271" y="116952"/>
                  </a:cubicBezTo>
                  <a:lnTo>
                    <a:pt x="259271" y="116952"/>
                  </a:lnTo>
                  <a:lnTo>
                    <a:pt x="259472" y="115381"/>
                  </a:lnTo>
                  <a:cubicBezTo>
                    <a:pt x="259485" y="115290"/>
                    <a:pt x="259497" y="115199"/>
                    <a:pt x="259510" y="115109"/>
                  </a:cubicBezTo>
                  <a:close/>
                  <a:moveTo>
                    <a:pt x="269989" y="108935"/>
                  </a:moveTo>
                  <a:cubicBezTo>
                    <a:pt x="269901" y="112670"/>
                    <a:pt x="269546" y="116387"/>
                    <a:pt x="268930" y="120057"/>
                  </a:cubicBezTo>
                  <a:lnTo>
                    <a:pt x="268930" y="120057"/>
                  </a:lnTo>
                  <a:cubicBezTo>
                    <a:pt x="269559" y="116382"/>
                    <a:pt x="269913" y="112663"/>
                    <a:pt x="269989" y="108935"/>
                  </a:cubicBezTo>
                  <a:close/>
                  <a:moveTo>
                    <a:pt x="259064" y="118196"/>
                  </a:moveTo>
                  <a:lnTo>
                    <a:pt x="258689" y="120235"/>
                  </a:lnTo>
                  <a:cubicBezTo>
                    <a:pt x="258611" y="120626"/>
                    <a:pt x="258559" y="120992"/>
                    <a:pt x="258455" y="121383"/>
                  </a:cubicBezTo>
                  <a:lnTo>
                    <a:pt x="258194" y="122505"/>
                  </a:lnTo>
                  <a:lnTo>
                    <a:pt x="257646" y="124749"/>
                  </a:lnTo>
                  <a:lnTo>
                    <a:pt x="256993" y="126968"/>
                  </a:lnTo>
                  <a:lnTo>
                    <a:pt x="256654" y="128064"/>
                  </a:lnTo>
                  <a:cubicBezTo>
                    <a:pt x="256550" y="128429"/>
                    <a:pt x="256393" y="128794"/>
                    <a:pt x="256289" y="129160"/>
                  </a:cubicBezTo>
                  <a:lnTo>
                    <a:pt x="255506" y="131326"/>
                  </a:lnTo>
                  <a:cubicBezTo>
                    <a:pt x="253288" y="137093"/>
                    <a:pt x="250443" y="142599"/>
                    <a:pt x="246998" y="147714"/>
                  </a:cubicBezTo>
                  <a:cubicBezTo>
                    <a:pt x="243554" y="152829"/>
                    <a:pt x="239587" y="157552"/>
                    <a:pt x="235177" y="161832"/>
                  </a:cubicBezTo>
                  <a:cubicBezTo>
                    <a:pt x="234890" y="162119"/>
                    <a:pt x="234603" y="162380"/>
                    <a:pt x="234342" y="162615"/>
                  </a:cubicBezTo>
                  <a:lnTo>
                    <a:pt x="233481" y="163397"/>
                  </a:lnTo>
                  <a:cubicBezTo>
                    <a:pt x="232907" y="163919"/>
                    <a:pt x="232359" y="164467"/>
                    <a:pt x="231785" y="164963"/>
                  </a:cubicBezTo>
                  <a:lnTo>
                    <a:pt x="230010" y="166451"/>
                  </a:lnTo>
                  <a:cubicBezTo>
                    <a:pt x="229723" y="166685"/>
                    <a:pt x="229436" y="166946"/>
                    <a:pt x="229149" y="167181"/>
                  </a:cubicBezTo>
                  <a:lnTo>
                    <a:pt x="228235" y="167912"/>
                  </a:lnTo>
                  <a:lnTo>
                    <a:pt x="226435" y="169347"/>
                  </a:lnTo>
                  <a:lnTo>
                    <a:pt x="224582" y="170704"/>
                  </a:lnTo>
                  <a:cubicBezTo>
                    <a:pt x="223356" y="171644"/>
                    <a:pt x="222051" y="172479"/>
                    <a:pt x="220798" y="173340"/>
                  </a:cubicBezTo>
                  <a:cubicBezTo>
                    <a:pt x="220172" y="173784"/>
                    <a:pt x="219519" y="174201"/>
                    <a:pt x="218867" y="174593"/>
                  </a:cubicBezTo>
                  <a:cubicBezTo>
                    <a:pt x="218215" y="175010"/>
                    <a:pt x="217562" y="175428"/>
                    <a:pt x="216910" y="175819"/>
                  </a:cubicBezTo>
                  <a:lnTo>
                    <a:pt x="214927" y="176993"/>
                  </a:lnTo>
                  <a:lnTo>
                    <a:pt x="213935" y="177567"/>
                  </a:lnTo>
                  <a:lnTo>
                    <a:pt x="212943" y="178142"/>
                  </a:lnTo>
                  <a:lnTo>
                    <a:pt x="210908" y="179238"/>
                  </a:lnTo>
                  <a:cubicBezTo>
                    <a:pt x="210229" y="179603"/>
                    <a:pt x="209551" y="179968"/>
                    <a:pt x="208872" y="180308"/>
                  </a:cubicBezTo>
                  <a:cubicBezTo>
                    <a:pt x="208194" y="180647"/>
                    <a:pt x="207515" y="181012"/>
                    <a:pt x="206811" y="181325"/>
                  </a:cubicBezTo>
                  <a:lnTo>
                    <a:pt x="204723" y="182317"/>
                  </a:lnTo>
                  <a:cubicBezTo>
                    <a:pt x="199165" y="184900"/>
                    <a:pt x="193450" y="187119"/>
                    <a:pt x="187604" y="188997"/>
                  </a:cubicBezTo>
                  <a:cubicBezTo>
                    <a:pt x="181811" y="190876"/>
                    <a:pt x="175887" y="192416"/>
                    <a:pt x="169911" y="193643"/>
                  </a:cubicBezTo>
                  <a:cubicBezTo>
                    <a:pt x="175992" y="192364"/>
                    <a:pt x="182020" y="190772"/>
                    <a:pt x="187917" y="188815"/>
                  </a:cubicBezTo>
                  <a:cubicBezTo>
                    <a:pt x="188648" y="188580"/>
                    <a:pt x="189405" y="188345"/>
                    <a:pt x="190136" y="188084"/>
                  </a:cubicBezTo>
                  <a:lnTo>
                    <a:pt x="192328" y="187301"/>
                  </a:lnTo>
                  <a:lnTo>
                    <a:pt x="193424" y="186910"/>
                  </a:lnTo>
                  <a:lnTo>
                    <a:pt x="194520" y="186492"/>
                  </a:lnTo>
                  <a:lnTo>
                    <a:pt x="196686" y="185657"/>
                  </a:lnTo>
                  <a:cubicBezTo>
                    <a:pt x="197416" y="185370"/>
                    <a:pt x="198121" y="185083"/>
                    <a:pt x="198825" y="184770"/>
                  </a:cubicBezTo>
                  <a:cubicBezTo>
                    <a:pt x="199556" y="184483"/>
                    <a:pt x="200287" y="184196"/>
                    <a:pt x="200991" y="183883"/>
                  </a:cubicBezTo>
                  <a:cubicBezTo>
                    <a:pt x="202401" y="183256"/>
                    <a:pt x="203836" y="182630"/>
                    <a:pt x="205219" y="181952"/>
                  </a:cubicBezTo>
                  <a:cubicBezTo>
                    <a:pt x="210803" y="179316"/>
                    <a:pt x="216205" y="176263"/>
                    <a:pt x="221320" y="172818"/>
                  </a:cubicBezTo>
                  <a:cubicBezTo>
                    <a:pt x="226435" y="169373"/>
                    <a:pt x="231210" y="165485"/>
                    <a:pt x="235595" y="161205"/>
                  </a:cubicBezTo>
                  <a:cubicBezTo>
                    <a:pt x="239979" y="156900"/>
                    <a:pt x="243893" y="152176"/>
                    <a:pt x="247286" y="147061"/>
                  </a:cubicBezTo>
                  <a:lnTo>
                    <a:pt x="248512" y="145130"/>
                  </a:lnTo>
                  <a:cubicBezTo>
                    <a:pt x="248930" y="144504"/>
                    <a:pt x="249295" y="143825"/>
                    <a:pt x="249686" y="143173"/>
                  </a:cubicBezTo>
                  <a:lnTo>
                    <a:pt x="250287" y="142208"/>
                  </a:lnTo>
                  <a:cubicBezTo>
                    <a:pt x="250469" y="141868"/>
                    <a:pt x="250678" y="141529"/>
                    <a:pt x="250835" y="141216"/>
                  </a:cubicBezTo>
                  <a:lnTo>
                    <a:pt x="251904" y="139180"/>
                  </a:lnTo>
                  <a:cubicBezTo>
                    <a:pt x="252270" y="138502"/>
                    <a:pt x="252583" y="137823"/>
                    <a:pt x="252922" y="137119"/>
                  </a:cubicBezTo>
                  <a:lnTo>
                    <a:pt x="253888" y="135057"/>
                  </a:lnTo>
                  <a:lnTo>
                    <a:pt x="254775" y="132943"/>
                  </a:lnTo>
                  <a:cubicBezTo>
                    <a:pt x="255062" y="132239"/>
                    <a:pt x="255375" y="131534"/>
                    <a:pt x="255610" y="130830"/>
                  </a:cubicBezTo>
                  <a:lnTo>
                    <a:pt x="256393" y="128664"/>
                  </a:lnTo>
                  <a:cubicBezTo>
                    <a:pt x="256523" y="128298"/>
                    <a:pt x="256628" y="127933"/>
                    <a:pt x="256732" y="127568"/>
                  </a:cubicBezTo>
                  <a:lnTo>
                    <a:pt x="257071" y="126472"/>
                  </a:lnTo>
                  <a:lnTo>
                    <a:pt x="257385" y="125376"/>
                  </a:lnTo>
                  <a:cubicBezTo>
                    <a:pt x="257515" y="125010"/>
                    <a:pt x="257619" y="124645"/>
                    <a:pt x="257698" y="124280"/>
                  </a:cubicBezTo>
                  <a:lnTo>
                    <a:pt x="258246" y="122088"/>
                  </a:lnTo>
                  <a:cubicBezTo>
                    <a:pt x="258324" y="121696"/>
                    <a:pt x="258428" y="121331"/>
                    <a:pt x="258507" y="120965"/>
                  </a:cubicBezTo>
                  <a:lnTo>
                    <a:pt x="258715" y="119843"/>
                  </a:lnTo>
                  <a:lnTo>
                    <a:pt x="259064" y="118196"/>
                  </a:lnTo>
                  <a:close/>
                  <a:moveTo>
                    <a:pt x="156264" y="0"/>
                  </a:moveTo>
                  <a:cubicBezTo>
                    <a:pt x="155080" y="0"/>
                    <a:pt x="153896" y="39"/>
                    <a:pt x="152714" y="115"/>
                  </a:cubicBezTo>
                  <a:lnTo>
                    <a:pt x="151435" y="220"/>
                  </a:lnTo>
                  <a:cubicBezTo>
                    <a:pt x="151018" y="272"/>
                    <a:pt x="150600" y="350"/>
                    <a:pt x="150209" y="402"/>
                  </a:cubicBezTo>
                  <a:cubicBezTo>
                    <a:pt x="149400" y="507"/>
                    <a:pt x="148643" y="637"/>
                    <a:pt x="147938" y="768"/>
                  </a:cubicBezTo>
                  <a:cubicBezTo>
                    <a:pt x="146503" y="1107"/>
                    <a:pt x="145251" y="1420"/>
                    <a:pt x="144233" y="1733"/>
                  </a:cubicBezTo>
                  <a:cubicBezTo>
                    <a:pt x="142197" y="2464"/>
                    <a:pt x="141049" y="3090"/>
                    <a:pt x="141127" y="3534"/>
                  </a:cubicBezTo>
                  <a:cubicBezTo>
                    <a:pt x="141154" y="3743"/>
                    <a:pt x="141519" y="3899"/>
                    <a:pt x="142197" y="4030"/>
                  </a:cubicBezTo>
                  <a:cubicBezTo>
                    <a:pt x="142641" y="4082"/>
                    <a:pt x="143059" y="4134"/>
                    <a:pt x="143502" y="4160"/>
                  </a:cubicBezTo>
                  <a:cubicBezTo>
                    <a:pt x="143763" y="4186"/>
                    <a:pt x="144050" y="4186"/>
                    <a:pt x="144363" y="4186"/>
                  </a:cubicBezTo>
                  <a:cubicBezTo>
                    <a:pt x="144676" y="4186"/>
                    <a:pt x="144990" y="4212"/>
                    <a:pt x="145355" y="4239"/>
                  </a:cubicBezTo>
                  <a:cubicBezTo>
                    <a:pt x="146086" y="4291"/>
                    <a:pt x="146895" y="4317"/>
                    <a:pt x="147808" y="4343"/>
                  </a:cubicBezTo>
                  <a:cubicBezTo>
                    <a:pt x="148278" y="4343"/>
                    <a:pt x="148747" y="4395"/>
                    <a:pt x="149269" y="4421"/>
                  </a:cubicBezTo>
                  <a:lnTo>
                    <a:pt x="150887" y="4526"/>
                  </a:lnTo>
                  <a:cubicBezTo>
                    <a:pt x="151435" y="4552"/>
                    <a:pt x="152036" y="4630"/>
                    <a:pt x="152636" y="4708"/>
                  </a:cubicBezTo>
                  <a:lnTo>
                    <a:pt x="154593" y="4891"/>
                  </a:lnTo>
                  <a:cubicBezTo>
                    <a:pt x="155950" y="5126"/>
                    <a:pt x="157385" y="5282"/>
                    <a:pt x="158951" y="5648"/>
                  </a:cubicBezTo>
                  <a:lnTo>
                    <a:pt x="160204" y="5804"/>
                  </a:lnTo>
                  <a:cubicBezTo>
                    <a:pt x="160621" y="5883"/>
                    <a:pt x="161065" y="5987"/>
                    <a:pt x="161534" y="6065"/>
                  </a:cubicBezTo>
                  <a:lnTo>
                    <a:pt x="162996" y="6378"/>
                  </a:lnTo>
                  <a:cubicBezTo>
                    <a:pt x="163492" y="6457"/>
                    <a:pt x="163987" y="6613"/>
                    <a:pt x="164483" y="6744"/>
                  </a:cubicBezTo>
                  <a:lnTo>
                    <a:pt x="166023" y="7109"/>
                  </a:lnTo>
                  <a:lnTo>
                    <a:pt x="167536" y="7579"/>
                  </a:lnTo>
                  <a:cubicBezTo>
                    <a:pt x="168032" y="7735"/>
                    <a:pt x="168528" y="7866"/>
                    <a:pt x="169024" y="8049"/>
                  </a:cubicBezTo>
                  <a:lnTo>
                    <a:pt x="170459" y="8544"/>
                  </a:lnTo>
                  <a:cubicBezTo>
                    <a:pt x="170929" y="8701"/>
                    <a:pt x="171399" y="8858"/>
                    <a:pt x="171842" y="9014"/>
                  </a:cubicBezTo>
                  <a:lnTo>
                    <a:pt x="173095" y="9510"/>
                  </a:lnTo>
                  <a:cubicBezTo>
                    <a:pt x="173904" y="9823"/>
                    <a:pt x="174608" y="10110"/>
                    <a:pt x="175209" y="10371"/>
                  </a:cubicBezTo>
                  <a:lnTo>
                    <a:pt x="177140" y="11180"/>
                  </a:lnTo>
                  <a:cubicBezTo>
                    <a:pt x="178907" y="12522"/>
                    <a:pt x="177990" y="12675"/>
                    <a:pt x="176689" y="12675"/>
                  </a:cubicBezTo>
                  <a:cubicBezTo>
                    <a:pt x="176472" y="12675"/>
                    <a:pt x="176245" y="12671"/>
                    <a:pt x="176018" y="12668"/>
                  </a:cubicBezTo>
                  <a:lnTo>
                    <a:pt x="176018" y="12668"/>
                  </a:lnTo>
                  <a:cubicBezTo>
                    <a:pt x="180637" y="14703"/>
                    <a:pt x="185203" y="17052"/>
                    <a:pt x="189796" y="19426"/>
                  </a:cubicBezTo>
                  <a:cubicBezTo>
                    <a:pt x="194389" y="21801"/>
                    <a:pt x="198956" y="24202"/>
                    <a:pt x="203444" y="26733"/>
                  </a:cubicBezTo>
                  <a:cubicBezTo>
                    <a:pt x="212369" y="31796"/>
                    <a:pt x="220929" y="37433"/>
                    <a:pt x="228523" y="44139"/>
                  </a:cubicBezTo>
                  <a:cubicBezTo>
                    <a:pt x="228992" y="44557"/>
                    <a:pt x="229488" y="44948"/>
                    <a:pt x="229958" y="45392"/>
                  </a:cubicBezTo>
                  <a:lnTo>
                    <a:pt x="231341" y="46697"/>
                  </a:lnTo>
                  <a:cubicBezTo>
                    <a:pt x="232254" y="47558"/>
                    <a:pt x="233115" y="48471"/>
                    <a:pt x="234029" y="49332"/>
                  </a:cubicBezTo>
                  <a:cubicBezTo>
                    <a:pt x="234968" y="50219"/>
                    <a:pt x="235777" y="51185"/>
                    <a:pt x="236638" y="52098"/>
                  </a:cubicBezTo>
                  <a:cubicBezTo>
                    <a:pt x="237082" y="52568"/>
                    <a:pt x="237500" y="53012"/>
                    <a:pt x="237917" y="53481"/>
                  </a:cubicBezTo>
                  <a:lnTo>
                    <a:pt x="239144" y="54943"/>
                  </a:lnTo>
                  <a:cubicBezTo>
                    <a:pt x="242406" y="58779"/>
                    <a:pt x="245354" y="62850"/>
                    <a:pt x="247990" y="67156"/>
                  </a:cubicBezTo>
                  <a:cubicBezTo>
                    <a:pt x="251359" y="72698"/>
                    <a:pt x="254130" y="78588"/>
                    <a:pt x="256163" y="84693"/>
                  </a:cubicBezTo>
                  <a:lnTo>
                    <a:pt x="256163" y="84693"/>
                  </a:lnTo>
                  <a:cubicBezTo>
                    <a:pt x="254097" y="78580"/>
                    <a:pt x="251284" y="72681"/>
                    <a:pt x="247886" y="67130"/>
                  </a:cubicBezTo>
                  <a:cubicBezTo>
                    <a:pt x="245198" y="62824"/>
                    <a:pt x="242197" y="58727"/>
                    <a:pt x="238883" y="54891"/>
                  </a:cubicBezTo>
                  <a:lnTo>
                    <a:pt x="237656" y="53429"/>
                  </a:lnTo>
                  <a:lnTo>
                    <a:pt x="236351" y="52046"/>
                  </a:lnTo>
                  <a:lnTo>
                    <a:pt x="235047" y="50637"/>
                  </a:lnTo>
                  <a:cubicBezTo>
                    <a:pt x="234603" y="50167"/>
                    <a:pt x="234133" y="49750"/>
                    <a:pt x="233690" y="49280"/>
                  </a:cubicBezTo>
                  <a:lnTo>
                    <a:pt x="232333" y="47949"/>
                  </a:lnTo>
                  <a:cubicBezTo>
                    <a:pt x="231889" y="47506"/>
                    <a:pt x="231419" y="47062"/>
                    <a:pt x="230949" y="46644"/>
                  </a:cubicBezTo>
                  <a:lnTo>
                    <a:pt x="229540" y="45340"/>
                  </a:lnTo>
                  <a:lnTo>
                    <a:pt x="228105" y="44087"/>
                  </a:lnTo>
                  <a:cubicBezTo>
                    <a:pt x="224217" y="40721"/>
                    <a:pt x="220120" y="37641"/>
                    <a:pt x="215840" y="34797"/>
                  </a:cubicBezTo>
                  <a:cubicBezTo>
                    <a:pt x="211586" y="31900"/>
                    <a:pt x="207124" y="29264"/>
                    <a:pt x="202583" y="26733"/>
                  </a:cubicBezTo>
                  <a:cubicBezTo>
                    <a:pt x="198016" y="24202"/>
                    <a:pt x="193397" y="21775"/>
                    <a:pt x="188700" y="19400"/>
                  </a:cubicBezTo>
                  <a:cubicBezTo>
                    <a:pt x="184003" y="17026"/>
                    <a:pt x="179332" y="14677"/>
                    <a:pt x="174608" y="12668"/>
                  </a:cubicBezTo>
                  <a:cubicBezTo>
                    <a:pt x="173826" y="12720"/>
                    <a:pt x="173486" y="12928"/>
                    <a:pt x="174321" y="13607"/>
                  </a:cubicBezTo>
                  <a:cubicBezTo>
                    <a:pt x="175026" y="14129"/>
                    <a:pt x="175783" y="14599"/>
                    <a:pt x="176540" y="15016"/>
                  </a:cubicBezTo>
                  <a:cubicBezTo>
                    <a:pt x="177088" y="15355"/>
                    <a:pt x="177740" y="15695"/>
                    <a:pt x="178497" y="16112"/>
                  </a:cubicBezTo>
                  <a:cubicBezTo>
                    <a:pt x="179280" y="16556"/>
                    <a:pt x="180167" y="17026"/>
                    <a:pt x="181132" y="17547"/>
                  </a:cubicBezTo>
                  <a:cubicBezTo>
                    <a:pt x="181811" y="17939"/>
                    <a:pt x="182620" y="18383"/>
                    <a:pt x="183533" y="18878"/>
                  </a:cubicBezTo>
                  <a:cubicBezTo>
                    <a:pt x="184421" y="19374"/>
                    <a:pt x="185438" y="19922"/>
                    <a:pt x="186534" y="20522"/>
                  </a:cubicBezTo>
                  <a:lnTo>
                    <a:pt x="194102" y="24515"/>
                  </a:lnTo>
                  <a:cubicBezTo>
                    <a:pt x="199713" y="27490"/>
                    <a:pt x="206289" y="31039"/>
                    <a:pt x="212839" y="35240"/>
                  </a:cubicBezTo>
                  <a:cubicBezTo>
                    <a:pt x="216127" y="37328"/>
                    <a:pt x="219389" y="39572"/>
                    <a:pt x="222521" y="41999"/>
                  </a:cubicBezTo>
                  <a:cubicBezTo>
                    <a:pt x="225600" y="44374"/>
                    <a:pt x="228575" y="46931"/>
                    <a:pt x="231393" y="49619"/>
                  </a:cubicBezTo>
                  <a:lnTo>
                    <a:pt x="233429" y="51603"/>
                  </a:lnTo>
                  <a:lnTo>
                    <a:pt x="235334" y="53638"/>
                  </a:lnTo>
                  <a:lnTo>
                    <a:pt x="236273" y="54656"/>
                  </a:lnTo>
                  <a:lnTo>
                    <a:pt x="237160" y="55700"/>
                  </a:lnTo>
                  <a:lnTo>
                    <a:pt x="238909" y="57735"/>
                  </a:lnTo>
                  <a:lnTo>
                    <a:pt x="240527" y="59797"/>
                  </a:lnTo>
                  <a:cubicBezTo>
                    <a:pt x="241049" y="60475"/>
                    <a:pt x="241570" y="61128"/>
                    <a:pt x="242040" y="61806"/>
                  </a:cubicBezTo>
                  <a:cubicBezTo>
                    <a:pt x="243006" y="63163"/>
                    <a:pt x="243945" y="64442"/>
                    <a:pt x="244754" y="65747"/>
                  </a:cubicBezTo>
                  <a:lnTo>
                    <a:pt x="245589" y="67077"/>
                  </a:lnTo>
                  <a:cubicBezTo>
                    <a:pt x="245850" y="67521"/>
                    <a:pt x="246163" y="67965"/>
                    <a:pt x="246398" y="68434"/>
                  </a:cubicBezTo>
                  <a:lnTo>
                    <a:pt x="247964" y="71148"/>
                  </a:lnTo>
                  <a:cubicBezTo>
                    <a:pt x="248225" y="71618"/>
                    <a:pt x="248460" y="72088"/>
                    <a:pt x="248695" y="72558"/>
                  </a:cubicBezTo>
                  <a:lnTo>
                    <a:pt x="249399" y="73941"/>
                  </a:lnTo>
                  <a:cubicBezTo>
                    <a:pt x="249634" y="74410"/>
                    <a:pt x="249895" y="74854"/>
                    <a:pt x="250130" y="75350"/>
                  </a:cubicBezTo>
                  <a:lnTo>
                    <a:pt x="250782" y="76785"/>
                  </a:lnTo>
                  <a:lnTo>
                    <a:pt x="251435" y="78220"/>
                  </a:lnTo>
                  <a:lnTo>
                    <a:pt x="251748" y="78925"/>
                  </a:lnTo>
                  <a:lnTo>
                    <a:pt x="252035" y="79656"/>
                  </a:lnTo>
                  <a:lnTo>
                    <a:pt x="253209" y="82604"/>
                  </a:lnTo>
                  <a:cubicBezTo>
                    <a:pt x="253862" y="84588"/>
                    <a:pt x="254592" y="86545"/>
                    <a:pt x="255114" y="88580"/>
                  </a:cubicBezTo>
                  <a:lnTo>
                    <a:pt x="255532" y="90094"/>
                  </a:lnTo>
                  <a:cubicBezTo>
                    <a:pt x="255610" y="90355"/>
                    <a:pt x="255688" y="90616"/>
                    <a:pt x="255741" y="90877"/>
                  </a:cubicBezTo>
                  <a:lnTo>
                    <a:pt x="255897" y="91634"/>
                  </a:lnTo>
                  <a:lnTo>
                    <a:pt x="256236" y="93173"/>
                  </a:lnTo>
                  <a:lnTo>
                    <a:pt x="256393" y="93930"/>
                  </a:lnTo>
                  <a:cubicBezTo>
                    <a:pt x="256471" y="94191"/>
                    <a:pt x="256523" y="94452"/>
                    <a:pt x="256550" y="94713"/>
                  </a:cubicBezTo>
                  <a:lnTo>
                    <a:pt x="257045" y="97792"/>
                  </a:lnTo>
                  <a:cubicBezTo>
                    <a:pt x="257150" y="98314"/>
                    <a:pt x="257202" y="98836"/>
                    <a:pt x="257254" y="99358"/>
                  </a:cubicBezTo>
                  <a:lnTo>
                    <a:pt x="257411" y="100924"/>
                  </a:lnTo>
                  <a:cubicBezTo>
                    <a:pt x="257463" y="101446"/>
                    <a:pt x="257541" y="101942"/>
                    <a:pt x="257567" y="102463"/>
                  </a:cubicBezTo>
                  <a:lnTo>
                    <a:pt x="257619" y="104029"/>
                  </a:lnTo>
                  <a:cubicBezTo>
                    <a:pt x="257672" y="105073"/>
                    <a:pt x="257750" y="106117"/>
                    <a:pt x="257698" y="107161"/>
                  </a:cubicBezTo>
                  <a:lnTo>
                    <a:pt x="257646" y="110292"/>
                  </a:lnTo>
                  <a:lnTo>
                    <a:pt x="257385" y="113424"/>
                  </a:lnTo>
                  <a:cubicBezTo>
                    <a:pt x="256445" y="121853"/>
                    <a:pt x="253992" y="130047"/>
                    <a:pt x="250156" y="137615"/>
                  </a:cubicBezTo>
                  <a:cubicBezTo>
                    <a:pt x="246242" y="145287"/>
                    <a:pt x="241179" y="152333"/>
                    <a:pt x="235151" y="158491"/>
                  </a:cubicBezTo>
                  <a:cubicBezTo>
                    <a:pt x="232124" y="161597"/>
                    <a:pt x="228862" y="164493"/>
                    <a:pt x="225443" y="167129"/>
                  </a:cubicBezTo>
                  <a:cubicBezTo>
                    <a:pt x="221972" y="169817"/>
                    <a:pt x="218371" y="172270"/>
                    <a:pt x="214640" y="174514"/>
                  </a:cubicBezTo>
                  <a:cubicBezTo>
                    <a:pt x="210882" y="176758"/>
                    <a:pt x="207020" y="178820"/>
                    <a:pt x="203053" y="180673"/>
                  </a:cubicBezTo>
                  <a:cubicBezTo>
                    <a:pt x="199060" y="182526"/>
                    <a:pt x="194989" y="184196"/>
                    <a:pt x="190866" y="185683"/>
                  </a:cubicBezTo>
                  <a:cubicBezTo>
                    <a:pt x="186743" y="187171"/>
                    <a:pt x="182542" y="188476"/>
                    <a:pt x="178314" y="189624"/>
                  </a:cubicBezTo>
                  <a:cubicBezTo>
                    <a:pt x="177270" y="189937"/>
                    <a:pt x="176200" y="190172"/>
                    <a:pt x="175156" y="190433"/>
                  </a:cubicBezTo>
                  <a:lnTo>
                    <a:pt x="173565" y="190850"/>
                  </a:lnTo>
                  <a:cubicBezTo>
                    <a:pt x="173017" y="190981"/>
                    <a:pt x="172495" y="191111"/>
                    <a:pt x="171973" y="191216"/>
                  </a:cubicBezTo>
                  <a:cubicBezTo>
                    <a:pt x="169833" y="191685"/>
                    <a:pt x="167719" y="192155"/>
                    <a:pt x="165579" y="192546"/>
                  </a:cubicBezTo>
                  <a:cubicBezTo>
                    <a:pt x="161326" y="193408"/>
                    <a:pt x="157020" y="194008"/>
                    <a:pt x="152766" y="194504"/>
                  </a:cubicBezTo>
                  <a:cubicBezTo>
                    <a:pt x="150626" y="194712"/>
                    <a:pt x="148486" y="194973"/>
                    <a:pt x="146347" y="195104"/>
                  </a:cubicBezTo>
                  <a:cubicBezTo>
                    <a:pt x="145277" y="195156"/>
                    <a:pt x="144233" y="195260"/>
                    <a:pt x="143163" y="195313"/>
                  </a:cubicBezTo>
                  <a:lnTo>
                    <a:pt x="139953" y="195469"/>
                  </a:lnTo>
                  <a:cubicBezTo>
                    <a:pt x="137482" y="195565"/>
                    <a:pt x="135011" y="195613"/>
                    <a:pt x="132543" y="195613"/>
                  </a:cubicBezTo>
                  <a:cubicBezTo>
                    <a:pt x="110245" y="195613"/>
                    <a:pt x="88100" y="191696"/>
                    <a:pt x="67120" y="184013"/>
                  </a:cubicBezTo>
                  <a:cubicBezTo>
                    <a:pt x="55533" y="179733"/>
                    <a:pt x="44416" y="174279"/>
                    <a:pt x="33952" y="167703"/>
                  </a:cubicBezTo>
                  <a:lnTo>
                    <a:pt x="31994" y="166477"/>
                  </a:lnTo>
                  <a:cubicBezTo>
                    <a:pt x="31368" y="166059"/>
                    <a:pt x="30716" y="165642"/>
                    <a:pt x="30116" y="165224"/>
                  </a:cubicBezTo>
                  <a:cubicBezTo>
                    <a:pt x="29489" y="164780"/>
                    <a:pt x="28863" y="164363"/>
                    <a:pt x="28289" y="163945"/>
                  </a:cubicBezTo>
                  <a:lnTo>
                    <a:pt x="27375" y="163293"/>
                  </a:lnTo>
                  <a:lnTo>
                    <a:pt x="26514" y="162641"/>
                  </a:lnTo>
                  <a:cubicBezTo>
                    <a:pt x="24244" y="160944"/>
                    <a:pt x="22130" y="159065"/>
                    <a:pt x="20173" y="157030"/>
                  </a:cubicBezTo>
                  <a:cubicBezTo>
                    <a:pt x="18399" y="155177"/>
                    <a:pt x="16859" y="153090"/>
                    <a:pt x="15632" y="150819"/>
                  </a:cubicBezTo>
                  <a:cubicBezTo>
                    <a:pt x="15476" y="150558"/>
                    <a:pt x="15371" y="150271"/>
                    <a:pt x="15241" y="150010"/>
                  </a:cubicBezTo>
                  <a:lnTo>
                    <a:pt x="15032" y="149593"/>
                  </a:lnTo>
                  <a:cubicBezTo>
                    <a:pt x="14980" y="149462"/>
                    <a:pt x="14902" y="149332"/>
                    <a:pt x="14876" y="149201"/>
                  </a:cubicBezTo>
                  <a:lnTo>
                    <a:pt x="14536" y="148366"/>
                  </a:lnTo>
                  <a:cubicBezTo>
                    <a:pt x="14484" y="148210"/>
                    <a:pt x="14432" y="148079"/>
                    <a:pt x="14380" y="147949"/>
                  </a:cubicBezTo>
                  <a:lnTo>
                    <a:pt x="14249" y="147531"/>
                  </a:lnTo>
                  <a:cubicBezTo>
                    <a:pt x="13884" y="146409"/>
                    <a:pt x="13649" y="145287"/>
                    <a:pt x="13545" y="144139"/>
                  </a:cubicBezTo>
                  <a:cubicBezTo>
                    <a:pt x="13205" y="140798"/>
                    <a:pt x="13701" y="137406"/>
                    <a:pt x="14980" y="134300"/>
                  </a:cubicBezTo>
                  <a:cubicBezTo>
                    <a:pt x="16337" y="130934"/>
                    <a:pt x="18320" y="127855"/>
                    <a:pt x="20825" y="125245"/>
                  </a:cubicBezTo>
                  <a:cubicBezTo>
                    <a:pt x="21452" y="124593"/>
                    <a:pt x="22104" y="123940"/>
                    <a:pt x="22809" y="123366"/>
                  </a:cubicBezTo>
                  <a:cubicBezTo>
                    <a:pt x="23487" y="122766"/>
                    <a:pt x="24218" y="122192"/>
                    <a:pt x="24975" y="121670"/>
                  </a:cubicBezTo>
                  <a:lnTo>
                    <a:pt x="26123" y="120861"/>
                  </a:lnTo>
                  <a:cubicBezTo>
                    <a:pt x="26514" y="120600"/>
                    <a:pt x="26932" y="120365"/>
                    <a:pt x="27349" y="120130"/>
                  </a:cubicBezTo>
                  <a:cubicBezTo>
                    <a:pt x="27532" y="120000"/>
                    <a:pt x="27741" y="119869"/>
                    <a:pt x="27950" y="119765"/>
                  </a:cubicBezTo>
                  <a:lnTo>
                    <a:pt x="28576" y="119426"/>
                  </a:lnTo>
                  <a:cubicBezTo>
                    <a:pt x="29020" y="119217"/>
                    <a:pt x="29411" y="118956"/>
                    <a:pt x="29855" y="118747"/>
                  </a:cubicBezTo>
                  <a:cubicBezTo>
                    <a:pt x="31603" y="117886"/>
                    <a:pt x="33430" y="117129"/>
                    <a:pt x="35283" y="116503"/>
                  </a:cubicBezTo>
                  <a:cubicBezTo>
                    <a:pt x="37188" y="115877"/>
                    <a:pt x="39119" y="115355"/>
                    <a:pt x="41076" y="114911"/>
                  </a:cubicBezTo>
                  <a:cubicBezTo>
                    <a:pt x="43059" y="114494"/>
                    <a:pt x="45095" y="114154"/>
                    <a:pt x="47130" y="113920"/>
                  </a:cubicBezTo>
                  <a:cubicBezTo>
                    <a:pt x="49192" y="113685"/>
                    <a:pt x="51279" y="113528"/>
                    <a:pt x="53367" y="113424"/>
                  </a:cubicBezTo>
                  <a:cubicBezTo>
                    <a:pt x="54911" y="113366"/>
                    <a:pt x="56477" y="113344"/>
                    <a:pt x="58063" y="113344"/>
                  </a:cubicBezTo>
                  <a:cubicBezTo>
                    <a:pt x="60793" y="113344"/>
                    <a:pt x="63586" y="113410"/>
                    <a:pt x="66441" y="113476"/>
                  </a:cubicBezTo>
                  <a:cubicBezTo>
                    <a:pt x="68784" y="113530"/>
                    <a:pt x="71162" y="113577"/>
                    <a:pt x="73578" y="113577"/>
                  </a:cubicBezTo>
                  <a:cubicBezTo>
                    <a:pt x="75819" y="113577"/>
                    <a:pt x="78092" y="113537"/>
                    <a:pt x="80402" y="113424"/>
                  </a:cubicBezTo>
                  <a:cubicBezTo>
                    <a:pt x="85361" y="113215"/>
                    <a:pt x="90267" y="112432"/>
                    <a:pt x="95068" y="111101"/>
                  </a:cubicBezTo>
                  <a:cubicBezTo>
                    <a:pt x="95355" y="110997"/>
                    <a:pt x="95668" y="110919"/>
                    <a:pt x="95982" y="110840"/>
                  </a:cubicBezTo>
                  <a:lnTo>
                    <a:pt x="96895" y="110501"/>
                  </a:lnTo>
                  <a:lnTo>
                    <a:pt x="98722" y="109875"/>
                  </a:lnTo>
                  <a:cubicBezTo>
                    <a:pt x="99322" y="109640"/>
                    <a:pt x="99922" y="109379"/>
                    <a:pt x="100496" y="109118"/>
                  </a:cubicBezTo>
                  <a:lnTo>
                    <a:pt x="101410" y="108753"/>
                  </a:lnTo>
                  <a:lnTo>
                    <a:pt x="101853" y="108544"/>
                  </a:lnTo>
                  <a:cubicBezTo>
                    <a:pt x="102010" y="108492"/>
                    <a:pt x="102140" y="108413"/>
                    <a:pt x="102297" y="108335"/>
                  </a:cubicBezTo>
                  <a:cubicBezTo>
                    <a:pt x="103471" y="107761"/>
                    <a:pt x="104619" y="107109"/>
                    <a:pt x="105741" y="106430"/>
                  </a:cubicBezTo>
                  <a:cubicBezTo>
                    <a:pt x="106316" y="106065"/>
                    <a:pt x="106864" y="105725"/>
                    <a:pt x="107412" y="105360"/>
                  </a:cubicBezTo>
                  <a:lnTo>
                    <a:pt x="109003" y="104212"/>
                  </a:lnTo>
                  <a:cubicBezTo>
                    <a:pt x="117171" y="98027"/>
                    <a:pt x="122939" y="89181"/>
                    <a:pt x="125313" y="79212"/>
                  </a:cubicBezTo>
                  <a:cubicBezTo>
                    <a:pt x="125626" y="77986"/>
                    <a:pt x="125809" y="76759"/>
                    <a:pt x="126018" y="75506"/>
                  </a:cubicBezTo>
                  <a:cubicBezTo>
                    <a:pt x="126122" y="74906"/>
                    <a:pt x="126175" y="74280"/>
                    <a:pt x="126227" y="73654"/>
                  </a:cubicBezTo>
                  <a:lnTo>
                    <a:pt x="126383" y="71775"/>
                  </a:lnTo>
                  <a:cubicBezTo>
                    <a:pt x="126409" y="71148"/>
                    <a:pt x="126409" y="70522"/>
                    <a:pt x="126409" y="69896"/>
                  </a:cubicBezTo>
                  <a:cubicBezTo>
                    <a:pt x="126409" y="69269"/>
                    <a:pt x="126435" y="68643"/>
                    <a:pt x="126409" y="68043"/>
                  </a:cubicBezTo>
                  <a:lnTo>
                    <a:pt x="126357" y="67130"/>
                  </a:lnTo>
                  <a:lnTo>
                    <a:pt x="126279" y="66242"/>
                  </a:lnTo>
                  <a:cubicBezTo>
                    <a:pt x="126253" y="65616"/>
                    <a:pt x="126175" y="65042"/>
                    <a:pt x="126122" y="64442"/>
                  </a:cubicBezTo>
                  <a:cubicBezTo>
                    <a:pt x="125548" y="59744"/>
                    <a:pt x="124452" y="55517"/>
                    <a:pt x="123408" y="51603"/>
                  </a:cubicBezTo>
                  <a:cubicBezTo>
                    <a:pt x="122338" y="47662"/>
                    <a:pt x="121321" y="44009"/>
                    <a:pt x="120668" y="40616"/>
                  </a:cubicBezTo>
                  <a:cubicBezTo>
                    <a:pt x="120016" y="37198"/>
                    <a:pt x="119781" y="34066"/>
                    <a:pt x="120094" y="31222"/>
                  </a:cubicBezTo>
                  <a:cubicBezTo>
                    <a:pt x="120120" y="31039"/>
                    <a:pt x="120146" y="30882"/>
                    <a:pt x="120172" y="30700"/>
                  </a:cubicBezTo>
                  <a:lnTo>
                    <a:pt x="120251" y="30178"/>
                  </a:lnTo>
                  <a:cubicBezTo>
                    <a:pt x="120303" y="29813"/>
                    <a:pt x="120381" y="29473"/>
                    <a:pt x="120460" y="29134"/>
                  </a:cubicBezTo>
                  <a:cubicBezTo>
                    <a:pt x="120590" y="28482"/>
                    <a:pt x="120773" y="27829"/>
                    <a:pt x="121008" y="27177"/>
                  </a:cubicBezTo>
                  <a:cubicBezTo>
                    <a:pt x="121451" y="25898"/>
                    <a:pt x="122051" y="24672"/>
                    <a:pt x="122756" y="23497"/>
                  </a:cubicBezTo>
                  <a:cubicBezTo>
                    <a:pt x="123982" y="21514"/>
                    <a:pt x="125470" y="19713"/>
                    <a:pt x="127218" y="18174"/>
                  </a:cubicBezTo>
                  <a:cubicBezTo>
                    <a:pt x="128001" y="17417"/>
                    <a:pt x="128836" y="16765"/>
                    <a:pt x="129645" y="16164"/>
                  </a:cubicBezTo>
                  <a:cubicBezTo>
                    <a:pt x="130454" y="15564"/>
                    <a:pt x="131263" y="15016"/>
                    <a:pt x="132020" y="14520"/>
                  </a:cubicBezTo>
                  <a:cubicBezTo>
                    <a:pt x="134473" y="13033"/>
                    <a:pt x="137030" y="11754"/>
                    <a:pt x="139718" y="10710"/>
                  </a:cubicBezTo>
                  <a:cubicBezTo>
                    <a:pt x="140658" y="10319"/>
                    <a:pt x="141414" y="10032"/>
                    <a:pt x="141989" y="9745"/>
                  </a:cubicBezTo>
                  <a:lnTo>
                    <a:pt x="142197" y="9666"/>
                  </a:lnTo>
                  <a:lnTo>
                    <a:pt x="142406" y="9562"/>
                  </a:lnTo>
                  <a:cubicBezTo>
                    <a:pt x="142537" y="9484"/>
                    <a:pt x="142667" y="9432"/>
                    <a:pt x="142771" y="9379"/>
                  </a:cubicBezTo>
                  <a:cubicBezTo>
                    <a:pt x="142928" y="9275"/>
                    <a:pt x="143111" y="9171"/>
                    <a:pt x="143241" y="9040"/>
                  </a:cubicBezTo>
                  <a:cubicBezTo>
                    <a:pt x="143659" y="8649"/>
                    <a:pt x="143215" y="8388"/>
                    <a:pt x="141963" y="8257"/>
                  </a:cubicBezTo>
                  <a:cubicBezTo>
                    <a:pt x="141591" y="8216"/>
                    <a:pt x="141146" y="8190"/>
                    <a:pt x="140630" y="8190"/>
                  </a:cubicBezTo>
                  <a:cubicBezTo>
                    <a:pt x="139514" y="8190"/>
                    <a:pt x="138066" y="8310"/>
                    <a:pt x="136300" y="8649"/>
                  </a:cubicBezTo>
                  <a:cubicBezTo>
                    <a:pt x="133038" y="9301"/>
                    <a:pt x="129906" y="10475"/>
                    <a:pt x="126983" y="12093"/>
                  </a:cubicBezTo>
                  <a:cubicBezTo>
                    <a:pt x="125078" y="13163"/>
                    <a:pt x="123304" y="14416"/>
                    <a:pt x="121660" y="15851"/>
                  </a:cubicBezTo>
                  <a:cubicBezTo>
                    <a:pt x="120747" y="16660"/>
                    <a:pt x="119911" y="17521"/>
                    <a:pt x="119103" y="18409"/>
                  </a:cubicBezTo>
                  <a:cubicBezTo>
                    <a:pt x="118267" y="19400"/>
                    <a:pt x="117511" y="20418"/>
                    <a:pt x="116832" y="21514"/>
                  </a:cubicBezTo>
                  <a:cubicBezTo>
                    <a:pt x="115319" y="23889"/>
                    <a:pt x="114249" y="26551"/>
                    <a:pt x="113675" y="29291"/>
                  </a:cubicBezTo>
                  <a:cubicBezTo>
                    <a:pt x="113048" y="32370"/>
                    <a:pt x="112892" y="35501"/>
                    <a:pt x="113205" y="38607"/>
                  </a:cubicBezTo>
                  <a:lnTo>
                    <a:pt x="112031" y="38737"/>
                  </a:lnTo>
                  <a:cubicBezTo>
                    <a:pt x="111691" y="35684"/>
                    <a:pt x="111743" y="32605"/>
                    <a:pt x="112187" y="29578"/>
                  </a:cubicBezTo>
                  <a:cubicBezTo>
                    <a:pt x="112396" y="28273"/>
                    <a:pt x="112709" y="26968"/>
                    <a:pt x="113100" y="25689"/>
                  </a:cubicBezTo>
                  <a:cubicBezTo>
                    <a:pt x="113466" y="24567"/>
                    <a:pt x="113883" y="23445"/>
                    <a:pt x="114405" y="22375"/>
                  </a:cubicBezTo>
                  <a:cubicBezTo>
                    <a:pt x="115240" y="20548"/>
                    <a:pt x="116284" y="18852"/>
                    <a:pt x="117458" y="17234"/>
                  </a:cubicBezTo>
                  <a:cubicBezTo>
                    <a:pt x="118372" y="16034"/>
                    <a:pt x="119337" y="14860"/>
                    <a:pt x="120407" y="13764"/>
                  </a:cubicBezTo>
                  <a:cubicBezTo>
                    <a:pt x="122182" y="11885"/>
                    <a:pt x="123539" y="10763"/>
                    <a:pt x="124400" y="9954"/>
                  </a:cubicBezTo>
                  <a:cubicBezTo>
                    <a:pt x="125287" y="9118"/>
                    <a:pt x="125705" y="8675"/>
                    <a:pt x="125757" y="8362"/>
                  </a:cubicBezTo>
                  <a:cubicBezTo>
                    <a:pt x="125835" y="8020"/>
                    <a:pt x="125450" y="7937"/>
                    <a:pt x="124933" y="7937"/>
                  </a:cubicBezTo>
                  <a:cubicBezTo>
                    <a:pt x="124581" y="7937"/>
                    <a:pt x="124169" y="7975"/>
                    <a:pt x="123800" y="7996"/>
                  </a:cubicBezTo>
                  <a:cubicBezTo>
                    <a:pt x="123692" y="8003"/>
                    <a:pt x="123588" y="8006"/>
                    <a:pt x="123490" y="8006"/>
                  </a:cubicBezTo>
                  <a:cubicBezTo>
                    <a:pt x="122760" y="8006"/>
                    <a:pt x="122388" y="7784"/>
                    <a:pt x="123539" y="6587"/>
                  </a:cubicBezTo>
                  <a:lnTo>
                    <a:pt x="123539" y="6587"/>
                  </a:lnTo>
                  <a:cubicBezTo>
                    <a:pt x="120407" y="8649"/>
                    <a:pt x="117563" y="11154"/>
                    <a:pt x="115136" y="14024"/>
                  </a:cubicBezTo>
                  <a:cubicBezTo>
                    <a:pt x="112631" y="16999"/>
                    <a:pt x="110700" y="20444"/>
                    <a:pt x="109447" y="24124"/>
                  </a:cubicBezTo>
                  <a:cubicBezTo>
                    <a:pt x="108247" y="27803"/>
                    <a:pt x="107699" y="31665"/>
                    <a:pt x="107803" y="35528"/>
                  </a:cubicBezTo>
                  <a:cubicBezTo>
                    <a:pt x="107933" y="39103"/>
                    <a:pt x="108377" y="42652"/>
                    <a:pt x="109160" y="46122"/>
                  </a:cubicBezTo>
                  <a:cubicBezTo>
                    <a:pt x="109865" y="49463"/>
                    <a:pt x="110700" y="52646"/>
                    <a:pt x="111404" y="55700"/>
                  </a:cubicBezTo>
                  <a:cubicBezTo>
                    <a:pt x="112161" y="58622"/>
                    <a:pt x="112709" y="61571"/>
                    <a:pt x="113127" y="64546"/>
                  </a:cubicBezTo>
                  <a:cubicBezTo>
                    <a:pt x="113283" y="65903"/>
                    <a:pt x="113388" y="67286"/>
                    <a:pt x="113388" y="68669"/>
                  </a:cubicBezTo>
                  <a:cubicBezTo>
                    <a:pt x="113414" y="68982"/>
                    <a:pt x="113361" y="69322"/>
                    <a:pt x="113361" y="69635"/>
                  </a:cubicBezTo>
                  <a:lnTo>
                    <a:pt x="113309" y="70626"/>
                  </a:lnTo>
                  <a:cubicBezTo>
                    <a:pt x="113283" y="70783"/>
                    <a:pt x="113283" y="70940"/>
                    <a:pt x="113283" y="71122"/>
                  </a:cubicBezTo>
                  <a:lnTo>
                    <a:pt x="113231" y="71592"/>
                  </a:lnTo>
                  <a:lnTo>
                    <a:pt x="113100" y="72584"/>
                  </a:lnTo>
                  <a:cubicBezTo>
                    <a:pt x="112709" y="75193"/>
                    <a:pt x="111978" y="77751"/>
                    <a:pt x="110908" y="80151"/>
                  </a:cubicBezTo>
                  <a:lnTo>
                    <a:pt x="110517" y="81143"/>
                  </a:lnTo>
                  <a:cubicBezTo>
                    <a:pt x="110386" y="81482"/>
                    <a:pt x="110204" y="81822"/>
                    <a:pt x="110021" y="82187"/>
                  </a:cubicBezTo>
                  <a:cubicBezTo>
                    <a:pt x="109865" y="82552"/>
                    <a:pt x="109682" y="82918"/>
                    <a:pt x="109473" y="83309"/>
                  </a:cubicBezTo>
                  <a:lnTo>
                    <a:pt x="108821" y="84483"/>
                  </a:lnTo>
                  <a:lnTo>
                    <a:pt x="108508" y="85084"/>
                  </a:lnTo>
                  <a:lnTo>
                    <a:pt x="108116" y="85658"/>
                  </a:lnTo>
                  <a:lnTo>
                    <a:pt x="107307" y="86858"/>
                  </a:lnTo>
                  <a:lnTo>
                    <a:pt x="106420" y="88032"/>
                  </a:lnTo>
                  <a:lnTo>
                    <a:pt x="105976" y="88633"/>
                  </a:lnTo>
                  <a:lnTo>
                    <a:pt x="105480" y="89181"/>
                  </a:lnTo>
                  <a:cubicBezTo>
                    <a:pt x="104228" y="90642"/>
                    <a:pt x="102845" y="91973"/>
                    <a:pt x="101331" y="93147"/>
                  </a:cubicBezTo>
                  <a:cubicBezTo>
                    <a:pt x="100105" y="94113"/>
                    <a:pt x="98800" y="94974"/>
                    <a:pt x="97417" y="95731"/>
                  </a:cubicBezTo>
                  <a:lnTo>
                    <a:pt x="96164" y="96383"/>
                  </a:lnTo>
                  <a:lnTo>
                    <a:pt x="94833" y="96957"/>
                  </a:lnTo>
                  <a:lnTo>
                    <a:pt x="94181" y="97244"/>
                  </a:lnTo>
                  <a:cubicBezTo>
                    <a:pt x="93946" y="97323"/>
                    <a:pt x="93711" y="97401"/>
                    <a:pt x="93476" y="97479"/>
                  </a:cubicBezTo>
                  <a:lnTo>
                    <a:pt x="92093" y="97975"/>
                  </a:lnTo>
                  <a:cubicBezTo>
                    <a:pt x="90162" y="98575"/>
                    <a:pt x="88179" y="99019"/>
                    <a:pt x="86170" y="99332"/>
                  </a:cubicBezTo>
                  <a:cubicBezTo>
                    <a:pt x="84082" y="99671"/>
                    <a:pt x="81968" y="99906"/>
                    <a:pt x="79854" y="100010"/>
                  </a:cubicBezTo>
                  <a:cubicBezTo>
                    <a:pt x="78758" y="100063"/>
                    <a:pt x="77688" y="100141"/>
                    <a:pt x="76592" y="100141"/>
                  </a:cubicBezTo>
                  <a:lnTo>
                    <a:pt x="74922" y="100193"/>
                  </a:lnTo>
                  <a:lnTo>
                    <a:pt x="73226" y="100193"/>
                  </a:lnTo>
                  <a:cubicBezTo>
                    <a:pt x="68737" y="100193"/>
                    <a:pt x="64066" y="99984"/>
                    <a:pt x="59239" y="99984"/>
                  </a:cubicBezTo>
                  <a:cubicBezTo>
                    <a:pt x="59004" y="99979"/>
                    <a:pt x="58766" y="99977"/>
                    <a:pt x="58526" y="99977"/>
                  </a:cubicBezTo>
                  <a:cubicBezTo>
                    <a:pt x="57565" y="99977"/>
                    <a:pt x="56572" y="100010"/>
                    <a:pt x="55611" y="100010"/>
                  </a:cubicBezTo>
                  <a:cubicBezTo>
                    <a:pt x="55011" y="100010"/>
                    <a:pt x="54359" y="100037"/>
                    <a:pt x="53758" y="100063"/>
                  </a:cubicBezTo>
                  <a:cubicBezTo>
                    <a:pt x="53132" y="100089"/>
                    <a:pt x="52506" y="100115"/>
                    <a:pt x="51906" y="100141"/>
                  </a:cubicBezTo>
                  <a:cubicBezTo>
                    <a:pt x="49400" y="100271"/>
                    <a:pt x="46921" y="100506"/>
                    <a:pt x="44416" y="100846"/>
                  </a:cubicBezTo>
                  <a:cubicBezTo>
                    <a:pt x="41885" y="101159"/>
                    <a:pt x="39380" y="101628"/>
                    <a:pt x="36927" y="102229"/>
                  </a:cubicBezTo>
                  <a:cubicBezTo>
                    <a:pt x="35674" y="102490"/>
                    <a:pt x="34421" y="102803"/>
                    <a:pt x="33195" y="103194"/>
                  </a:cubicBezTo>
                  <a:cubicBezTo>
                    <a:pt x="31968" y="103586"/>
                    <a:pt x="30742" y="104003"/>
                    <a:pt x="29515" y="104447"/>
                  </a:cubicBezTo>
                  <a:cubicBezTo>
                    <a:pt x="28289" y="104864"/>
                    <a:pt x="27062" y="105386"/>
                    <a:pt x="25862" y="105908"/>
                  </a:cubicBezTo>
                  <a:cubicBezTo>
                    <a:pt x="24688" y="106482"/>
                    <a:pt x="23487" y="107030"/>
                    <a:pt x="22313" y="107683"/>
                  </a:cubicBezTo>
                  <a:cubicBezTo>
                    <a:pt x="21739" y="107996"/>
                    <a:pt x="21165" y="108309"/>
                    <a:pt x="20591" y="108648"/>
                  </a:cubicBezTo>
                  <a:cubicBezTo>
                    <a:pt x="20016" y="109014"/>
                    <a:pt x="19442" y="109353"/>
                    <a:pt x="18894" y="109718"/>
                  </a:cubicBezTo>
                  <a:lnTo>
                    <a:pt x="17224" y="110840"/>
                  </a:lnTo>
                  <a:lnTo>
                    <a:pt x="16807" y="111127"/>
                  </a:lnTo>
                  <a:lnTo>
                    <a:pt x="16389" y="111440"/>
                  </a:lnTo>
                  <a:cubicBezTo>
                    <a:pt x="16128" y="111649"/>
                    <a:pt x="15841" y="111858"/>
                    <a:pt x="15580" y="112067"/>
                  </a:cubicBezTo>
                  <a:cubicBezTo>
                    <a:pt x="11274" y="115459"/>
                    <a:pt x="7673" y="119661"/>
                    <a:pt x="4959" y="124410"/>
                  </a:cubicBezTo>
                  <a:cubicBezTo>
                    <a:pt x="2141" y="129290"/>
                    <a:pt x="471" y="134718"/>
                    <a:pt x="79" y="140329"/>
                  </a:cubicBezTo>
                  <a:cubicBezTo>
                    <a:pt x="1" y="141790"/>
                    <a:pt x="1" y="143225"/>
                    <a:pt x="105" y="144661"/>
                  </a:cubicBezTo>
                  <a:cubicBezTo>
                    <a:pt x="210" y="146122"/>
                    <a:pt x="418" y="147557"/>
                    <a:pt x="732" y="148992"/>
                  </a:cubicBezTo>
                  <a:cubicBezTo>
                    <a:pt x="1384" y="151785"/>
                    <a:pt x="2376" y="154473"/>
                    <a:pt x="3680" y="157030"/>
                  </a:cubicBezTo>
                  <a:cubicBezTo>
                    <a:pt x="4959" y="159457"/>
                    <a:pt x="6473" y="161753"/>
                    <a:pt x="8221" y="163893"/>
                  </a:cubicBezTo>
                  <a:cubicBezTo>
                    <a:pt x="9891" y="165903"/>
                    <a:pt x="11692" y="167808"/>
                    <a:pt x="13623" y="169556"/>
                  </a:cubicBezTo>
                  <a:cubicBezTo>
                    <a:pt x="17329" y="172818"/>
                    <a:pt x="21269" y="175767"/>
                    <a:pt x="25444" y="178403"/>
                  </a:cubicBezTo>
                  <a:lnTo>
                    <a:pt x="28445" y="180308"/>
                  </a:lnTo>
                  <a:cubicBezTo>
                    <a:pt x="28941" y="180621"/>
                    <a:pt x="29463" y="180934"/>
                    <a:pt x="29959" y="181221"/>
                  </a:cubicBezTo>
                  <a:lnTo>
                    <a:pt x="31499" y="182134"/>
                  </a:lnTo>
                  <a:cubicBezTo>
                    <a:pt x="33508" y="183361"/>
                    <a:pt x="35596" y="184483"/>
                    <a:pt x="37657" y="185657"/>
                  </a:cubicBezTo>
                  <a:cubicBezTo>
                    <a:pt x="41833" y="187875"/>
                    <a:pt x="46034" y="190015"/>
                    <a:pt x="50366" y="191920"/>
                  </a:cubicBezTo>
                  <a:cubicBezTo>
                    <a:pt x="52506" y="192912"/>
                    <a:pt x="54698" y="193773"/>
                    <a:pt x="56864" y="194686"/>
                  </a:cubicBezTo>
                  <a:cubicBezTo>
                    <a:pt x="57960" y="195130"/>
                    <a:pt x="59056" y="195548"/>
                    <a:pt x="60152" y="195965"/>
                  </a:cubicBezTo>
                  <a:cubicBezTo>
                    <a:pt x="61248" y="196409"/>
                    <a:pt x="62344" y="196826"/>
                    <a:pt x="63466" y="197218"/>
                  </a:cubicBezTo>
                  <a:lnTo>
                    <a:pt x="66780" y="198392"/>
                  </a:lnTo>
                  <a:cubicBezTo>
                    <a:pt x="67902" y="198757"/>
                    <a:pt x="69025" y="199123"/>
                    <a:pt x="70121" y="199488"/>
                  </a:cubicBezTo>
                  <a:lnTo>
                    <a:pt x="71817" y="200036"/>
                  </a:lnTo>
                  <a:cubicBezTo>
                    <a:pt x="72365" y="200219"/>
                    <a:pt x="72939" y="200375"/>
                    <a:pt x="73487" y="200532"/>
                  </a:cubicBezTo>
                  <a:lnTo>
                    <a:pt x="76879" y="201550"/>
                  </a:lnTo>
                  <a:lnTo>
                    <a:pt x="80272" y="202463"/>
                  </a:lnTo>
                  <a:lnTo>
                    <a:pt x="81994" y="202907"/>
                  </a:lnTo>
                  <a:cubicBezTo>
                    <a:pt x="82568" y="203063"/>
                    <a:pt x="83116" y="203194"/>
                    <a:pt x="83690" y="203324"/>
                  </a:cubicBezTo>
                  <a:lnTo>
                    <a:pt x="87109" y="204133"/>
                  </a:lnTo>
                  <a:lnTo>
                    <a:pt x="90554" y="204864"/>
                  </a:lnTo>
                  <a:lnTo>
                    <a:pt x="92276" y="205229"/>
                  </a:lnTo>
                  <a:lnTo>
                    <a:pt x="94024" y="205542"/>
                  </a:lnTo>
                  <a:lnTo>
                    <a:pt x="97469" y="206169"/>
                  </a:lnTo>
                  <a:lnTo>
                    <a:pt x="100940" y="206717"/>
                  </a:lnTo>
                  <a:lnTo>
                    <a:pt x="102688" y="207004"/>
                  </a:lnTo>
                  <a:lnTo>
                    <a:pt x="104437" y="207212"/>
                  </a:lnTo>
                  <a:lnTo>
                    <a:pt x="107933" y="207682"/>
                  </a:lnTo>
                  <a:lnTo>
                    <a:pt x="111430" y="208021"/>
                  </a:lnTo>
                  <a:lnTo>
                    <a:pt x="113179" y="208204"/>
                  </a:lnTo>
                  <a:lnTo>
                    <a:pt x="114927" y="208335"/>
                  </a:lnTo>
                  <a:lnTo>
                    <a:pt x="118424" y="208595"/>
                  </a:lnTo>
                  <a:lnTo>
                    <a:pt x="121947" y="208778"/>
                  </a:lnTo>
                  <a:lnTo>
                    <a:pt x="123695" y="208856"/>
                  </a:lnTo>
                  <a:lnTo>
                    <a:pt x="125444" y="208909"/>
                  </a:lnTo>
                  <a:lnTo>
                    <a:pt x="128941" y="208961"/>
                  </a:lnTo>
                  <a:lnTo>
                    <a:pt x="134238" y="208961"/>
                  </a:lnTo>
                  <a:lnTo>
                    <a:pt x="135987" y="208883"/>
                  </a:lnTo>
                  <a:lnTo>
                    <a:pt x="139509" y="208778"/>
                  </a:lnTo>
                  <a:lnTo>
                    <a:pt x="143006" y="208569"/>
                  </a:lnTo>
                  <a:lnTo>
                    <a:pt x="144755" y="208465"/>
                  </a:lnTo>
                  <a:lnTo>
                    <a:pt x="146503" y="208308"/>
                  </a:lnTo>
                  <a:lnTo>
                    <a:pt x="150026" y="207995"/>
                  </a:lnTo>
                  <a:lnTo>
                    <a:pt x="153523" y="207604"/>
                  </a:lnTo>
                  <a:cubicBezTo>
                    <a:pt x="154097" y="207552"/>
                    <a:pt x="154671" y="207473"/>
                    <a:pt x="155245" y="207395"/>
                  </a:cubicBezTo>
                  <a:lnTo>
                    <a:pt x="156994" y="207160"/>
                  </a:lnTo>
                  <a:lnTo>
                    <a:pt x="160491" y="206664"/>
                  </a:lnTo>
                  <a:lnTo>
                    <a:pt x="163961" y="206064"/>
                  </a:lnTo>
                  <a:cubicBezTo>
                    <a:pt x="164535" y="205960"/>
                    <a:pt x="165110" y="205881"/>
                    <a:pt x="165684" y="205777"/>
                  </a:cubicBezTo>
                  <a:lnTo>
                    <a:pt x="167406" y="205438"/>
                  </a:lnTo>
                  <a:cubicBezTo>
                    <a:pt x="168554" y="205203"/>
                    <a:pt x="169702" y="204968"/>
                    <a:pt x="170851" y="204733"/>
                  </a:cubicBezTo>
                  <a:lnTo>
                    <a:pt x="174295" y="203950"/>
                  </a:lnTo>
                  <a:cubicBezTo>
                    <a:pt x="174869" y="203820"/>
                    <a:pt x="175444" y="203689"/>
                    <a:pt x="176018" y="203559"/>
                  </a:cubicBezTo>
                  <a:lnTo>
                    <a:pt x="177714" y="203115"/>
                  </a:lnTo>
                  <a:cubicBezTo>
                    <a:pt x="178862" y="202828"/>
                    <a:pt x="180010" y="202541"/>
                    <a:pt x="181132" y="202228"/>
                  </a:cubicBezTo>
                  <a:cubicBezTo>
                    <a:pt x="183403" y="201576"/>
                    <a:pt x="185647" y="200949"/>
                    <a:pt x="187891" y="200219"/>
                  </a:cubicBezTo>
                  <a:cubicBezTo>
                    <a:pt x="192380" y="198810"/>
                    <a:pt x="196816" y="197192"/>
                    <a:pt x="201200" y="195417"/>
                  </a:cubicBezTo>
                  <a:cubicBezTo>
                    <a:pt x="210021" y="191816"/>
                    <a:pt x="218450" y="187327"/>
                    <a:pt x="226383" y="182030"/>
                  </a:cubicBezTo>
                  <a:cubicBezTo>
                    <a:pt x="230375" y="179342"/>
                    <a:pt x="234211" y="176393"/>
                    <a:pt x="237839" y="173236"/>
                  </a:cubicBezTo>
                  <a:cubicBezTo>
                    <a:pt x="241492" y="170026"/>
                    <a:pt x="244937" y="166581"/>
                    <a:pt x="248121" y="162902"/>
                  </a:cubicBezTo>
                  <a:cubicBezTo>
                    <a:pt x="251330" y="159222"/>
                    <a:pt x="254227" y="155282"/>
                    <a:pt x="256810" y="151132"/>
                  </a:cubicBezTo>
                  <a:cubicBezTo>
                    <a:pt x="259446" y="146957"/>
                    <a:pt x="261717" y="142599"/>
                    <a:pt x="263648" y="138058"/>
                  </a:cubicBezTo>
                  <a:cubicBezTo>
                    <a:pt x="266120" y="132280"/>
                    <a:pt x="267893" y="126234"/>
                    <a:pt x="268930" y="120057"/>
                  </a:cubicBezTo>
                  <a:lnTo>
                    <a:pt x="268930" y="120057"/>
                  </a:lnTo>
                  <a:cubicBezTo>
                    <a:pt x="268471" y="122736"/>
                    <a:pt x="267867" y="125392"/>
                    <a:pt x="267118" y="128011"/>
                  </a:cubicBezTo>
                  <a:cubicBezTo>
                    <a:pt x="265370" y="134092"/>
                    <a:pt x="262995" y="139989"/>
                    <a:pt x="259994" y="145574"/>
                  </a:cubicBezTo>
                  <a:cubicBezTo>
                    <a:pt x="259812" y="145913"/>
                    <a:pt x="259629" y="146252"/>
                    <a:pt x="259446" y="146618"/>
                  </a:cubicBezTo>
                  <a:lnTo>
                    <a:pt x="258846" y="147609"/>
                  </a:lnTo>
                  <a:lnTo>
                    <a:pt x="257672" y="149645"/>
                  </a:lnTo>
                  <a:cubicBezTo>
                    <a:pt x="257489" y="149984"/>
                    <a:pt x="257280" y="150323"/>
                    <a:pt x="257045" y="150636"/>
                  </a:cubicBezTo>
                  <a:lnTo>
                    <a:pt x="256419" y="151628"/>
                  </a:lnTo>
                  <a:lnTo>
                    <a:pt x="255166" y="153585"/>
                  </a:lnTo>
                  <a:lnTo>
                    <a:pt x="253809" y="155490"/>
                  </a:lnTo>
                  <a:lnTo>
                    <a:pt x="253131" y="156430"/>
                  </a:lnTo>
                  <a:cubicBezTo>
                    <a:pt x="252896" y="156769"/>
                    <a:pt x="252687" y="157082"/>
                    <a:pt x="252452" y="157369"/>
                  </a:cubicBezTo>
                  <a:lnTo>
                    <a:pt x="251017" y="159222"/>
                  </a:lnTo>
                  <a:lnTo>
                    <a:pt x="250287" y="160135"/>
                  </a:lnTo>
                  <a:cubicBezTo>
                    <a:pt x="250052" y="160449"/>
                    <a:pt x="249791" y="160736"/>
                    <a:pt x="249556" y="161049"/>
                  </a:cubicBezTo>
                  <a:cubicBezTo>
                    <a:pt x="245615" y="165798"/>
                    <a:pt x="241257" y="170182"/>
                    <a:pt x="236534" y="174149"/>
                  </a:cubicBezTo>
                  <a:lnTo>
                    <a:pt x="235673" y="174906"/>
                  </a:lnTo>
                  <a:lnTo>
                    <a:pt x="234786" y="175610"/>
                  </a:lnTo>
                  <a:lnTo>
                    <a:pt x="232985" y="177046"/>
                  </a:lnTo>
                  <a:cubicBezTo>
                    <a:pt x="231785" y="177985"/>
                    <a:pt x="230558" y="178872"/>
                    <a:pt x="229332" y="179786"/>
                  </a:cubicBezTo>
                  <a:cubicBezTo>
                    <a:pt x="228079" y="180647"/>
                    <a:pt x="226826" y="181508"/>
                    <a:pt x="225574" y="182343"/>
                  </a:cubicBezTo>
                  <a:lnTo>
                    <a:pt x="223669" y="183596"/>
                  </a:lnTo>
                  <a:cubicBezTo>
                    <a:pt x="223016" y="183987"/>
                    <a:pt x="222390" y="184405"/>
                    <a:pt x="221738" y="184796"/>
                  </a:cubicBezTo>
                  <a:cubicBezTo>
                    <a:pt x="216597" y="187901"/>
                    <a:pt x="211247" y="190694"/>
                    <a:pt x="205741" y="193147"/>
                  </a:cubicBezTo>
                  <a:cubicBezTo>
                    <a:pt x="200313" y="195574"/>
                    <a:pt x="194754" y="197713"/>
                    <a:pt x="189066" y="199514"/>
                  </a:cubicBezTo>
                  <a:lnTo>
                    <a:pt x="186952" y="200166"/>
                  </a:lnTo>
                  <a:lnTo>
                    <a:pt x="185882" y="200506"/>
                  </a:lnTo>
                  <a:lnTo>
                    <a:pt x="184812" y="200819"/>
                  </a:lnTo>
                  <a:lnTo>
                    <a:pt x="180532" y="202045"/>
                  </a:lnTo>
                  <a:lnTo>
                    <a:pt x="176226" y="203141"/>
                  </a:lnTo>
                  <a:cubicBezTo>
                    <a:pt x="174791" y="203481"/>
                    <a:pt x="173330" y="203794"/>
                    <a:pt x="171894" y="204133"/>
                  </a:cubicBezTo>
                  <a:cubicBezTo>
                    <a:pt x="166101" y="205386"/>
                    <a:pt x="160282" y="206377"/>
                    <a:pt x="154384" y="207108"/>
                  </a:cubicBezTo>
                  <a:cubicBezTo>
                    <a:pt x="148513" y="207839"/>
                    <a:pt x="142615" y="208282"/>
                    <a:pt x="136691" y="208439"/>
                  </a:cubicBezTo>
                  <a:cubicBezTo>
                    <a:pt x="134653" y="208502"/>
                    <a:pt x="132612" y="208534"/>
                    <a:pt x="130569" y="208534"/>
                  </a:cubicBezTo>
                  <a:cubicBezTo>
                    <a:pt x="126676" y="208534"/>
                    <a:pt x="122779" y="208418"/>
                    <a:pt x="118894" y="208178"/>
                  </a:cubicBezTo>
                  <a:cubicBezTo>
                    <a:pt x="112970" y="207813"/>
                    <a:pt x="107046" y="207186"/>
                    <a:pt x="101149" y="206299"/>
                  </a:cubicBezTo>
                  <a:lnTo>
                    <a:pt x="98956" y="205934"/>
                  </a:lnTo>
                  <a:cubicBezTo>
                    <a:pt x="98226" y="205829"/>
                    <a:pt x="97469" y="205725"/>
                    <a:pt x="96738" y="205568"/>
                  </a:cubicBezTo>
                  <a:lnTo>
                    <a:pt x="92354" y="204759"/>
                  </a:lnTo>
                  <a:lnTo>
                    <a:pt x="87944" y="203846"/>
                  </a:lnTo>
                  <a:cubicBezTo>
                    <a:pt x="86483" y="203507"/>
                    <a:pt x="85047" y="203141"/>
                    <a:pt x="83586" y="202802"/>
                  </a:cubicBezTo>
                  <a:cubicBezTo>
                    <a:pt x="77767" y="201367"/>
                    <a:pt x="71999" y="199671"/>
                    <a:pt x="66284" y="197713"/>
                  </a:cubicBezTo>
                  <a:cubicBezTo>
                    <a:pt x="60596" y="195756"/>
                    <a:pt x="54985" y="193512"/>
                    <a:pt x="49453" y="190981"/>
                  </a:cubicBezTo>
                  <a:cubicBezTo>
                    <a:pt x="43920" y="188476"/>
                    <a:pt x="38492" y="185683"/>
                    <a:pt x="33169" y="182630"/>
                  </a:cubicBezTo>
                  <a:lnTo>
                    <a:pt x="33169" y="182630"/>
                  </a:lnTo>
                  <a:cubicBezTo>
                    <a:pt x="33586" y="182787"/>
                    <a:pt x="34004" y="182891"/>
                    <a:pt x="34421" y="182995"/>
                  </a:cubicBezTo>
                  <a:cubicBezTo>
                    <a:pt x="34630" y="182969"/>
                    <a:pt x="34343" y="182734"/>
                    <a:pt x="32882" y="181769"/>
                  </a:cubicBezTo>
                  <a:lnTo>
                    <a:pt x="32882" y="181769"/>
                  </a:lnTo>
                  <a:cubicBezTo>
                    <a:pt x="54176" y="193799"/>
                    <a:pt x="77532" y="201811"/>
                    <a:pt x="101749" y="205412"/>
                  </a:cubicBezTo>
                  <a:cubicBezTo>
                    <a:pt x="107725" y="206299"/>
                    <a:pt x="113701" y="206899"/>
                    <a:pt x="119703" y="207265"/>
                  </a:cubicBezTo>
                  <a:cubicBezTo>
                    <a:pt x="123506" y="207497"/>
                    <a:pt x="127319" y="207613"/>
                    <a:pt x="131136" y="207613"/>
                  </a:cubicBezTo>
                  <a:cubicBezTo>
                    <a:pt x="133318" y="207613"/>
                    <a:pt x="135500" y="207575"/>
                    <a:pt x="137683" y="207499"/>
                  </a:cubicBezTo>
                  <a:cubicBezTo>
                    <a:pt x="143659" y="207317"/>
                    <a:pt x="149635" y="206847"/>
                    <a:pt x="155585" y="206116"/>
                  </a:cubicBezTo>
                  <a:cubicBezTo>
                    <a:pt x="161534" y="205386"/>
                    <a:pt x="167432" y="204342"/>
                    <a:pt x="173278" y="203037"/>
                  </a:cubicBezTo>
                  <a:cubicBezTo>
                    <a:pt x="185047" y="200427"/>
                    <a:pt x="196477" y="196617"/>
                    <a:pt x="207437" y="191633"/>
                  </a:cubicBezTo>
                  <a:cubicBezTo>
                    <a:pt x="218450" y="186571"/>
                    <a:pt x="228940" y="180047"/>
                    <a:pt x="238230" y="171826"/>
                  </a:cubicBezTo>
                  <a:cubicBezTo>
                    <a:pt x="242901" y="167677"/>
                    <a:pt x="247155" y="163084"/>
                    <a:pt x="250939" y="158126"/>
                  </a:cubicBezTo>
                  <a:cubicBezTo>
                    <a:pt x="254801" y="153116"/>
                    <a:pt x="258115" y="147740"/>
                    <a:pt x="260855" y="142077"/>
                  </a:cubicBezTo>
                  <a:cubicBezTo>
                    <a:pt x="263648" y="136310"/>
                    <a:pt x="265735" y="130256"/>
                    <a:pt x="267144" y="124019"/>
                  </a:cubicBezTo>
                  <a:cubicBezTo>
                    <a:pt x="267223" y="123627"/>
                    <a:pt x="267327" y="123236"/>
                    <a:pt x="267405" y="122844"/>
                  </a:cubicBezTo>
                  <a:lnTo>
                    <a:pt x="267614" y="121644"/>
                  </a:lnTo>
                  <a:lnTo>
                    <a:pt x="268032" y="119269"/>
                  </a:lnTo>
                  <a:cubicBezTo>
                    <a:pt x="268188" y="118460"/>
                    <a:pt x="268267" y="117677"/>
                    <a:pt x="268371" y="116868"/>
                  </a:cubicBezTo>
                  <a:cubicBezTo>
                    <a:pt x="268449" y="116059"/>
                    <a:pt x="268580" y="115250"/>
                    <a:pt x="268632" y="114441"/>
                  </a:cubicBezTo>
                  <a:lnTo>
                    <a:pt x="268789" y="112015"/>
                  </a:lnTo>
                  <a:lnTo>
                    <a:pt x="268893" y="110840"/>
                  </a:lnTo>
                  <a:lnTo>
                    <a:pt x="268893" y="109614"/>
                  </a:lnTo>
                  <a:lnTo>
                    <a:pt x="268893" y="105960"/>
                  </a:lnTo>
                  <a:lnTo>
                    <a:pt x="268815" y="104734"/>
                  </a:lnTo>
                  <a:lnTo>
                    <a:pt x="269989" y="104682"/>
                  </a:lnTo>
                  <a:lnTo>
                    <a:pt x="269806" y="101211"/>
                  </a:lnTo>
                  <a:lnTo>
                    <a:pt x="269415" y="97766"/>
                  </a:lnTo>
                  <a:cubicBezTo>
                    <a:pt x="269310" y="96618"/>
                    <a:pt x="269128" y="95444"/>
                    <a:pt x="268893" y="94322"/>
                  </a:cubicBezTo>
                  <a:cubicBezTo>
                    <a:pt x="268684" y="93199"/>
                    <a:pt x="268528" y="92051"/>
                    <a:pt x="268240" y="90929"/>
                  </a:cubicBezTo>
                  <a:lnTo>
                    <a:pt x="267484" y="87537"/>
                  </a:lnTo>
                  <a:cubicBezTo>
                    <a:pt x="267171" y="86441"/>
                    <a:pt x="266857" y="85318"/>
                    <a:pt x="266518" y="84222"/>
                  </a:cubicBezTo>
                  <a:cubicBezTo>
                    <a:pt x="266362" y="83674"/>
                    <a:pt x="266205" y="83100"/>
                    <a:pt x="266022" y="82578"/>
                  </a:cubicBezTo>
                  <a:lnTo>
                    <a:pt x="265448" y="80934"/>
                  </a:lnTo>
                  <a:lnTo>
                    <a:pt x="264900" y="79316"/>
                  </a:lnTo>
                  <a:lnTo>
                    <a:pt x="264613" y="78481"/>
                  </a:lnTo>
                  <a:lnTo>
                    <a:pt x="264274" y="77698"/>
                  </a:lnTo>
                  <a:lnTo>
                    <a:pt x="262969" y="74489"/>
                  </a:lnTo>
                  <a:cubicBezTo>
                    <a:pt x="262525" y="73445"/>
                    <a:pt x="262030" y="72401"/>
                    <a:pt x="261560" y="71357"/>
                  </a:cubicBezTo>
                  <a:lnTo>
                    <a:pt x="260829" y="69818"/>
                  </a:lnTo>
                  <a:lnTo>
                    <a:pt x="260020" y="68278"/>
                  </a:lnTo>
                  <a:lnTo>
                    <a:pt x="259237" y="66764"/>
                  </a:lnTo>
                  <a:cubicBezTo>
                    <a:pt x="258950" y="66268"/>
                    <a:pt x="258715" y="65747"/>
                    <a:pt x="258402" y="65251"/>
                  </a:cubicBezTo>
                  <a:lnTo>
                    <a:pt x="256680" y="62276"/>
                  </a:lnTo>
                  <a:cubicBezTo>
                    <a:pt x="256393" y="61780"/>
                    <a:pt x="256106" y="61310"/>
                    <a:pt x="255767" y="60841"/>
                  </a:cubicBezTo>
                  <a:lnTo>
                    <a:pt x="254853" y="59379"/>
                  </a:lnTo>
                  <a:lnTo>
                    <a:pt x="253914" y="57944"/>
                  </a:lnTo>
                  <a:cubicBezTo>
                    <a:pt x="253601" y="57474"/>
                    <a:pt x="253261" y="57004"/>
                    <a:pt x="252948" y="56535"/>
                  </a:cubicBezTo>
                  <a:cubicBezTo>
                    <a:pt x="252270" y="55621"/>
                    <a:pt x="251617" y="54682"/>
                    <a:pt x="250939" y="53742"/>
                  </a:cubicBezTo>
                  <a:cubicBezTo>
                    <a:pt x="245459" y="46409"/>
                    <a:pt x="239091" y="39781"/>
                    <a:pt x="231967" y="34014"/>
                  </a:cubicBezTo>
                  <a:cubicBezTo>
                    <a:pt x="224921" y="28221"/>
                    <a:pt x="217327" y="23236"/>
                    <a:pt x="209603" y="18800"/>
                  </a:cubicBezTo>
                  <a:cubicBezTo>
                    <a:pt x="206367" y="16973"/>
                    <a:pt x="203210" y="15329"/>
                    <a:pt x="200156" y="13816"/>
                  </a:cubicBezTo>
                  <a:cubicBezTo>
                    <a:pt x="197129" y="12276"/>
                    <a:pt x="194180" y="10893"/>
                    <a:pt x="191336" y="9588"/>
                  </a:cubicBezTo>
                  <a:cubicBezTo>
                    <a:pt x="188518" y="8283"/>
                    <a:pt x="185725" y="7083"/>
                    <a:pt x="182985" y="5961"/>
                  </a:cubicBezTo>
                  <a:lnTo>
                    <a:pt x="180950" y="5152"/>
                  </a:lnTo>
                  <a:lnTo>
                    <a:pt x="179932" y="4760"/>
                  </a:lnTo>
                  <a:lnTo>
                    <a:pt x="178914" y="4421"/>
                  </a:lnTo>
                  <a:lnTo>
                    <a:pt x="176905" y="3691"/>
                  </a:lnTo>
                  <a:lnTo>
                    <a:pt x="174896" y="3038"/>
                  </a:lnTo>
                  <a:lnTo>
                    <a:pt x="174896" y="3038"/>
                  </a:lnTo>
                  <a:cubicBezTo>
                    <a:pt x="178079" y="4317"/>
                    <a:pt x="181132" y="5752"/>
                    <a:pt x="184081" y="7213"/>
                  </a:cubicBezTo>
                  <a:cubicBezTo>
                    <a:pt x="185595" y="7944"/>
                    <a:pt x="187030" y="8701"/>
                    <a:pt x="188491" y="9458"/>
                  </a:cubicBezTo>
                  <a:lnTo>
                    <a:pt x="192823" y="11728"/>
                  </a:lnTo>
                  <a:cubicBezTo>
                    <a:pt x="198591" y="14781"/>
                    <a:pt x="204410" y="17913"/>
                    <a:pt x="210177" y="21331"/>
                  </a:cubicBezTo>
                  <a:cubicBezTo>
                    <a:pt x="213048" y="23054"/>
                    <a:pt x="215918" y="24828"/>
                    <a:pt x="218711" y="26707"/>
                  </a:cubicBezTo>
                  <a:cubicBezTo>
                    <a:pt x="220146" y="27647"/>
                    <a:pt x="221529" y="28638"/>
                    <a:pt x="222912" y="29604"/>
                  </a:cubicBezTo>
                  <a:cubicBezTo>
                    <a:pt x="223617" y="30100"/>
                    <a:pt x="224295" y="30621"/>
                    <a:pt x="224974" y="31117"/>
                  </a:cubicBezTo>
                  <a:cubicBezTo>
                    <a:pt x="225678" y="31639"/>
                    <a:pt x="226357" y="32135"/>
                    <a:pt x="227035" y="32657"/>
                  </a:cubicBezTo>
                  <a:lnTo>
                    <a:pt x="229044" y="34249"/>
                  </a:lnTo>
                  <a:cubicBezTo>
                    <a:pt x="229749" y="34771"/>
                    <a:pt x="230401" y="35345"/>
                    <a:pt x="231054" y="35893"/>
                  </a:cubicBezTo>
                  <a:lnTo>
                    <a:pt x="232019" y="36702"/>
                  </a:lnTo>
                  <a:cubicBezTo>
                    <a:pt x="232359" y="36989"/>
                    <a:pt x="232672" y="37276"/>
                    <a:pt x="233011" y="37563"/>
                  </a:cubicBezTo>
                  <a:lnTo>
                    <a:pt x="234942" y="39285"/>
                  </a:lnTo>
                  <a:lnTo>
                    <a:pt x="236847" y="41060"/>
                  </a:lnTo>
                  <a:lnTo>
                    <a:pt x="237787" y="41947"/>
                  </a:lnTo>
                  <a:lnTo>
                    <a:pt x="238700" y="42860"/>
                  </a:lnTo>
                  <a:lnTo>
                    <a:pt x="240527" y="44713"/>
                  </a:lnTo>
                  <a:lnTo>
                    <a:pt x="242301" y="46644"/>
                  </a:lnTo>
                  <a:lnTo>
                    <a:pt x="243162" y="47610"/>
                  </a:lnTo>
                  <a:lnTo>
                    <a:pt x="243606" y="48080"/>
                  </a:lnTo>
                  <a:lnTo>
                    <a:pt x="244050" y="48575"/>
                  </a:lnTo>
                  <a:lnTo>
                    <a:pt x="245720" y="50585"/>
                  </a:lnTo>
                  <a:lnTo>
                    <a:pt x="246555" y="51576"/>
                  </a:lnTo>
                  <a:lnTo>
                    <a:pt x="247364" y="52594"/>
                  </a:lnTo>
                  <a:lnTo>
                    <a:pt x="248956" y="54682"/>
                  </a:lnTo>
                  <a:lnTo>
                    <a:pt x="249347" y="55204"/>
                  </a:lnTo>
                  <a:lnTo>
                    <a:pt x="249739" y="55726"/>
                  </a:lnTo>
                  <a:lnTo>
                    <a:pt x="250521" y="56796"/>
                  </a:lnTo>
                  <a:lnTo>
                    <a:pt x="252009" y="58936"/>
                  </a:lnTo>
                  <a:lnTo>
                    <a:pt x="253444" y="61154"/>
                  </a:lnTo>
                  <a:lnTo>
                    <a:pt x="254149" y="62250"/>
                  </a:lnTo>
                  <a:lnTo>
                    <a:pt x="254488" y="62798"/>
                  </a:lnTo>
                  <a:lnTo>
                    <a:pt x="254827" y="63372"/>
                  </a:lnTo>
                  <a:cubicBezTo>
                    <a:pt x="258455" y="69400"/>
                    <a:pt x="261429" y="75820"/>
                    <a:pt x="263648" y="82500"/>
                  </a:cubicBezTo>
                  <a:cubicBezTo>
                    <a:pt x="265918" y="89285"/>
                    <a:pt x="267275" y="96331"/>
                    <a:pt x="267640" y="103455"/>
                  </a:cubicBezTo>
                  <a:cubicBezTo>
                    <a:pt x="267666" y="104342"/>
                    <a:pt x="267719" y="105230"/>
                    <a:pt x="267745" y="106143"/>
                  </a:cubicBezTo>
                  <a:lnTo>
                    <a:pt x="267719" y="108831"/>
                  </a:lnTo>
                  <a:cubicBezTo>
                    <a:pt x="267745" y="110605"/>
                    <a:pt x="267536" y="112406"/>
                    <a:pt x="267432" y="114207"/>
                  </a:cubicBezTo>
                  <a:cubicBezTo>
                    <a:pt x="267405" y="114650"/>
                    <a:pt x="267327" y="115094"/>
                    <a:pt x="267275" y="115538"/>
                  </a:cubicBezTo>
                  <a:lnTo>
                    <a:pt x="267092" y="116868"/>
                  </a:lnTo>
                  <a:cubicBezTo>
                    <a:pt x="266962" y="117756"/>
                    <a:pt x="266884" y="118643"/>
                    <a:pt x="266701" y="119530"/>
                  </a:cubicBezTo>
                  <a:lnTo>
                    <a:pt x="266205" y="122166"/>
                  </a:lnTo>
                  <a:cubicBezTo>
                    <a:pt x="266127" y="122610"/>
                    <a:pt x="266022" y="123053"/>
                    <a:pt x="265918" y="123471"/>
                  </a:cubicBezTo>
                  <a:lnTo>
                    <a:pt x="265605" y="124775"/>
                  </a:lnTo>
                  <a:lnTo>
                    <a:pt x="265266" y="126080"/>
                  </a:lnTo>
                  <a:cubicBezTo>
                    <a:pt x="265213" y="126315"/>
                    <a:pt x="265161" y="126524"/>
                    <a:pt x="265109" y="126733"/>
                  </a:cubicBezTo>
                  <a:lnTo>
                    <a:pt x="264900" y="127385"/>
                  </a:lnTo>
                  <a:lnTo>
                    <a:pt x="264143" y="129969"/>
                  </a:lnTo>
                  <a:lnTo>
                    <a:pt x="263961" y="130621"/>
                  </a:lnTo>
                  <a:lnTo>
                    <a:pt x="263726" y="131247"/>
                  </a:lnTo>
                  <a:lnTo>
                    <a:pt x="263282" y="132500"/>
                  </a:lnTo>
                  <a:lnTo>
                    <a:pt x="262839" y="133779"/>
                  </a:lnTo>
                  <a:lnTo>
                    <a:pt x="262604" y="134405"/>
                  </a:lnTo>
                  <a:lnTo>
                    <a:pt x="262369" y="135005"/>
                  </a:lnTo>
                  <a:lnTo>
                    <a:pt x="261351" y="137484"/>
                  </a:lnTo>
                  <a:lnTo>
                    <a:pt x="261090" y="138110"/>
                  </a:lnTo>
                  <a:lnTo>
                    <a:pt x="260803" y="138711"/>
                  </a:lnTo>
                  <a:lnTo>
                    <a:pt x="260255" y="139911"/>
                  </a:lnTo>
                  <a:lnTo>
                    <a:pt x="259681" y="141138"/>
                  </a:lnTo>
                  <a:cubicBezTo>
                    <a:pt x="259498" y="141529"/>
                    <a:pt x="259316" y="141947"/>
                    <a:pt x="259107" y="142338"/>
                  </a:cubicBezTo>
                  <a:lnTo>
                    <a:pt x="257854" y="144687"/>
                  </a:lnTo>
                  <a:cubicBezTo>
                    <a:pt x="257463" y="145496"/>
                    <a:pt x="257019" y="146252"/>
                    <a:pt x="256550" y="147009"/>
                  </a:cubicBezTo>
                  <a:cubicBezTo>
                    <a:pt x="256106" y="147766"/>
                    <a:pt x="255688" y="148549"/>
                    <a:pt x="255193" y="149280"/>
                  </a:cubicBezTo>
                  <a:cubicBezTo>
                    <a:pt x="254227" y="150793"/>
                    <a:pt x="253314" y="152307"/>
                    <a:pt x="252270" y="153716"/>
                  </a:cubicBezTo>
                  <a:cubicBezTo>
                    <a:pt x="250234" y="156639"/>
                    <a:pt x="248042" y="159405"/>
                    <a:pt x="245694" y="162066"/>
                  </a:cubicBezTo>
                  <a:lnTo>
                    <a:pt x="243919" y="164024"/>
                  </a:lnTo>
                  <a:cubicBezTo>
                    <a:pt x="243606" y="164363"/>
                    <a:pt x="243319" y="164676"/>
                    <a:pt x="243006" y="165015"/>
                  </a:cubicBezTo>
                  <a:lnTo>
                    <a:pt x="242066" y="165955"/>
                  </a:lnTo>
                  <a:lnTo>
                    <a:pt x="240214" y="167834"/>
                  </a:lnTo>
                  <a:lnTo>
                    <a:pt x="238256" y="169634"/>
                  </a:lnTo>
                  <a:lnTo>
                    <a:pt x="237291" y="170522"/>
                  </a:lnTo>
                  <a:lnTo>
                    <a:pt x="236273" y="171383"/>
                  </a:lnTo>
                  <a:lnTo>
                    <a:pt x="234290" y="173105"/>
                  </a:lnTo>
                  <a:lnTo>
                    <a:pt x="232228" y="174775"/>
                  </a:lnTo>
                  <a:lnTo>
                    <a:pt x="231184" y="175584"/>
                  </a:lnTo>
                  <a:lnTo>
                    <a:pt x="230140" y="176367"/>
                  </a:lnTo>
                  <a:lnTo>
                    <a:pt x="228027" y="177933"/>
                  </a:lnTo>
                  <a:lnTo>
                    <a:pt x="225861" y="179446"/>
                  </a:lnTo>
                  <a:lnTo>
                    <a:pt x="224765" y="180177"/>
                  </a:lnTo>
                  <a:lnTo>
                    <a:pt x="223669" y="180908"/>
                  </a:lnTo>
                  <a:lnTo>
                    <a:pt x="221451" y="182317"/>
                  </a:lnTo>
                  <a:cubicBezTo>
                    <a:pt x="218476" y="184144"/>
                    <a:pt x="215449" y="185918"/>
                    <a:pt x="212343" y="187484"/>
                  </a:cubicBezTo>
                  <a:cubicBezTo>
                    <a:pt x="206184" y="190668"/>
                    <a:pt x="199791" y="193434"/>
                    <a:pt x="193241" y="195730"/>
                  </a:cubicBezTo>
                  <a:cubicBezTo>
                    <a:pt x="189979" y="196878"/>
                    <a:pt x="186717" y="197974"/>
                    <a:pt x="183403" y="198914"/>
                  </a:cubicBezTo>
                  <a:cubicBezTo>
                    <a:pt x="181733" y="199384"/>
                    <a:pt x="180089" y="199853"/>
                    <a:pt x="178418" y="200271"/>
                  </a:cubicBezTo>
                  <a:cubicBezTo>
                    <a:pt x="176748" y="200688"/>
                    <a:pt x="175078" y="201132"/>
                    <a:pt x="173408" y="201497"/>
                  </a:cubicBezTo>
                  <a:cubicBezTo>
                    <a:pt x="160047" y="204525"/>
                    <a:pt x="146425" y="206090"/>
                    <a:pt x="132751" y="206169"/>
                  </a:cubicBezTo>
                  <a:cubicBezTo>
                    <a:pt x="138466" y="206090"/>
                    <a:pt x="144285" y="205777"/>
                    <a:pt x="150183" y="205177"/>
                  </a:cubicBezTo>
                  <a:cubicBezTo>
                    <a:pt x="156054" y="204577"/>
                    <a:pt x="161978" y="203663"/>
                    <a:pt x="167902" y="202463"/>
                  </a:cubicBezTo>
                  <a:cubicBezTo>
                    <a:pt x="173826" y="201263"/>
                    <a:pt x="179723" y="199749"/>
                    <a:pt x="185569" y="197974"/>
                  </a:cubicBezTo>
                  <a:cubicBezTo>
                    <a:pt x="191440" y="196148"/>
                    <a:pt x="197234" y="194008"/>
                    <a:pt x="202870" y="191581"/>
                  </a:cubicBezTo>
                  <a:cubicBezTo>
                    <a:pt x="208533" y="189128"/>
                    <a:pt x="214039" y="186310"/>
                    <a:pt x="219337" y="183126"/>
                  </a:cubicBezTo>
                  <a:cubicBezTo>
                    <a:pt x="224608" y="179994"/>
                    <a:pt x="229645" y="176419"/>
                    <a:pt x="234394" y="172479"/>
                  </a:cubicBezTo>
                  <a:cubicBezTo>
                    <a:pt x="239065" y="168590"/>
                    <a:pt x="243371" y="164285"/>
                    <a:pt x="247312" y="159613"/>
                  </a:cubicBezTo>
                  <a:cubicBezTo>
                    <a:pt x="251148" y="155073"/>
                    <a:pt x="254540" y="150141"/>
                    <a:pt x="257437" y="144948"/>
                  </a:cubicBezTo>
                  <a:cubicBezTo>
                    <a:pt x="259472" y="141268"/>
                    <a:pt x="261221" y="137484"/>
                    <a:pt x="262708" y="133570"/>
                  </a:cubicBezTo>
                  <a:lnTo>
                    <a:pt x="263752" y="130621"/>
                  </a:lnTo>
                  <a:cubicBezTo>
                    <a:pt x="264065" y="129629"/>
                    <a:pt x="264326" y="128638"/>
                    <a:pt x="264665" y="127646"/>
                  </a:cubicBezTo>
                  <a:cubicBezTo>
                    <a:pt x="264979" y="126654"/>
                    <a:pt x="265213" y="125637"/>
                    <a:pt x="265448" y="124619"/>
                  </a:cubicBezTo>
                  <a:cubicBezTo>
                    <a:pt x="265709" y="123627"/>
                    <a:pt x="265944" y="122610"/>
                    <a:pt x="266127" y="121592"/>
                  </a:cubicBezTo>
                  <a:cubicBezTo>
                    <a:pt x="266309" y="120574"/>
                    <a:pt x="266518" y="119556"/>
                    <a:pt x="266701" y="118539"/>
                  </a:cubicBezTo>
                  <a:lnTo>
                    <a:pt x="267092" y="115485"/>
                  </a:lnTo>
                  <a:lnTo>
                    <a:pt x="267197" y="114702"/>
                  </a:lnTo>
                  <a:lnTo>
                    <a:pt x="267249" y="113946"/>
                  </a:lnTo>
                  <a:lnTo>
                    <a:pt x="267379" y="112406"/>
                  </a:lnTo>
                  <a:lnTo>
                    <a:pt x="267484" y="110866"/>
                  </a:lnTo>
                  <a:cubicBezTo>
                    <a:pt x="267536" y="110344"/>
                    <a:pt x="267536" y="109823"/>
                    <a:pt x="267536" y="109301"/>
                  </a:cubicBezTo>
                  <a:lnTo>
                    <a:pt x="267562" y="106221"/>
                  </a:lnTo>
                  <a:cubicBezTo>
                    <a:pt x="267536" y="105204"/>
                    <a:pt x="267484" y="104186"/>
                    <a:pt x="267432" y="103168"/>
                  </a:cubicBezTo>
                  <a:lnTo>
                    <a:pt x="267353" y="101628"/>
                  </a:lnTo>
                  <a:cubicBezTo>
                    <a:pt x="267327" y="101133"/>
                    <a:pt x="267249" y="100611"/>
                    <a:pt x="267197" y="100115"/>
                  </a:cubicBezTo>
                  <a:lnTo>
                    <a:pt x="266884" y="97088"/>
                  </a:lnTo>
                  <a:cubicBezTo>
                    <a:pt x="266727" y="96070"/>
                    <a:pt x="266544" y="95078"/>
                    <a:pt x="266362" y="94087"/>
                  </a:cubicBezTo>
                  <a:lnTo>
                    <a:pt x="266075" y="92573"/>
                  </a:lnTo>
                  <a:cubicBezTo>
                    <a:pt x="265996" y="92077"/>
                    <a:pt x="265866" y="91581"/>
                    <a:pt x="265761" y="91086"/>
                  </a:cubicBezTo>
                  <a:lnTo>
                    <a:pt x="265083" y="88163"/>
                  </a:lnTo>
                  <a:cubicBezTo>
                    <a:pt x="264822" y="87197"/>
                    <a:pt x="264535" y="86232"/>
                    <a:pt x="264248" y="85266"/>
                  </a:cubicBezTo>
                  <a:lnTo>
                    <a:pt x="263830" y="83831"/>
                  </a:lnTo>
                  <a:cubicBezTo>
                    <a:pt x="263674" y="83335"/>
                    <a:pt x="263517" y="82865"/>
                    <a:pt x="263361" y="82396"/>
                  </a:cubicBezTo>
                  <a:lnTo>
                    <a:pt x="262369" y="79577"/>
                  </a:lnTo>
                  <a:cubicBezTo>
                    <a:pt x="262030" y="78664"/>
                    <a:pt x="261638" y="77725"/>
                    <a:pt x="261273" y="76811"/>
                  </a:cubicBezTo>
                  <a:cubicBezTo>
                    <a:pt x="260908" y="75898"/>
                    <a:pt x="260542" y="74984"/>
                    <a:pt x="260099" y="74097"/>
                  </a:cubicBezTo>
                  <a:cubicBezTo>
                    <a:pt x="256863" y="66947"/>
                    <a:pt x="252818" y="60214"/>
                    <a:pt x="247990" y="54056"/>
                  </a:cubicBezTo>
                  <a:lnTo>
                    <a:pt x="246216" y="51759"/>
                  </a:lnTo>
                  <a:lnTo>
                    <a:pt x="244337" y="49567"/>
                  </a:lnTo>
                  <a:lnTo>
                    <a:pt x="243397" y="48445"/>
                  </a:lnTo>
                  <a:cubicBezTo>
                    <a:pt x="243058" y="48106"/>
                    <a:pt x="242745" y="47740"/>
                    <a:pt x="242406" y="47401"/>
                  </a:cubicBezTo>
                  <a:lnTo>
                    <a:pt x="240448" y="45261"/>
                  </a:lnTo>
                  <a:cubicBezTo>
                    <a:pt x="237760" y="42521"/>
                    <a:pt x="234994" y="39859"/>
                    <a:pt x="232072" y="37406"/>
                  </a:cubicBezTo>
                  <a:cubicBezTo>
                    <a:pt x="229175" y="34953"/>
                    <a:pt x="226174" y="32605"/>
                    <a:pt x="223095" y="30439"/>
                  </a:cubicBezTo>
                  <a:cubicBezTo>
                    <a:pt x="220015" y="28247"/>
                    <a:pt x="216884" y="26185"/>
                    <a:pt x="213700" y="24228"/>
                  </a:cubicBezTo>
                  <a:cubicBezTo>
                    <a:pt x="210516" y="22297"/>
                    <a:pt x="207333" y="20418"/>
                    <a:pt x="204097" y="18643"/>
                  </a:cubicBezTo>
                  <a:cubicBezTo>
                    <a:pt x="200861" y="16869"/>
                    <a:pt x="197651" y="15121"/>
                    <a:pt x="194389" y="13450"/>
                  </a:cubicBezTo>
                  <a:cubicBezTo>
                    <a:pt x="191153" y="11754"/>
                    <a:pt x="187943" y="10084"/>
                    <a:pt x="184629" y="8440"/>
                  </a:cubicBezTo>
                  <a:cubicBezTo>
                    <a:pt x="181341" y="6796"/>
                    <a:pt x="177923" y="5204"/>
                    <a:pt x="174374" y="3821"/>
                  </a:cubicBezTo>
                  <a:cubicBezTo>
                    <a:pt x="171216" y="2542"/>
                    <a:pt x="168006" y="1498"/>
                    <a:pt x="164744" y="663"/>
                  </a:cubicBezTo>
                  <a:cubicBezTo>
                    <a:pt x="161944" y="221"/>
                    <a:pt x="159105" y="0"/>
                    <a:pt x="15626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3984" name="Shape 3984"/>
        <p:cNvGrpSpPr/>
        <p:nvPr/>
      </p:nvGrpSpPr>
      <p:grpSpPr>
        <a:xfrm>
          <a:off x="0" y="0"/>
          <a:ext cx="0" cy="0"/>
          <a:chOff x="0" y="0"/>
          <a:chExt cx="0" cy="0"/>
        </a:xfrm>
      </p:grpSpPr>
      <p:sp>
        <p:nvSpPr>
          <p:cNvPr id="3985" name="Google Shape;3985;p55"/>
          <p:cNvSpPr/>
          <p:nvPr/>
        </p:nvSpPr>
        <p:spPr>
          <a:xfrm rot="-3599956">
            <a:off x="542038" y="-878562"/>
            <a:ext cx="2513945" cy="5100163"/>
          </a:xfrm>
          <a:custGeom>
            <a:rect b="b" l="l" r="r" t="t"/>
            <a:pathLst>
              <a:path extrusionOk="0" h="204011" w="100560">
                <a:moveTo>
                  <a:pt x="27470" y="0"/>
                </a:moveTo>
                <a:cubicBezTo>
                  <a:pt x="18421" y="0"/>
                  <a:pt x="13970" y="7972"/>
                  <a:pt x="6343" y="17362"/>
                </a:cubicBezTo>
                <a:cubicBezTo>
                  <a:pt x="4073" y="20177"/>
                  <a:pt x="2192" y="23368"/>
                  <a:pt x="1375" y="26896"/>
                </a:cubicBezTo>
                <a:cubicBezTo>
                  <a:pt x="0" y="32849"/>
                  <a:pt x="1803" y="39166"/>
                  <a:pt x="4877" y="44457"/>
                </a:cubicBezTo>
                <a:cubicBezTo>
                  <a:pt x="9456" y="52305"/>
                  <a:pt x="16628" y="58271"/>
                  <a:pt x="22270" y="65418"/>
                </a:cubicBezTo>
                <a:cubicBezTo>
                  <a:pt x="35163" y="81760"/>
                  <a:pt x="39275" y="104640"/>
                  <a:pt x="32893" y="124446"/>
                </a:cubicBezTo>
                <a:cubicBezTo>
                  <a:pt x="30766" y="131035"/>
                  <a:pt x="27588" y="137248"/>
                  <a:pt x="25824" y="143928"/>
                </a:cubicBezTo>
                <a:cubicBezTo>
                  <a:pt x="21868" y="158934"/>
                  <a:pt x="25785" y="175783"/>
                  <a:pt x="35941" y="187508"/>
                </a:cubicBezTo>
                <a:cubicBezTo>
                  <a:pt x="44959" y="197906"/>
                  <a:pt x="58670" y="204010"/>
                  <a:pt x="72404" y="204010"/>
                </a:cubicBezTo>
                <a:cubicBezTo>
                  <a:pt x="74157" y="204010"/>
                  <a:pt x="75910" y="203911"/>
                  <a:pt x="77654" y="203708"/>
                </a:cubicBezTo>
                <a:cubicBezTo>
                  <a:pt x="82635" y="203125"/>
                  <a:pt x="87667" y="201685"/>
                  <a:pt x="91558" y="198520"/>
                </a:cubicBezTo>
                <a:cubicBezTo>
                  <a:pt x="99146" y="192333"/>
                  <a:pt x="100560" y="180971"/>
                  <a:pt x="98005" y="171529"/>
                </a:cubicBezTo>
                <a:cubicBezTo>
                  <a:pt x="95463" y="162086"/>
                  <a:pt x="89743" y="153876"/>
                  <a:pt x="84969" y="145328"/>
                </a:cubicBezTo>
                <a:cubicBezTo>
                  <a:pt x="80196" y="136794"/>
                  <a:pt x="76214" y="127131"/>
                  <a:pt x="77667" y="117455"/>
                </a:cubicBezTo>
                <a:cubicBezTo>
                  <a:pt x="79146" y="107636"/>
                  <a:pt x="86111" y="98272"/>
                  <a:pt x="83595" y="88661"/>
                </a:cubicBezTo>
                <a:cubicBezTo>
                  <a:pt x="79885" y="74549"/>
                  <a:pt x="59236" y="71799"/>
                  <a:pt x="53062" y="58582"/>
                </a:cubicBezTo>
                <a:cubicBezTo>
                  <a:pt x="50248" y="52538"/>
                  <a:pt x="51272" y="44898"/>
                  <a:pt x="55579" y="39801"/>
                </a:cubicBezTo>
                <a:cubicBezTo>
                  <a:pt x="57745" y="37246"/>
                  <a:pt x="60624" y="35339"/>
                  <a:pt x="62596" y="32628"/>
                </a:cubicBezTo>
                <a:cubicBezTo>
                  <a:pt x="67421" y="26001"/>
                  <a:pt x="65267" y="15974"/>
                  <a:pt x="59301" y="10358"/>
                </a:cubicBezTo>
                <a:cubicBezTo>
                  <a:pt x="53322" y="4742"/>
                  <a:pt x="34229" y="1240"/>
                  <a:pt x="34229" y="1240"/>
                </a:cubicBezTo>
                <a:cubicBezTo>
                  <a:pt x="31695" y="390"/>
                  <a:pt x="29470" y="0"/>
                  <a:pt x="2747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6" name="Google Shape;3986;p55"/>
          <p:cNvGrpSpPr/>
          <p:nvPr/>
        </p:nvGrpSpPr>
        <p:grpSpPr>
          <a:xfrm rot="4432195">
            <a:off x="2009531" y="682424"/>
            <a:ext cx="7592124" cy="5210487"/>
            <a:chOff x="236700" y="391800"/>
            <a:chExt cx="7184050" cy="4930425"/>
          </a:xfrm>
        </p:grpSpPr>
        <p:sp>
          <p:nvSpPr>
            <p:cNvPr id="3987" name="Google Shape;3987;p55"/>
            <p:cNvSpPr/>
            <p:nvPr/>
          </p:nvSpPr>
          <p:spPr>
            <a:xfrm>
              <a:off x="309275" y="518025"/>
              <a:ext cx="7059975" cy="4687775"/>
            </a:xfrm>
            <a:custGeom>
              <a:rect b="b" l="l" r="r" t="t"/>
              <a:pathLst>
                <a:path extrusionOk="0" h="187511" w="282399">
                  <a:moveTo>
                    <a:pt x="146637" y="1"/>
                  </a:moveTo>
                  <a:cubicBezTo>
                    <a:pt x="118086" y="1"/>
                    <a:pt x="89551" y="1375"/>
                    <a:pt x="61124" y="4122"/>
                  </a:cubicBezTo>
                  <a:cubicBezTo>
                    <a:pt x="60422" y="4190"/>
                    <a:pt x="59797" y="4211"/>
                    <a:pt x="59244" y="4211"/>
                  </a:cubicBezTo>
                  <a:cubicBezTo>
                    <a:pt x="58290" y="4211"/>
                    <a:pt x="57550" y="4147"/>
                    <a:pt x="57000" y="4147"/>
                  </a:cubicBezTo>
                  <a:cubicBezTo>
                    <a:pt x="55571" y="4147"/>
                    <a:pt x="55419" y="4576"/>
                    <a:pt x="56106" y="7661"/>
                  </a:cubicBezTo>
                  <a:lnTo>
                    <a:pt x="55993" y="7643"/>
                  </a:lnTo>
                  <a:lnTo>
                    <a:pt x="55993" y="7643"/>
                  </a:lnTo>
                  <a:cubicBezTo>
                    <a:pt x="56911" y="14665"/>
                    <a:pt x="62398" y="21107"/>
                    <a:pt x="60918" y="28036"/>
                  </a:cubicBezTo>
                  <a:cubicBezTo>
                    <a:pt x="60225" y="31201"/>
                    <a:pt x="58147" y="33860"/>
                    <a:pt x="56012" y="36294"/>
                  </a:cubicBezTo>
                  <a:cubicBezTo>
                    <a:pt x="47379" y="46088"/>
                    <a:pt x="36892" y="54010"/>
                    <a:pt x="27266" y="62830"/>
                  </a:cubicBezTo>
                  <a:cubicBezTo>
                    <a:pt x="17641" y="71631"/>
                    <a:pt x="8652" y="81725"/>
                    <a:pt x="4326" y="94028"/>
                  </a:cubicBezTo>
                  <a:cubicBezTo>
                    <a:pt x="0" y="106332"/>
                    <a:pt x="1199" y="121276"/>
                    <a:pt x="10132" y="130789"/>
                  </a:cubicBezTo>
                  <a:cubicBezTo>
                    <a:pt x="16517" y="137605"/>
                    <a:pt x="26012" y="140957"/>
                    <a:pt x="32042" y="148111"/>
                  </a:cubicBezTo>
                  <a:cubicBezTo>
                    <a:pt x="36686" y="153616"/>
                    <a:pt x="38821" y="160864"/>
                    <a:pt x="43465" y="166388"/>
                  </a:cubicBezTo>
                  <a:cubicBezTo>
                    <a:pt x="48016" y="171837"/>
                    <a:pt x="54607" y="175152"/>
                    <a:pt x="61180" y="177793"/>
                  </a:cubicBezTo>
                  <a:cubicBezTo>
                    <a:pt x="77375" y="184249"/>
                    <a:pt x="94558" y="187511"/>
                    <a:pt x="111805" y="187511"/>
                  </a:cubicBezTo>
                  <a:cubicBezTo>
                    <a:pt x="121621" y="187511"/>
                    <a:pt x="131457" y="186454"/>
                    <a:pt x="141143" y="184328"/>
                  </a:cubicBezTo>
                  <a:cubicBezTo>
                    <a:pt x="163353" y="179422"/>
                    <a:pt x="184589" y="168879"/>
                    <a:pt x="207323" y="168598"/>
                  </a:cubicBezTo>
                  <a:cubicBezTo>
                    <a:pt x="207648" y="168594"/>
                    <a:pt x="207974" y="168592"/>
                    <a:pt x="208300" y="168592"/>
                  </a:cubicBezTo>
                  <a:cubicBezTo>
                    <a:pt x="212694" y="168592"/>
                    <a:pt x="217158" y="168916"/>
                    <a:pt x="221563" y="168916"/>
                  </a:cubicBezTo>
                  <a:cubicBezTo>
                    <a:pt x="226409" y="168916"/>
                    <a:pt x="231183" y="168524"/>
                    <a:pt x="235713" y="166875"/>
                  </a:cubicBezTo>
                  <a:cubicBezTo>
                    <a:pt x="244327" y="163729"/>
                    <a:pt x="250750" y="156444"/>
                    <a:pt x="255956" y="148897"/>
                  </a:cubicBezTo>
                  <a:cubicBezTo>
                    <a:pt x="275020" y="121238"/>
                    <a:pt x="282398" y="85807"/>
                    <a:pt x="276013" y="52830"/>
                  </a:cubicBezTo>
                  <a:cubicBezTo>
                    <a:pt x="273953" y="42287"/>
                    <a:pt x="270395" y="31688"/>
                    <a:pt x="263147" y="23748"/>
                  </a:cubicBezTo>
                  <a:cubicBezTo>
                    <a:pt x="254402" y="14159"/>
                    <a:pt x="241443" y="9646"/>
                    <a:pt x="228803" y="6762"/>
                  </a:cubicBezTo>
                  <a:cubicBezTo>
                    <a:pt x="206930" y="1762"/>
                    <a:pt x="184402" y="508"/>
                    <a:pt x="161986" y="133"/>
                  </a:cubicBezTo>
                  <a:cubicBezTo>
                    <a:pt x="156869" y="45"/>
                    <a:pt x="151753" y="1"/>
                    <a:pt x="146637"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5"/>
            <p:cNvSpPr/>
            <p:nvPr/>
          </p:nvSpPr>
          <p:spPr>
            <a:xfrm>
              <a:off x="236700" y="391800"/>
              <a:ext cx="7184050" cy="4930425"/>
            </a:xfrm>
            <a:custGeom>
              <a:rect b="b" l="l" r="r" t="t"/>
              <a:pathLst>
                <a:path extrusionOk="0" h="197217" w="287362">
                  <a:moveTo>
                    <a:pt x="241144" y="9433"/>
                  </a:moveTo>
                  <a:lnTo>
                    <a:pt x="241144" y="9433"/>
                  </a:lnTo>
                  <a:cubicBezTo>
                    <a:pt x="241268" y="9471"/>
                    <a:pt x="241392" y="9508"/>
                    <a:pt x="241515" y="9544"/>
                  </a:cubicBezTo>
                  <a:lnTo>
                    <a:pt x="241515" y="9544"/>
                  </a:lnTo>
                  <a:cubicBezTo>
                    <a:pt x="241391" y="9507"/>
                    <a:pt x="241268" y="9470"/>
                    <a:pt x="241144" y="9433"/>
                  </a:cubicBezTo>
                  <a:close/>
                  <a:moveTo>
                    <a:pt x="241515" y="9544"/>
                  </a:moveTo>
                  <a:cubicBezTo>
                    <a:pt x="241983" y="9686"/>
                    <a:pt x="242450" y="9831"/>
                    <a:pt x="242916" y="9980"/>
                  </a:cubicBezTo>
                  <a:lnTo>
                    <a:pt x="242916" y="9980"/>
                  </a:lnTo>
                  <a:cubicBezTo>
                    <a:pt x="242452" y="9822"/>
                    <a:pt x="241988" y="9685"/>
                    <a:pt x="241515" y="9544"/>
                  </a:cubicBezTo>
                  <a:close/>
                  <a:moveTo>
                    <a:pt x="242916" y="9980"/>
                  </a:moveTo>
                  <a:lnTo>
                    <a:pt x="242916" y="9980"/>
                  </a:lnTo>
                  <a:cubicBezTo>
                    <a:pt x="242931" y="9985"/>
                    <a:pt x="242946" y="9990"/>
                    <a:pt x="242960" y="9995"/>
                  </a:cubicBezTo>
                  <a:lnTo>
                    <a:pt x="243328" y="10112"/>
                  </a:lnTo>
                  <a:lnTo>
                    <a:pt x="243328" y="10112"/>
                  </a:lnTo>
                  <a:cubicBezTo>
                    <a:pt x="243191" y="10068"/>
                    <a:pt x="243054" y="10024"/>
                    <a:pt x="242916" y="9980"/>
                  </a:cubicBezTo>
                  <a:close/>
                  <a:moveTo>
                    <a:pt x="229165" y="13744"/>
                  </a:moveTo>
                  <a:lnTo>
                    <a:pt x="229402" y="13797"/>
                  </a:lnTo>
                  <a:cubicBezTo>
                    <a:pt x="231069" y="14152"/>
                    <a:pt x="232698" y="14527"/>
                    <a:pt x="234327" y="14958"/>
                  </a:cubicBezTo>
                  <a:cubicBezTo>
                    <a:pt x="237586" y="15782"/>
                    <a:pt x="240788" y="16718"/>
                    <a:pt x="243897" y="17860"/>
                  </a:cubicBezTo>
                  <a:cubicBezTo>
                    <a:pt x="247005" y="18965"/>
                    <a:pt x="250002" y="20295"/>
                    <a:pt x="252904" y="21849"/>
                  </a:cubicBezTo>
                  <a:cubicBezTo>
                    <a:pt x="255751" y="23385"/>
                    <a:pt x="258410" y="25201"/>
                    <a:pt x="260882" y="27298"/>
                  </a:cubicBezTo>
                  <a:cubicBezTo>
                    <a:pt x="265732" y="31456"/>
                    <a:pt x="269309" y="36886"/>
                    <a:pt x="271799" y="42860"/>
                  </a:cubicBezTo>
                  <a:cubicBezTo>
                    <a:pt x="273054" y="45856"/>
                    <a:pt x="274084" y="48946"/>
                    <a:pt x="274889" y="52111"/>
                  </a:cubicBezTo>
                  <a:cubicBezTo>
                    <a:pt x="275713" y="55276"/>
                    <a:pt x="276331" y="58516"/>
                    <a:pt x="276874" y="61755"/>
                  </a:cubicBezTo>
                  <a:cubicBezTo>
                    <a:pt x="280882" y="87692"/>
                    <a:pt x="276612" y="114227"/>
                    <a:pt x="264646" y="137579"/>
                  </a:cubicBezTo>
                  <a:cubicBezTo>
                    <a:pt x="270601" y="125856"/>
                    <a:pt x="274683" y="113272"/>
                    <a:pt x="276706" y="100276"/>
                  </a:cubicBezTo>
                  <a:cubicBezTo>
                    <a:pt x="278785" y="87261"/>
                    <a:pt x="278766" y="74003"/>
                    <a:pt x="276650" y="60988"/>
                  </a:cubicBezTo>
                  <a:cubicBezTo>
                    <a:pt x="276125" y="57748"/>
                    <a:pt x="275451" y="54546"/>
                    <a:pt x="274608" y="51400"/>
                  </a:cubicBezTo>
                  <a:cubicBezTo>
                    <a:pt x="273785" y="48272"/>
                    <a:pt x="272717" y="45201"/>
                    <a:pt x="271444" y="42242"/>
                  </a:cubicBezTo>
                  <a:cubicBezTo>
                    <a:pt x="270189" y="39302"/>
                    <a:pt x="268635" y="36531"/>
                    <a:pt x="266799" y="33928"/>
                  </a:cubicBezTo>
                  <a:cubicBezTo>
                    <a:pt x="266706" y="33759"/>
                    <a:pt x="266575" y="33591"/>
                    <a:pt x="266462" y="33441"/>
                  </a:cubicBezTo>
                  <a:lnTo>
                    <a:pt x="266107" y="32973"/>
                  </a:lnTo>
                  <a:lnTo>
                    <a:pt x="265376" y="32036"/>
                  </a:lnTo>
                  <a:lnTo>
                    <a:pt x="264627" y="31137"/>
                  </a:lnTo>
                  <a:cubicBezTo>
                    <a:pt x="264365" y="30838"/>
                    <a:pt x="264122" y="30538"/>
                    <a:pt x="263841" y="30257"/>
                  </a:cubicBezTo>
                  <a:cubicBezTo>
                    <a:pt x="262755" y="29096"/>
                    <a:pt x="261612" y="28010"/>
                    <a:pt x="260414" y="26999"/>
                  </a:cubicBezTo>
                  <a:cubicBezTo>
                    <a:pt x="257960" y="24958"/>
                    <a:pt x="255301" y="23179"/>
                    <a:pt x="252474" y="21680"/>
                  </a:cubicBezTo>
                  <a:cubicBezTo>
                    <a:pt x="249608" y="20164"/>
                    <a:pt x="246631" y="18853"/>
                    <a:pt x="243578" y="17767"/>
                  </a:cubicBezTo>
                  <a:cubicBezTo>
                    <a:pt x="240507" y="16662"/>
                    <a:pt x="237361" y="15725"/>
                    <a:pt x="234159" y="14920"/>
                  </a:cubicBezTo>
                  <a:cubicBezTo>
                    <a:pt x="232548" y="14508"/>
                    <a:pt x="230938" y="14134"/>
                    <a:pt x="229309" y="13778"/>
                  </a:cubicBezTo>
                  <a:cubicBezTo>
                    <a:pt x="229261" y="13767"/>
                    <a:pt x="229213" y="13755"/>
                    <a:pt x="229165" y="13744"/>
                  </a:cubicBezTo>
                  <a:close/>
                  <a:moveTo>
                    <a:pt x="246801" y="170526"/>
                  </a:moveTo>
                  <a:cubicBezTo>
                    <a:pt x="246563" y="170692"/>
                    <a:pt x="246324" y="170858"/>
                    <a:pt x="246088" y="171025"/>
                  </a:cubicBezTo>
                  <a:cubicBezTo>
                    <a:pt x="245264" y="171512"/>
                    <a:pt x="244477" y="172036"/>
                    <a:pt x="243635" y="172467"/>
                  </a:cubicBezTo>
                  <a:cubicBezTo>
                    <a:pt x="244721" y="171873"/>
                    <a:pt x="245774" y="171223"/>
                    <a:pt x="246801" y="170526"/>
                  </a:cubicBezTo>
                  <a:close/>
                  <a:moveTo>
                    <a:pt x="144350" y="0"/>
                  </a:moveTo>
                  <a:cubicBezTo>
                    <a:pt x="138908" y="0"/>
                    <a:pt x="133456" y="52"/>
                    <a:pt x="127998" y="164"/>
                  </a:cubicBezTo>
                  <a:cubicBezTo>
                    <a:pt x="120357" y="351"/>
                    <a:pt x="113278" y="707"/>
                    <a:pt x="106724" y="1175"/>
                  </a:cubicBezTo>
                  <a:cubicBezTo>
                    <a:pt x="100188" y="1643"/>
                    <a:pt x="94196" y="2242"/>
                    <a:pt x="88746" y="2860"/>
                  </a:cubicBezTo>
                  <a:cubicBezTo>
                    <a:pt x="106034" y="1916"/>
                    <a:pt x="123596" y="1422"/>
                    <a:pt x="141345" y="1422"/>
                  </a:cubicBezTo>
                  <a:cubicBezTo>
                    <a:pt x="151398" y="1422"/>
                    <a:pt x="161511" y="1580"/>
                    <a:pt x="171668" y="1905"/>
                  </a:cubicBezTo>
                  <a:cubicBezTo>
                    <a:pt x="178709" y="2130"/>
                    <a:pt x="185751" y="2486"/>
                    <a:pt x="192867" y="3029"/>
                  </a:cubicBezTo>
                  <a:cubicBezTo>
                    <a:pt x="199964" y="3553"/>
                    <a:pt x="207061" y="4321"/>
                    <a:pt x="214159" y="5370"/>
                  </a:cubicBezTo>
                  <a:cubicBezTo>
                    <a:pt x="221256" y="6381"/>
                    <a:pt x="228316" y="7767"/>
                    <a:pt x="235357" y="9508"/>
                  </a:cubicBezTo>
                  <a:cubicBezTo>
                    <a:pt x="238915" y="10407"/>
                    <a:pt x="242417" y="11456"/>
                    <a:pt x="245863" y="12710"/>
                  </a:cubicBezTo>
                  <a:cubicBezTo>
                    <a:pt x="249365" y="13965"/>
                    <a:pt x="252773" y="15482"/>
                    <a:pt x="256050" y="17280"/>
                  </a:cubicBezTo>
                  <a:cubicBezTo>
                    <a:pt x="259365" y="19115"/>
                    <a:pt x="262474" y="21325"/>
                    <a:pt x="265301" y="23871"/>
                  </a:cubicBezTo>
                  <a:cubicBezTo>
                    <a:pt x="268148" y="26437"/>
                    <a:pt x="270638" y="29396"/>
                    <a:pt x="272680" y="32635"/>
                  </a:cubicBezTo>
                  <a:cubicBezTo>
                    <a:pt x="273710" y="34227"/>
                    <a:pt x="274646" y="35875"/>
                    <a:pt x="275489" y="37579"/>
                  </a:cubicBezTo>
                  <a:cubicBezTo>
                    <a:pt x="275882" y="38441"/>
                    <a:pt x="276294" y="39302"/>
                    <a:pt x="276650" y="40164"/>
                  </a:cubicBezTo>
                  <a:cubicBezTo>
                    <a:pt x="276837" y="40594"/>
                    <a:pt x="277024" y="41025"/>
                    <a:pt x="277211" y="41456"/>
                  </a:cubicBezTo>
                  <a:lnTo>
                    <a:pt x="277717" y="42767"/>
                  </a:lnTo>
                  <a:cubicBezTo>
                    <a:pt x="277886" y="43197"/>
                    <a:pt x="278035" y="43628"/>
                    <a:pt x="278204" y="44077"/>
                  </a:cubicBezTo>
                  <a:cubicBezTo>
                    <a:pt x="278354" y="44508"/>
                    <a:pt x="278522" y="44958"/>
                    <a:pt x="278672" y="45388"/>
                  </a:cubicBezTo>
                  <a:cubicBezTo>
                    <a:pt x="278953" y="46287"/>
                    <a:pt x="279253" y="47167"/>
                    <a:pt x="279496" y="48047"/>
                  </a:cubicBezTo>
                  <a:cubicBezTo>
                    <a:pt x="280039" y="49826"/>
                    <a:pt x="280489" y="51624"/>
                    <a:pt x="280901" y="53422"/>
                  </a:cubicBezTo>
                  <a:cubicBezTo>
                    <a:pt x="281107" y="54302"/>
                    <a:pt x="281313" y="55201"/>
                    <a:pt x="281481" y="56100"/>
                  </a:cubicBezTo>
                  <a:lnTo>
                    <a:pt x="281762" y="57448"/>
                  </a:lnTo>
                  <a:lnTo>
                    <a:pt x="281987" y="58815"/>
                  </a:lnTo>
                  <a:cubicBezTo>
                    <a:pt x="282155" y="59714"/>
                    <a:pt x="282324" y="60613"/>
                    <a:pt x="282455" y="61512"/>
                  </a:cubicBezTo>
                  <a:cubicBezTo>
                    <a:pt x="282586" y="62411"/>
                    <a:pt x="282736" y="63328"/>
                    <a:pt x="282848" y="64227"/>
                  </a:cubicBezTo>
                  <a:cubicBezTo>
                    <a:pt x="283354" y="67860"/>
                    <a:pt x="283653" y="71493"/>
                    <a:pt x="283822" y="75145"/>
                  </a:cubicBezTo>
                  <a:cubicBezTo>
                    <a:pt x="284009" y="78797"/>
                    <a:pt x="284047" y="82448"/>
                    <a:pt x="283897" y="86100"/>
                  </a:cubicBezTo>
                  <a:cubicBezTo>
                    <a:pt x="283747" y="89752"/>
                    <a:pt x="283466" y="93385"/>
                    <a:pt x="283017" y="97018"/>
                  </a:cubicBezTo>
                  <a:cubicBezTo>
                    <a:pt x="282155" y="104246"/>
                    <a:pt x="280676" y="111400"/>
                    <a:pt x="278635" y="118385"/>
                  </a:cubicBezTo>
                  <a:cubicBezTo>
                    <a:pt x="277623" y="121886"/>
                    <a:pt x="276444" y="125313"/>
                    <a:pt x="275133" y="128703"/>
                  </a:cubicBezTo>
                  <a:cubicBezTo>
                    <a:pt x="273841" y="132092"/>
                    <a:pt x="272399" y="135426"/>
                    <a:pt x="270807" y="138684"/>
                  </a:cubicBezTo>
                  <a:cubicBezTo>
                    <a:pt x="269234" y="141943"/>
                    <a:pt x="267511" y="145145"/>
                    <a:pt x="265657" y="148253"/>
                  </a:cubicBezTo>
                  <a:cubicBezTo>
                    <a:pt x="265189" y="149021"/>
                    <a:pt x="264740" y="149808"/>
                    <a:pt x="264253" y="150557"/>
                  </a:cubicBezTo>
                  <a:lnTo>
                    <a:pt x="262792" y="152842"/>
                  </a:lnTo>
                  <a:lnTo>
                    <a:pt x="261275" y="155089"/>
                  </a:lnTo>
                  <a:cubicBezTo>
                    <a:pt x="261032" y="155463"/>
                    <a:pt x="260769" y="155838"/>
                    <a:pt x="260507" y="156212"/>
                  </a:cubicBezTo>
                  <a:cubicBezTo>
                    <a:pt x="260245" y="156568"/>
                    <a:pt x="259983" y="156943"/>
                    <a:pt x="259721" y="157317"/>
                  </a:cubicBezTo>
                  <a:cubicBezTo>
                    <a:pt x="258653" y="158778"/>
                    <a:pt x="257530" y="160220"/>
                    <a:pt x="256350" y="161624"/>
                  </a:cubicBezTo>
                  <a:cubicBezTo>
                    <a:pt x="255189" y="163048"/>
                    <a:pt x="253934" y="164396"/>
                    <a:pt x="252605" y="165707"/>
                  </a:cubicBezTo>
                  <a:cubicBezTo>
                    <a:pt x="252268" y="166025"/>
                    <a:pt x="251949" y="166362"/>
                    <a:pt x="251612" y="166680"/>
                  </a:cubicBezTo>
                  <a:lnTo>
                    <a:pt x="250563" y="167617"/>
                  </a:lnTo>
                  <a:cubicBezTo>
                    <a:pt x="250208" y="167916"/>
                    <a:pt x="249852" y="168216"/>
                    <a:pt x="249496" y="168516"/>
                  </a:cubicBezTo>
                  <a:cubicBezTo>
                    <a:pt x="249140" y="168815"/>
                    <a:pt x="248766" y="169096"/>
                    <a:pt x="248391" y="169377"/>
                  </a:cubicBezTo>
                  <a:cubicBezTo>
                    <a:pt x="248191" y="169532"/>
                    <a:pt x="247989" y="169683"/>
                    <a:pt x="247785" y="169831"/>
                  </a:cubicBezTo>
                  <a:lnTo>
                    <a:pt x="247785" y="169831"/>
                  </a:lnTo>
                  <a:cubicBezTo>
                    <a:pt x="248377" y="169352"/>
                    <a:pt x="249000" y="168903"/>
                    <a:pt x="249571" y="168403"/>
                  </a:cubicBezTo>
                  <a:cubicBezTo>
                    <a:pt x="249871" y="168160"/>
                    <a:pt x="250189" y="167898"/>
                    <a:pt x="250489" y="167636"/>
                  </a:cubicBezTo>
                  <a:lnTo>
                    <a:pt x="251369" y="166830"/>
                  </a:lnTo>
                  <a:lnTo>
                    <a:pt x="251818" y="166437"/>
                  </a:lnTo>
                  <a:lnTo>
                    <a:pt x="252230" y="166006"/>
                  </a:lnTo>
                  <a:lnTo>
                    <a:pt x="253092" y="165182"/>
                  </a:lnTo>
                  <a:lnTo>
                    <a:pt x="253916" y="164302"/>
                  </a:lnTo>
                  <a:lnTo>
                    <a:pt x="254309" y="163871"/>
                  </a:lnTo>
                  <a:lnTo>
                    <a:pt x="254721" y="163441"/>
                  </a:lnTo>
                  <a:lnTo>
                    <a:pt x="255507" y="162542"/>
                  </a:lnTo>
                  <a:lnTo>
                    <a:pt x="256275" y="161643"/>
                  </a:lnTo>
                  <a:cubicBezTo>
                    <a:pt x="256781" y="161025"/>
                    <a:pt x="257268" y="160407"/>
                    <a:pt x="257754" y="159789"/>
                  </a:cubicBezTo>
                  <a:cubicBezTo>
                    <a:pt x="258728" y="158534"/>
                    <a:pt x="259683" y="157280"/>
                    <a:pt x="260563" y="155988"/>
                  </a:cubicBezTo>
                  <a:cubicBezTo>
                    <a:pt x="261032" y="155332"/>
                    <a:pt x="261462" y="154677"/>
                    <a:pt x="261893" y="154021"/>
                  </a:cubicBezTo>
                  <a:cubicBezTo>
                    <a:pt x="262324" y="153366"/>
                    <a:pt x="262773" y="152710"/>
                    <a:pt x="263185" y="152055"/>
                  </a:cubicBezTo>
                  <a:lnTo>
                    <a:pt x="264459" y="150051"/>
                  </a:lnTo>
                  <a:lnTo>
                    <a:pt x="265676" y="148010"/>
                  </a:lnTo>
                  <a:cubicBezTo>
                    <a:pt x="266088" y="147336"/>
                    <a:pt x="266481" y="146624"/>
                    <a:pt x="266856" y="145931"/>
                  </a:cubicBezTo>
                  <a:cubicBezTo>
                    <a:pt x="267249" y="145257"/>
                    <a:pt x="267642" y="144546"/>
                    <a:pt x="268017" y="143853"/>
                  </a:cubicBezTo>
                  <a:cubicBezTo>
                    <a:pt x="280264" y="120988"/>
                    <a:pt x="285507" y="95032"/>
                    <a:pt x="283148" y="69209"/>
                  </a:cubicBezTo>
                  <a:lnTo>
                    <a:pt x="282904" y="66830"/>
                  </a:lnTo>
                  <a:lnTo>
                    <a:pt x="282623" y="64471"/>
                  </a:lnTo>
                  <a:cubicBezTo>
                    <a:pt x="282511" y="63684"/>
                    <a:pt x="282399" y="62898"/>
                    <a:pt x="282286" y="62111"/>
                  </a:cubicBezTo>
                  <a:cubicBezTo>
                    <a:pt x="282155" y="61343"/>
                    <a:pt x="282062" y="60557"/>
                    <a:pt x="281912" y="59770"/>
                  </a:cubicBezTo>
                  <a:cubicBezTo>
                    <a:pt x="281406" y="56662"/>
                    <a:pt x="280751" y="53572"/>
                    <a:pt x="279946" y="50538"/>
                  </a:cubicBezTo>
                  <a:cubicBezTo>
                    <a:pt x="279159" y="47486"/>
                    <a:pt x="278185" y="44489"/>
                    <a:pt x="277024" y="41549"/>
                  </a:cubicBezTo>
                  <a:cubicBezTo>
                    <a:pt x="275863" y="38628"/>
                    <a:pt x="274459" y="35800"/>
                    <a:pt x="272792" y="33122"/>
                  </a:cubicBezTo>
                  <a:cubicBezTo>
                    <a:pt x="272492" y="32654"/>
                    <a:pt x="272211" y="32186"/>
                    <a:pt x="271893" y="31718"/>
                  </a:cubicBezTo>
                  <a:lnTo>
                    <a:pt x="270919" y="30332"/>
                  </a:lnTo>
                  <a:cubicBezTo>
                    <a:pt x="270245" y="29433"/>
                    <a:pt x="269571" y="28534"/>
                    <a:pt x="268822" y="27673"/>
                  </a:cubicBezTo>
                  <a:lnTo>
                    <a:pt x="268260" y="27036"/>
                  </a:lnTo>
                  <a:cubicBezTo>
                    <a:pt x="268092" y="26830"/>
                    <a:pt x="267886" y="26624"/>
                    <a:pt x="267680" y="26418"/>
                  </a:cubicBezTo>
                  <a:lnTo>
                    <a:pt x="266519" y="25201"/>
                  </a:lnTo>
                  <a:cubicBezTo>
                    <a:pt x="266125" y="24808"/>
                    <a:pt x="265713" y="24433"/>
                    <a:pt x="265301" y="24059"/>
                  </a:cubicBezTo>
                  <a:cubicBezTo>
                    <a:pt x="264871" y="23684"/>
                    <a:pt x="264477" y="23291"/>
                    <a:pt x="264047" y="22935"/>
                  </a:cubicBezTo>
                  <a:cubicBezTo>
                    <a:pt x="260676" y="20107"/>
                    <a:pt x="256949" y="17729"/>
                    <a:pt x="252979" y="15819"/>
                  </a:cubicBezTo>
                  <a:lnTo>
                    <a:pt x="251519" y="15126"/>
                  </a:lnTo>
                  <a:lnTo>
                    <a:pt x="250039" y="14471"/>
                  </a:lnTo>
                  <a:lnTo>
                    <a:pt x="249309" y="14152"/>
                  </a:lnTo>
                  <a:cubicBezTo>
                    <a:pt x="249047" y="14040"/>
                    <a:pt x="248803" y="13946"/>
                    <a:pt x="248560" y="13853"/>
                  </a:cubicBezTo>
                  <a:lnTo>
                    <a:pt x="247062" y="13253"/>
                  </a:lnTo>
                  <a:cubicBezTo>
                    <a:pt x="246575" y="13066"/>
                    <a:pt x="246069" y="12898"/>
                    <a:pt x="245563" y="12710"/>
                  </a:cubicBezTo>
                  <a:cubicBezTo>
                    <a:pt x="245077" y="12542"/>
                    <a:pt x="244571" y="12336"/>
                    <a:pt x="244065" y="12186"/>
                  </a:cubicBezTo>
                  <a:cubicBezTo>
                    <a:pt x="243073" y="11849"/>
                    <a:pt x="242062" y="11512"/>
                    <a:pt x="241050" y="11212"/>
                  </a:cubicBezTo>
                  <a:cubicBezTo>
                    <a:pt x="237043" y="9976"/>
                    <a:pt x="233017" y="8984"/>
                    <a:pt x="228990" y="8141"/>
                  </a:cubicBezTo>
                  <a:cubicBezTo>
                    <a:pt x="224964" y="7298"/>
                    <a:pt x="220957" y="6531"/>
                    <a:pt x="216949" y="5931"/>
                  </a:cubicBezTo>
                  <a:lnTo>
                    <a:pt x="215432" y="5688"/>
                  </a:lnTo>
                  <a:lnTo>
                    <a:pt x="213934" y="5482"/>
                  </a:lnTo>
                  <a:cubicBezTo>
                    <a:pt x="212942" y="5332"/>
                    <a:pt x="211930" y="5182"/>
                    <a:pt x="210938" y="5051"/>
                  </a:cubicBezTo>
                  <a:cubicBezTo>
                    <a:pt x="208934" y="4789"/>
                    <a:pt x="206930" y="4564"/>
                    <a:pt x="204945" y="4321"/>
                  </a:cubicBezTo>
                  <a:cubicBezTo>
                    <a:pt x="202942" y="4096"/>
                    <a:pt x="200957" y="3909"/>
                    <a:pt x="198953" y="3722"/>
                  </a:cubicBezTo>
                  <a:lnTo>
                    <a:pt x="195975" y="3459"/>
                  </a:lnTo>
                  <a:lnTo>
                    <a:pt x="194496" y="3347"/>
                  </a:lnTo>
                  <a:lnTo>
                    <a:pt x="192998" y="3235"/>
                  </a:lnTo>
                  <a:cubicBezTo>
                    <a:pt x="189028" y="2935"/>
                    <a:pt x="185076" y="2710"/>
                    <a:pt x="181144" y="2542"/>
                  </a:cubicBezTo>
                  <a:cubicBezTo>
                    <a:pt x="177211" y="2355"/>
                    <a:pt x="173297" y="2223"/>
                    <a:pt x="169383" y="2130"/>
                  </a:cubicBezTo>
                  <a:cubicBezTo>
                    <a:pt x="165488" y="2036"/>
                    <a:pt x="161593" y="1961"/>
                    <a:pt x="157698" y="1905"/>
                  </a:cubicBezTo>
                  <a:cubicBezTo>
                    <a:pt x="153822" y="1858"/>
                    <a:pt x="149950" y="1835"/>
                    <a:pt x="146085" y="1835"/>
                  </a:cubicBezTo>
                  <a:cubicBezTo>
                    <a:pt x="142220" y="1835"/>
                    <a:pt x="138363" y="1858"/>
                    <a:pt x="134514" y="1905"/>
                  </a:cubicBezTo>
                  <a:cubicBezTo>
                    <a:pt x="119121" y="2092"/>
                    <a:pt x="103821" y="2635"/>
                    <a:pt x="88559" y="3516"/>
                  </a:cubicBezTo>
                  <a:lnTo>
                    <a:pt x="83578" y="3797"/>
                  </a:lnTo>
                  <a:cubicBezTo>
                    <a:pt x="81930" y="3890"/>
                    <a:pt x="80263" y="4021"/>
                    <a:pt x="78597" y="4115"/>
                  </a:cubicBezTo>
                  <a:cubicBezTo>
                    <a:pt x="76443" y="4414"/>
                    <a:pt x="74383" y="4714"/>
                    <a:pt x="72436" y="4976"/>
                  </a:cubicBezTo>
                  <a:cubicBezTo>
                    <a:pt x="70507" y="5257"/>
                    <a:pt x="68690" y="5538"/>
                    <a:pt x="66967" y="5819"/>
                  </a:cubicBezTo>
                  <a:lnTo>
                    <a:pt x="64552" y="6250"/>
                  </a:lnTo>
                  <a:lnTo>
                    <a:pt x="63447" y="6437"/>
                  </a:lnTo>
                  <a:cubicBezTo>
                    <a:pt x="63128" y="6512"/>
                    <a:pt x="62829" y="6549"/>
                    <a:pt x="62510" y="6605"/>
                  </a:cubicBezTo>
                  <a:cubicBezTo>
                    <a:pt x="61892" y="6680"/>
                    <a:pt x="61312" y="6737"/>
                    <a:pt x="60656" y="6774"/>
                  </a:cubicBezTo>
                  <a:cubicBezTo>
                    <a:pt x="60338" y="6811"/>
                    <a:pt x="60001" y="6830"/>
                    <a:pt x="59552" y="6886"/>
                  </a:cubicBezTo>
                  <a:cubicBezTo>
                    <a:pt x="59439" y="6905"/>
                    <a:pt x="59327" y="6905"/>
                    <a:pt x="59177" y="6943"/>
                  </a:cubicBezTo>
                  <a:lnTo>
                    <a:pt x="58971" y="6980"/>
                  </a:lnTo>
                  <a:lnTo>
                    <a:pt x="58709" y="7036"/>
                  </a:lnTo>
                  <a:lnTo>
                    <a:pt x="58597" y="7074"/>
                  </a:lnTo>
                  <a:lnTo>
                    <a:pt x="58447" y="7130"/>
                  </a:lnTo>
                  <a:cubicBezTo>
                    <a:pt x="58334" y="7167"/>
                    <a:pt x="58222" y="7223"/>
                    <a:pt x="58128" y="7261"/>
                  </a:cubicBezTo>
                  <a:cubicBezTo>
                    <a:pt x="58016" y="7336"/>
                    <a:pt x="57904" y="7392"/>
                    <a:pt x="57791" y="7467"/>
                  </a:cubicBezTo>
                  <a:cubicBezTo>
                    <a:pt x="57660" y="7542"/>
                    <a:pt x="57548" y="7635"/>
                    <a:pt x="57435" y="7729"/>
                  </a:cubicBezTo>
                  <a:cubicBezTo>
                    <a:pt x="57323" y="7823"/>
                    <a:pt x="57229" y="7935"/>
                    <a:pt x="57136" y="8047"/>
                  </a:cubicBezTo>
                  <a:cubicBezTo>
                    <a:pt x="57042" y="8160"/>
                    <a:pt x="56967" y="8291"/>
                    <a:pt x="56911" y="8403"/>
                  </a:cubicBezTo>
                  <a:cubicBezTo>
                    <a:pt x="56836" y="8516"/>
                    <a:pt x="56780" y="8647"/>
                    <a:pt x="56724" y="8759"/>
                  </a:cubicBezTo>
                  <a:cubicBezTo>
                    <a:pt x="56686" y="8853"/>
                    <a:pt x="56649" y="8965"/>
                    <a:pt x="56630" y="9059"/>
                  </a:cubicBezTo>
                  <a:lnTo>
                    <a:pt x="56593" y="9208"/>
                  </a:lnTo>
                  <a:lnTo>
                    <a:pt x="56555" y="9340"/>
                  </a:lnTo>
                  <a:cubicBezTo>
                    <a:pt x="56555" y="9414"/>
                    <a:pt x="56537" y="9489"/>
                    <a:pt x="56518" y="9564"/>
                  </a:cubicBezTo>
                  <a:cubicBezTo>
                    <a:pt x="56518" y="9695"/>
                    <a:pt x="56518" y="9826"/>
                    <a:pt x="56518" y="9958"/>
                  </a:cubicBezTo>
                  <a:cubicBezTo>
                    <a:pt x="56518" y="10089"/>
                    <a:pt x="56537" y="10182"/>
                    <a:pt x="56537" y="10276"/>
                  </a:cubicBezTo>
                  <a:cubicBezTo>
                    <a:pt x="56537" y="10370"/>
                    <a:pt x="56555" y="10463"/>
                    <a:pt x="56574" y="10538"/>
                  </a:cubicBezTo>
                  <a:cubicBezTo>
                    <a:pt x="56593" y="10688"/>
                    <a:pt x="56630" y="10838"/>
                    <a:pt x="56668" y="10988"/>
                  </a:cubicBezTo>
                  <a:cubicBezTo>
                    <a:pt x="56780" y="11381"/>
                    <a:pt x="56911" y="11774"/>
                    <a:pt x="57098" y="12149"/>
                  </a:cubicBezTo>
                  <a:cubicBezTo>
                    <a:pt x="57363" y="12695"/>
                    <a:pt x="57577" y="12976"/>
                    <a:pt x="57727" y="12976"/>
                  </a:cubicBezTo>
                  <a:cubicBezTo>
                    <a:pt x="57736" y="12976"/>
                    <a:pt x="57745" y="12975"/>
                    <a:pt x="57754" y="12973"/>
                  </a:cubicBezTo>
                  <a:cubicBezTo>
                    <a:pt x="57904" y="12935"/>
                    <a:pt x="57979" y="12598"/>
                    <a:pt x="57997" y="11868"/>
                  </a:cubicBezTo>
                  <a:cubicBezTo>
                    <a:pt x="58016" y="11493"/>
                    <a:pt x="57997" y="11044"/>
                    <a:pt x="58035" y="10426"/>
                  </a:cubicBezTo>
                  <a:cubicBezTo>
                    <a:pt x="58053" y="10257"/>
                    <a:pt x="58072" y="10089"/>
                    <a:pt x="58110" y="9920"/>
                  </a:cubicBezTo>
                  <a:cubicBezTo>
                    <a:pt x="58147" y="9695"/>
                    <a:pt x="58241" y="9489"/>
                    <a:pt x="58372" y="9302"/>
                  </a:cubicBezTo>
                  <a:cubicBezTo>
                    <a:pt x="58540" y="9096"/>
                    <a:pt x="58765" y="8946"/>
                    <a:pt x="59027" y="8890"/>
                  </a:cubicBezTo>
                  <a:cubicBezTo>
                    <a:pt x="59178" y="8863"/>
                    <a:pt x="59339" y="8845"/>
                    <a:pt x="59495" y="8845"/>
                  </a:cubicBezTo>
                  <a:cubicBezTo>
                    <a:pt x="59552" y="8845"/>
                    <a:pt x="59609" y="8848"/>
                    <a:pt x="59664" y="8853"/>
                  </a:cubicBezTo>
                  <a:cubicBezTo>
                    <a:pt x="60057" y="8871"/>
                    <a:pt x="60450" y="8928"/>
                    <a:pt x="60881" y="8984"/>
                  </a:cubicBezTo>
                  <a:cubicBezTo>
                    <a:pt x="61293" y="9040"/>
                    <a:pt x="61761" y="9096"/>
                    <a:pt x="62229" y="9134"/>
                  </a:cubicBezTo>
                  <a:cubicBezTo>
                    <a:pt x="62763" y="9162"/>
                    <a:pt x="63297" y="9176"/>
                    <a:pt x="63833" y="9176"/>
                  </a:cubicBezTo>
                  <a:cubicBezTo>
                    <a:pt x="64369" y="9176"/>
                    <a:pt x="64907" y="9162"/>
                    <a:pt x="65450" y="9134"/>
                  </a:cubicBezTo>
                  <a:cubicBezTo>
                    <a:pt x="67829" y="9059"/>
                    <a:pt x="70694" y="8928"/>
                    <a:pt x="74065" y="8778"/>
                  </a:cubicBezTo>
                  <a:lnTo>
                    <a:pt x="76874" y="8534"/>
                  </a:lnTo>
                  <a:lnTo>
                    <a:pt x="80076" y="8291"/>
                  </a:lnTo>
                  <a:cubicBezTo>
                    <a:pt x="82304" y="8122"/>
                    <a:pt x="84627" y="7954"/>
                    <a:pt x="86743" y="7804"/>
                  </a:cubicBezTo>
                  <a:cubicBezTo>
                    <a:pt x="88840" y="7654"/>
                    <a:pt x="90750" y="7523"/>
                    <a:pt x="92117" y="7429"/>
                  </a:cubicBezTo>
                  <a:lnTo>
                    <a:pt x="94346" y="7298"/>
                  </a:lnTo>
                  <a:lnTo>
                    <a:pt x="94346" y="7298"/>
                  </a:lnTo>
                  <a:cubicBezTo>
                    <a:pt x="97024" y="7542"/>
                    <a:pt x="95525" y="8085"/>
                    <a:pt x="93952" y="8609"/>
                  </a:cubicBezTo>
                  <a:cubicBezTo>
                    <a:pt x="104851" y="7991"/>
                    <a:pt x="115788" y="7561"/>
                    <a:pt x="126705" y="7336"/>
                  </a:cubicBezTo>
                  <a:cubicBezTo>
                    <a:pt x="133070" y="7205"/>
                    <a:pt x="139442" y="7137"/>
                    <a:pt x="145812" y="7137"/>
                  </a:cubicBezTo>
                  <a:cubicBezTo>
                    <a:pt x="150369" y="7137"/>
                    <a:pt x="154924" y="7172"/>
                    <a:pt x="159477" y="7242"/>
                  </a:cubicBezTo>
                  <a:cubicBezTo>
                    <a:pt x="170395" y="7411"/>
                    <a:pt x="181312" y="7748"/>
                    <a:pt x="192174" y="8553"/>
                  </a:cubicBezTo>
                  <a:cubicBezTo>
                    <a:pt x="203016" y="9358"/>
                    <a:pt x="213822" y="10650"/>
                    <a:pt x="224440" y="12748"/>
                  </a:cubicBezTo>
                  <a:lnTo>
                    <a:pt x="225259" y="12914"/>
                  </a:lnTo>
                  <a:lnTo>
                    <a:pt x="224421" y="12748"/>
                  </a:lnTo>
                  <a:cubicBezTo>
                    <a:pt x="213784" y="10669"/>
                    <a:pt x="202923" y="9396"/>
                    <a:pt x="191986" y="8609"/>
                  </a:cubicBezTo>
                  <a:cubicBezTo>
                    <a:pt x="181069" y="7841"/>
                    <a:pt x="170039" y="7542"/>
                    <a:pt x="159009" y="7411"/>
                  </a:cubicBezTo>
                  <a:cubicBezTo>
                    <a:pt x="155487" y="7369"/>
                    <a:pt x="151965" y="7348"/>
                    <a:pt x="148443" y="7348"/>
                  </a:cubicBezTo>
                  <a:cubicBezTo>
                    <a:pt x="129825" y="7348"/>
                    <a:pt x="111196" y="7931"/>
                    <a:pt x="92567" y="9096"/>
                  </a:cubicBezTo>
                  <a:cubicBezTo>
                    <a:pt x="91855" y="9414"/>
                    <a:pt x="91593" y="9658"/>
                    <a:pt x="92716" y="9808"/>
                  </a:cubicBezTo>
                  <a:cubicBezTo>
                    <a:pt x="93546" y="9873"/>
                    <a:pt x="94375" y="9924"/>
                    <a:pt x="95205" y="9924"/>
                  </a:cubicBezTo>
                  <a:cubicBezTo>
                    <a:pt x="95331" y="9924"/>
                    <a:pt x="95456" y="9923"/>
                    <a:pt x="95582" y="9920"/>
                  </a:cubicBezTo>
                  <a:cubicBezTo>
                    <a:pt x="95909" y="9925"/>
                    <a:pt x="96261" y="9927"/>
                    <a:pt x="96640" y="9927"/>
                  </a:cubicBezTo>
                  <a:cubicBezTo>
                    <a:pt x="97867" y="9927"/>
                    <a:pt x="99377" y="9902"/>
                    <a:pt x="101237" y="9845"/>
                  </a:cubicBezTo>
                  <a:cubicBezTo>
                    <a:pt x="107979" y="9789"/>
                    <a:pt x="123147" y="9077"/>
                    <a:pt x="140001" y="8853"/>
                  </a:cubicBezTo>
                  <a:cubicBezTo>
                    <a:pt x="144329" y="8790"/>
                    <a:pt x="148772" y="8756"/>
                    <a:pt x="153212" y="8756"/>
                  </a:cubicBezTo>
                  <a:cubicBezTo>
                    <a:pt x="166060" y="8756"/>
                    <a:pt x="178880" y="9042"/>
                    <a:pt x="188803" y="9752"/>
                  </a:cubicBezTo>
                  <a:cubicBezTo>
                    <a:pt x="193391" y="10070"/>
                    <a:pt x="198016" y="10501"/>
                    <a:pt x="202623" y="11006"/>
                  </a:cubicBezTo>
                  <a:cubicBezTo>
                    <a:pt x="207249" y="11531"/>
                    <a:pt x="211855" y="12167"/>
                    <a:pt x="216462" y="12935"/>
                  </a:cubicBezTo>
                  <a:cubicBezTo>
                    <a:pt x="221069" y="13703"/>
                    <a:pt x="225676" y="14564"/>
                    <a:pt x="230226" y="15650"/>
                  </a:cubicBezTo>
                  <a:cubicBezTo>
                    <a:pt x="234758" y="16662"/>
                    <a:pt x="239196" y="17954"/>
                    <a:pt x="243560" y="19527"/>
                  </a:cubicBezTo>
                  <a:cubicBezTo>
                    <a:pt x="245695" y="20295"/>
                    <a:pt x="247773" y="21194"/>
                    <a:pt x="249814" y="22186"/>
                  </a:cubicBezTo>
                  <a:lnTo>
                    <a:pt x="250582" y="22561"/>
                  </a:lnTo>
                  <a:cubicBezTo>
                    <a:pt x="250826" y="22692"/>
                    <a:pt x="251069" y="22823"/>
                    <a:pt x="251313" y="22954"/>
                  </a:cubicBezTo>
                  <a:cubicBezTo>
                    <a:pt x="251799" y="23216"/>
                    <a:pt x="252305" y="23478"/>
                    <a:pt x="252792" y="23740"/>
                  </a:cubicBezTo>
                  <a:lnTo>
                    <a:pt x="254234" y="24602"/>
                  </a:lnTo>
                  <a:cubicBezTo>
                    <a:pt x="254459" y="24733"/>
                    <a:pt x="254702" y="24883"/>
                    <a:pt x="254927" y="25051"/>
                  </a:cubicBezTo>
                  <a:lnTo>
                    <a:pt x="255638" y="25501"/>
                  </a:lnTo>
                  <a:lnTo>
                    <a:pt x="256331" y="25950"/>
                  </a:lnTo>
                  <a:cubicBezTo>
                    <a:pt x="256556" y="26119"/>
                    <a:pt x="256781" y="26287"/>
                    <a:pt x="257005" y="26437"/>
                  </a:cubicBezTo>
                  <a:cubicBezTo>
                    <a:pt x="257436" y="26774"/>
                    <a:pt x="257904" y="27074"/>
                    <a:pt x="258316" y="27429"/>
                  </a:cubicBezTo>
                  <a:lnTo>
                    <a:pt x="259590" y="28459"/>
                  </a:lnTo>
                  <a:cubicBezTo>
                    <a:pt x="259796" y="28628"/>
                    <a:pt x="260002" y="28815"/>
                    <a:pt x="260189" y="29003"/>
                  </a:cubicBezTo>
                  <a:lnTo>
                    <a:pt x="260788" y="29564"/>
                  </a:lnTo>
                  <a:lnTo>
                    <a:pt x="261387" y="30126"/>
                  </a:lnTo>
                  <a:lnTo>
                    <a:pt x="261949" y="30707"/>
                  </a:lnTo>
                  <a:lnTo>
                    <a:pt x="262511" y="31287"/>
                  </a:lnTo>
                  <a:cubicBezTo>
                    <a:pt x="262698" y="31493"/>
                    <a:pt x="262886" y="31680"/>
                    <a:pt x="263054" y="31886"/>
                  </a:cubicBezTo>
                  <a:cubicBezTo>
                    <a:pt x="263410" y="32298"/>
                    <a:pt x="263766" y="32710"/>
                    <a:pt x="264122" y="33122"/>
                  </a:cubicBezTo>
                  <a:lnTo>
                    <a:pt x="265114" y="34414"/>
                  </a:lnTo>
                  <a:cubicBezTo>
                    <a:pt x="267698" y="37916"/>
                    <a:pt x="269683" y="41924"/>
                    <a:pt x="271256" y="46194"/>
                  </a:cubicBezTo>
                  <a:cubicBezTo>
                    <a:pt x="272829" y="50463"/>
                    <a:pt x="273934" y="54976"/>
                    <a:pt x="274758" y="59583"/>
                  </a:cubicBezTo>
                  <a:cubicBezTo>
                    <a:pt x="275601" y="64209"/>
                    <a:pt x="276163" y="68871"/>
                    <a:pt x="276462" y="73553"/>
                  </a:cubicBezTo>
                  <a:cubicBezTo>
                    <a:pt x="276762" y="78235"/>
                    <a:pt x="276781" y="82935"/>
                    <a:pt x="276519" y="87617"/>
                  </a:cubicBezTo>
                  <a:cubicBezTo>
                    <a:pt x="276050" y="96943"/>
                    <a:pt x="274515" y="106194"/>
                    <a:pt x="271968" y="115182"/>
                  </a:cubicBezTo>
                  <a:cubicBezTo>
                    <a:pt x="270695" y="119639"/>
                    <a:pt x="269178" y="124021"/>
                    <a:pt x="267417" y="128291"/>
                  </a:cubicBezTo>
                  <a:cubicBezTo>
                    <a:pt x="265676" y="132542"/>
                    <a:pt x="263691" y="136680"/>
                    <a:pt x="261481" y="140707"/>
                  </a:cubicBezTo>
                  <a:cubicBezTo>
                    <a:pt x="259271" y="144677"/>
                    <a:pt x="256856" y="148516"/>
                    <a:pt x="254215" y="152224"/>
                  </a:cubicBezTo>
                  <a:cubicBezTo>
                    <a:pt x="251612" y="155838"/>
                    <a:pt x="248803" y="159190"/>
                    <a:pt x="245695" y="161886"/>
                  </a:cubicBezTo>
                  <a:cubicBezTo>
                    <a:pt x="245414" y="162130"/>
                    <a:pt x="245133" y="162373"/>
                    <a:pt x="244852" y="162598"/>
                  </a:cubicBezTo>
                  <a:lnTo>
                    <a:pt x="244421" y="162954"/>
                  </a:lnTo>
                  <a:cubicBezTo>
                    <a:pt x="244271" y="163066"/>
                    <a:pt x="244121" y="163179"/>
                    <a:pt x="243972" y="163291"/>
                  </a:cubicBezTo>
                  <a:cubicBezTo>
                    <a:pt x="243691" y="163497"/>
                    <a:pt x="243391" y="163722"/>
                    <a:pt x="243092" y="163946"/>
                  </a:cubicBezTo>
                  <a:lnTo>
                    <a:pt x="242193" y="164546"/>
                  </a:lnTo>
                  <a:lnTo>
                    <a:pt x="241968" y="164695"/>
                  </a:lnTo>
                  <a:lnTo>
                    <a:pt x="241724" y="164845"/>
                  </a:lnTo>
                  <a:lnTo>
                    <a:pt x="241256" y="165126"/>
                  </a:lnTo>
                  <a:lnTo>
                    <a:pt x="240788" y="165407"/>
                  </a:lnTo>
                  <a:cubicBezTo>
                    <a:pt x="240638" y="165501"/>
                    <a:pt x="240489" y="165576"/>
                    <a:pt x="240320" y="165651"/>
                  </a:cubicBezTo>
                  <a:cubicBezTo>
                    <a:pt x="240020" y="165819"/>
                    <a:pt x="239702" y="165988"/>
                    <a:pt x="239384" y="166156"/>
                  </a:cubicBezTo>
                  <a:lnTo>
                    <a:pt x="238447" y="166587"/>
                  </a:lnTo>
                  <a:lnTo>
                    <a:pt x="238204" y="166699"/>
                  </a:lnTo>
                  <a:cubicBezTo>
                    <a:pt x="238129" y="166737"/>
                    <a:pt x="238054" y="166774"/>
                    <a:pt x="237979" y="166793"/>
                  </a:cubicBezTo>
                  <a:lnTo>
                    <a:pt x="237492" y="166980"/>
                  </a:lnTo>
                  <a:cubicBezTo>
                    <a:pt x="237155" y="167111"/>
                    <a:pt x="236837" y="167242"/>
                    <a:pt x="236500" y="167355"/>
                  </a:cubicBezTo>
                  <a:lnTo>
                    <a:pt x="235507" y="167673"/>
                  </a:lnTo>
                  <a:lnTo>
                    <a:pt x="234477" y="167935"/>
                  </a:lnTo>
                  <a:cubicBezTo>
                    <a:pt x="234309" y="167973"/>
                    <a:pt x="234140" y="168029"/>
                    <a:pt x="233972" y="168066"/>
                  </a:cubicBezTo>
                  <a:lnTo>
                    <a:pt x="233447" y="168160"/>
                  </a:lnTo>
                  <a:cubicBezTo>
                    <a:pt x="233073" y="168216"/>
                    <a:pt x="232736" y="168310"/>
                    <a:pt x="232380" y="168366"/>
                  </a:cubicBezTo>
                  <a:lnTo>
                    <a:pt x="231294" y="168516"/>
                  </a:lnTo>
                  <a:cubicBezTo>
                    <a:pt x="230938" y="168591"/>
                    <a:pt x="230545" y="168609"/>
                    <a:pt x="230189" y="168647"/>
                  </a:cubicBezTo>
                  <a:cubicBezTo>
                    <a:pt x="229440" y="168740"/>
                    <a:pt x="228672" y="168759"/>
                    <a:pt x="227923" y="168815"/>
                  </a:cubicBezTo>
                  <a:cubicBezTo>
                    <a:pt x="227136" y="168853"/>
                    <a:pt x="226369" y="168890"/>
                    <a:pt x="225582" y="168890"/>
                  </a:cubicBezTo>
                  <a:cubicBezTo>
                    <a:pt x="225303" y="168894"/>
                    <a:pt x="225022" y="168895"/>
                    <a:pt x="224740" y="168895"/>
                  </a:cubicBezTo>
                  <a:cubicBezTo>
                    <a:pt x="223426" y="168895"/>
                    <a:pt x="222073" y="168862"/>
                    <a:pt x="220732" y="168815"/>
                  </a:cubicBezTo>
                  <a:lnTo>
                    <a:pt x="215657" y="168628"/>
                  </a:lnTo>
                  <a:cubicBezTo>
                    <a:pt x="213934" y="168572"/>
                    <a:pt x="212174" y="168534"/>
                    <a:pt x="210376" y="168534"/>
                  </a:cubicBezTo>
                  <a:cubicBezTo>
                    <a:pt x="203129" y="168609"/>
                    <a:pt x="196031" y="169658"/>
                    <a:pt x="189177" y="171194"/>
                  </a:cubicBezTo>
                  <a:cubicBezTo>
                    <a:pt x="182324" y="172710"/>
                    <a:pt x="175694" y="174752"/>
                    <a:pt x="169215" y="176774"/>
                  </a:cubicBezTo>
                  <a:cubicBezTo>
                    <a:pt x="162717" y="178797"/>
                    <a:pt x="156331" y="180913"/>
                    <a:pt x="149983" y="182636"/>
                  </a:cubicBezTo>
                  <a:cubicBezTo>
                    <a:pt x="143672" y="184377"/>
                    <a:pt x="137267" y="185669"/>
                    <a:pt x="130788" y="186493"/>
                  </a:cubicBezTo>
                  <a:cubicBezTo>
                    <a:pt x="125296" y="187183"/>
                    <a:pt x="119773" y="187527"/>
                    <a:pt x="114254" y="187527"/>
                  </a:cubicBezTo>
                  <a:cubicBezTo>
                    <a:pt x="106730" y="187527"/>
                    <a:pt x="99212" y="186888"/>
                    <a:pt x="91780" y="185613"/>
                  </a:cubicBezTo>
                  <a:cubicBezTo>
                    <a:pt x="82848" y="184096"/>
                    <a:pt x="74083" y="181643"/>
                    <a:pt x="65675" y="178291"/>
                  </a:cubicBezTo>
                  <a:cubicBezTo>
                    <a:pt x="63578" y="177448"/>
                    <a:pt x="61518" y="176568"/>
                    <a:pt x="59589" y="175576"/>
                  </a:cubicBezTo>
                  <a:cubicBezTo>
                    <a:pt x="57716" y="174621"/>
                    <a:pt x="55919" y="173516"/>
                    <a:pt x="54214" y="172261"/>
                  </a:cubicBezTo>
                  <a:cubicBezTo>
                    <a:pt x="53409" y="171662"/>
                    <a:pt x="52623" y="171006"/>
                    <a:pt x="51892" y="170332"/>
                  </a:cubicBezTo>
                  <a:cubicBezTo>
                    <a:pt x="51518" y="169976"/>
                    <a:pt x="51199" y="169639"/>
                    <a:pt x="50844" y="169283"/>
                  </a:cubicBezTo>
                  <a:cubicBezTo>
                    <a:pt x="50675" y="169115"/>
                    <a:pt x="50507" y="168928"/>
                    <a:pt x="50357" y="168740"/>
                  </a:cubicBezTo>
                  <a:cubicBezTo>
                    <a:pt x="50207" y="168553"/>
                    <a:pt x="50038" y="168385"/>
                    <a:pt x="49889" y="168179"/>
                  </a:cubicBezTo>
                  <a:lnTo>
                    <a:pt x="49420" y="167598"/>
                  </a:lnTo>
                  <a:cubicBezTo>
                    <a:pt x="49271" y="167411"/>
                    <a:pt x="49121" y="167205"/>
                    <a:pt x="48971" y="166999"/>
                  </a:cubicBezTo>
                  <a:cubicBezTo>
                    <a:pt x="48671" y="166606"/>
                    <a:pt x="48390" y="166156"/>
                    <a:pt x="48110" y="165725"/>
                  </a:cubicBezTo>
                  <a:cubicBezTo>
                    <a:pt x="47548" y="164827"/>
                    <a:pt x="46986" y="163909"/>
                    <a:pt x="46443" y="162916"/>
                  </a:cubicBezTo>
                  <a:cubicBezTo>
                    <a:pt x="45357" y="160969"/>
                    <a:pt x="44271" y="158815"/>
                    <a:pt x="43035" y="156606"/>
                  </a:cubicBezTo>
                  <a:cubicBezTo>
                    <a:pt x="41743" y="154246"/>
                    <a:pt x="40226" y="152018"/>
                    <a:pt x="38522" y="149958"/>
                  </a:cubicBezTo>
                  <a:cubicBezTo>
                    <a:pt x="36743" y="147898"/>
                    <a:pt x="34757" y="146044"/>
                    <a:pt x="32585" y="144415"/>
                  </a:cubicBezTo>
                  <a:cubicBezTo>
                    <a:pt x="30525" y="142823"/>
                    <a:pt x="28447" y="141456"/>
                    <a:pt x="26462" y="140145"/>
                  </a:cubicBezTo>
                  <a:cubicBezTo>
                    <a:pt x="24495" y="138834"/>
                    <a:pt x="22585" y="137579"/>
                    <a:pt x="20862" y="136287"/>
                  </a:cubicBezTo>
                  <a:cubicBezTo>
                    <a:pt x="19214" y="135070"/>
                    <a:pt x="17698" y="133703"/>
                    <a:pt x="16293" y="132205"/>
                  </a:cubicBezTo>
                  <a:cubicBezTo>
                    <a:pt x="13709" y="129340"/>
                    <a:pt x="11874" y="125782"/>
                    <a:pt x="10825" y="121924"/>
                  </a:cubicBezTo>
                  <a:cubicBezTo>
                    <a:pt x="9795" y="118010"/>
                    <a:pt x="9458" y="113928"/>
                    <a:pt x="9851" y="109901"/>
                  </a:cubicBezTo>
                  <a:cubicBezTo>
                    <a:pt x="10038" y="107879"/>
                    <a:pt x="10375" y="105875"/>
                    <a:pt x="10881" y="103928"/>
                  </a:cubicBezTo>
                  <a:cubicBezTo>
                    <a:pt x="11143" y="102954"/>
                    <a:pt x="11405" y="101961"/>
                    <a:pt x="11742" y="101025"/>
                  </a:cubicBezTo>
                  <a:cubicBezTo>
                    <a:pt x="11817" y="100782"/>
                    <a:pt x="11911" y="100538"/>
                    <a:pt x="12005" y="100313"/>
                  </a:cubicBezTo>
                  <a:lnTo>
                    <a:pt x="12267" y="99583"/>
                  </a:lnTo>
                  <a:cubicBezTo>
                    <a:pt x="12454" y="99115"/>
                    <a:pt x="12623" y="98628"/>
                    <a:pt x="12847" y="98160"/>
                  </a:cubicBezTo>
                  <a:lnTo>
                    <a:pt x="13447" y="96755"/>
                  </a:lnTo>
                  <a:cubicBezTo>
                    <a:pt x="13653" y="96287"/>
                    <a:pt x="13896" y="95838"/>
                    <a:pt x="14121" y="95370"/>
                  </a:cubicBezTo>
                  <a:lnTo>
                    <a:pt x="14458" y="94677"/>
                  </a:lnTo>
                  <a:lnTo>
                    <a:pt x="14832" y="94003"/>
                  </a:lnTo>
                  <a:lnTo>
                    <a:pt x="15563" y="92635"/>
                  </a:lnTo>
                  <a:lnTo>
                    <a:pt x="16349" y="91306"/>
                  </a:lnTo>
                  <a:cubicBezTo>
                    <a:pt x="16480" y="91100"/>
                    <a:pt x="16611" y="90875"/>
                    <a:pt x="16761" y="90650"/>
                  </a:cubicBezTo>
                  <a:lnTo>
                    <a:pt x="17173" y="89995"/>
                  </a:lnTo>
                  <a:cubicBezTo>
                    <a:pt x="17454" y="89564"/>
                    <a:pt x="17735" y="89134"/>
                    <a:pt x="18016" y="88703"/>
                  </a:cubicBezTo>
                  <a:lnTo>
                    <a:pt x="18915" y="87429"/>
                  </a:lnTo>
                  <a:cubicBezTo>
                    <a:pt x="19196" y="86999"/>
                    <a:pt x="19514" y="86587"/>
                    <a:pt x="19832" y="86175"/>
                  </a:cubicBezTo>
                  <a:cubicBezTo>
                    <a:pt x="20132" y="85763"/>
                    <a:pt x="20432" y="85332"/>
                    <a:pt x="20769" y="84939"/>
                  </a:cubicBezTo>
                  <a:cubicBezTo>
                    <a:pt x="21405" y="84115"/>
                    <a:pt x="22042" y="83310"/>
                    <a:pt x="22716" y="82523"/>
                  </a:cubicBezTo>
                  <a:cubicBezTo>
                    <a:pt x="24046" y="80913"/>
                    <a:pt x="25450" y="79377"/>
                    <a:pt x="26874" y="77879"/>
                  </a:cubicBezTo>
                  <a:cubicBezTo>
                    <a:pt x="32623" y="71849"/>
                    <a:pt x="38990" y="66474"/>
                    <a:pt x="45188" y="61044"/>
                  </a:cubicBezTo>
                  <a:cubicBezTo>
                    <a:pt x="51405" y="55594"/>
                    <a:pt x="57435" y="50051"/>
                    <a:pt x="62604" y="43946"/>
                  </a:cubicBezTo>
                  <a:cubicBezTo>
                    <a:pt x="63840" y="42523"/>
                    <a:pt x="64945" y="41006"/>
                    <a:pt x="65919" y="39396"/>
                  </a:cubicBezTo>
                  <a:cubicBezTo>
                    <a:pt x="66930" y="37710"/>
                    <a:pt x="67641" y="35856"/>
                    <a:pt x="68035" y="33928"/>
                  </a:cubicBezTo>
                  <a:cubicBezTo>
                    <a:pt x="68372" y="32149"/>
                    <a:pt x="68409" y="30332"/>
                    <a:pt x="68147" y="28534"/>
                  </a:cubicBezTo>
                  <a:cubicBezTo>
                    <a:pt x="67922" y="27092"/>
                    <a:pt x="67585" y="25688"/>
                    <a:pt x="67098" y="24302"/>
                  </a:cubicBezTo>
                  <a:cubicBezTo>
                    <a:pt x="66668" y="23085"/>
                    <a:pt x="66218" y="22017"/>
                    <a:pt x="65806" y="21081"/>
                  </a:cubicBezTo>
                  <a:cubicBezTo>
                    <a:pt x="65376" y="20126"/>
                    <a:pt x="64982" y="19283"/>
                    <a:pt x="64627" y="18516"/>
                  </a:cubicBezTo>
                  <a:cubicBezTo>
                    <a:pt x="63915" y="16980"/>
                    <a:pt x="63372" y="15763"/>
                    <a:pt x="62979" y="14789"/>
                  </a:cubicBezTo>
                  <a:cubicBezTo>
                    <a:pt x="62585" y="13797"/>
                    <a:pt x="62323" y="13047"/>
                    <a:pt x="62136" y="12486"/>
                  </a:cubicBezTo>
                  <a:lnTo>
                    <a:pt x="62061" y="12280"/>
                  </a:lnTo>
                  <a:lnTo>
                    <a:pt x="61986" y="12036"/>
                  </a:lnTo>
                  <a:cubicBezTo>
                    <a:pt x="61930" y="11905"/>
                    <a:pt x="61892" y="11774"/>
                    <a:pt x="61855" y="11643"/>
                  </a:cubicBezTo>
                  <a:cubicBezTo>
                    <a:pt x="61780" y="11474"/>
                    <a:pt x="61705" y="11287"/>
                    <a:pt x="61612" y="11119"/>
                  </a:cubicBezTo>
                  <a:cubicBezTo>
                    <a:pt x="61535" y="10999"/>
                    <a:pt x="61466" y="10941"/>
                    <a:pt x="61405" y="10941"/>
                  </a:cubicBezTo>
                  <a:cubicBezTo>
                    <a:pt x="61224" y="10941"/>
                    <a:pt x="61106" y="11443"/>
                    <a:pt x="61050" y="12392"/>
                  </a:cubicBezTo>
                  <a:cubicBezTo>
                    <a:pt x="60994" y="13160"/>
                    <a:pt x="61031" y="13928"/>
                    <a:pt x="61143" y="14695"/>
                  </a:cubicBezTo>
                  <a:cubicBezTo>
                    <a:pt x="61331" y="15875"/>
                    <a:pt x="61593" y="17055"/>
                    <a:pt x="61930" y="18197"/>
                  </a:cubicBezTo>
                  <a:cubicBezTo>
                    <a:pt x="62323" y="19564"/>
                    <a:pt x="62866" y="21100"/>
                    <a:pt x="63409" y="22879"/>
                  </a:cubicBezTo>
                  <a:cubicBezTo>
                    <a:pt x="63952" y="24639"/>
                    <a:pt x="64533" y="26643"/>
                    <a:pt x="64701" y="28928"/>
                  </a:cubicBezTo>
                  <a:cubicBezTo>
                    <a:pt x="64795" y="30107"/>
                    <a:pt x="64739" y="31306"/>
                    <a:pt x="64514" y="32467"/>
                  </a:cubicBezTo>
                  <a:cubicBezTo>
                    <a:pt x="64271" y="33722"/>
                    <a:pt x="63821" y="34920"/>
                    <a:pt x="63222" y="36025"/>
                  </a:cubicBezTo>
                  <a:cubicBezTo>
                    <a:pt x="62904" y="36606"/>
                    <a:pt x="62567" y="37149"/>
                    <a:pt x="62192" y="37692"/>
                  </a:cubicBezTo>
                  <a:cubicBezTo>
                    <a:pt x="61818" y="38235"/>
                    <a:pt x="61424" y="38759"/>
                    <a:pt x="60994" y="39283"/>
                  </a:cubicBezTo>
                  <a:cubicBezTo>
                    <a:pt x="60132" y="40313"/>
                    <a:pt x="59196" y="41325"/>
                    <a:pt x="58203" y="42336"/>
                  </a:cubicBezTo>
                  <a:cubicBezTo>
                    <a:pt x="54289" y="46418"/>
                    <a:pt x="49645" y="50576"/>
                    <a:pt x="44458" y="54920"/>
                  </a:cubicBezTo>
                  <a:lnTo>
                    <a:pt x="43915" y="54283"/>
                  </a:lnTo>
                  <a:cubicBezTo>
                    <a:pt x="49027" y="49901"/>
                    <a:pt x="52997" y="46119"/>
                    <a:pt x="55975" y="42879"/>
                  </a:cubicBezTo>
                  <a:cubicBezTo>
                    <a:pt x="56368" y="42486"/>
                    <a:pt x="56724" y="42074"/>
                    <a:pt x="57061" y="41699"/>
                  </a:cubicBezTo>
                  <a:lnTo>
                    <a:pt x="58072" y="40557"/>
                  </a:lnTo>
                  <a:cubicBezTo>
                    <a:pt x="58709" y="39826"/>
                    <a:pt x="59271" y="39115"/>
                    <a:pt x="59776" y="38459"/>
                  </a:cubicBezTo>
                  <a:cubicBezTo>
                    <a:pt x="60638" y="37336"/>
                    <a:pt x="61349" y="36100"/>
                    <a:pt x="61892" y="34808"/>
                  </a:cubicBezTo>
                  <a:cubicBezTo>
                    <a:pt x="62080" y="34302"/>
                    <a:pt x="62248" y="33797"/>
                    <a:pt x="62361" y="33272"/>
                  </a:cubicBezTo>
                  <a:cubicBezTo>
                    <a:pt x="62454" y="32841"/>
                    <a:pt x="62510" y="32411"/>
                    <a:pt x="62548" y="31961"/>
                  </a:cubicBezTo>
                  <a:cubicBezTo>
                    <a:pt x="62585" y="31306"/>
                    <a:pt x="62567" y="30650"/>
                    <a:pt x="62454" y="29995"/>
                  </a:cubicBezTo>
                  <a:cubicBezTo>
                    <a:pt x="62267" y="28965"/>
                    <a:pt x="62005" y="28478"/>
                    <a:pt x="61836" y="28328"/>
                  </a:cubicBezTo>
                  <a:cubicBezTo>
                    <a:pt x="61786" y="28286"/>
                    <a:pt x="61740" y="28267"/>
                    <a:pt x="61697" y="28267"/>
                  </a:cubicBezTo>
                  <a:cubicBezTo>
                    <a:pt x="61415" y="28267"/>
                    <a:pt x="61256" y="29082"/>
                    <a:pt x="61012" y="29602"/>
                  </a:cubicBezTo>
                  <a:cubicBezTo>
                    <a:pt x="60862" y="29901"/>
                    <a:pt x="60713" y="30145"/>
                    <a:pt x="60563" y="30145"/>
                  </a:cubicBezTo>
                  <a:cubicBezTo>
                    <a:pt x="60488" y="30145"/>
                    <a:pt x="60413" y="30089"/>
                    <a:pt x="60319" y="29958"/>
                  </a:cubicBezTo>
                  <a:cubicBezTo>
                    <a:pt x="60207" y="29752"/>
                    <a:pt x="60113" y="29546"/>
                    <a:pt x="60038" y="29321"/>
                  </a:cubicBezTo>
                  <a:lnTo>
                    <a:pt x="60038" y="29321"/>
                  </a:lnTo>
                  <a:cubicBezTo>
                    <a:pt x="60226" y="30463"/>
                    <a:pt x="60151" y="31624"/>
                    <a:pt x="59832" y="32729"/>
                  </a:cubicBezTo>
                  <a:cubicBezTo>
                    <a:pt x="59458" y="33928"/>
                    <a:pt x="58877" y="35051"/>
                    <a:pt x="58110" y="36062"/>
                  </a:cubicBezTo>
                  <a:cubicBezTo>
                    <a:pt x="57192" y="37298"/>
                    <a:pt x="56218" y="38497"/>
                    <a:pt x="55151" y="39602"/>
                  </a:cubicBezTo>
                  <a:lnTo>
                    <a:pt x="54327" y="40519"/>
                  </a:lnTo>
                  <a:lnTo>
                    <a:pt x="53484" y="41400"/>
                  </a:lnTo>
                  <a:lnTo>
                    <a:pt x="52641" y="42280"/>
                  </a:lnTo>
                  <a:lnTo>
                    <a:pt x="51780" y="43160"/>
                  </a:lnTo>
                  <a:cubicBezTo>
                    <a:pt x="47155" y="47804"/>
                    <a:pt x="42061" y="52130"/>
                    <a:pt x="36892" y="56493"/>
                  </a:cubicBezTo>
                  <a:cubicBezTo>
                    <a:pt x="31724" y="60875"/>
                    <a:pt x="26424" y="65295"/>
                    <a:pt x="21443" y="70220"/>
                  </a:cubicBezTo>
                  <a:cubicBezTo>
                    <a:pt x="16462" y="75126"/>
                    <a:pt x="11742" y="80519"/>
                    <a:pt x="7866" y="86699"/>
                  </a:cubicBezTo>
                  <a:lnTo>
                    <a:pt x="7136" y="87954"/>
                  </a:lnTo>
                  <a:lnTo>
                    <a:pt x="6368" y="89358"/>
                  </a:lnTo>
                  <a:lnTo>
                    <a:pt x="5956" y="90107"/>
                  </a:lnTo>
                  <a:cubicBezTo>
                    <a:pt x="5825" y="90370"/>
                    <a:pt x="5694" y="90632"/>
                    <a:pt x="5563" y="90894"/>
                  </a:cubicBezTo>
                  <a:lnTo>
                    <a:pt x="4757" y="92561"/>
                  </a:lnTo>
                  <a:cubicBezTo>
                    <a:pt x="4252" y="93722"/>
                    <a:pt x="3709" y="94920"/>
                    <a:pt x="3241" y="96212"/>
                  </a:cubicBezTo>
                  <a:cubicBezTo>
                    <a:pt x="2735" y="97467"/>
                    <a:pt x="2285" y="98815"/>
                    <a:pt x="1892" y="100164"/>
                  </a:cubicBezTo>
                  <a:cubicBezTo>
                    <a:pt x="1518" y="101531"/>
                    <a:pt x="1181" y="102898"/>
                    <a:pt x="918" y="104246"/>
                  </a:cubicBezTo>
                  <a:cubicBezTo>
                    <a:pt x="656" y="105613"/>
                    <a:pt x="469" y="106943"/>
                    <a:pt x="319" y="108235"/>
                  </a:cubicBezTo>
                  <a:cubicBezTo>
                    <a:pt x="76" y="110501"/>
                    <a:pt x="1" y="112785"/>
                    <a:pt x="94" y="115051"/>
                  </a:cubicBezTo>
                  <a:cubicBezTo>
                    <a:pt x="151" y="116437"/>
                    <a:pt x="263" y="117823"/>
                    <a:pt x="469" y="119209"/>
                  </a:cubicBezTo>
                  <a:cubicBezTo>
                    <a:pt x="656" y="120594"/>
                    <a:pt x="918" y="121980"/>
                    <a:pt x="1256" y="123347"/>
                  </a:cubicBezTo>
                  <a:cubicBezTo>
                    <a:pt x="1911" y="126100"/>
                    <a:pt x="2903" y="128778"/>
                    <a:pt x="4177" y="131325"/>
                  </a:cubicBezTo>
                  <a:cubicBezTo>
                    <a:pt x="4814" y="132598"/>
                    <a:pt x="5544" y="133853"/>
                    <a:pt x="6349" y="135033"/>
                  </a:cubicBezTo>
                  <a:cubicBezTo>
                    <a:pt x="7154" y="136231"/>
                    <a:pt x="8035" y="137373"/>
                    <a:pt x="8990" y="138441"/>
                  </a:cubicBezTo>
                  <a:cubicBezTo>
                    <a:pt x="10881" y="140501"/>
                    <a:pt x="12960" y="142373"/>
                    <a:pt x="15207" y="144021"/>
                  </a:cubicBezTo>
                  <a:cubicBezTo>
                    <a:pt x="17342" y="145632"/>
                    <a:pt x="19514" y="147018"/>
                    <a:pt x="21555" y="148347"/>
                  </a:cubicBezTo>
                  <a:cubicBezTo>
                    <a:pt x="23596" y="149695"/>
                    <a:pt x="25525" y="150988"/>
                    <a:pt x="27248" y="152355"/>
                  </a:cubicBezTo>
                  <a:cubicBezTo>
                    <a:pt x="28091" y="153029"/>
                    <a:pt x="28896" y="153722"/>
                    <a:pt x="29683" y="154471"/>
                  </a:cubicBezTo>
                  <a:cubicBezTo>
                    <a:pt x="30057" y="154827"/>
                    <a:pt x="30432" y="155182"/>
                    <a:pt x="30750" y="155576"/>
                  </a:cubicBezTo>
                  <a:lnTo>
                    <a:pt x="31256" y="156137"/>
                  </a:lnTo>
                  <a:cubicBezTo>
                    <a:pt x="31424" y="156325"/>
                    <a:pt x="31574" y="156531"/>
                    <a:pt x="31724" y="156718"/>
                  </a:cubicBezTo>
                  <a:cubicBezTo>
                    <a:pt x="32997" y="158291"/>
                    <a:pt x="34102" y="160164"/>
                    <a:pt x="35244" y="162224"/>
                  </a:cubicBezTo>
                  <a:cubicBezTo>
                    <a:pt x="36368" y="164283"/>
                    <a:pt x="37473" y="166493"/>
                    <a:pt x="38802" y="168778"/>
                  </a:cubicBezTo>
                  <a:cubicBezTo>
                    <a:pt x="39458" y="169920"/>
                    <a:pt x="40188" y="171062"/>
                    <a:pt x="40993" y="172205"/>
                  </a:cubicBezTo>
                  <a:lnTo>
                    <a:pt x="41611" y="173048"/>
                  </a:lnTo>
                  <a:cubicBezTo>
                    <a:pt x="41799" y="173347"/>
                    <a:pt x="42042" y="173609"/>
                    <a:pt x="42267" y="173890"/>
                  </a:cubicBezTo>
                  <a:cubicBezTo>
                    <a:pt x="42698" y="174471"/>
                    <a:pt x="43203" y="174995"/>
                    <a:pt x="43671" y="175538"/>
                  </a:cubicBezTo>
                  <a:cubicBezTo>
                    <a:pt x="44626" y="176587"/>
                    <a:pt x="45656" y="177561"/>
                    <a:pt x="46743" y="178478"/>
                  </a:cubicBezTo>
                  <a:lnTo>
                    <a:pt x="47136" y="178815"/>
                  </a:lnTo>
                  <a:lnTo>
                    <a:pt x="47548" y="179152"/>
                  </a:lnTo>
                  <a:cubicBezTo>
                    <a:pt x="47829" y="179358"/>
                    <a:pt x="48110" y="179583"/>
                    <a:pt x="48372" y="179789"/>
                  </a:cubicBezTo>
                  <a:cubicBezTo>
                    <a:pt x="48934" y="180201"/>
                    <a:pt x="49495" y="180613"/>
                    <a:pt x="50057" y="180988"/>
                  </a:cubicBezTo>
                  <a:cubicBezTo>
                    <a:pt x="52286" y="182467"/>
                    <a:pt x="54608" y="183797"/>
                    <a:pt x="57042" y="184920"/>
                  </a:cubicBezTo>
                  <a:cubicBezTo>
                    <a:pt x="58222" y="185482"/>
                    <a:pt x="59402" y="186006"/>
                    <a:pt x="60563" y="186512"/>
                  </a:cubicBezTo>
                  <a:cubicBezTo>
                    <a:pt x="61162" y="186755"/>
                    <a:pt x="61743" y="186999"/>
                    <a:pt x="62323" y="187224"/>
                  </a:cubicBezTo>
                  <a:lnTo>
                    <a:pt x="64102" y="187898"/>
                  </a:lnTo>
                  <a:cubicBezTo>
                    <a:pt x="65282" y="188347"/>
                    <a:pt x="66443" y="188797"/>
                    <a:pt x="67641" y="189227"/>
                  </a:cubicBezTo>
                  <a:lnTo>
                    <a:pt x="71218" y="190426"/>
                  </a:lnTo>
                  <a:lnTo>
                    <a:pt x="72098" y="190725"/>
                  </a:lnTo>
                  <a:cubicBezTo>
                    <a:pt x="72398" y="190819"/>
                    <a:pt x="72716" y="190894"/>
                    <a:pt x="73016" y="190988"/>
                  </a:cubicBezTo>
                  <a:lnTo>
                    <a:pt x="74814" y="191512"/>
                  </a:lnTo>
                  <a:cubicBezTo>
                    <a:pt x="76031" y="191868"/>
                    <a:pt x="77230" y="192242"/>
                    <a:pt x="78447" y="192542"/>
                  </a:cubicBezTo>
                  <a:lnTo>
                    <a:pt x="82080" y="193441"/>
                  </a:lnTo>
                  <a:cubicBezTo>
                    <a:pt x="83316" y="193740"/>
                    <a:pt x="84533" y="193984"/>
                    <a:pt x="85769" y="194246"/>
                  </a:cubicBezTo>
                  <a:cubicBezTo>
                    <a:pt x="95288" y="196228"/>
                    <a:pt x="104961" y="197217"/>
                    <a:pt x="114633" y="197217"/>
                  </a:cubicBezTo>
                  <a:cubicBezTo>
                    <a:pt x="124882" y="197217"/>
                    <a:pt x="135130" y="196106"/>
                    <a:pt x="145189" y="193890"/>
                  </a:cubicBezTo>
                  <a:cubicBezTo>
                    <a:pt x="154889" y="191699"/>
                    <a:pt x="164140" y="188609"/>
                    <a:pt x="173222" y="185763"/>
                  </a:cubicBezTo>
                  <a:cubicBezTo>
                    <a:pt x="177773" y="184340"/>
                    <a:pt x="182286" y="182973"/>
                    <a:pt x="186799" y="181793"/>
                  </a:cubicBezTo>
                  <a:cubicBezTo>
                    <a:pt x="191256" y="180613"/>
                    <a:pt x="195788" y="179695"/>
                    <a:pt x="200357" y="179040"/>
                  </a:cubicBezTo>
                  <a:lnTo>
                    <a:pt x="202043" y="178815"/>
                  </a:lnTo>
                  <a:cubicBezTo>
                    <a:pt x="202604" y="178740"/>
                    <a:pt x="203166" y="178703"/>
                    <a:pt x="203728" y="178647"/>
                  </a:cubicBezTo>
                  <a:lnTo>
                    <a:pt x="205432" y="178497"/>
                  </a:lnTo>
                  <a:lnTo>
                    <a:pt x="206275" y="178403"/>
                  </a:lnTo>
                  <a:lnTo>
                    <a:pt x="207118" y="178385"/>
                  </a:lnTo>
                  <a:cubicBezTo>
                    <a:pt x="208241" y="178328"/>
                    <a:pt x="209365" y="178272"/>
                    <a:pt x="210488" y="178254"/>
                  </a:cubicBezTo>
                  <a:lnTo>
                    <a:pt x="212193" y="178254"/>
                  </a:lnTo>
                  <a:lnTo>
                    <a:pt x="213934" y="178272"/>
                  </a:lnTo>
                  <a:cubicBezTo>
                    <a:pt x="217260" y="178353"/>
                    <a:pt x="220711" y="178558"/>
                    <a:pt x="224301" y="178558"/>
                  </a:cubicBezTo>
                  <a:cubicBezTo>
                    <a:pt x="225723" y="178558"/>
                    <a:pt x="227168" y="178526"/>
                    <a:pt x="228635" y="178441"/>
                  </a:cubicBezTo>
                  <a:cubicBezTo>
                    <a:pt x="231294" y="178291"/>
                    <a:pt x="233953" y="177916"/>
                    <a:pt x="236537" y="177317"/>
                  </a:cubicBezTo>
                  <a:lnTo>
                    <a:pt x="237530" y="177055"/>
                  </a:lnTo>
                  <a:cubicBezTo>
                    <a:pt x="237867" y="176961"/>
                    <a:pt x="238204" y="176886"/>
                    <a:pt x="238522" y="176774"/>
                  </a:cubicBezTo>
                  <a:lnTo>
                    <a:pt x="239515" y="176437"/>
                  </a:lnTo>
                  <a:cubicBezTo>
                    <a:pt x="239852" y="176325"/>
                    <a:pt x="240170" y="176231"/>
                    <a:pt x="240489" y="176100"/>
                  </a:cubicBezTo>
                  <a:cubicBezTo>
                    <a:pt x="241799" y="175594"/>
                    <a:pt x="243054" y="175033"/>
                    <a:pt x="244271" y="174396"/>
                  </a:cubicBezTo>
                  <a:cubicBezTo>
                    <a:pt x="246668" y="173104"/>
                    <a:pt x="248916" y="171587"/>
                    <a:pt x="250975" y="169827"/>
                  </a:cubicBezTo>
                  <a:cubicBezTo>
                    <a:pt x="252979" y="168141"/>
                    <a:pt x="254852" y="166306"/>
                    <a:pt x="256575" y="164340"/>
                  </a:cubicBezTo>
                  <a:cubicBezTo>
                    <a:pt x="258298" y="162411"/>
                    <a:pt x="259852" y="160407"/>
                    <a:pt x="261313" y="158385"/>
                  </a:cubicBezTo>
                  <a:cubicBezTo>
                    <a:pt x="262062" y="157355"/>
                    <a:pt x="262755" y="156325"/>
                    <a:pt x="263447" y="155295"/>
                  </a:cubicBezTo>
                  <a:lnTo>
                    <a:pt x="264477" y="153759"/>
                  </a:lnTo>
                  <a:lnTo>
                    <a:pt x="265470" y="152186"/>
                  </a:lnTo>
                  <a:cubicBezTo>
                    <a:pt x="268110" y="147991"/>
                    <a:pt x="270507" y="143647"/>
                    <a:pt x="272642" y="139171"/>
                  </a:cubicBezTo>
                  <a:cubicBezTo>
                    <a:pt x="274777" y="134714"/>
                    <a:pt x="276650" y="130126"/>
                    <a:pt x="278279" y="125444"/>
                  </a:cubicBezTo>
                  <a:lnTo>
                    <a:pt x="278597" y="124564"/>
                  </a:lnTo>
                  <a:lnTo>
                    <a:pt x="278878" y="123684"/>
                  </a:lnTo>
                  <a:lnTo>
                    <a:pt x="279459" y="121924"/>
                  </a:lnTo>
                  <a:cubicBezTo>
                    <a:pt x="279833" y="120744"/>
                    <a:pt x="280170" y="119546"/>
                    <a:pt x="280526" y="118366"/>
                  </a:cubicBezTo>
                  <a:cubicBezTo>
                    <a:pt x="280863" y="117167"/>
                    <a:pt x="281200" y="115988"/>
                    <a:pt x="281500" y="114789"/>
                  </a:cubicBezTo>
                  <a:lnTo>
                    <a:pt x="281949" y="112991"/>
                  </a:lnTo>
                  <a:lnTo>
                    <a:pt x="282174" y="112074"/>
                  </a:lnTo>
                  <a:lnTo>
                    <a:pt x="282380" y="111175"/>
                  </a:lnTo>
                  <a:cubicBezTo>
                    <a:pt x="284590" y="101493"/>
                    <a:pt x="285713" y="91606"/>
                    <a:pt x="285732" y="81680"/>
                  </a:cubicBezTo>
                  <a:cubicBezTo>
                    <a:pt x="285751" y="76699"/>
                    <a:pt x="285470" y="71737"/>
                    <a:pt x="284927" y="66793"/>
                  </a:cubicBezTo>
                  <a:cubicBezTo>
                    <a:pt x="284777" y="65557"/>
                    <a:pt x="284627" y="64321"/>
                    <a:pt x="284459" y="63085"/>
                  </a:cubicBezTo>
                  <a:lnTo>
                    <a:pt x="284178" y="61250"/>
                  </a:lnTo>
                  <a:lnTo>
                    <a:pt x="284028" y="60313"/>
                  </a:lnTo>
                  <a:lnTo>
                    <a:pt x="283878" y="59396"/>
                  </a:lnTo>
                  <a:cubicBezTo>
                    <a:pt x="283447" y="56961"/>
                    <a:pt x="282961" y="54489"/>
                    <a:pt x="282361" y="52036"/>
                  </a:cubicBezTo>
                  <a:cubicBezTo>
                    <a:pt x="281762" y="49583"/>
                    <a:pt x="281088" y="47149"/>
                    <a:pt x="280264" y="44714"/>
                  </a:cubicBezTo>
                  <a:cubicBezTo>
                    <a:pt x="279421" y="42261"/>
                    <a:pt x="278447" y="39864"/>
                    <a:pt x="277343" y="37523"/>
                  </a:cubicBezTo>
                  <a:cubicBezTo>
                    <a:pt x="276200" y="35126"/>
                    <a:pt x="274889" y="32823"/>
                    <a:pt x="273410" y="30632"/>
                  </a:cubicBezTo>
                  <a:cubicBezTo>
                    <a:pt x="271912" y="28403"/>
                    <a:pt x="270189" y="26325"/>
                    <a:pt x="268298" y="24414"/>
                  </a:cubicBezTo>
                  <a:cubicBezTo>
                    <a:pt x="266425" y="22504"/>
                    <a:pt x="264384" y="20763"/>
                    <a:pt x="262193" y="19208"/>
                  </a:cubicBezTo>
                  <a:cubicBezTo>
                    <a:pt x="260058" y="17673"/>
                    <a:pt x="257792" y="16306"/>
                    <a:pt x="255451" y="15107"/>
                  </a:cubicBezTo>
                  <a:cubicBezTo>
                    <a:pt x="253166" y="13909"/>
                    <a:pt x="250788" y="12841"/>
                    <a:pt x="248372" y="11905"/>
                  </a:cubicBezTo>
                  <a:lnTo>
                    <a:pt x="247492" y="11549"/>
                  </a:lnTo>
                  <a:lnTo>
                    <a:pt x="246575" y="11231"/>
                  </a:lnTo>
                  <a:cubicBezTo>
                    <a:pt x="245975" y="11006"/>
                    <a:pt x="245376" y="10782"/>
                    <a:pt x="244777" y="10576"/>
                  </a:cubicBezTo>
                  <a:lnTo>
                    <a:pt x="243328" y="10112"/>
                  </a:lnTo>
                  <a:lnTo>
                    <a:pt x="243328" y="10112"/>
                  </a:lnTo>
                  <a:cubicBezTo>
                    <a:pt x="245728" y="10892"/>
                    <a:pt x="248098" y="11770"/>
                    <a:pt x="250414" y="12748"/>
                  </a:cubicBezTo>
                  <a:cubicBezTo>
                    <a:pt x="253504" y="14059"/>
                    <a:pt x="256481" y="15594"/>
                    <a:pt x="259328" y="17355"/>
                  </a:cubicBezTo>
                  <a:cubicBezTo>
                    <a:pt x="262230" y="19152"/>
                    <a:pt x="264946" y="21250"/>
                    <a:pt x="267399" y="23628"/>
                  </a:cubicBezTo>
                  <a:cubicBezTo>
                    <a:pt x="268017" y="24208"/>
                    <a:pt x="268597" y="24845"/>
                    <a:pt x="269196" y="25463"/>
                  </a:cubicBezTo>
                  <a:cubicBezTo>
                    <a:pt x="269515" y="25763"/>
                    <a:pt x="269777" y="26119"/>
                    <a:pt x="270058" y="26437"/>
                  </a:cubicBezTo>
                  <a:lnTo>
                    <a:pt x="270901" y="27411"/>
                  </a:lnTo>
                  <a:lnTo>
                    <a:pt x="271687" y="28422"/>
                  </a:lnTo>
                  <a:cubicBezTo>
                    <a:pt x="271949" y="28778"/>
                    <a:pt x="272230" y="29096"/>
                    <a:pt x="272474" y="29452"/>
                  </a:cubicBezTo>
                  <a:lnTo>
                    <a:pt x="273204" y="30501"/>
                  </a:lnTo>
                  <a:lnTo>
                    <a:pt x="273560" y="31025"/>
                  </a:lnTo>
                  <a:lnTo>
                    <a:pt x="273916" y="31549"/>
                  </a:lnTo>
                  <a:cubicBezTo>
                    <a:pt x="275713" y="34377"/>
                    <a:pt x="277268" y="37355"/>
                    <a:pt x="278541" y="40444"/>
                  </a:cubicBezTo>
                  <a:cubicBezTo>
                    <a:pt x="279777" y="43478"/>
                    <a:pt x="280826" y="46568"/>
                    <a:pt x="281650" y="49714"/>
                  </a:cubicBezTo>
                  <a:cubicBezTo>
                    <a:pt x="282474" y="52823"/>
                    <a:pt x="283148" y="55950"/>
                    <a:pt x="283672" y="59059"/>
                  </a:cubicBezTo>
                  <a:lnTo>
                    <a:pt x="283878" y="60238"/>
                  </a:lnTo>
                  <a:lnTo>
                    <a:pt x="284065" y="61400"/>
                  </a:lnTo>
                  <a:cubicBezTo>
                    <a:pt x="284178" y="62186"/>
                    <a:pt x="284309" y="62973"/>
                    <a:pt x="284403" y="63740"/>
                  </a:cubicBezTo>
                  <a:cubicBezTo>
                    <a:pt x="284609" y="65313"/>
                    <a:pt x="284815" y="66886"/>
                    <a:pt x="284946" y="68459"/>
                  </a:cubicBezTo>
                  <a:cubicBezTo>
                    <a:pt x="287361" y="93553"/>
                    <a:pt x="282642" y="118834"/>
                    <a:pt x="271294" y="141343"/>
                  </a:cubicBezTo>
                  <a:lnTo>
                    <a:pt x="270770" y="142392"/>
                  </a:lnTo>
                  <a:lnTo>
                    <a:pt x="270226" y="143422"/>
                  </a:lnTo>
                  <a:cubicBezTo>
                    <a:pt x="269852" y="144115"/>
                    <a:pt x="269496" y="144808"/>
                    <a:pt x="269103" y="145501"/>
                  </a:cubicBezTo>
                  <a:cubicBezTo>
                    <a:pt x="268335" y="146849"/>
                    <a:pt x="267567" y="148197"/>
                    <a:pt x="266762" y="149546"/>
                  </a:cubicBezTo>
                  <a:cubicBezTo>
                    <a:pt x="265975" y="150894"/>
                    <a:pt x="265133" y="152205"/>
                    <a:pt x="264290" y="153534"/>
                  </a:cubicBezTo>
                  <a:cubicBezTo>
                    <a:pt x="263859" y="154190"/>
                    <a:pt x="263429" y="154827"/>
                    <a:pt x="262979" y="155482"/>
                  </a:cubicBezTo>
                  <a:lnTo>
                    <a:pt x="262324" y="156456"/>
                  </a:lnTo>
                  <a:lnTo>
                    <a:pt x="261650" y="157430"/>
                  </a:lnTo>
                  <a:cubicBezTo>
                    <a:pt x="259814" y="160051"/>
                    <a:pt x="257811" y="162561"/>
                    <a:pt x="255676" y="164920"/>
                  </a:cubicBezTo>
                  <a:cubicBezTo>
                    <a:pt x="254552" y="166119"/>
                    <a:pt x="253410" y="167298"/>
                    <a:pt x="252174" y="168403"/>
                  </a:cubicBezTo>
                  <a:cubicBezTo>
                    <a:pt x="251575" y="168984"/>
                    <a:pt x="250919" y="169508"/>
                    <a:pt x="250264" y="170051"/>
                  </a:cubicBezTo>
                  <a:cubicBezTo>
                    <a:pt x="249945" y="170313"/>
                    <a:pt x="249608" y="170576"/>
                    <a:pt x="249271" y="170819"/>
                  </a:cubicBezTo>
                  <a:cubicBezTo>
                    <a:pt x="248934" y="171081"/>
                    <a:pt x="248616" y="171343"/>
                    <a:pt x="248260" y="171587"/>
                  </a:cubicBezTo>
                  <a:lnTo>
                    <a:pt x="247211" y="172298"/>
                  </a:lnTo>
                  <a:cubicBezTo>
                    <a:pt x="246856" y="172542"/>
                    <a:pt x="246481" y="172767"/>
                    <a:pt x="246125" y="172991"/>
                  </a:cubicBezTo>
                  <a:cubicBezTo>
                    <a:pt x="245395" y="173459"/>
                    <a:pt x="244627" y="173853"/>
                    <a:pt x="243878" y="174265"/>
                  </a:cubicBezTo>
                  <a:cubicBezTo>
                    <a:pt x="242324" y="175070"/>
                    <a:pt x="240713" y="175744"/>
                    <a:pt x="239065" y="176287"/>
                  </a:cubicBezTo>
                  <a:cubicBezTo>
                    <a:pt x="237436" y="176830"/>
                    <a:pt x="235751" y="177242"/>
                    <a:pt x="234065" y="177542"/>
                  </a:cubicBezTo>
                  <a:lnTo>
                    <a:pt x="232811" y="177729"/>
                  </a:lnTo>
                  <a:cubicBezTo>
                    <a:pt x="232605" y="177767"/>
                    <a:pt x="232380" y="177804"/>
                    <a:pt x="232174" y="177823"/>
                  </a:cubicBezTo>
                  <a:lnTo>
                    <a:pt x="231556" y="177898"/>
                  </a:lnTo>
                  <a:lnTo>
                    <a:pt x="230320" y="178029"/>
                  </a:lnTo>
                  <a:lnTo>
                    <a:pt x="229084" y="178104"/>
                  </a:lnTo>
                  <a:cubicBezTo>
                    <a:pt x="227445" y="178216"/>
                    <a:pt x="225835" y="178258"/>
                    <a:pt x="224248" y="178258"/>
                  </a:cubicBezTo>
                  <a:cubicBezTo>
                    <a:pt x="222661" y="178258"/>
                    <a:pt x="221097" y="178216"/>
                    <a:pt x="219552" y="178160"/>
                  </a:cubicBezTo>
                  <a:cubicBezTo>
                    <a:pt x="216680" y="178055"/>
                    <a:pt x="213890" y="177933"/>
                    <a:pt x="211167" y="177933"/>
                  </a:cubicBezTo>
                  <a:cubicBezTo>
                    <a:pt x="210978" y="177933"/>
                    <a:pt x="210789" y="177934"/>
                    <a:pt x="210601" y="177935"/>
                  </a:cubicBezTo>
                  <a:cubicBezTo>
                    <a:pt x="204852" y="177973"/>
                    <a:pt x="199065" y="178759"/>
                    <a:pt x="193260" y="179958"/>
                  </a:cubicBezTo>
                  <a:cubicBezTo>
                    <a:pt x="187473" y="181175"/>
                    <a:pt x="181687" y="182823"/>
                    <a:pt x="175863" y="184621"/>
                  </a:cubicBezTo>
                  <a:cubicBezTo>
                    <a:pt x="170039" y="186400"/>
                    <a:pt x="164159" y="188347"/>
                    <a:pt x="158147" y="190145"/>
                  </a:cubicBezTo>
                  <a:cubicBezTo>
                    <a:pt x="156631" y="190594"/>
                    <a:pt x="155132" y="191044"/>
                    <a:pt x="153597" y="191456"/>
                  </a:cubicBezTo>
                  <a:cubicBezTo>
                    <a:pt x="152061" y="191868"/>
                    <a:pt x="150526" y="192280"/>
                    <a:pt x="148990" y="192673"/>
                  </a:cubicBezTo>
                  <a:lnTo>
                    <a:pt x="146649" y="193235"/>
                  </a:lnTo>
                  <a:cubicBezTo>
                    <a:pt x="145863" y="193422"/>
                    <a:pt x="145095" y="193628"/>
                    <a:pt x="144308" y="193778"/>
                  </a:cubicBezTo>
                  <a:cubicBezTo>
                    <a:pt x="142735" y="194096"/>
                    <a:pt x="141144" y="194433"/>
                    <a:pt x="139571" y="194733"/>
                  </a:cubicBezTo>
                  <a:cubicBezTo>
                    <a:pt x="140001" y="194602"/>
                    <a:pt x="140413" y="194433"/>
                    <a:pt x="140825" y="194265"/>
                  </a:cubicBezTo>
                  <a:cubicBezTo>
                    <a:pt x="140881" y="194223"/>
                    <a:pt x="140864" y="194202"/>
                    <a:pt x="140725" y="194202"/>
                  </a:cubicBezTo>
                  <a:cubicBezTo>
                    <a:pt x="140679" y="194202"/>
                    <a:pt x="140619" y="194204"/>
                    <a:pt x="140544" y="194209"/>
                  </a:cubicBezTo>
                  <a:cubicBezTo>
                    <a:pt x="140395" y="194227"/>
                    <a:pt x="140170" y="194246"/>
                    <a:pt x="139889" y="194283"/>
                  </a:cubicBezTo>
                  <a:lnTo>
                    <a:pt x="138765" y="194433"/>
                  </a:lnTo>
                  <a:cubicBezTo>
                    <a:pt x="141986" y="193815"/>
                    <a:pt x="145170" y="193122"/>
                    <a:pt x="148297" y="192317"/>
                  </a:cubicBezTo>
                  <a:cubicBezTo>
                    <a:pt x="149084" y="192130"/>
                    <a:pt x="149870" y="191924"/>
                    <a:pt x="150638" y="191699"/>
                  </a:cubicBezTo>
                  <a:lnTo>
                    <a:pt x="152979" y="191063"/>
                  </a:lnTo>
                  <a:cubicBezTo>
                    <a:pt x="154533" y="190632"/>
                    <a:pt x="156069" y="190164"/>
                    <a:pt x="157586" y="189714"/>
                  </a:cubicBezTo>
                  <a:cubicBezTo>
                    <a:pt x="163691" y="187879"/>
                    <a:pt x="169664" y="185875"/>
                    <a:pt x="175582" y="184021"/>
                  </a:cubicBezTo>
                  <a:cubicBezTo>
                    <a:pt x="181500" y="182186"/>
                    <a:pt x="187398" y="180482"/>
                    <a:pt x="193316" y="179246"/>
                  </a:cubicBezTo>
                  <a:cubicBezTo>
                    <a:pt x="194046" y="179077"/>
                    <a:pt x="194795" y="178946"/>
                    <a:pt x="195526" y="178815"/>
                  </a:cubicBezTo>
                  <a:lnTo>
                    <a:pt x="197754" y="178403"/>
                  </a:lnTo>
                  <a:cubicBezTo>
                    <a:pt x="198129" y="178328"/>
                    <a:pt x="198485" y="178291"/>
                    <a:pt x="198859" y="178235"/>
                  </a:cubicBezTo>
                  <a:lnTo>
                    <a:pt x="199964" y="178085"/>
                  </a:lnTo>
                  <a:lnTo>
                    <a:pt x="202193" y="177767"/>
                  </a:lnTo>
                  <a:lnTo>
                    <a:pt x="204421" y="177561"/>
                  </a:lnTo>
                  <a:lnTo>
                    <a:pt x="205526" y="177467"/>
                  </a:lnTo>
                  <a:cubicBezTo>
                    <a:pt x="205900" y="177430"/>
                    <a:pt x="206256" y="177373"/>
                    <a:pt x="206631" y="177373"/>
                  </a:cubicBezTo>
                  <a:lnTo>
                    <a:pt x="208840" y="177298"/>
                  </a:lnTo>
                  <a:cubicBezTo>
                    <a:pt x="209590" y="177261"/>
                    <a:pt x="210320" y="177242"/>
                    <a:pt x="211069" y="177242"/>
                  </a:cubicBezTo>
                  <a:cubicBezTo>
                    <a:pt x="211240" y="177241"/>
                    <a:pt x="211411" y="177241"/>
                    <a:pt x="211583" y="177241"/>
                  </a:cubicBezTo>
                  <a:cubicBezTo>
                    <a:pt x="214381" y="177241"/>
                    <a:pt x="217262" y="177379"/>
                    <a:pt x="220226" y="177467"/>
                  </a:cubicBezTo>
                  <a:cubicBezTo>
                    <a:pt x="221507" y="177527"/>
                    <a:pt x="222794" y="177557"/>
                    <a:pt x="224082" y="177557"/>
                  </a:cubicBezTo>
                  <a:cubicBezTo>
                    <a:pt x="226014" y="177557"/>
                    <a:pt x="227949" y="177489"/>
                    <a:pt x="229870" y="177355"/>
                  </a:cubicBezTo>
                  <a:cubicBezTo>
                    <a:pt x="233279" y="177111"/>
                    <a:pt x="236612" y="176418"/>
                    <a:pt x="239833" y="175313"/>
                  </a:cubicBezTo>
                  <a:cubicBezTo>
                    <a:pt x="243054" y="174115"/>
                    <a:pt x="246088" y="172430"/>
                    <a:pt x="248822" y="170351"/>
                  </a:cubicBezTo>
                  <a:cubicBezTo>
                    <a:pt x="250151" y="169340"/>
                    <a:pt x="251444" y="168254"/>
                    <a:pt x="252661" y="167092"/>
                  </a:cubicBezTo>
                  <a:cubicBezTo>
                    <a:pt x="253241" y="166512"/>
                    <a:pt x="253841" y="165950"/>
                    <a:pt x="254402" y="165351"/>
                  </a:cubicBezTo>
                  <a:cubicBezTo>
                    <a:pt x="254683" y="165051"/>
                    <a:pt x="254964" y="164752"/>
                    <a:pt x="255245" y="164452"/>
                  </a:cubicBezTo>
                  <a:lnTo>
                    <a:pt x="256069" y="163553"/>
                  </a:lnTo>
                  <a:cubicBezTo>
                    <a:pt x="256350" y="163235"/>
                    <a:pt x="256612" y="162935"/>
                    <a:pt x="256874" y="162617"/>
                  </a:cubicBezTo>
                  <a:cubicBezTo>
                    <a:pt x="257118" y="162298"/>
                    <a:pt x="257399" y="161999"/>
                    <a:pt x="257642" y="161680"/>
                  </a:cubicBezTo>
                  <a:cubicBezTo>
                    <a:pt x="258148" y="161062"/>
                    <a:pt x="258672" y="160426"/>
                    <a:pt x="259140" y="159789"/>
                  </a:cubicBezTo>
                  <a:cubicBezTo>
                    <a:pt x="260133" y="158516"/>
                    <a:pt x="261050" y="157224"/>
                    <a:pt x="261968" y="155913"/>
                  </a:cubicBezTo>
                  <a:cubicBezTo>
                    <a:pt x="263766" y="153310"/>
                    <a:pt x="265489" y="150651"/>
                    <a:pt x="267062" y="147916"/>
                  </a:cubicBezTo>
                  <a:cubicBezTo>
                    <a:pt x="268653" y="145201"/>
                    <a:pt x="270152" y="142411"/>
                    <a:pt x="271556" y="139583"/>
                  </a:cubicBezTo>
                  <a:cubicBezTo>
                    <a:pt x="277137" y="128197"/>
                    <a:pt x="281069" y="116100"/>
                    <a:pt x="283223" y="103609"/>
                  </a:cubicBezTo>
                  <a:cubicBezTo>
                    <a:pt x="285395" y="91062"/>
                    <a:pt x="285732" y="78253"/>
                    <a:pt x="284197" y="65594"/>
                  </a:cubicBezTo>
                  <a:cubicBezTo>
                    <a:pt x="283841" y="62429"/>
                    <a:pt x="283298" y="59265"/>
                    <a:pt x="282680" y="56119"/>
                  </a:cubicBezTo>
                  <a:cubicBezTo>
                    <a:pt x="282043" y="52935"/>
                    <a:pt x="281256" y="49789"/>
                    <a:pt x="280283" y="46680"/>
                  </a:cubicBezTo>
                  <a:cubicBezTo>
                    <a:pt x="279309" y="43516"/>
                    <a:pt x="278092" y="40426"/>
                    <a:pt x="276631" y="37429"/>
                  </a:cubicBezTo>
                  <a:cubicBezTo>
                    <a:pt x="275170" y="34377"/>
                    <a:pt x="273373" y="31474"/>
                    <a:pt x="271294" y="28778"/>
                  </a:cubicBezTo>
                  <a:cubicBezTo>
                    <a:pt x="269159" y="26062"/>
                    <a:pt x="266725" y="23591"/>
                    <a:pt x="264028" y="21437"/>
                  </a:cubicBezTo>
                  <a:cubicBezTo>
                    <a:pt x="261369" y="19321"/>
                    <a:pt x="258504" y="17467"/>
                    <a:pt x="255489" y="15894"/>
                  </a:cubicBezTo>
                  <a:cubicBezTo>
                    <a:pt x="249515" y="12767"/>
                    <a:pt x="243166" y="10688"/>
                    <a:pt x="236856" y="9077"/>
                  </a:cubicBezTo>
                  <a:lnTo>
                    <a:pt x="237062" y="8253"/>
                  </a:lnTo>
                  <a:cubicBezTo>
                    <a:pt x="234833" y="7673"/>
                    <a:pt x="232586" y="7149"/>
                    <a:pt x="230357" y="6662"/>
                  </a:cubicBezTo>
                  <a:lnTo>
                    <a:pt x="228672" y="6287"/>
                  </a:lnTo>
                  <a:lnTo>
                    <a:pt x="226987" y="5950"/>
                  </a:lnTo>
                  <a:cubicBezTo>
                    <a:pt x="225863" y="5744"/>
                    <a:pt x="224739" y="5501"/>
                    <a:pt x="223616" y="5295"/>
                  </a:cubicBezTo>
                  <a:cubicBezTo>
                    <a:pt x="219121" y="4452"/>
                    <a:pt x="214608" y="3778"/>
                    <a:pt x="210076" y="3179"/>
                  </a:cubicBezTo>
                  <a:cubicBezTo>
                    <a:pt x="208934" y="3047"/>
                    <a:pt x="207810" y="2879"/>
                    <a:pt x="206668" y="2748"/>
                  </a:cubicBezTo>
                  <a:lnTo>
                    <a:pt x="203260" y="2373"/>
                  </a:lnTo>
                  <a:cubicBezTo>
                    <a:pt x="200994" y="2149"/>
                    <a:pt x="198728" y="1924"/>
                    <a:pt x="196443" y="1737"/>
                  </a:cubicBezTo>
                  <a:cubicBezTo>
                    <a:pt x="191893" y="1343"/>
                    <a:pt x="187342" y="1044"/>
                    <a:pt x="182792" y="819"/>
                  </a:cubicBezTo>
                  <a:cubicBezTo>
                    <a:pt x="178222" y="613"/>
                    <a:pt x="173672" y="426"/>
                    <a:pt x="169121" y="313"/>
                  </a:cubicBezTo>
                  <a:cubicBezTo>
                    <a:pt x="166855" y="257"/>
                    <a:pt x="164571" y="201"/>
                    <a:pt x="162286" y="164"/>
                  </a:cubicBezTo>
                  <a:lnTo>
                    <a:pt x="158878" y="107"/>
                  </a:lnTo>
                  <a:lnTo>
                    <a:pt x="155451" y="70"/>
                  </a:lnTo>
                  <a:cubicBezTo>
                    <a:pt x="151756" y="24"/>
                    <a:pt x="148055" y="0"/>
                    <a:pt x="144350"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989" name="Google Shape;3989;p55"/>
          <p:cNvPicPr preferRelativeResize="0"/>
          <p:nvPr/>
        </p:nvPicPr>
        <p:blipFill rotWithShape="1">
          <a:blip r:embed="rId3">
            <a:alphaModFix/>
          </a:blip>
          <a:srcRect b="10642" l="0" r="0" t="0"/>
          <a:stretch/>
        </p:blipFill>
        <p:spPr>
          <a:xfrm>
            <a:off x="4121071" y="1123966"/>
            <a:ext cx="2028775" cy="2911174"/>
          </a:xfrm>
          <a:prstGeom prst="rect">
            <a:avLst/>
          </a:prstGeom>
          <a:noFill/>
          <a:ln>
            <a:noFill/>
          </a:ln>
        </p:spPr>
      </p:pic>
      <p:grpSp>
        <p:nvGrpSpPr>
          <p:cNvPr id="3990" name="Google Shape;3990;p55"/>
          <p:cNvGrpSpPr/>
          <p:nvPr/>
        </p:nvGrpSpPr>
        <p:grpSpPr>
          <a:xfrm>
            <a:off x="3939816" y="929768"/>
            <a:ext cx="2388309" cy="3283958"/>
            <a:chOff x="-734425" y="725975"/>
            <a:chExt cx="2684700" cy="3691500"/>
          </a:xfrm>
        </p:grpSpPr>
        <p:sp>
          <p:nvSpPr>
            <p:cNvPr id="3991" name="Google Shape;3991;p55"/>
            <p:cNvSpPr/>
            <p:nvPr/>
          </p:nvSpPr>
          <p:spPr>
            <a:xfrm>
              <a:off x="-734425" y="725975"/>
              <a:ext cx="2684700" cy="3691500"/>
            </a:xfrm>
            <a:prstGeom prst="roundRect">
              <a:avLst>
                <a:gd fmla="val 4846" name="adj"/>
              </a:avLst>
            </a:prstGeom>
            <a:noFill/>
            <a:ln cap="flat" cmpd="sng" w="19050">
              <a:solidFill>
                <a:srgbClr val="FAE1C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5"/>
            <p:cNvSpPr/>
            <p:nvPr/>
          </p:nvSpPr>
          <p:spPr>
            <a:xfrm>
              <a:off x="515525" y="4253150"/>
              <a:ext cx="184800" cy="109500"/>
            </a:xfrm>
            <a:prstGeom prst="roundRect">
              <a:avLst>
                <a:gd fmla="val 50000" name="adj"/>
              </a:avLst>
            </a:prstGeom>
            <a:noFill/>
            <a:ln cap="flat" cmpd="sng" w="19050">
              <a:solidFill>
                <a:srgbClr val="FAE1C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5"/>
            <p:cNvSpPr/>
            <p:nvPr/>
          </p:nvSpPr>
          <p:spPr>
            <a:xfrm>
              <a:off x="577175" y="801325"/>
              <a:ext cx="61500" cy="61500"/>
            </a:xfrm>
            <a:prstGeom prst="ellipse">
              <a:avLst/>
            </a:prstGeom>
            <a:noFill/>
            <a:ln cap="flat" cmpd="sng" w="19050">
              <a:solidFill>
                <a:srgbClr val="FAE1C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5"/>
            <p:cNvSpPr/>
            <p:nvPr/>
          </p:nvSpPr>
          <p:spPr>
            <a:xfrm>
              <a:off x="-537625" y="945150"/>
              <a:ext cx="2291100" cy="3270000"/>
            </a:xfrm>
            <a:prstGeom prst="rect">
              <a:avLst/>
            </a:prstGeom>
            <a:noFill/>
            <a:ln cap="flat" cmpd="sng" w="9525">
              <a:solidFill>
                <a:srgbClr val="FAE1C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5" name="Google Shape;3995;p55"/>
          <p:cNvSpPr txBox="1"/>
          <p:nvPr>
            <p:ph type="ctrTitle"/>
          </p:nvPr>
        </p:nvSpPr>
        <p:spPr>
          <a:xfrm>
            <a:off x="1284950" y="2446375"/>
            <a:ext cx="24954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TABLET APP</a:t>
            </a:r>
            <a:endParaRPr/>
          </a:p>
        </p:txBody>
      </p:sp>
      <p:sp>
        <p:nvSpPr>
          <p:cNvPr id="3996" name="Google Shape;3996;p55"/>
          <p:cNvSpPr txBox="1"/>
          <p:nvPr>
            <p:ph idx="1" type="subTitle"/>
          </p:nvPr>
        </p:nvSpPr>
        <p:spPr>
          <a:xfrm>
            <a:off x="1284950" y="2907825"/>
            <a:ext cx="2359800" cy="110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You can replace the image on the screen with your own work. Just delete this one, add yours and send it to the back</a:t>
            </a:r>
            <a:endParaRPr/>
          </a:p>
        </p:txBody>
      </p:sp>
      <p:grpSp>
        <p:nvGrpSpPr>
          <p:cNvPr id="3997" name="Google Shape;3997;p55"/>
          <p:cNvGrpSpPr/>
          <p:nvPr/>
        </p:nvGrpSpPr>
        <p:grpSpPr>
          <a:xfrm>
            <a:off x="6580963" y="-1151008"/>
            <a:ext cx="3420086" cy="2647013"/>
            <a:chOff x="434475" y="237850"/>
            <a:chExt cx="6749725" cy="5224025"/>
          </a:xfrm>
        </p:grpSpPr>
        <p:sp>
          <p:nvSpPr>
            <p:cNvPr id="3998" name="Google Shape;3998;p55"/>
            <p:cNvSpPr/>
            <p:nvPr/>
          </p:nvSpPr>
          <p:spPr>
            <a:xfrm>
              <a:off x="542775" y="347225"/>
              <a:ext cx="6499875" cy="4955975"/>
            </a:xfrm>
            <a:custGeom>
              <a:rect b="b" l="l" r="r" t="t"/>
              <a:pathLst>
                <a:path extrusionOk="0" h="198239" w="259995">
                  <a:moveTo>
                    <a:pt x="147129" y="1"/>
                  </a:moveTo>
                  <a:cubicBezTo>
                    <a:pt x="143947" y="1"/>
                    <a:pt x="140625" y="286"/>
                    <a:pt x="137109" y="907"/>
                  </a:cubicBezTo>
                  <a:cubicBezTo>
                    <a:pt x="125000" y="3047"/>
                    <a:pt x="113100" y="10928"/>
                    <a:pt x="109969" y="22802"/>
                  </a:cubicBezTo>
                  <a:cubicBezTo>
                    <a:pt x="106368" y="36450"/>
                    <a:pt x="114927" y="50307"/>
                    <a:pt x="115292" y="64425"/>
                  </a:cubicBezTo>
                  <a:cubicBezTo>
                    <a:pt x="115658" y="78308"/>
                    <a:pt x="107229" y="92034"/>
                    <a:pt x="94651" y="97984"/>
                  </a:cubicBezTo>
                  <a:cubicBezTo>
                    <a:pt x="86724" y="101745"/>
                    <a:pt x="78002" y="102424"/>
                    <a:pt x="69128" y="102424"/>
                  </a:cubicBezTo>
                  <a:cubicBezTo>
                    <a:pt x="64116" y="102424"/>
                    <a:pt x="59057" y="102208"/>
                    <a:pt x="54065" y="102208"/>
                  </a:cubicBezTo>
                  <a:cubicBezTo>
                    <a:pt x="53055" y="102208"/>
                    <a:pt x="52048" y="102216"/>
                    <a:pt x="51044" y="102238"/>
                  </a:cubicBezTo>
                  <a:cubicBezTo>
                    <a:pt x="38858" y="102499"/>
                    <a:pt x="26253" y="104899"/>
                    <a:pt x="16363" y="112050"/>
                  </a:cubicBezTo>
                  <a:cubicBezTo>
                    <a:pt x="6473" y="119226"/>
                    <a:pt x="1" y="132013"/>
                    <a:pt x="2950" y="143861"/>
                  </a:cubicBezTo>
                  <a:cubicBezTo>
                    <a:pt x="5559" y="154456"/>
                    <a:pt x="14719" y="162076"/>
                    <a:pt x="23852" y="168078"/>
                  </a:cubicBezTo>
                  <a:cubicBezTo>
                    <a:pt x="54080" y="187899"/>
                    <a:pt x="90249" y="198239"/>
                    <a:pt x="126362" y="198239"/>
                  </a:cubicBezTo>
                  <a:cubicBezTo>
                    <a:pt x="144404" y="198239"/>
                    <a:pt x="162431" y="195658"/>
                    <a:pt x="179697" y="190390"/>
                  </a:cubicBezTo>
                  <a:cubicBezTo>
                    <a:pt x="199399" y="184388"/>
                    <a:pt x="218319" y="174863"/>
                    <a:pt x="233115" y="160510"/>
                  </a:cubicBezTo>
                  <a:cubicBezTo>
                    <a:pt x="247912" y="146157"/>
                    <a:pt x="258193" y="126637"/>
                    <a:pt x="259055" y="106074"/>
                  </a:cubicBezTo>
                  <a:cubicBezTo>
                    <a:pt x="259994" y="82901"/>
                    <a:pt x="248929" y="60354"/>
                    <a:pt x="232750" y="43731"/>
                  </a:cubicBezTo>
                  <a:cubicBezTo>
                    <a:pt x="218893" y="29508"/>
                    <a:pt x="202113" y="20479"/>
                    <a:pt x="184603" y="11659"/>
                  </a:cubicBezTo>
                  <a:cubicBezTo>
                    <a:pt x="171842" y="5246"/>
                    <a:pt x="160779" y="1"/>
                    <a:pt x="147129"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5"/>
            <p:cNvSpPr/>
            <p:nvPr/>
          </p:nvSpPr>
          <p:spPr>
            <a:xfrm>
              <a:off x="434475" y="237850"/>
              <a:ext cx="6749725" cy="5224025"/>
            </a:xfrm>
            <a:custGeom>
              <a:rect b="b" l="l" r="r" t="t"/>
              <a:pathLst>
                <a:path extrusionOk="0" h="208961" w="269989">
                  <a:moveTo>
                    <a:pt x="259510" y="115109"/>
                  </a:moveTo>
                  <a:lnTo>
                    <a:pt x="259446" y="115668"/>
                  </a:lnTo>
                  <a:lnTo>
                    <a:pt x="259290" y="116816"/>
                  </a:lnTo>
                  <a:cubicBezTo>
                    <a:pt x="259284" y="116862"/>
                    <a:pt x="259277" y="116907"/>
                    <a:pt x="259271" y="116952"/>
                  </a:cubicBezTo>
                  <a:lnTo>
                    <a:pt x="259271" y="116952"/>
                  </a:lnTo>
                  <a:lnTo>
                    <a:pt x="259472" y="115381"/>
                  </a:lnTo>
                  <a:cubicBezTo>
                    <a:pt x="259485" y="115290"/>
                    <a:pt x="259497" y="115199"/>
                    <a:pt x="259510" y="115109"/>
                  </a:cubicBezTo>
                  <a:close/>
                  <a:moveTo>
                    <a:pt x="269989" y="108935"/>
                  </a:moveTo>
                  <a:cubicBezTo>
                    <a:pt x="269901" y="112670"/>
                    <a:pt x="269546" y="116387"/>
                    <a:pt x="268930" y="120057"/>
                  </a:cubicBezTo>
                  <a:lnTo>
                    <a:pt x="268930" y="120057"/>
                  </a:lnTo>
                  <a:cubicBezTo>
                    <a:pt x="269559" y="116382"/>
                    <a:pt x="269913" y="112663"/>
                    <a:pt x="269989" y="108935"/>
                  </a:cubicBezTo>
                  <a:close/>
                  <a:moveTo>
                    <a:pt x="259064" y="118196"/>
                  </a:moveTo>
                  <a:lnTo>
                    <a:pt x="258689" y="120235"/>
                  </a:lnTo>
                  <a:cubicBezTo>
                    <a:pt x="258611" y="120626"/>
                    <a:pt x="258559" y="120992"/>
                    <a:pt x="258455" y="121383"/>
                  </a:cubicBezTo>
                  <a:lnTo>
                    <a:pt x="258194" y="122505"/>
                  </a:lnTo>
                  <a:lnTo>
                    <a:pt x="257646" y="124749"/>
                  </a:lnTo>
                  <a:lnTo>
                    <a:pt x="256993" y="126968"/>
                  </a:lnTo>
                  <a:lnTo>
                    <a:pt x="256654" y="128064"/>
                  </a:lnTo>
                  <a:cubicBezTo>
                    <a:pt x="256550" y="128429"/>
                    <a:pt x="256393" y="128794"/>
                    <a:pt x="256289" y="129160"/>
                  </a:cubicBezTo>
                  <a:lnTo>
                    <a:pt x="255506" y="131326"/>
                  </a:lnTo>
                  <a:cubicBezTo>
                    <a:pt x="253288" y="137093"/>
                    <a:pt x="250443" y="142599"/>
                    <a:pt x="246998" y="147714"/>
                  </a:cubicBezTo>
                  <a:cubicBezTo>
                    <a:pt x="243554" y="152829"/>
                    <a:pt x="239587" y="157552"/>
                    <a:pt x="235177" y="161832"/>
                  </a:cubicBezTo>
                  <a:cubicBezTo>
                    <a:pt x="234890" y="162119"/>
                    <a:pt x="234603" y="162380"/>
                    <a:pt x="234342" y="162615"/>
                  </a:cubicBezTo>
                  <a:lnTo>
                    <a:pt x="233481" y="163397"/>
                  </a:lnTo>
                  <a:cubicBezTo>
                    <a:pt x="232907" y="163919"/>
                    <a:pt x="232359" y="164467"/>
                    <a:pt x="231785" y="164963"/>
                  </a:cubicBezTo>
                  <a:lnTo>
                    <a:pt x="230010" y="166451"/>
                  </a:lnTo>
                  <a:cubicBezTo>
                    <a:pt x="229723" y="166685"/>
                    <a:pt x="229436" y="166946"/>
                    <a:pt x="229149" y="167181"/>
                  </a:cubicBezTo>
                  <a:lnTo>
                    <a:pt x="228235" y="167912"/>
                  </a:lnTo>
                  <a:lnTo>
                    <a:pt x="226435" y="169347"/>
                  </a:lnTo>
                  <a:lnTo>
                    <a:pt x="224582" y="170704"/>
                  </a:lnTo>
                  <a:cubicBezTo>
                    <a:pt x="223356" y="171644"/>
                    <a:pt x="222051" y="172479"/>
                    <a:pt x="220798" y="173340"/>
                  </a:cubicBezTo>
                  <a:cubicBezTo>
                    <a:pt x="220172" y="173784"/>
                    <a:pt x="219519" y="174201"/>
                    <a:pt x="218867" y="174593"/>
                  </a:cubicBezTo>
                  <a:cubicBezTo>
                    <a:pt x="218215" y="175010"/>
                    <a:pt x="217562" y="175428"/>
                    <a:pt x="216910" y="175819"/>
                  </a:cubicBezTo>
                  <a:lnTo>
                    <a:pt x="214927" y="176993"/>
                  </a:lnTo>
                  <a:lnTo>
                    <a:pt x="213935" y="177567"/>
                  </a:lnTo>
                  <a:lnTo>
                    <a:pt x="212943" y="178142"/>
                  </a:lnTo>
                  <a:lnTo>
                    <a:pt x="210908" y="179238"/>
                  </a:lnTo>
                  <a:cubicBezTo>
                    <a:pt x="210229" y="179603"/>
                    <a:pt x="209551" y="179968"/>
                    <a:pt x="208872" y="180308"/>
                  </a:cubicBezTo>
                  <a:cubicBezTo>
                    <a:pt x="208194" y="180647"/>
                    <a:pt x="207515" y="181012"/>
                    <a:pt x="206811" y="181325"/>
                  </a:cubicBezTo>
                  <a:lnTo>
                    <a:pt x="204723" y="182317"/>
                  </a:lnTo>
                  <a:cubicBezTo>
                    <a:pt x="199165" y="184900"/>
                    <a:pt x="193450" y="187119"/>
                    <a:pt x="187604" y="188997"/>
                  </a:cubicBezTo>
                  <a:cubicBezTo>
                    <a:pt x="181811" y="190876"/>
                    <a:pt x="175887" y="192416"/>
                    <a:pt x="169911" y="193643"/>
                  </a:cubicBezTo>
                  <a:cubicBezTo>
                    <a:pt x="175992" y="192364"/>
                    <a:pt x="182020" y="190772"/>
                    <a:pt x="187917" y="188815"/>
                  </a:cubicBezTo>
                  <a:cubicBezTo>
                    <a:pt x="188648" y="188580"/>
                    <a:pt x="189405" y="188345"/>
                    <a:pt x="190136" y="188084"/>
                  </a:cubicBezTo>
                  <a:lnTo>
                    <a:pt x="192328" y="187301"/>
                  </a:lnTo>
                  <a:lnTo>
                    <a:pt x="193424" y="186910"/>
                  </a:lnTo>
                  <a:lnTo>
                    <a:pt x="194520" y="186492"/>
                  </a:lnTo>
                  <a:lnTo>
                    <a:pt x="196686" y="185657"/>
                  </a:lnTo>
                  <a:cubicBezTo>
                    <a:pt x="197416" y="185370"/>
                    <a:pt x="198121" y="185083"/>
                    <a:pt x="198825" y="184770"/>
                  </a:cubicBezTo>
                  <a:cubicBezTo>
                    <a:pt x="199556" y="184483"/>
                    <a:pt x="200287" y="184196"/>
                    <a:pt x="200991" y="183883"/>
                  </a:cubicBezTo>
                  <a:cubicBezTo>
                    <a:pt x="202401" y="183256"/>
                    <a:pt x="203836" y="182630"/>
                    <a:pt x="205219" y="181952"/>
                  </a:cubicBezTo>
                  <a:cubicBezTo>
                    <a:pt x="210803" y="179316"/>
                    <a:pt x="216205" y="176263"/>
                    <a:pt x="221320" y="172818"/>
                  </a:cubicBezTo>
                  <a:cubicBezTo>
                    <a:pt x="226435" y="169373"/>
                    <a:pt x="231210" y="165485"/>
                    <a:pt x="235595" y="161205"/>
                  </a:cubicBezTo>
                  <a:cubicBezTo>
                    <a:pt x="239979" y="156900"/>
                    <a:pt x="243893" y="152176"/>
                    <a:pt x="247286" y="147061"/>
                  </a:cubicBezTo>
                  <a:lnTo>
                    <a:pt x="248512" y="145130"/>
                  </a:lnTo>
                  <a:cubicBezTo>
                    <a:pt x="248930" y="144504"/>
                    <a:pt x="249295" y="143825"/>
                    <a:pt x="249686" y="143173"/>
                  </a:cubicBezTo>
                  <a:lnTo>
                    <a:pt x="250287" y="142208"/>
                  </a:lnTo>
                  <a:cubicBezTo>
                    <a:pt x="250469" y="141868"/>
                    <a:pt x="250678" y="141529"/>
                    <a:pt x="250835" y="141216"/>
                  </a:cubicBezTo>
                  <a:lnTo>
                    <a:pt x="251904" y="139180"/>
                  </a:lnTo>
                  <a:cubicBezTo>
                    <a:pt x="252270" y="138502"/>
                    <a:pt x="252583" y="137823"/>
                    <a:pt x="252922" y="137119"/>
                  </a:cubicBezTo>
                  <a:lnTo>
                    <a:pt x="253888" y="135057"/>
                  </a:lnTo>
                  <a:lnTo>
                    <a:pt x="254775" y="132943"/>
                  </a:lnTo>
                  <a:cubicBezTo>
                    <a:pt x="255062" y="132239"/>
                    <a:pt x="255375" y="131534"/>
                    <a:pt x="255610" y="130830"/>
                  </a:cubicBezTo>
                  <a:lnTo>
                    <a:pt x="256393" y="128664"/>
                  </a:lnTo>
                  <a:cubicBezTo>
                    <a:pt x="256523" y="128298"/>
                    <a:pt x="256628" y="127933"/>
                    <a:pt x="256732" y="127568"/>
                  </a:cubicBezTo>
                  <a:lnTo>
                    <a:pt x="257071" y="126472"/>
                  </a:lnTo>
                  <a:lnTo>
                    <a:pt x="257385" y="125376"/>
                  </a:lnTo>
                  <a:cubicBezTo>
                    <a:pt x="257515" y="125010"/>
                    <a:pt x="257619" y="124645"/>
                    <a:pt x="257698" y="124280"/>
                  </a:cubicBezTo>
                  <a:lnTo>
                    <a:pt x="258246" y="122088"/>
                  </a:lnTo>
                  <a:cubicBezTo>
                    <a:pt x="258324" y="121696"/>
                    <a:pt x="258428" y="121331"/>
                    <a:pt x="258507" y="120965"/>
                  </a:cubicBezTo>
                  <a:lnTo>
                    <a:pt x="258715" y="119843"/>
                  </a:lnTo>
                  <a:lnTo>
                    <a:pt x="259064" y="118196"/>
                  </a:lnTo>
                  <a:close/>
                  <a:moveTo>
                    <a:pt x="156264" y="0"/>
                  </a:moveTo>
                  <a:cubicBezTo>
                    <a:pt x="155080" y="0"/>
                    <a:pt x="153896" y="39"/>
                    <a:pt x="152714" y="115"/>
                  </a:cubicBezTo>
                  <a:lnTo>
                    <a:pt x="151435" y="220"/>
                  </a:lnTo>
                  <a:cubicBezTo>
                    <a:pt x="151018" y="272"/>
                    <a:pt x="150600" y="350"/>
                    <a:pt x="150209" y="402"/>
                  </a:cubicBezTo>
                  <a:cubicBezTo>
                    <a:pt x="149400" y="507"/>
                    <a:pt x="148643" y="637"/>
                    <a:pt x="147938" y="768"/>
                  </a:cubicBezTo>
                  <a:cubicBezTo>
                    <a:pt x="146503" y="1107"/>
                    <a:pt x="145251" y="1420"/>
                    <a:pt x="144233" y="1733"/>
                  </a:cubicBezTo>
                  <a:cubicBezTo>
                    <a:pt x="142197" y="2464"/>
                    <a:pt x="141049" y="3090"/>
                    <a:pt x="141127" y="3534"/>
                  </a:cubicBezTo>
                  <a:cubicBezTo>
                    <a:pt x="141154" y="3743"/>
                    <a:pt x="141519" y="3899"/>
                    <a:pt x="142197" y="4030"/>
                  </a:cubicBezTo>
                  <a:cubicBezTo>
                    <a:pt x="142641" y="4082"/>
                    <a:pt x="143059" y="4134"/>
                    <a:pt x="143502" y="4160"/>
                  </a:cubicBezTo>
                  <a:cubicBezTo>
                    <a:pt x="143763" y="4186"/>
                    <a:pt x="144050" y="4186"/>
                    <a:pt x="144363" y="4186"/>
                  </a:cubicBezTo>
                  <a:cubicBezTo>
                    <a:pt x="144676" y="4186"/>
                    <a:pt x="144990" y="4212"/>
                    <a:pt x="145355" y="4239"/>
                  </a:cubicBezTo>
                  <a:cubicBezTo>
                    <a:pt x="146086" y="4291"/>
                    <a:pt x="146895" y="4317"/>
                    <a:pt x="147808" y="4343"/>
                  </a:cubicBezTo>
                  <a:cubicBezTo>
                    <a:pt x="148278" y="4343"/>
                    <a:pt x="148747" y="4395"/>
                    <a:pt x="149269" y="4421"/>
                  </a:cubicBezTo>
                  <a:lnTo>
                    <a:pt x="150887" y="4526"/>
                  </a:lnTo>
                  <a:cubicBezTo>
                    <a:pt x="151435" y="4552"/>
                    <a:pt x="152036" y="4630"/>
                    <a:pt x="152636" y="4708"/>
                  </a:cubicBezTo>
                  <a:lnTo>
                    <a:pt x="154593" y="4891"/>
                  </a:lnTo>
                  <a:cubicBezTo>
                    <a:pt x="155950" y="5126"/>
                    <a:pt x="157385" y="5282"/>
                    <a:pt x="158951" y="5648"/>
                  </a:cubicBezTo>
                  <a:lnTo>
                    <a:pt x="160204" y="5804"/>
                  </a:lnTo>
                  <a:cubicBezTo>
                    <a:pt x="160621" y="5883"/>
                    <a:pt x="161065" y="5987"/>
                    <a:pt x="161534" y="6065"/>
                  </a:cubicBezTo>
                  <a:lnTo>
                    <a:pt x="162996" y="6378"/>
                  </a:lnTo>
                  <a:cubicBezTo>
                    <a:pt x="163492" y="6457"/>
                    <a:pt x="163987" y="6613"/>
                    <a:pt x="164483" y="6744"/>
                  </a:cubicBezTo>
                  <a:lnTo>
                    <a:pt x="166023" y="7109"/>
                  </a:lnTo>
                  <a:lnTo>
                    <a:pt x="167536" y="7579"/>
                  </a:lnTo>
                  <a:cubicBezTo>
                    <a:pt x="168032" y="7735"/>
                    <a:pt x="168528" y="7866"/>
                    <a:pt x="169024" y="8049"/>
                  </a:cubicBezTo>
                  <a:lnTo>
                    <a:pt x="170459" y="8544"/>
                  </a:lnTo>
                  <a:cubicBezTo>
                    <a:pt x="170929" y="8701"/>
                    <a:pt x="171399" y="8858"/>
                    <a:pt x="171842" y="9014"/>
                  </a:cubicBezTo>
                  <a:lnTo>
                    <a:pt x="173095" y="9510"/>
                  </a:lnTo>
                  <a:cubicBezTo>
                    <a:pt x="173904" y="9823"/>
                    <a:pt x="174608" y="10110"/>
                    <a:pt x="175209" y="10371"/>
                  </a:cubicBezTo>
                  <a:lnTo>
                    <a:pt x="177140" y="11180"/>
                  </a:lnTo>
                  <a:cubicBezTo>
                    <a:pt x="178907" y="12522"/>
                    <a:pt x="177990" y="12675"/>
                    <a:pt x="176689" y="12675"/>
                  </a:cubicBezTo>
                  <a:cubicBezTo>
                    <a:pt x="176472" y="12675"/>
                    <a:pt x="176245" y="12671"/>
                    <a:pt x="176018" y="12668"/>
                  </a:cubicBezTo>
                  <a:lnTo>
                    <a:pt x="176018" y="12668"/>
                  </a:lnTo>
                  <a:cubicBezTo>
                    <a:pt x="180637" y="14703"/>
                    <a:pt x="185203" y="17052"/>
                    <a:pt x="189796" y="19426"/>
                  </a:cubicBezTo>
                  <a:cubicBezTo>
                    <a:pt x="194389" y="21801"/>
                    <a:pt x="198956" y="24202"/>
                    <a:pt x="203444" y="26733"/>
                  </a:cubicBezTo>
                  <a:cubicBezTo>
                    <a:pt x="212369" y="31796"/>
                    <a:pt x="220929" y="37433"/>
                    <a:pt x="228523" y="44139"/>
                  </a:cubicBezTo>
                  <a:cubicBezTo>
                    <a:pt x="228992" y="44557"/>
                    <a:pt x="229488" y="44948"/>
                    <a:pt x="229958" y="45392"/>
                  </a:cubicBezTo>
                  <a:lnTo>
                    <a:pt x="231341" y="46697"/>
                  </a:lnTo>
                  <a:cubicBezTo>
                    <a:pt x="232254" y="47558"/>
                    <a:pt x="233115" y="48471"/>
                    <a:pt x="234029" y="49332"/>
                  </a:cubicBezTo>
                  <a:cubicBezTo>
                    <a:pt x="234968" y="50219"/>
                    <a:pt x="235777" y="51185"/>
                    <a:pt x="236638" y="52098"/>
                  </a:cubicBezTo>
                  <a:cubicBezTo>
                    <a:pt x="237082" y="52568"/>
                    <a:pt x="237500" y="53012"/>
                    <a:pt x="237917" y="53481"/>
                  </a:cubicBezTo>
                  <a:lnTo>
                    <a:pt x="239144" y="54943"/>
                  </a:lnTo>
                  <a:cubicBezTo>
                    <a:pt x="242406" y="58779"/>
                    <a:pt x="245354" y="62850"/>
                    <a:pt x="247990" y="67156"/>
                  </a:cubicBezTo>
                  <a:cubicBezTo>
                    <a:pt x="251359" y="72698"/>
                    <a:pt x="254130" y="78588"/>
                    <a:pt x="256163" y="84693"/>
                  </a:cubicBezTo>
                  <a:lnTo>
                    <a:pt x="256163" y="84693"/>
                  </a:lnTo>
                  <a:cubicBezTo>
                    <a:pt x="254097" y="78580"/>
                    <a:pt x="251284" y="72681"/>
                    <a:pt x="247886" y="67130"/>
                  </a:cubicBezTo>
                  <a:cubicBezTo>
                    <a:pt x="245198" y="62824"/>
                    <a:pt x="242197" y="58727"/>
                    <a:pt x="238883" y="54891"/>
                  </a:cubicBezTo>
                  <a:lnTo>
                    <a:pt x="237656" y="53429"/>
                  </a:lnTo>
                  <a:lnTo>
                    <a:pt x="236351" y="52046"/>
                  </a:lnTo>
                  <a:lnTo>
                    <a:pt x="235047" y="50637"/>
                  </a:lnTo>
                  <a:cubicBezTo>
                    <a:pt x="234603" y="50167"/>
                    <a:pt x="234133" y="49750"/>
                    <a:pt x="233690" y="49280"/>
                  </a:cubicBezTo>
                  <a:lnTo>
                    <a:pt x="232333" y="47949"/>
                  </a:lnTo>
                  <a:cubicBezTo>
                    <a:pt x="231889" y="47506"/>
                    <a:pt x="231419" y="47062"/>
                    <a:pt x="230949" y="46644"/>
                  </a:cubicBezTo>
                  <a:lnTo>
                    <a:pt x="229540" y="45340"/>
                  </a:lnTo>
                  <a:lnTo>
                    <a:pt x="228105" y="44087"/>
                  </a:lnTo>
                  <a:cubicBezTo>
                    <a:pt x="224217" y="40721"/>
                    <a:pt x="220120" y="37641"/>
                    <a:pt x="215840" y="34797"/>
                  </a:cubicBezTo>
                  <a:cubicBezTo>
                    <a:pt x="211586" y="31900"/>
                    <a:pt x="207124" y="29264"/>
                    <a:pt x="202583" y="26733"/>
                  </a:cubicBezTo>
                  <a:cubicBezTo>
                    <a:pt x="198016" y="24202"/>
                    <a:pt x="193397" y="21775"/>
                    <a:pt x="188700" y="19400"/>
                  </a:cubicBezTo>
                  <a:cubicBezTo>
                    <a:pt x="184003" y="17026"/>
                    <a:pt x="179332" y="14677"/>
                    <a:pt x="174608" y="12668"/>
                  </a:cubicBezTo>
                  <a:cubicBezTo>
                    <a:pt x="173826" y="12720"/>
                    <a:pt x="173486" y="12928"/>
                    <a:pt x="174321" y="13607"/>
                  </a:cubicBezTo>
                  <a:cubicBezTo>
                    <a:pt x="175026" y="14129"/>
                    <a:pt x="175783" y="14599"/>
                    <a:pt x="176540" y="15016"/>
                  </a:cubicBezTo>
                  <a:cubicBezTo>
                    <a:pt x="177088" y="15355"/>
                    <a:pt x="177740" y="15695"/>
                    <a:pt x="178497" y="16112"/>
                  </a:cubicBezTo>
                  <a:cubicBezTo>
                    <a:pt x="179280" y="16556"/>
                    <a:pt x="180167" y="17026"/>
                    <a:pt x="181132" y="17547"/>
                  </a:cubicBezTo>
                  <a:cubicBezTo>
                    <a:pt x="181811" y="17939"/>
                    <a:pt x="182620" y="18383"/>
                    <a:pt x="183533" y="18878"/>
                  </a:cubicBezTo>
                  <a:cubicBezTo>
                    <a:pt x="184421" y="19374"/>
                    <a:pt x="185438" y="19922"/>
                    <a:pt x="186534" y="20522"/>
                  </a:cubicBezTo>
                  <a:lnTo>
                    <a:pt x="194102" y="24515"/>
                  </a:lnTo>
                  <a:cubicBezTo>
                    <a:pt x="199713" y="27490"/>
                    <a:pt x="206289" y="31039"/>
                    <a:pt x="212839" y="35240"/>
                  </a:cubicBezTo>
                  <a:cubicBezTo>
                    <a:pt x="216127" y="37328"/>
                    <a:pt x="219389" y="39572"/>
                    <a:pt x="222521" y="41999"/>
                  </a:cubicBezTo>
                  <a:cubicBezTo>
                    <a:pt x="225600" y="44374"/>
                    <a:pt x="228575" y="46931"/>
                    <a:pt x="231393" y="49619"/>
                  </a:cubicBezTo>
                  <a:lnTo>
                    <a:pt x="233429" y="51603"/>
                  </a:lnTo>
                  <a:lnTo>
                    <a:pt x="235334" y="53638"/>
                  </a:lnTo>
                  <a:lnTo>
                    <a:pt x="236273" y="54656"/>
                  </a:lnTo>
                  <a:lnTo>
                    <a:pt x="237160" y="55700"/>
                  </a:lnTo>
                  <a:lnTo>
                    <a:pt x="238909" y="57735"/>
                  </a:lnTo>
                  <a:lnTo>
                    <a:pt x="240527" y="59797"/>
                  </a:lnTo>
                  <a:cubicBezTo>
                    <a:pt x="241049" y="60475"/>
                    <a:pt x="241570" y="61128"/>
                    <a:pt x="242040" y="61806"/>
                  </a:cubicBezTo>
                  <a:cubicBezTo>
                    <a:pt x="243006" y="63163"/>
                    <a:pt x="243945" y="64442"/>
                    <a:pt x="244754" y="65747"/>
                  </a:cubicBezTo>
                  <a:lnTo>
                    <a:pt x="245589" y="67077"/>
                  </a:lnTo>
                  <a:cubicBezTo>
                    <a:pt x="245850" y="67521"/>
                    <a:pt x="246163" y="67965"/>
                    <a:pt x="246398" y="68434"/>
                  </a:cubicBezTo>
                  <a:lnTo>
                    <a:pt x="247964" y="71148"/>
                  </a:lnTo>
                  <a:cubicBezTo>
                    <a:pt x="248225" y="71618"/>
                    <a:pt x="248460" y="72088"/>
                    <a:pt x="248695" y="72558"/>
                  </a:cubicBezTo>
                  <a:lnTo>
                    <a:pt x="249399" y="73941"/>
                  </a:lnTo>
                  <a:cubicBezTo>
                    <a:pt x="249634" y="74410"/>
                    <a:pt x="249895" y="74854"/>
                    <a:pt x="250130" y="75350"/>
                  </a:cubicBezTo>
                  <a:lnTo>
                    <a:pt x="250782" y="76785"/>
                  </a:lnTo>
                  <a:lnTo>
                    <a:pt x="251435" y="78220"/>
                  </a:lnTo>
                  <a:lnTo>
                    <a:pt x="251748" y="78925"/>
                  </a:lnTo>
                  <a:lnTo>
                    <a:pt x="252035" y="79656"/>
                  </a:lnTo>
                  <a:lnTo>
                    <a:pt x="253209" y="82604"/>
                  </a:lnTo>
                  <a:cubicBezTo>
                    <a:pt x="253862" y="84588"/>
                    <a:pt x="254592" y="86545"/>
                    <a:pt x="255114" y="88580"/>
                  </a:cubicBezTo>
                  <a:lnTo>
                    <a:pt x="255532" y="90094"/>
                  </a:lnTo>
                  <a:cubicBezTo>
                    <a:pt x="255610" y="90355"/>
                    <a:pt x="255688" y="90616"/>
                    <a:pt x="255741" y="90877"/>
                  </a:cubicBezTo>
                  <a:lnTo>
                    <a:pt x="255897" y="91634"/>
                  </a:lnTo>
                  <a:lnTo>
                    <a:pt x="256236" y="93173"/>
                  </a:lnTo>
                  <a:lnTo>
                    <a:pt x="256393" y="93930"/>
                  </a:lnTo>
                  <a:cubicBezTo>
                    <a:pt x="256471" y="94191"/>
                    <a:pt x="256523" y="94452"/>
                    <a:pt x="256550" y="94713"/>
                  </a:cubicBezTo>
                  <a:lnTo>
                    <a:pt x="257045" y="97792"/>
                  </a:lnTo>
                  <a:cubicBezTo>
                    <a:pt x="257150" y="98314"/>
                    <a:pt x="257202" y="98836"/>
                    <a:pt x="257254" y="99358"/>
                  </a:cubicBezTo>
                  <a:lnTo>
                    <a:pt x="257411" y="100924"/>
                  </a:lnTo>
                  <a:cubicBezTo>
                    <a:pt x="257463" y="101446"/>
                    <a:pt x="257541" y="101942"/>
                    <a:pt x="257567" y="102463"/>
                  </a:cubicBezTo>
                  <a:lnTo>
                    <a:pt x="257619" y="104029"/>
                  </a:lnTo>
                  <a:cubicBezTo>
                    <a:pt x="257672" y="105073"/>
                    <a:pt x="257750" y="106117"/>
                    <a:pt x="257698" y="107161"/>
                  </a:cubicBezTo>
                  <a:lnTo>
                    <a:pt x="257646" y="110292"/>
                  </a:lnTo>
                  <a:lnTo>
                    <a:pt x="257385" y="113424"/>
                  </a:lnTo>
                  <a:cubicBezTo>
                    <a:pt x="256445" y="121853"/>
                    <a:pt x="253992" y="130047"/>
                    <a:pt x="250156" y="137615"/>
                  </a:cubicBezTo>
                  <a:cubicBezTo>
                    <a:pt x="246242" y="145287"/>
                    <a:pt x="241179" y="152333"/>
                    <a:pt x="235151" y="158491"/>
                  </a:cubicBezTo>
                  <a:cubicBezTo>
                    <a:pt x="232124" y="161597"/>
                    <a:pt x="228862" y="164493"/>
                    <a:pt x="225443" y="167129"/>
                  </a:cubicBezTo>
                  <a:cubicBezTo>
                    <a:pt x="221972" y="169817"/>
                    <a:pt x="218371" y="172270"/>
                    <a:pt x="214640" y="174514"/>
                  </a:cubicBezTo>
                  <a:cubicBezTo>
                    <a:pt x="210882" y="176758"/>
                    <a:pt x="207020" y="178820"/>
                    <a:pt x="203053" y="180673"/>
                  </a:cubicBezTo>
                  <a:cubicBezTo>
                    <a:pt x="199060" y="182526"/>
                    <a:pt x="194989" y="184196"/>
                    <a:pt x="190866" y="185683"/>
                  </a:cubicBezTo>
                  <a:cubicBezTo>
                    <a:pt x="186743" y="187171"/>
                    <a:pt x="182542" y="188476"/>
                    <a:pt x="178314" y="189624"/>
                  </a:cubicBezTo>
                  <a:cubicBezTo>
                    <a:pt x="177270" y="189937"/>
                    <a:pt x="176200" y="190172"/>
                    <a:pt x="175156" y="190433"/>
                  </a:cubicBezTo>
                  <a:lnTo>
                    <a:pt x="173565" y="190850"/>
                  </a:lnTo>
                  <a:cubicBezTo>
                    <a:pt x="173017" y="190981"/>
                    <a:pt x="172495" y="191111"/>
                    <a:pt x="171973" y="191216"/>
                  </a:cubicBezTo>
                  <a:cubicBezTo>
                    <a:pt x="169833" y="191685"/>
                    <a:pt x="167719" y="192155"/>
                    <a:pt x="165579" y="192546"/>
                  </a:cubicBezTo>
                  <a:cubicBezTo>
                    <a:pt x="161326" y="193408"/>
                    <a:pt x="157020" y="194008"/>
                    <a:pt x="152766" y="194504"/>
                  </a:cubicBezTo>
                  <a:cubicBezTo>
                    <a:pt x="150626" y="194712"/>
                    <a:pt x="148486" y="194973"/>
                    <a:pt x="146347" y="195104"/>
                  </a:cubicBezTo>
                  <a:cubicBezTo>
                    <a:pt x="145277" y="195156"/>
                    <a:pt x="144233" y="195260"/>
                    <a:pt x="143163" y="195313"/>
                  </a:cubicBezTo>
                  <a:lnTo>
                    <a:pt x="139953" y="195469"/>
                  </a:lnTo>
                  <a:cubicBezTo>
                    <a:pt x="137482" y="195565"/>
                    <a:pt x="135011" y="195613"/>
                    <a:pt x="132543" y="195613"/>
                  </a:cubicBezTo>
                  <a:cubicBezTo>
                    <a:pt x="110245" y="195613"/>
                    <a:pt x="88100" y="191696"/>
                    <a:pt x="67120" y="184013"/>
                  </a:cubicBezTo>
                  <a:cubicBezTo>
                    <a:pt x="55533" y="179733"/>
                    <a:pt x="44416" y="174279"/>
                    <a:pt x="33952" y="167703"/>
                  </a:cubicBezTo>
                  <a:lnTo>
                    <a:pt x="31994" y="166477"/>
                  </a:lnTo>
                  <a:cubicBezTo>
                    <a:pt x="31368" y="166059"/>
                    <a:pt x="30716" y="165642"/>
                    <a:pt x="30116" y="165224"/>
                  </a:cubicBezTo>
                  <a:cubicBezTo>
                    <a:pt x="29489" y="164780"/>
                    <a:pt x="28863" y="164363"/>
                    <a:pt x="28289" y="163945"/>
                  </a:cubicBezTo>
                  <a:lnTo>
                    <a:pt x="27375" y="163293"/>
                  </a:lnTo>
                  <a:lnTo>
                    <a:pt x="26514" y="162641"/>
                  </a:lnTo>
                  <a:cubicBezTo>
                    <a:pt x="24244" y="160944"/>
                    <a:pt x="22130" y="159065"/>
                    <a:pt x="20173" y="157030"/>
                  </a:cubicBezTo>
                  <a:cubicBezTo>
                    <a:pt x="18399" y="155177"/>
                    <a:pt x="16859" y="153090"/>
                    <a:pt x="15632" y="150819"/>
                  </a:cubicBezTo>
                  <a:cubicBezTo>
                    <a:pt x="15476" y="150558"/>
                    <a:pt x="15371" y="150271"/>
                    <a:pt x="15241" y="150010"/>
                  </a:cubicBezTo>
                  <a:lnTo>
                    <a:pt x="15032" y="149593"/>
                  </a:lnTo>
                  <a:cubicBezTo>
                    <a:pt x="14980" y="149462"/>
                    <a:pt x="14902" y="149332"/>
                    <a:pt x="14876" y="149201"/>
                  </a:cubicBezTo>
                  <a:lnTo>
                    <a:pt x="14536" y="148366"/>
                  </a:lnTo>
                  <a:cubicBezTo>
                    <a:pt x="14484" y="148210"/>
                    <a:pt x="14432" y="148079"/>
                    <a:pt x="14380" y="147949"/>
                  </a:cubicBezTo>
                  <a:lnTo>
                    <a:pt x="14249" y="147531"/>
                  </a:lnTo>
                  <a:cubicBezTo>
                    <a:pt x="13884" y="146409"/>
                    <a:pt x="13649" y="145287"/>
                    <a:pt x="13545" y="144139"/>
                  </a:cubicBezTo>
                  <a:cubicBezTo>
                    <a:pt x="13205" y="140798"/>
                    <a:pt x="13701" y="137406"/>
                    <a:pt x="14980" y="134300"/>
                  </a:cubicBezTo>
                  <a:cubicBezTo>
                    <a:pt x="16337" y="130934"/>
                    <a:pt x="18320" y="127855"/>
                    <a:pt x="20825" y="125245"/>
                  </a:cubicBezTo>
                  <a:cubicBezTo>
                    <a:pt x="21452" y="124593"/>
                    <a:pt x="22104" y="123940"/>
                    <a:pt x="22809" y="123366"/>
                  </a:cubicBezTo>
                  <a:cubicBezTo>
                    <a:pt x="23487" y="122766"/>
                    <a:pt x="24218" y="122192"/>
                    <a:pt x="24975" y="121670"/>
                  </a:cubicBezTo>
                  <a:lnTo>
                    <a:pt x="26123" y="120861"/>
                  </a:lnTo>
                  <a:cubicBezTo>
                    <a:pt x="26514" y="120600"/>
                    <a:pt x="26932" y="120365"/>
                    <a:pt x="27349" y="120130"/>
                  </a:cubicBezTo>
                  <a:cubicBezTo>
                    <a:pt x="27532" y="120000"/>
                    <a:pt x="27741" y="119869"/>
                    <a:pt x="27950" y="119765"/>
                  </a:cubicBezTo>
                  <a:lnTo>
                    <a:pt x="28576" y="119426"/>
                  </a:lnTo>
                  <a:cubicBezTo>
                    <a:pt x="29020" y="119217"/>
                    <a:pt x="29411" y="118956"/>
                    <a:pt x="29855" y="118747"/>
                  </a:cubicBezTo>
                  <a:cubicBezTo>
                    <a:pt x="31603" y="117886"/>
                    <a:pt x="33430" y="117129"/>
                    <a:pt x="35283" y="116503"/>
                  </a:cubicBezTo>
                  <a:cubicBezTo>
                    <a:pt x="37188" y="115877"/>
                    <a:pt x="39119" y="115355"/>
                    <a:pt x="41076" y="114911"/>
                  </a:cubicBezTo>
                  <a:cubicBezTo>
                    <a:pt x="43059" y="114494"/>
                    <a:pt x="45095" y="114154"/>
                    <a:pt x="47130" y="113920"/>
                  </a:cubicBezTo>
                  <a:cubicBezTo>
                    <a:pt x="49192" y="113685"/>
                    <a:pt x="51279" y="113528"/>
                    <a:pt x="53367" y="113424"/>
                  </a:cubicBezTo>
                  <a:cubicBezTo>
                    <a:pt x="54911" y="113366"/>
                    <a:pt x="56477" y="113344"/>
                    <a:pt x="58063" y="113344"/>
                  </a:cubicBezTo>
                  <a:cubicBezTo>
                    <a:pt x="60793" y="113344"/>
                    <a:pt x="63586" y="113410"/>
                    <a:pt x="66441" y="113476"/>
                  </a:cubicBezTo>
                  <a:cubicBezTo>
                    <a:pt x="68784" y="113530"/>
                    <a:pt x="71162" y="113577"/>
                    <a:pt x="73578" y="113577"/>
                  </a:cubicBezTo>
                  <a:cubicBezTo>
                    <a:pt x="75819" y="113577"/>
                    <a:pt x="78092" y="113537"/>
                    <a:pt x="80402" y="113424"/>
                  </a:cubicBezTo>
                  <a:cubicBezTo>
                    <a:pt x="85361" y="113215"/>
                    <a:pt x="90267" y="112432"/>
                    <a:pt x="95068" y="111101"/>
                  </a:cubicBezTo>
                  <a:cubicBezTo>
                    <a:pt x="95355" y="110997"/>
                    <a:pt x="95668" y="110919"/>
                    <a:pt x="95982" y="110840"/>
                  </a:cubicBezTo>
                  <a:lnTo>
                    <a:pt x="96895" y="110501"/>
                  </a:lnTo>
                  <a:lnTo>
                    <a:pt x="98722" y="109875"/>
                  </a:lnTo>
                  <a:cubicBezTo>
                    <a:pt x="99322" y="109640"/>
                    <a:pt x="99922" y="109379"/>
                    <a:pt x="100496" y="109118"/>
                  </a:cubicBezTo>
                  <a:lnTo>
                    <a:pt x="101410" y="108753"/>
                  </a:lnTo>
                  <a:lnTo>
                    <a:pt x="101853" y="108544"/>
                  </a:lnTo>
                  <a:cubicBezTo>
                    <a:pt x="102010" y="108492"/>
                    <a:pt x="102140" y="108413"/>
                    <a:pt x="102297" y="108335"/>
                  </a:cubicBezTo>
                  <a:cubicBezTo>
                    <a:pt x="103471" y="107761"/>
                    <a:pt x="104619" y="107109"/>
                    <a:pt x="105741" y="106430"/>
                  </a:cubicBezTo>
                  <a:cubicBezTo>
                    <a:pt x="106316" y="106065"/>
                    <a:pt x="106864" y="105725"/>
                    <a:pt x="107412" y="105360"/>
                  </a:cubicBezTo>
                  <a:lnTo>
                    <a:pt x="109003" y="104212"/>
                  </a:lnTo>
                  <a:cubicBezTo>
                    <a:pt x="117171" y="98027"/>
                    <a:pt x="122939" y="89181"/>
                    <a:pt x="125313" y="79212"/>
                  </a:cubicBezTo>
                  <a:cubicBezTo>
                    <a:pt x="125626" y="77986"/>
                    <a:pt x="125809" y="76759"/>
                    <a:pt x="126018" y="75506"/>
                  </a:cubicBezTo>
                  <a:cubicBezTo>
                    <a:pt x="126122" y="74906"/>
                    <a:pt x="126175" y="74280"/>
                    <a:pt x="126227" y="73654"/>
                  </a:cubicBezTo>
                  <a:lnTo>
                    <a:pt x="126383" y="71775"/>
                  </a:lnTo>
                  <a:cubicBezTo>
                    <a:pt x="126409" y="71148"/>
                    <a:pt x="126409" y="70522"/>
                    <a:pt x="126409" y="69896"/>
                  </a:cubicBezTo>
                  <a:cubicBezTo>
                    <a:pt x="126409" y="69269"/>
                    <a:pt x="126435" y="68643"/>
                    <a:pt x="126409" y="68043"/>
                  </a:cubicBezTo>
                  <a:lnTo>
                    <a:pt x="126357" y="67130"/>
                  </a:lnTo>
                  <a:lnTo>
                    <a:pt x="126279" y="66242"/>
                  </a:lnTo>
                  <a:cubicBezTo>
                    <a:pt x="126253" y="65616"/>
                    <a:pt x="126175" y="65042"/>
                    <a:pt x="126122" y="64442"/>
                  </a:cubicBezTo>
                  <a:cubicBezTo>
                    <a:pt x="125548" y="59744"/>
                    <a:pt x="124452" y="55517"/>
                    <a:pt x="123408" y="51603"/>
                  </a:cubicBezTo>
                  <a:cubicBezTo>
                    <a:pt x="122338" y="47662"/>
                    <a:pt x="121321" y="44009"/>
                    <a:pt x="120668" y="40616"/>
                  </a:cubicBezTo>
                  <a:cubicBezTo>
                    <a:pt x="120016" y="37198"/>
                    <a:pt x="119781" y="34066"/>
                    <a:pt x="120094" y="31222"/>
                  </a:cubicBezTo>
                  <a:cubicBezTo>
                    <a:pt x="120120" y="31039"/>
                    <a:pt x="120146" y="30882"/>
                    <a:pt x="120172" y="30700"/>
                  </a:cubicBezTo>
                  <a:lnTo>
                    <a:pt x="120251" y="30178"/>
                  </a:lnTo>
                  <a:cubicBezTo>
                    <a:pt x="120303" y="29813"/>
                    <a:pt x="120381" y="29473"/>
                    <a:pt x="120460" y="29134"/>
                  </a:cubicBezTo>
                  <a:cubicBezTo>
                    <a:pt x="120590" y="28482"/>
                    <a:pt x="120773" y="27829"/>
                    <a:pt x="121008" y="27177"/>
                  </a:cubicBezTo>
                  <a:cubicBezTo>
                    <a:pt x="121451" y="25898"/>
                    <a:pt x="122051" y="24672"/>
                    <a:pt x="122756" y="23497"/>
                  </a:cubicBezTo>
                  <a:cubicBezTo>
                    <a:pt x="123982" y="21514"/>
                    <a:pt x="125470" y="19713"/>
                    <a:pt x="127218" y="18174"/>
                  </a:cubicBezTo>
                  <a:cubicBezTo>
                    <a:pt x="128001" y="17417"/>
                    <a:pt x="128836" y="16765"/>
                    <a:pt x="129645" y="16164"/>
                  </a:cubicBezTo>
                  <a:cubicBezTo>
                    <a:pt x="130454" y="15564"/>
                    <a:pt x="131263" y="15016"/>
                    <a:pt x="132020" y="14520"/>
                  </a:cubicBezTo>
                  <a:cubicBezTo>
                    <a:pt x="134473" y="13033"/>
                    <a:pt x="137030" y="11754"/>
                    <a:pt x="139718" y="10710"/>
                  </a:cubicBezTo>
                  <a:cubicBezTo>
                    <a:pt x="140658" y="10319"/>
                    <a:pt x="141414" y="10032"/>
                    <a:pt x="141989" y="9745"/>
                  </a:cubicBezTo>
                  <a:lnTo>
                    <a:pt x="142197" y="9666"/>
                  </a:lnTo>
                  <a:lnTo>
                    <a:pt x="142406" y="9562"/>
                  </a:lnTo>
                  <a:cubicBezTo>
                    <a:pt x="142537" y="9484"/>
                    <a:pt x="142667" y="9432"/>
                    <a:pt x="142771" y="9379"/>
                  </a:cubicBezTo>
                  <a:cubicBezTo>
                    <a:pt x="142928" y="9275"/>
                    <a:pt x="143111" y="9171"/>
                    <a:pt x="143241" y="9040"/>
                  </a:cubicBezTo>
                  <a:cubicBezTo>
                    <a:pt x="143659" y="8649"/>
                    <a:pt x="143215" y="8388"/>
                    <a:pt x="141963" y="8257"/>
                  </a:cubicBezTo>
                  <a:cubicBezTo>
                    <a:pt x="141591" y="8216"/>
                    <a:pt x="141146" y="8190"/>
                    <a:pt x="140630" y="8190"/>
                  </a:cubicBezTo>
                  <a:cubicBezTo>
                    <a:pt x="139514" y="8190"/>
                    <a:pt x="138066" y="8310"/>
                    <a:pt x="136300" y="8649"/>
                  </a:cubicBezTo>
                  <a:cubicBezTo>
                    <a:pt x="133038" y="9301"/>
                    <a:pt x="129906" y="10475"/>
                    <a:pt x="126983" y="12093"/>
                  </a:cubicBezTo>
                  <a:cubicBezTo>
                    <a:pt x="125078" y="13163"/>
                    <a:pt x="123304" y="14416"/>
                    <a:pt x="121660" y="15851"/>
                  </a:cubicBezTo>
                  <a:cubicBezTo>
                    <a:pt x="120747" y="16660"/>
                    <a:pt x="119911" y="17521"/>
                    <a:pt x="119103" y="18409"/>
                  </a:cubicBezTo>
                  <a:cubicBezTo>
                    <a:pt x="118267" y="19400"/>
                    <a:pt x="117511" y="20418"/>
                    <a:pt x="116832" y="21514"/>
                  </a:cubicBezTo>
                  <a:cubicBezTo>
                    <a:pt x="115319" y="23889"/>
                    <a:pt x="114249" y="26551"/>
                    <a:pt x="113675" y="29291"/>
                  </a:cubicBezTo>
                  <a:cubicBezTo>
                    <a:pt x="113048" y="32370"/>
                    <a:pt x="112892" y="35501"/>
                    <a:pt x="113205" y="38607"/>
                  </a:cubicBezTo>
                  <a:lnTo>
                    <a:pt x="112031" y="38737"/>
                  </a:lnTo>
                  <a:cubicBezTo>
                    <a:pt x="111691" y="35684"/>
                    <a:pt x="111743" y="32605"/>
                    <a:pt x="112187" y="29578"/>
                  </a:cubicBezTo>
                  <a:cubicBezTo>
                    <a:pt x="112396" y="28273"/>
                    <a:pt x="112709" y="26968"/>
                    <a:pt x="113100" y="25689"/>
                  </a:cubicBezTo>
                  <a:cubicBezTo>
                    <a:pt x="113466" y="24567"/>
                    <a:pt x="113883" y="23445"/>
                    <a:pt x="114405" y="22375"/>
                  </a:cubicBezTo>
                  <a:cubicBezTo>
                    <a:pt x="115240" y="20548"/>
                    <a:pt x="116284" y="18852"/>
                    <a:pt x="117458" y="17234"/>
                  </a:cubicBezTo>
                  <a:cubicBezTo>
                    <a:pt x="118372" y="16034"/>
                    <a:pt x="119337" y="14860"/>
                    <a:pt x="120407" y="13764"/>
                  </a:cubicBezTo>
                  <a:cubicBezTo>
                    <a:pt x="122182" y="11885"/>
                    <a:pt x="123539" y="10763"/>
                    <a:pt x="124400" y="9954"/>
                  </a:cubicBezTo>
                  <a:cubicBezTo>
                    <a:pt x="125287" y="9118"/>
                    <a:pt x="125705" y="8675"/>
                    <a:pt x="125757" y="8362"/>
                  </a:cubicBezTo>
                  <a:cubicBezTo>
                    <a:pt x="125835" y="8020"/>
                    <a:pt x="125450" y="7937"/>
                    <a:pt x="124933" y="7937"/>
                  </a:cubicBezTo>
                  <a:cubicBezTo>
                    <a:pt x="124581" y="7937"/>
                    <a:pt x="124169" y="7975"/>
                    <a:pt x="123800" y="7996"/>
                  </a:cubicBezTo>
                  <a:cubicBezTo>
                    <a:pt x="123692" y="8003"/>
                    <a:pt x="123588" y="8006"/>
                    <a:pt x="123490" y="8006"/>
                  </a:cubicBezTo>
                  <a:cubicBezTo>
                    <a:pt x="122760" y="8006"/>
                    <a:pt x="122388" y="7784"/>
                    <a:pt x="123539" y="6587"/>
                  </a:cubicBezTo>
                  <a:lnTo>
                    <a:pt x="123539" y="6587"/>
                  </a:lnTo>
                  <a:cubicBezTo>
                    <a:pt x="120407" y="8649"/>
                    <a:pt x="117563" y="11154"/>
                    <a:pt x="115136" y="14024"/>
                  </a:cubicBezTo>
                  <a:cubicBezTo>
                    <a:pt x="112631" y="16999"/>
                    <a:pt x="110700" y="20444"/>
                    <a:pt x="109447" y="24124"/>
                  </a:cubicBezTo>
                  <a:cubicBezTo>
                    <a:pt x="108247" y="27803"/>
                    <a:pt x="107699" y="31665"/>
                    <a:pt x="107803" y="35528"/>
                  </a:cubicBezTo>
                  <a:cubicBezTo>
                    <a:pt x="107933" y="39103"/>
                    <a:pt x="108377" y="42652"/>
                    <a:pt x="109160" y="46122"/>
                  </a:cubicBezTo>
                  <a:cubicBezTo>
                    <a:pt x="109865" y="49463"/>
                    <a:pt x="110700" y="52646"/>
                    <a:pt x="111404" y="55700"/>
                  </a:cubicBezTo>
                  <a:cubicBezTo>
                    <a:pt x="112161" y="58622"/>
                    <a:pt x="112709" y="61571"/>
                    <a:pt x="113127" y="64546"/>
                  </a:cubicBezTo>
                  <a:cubicBezTo>
                    <a:pt x="113283" y="65903"/>
                    <a:pt x="113388" y="67286"/>
                    <a:pt x="113388" y="68669"/>
                  </a:cubicBezTo>
                  <a:cubicBezTo>
                    <a:pt x="113414" y="68982"/>
                    <a:pt x="113361" y="69322"/>
                    <a:pt x="113361" y="69635"/>
                  </a:cubicBezTo>
                  <a:lnTo>
                    <a:pt x="113309" y="70626"/>
                  </a:lnTo>
                  <a:cubicBezTo>
                    <a:pt x="113283" y="70783"/>
                    <a:pt x="113283" y="70940"/>
                    <a:pt x="113283" y="71122"/>
                  </a:cubicBezTo>
                  <a:lnTo>
                    <a:pt x="113231" y="71592"/>
                  </a:lnTo>
                  <a:lnTo>
                    <a:pt x="113100" y="72584"/>
                  </a:lnTo>
                  <a:cubicBezTo>
                    <a:pt x="112709" y="75193"/>
                    <a:pt x="111978" y="77751"/>
                    <a:pt x="110908" y="80151"/>
                  </a:cubicBezTo>
                  <a:lnTo>
                    <a:pt x="110517" y="81143"/>
                  </a:lnTo>
                  <a:cubicBezTo>
                    <a:pt x="110386" y="81482"/>
                    <a:pt x="110204" y="81822"/>
                    <a:pt x="110021" y="82187"/>
                  </a:cubicBezTo>
                  <a:cubicBezTo>
                    <a:pt x="109865" y="82552"/>
                    <a:pt x="109682" y="82918"/>
                    <a:pt x="109473" y="83309"/>
                  </a:cubicBezTo>
                  <a:lnTo>
                    <a:pt x="108821" y="84483"/>
                  </a:lnTo>
                  <a:lnTo>
                    <a:pt x="108508" y="85084"/>
                  </a:lnTo>
                  <a:lnTo>
                    <a:pt x="108116" y="85658"/>
                  </a:lnTo>
                  <a:lnTo>
                    <a:pt x="107307" y="86858"/>
                  </a:lnTo>
                  <a:lnTo>
                    <a:pt x="106420" y="88032"/>
                  </a:lnTo>
                  <a:lnTo>
                    <a:pt x="105976" y="88633"/>
                  </a:lnTo>
                  <a:lnTo>
                    <a:pt x="105480" y="89181"/>
                  </a:lnTo>
                  <a:cubicBezTo>
                    <a:pt x="104228" y="90642"/>
                    <a:pt x="102845" y="91973"/>
                    <a:pt x="101331" y="93147"/>
                  </a:cubicBezTo>
                  <a:cubicBezTo>
                    <a:pt x="100105" y="94113"/>
                    <a:pt x="98800" y="94974"/>
                    <a:pt x="97417" y="95731"/>
                  </a:cubicBezTo>
                  <a:lnTo>
                    <a:pt x="96164" y="96383"/>
                  </a:lnTo>
                  <a:lnTo>
                    <a:pt x="94833" y="96957"/>
                  </a:lnTo>
                  <a:lnTo>
                    <a:pt x="94181" y="97244"/>
                  </a:lnTo>
                  <a:cubicBezTo>
                    <a:pt x="93946" y="97323"/>
                    <a:pt x="93711" y="97401"/>
                    <a:pt x="93476" y="97479"/>
                  </a:cubicBezTo>
                  <a:lnTo>
                    <a:pt x="92093" y="97975"/>
                  </a:lnTo>
                  <a:cubicBezTo>
                    <a:pt x="90162" y="98575"/>
                    <a:pt x="88179" y="99019"/>
                    <a:pt x="86170" y="99332"/>
                  </a:cubicBezTo>
                  <a:cubicBezTo>
                    <a:pt x="84082" y="99671"/>
                    <a:pt x="81968" y="99906"/>
                    <a:pt x="79854" y="100010"/>
                  </a:cubicBezTo>
                  <a:cubicBezTo>
                    <a:pt x="78758" y="100063"/>
                    <a:pt x="77688" y="100141"/>
                    <a:pt x="76592" y="100141"/>
                  </a:cubicBezTo>
                  <a:lnTo>
                    <a:pt x="74922" y="100193"/>
                  </a:lnTo>
                  <a:lnTo>
                    <a:pt x="73226" y="100193"/>
                  </a:lnTo>
                  <a:cubicBezTo>
                    <a:pt x="68737" y="100193"/>
                    <a:pt x="64066" y="99984"/>
                    <a:pt x="59239" y="99984"/>
                  </a:cubicBezTo>
                  <a:cubicBezTo>
                    <a:pt x="59004" y="99979"/>
                    <a:pt x="58766" y="99977"/>
                    <a:pt x="58526" y="99977"/>
                  </a:cubicBezTo>
                  <a:cubicBezTo>
                    <a:pt x="57565" y="99977"/>
                    <a:pt x="56572" y="100010"/>
                    <a:pt x="55611" y="100010"/>
                  </a:cubicBezTo>
                  <a:cubicBezTo>
                    <a:pt x="55011" y="100010"/>
                    <a:pt x="54359" y="100037"/>
                    <a:pt x="53758" y="100063"/>
                  </a:cubicBezTo>
                  <a:cubicBezTo>
                    <a:pt x="53132" y="100089"/>
                    <a:pt x="52506" y="100115"/>
                    <a:pt x="51906" y="100141"/>
                  </a:cubicBezTo>
                  <a:cubicBezTo>
                    <a:pt x="49400" y="100271"/>
                    <a:pt x="46921" y="100506"/>
                    <a:pt x="44416" y="100846"/>
                  </a:cubicBezTo>
                  <a:cubicBezTo>
                    <a:pt x="41885" y="101159"/>
                    <a:pt x="39380" y="101628"/>
                    <a:pt x="36927" y="102229"/>
                  </a:cubicBezTo>
                  <a:cubicBezTo>
                    <a:pt x="35674" y="102490"/>
                    <a:pt x="34421" y="102803"/>
                    <a:pt x="33195" y="103194"/>
                  </a:cubicBezTo>
                  <a:cubicBezTo>
                    <a:pt x="31968" y="103586"/>
                    <a:pt x="30742" y="104003"/>
                    <a:pt x="29515" y="104447"/>
                  </a:cubicBezTo>
                  <a:cubicBezTo>
                    <a:pt x="28289" y="104864"/>
                    <a:pt x="27062" y="105386"/>
                    <a:pt x="25862" y="105908"/>
                  </a:cubicBezTo>
                  <a:cubicBezTo>
                    <a:pt x="24688" y="106482"/>
                    <a:pt x="23487" y="107030"/>
                    <a:pt x="22313" y="107683"/>
                  </a:cubicBezTo>
                  <a:cubicBezTo>
                    <a:pt x="21739" y="107996"/>
                    <a:pt x="21165" y="108309"/>
                    <a:pt x="20591" y="108648"/>
                  </a:cubicBezTo>
                  <a:cubicBezTo>
                    <a:pt x="20016" y="109014"/>
                    <a:pt x="19442" y="109353"/>
                    <a:pt x="18894" y="109718"/>
                  </a:cubicBezTo>
                  <a:lnTo>
                    <a:pt x="17224" y="110840"/>
                  </a:lnTo>
                  <a:lnTo>
                    <a:pt x="16807" y="111127"/>
                  </a:lnTo>
                  <a:lnTo>
                    <a:pt x="16389" y="111440"/>
                  </a:lnTo>
                  <a:cubicBezTo>
                    <a:pt x="16128" y="111649"/>
                    <a:pt x="15841" y="111858"/>
                    <a:pt x="15580" y="112067"/>
                  </a:cubicBezTo>
                  <a:cubicBezTo>
                    <a:pt x="11274" y="115459"/>
                    <a:pt x="7673" y="119661"/>
                    <a:pt x="4959" y="124410"/>
                  </a:cubicBezTo>
                  <a:cubicBezTo>
                    <a:pt x="2141" y="129290"/>
                    <a:pt x="471" y="134718"/>
                    <a:pt x="79" y="140329"/>
                  </a:cubicBezTo>
                  <a:cubicBezTo>
                    <a:pt x="1" y="141790"/>
                    <a:pt x="1" y="143225"/>
                    <a:pt x="105" y="144661"/>
                  </a:cubicBezTo>
                  <a:cubicBezTo>
                    <a:pt x="210" y="146122"/>
                    <a:pt x="418" y="147557"/>
                    <a:pt x="732" y="148992"/>
                  </a:cubicBezTo>
                  <a:cubicBezTo>
                    <a:pt x="1384" y="151785"/>
                    <a:pt x="2376" y="154473"/>
                    <a:pt x="3680" y="157030"/>
                  </a:cubicBezTo>
                  <a:cubicBezTo>
                    <a:pt x="4959" y="159457"/>
                    <a:pt x="6473" y="161753"/>
                    <a:pt x="8221" y="163893"/>
                  </a:cubicBezTo>
                  <a:cubicBezTo>
                    <a:pt x="9891" y="165903"/>
                    <a:pt x="11692" y="167808"/>
                    <a:pt x="13623" y="169556"/>
                  </a:cubicBezTo>
                  <a:cubicBezTo>
                    <a:pt x="17329" y="172818"/>
                    <a:pt x="21269" y="175767"/>
                    <a:pt x="25444" y="178403"/>
                  </a:cubicBezTo>
                  <a:lnTo>
                    <a:pt x="28445" y="180308"/>
                  </a:lnTo>
                  <a:cubicBezTo>
                    <a:pt x="28941" y="180621"/>
                    <a:pt x="29463" y="180934"/>
                    <a:pt x="29959" y="181221"/>
                  </a:cubicBezTo>
                  <a:lnTo>
                    <a:pt x="31499" y="182134"/>
                  </a:lnTo>
                  <a:cubicBezTo>
                    <a:pt x="33508" y="183361"/>
                    <a:pt x="35596" y="184483"/>
                    <a:pt x="37657" y="185657"/>
                  </a:cubicBezTo>
                  <a:cubicBezTo>
                    <a:pt x="41833" y="187875"/>
                    <a:pt x="46034" y="190015"/>
                    <a:pt x="50366" y="191920"/>
                  </a:cubicBezTo>
                  <a:cubicBezTo>
                    <a:pt x="52506" y="192912"/>
                    <a:pt x="54698" y="193773"/>
                    <a:pt x="56864" y="194686"/>
                  </a:cubicBezTo>
                  <a:cubicBezTo>
                    <a:pt x="57960" y="195130"/>
                    <a:pt x="59056" y="195548"/>
                    <a:pt x="60152" y="195965"/>
                  </a:cubicBezTo>
                  <a:cubicBezTo>
                    <a:pt x="61248" y="196409"/>
                    <a:pt x="62344" y="196826"/>
                    <a:pt x="63466" y="197218"/>
                  </a:cubicBezTo>
                  <a:lnTo>
                    <a:pt x="66780" y="198392"/>
                  </a:lnTo>
                  <a:cubicBezTo>
                    <a:pt x="67902" y="198757"/>
                    <a:pt x="69025" y="199123"/>
                    <a:pt x="70121" y="199488"/>
                  </a:cubicBezTo>
                  <a:lnTo>
                    <a:pt x="71817" y="200036"/>
                  </a:lnTo>
                  <a:cubicBezTo>
                    <a:pt x="72365" y="200219"/>
                    <a:pt x="72939" y="200375"/>
                    <a:pt x="73487" y="200532"/>
                  </a:cubicBezTo>
                  <a:lnTo>
                    <a:pt x="76879" y="201550"/>
                  </a:lnTo>
                  <a:lnTo>
                    <a:pt x="80272" y="202463"/>
                  </a:lnTo>
                  <a:lnTo>
                    <a:pt x="81994" y="202907"/>
                  </a:lnTo>
                  <a:cubicBezTo>
                    <a:pt x="82568" y="203063"/>
                    <a:pt x="83116" y="203194"/>
                    <a:pt x="83690" y="203324"/>
                  </a:cubicBezTo>
                  <a:lnTo>
                    <a:pt x="87109" y="204133"/>
                  </a:lnTo>
                  <a:lnTo>
                    <a:pt x="90554" y="204864"/>
                  </a:lnTo>
                  <a:lnTo>
                    <a:pt x="92276" y="205229"/>
                  </a:lnTo>
                  <a:lnTo>
                    <a:pt x="94024" y="205542"/>
                  </a:lnTo>
                  <a:lnTo>
                    <a:pt x="97469" y="206169"/>
                  </a:lnTo>
                  <a:lnTo>
                    <a:pt x="100940" y="206717"/>
                  </a:lnTo>
                  <a:lnTo>
                    <a:pt x="102688" y="207004"/>
                  </a:lnTo>
                  <a:lnTo>
                    <a:pt x="104437" y="207212"/>
                  </a:lnTo>
                  <a:lnTo>
                    <a:pt x="107933" y="207682"/>
                  </a:lnTo>
                  <a:lnTo>
                    <a:pt x="111430" y="208021"/>
                  </a:lnTo>
                  <a:lnTo>
                    <a:pt x="113179" y="208204"/>
                  </a:lnTo>
                  <a:lnTo>
                    <a:pt x="114927" y="208335"/>
                  </a:lnTo>
                  <a:lnTo>
                    <a:pt x="118424" y="208595"/>
                  </a:lnTo>
                  <a:lnTo>
                    <a:pt x="121947" y="208778"/>
                  </a:lnTo>
                  <a:lnTo>
                    <a:pt x="123695" y="208856"/>
                  </a:lnTo>
                  <a:lnTo>
                    <a:pt x="125444" y="208909"/>
                  </a:lnTo>
                  <a:lnTo>
                    <a:pt x="128941" y="208961"/>
                  </a:lnTo>
                  <a:lnTo>
                    <a:pt x="134238" y="208961"/>
                  </a:lnTo>
                  <a:lnTo>
                    <a:pt x="135987" y="208883"/>
                  </a:lnTo>
                  <a:lnTo>
                    <a:pt x="139509" y="208778"/>
                  </a:lnTo>
                  <a:lnTo>
                    <a:pt x="143006" y="208569"/>
                  </a:lnTo>
                  <a:lnTo>
                    <a:pt x="144755" y="208465"/>
                  </a:lnTo>
                  <a:lnTo>
                    <a:pt x="146503" y="208308"/>
                  </a:lnTo>
                  <a:lnTo>
                    <a:pt x="150026" y="207995"/>
                  </a:lnTo>
                  <a:lnTo>
                    <a:pt x="153523" y="207604"/>
                  </a:lnTo>
                  <a:cubicBezTo>
                    <a:pt x="154097" y="207552"/>
                    <a:pt x="154671" y="207473"/>
                    <a:pt x="155245" y="207395"/>
                  </a:cubicBezTo>
                  <a:lnTo>
                    <a:pt x="156994" y="207160"/>
                  </a:lnTo>
                  <a:lnTo>
                    <a:pt x="160491" y="206664"/>
                  </a:lnTo>
                  <a:lnTo>
                    <a:pt x="163961" y="206064"/>
                  </a:lnTo>
                  <a:cubicBezTo>
                    <a:pt x="164535" y="205960"/>
                    <a:pt x="165110" y="205881"/>
                    <a:pt x="165684" y="205777"/>
                  </a:cubicBezTo>
                  <a:lnTo>
                    <a:pt x="167406" y="205438"/>
                  </a:lnTo>
                  <a:cubicBezTo>
                    <a:pt x="168554" y="205203"/>
                    <a:pt x="169702" y="204968"/>
                    <a:pt x="170851" y="204733"/>
                  </a:cubicBezTo>
                  <a:lnTo>
                    <a:pt x="174295" y="203950"/>
                  </a:lnTo>
                  <a:cubicBezTo>
                    <a:pt x="174869" y="203820"/>
                    <a:pt x="175444" y="203689"/>
                    <a:pt x="176018" y="203559"/>
                  </a:cubicBezTo>
                  <a:lnTo>
                    <a:pt x="177714" y="203115"/>
                  </a:lnTo>
                  <a:cubicBezTo>
                    <a:pt x="178862" y="202828"/>
                    <a:pt x="180010" y="202541"/>
                    <a:pt x="181132" y="202228"/>
                  </a:cubicBezTo>
                  <a:cubicBezTo>
                    <a:pt x="183403" y="201576"/>
                    <a:pt x="185647" y="200949"/>
                    <a:pt x="187891" y="200219"/>
                  </a:cubicBezTo>
                  <a:cubicBezTo>
                    <a:pt x="192380" y="198810"/>
                    <a:pt x="196816" y="197192"/>
                    <a:pt x="201200" y="195417"/>
                  </a:cubicBezTo>
                  <a:cubicBezTo>
                    <a:pt x="210021" y="191816"/>
                    <a:pt x="218450" y="187327"/>
                    <a:pt x="226383" y="182030"/>
                  </a:cubicBezTo>
                  <a:cubicBezTo>
                    <a:pt x="230375" y="179342"/>
                    <a:pt x="234211" y="176393"/>
                    <a:pt x="237839" y="173236"/>
                  </a:cubicBezTo>
                  <a:cubicBezTo>
                    <a:pt x="241492" y="170026"/>
                    <a:pt x="244937" y="166581"/>
                    <a:pt x="248121" y="162902"/>
                  </a:cubicBezTo>
                  <a:cubicBezTo>
                    <a:pt x="251330" y="159222"/>
                    <a:pt x="254227" y="155282"/>
                    <a:pt x="256810" y="151132"/>
                  </a:cubicBezTo>
                  <a:cubicBezTo>
                    <a:pt x="259446" y="146957"/>
                    <a:pt x="261717" y="142599"/>
                    <a:pt x="263648" y="138058"/>
                  </a:cubicBezTo>
                  <a:cubicBezTo>
                    <a:pt x="266120" y="132280"/>
                    <a:pt x="267893" y="126234"/>
                    <a:pt x="268930" y="120057"/>
                  </a:cubicBezTo>
                  <a:lnTo>
                    <a:pt x="268930" y="120057"/>
                  </a:lnTo>
                  <a:cubicBezTo>
                    <a:pt x="268471" y="122736"/>
                    <a:pt x="267867" y="125392"/>
                    <a:pt x="267118" y="128011"/>
                  </a:cubicBezTo>
                  <a:cubicBezTo>
                    <a:pt x="265370" y="134092"/>
                    <a:pt x="262995" y="139989"/>
                    <a:pt x="259994" y="145574"/>
                  </a:cubicBezTo>
                  <a:cubicBezTo>
                    <a:pt x="259812" y="145913"/>
                    <a:pt x="259629" y="146252"/>
                    <a:pt x="259446" y="146618"/>
                  </a:cubicBezTo>
                  <a:lnTo>
                    <a:pt x="258846" y="147609"/>
                  </a:lnTo>
                  <a:lnTo>
                    <a:pt x="257672" y="149645"/>
                  </a:lnTo>
                  <a:cubicBezTo>
                    <a:pt x="257489" y="149984"/>
                    <a:pt x="257280" y="150323"/>
                    <a:pt x="257045" y="150636"/>
                  </a:cubicBezTo>
                  <a:lnTo>
                    <a:pt x="256419" y="151628"/>
                  </a:lnTo>
                  <a:lnTo>
                    <a:pt x="255166" y="153585"/>
                  </a:lnTo>
                  <a:lnTo>
                    <a:pt x="253809" y="155490"/>
                  </a:lnTo>
                  <a:lnTo>
                    <a:pt x="253131" y="156430"/>
                  </a:lnTo>
                  <a:cubicBezTo>
                    <a:pt x="252896" y="156769"/>
                    <a:pt x="252687" y="157082"/>
                    <a:pt x="252452" y="157369"/>
                  </a:cubicBezTo>
                  <a:lnTo>
                    <a:pt x="251017" y="159222"/>
                  </a:lnTo>
                  <a:lnTo>
                    <a:pt x="250287" y="160135"/>
                  </a:lnTo>
                  <a:cubicBezTo>
                    <a:pt x="250052" y="160449"/>
                    <a:pt x="249791" y="160736"/>
                    <a:pt x="249556" y="161049"/>
                  </a:cubicBezTo>
                  <a:cubicBezTo>
                    <a:pt x="245615" y="165798"/>
                    <a:pt x="241257" y="170182"/>
                    <a:pt x="236534" y="174149"/>
                  </a:cubicBezTo>
                  <a:lnTo>
                    <a:pt x="235673" y="174906"/>
                  </a:lnTo>
                  <a:lnTo>
                    <a:pt x="234786" y="175610"/>
                  </a:lnTo>
                  <a:lnTo>
                    <a:pt x="232985" y="177046"/>
                  </a:lnTo>
                  <a:cubicBezTo>
                    <a:pt x="231785" y="177985"/>
                    <a:pt x="230558" y="178872"/>
                    <a:pt x="229332" y="179786"/>
                  </a:cubicBezTo>
                  <a:cubicBezTo>
                    <a:pt x="228079" y="180647"/>
                    <a:pt x="226826" y="181508"/>
                    <a:pt x="225574" y="182343"/>
                  </a:cubicBezTo>
                  <a:lnTo>
                    <a:pt x="223669" y="183596"/>
                  </a:lnTo>
                  <a:cubicBezTo>
                    <a:pt x="223016" y="183987"/>
                    <a:pt x="222390" y="184405"/>
                    <a:pt x="221738" y="184796"/>
                  </a:cubicBezTo>
                  <a:cubicBezTo>
                    <a:pt x="216597" y="187901"/>
                    <a:pt x="211247" y="190694"/>
                    <a:pt x="205741" y="193147"/>
                  </a:cubicBezTo>
                  <a:cubicBezTo>
                    <a:pt x="200313" y="195574"/>
                    <a:pt x="194754" y="197713"/>
                    <a:pt x="189066" y="199514"/>
                  </a:cubicBezTo>
                  <a:lnTo>
                    <a:pt x="186952" y="200166"/>
                  </a:lnTo>
                  <a:lnTo>
                    <a:pt x="185882" y="200506"/>
                  </a:lnTo>
                  <a:lnTo>
                    <a:pt x="184812" y="200819"/>
                  </a:lnTo>
                  <a:lnTo>
                    <a:pt x="180532" y="202045"/>
                  </a:lnTo>
                  <a:lnTo>
                    <a:pt x="176226" y="203141"/>
                  </a:lnTo>
                  <a:cubicBezTo>
                    <a:pt x="174791" y="203481"/>
                    <a:pt x="173330" y="203794"/>
                    <a:pt x="171894" y="204133"/>
                  </a:cubicBezTo>
                  <a:cubicBezTo>
                    <a:pt x="166101" y="205386"/>
                    <a:pt x="160282" y="206377"/>
                    <a:pt x="154384" y="207108"/>
                  </a:cubicBezTo>
                  <a:cubicBezTo>
                    <a:pt x="148513" y="207839"/>
                    <a:pt x="142615" y="208282"/>
                    <a:pt x="136691" y="208439"/>
                  </a:cubicBezTo>
                  <a:cubicBezTo>
                    <a:pt x="134653" y="208502"/>
                    <a:pt x="132612" y="208534"/>
                    <a:pt x="130569" y="208534"/>
                  </a:cubicBezTo>
                  <a:cubicBezTo>
                    <a:pt x="126676" y="208534"/>
                    <a:pt x="122779" y="208418"/>
                    <a:pt x="118894" y="208178"/>
                  </a:cubicBezTo>
                  <a:cubicBezTo>
                    <a:pt x="112970" y="207813"/>
                    <a:pt x="107046" y="207186"/>
                    <a:pt x="101149" y="206299"/>
                  </a:cubicBezTo>
                  <a:lnTo>
                    <a:pt x="98956" y="205934"/>
                  </a:lnTo>
                  <a:cubicBezTo>
                    <a:pt x="98226" y="205829"/>
                    <a:pt x="97469" y="205725"/>
                    <a:pt x="96738" y="205568"/>
                  </a:cubicBezTo>
                  <a:lnTo>
                    <a:pt x="92354" y="204759"/>
                  </a:lnTo>
                  <a:lnTo>
                    <a:pt x="87944" y="203846"/>
                  </a:lnTo>
                  <a:cubicBezTo>
                    <a:pt x="86483" y="203507"/>
                    <a:pt x="85047" y="203141"/>
                    <a:pt x="83586" y="202802"/>
                  </a:cubicBezTo>
                  <a:cubicBezTo>
                    <a:pt x="77767" y="201367"/>
                    <a:pt x="71999" y="199671"/>
                    <a:pt x="66284" y="197713"/>
                  </a:cubicBezTo>
                  <a:cubicBezTo>
                    <a:pt x="60596" y="195756"/>
                    <a:pt x="54985" y="193512"/>
                    <a:pt x="49453" y="190981"/>
                  </a:cubicBezTo>
                  <a:cubicBezTo>
                    <a:pt x="43920" y="188476"/>
                    <a:pt x="38492" y="185683"/>
                    <a:pt x="33169" y="182630"/>
                  </a:cubicBezTo>
                  <a:lnTo>
                    <a:pt x="33169" y="182630"/>
                  </a:lnTo>
                  <a:cubicBezTo>
                    <a:pt x="33586" y="182787"/>
                    <a:pt x="34004" y="182891"/>
                    <a:pt x="34421" y="182995"/>
                  </a:cubicBezTo>
                  <a:cubicBezTo>
                    <a:pt x="34630" y="182969"/>
                    <a:pt x="34343" y="182734"/>
                    <a:pt x="32882" y="181769"/>
                  </a:cubicBezTo>
                  <a:lnTo>
                    <a:pt x="32882" y="181769"/>
                  </a:lnTo>
                  <a:cubicBezTo>
                    <a:pt x="54176" y="193799"/>
                    <a:pt x="77532" y="201811"/>
                    <a:pt x="101749" y="205412"/>
                  </a:cubicBezTo>
                  <a:cubicBezTo>
                    <a:pt x="107725" y="206299"/>
                    <a:pt x="113701" y="206899"/>
                    <a:pt x="119703" y="207265"/>
                  </a:cubicBezTo>
                  <a:cubicBezTo>
                    <a:pt x="123506" y="207497"/>
                    <a:pt x="127319" y="207613"/>
                    <a:pt x="131136" y="207613"/>
                  </a:cubicBezTo>
                  <a:cubicBezTo>
                    <a:pt x="133318" y="207613"/>
                    <a:pt x="135500" y="207575"/>
                    <a:pt x="137683" y="207499"/>
                  </a:cubicBezTo>
                  <a:cubicBezTo>
                    <a:pt x="143659" y="207317"/>
                    <a:pt x="149635" y="206847"/>
                    <a:pt x="155585" y="206116"/>
                  </a:cubicBezTo>
                  <a:cubicBezTo>
                    <a:pt x="161534" y="205386"/>
                    <a:pt x="167432" y="204342"/>
                    <a:pt x="173278" y="203037"/>
                  </a:cubicBezTo>
                  <a:cubicBezTo>
                    <a:pt x="185047" y="200427"/>
                    <a:pt x="196477" y="196617"/>
                    <a:pt x="207437" y="191633"/>
                  </a:cubicBezTo>
                  <a:cubicBezTo>
                    <a:pt x="218450" y="186571"/>
                    <a:pt x="228940" y="180047"/>
                    <a:pt x="238230" y="171826"/>
                  </a:cubicBezTo>
                  <a:cubicBezTo>
                    <a:pt x="242901" y="167677"/>
                    <a:pt x="247155" y="163084"/>
                    <a:pt x="250939" y="158126"/>
                  </a:cubicBezTo>
                  <a:cubicBezTo>
                    <a:pt x="254801" y="153116"/>
                    <a:pt x="258115" y="147740"/>
                    <a:pt x="260855" y="142077"/>
                  </a:cubicBezTo>
                  <a:cubicBezTo>
                    <a:pt x="263648" y="136310"/>
                    <a:pt x="265735" y="130256"/>
                    <a:pt x="267144" y="124019"/>
                  </a:cubicBezTo>
                  <a:cubicBezTo>
                    <a:pt x="267223" y="123627"/>
                    <a:pt x="267327" y="123236"/>
                    <a:pt x="267405" y="122844"/>
                  </a:cubicBezTo>
                  <a:lnTo>
                    <a:pt x="267614" y="121644"/>
                  </a:lnTo>
                  <a:lnTo>
                    <a:pt x="268032" y="119269"/>
                  </a:lnTo>
                  <a:cubicBezTo>
                    <a:pt x="268188" y="118460"/>
                    <a:pt x="268267" y="117677"/>
                    <a:pt x="268371" y="116868"/>
                  </a:cubicBezTo>
                  <a:cubicBezTo>
                    <a:pt x="268449" y="116059"/>
                    <a:pt x="268580" y="115250"/>
                    <a:pt x="268632" y="114441"/>
                  </a:cubicBezTo>
                  <a:lnTo>
                    <a:pt x="268789" y="112015"/>
                  </a:lnTo>
                  <a:lnTo>
                    <a:pt x="268893" y="110840"/>
                  </a:lnTo>
                  <a:lnTo>
                    <a:pt x="268893" y="109614"/>
                  </a:lnTo>
                  <a:lnTo>
                    <a:pt x="268893" y="105960"/>
                  </a:lnTo>
                  <a:lnTo>
                    <a:pt x="268815" y="104734"/>
                  </a:lnTo>
                  <a:lnTo>
                    <a:pt x="269989" y="104682"/>
                  </a:lnTo>
                  <a:lnTo>
                    <a:pt x="269806" y="101211"/>
                  </a:lnTo>
                  <a:lnTo>
                    <a:pt x="269415" y="97766"/>
                  </a:lnTo>
                  <a:cubicBezTo>
                    <a:pt x="269310" y="96618"/>
                    <a:pt x="269128" y="95444"/>
                    <a:pt x="268893" y="94322"/>
                  </a:cubicBezTo>
                  <a:cubicBezTo>
                    <a:pt x="268684" y="93199"/>
                    <a:pt x="268528" y="92051"/>
                    <a:pt x="268240" y="90929"/>
                  </a:cubicBezTo>
                  <a:lnTo>
                    <a:pt x="267484" y="87537"/>
                  </a:lnTo>
                  <a:cubicBezTo>
                    <a:pt x="267171" y="86441"/>
                    <a:pt x="266857" y="85318"/>
                    <a:pt x="266518" y="84222"/>
                  </a:cubicBezTo>
                  <a:cubicBezTo>
                    <a:pt x="266362" y="83674"/>
                    <a:pt x="266205" y="83100"/>
                    <a:pt x="266022" y="82578"/>
                  </a:cubicBezTo>
                  <a:lnTo>
                    <a:pt x="265448" y="80934"/>
                  </a:lnTo>
                  <a:lnTo>
                    <a:pt x="264900" y="79316"/>
                  </a:lnTo>
                  <a:lnTo>
                    <a:pt x="264613" y="78481"/>
                  </a:lnTo>
                  <a:lnTo>
                    <a:pt x="264274" y="77698"/>
                  </a:lnTo>
                  <a:lnTo>
                    <a:pt x="262969" y="74489"/>
                  </a:lnTo>
                  <a:cubicBezTo>
                    <a:pt x="262525" y="73445"/>
                    <a:pt x="262030" y="72401"/>
                    <a:pt x="261560" y="71357"/>
                  </a:cubicBezTo>
                  <a:lnTo>
                    <a:pt x="260829" y="69818"/>
                  </a:lnTo>
                  <a:lnTo>
                    <a:pt x="260020" y="68278"/>
                  </a:lnTo>
                  <a:lnTo>
                    <a:pt x="259237" y="66764"/>
                  </a:lnTo>
                  <a:cubicBezTo>
                    <a:pt x="258950" y="66268"/>
                    <a:pt x="258715" y="65747"/>
                    <a:pt x="258402" y="65251"/>
                  </a:cubicBezTo>
                  <a:lnTo>
                    <a:pt x="256680" y="62276"/>
                  </a:lnTo>
                  <a:cubicBezTo>
                    <a:pt x="256393" y="61780"/>
                    <a:pt x="256106" y="61310"/>
                    <a:pt x="255767" y="60841"/>
                  </a:cubicBezTo>
                  <a:lnTo>
                    <a:pt x="254853" y="59379"/>
                  </a:lnTo>
                  <a:lnTo>
                    <a:pt x="253914" y="57944"/>
                  </a:lnTo>
                  <a:cubicBezTo>
                    <a:pt x="253601" y="57474"/>
                    <a:pt x="253261" y="57004"/>
                    <a:pt x="252948" y="56535"/>
                  </a:cubicBezTo>
                  <a:cubicBezTo>
                    <a:pt x="252270" y="55621"/>
                    <a:pt x="251617" y="54682"/>
                    <a:pt x="250939" y="53742"/>
                  </a:cubicBezTo>
                  <a:cubicBezTo>
                    <a:pt x="245459" y="46409"/>
                    <a:pt x="239091" y="39781"/>
                    <a:pt x="231967" y="34014"/>
                  </a:cubicBezTo>
                  <a:cubicBezTo>
                    <a:pt x="224921" y="28221"/>
                    <a:pt x="217327" y="23236"/>
                    <a:pt x="209603" y="18800"/>
                  </a:cubicBezTo>
                  <a:cubicBezTo>
                    <a:pt x="206367" y="16973"/>
                    <a:pt x="203210" y="15329"/>
                    <a:pt x="200156" y="13816"/>
                  </a:cubicBezTo>
                  <a:cubicBezTo>
                    <a:pt x="197129" y="12276"/>
                    <a:pt x="194180" y="10893"/>
                    <a:pt x="191336" y="9588"/>
                  </a:cubicBezTo>
                  <a:cubicBezTo>
                    <a:pt x="188518" y="8283"/>
                    <a:pt x="185725" y="7083"/>
                    <a:pt x="182985" y="5961"/>
                  </a:cubicBezTo>
                  <a:lnTo>
                    <a:pt x="180950" y="5152"/>
                  </a:lnTo>
                  <a:lnTo>
                    <a:pt x="179932" y="4760"/>
                  </a:lnTo>
                  <a:lnTo>
                    <a:pt x="178914" y="4421"/>
                  </a:lnTo>
                  <a:lnTo>
                    <a:pt x="176905" y="3691"/>
                  </a:lnTo>
                  <a:lnTo>
                    <a:pt x="174896" y="3038"/>
                  </a:lnTo>
                  <a:lnTo>
                    <a:pt x="174896" y="3038"/>
                  </a:lnTo>
                  <a:cubicBezTo>
                    <a:pt x="178079" y="4317"/>
                    <a:pt x="181132" y="5752"/>
                    <a:pt x="184081" y="7213"/>
                  </a:cubicBezTo>
                  <a:cubicBezTo>
                    <a:pt x="185595" y="7944"/>
                    <a:pt x="187030" y="8701"/>
                    <a:pt x="188491" y="9458"/>
                  </a:cubicBezTo>
                  <a:lnTo>
                    <a:pt x="192823" y="11728"/>
                  </a:lnTo>
                  <a:cubicBezTo>
                    <a:pt x="198591" y="14781"/>
                    <a:pt x="204410" y="17913"/>
                    <a:pt x="210177" y="21331"/>
                  </a:cubicBezTo>
                  <a:cubicBezTo>
                    <a:pt x="213048" y="23054"/>
                    <a:pt x="215918" y="24828"/>
                    <a:pt x="218711" y="26707"/>
                  </a:cubicBezTo>
                  <a:cubicBezTo>
                    <a:pt x="220146" y="27647"/>
                    <a:pt x="221529" y="28638"/>
                    <a:pt x="222912" y="29604"/>
                  </a:cubicBezTo>
                  <a:cubicBezTo>
                    <a:pt x="223617" y="30100"/>
                    <a:pt x="224295" y="30621"/>
                    <a:pt x="224974" y="31117"/>
                  </a:cubicBezTo>
                  <a:cubicBezTo>
                    <a:pt x="225678" y="31639"/>
                    <a:pt x="226357" y="32135"/>
                    <a:pt x="227035" y="32657"/>
                  </a:cubicBezTo>
                  <a:lnTo>
                    <a:pt x="229044" y="34249"/>
                  </a:lnTo>
                  <a:cubicBezTo>
                    <a:pt x="229749" y="34771"/>
                    <a:pt x="230401" y="35345"/>
                    <a:pt x="231054" y="35893"/>
                  </a:cubicBezTo>
                  <a:lnTo>
                    <a:pt x="232019" y="36702"/>
                  </a:lnTo>
                  <a:cubicBezTo>
                    <a:pt x="232359" y="36989"/>
                    <a:pt x="232672" y="37276"/>
                    <a:pt x="233011" y="37563"/>
                  </a:cubicBezTo>
                  <a:lnTo>
                    <a:pt x="234942" y="39285"/>
                  </a:lnTo>
                  <a:lnTo>
                    <a:pt x="236847" y="41060"/>
                  </a:lnTo>
                  <a:lnTo>
                    <a:pt x="237787" y="41947"/>
                  </a:lnTo>
                  <a:lnTo>
                    <a:pt x="238700" y="42860"/>
                  </a:lnTo>
                  <a:lnTo>
                    <a:pt x="240527" y="44713"/>
                  </a:lnTo>
                  <a:lnTo>
                    <a:pt x="242301" y="46644"/>
                  </a:lnTo>
                  <a:lnTo>
                    <a:pt x="243162" y="47610"/>
                  </a:lnTo>
                  <a:lnTo>
                    <a:pt x="243606" y="48080"/>
                  </a:lnTo>
                  <a:lnTo>
                    <a:pt x="244050" y="48575"/>
                  </a:lnTo>
                  <a:lnTo>
                    <a:pt x="245720" y="50585"/>
                  </a:lnTo>
                  <a:lnTo>
                    <a:pt x="246555" y="51576"/>
                  </a:lnTo>
                  <a:lnTo>
                    <a:pt x="247364" y="52594"/>
                  </a:lnTo>
                  <a:lnTo>
                    <a:pt x="248956" y="54682"/>
                  </a:lnTo>
                  <a:lnTo>
                    <a:pt x="249347" y="55204"/>
                  </a:lnTo>
                  <a:lnTo>
                    <a:pt x="249739" y="55726"/>
                  </a:lnTo>
                  <a:lnTo>
                    <a:pt x="250521" y="56796"/>
                  </a:lnTo>
                  <a:lnTo>
                    <a:pt x="252009" y="58936"/>
                  </a:lnTo>
                  <a:lnTo>
                    <a:pt x="253444" y="61154"/>
                  </a:lnTo>
                  <a:lnTo>
                    <a:pt x="254149" y="62250"/>
                  </a:lnTo>
                  <a:lnTo>
                    <a:pt x="254488" y="62798"/>
                  </a:lnTo>
                  <a:lnTo>
                    <a:pt x="254827" y="63372"/>
                  </a:lnTo>
                  <a:cubicBezTo>
                    <a:pt x="258455" y="69400"/>
                    <a:pt x="261429" y="75820"/>
                    <a:pt x="263648" y="82500"/>
                  </a:cubicBezTo>
                  <a:cubicBezTo>
                    <a:pt x="265918" y="89285"/>
                    <a:pt x="267275" y="96331"/>
                    <a:pt x="267640" y="103455"/>
                  </a:cubicBezTo>
                  <a:cubicBezTo>
                    <a:pt x="267666" y="104342"/>
                    <a:pt x="267719" y="105230"/>
                    <a:pt x="267745" y="106143"/>
                  </a:cubicBezTo>
                  <a:lnTo>
                    <a:pt x="267719" y="108831"/>
                  </a:lnTo>
                  <a:cubicBezTo>
                    <a:pt x="267745" y="110605"/>
                    <a:pt x="267536" y="112406"/>
                    <a:pt x="267432" y="114207"/>
                  </a:cubicBezTo>
                  <a:cubicBezTo>
                    <a:pt x="267405" y="114650"/>
                    <a:pt x="267327" y="115094"/>
                    <a:pt x="267275" y="115538"/>
                  </a:cubicBezTo>
                  <a:lnTo>
                    <a:pt x="267092" y="116868"/>
                  </a:lnTo>
                  <a:cubicBezTo>
                    <a:pt x="266962" y="117756"/>
                    <a:pt x="266884" y="118643"/>
                    <a:pt x="266701" y="119530"/>
                  </a:cubicBezTo>
                  <a:lnTo>
                    <a:pt x="266205" y="122166"/>
                  </a:lnTo>
                  <a:cubicBezTo>
                    <a:pt x="266127" y="122610"/>
                    <a:pt x="266022" y="123053"/>
                    <a:pt x="265918" y="123471"/>
                  </a:cubicBezTo>
                  <a:lnTo>
                    <a:pt x="265605" y="124775"/>
                  </a:lnTo>
                  <a:lnTo>
                    <a:pt x="265266" y="126080"/>
                  </a:lnTo>
                  <a:cubicBezTo>
                    <a:pt x="265213" y="126315"/>
                    <a:pt x="265161" y="126524"/>
                    <a:pt x="265109" y="126733"/>
                  </a:cubicBezTo>
                  <a:lnTo>
                    <a:pt x="264900" y="127385"/>
                  </a:lnTo>
                  <a:lnTo>
                    <a:pt x="264143" y="129969"/>
                  </a:lnTo>
                  <a:lnTo>
                    <a:pt x="263961" y="130621"/>
                  </a:lnTo>
                  <a:lnTo>
                    <a:pt x="263726" y="131247"/>
                  </a:lnTo>
                  <a:lnTo>
                    <a:pt x="263282" y="132500"/>
                  </a:lnTo>
                  <a:lnTo>
                    <a:pt x="262839" y="133779"/>
                  </a:lnTo>
                  <a:lnTo>
                    <a:pt x="262604" y="134405"/>
                  </a:lnTo>
                  <a:lnTo>
                    <a:pt x="262369" y="135005"/>
                  </a:lnTo>
                  <a:lnTo>
                    <a:pt x="261351" y="137484"/>
                  </a:lnTo>
                  <a:lnTo>
                    <a:pt x="261090" y="138110"/>
                  </a:lnTo>
                  <a:lnTo>
                    <a:pt x="260803" y="138711"/>
                  </a:lnTo>
                  <a:lnTo>
                    <a:pt x="260255" y="139911"/>
                  </a:lnTo>
                  <a:lnTo>
                    <a:pt x="259681" y="141138"/>
                  </a:lnTo>
                  <a:cubicBezTo>
                    <a:pt x="259498" y="141529"/>
                    <a:pt x="259316" y="141947"/>
                    <a:pt x="259107" y="142338"/>
                  </a:cubicBezTo>
                  <a:lnTo>
                    <a:pt x="257854" y="144687"/>
                  </a:lnTo>
                  <a:cubicBezTo>
                    <a:pt x="257463" y="145496"/>
                    <a:pt x="257019" y="146252"/>
                    <a:pt x="256550" y="147009"/>
                  </a:cubicBezTo>
                  <a:cubicBezTo>
                    <a:pt x="256106" y="147766"/>
                    <a:pt x="255688" y="148549"/>
                    <a:pt x="255193" y="149280"/>
                  </a:cubicBezTo>
                  <a:cubicBezTo>
                    <a:pt x="254227" y="150793"/>
                    <a:pt x="253314" y="152307"/>
                    <a:pt x="252270" y="153716"/>
                  </a:cubicBezTo>
                  <a:cubicBezTo>
                    <a:pt x="250234" y="156639"/>
                    <a:pt x="248042" y="159405"/>
                    <a:pt x="245694" y="162066"/>
                  </a:cubicBezTo>
                  <a:lnTo>
                    <a:pt x="243919" y="164024"/>
                  </a:lnTo>
                  <a:cubicBezTo>
                    <a:pt x="243606" y="164363"/>
                    <a:pt x="243319" y="164676"/>
                    <a:pt x="243006" y="165015"/>
                  </a:cubicBezTo>
                  <a:lnTo>
                    <a:pt x="242066" y="165955"/>
                  </a:lnTo>
                  <a:lnTo>
                    <a:pt x="240214" y="167834"/>
                  </a:lnTo>
                  <a:lnTo>
                    <a:pt x="238256" y="169634"/>
                  </a:lnTo>
                  <a:lnTo>
                    <a:pt x="237291" y="170522"/>
                  </a:lnTo>
                  <a:lnTo>
                    <a:pt x="236273" y="171383"/>
                  </a:lnTo>
                  <a:lnTo>
                    <a:pt x="234290" y="173105"/>
                  </a:lnTo>
                  <a:lnTo>
                    <a:pt x="232228" y="174775"/>
                  </a:lnTo>
                  <a:lnTo>
                    <a:pt x="231184" y="175584"/>
                  </a:lnTo>
                  <a:lnTo>
                    <a:pt x="230140" y="176367"/>
                  </a:lnTo>
                  <a:lnTo>
                    <a:pt x="228027" y="177933"/>
                  </a:lnTo>
                  <a:lnTo>
                    <a:pt x="225861" y="179446"/>
                  </a:lnTo>
                  <a:lnTo>
                    <a:pt x="224765" y="180177"/>
                  </a:lnTo>
                  <a:lnTo>
                    <a:pt x="223669" y="180908"/>
                  </a:lnTo>
                  <a:lnTo>
                    <a:pt x="221451" y="182317"/>
                  </a:lnTo>
                  <a:cubicBezTo>
                    <a:pt x="218476" y="184144"/>
                    <a:pt x="215449" y="185918"/>
                    <a:pt x="212343" y="187484"/>
                  </a:cubicBezTo>
                  <a:cubicBezTo>
                    <a:pt x="206184" y="190668"/>
                    <a:pt x="199791" y="193434"/>
                    <a:pt x="193241" y="195730"/>
                  </a:cubicBezTo>
                  <a:cubicBezTo>
                    <a:pt x="189979" y="196878"/>
                    <a:pt x="186717" y="197974"/>
                    <a:pt x="183403" y="198914"/>
                  </a:cubicBezTo>
                  <a:cubicBezTo>
                    <a:pt x="181733" y="199384"/>
                    <a:pt x="180089" y="199853"/>
                    <a:pt x="178418" y="200271"/>
                  </a:cubicBezTo>
                  <a:cubicBezTo>
                    <a:pt x="176748" y="200688"/>
                    <a:pt x="175078" y="201132"/>
                    <a:pt x="173408" y="201497"/>
                  </a:cubicBezTo>
                  <a:cubicBezTo>
                    <a:pt x="160047" y="204525"/>
                    <a:pt x="146425" y="206090"/>
                    <a:pt x="132751" y="206169"/>
                  </a:cubicBezTo>
                  <a:cubicBezTo>
                    <a:pt x="138466" y="206090"/>
                    <a:pt x="144285" y="205777"/>
                    <a:pt x="150183" y="205177"/>
                  </a:cubicBezTo>
                  <a:cubicBezTo>
                    <a:pt x="156054" y="204577"/>
                    <a:pt x="161978" y="203663"/>
                    <a:pt x="167902" y="202463"/>
                  </a:cubicBezTo>
                  <a:cubicBezTo>
                    <a:pt x="173826" y="201263"/>
                    <a:pt x="179723" y="199749"/>
                    <a:pt x="185569" y="197974"/>
                  </a:cubicBezTo>
                  <a:cubicBezTo>
                    <a:pt x="191440" y="196148"/>
                    <a:pt x="197234" y="194008"/>
                    <a:pt x="202870" y="191581"/>
                  </a:cubicBezTo>
                  <a:cubicBezTo>
                    <a:pt x="208533" y="189128"/>
                    <a:pt x="214039" y="186310"/>
                    <a:pt x="219337" y="183126"/>
                  </a:cubicBezTo>
                  <a:cubicBezTo>
                    <a:pt x="224608" y="179994"/>
                    <a:pt x="229645" y="176419"/>
                    <a:pt x="234394" y="172479"/>
                  </a:cubicBezTo>
                  <a:cubicBezTo>
                    <a:pt x="239065" y="168590"/>
                    <a:pt x="243371" y="164285"/>
                    <a:pt x="247312" y="159613"/>
                  </a:cubicBezTo>
                  <a:cubicBezTo>
                    <a:pt x="251148" y="155073"/>
                    <a:pt x="254540" y="150141"/>
                    <a:pt x="257437" y="144948"/>
                  </a:cubicBezTo>
                  <a:cubicBezTo>
                    <a:pt x="259472" y="141268"/>
                    <a:pt x="261221" y="137484"/>
                    <a:pt x="262708" y="133570"/>
                  </a:cubicBezTo>
                  <a:lnTo>
                    <a:pt x="263752" y="130621"/>
                  </a:lnTo>
                  <a:cubicBezTo>
                    <a:pt x="264065" y="129629"/>
                    <a:pt x="264326" y="128638"/>
                    <a:pt x="264665" y="127646"/>
                  </a:cubicBezTo>
                  <a:cubicBezTo>
                    <a:pt x="264979" y="126654"/>
                    <a:pt x="265213" y="125637"/>
                    <a:pt x="265448" y="124619"/>
                  </a:cubicBezTo>
                  <a:cubicBezTo>
                    <a:pt x="265709" y="123627"/>
                    <a:pt x="265944" y="122610"/>
                    <a:pt x="266127" y="121592"/>
                  </a:cubicBezTo>
                  <a:cubicBezTo>
                    <a:pt x="266309" y="120574"/>
                    <a:pt x="266518" y="119556"/>
                    <a:pt x="266701" y="118539"/>
                  </a:cubicBezTo>
                  <a:lnTo>
                    <a:pt x="267092" y="115485"/>
                  </a:lnTo>
                  <a:lnTo>
                    <a:pt x="267197" y="114702"/>
                  </a:lnTo>
                  <a:lnTo>
                    <a:pt x="267249" y="113946"/>
                  </a:lnTo>
                  <a:lnTo>
                    <a:pt x="267379" y="112406"/>
                  </a:lnTo>
                  <a:lnTo>
                    <a:pt x="267484" y="110866"/>
                  </a:lnTo>
                  <a:cubicBezTo>
                    <a:pt x="267536" y="110344"/>
                    <a:pt x="267536" y="109823"/>
                    <a:pt x="267536" y="109301"/>
                  </a:cubicBezTo>
                  <a:lnTo>
                    <a:pt x="267562" y="106221"/>
                  </a:lnTo>
                  <a:cubicBezTo>
                    <a:pt x="267536" y="105204"/>
                    <a:pt x="267484" y="104186"/>
                    <a:pt x="267432" y="103168"/>
                  </a:cubicBezTo>
                  <a:lnTo>
                    <a:pt x="267353" y="101628"/>
                  </a:lnTo>
                  <a:cubicBezTo>
                    <a:pt x="267327" y="101133"/>
                    <a:pt x="267249" y="100611"/>
                    <a:pt x="267197" y="100115"/>
                  </a:cubicBezTo>
                  <a:lnTo>
                    <a:pt x="266884" y="97088"/>
                  </a:lnTo>
                  <a:cubicBezTo>
                    <a:pt x="266727" y="96070"/>
                    <a:pt x="266544" y="95078"/>
                    <a:pt x="266362" y="94087"/>
                  </a:cubicBezTo>
                  <a:lnTo>
                    <a:pt x="266075" y="92573"/>
                  </a:lnTo>
                  <a:cubicBezTo>
                    <a:pt x="265996" y="92077"/>
                    <a:pt x="265866" y="91581"/>
                    <a:pt x="265761" y="91086"/>
                  </a:cubicBezTo>
                  <a:lnTo>
                    <a:pt x="265083" y="88163"/>
                  </a:lnTo>
                  <a:cubicBezTo>
                    <a:pt x="264822" y="87197"/>
                    <a:pt x="264535" y="86232"/>
                    <a:pt x="264248" y="85266"/>
                  </a:cubicBezTo>
                  <a:lnTo>
                    <a:pt x="263830" y="83831"/>
                  </a:lnTo>
                  <a:cubicBezTo>
                    <a:pt x="263674" y="83335"/>
                    <a:pt x="263517" y="82865"/>
                    <a:pt x="263361" y="82396"/>
                  </a:cubicBezTo>
                  <a:lnTo>
                    <a:pt x="262369" y="79577"/>
                  </a:lnTo>
                  <a:cubicBezTo>
                    <a:pt x="262030" y="78664"/>
                    <a:pt x="261638" y="77725"/>
                    <a:pt x="261273" y="76811"/>
                  </a:cubicBezTo>
                  <a:cubicBezTo>
                    <a:pt x="260908" y="75898"/>
                    <a:pt x="260542" y="74984"/>
                    <a:pt x="260099" y="74097"/>
                  </a:cubicBezTo>
                  <a:cubicBezTo>
                    <a:pt x="256863" y="66947"/>
                    <a:pt x="252818" y="60214"/>
                    <a:pt x="247990" y="54056"/>
                  </a:cubicBezTo>
                  <a:lnTo>
                    <a:pt x="246216" y="51759"/>
                  </a:lnTo>
                  <a:lnTo>
                    <a:pt x="244337" y="49567"/>
                  </a:lnTo>
                  <a:lnTo>
                    <a:pt x="243397" y="48445"/>
                  </a:lnTo>
                  <a:cubicBezTo>
                    <a:pt x="243058" y="48106"/>
                    <a:pt x="242745" y="47740"/>
                    <a:pt x="242406" y="47401"/>
                  </a:cubicBezTo>
                  <a:lnTo>
                    <a:pt x="240448" y="45261"/>
                  </a:lnTo>
                  <a:cubicBezTo>
                    <a:pt x="237760" y="42521"/>
                    <a:pt x="234994" y="39859"/>
                    <a:pt x="232072" y="37406"/>
                  </a:cubicBezTo>
                  <a:cubicBezTo>
                    <a:pt x="229175" y="34953"/>
                    <a:pt x="226174" y="32605"/>
                    <a:pt x="223095" y="30439"/>
                  </a:cubicBezTo>
                  <a:cubicBezTo>
                    <a:pt x="220015" y="28247"/>
                    <a:pt x="216884" y="26185"/>
                    <a:pt x="213700" y="24228"/>
                  </a:cubicBezTo>
                  <a:cubicBezTo>
                    <a:pt x="210516" y="22297"/>
                    <a:pt x="207333" y="20418"/>
                    <a:pt x="204097" y="18643"/>
                  </a:cubicBezTo>
                  <a:cubicBezTo>
                    <a:pt x="200861" y="16869"/>
                    <a:pt x="197651" y="15121"/>
                    <a:pt x="194389" y="13450"/>
                  </a:cubicBezTo>
                  <a:cubicBezTo>
                    <a:pt x="191153" y="11754"/>
                    <a:pt x="187943" y="10084"/>
                    <a:pt x="184629" y="8440"/>
                  </a:cubicBezTo>
                  <a:cubicBezTo>
                    <a:pt x="181341" y="6796"/>
                    <a:pt x="177923" y="5204"/>
                    <a:pt x="174374" y="3821"/>
                  </a:cubicBezTo>
                  <a:cubicBezTo>
                    <a:pt x="171216" y="2542"/>
                    <a:pt x="168006" y="1498"/>
                    <a:pt x="164744" y="663"/>
                  </a:cubicBezTo>
                  <a:cubicBezTo>
                    <a:pt x="161944" y="221"/>
                    <a:pt x="159105" y="0"/>
                    <a:pt x="156264"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0" name="Google Shape;4000;p55"/>
          <p:cNvGrpSpPr/>
          <p:nvPr/>
        </p:nvGrpSpPr>
        <p:grpSpPr>
          <a:xfrm>
            <a:off x="-1277370" y="3441224"/>
            <a:ext cx="2269220" cy="2253204"/>
            <a:chOff x="1173550" y="238600"/>
            <a:chExt cx="5252825" cy="5215750"/>
          </a:xfrm>
        </p:grpSpPr>
        <p:sp>
          <p:nvSpPr>
            <p:cNvPr id="4001" name="Google Shape;4001;p55"/>
            <p:cNvSpPr/>
            <p:nvPr/>
          </p:nvSpPr>
          <p:spPr>
            <a:xfrm>
              <a:off x="1903800"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8" y="4176"/>
                    <a:pt x="2797" y="4176"/>
                    <a:pt x="2805" y="4175"/>
                  </a:cubicBezTo>
                  <a:cubicBezTo>
                    <a:pt x="4652" y="4135"/>
                    <a:pt x="5535" y="1887"/>
                    <a:pt x="4210" y="603"/>
                  </a:cubicBezTo>
                  <a:cubicBezTo>
                    <a:pt x="3818" y="201"/>
                    <a:pt x="3297" y="0"/>
                    <a:pt x="277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5"/>
            <p:cNvSpPr/>
            <p:nvPr/>
          </p:nvSpPr>
          <p:spPr>
            <a:xfrm>
              <a:off x="2268975" y="968425"/>
              <a:ext cx="138375" cy="104200"/>
            </a:xfrm>
            <a:custGeom>
              <a:rect b="b" l="l" r="r" t="t"/>
              <a:pathLst>
                <a:path extrusionOk="0" h="4168" w="5535">
                  <a:moveTo>
                    <a:pt x="2771" y="0"/>
                  </a:moveTo>
                  <a:cubicBezTo>
                    <a:pt x="2242" y="0"/>
                    <a:pt x="1714" y="206"/>
                    <a:pt x="1325" y="615"/>
                  </a:cubicBezTo>
                  <a:cubicBezTo>
                    <a:pt x="0" y="1919"/>
                    <a:pt x="924" y="4167"/>
                    <a:pt x="2770" y="4167"/>
                  </a:cubicBezTo>
                  <a:cubicBezTo>
                    <a:pt x="2778" y="4168"/>
                    <a:pt x="2787" y="4168"/>
                    <a:pt x="2795" y="4168"/>
                  </a:cubicBezTo>
                  <a:cubicBezTo>
                    <a:pt x="4625" y="4168"/>
                    <a:pt x="5534" y="1934"/>
                    <a:pt x="4236" y="635"/>
                  </a:cubicBezTo>
                  <a:cubicBezTo>
                    <a:pt x="3842" y="211"/>
                    <a:pt x="3306" y="0"/>
                    <a:pt x="277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5"/>
            <p:cNvSpPr/>
            <p:nvPr/>
          </p:nvSpPr>
          <p:spPr>
            <a:xfrm>
              <a:off x="2634075" y="603900"/>
              <a:ext cx="138225" cy="104375"/>
            </a:xfrm>
            <a:custGeom>
              <a:rect b="b" l="l" r="r" t="t"/>
              <a:pathLst>
                <a:path extrusionOk="0" h="4175" w="5529">
                  <a:moveTo>
                    <a:pt x="2750" y="1"/>
                  </a:moveTo>
                  <a:cubicBezTo>
                    <a:pt x="935" y="1"/>
                    <a:pt x="0" y="2201"/>
                    <a:pt x="1273" y="3514"/>
                  </a:cubicBezTo>
                  <a:cubicBezTo>
                    <a:pt x="1672" y="3953"/>
                    <a:pt x="2215" y="4174"/>
                    <a:pt x="2759" y="4174"/>
                  </a:cubicBezTo>
                  <a:cubicBezTo>
                    <a:pt x="3284" y="4174"/>
                    <a:pt x="3809" y="3968"/>
                    <a:pt x="4204" y="3554"/>
                  </a:cubicBezTo>
                  <a:cubicBezTo>
                    <a:pt x="5528" y="2290"/>
                    <a:pt x="4645" y="21"/>
                    <a:pt x="2799" y="1"/>
                  </a:cubicBezTo>
                  <a:cubicBezTo>
                    <a:pt x="2782" y="1"/>
                    <a:pt x="2766" y="1"/>
                    <a:pt x="2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5"/>
            <p:cNvSpPr/>
            <p:nvPr/>
          </p:nvSpPr>
          <p:spPr>
            <a:xfrm>
              <a:off x="2999575" y="239125"/>
              <a:ext cx="137875" cy="103900"/>
            </a:xfrm>
            <a:custGeom>
              <a:rect b="b" l="l" r="r" t="t"/>
              <a:pathLst>
                <a:path extrusionOk="0" h="4156" w="5515">
                  <a:moveTo>
                    <a:pt x="2756" y="0"/>
                  </a:moveTo>
                  <a:cubicBezTo>
                    <a:pt x="2747" y="0"/>
                    <a:pt x="2739" y="0"/>
                    <a:pt x="2731" y="0"/>
                  </a:cubicBezTo>
                  <a:cubicBezTo>
                    <a:pt x="884" y="20"/>
                    <a:pt x="1" y="2248"/>
                    <a:pt x="1306" y="3533"/>
                  </a:cubicBezTo>
                  <a:cubicBezTo>
                    <a:pt x="1702" y="3949"/>
                    <a:pt x="2231" y="4155"/>
                    <a:pt x="2759" y="4155"/>
                  </a:cubicBezTo>
                  <a:cubicBezTo>
                    <a:pt x="3300" y="4155"/>
                    <a:pt x="3840" y="3939"/>
                    <a:pt x="4236" y="3513"/>
                  </a:cubicBezTo>
                  <a:cubicBezTo>
                    <a:pt x="5515" y="2194"/>
                    <a:pt x="4586" y="0"/>
                    <a:pt x="275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5"/>
            <p:cNvSpPr/>
            <p:nvPr/>
          </p:nvSpPr>
          <p:spPr>
            <a:xfrm>
              <a:off x="2634275" y="968475"/>
              <a:ext cx="138025" cy="104150"/>
            </a:xfrm>
            <a:custGeom>
              <a:rect b="b" l="l" r="r" t="t"/>
              <a:pathLst>
                <a:path extrusionOk="0" h="4166" w="5521">
                  <a:moveTo>
                    <a:pt x="2761" y="1"/>
                  </a:moveTo>
                  <a:cubicBezTo>
                    <a:pt x="2229" y="1"/>
                    <a:pt x="1697" y="211"/>
                    <a:pt x="1305" y="633"/>
                  </a:cubicBezTo>
                  <a:cubicBezTo>
                    <a:pt x="1" y="1937"/>
                    <a:pt x="904" y="4165"/>
                    <a:pt x="2751" y="4165"/>
                  </a:cubicBezTo>
                  <a:cubicBezTo>
                    <a:pt x="4597" y="4165"/>
                    <a:pt x="5520" y="1937"/>
                    <a:pt x="4216" y="633"/>
                  </a:cubicBezTo>
                  <a:cubicBezTo>
                    <a:pt x="3824" y="211"/>
                    <a:pt x="3292" y="1"/>
                    <a:pt x="276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5"/>
            <p:cNvSpPr/>
            <p:nvPr/>
          </p:nvSpPr>
          <p:spPr>
            <a:xfrm>
              <a:off x="2999575" y="603275"/>
              <a:ext cx="137575" cy="104200"/>
            </a:xfrm>
            <a:custGeom>
              <a:rect b="b" l="l" r="r" t="t"/>
              <a:pathLst>
                <a:path extrusionOk="0" h="4168" w="5503">
                  <a:moveTo>
                    <a:pt x="2736" y="1"/>
                  </a:moveTo>
                  <a:cubicBezTo>
                    <a:pt x="2265" y="1"/>
                    <a:pt x="1797" y="174"/>
                    <a:pt x="1406" y="528"/>
                  </a:cubicBezTo>
                  <a:cubicBezTo>
                    <a:pt x="1" y="1732"/>
                    <a:pt x="764" y="4041"/>
                    <a:pt x="2610" y="4161"/>
                  </a:cubicBezTo>
                  <a:cubicBezTo>
                    <a:pt x="2668" y="4166"/>
                    <a:pt x="2724" y="4168"/>
                    <a:pt x="2780" y="4168"/>
                  </a:cubicBezTo>
                  <a:cubicBezTo>
                    <a:pt x="4522" y="4168"/>
                    <a:pt x="5503" y="2091"/>
                    <a:pt x="4316" y="749"/>
                  </a:cubicBezTo>
                  <a:cubicBezTo>
                    <a:pt x="3877" y="254"/>
                    <a:pt x="3305" y="1"/>
                    <a:pt x="273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5"/>
            <p:cNvSpPr/>
            <p:nvPr/>
          </p:nvSpPr>
          <p:spPr>
            <a:xfrm>
              <a:off x="3364950" y="239050"/>
              <a:ext cx="137975" cy="104075"/>
            </a:xfrm>
            <a:custGeom>
              <a:rect b="b" l="l" r="r" t="t"/>
              <a:pathLst>
                <a:path extrusionOk="0" h="4163" w="5519">
                  <a:moveTo>
                    <a:pt x="2731" y="1"/>
                  </a:moveTo>
                  <a:cubicBezTo>
                    <a:pt x="966" y="1"/>
                    <a:pt x="1" y="2135"/>
                    <a:pt x="1223" y="3476"/>
                  </a:cubicBezTo>
                  <a:cubicBezTo>
                    <a:pt x="1625" y="3930"/>
                    <a:pt x="2188" y="4162"/>
                    <a:pt x="2752" y="4162"/>
                  </a:cubicBezTo>
                  <a:cubicBezTo>
                    <a:pt x="3258" y="4162"/>
                    <a:pt x="3764" y="3976"/>
                    <a:pt x="4153" y="3596"/>
                  </a:cubicBezTo>
                  <a:cubicBezTo>
                    <a:pt x="5518" y="2331"/>
                    <a:pt x="4675" y="63"/>
                    <a:pt x="2828" y="3"/>
                  </a:cubicBezTo>
                  <a:cubicBezTo>
                    <a:pt x="2796" y="2"/>
                    <a:pt x="2763" y="1"/>
                    <a:pt x="273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5"/>
            <p:cNvSpPr/>
            <p:nvPr/>
          </p:nvSpPr>
          <p:spPr>
            <a:xfrm>
              <a:off x="2999575" y="968475"/>
              <a:ext cx="138025" cy="104150"/>
            </a:xfrm>
            <a:custGeom>
              <a:rect b="b" l="l" r="r" t="t"/>
              <a:pathLst>
                <a:path extrusionOk="0" h="4166" w="5521">
                  <a:moveTo>
                    <a:pt x="2761" y="1"/>
                  </a:moveTo>
                  <a:cubicBezTo>
                    <a:pt x="2229" y="1"/>
                    <a:pt x="1697" y="211"/>
                    <a:pt x="1306" y="633"/>
                  </a:cubicBezTo>
                  <a:cubicBezTo>
                    <a:pt x="1" y="1917"/>
                    <a:pt x="904" y="4165"/>
                    <a:pt x="2751" y="4165"/>
                  </a:cubicBezTo>
                  <a:cubicBezTo>
                    <a:pt x="4597" y="4165"/>
                    <a:pt x="5521" y="1917"/>
                    <a:pt x="4216" y="633"/>
                  </a:cubicBezTo>
                  <a:cubicBezTo>
                    <a:pt x="3825" y="211"/>
                    <a:pt x="3293" y="1"/>
                    <a:pt x="276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5"/>
            <p:cNvSpPr/>
            <p:nvPr/>
          </p:nvSpPr>
          <p:spPr>
            <a:xfrm>
              <a:off x="3364675" y="603400"/>
              <a:ext cx="137725" cy="103925"/>
            </a:xfrm>
            <a:custGeom>
              <a:rect b="b" l="l" r="r" t="t"/>
              <a:pathLst>
                <a:path extrusionOk="0" h="4157" w="5509">
                  <a:moveTo>
                    <a:pt x="2750" y="1"/>
                  </a:moveTo>
                  <a:cubicBezTo>
                    <a:pt x="2202" y="1"/>
                    <a:pt x="1654" y="222"/>
                    <a:pt x="1254" y="664"/>
                  </a:cubicBezTo>
                  <a:cubicBezTo>
                    <a:pt x="1" y="1977"/>
                    <a:pt x="936" y="4157"/>
                    <a:pt x="2750" y="4157"/>
                  </a:cubicBezTo>
                  <a:cubicBezTo>
                    <a:pt x="2766" y="4157"/>
                    <a:pt x="2783" y="4157"/>
                    <a:pt x="2799" y="4156"/>
                  </a:cubicBezTo>
                  <a:cubicBezTo>
                    <a:pt x="4646" y="4136"/>
                    <a:pt x="5509" y="1888"/>
                    <a:pt x="4184" y="603"/>
                  </a:cubicBezTo>
                  <a:cubicBezTo>
                    <a:pt x="3792" y="202"/>
                    <a:pt x="3271" y="1"/>
                    <a:pt x="2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5"/>
            <p:cNvSpPr/>
            <p:nvPr/>
          </p:nvSpPr>
          <p:spPr>
            <a:xfrm>
              <a:off x="3729350" y="238600"/>
              <a:ext cx="138375" cy="104425"/>
            </a:xfrm>
            <a:custGeom>
              <a:rect b="b" l="l" r="r" t="t"/>
              <a:pathLst>
                <a:path extrusionOk="0" h="4177" w="5535">
                  <a:moveTo>
                    <a:pt x="2780" y="1"/>
                  </a:moveTo>
                  <a:cubicBezTo>
                    <a:pt x="949" y="1"/>
                    <a:pt x="0" y="2195"/>
                    <a:pt x="1279" y="3514"/>
                  </a:cubicBezTo>
                  <a:cubicBezTo>
                    <a:pt x="1680" y="3955"/>
                    <a:pt x="2228" y="4176"/>
                    <a:pt x="2775" y="4176"/>
                  </a:cubicBezTo>
                  <a:cubicBezTo>
                    <a:pt x="3297" y="4176"/>
                    <a:pt x="3818" y="3976"/>
                    <a:pt x="4210" y="3574"/>
                  </a:cubicBezTo>
                  <a:cubicBezTo>
                    <a:pt x="5534" y="2289"/>
                    <a:pt x="4651" y="41"/>
                    <a:pt x="2804" y="1"/>
                  </a:cubicBezTo>
                  <a:cubicBezTo>
                    <a:pt x="2796" y="1"/>
                    <a:pt x="2788" y="1"/>
                    <a:pt x="278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5"/>
            <p:cNvSpPr/>
            <p:nvPr/>
          </p:nvSpPr>
          <p:spPr>
            <a:xfrm>
              <a:off x="3364450" y="968675"/>
              <a:ext cx="138475" cy="104425"/>
            </a:xfrm>
            <a:custGeom>
              <a:rect b="b" l="l" r="r" t="t"/>
              <a:pathLst>
                <a:path extrusionOk="0" h="4177" w="5539">
                  <a:moveTo>
                    <a:pt x="2750" y="0"/>
                  </a:moveTo>
                  <a:cubicBezTo>
                    <a:pt x="966" y="0"/>
                    <a:pt x="1" y="2135"/>
                    <a:pt x="1243" y="3475"/>
                  </a:cubicBezTo>
                  <a:cubicBezTo>
                    <a:pt x="1644" y="3940"/>
                    <a:pt x="2207" y="4177"/>
                    <a:pt x="2770" y="4177"/>
                  </a:cubicBezTo>
                  <a:cubicBezTo>
                    <a:pt x="3277" y="4177"/>
                    <a:pt x="3783" y="3985"/>
                    <a:pt x="4173" y="3595"/>
                  </a:cubicBezTo>
                  <a:cubicBezTo>
                    <a:pt x="5538" y="2351"/>
                    <a:pt x="4695" y="63"/>
                    <a:pt x="2848" y="3"/>
                  </a:cubicBezTo>
                  <a:cubicBezTo>
                    <a:pt x="2815" y="1"/>
                    <a:pt x="2783" y="0"/>
                    <a:pt x="275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5"/>
            <p:cNvSpPr/>
            <p:nvPr/>
          </p:nvSpPr>
          <p:spPr>
            <a:xfrm>
              <a:off x="3729200" y="603150"/>
              <a:ext cx="138225" cy="104675"/>
            </a:xfrm>
            <a:custGeom>
              <a:rect b="b" l="l" r="r" t="t"/>
              <a:pathLst>
                <a:path extrusionOk="0" h="4187" w="5529">
                  <a:moveTo>
                    <a:pt x="2769" y="0"/>
                  </a:moveTo>
                  <a:cubicBezTo>
                    <a:pt x="2255" y="0"/>
                    <a:pt x="1742" y="197"/>
                    <a:pt x="1345" y="593"/>
                  </a:cubicBezTo>
                  <a:cubicBezTo>
                    <a:pt x="0" y="1878"/>
                    <a:pt x="864" y="4126"/>
                    <a:pt x="2730" y="4186"/>
                  </a:cubicBezTo>
                  <a:cubicBezTo>
                    <a:pt x="2747" y="4187"/>
                    <a:pt x="2763" y="4187"/>
                    <a:pt x="2780" y="4187"/>
                  </a:cubicBezTo>
                  <a:cubicBezTo>
                    <a:pt x="4594" y="4187"/>
                    <a:pt x="5529" y="2006"/>
                    <a:pt x="4276" y="674"/>
                  </a:cubicBezTo>
                  <a:cubicBezTo>
                    <a:pt x="3870" y="227"/>
                    <a:pt x="3320" y="0"/>
                    <a:pt x="276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5"/>
            <p:cNvSpPr/>
            <p:nvPr/>
          </p:nvSpPr>
          <p:spPr>
            <a:xfrm>
              <a:off x="3729850" y="968225"/>
              <a:ext cx="137875" cy="104400"/>
            </a:xfrm>
            <a:custGeom>
              <a:rect b="b" l="l" r="r" t="t"/>
              <a:pathLst>
                <a:path extrusionOk="0" h="4176" w="5515">
                  <a:moveTo>
                    <a:pt x="2757" y="0"/>
                  </a:moveTo>
                  <a:cubicBezTo>
                    <a:pt x="2213" y="0"/>
                    <a:pt x="1670" y="221"/>
                    <a:pt x="1279" y="663"/>
                  </a:cubicBezTo>
                  <a:cubicBezTo>
                    <a:pt x="0" y="1982"/>
                    <a:pt x="929" y="4176"/>
                    <a:pt x="2760" y="4176"/>
                  </a:cubicBezTo>
                  <a:cubicBezTo>
                    <a:pt x="2768" y="4176"/>
                    <a:pt x="2776" y="4176"/>
                    <a:pt x="2784" y="4175"/>
                  </a:cubicBezTo>
                  <a:cubicBezTo>
                    <a:pt x="4631" y="4135"/>
                    <a:pt x="5514" y="1887"/>
                    <a:pt x="4190" y="603"/>
                  </a:cubicBezTo>
                  <a:cubicBezTo>
                    <a:pt x="3798" y="201"/>
                    <a:pt x="3277" y="0"/>
                    <a:pt x="275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5"/>
            <p:cNvSpPr/>
            <p:nvPr/>
          </p:nvSpPr>
          <p:spPr>
            <a:xfrm>
              <a:off x="2269525" y="603875"/>
              <a:ext cx="137975" cy="104425"/>
            </a:xfrm>
            <a:custGeom>
              <a:rect b="b" l="l" r="r" t="t"/>
              <a:pathLst>
                <a:path extrusionOk="0" h="4177" w="5519">
                  <a:moveTo>
                    <a:pt x="2750" y="0"/>
                  </a:moveTo>
                  <a:cubicBezTo>
                    <a:pt x="966" y="0"/>
                    <a:pt x="1" y="2134"/>
                    <a:pt x="1223" y="3475"/>
                  </a:cubicBezTo>
                  <a:cubicBezTo>
                    <a:pt x="1624" y="3940"/>
                    <a:pt x="2187" y="4177"/>
                    <a:pt x="2750" y="4177"/>
                  </a:cubicBezTo>
                  <a:cubicBezTo>
                    <a:pt x="3257" y="4177"/>
                    <a:pt x="3764" y="3985"/>
                    <a:pt x="4153" y="3595"/>
                  </a:cubicBezTo>
                  <a:cubicBezTo>
                    <a:pt x="5518" y="2351"/>
                    <a:pt x="4695" y="83"/>
                    <a:pt x="2849" y="2"/>
                  </a:cubicBezTo>
                  <a:cubicBezTo>
                    <a:pt x="2816" y="1"/>
                    <a:pt x="2783" y="0"/>
                    <a:pt x="275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5"/>
            <p:cNvSpPr/>
            <p:nvPr/>
          </p:nvSpPr>
          <p:spPr>
            <a:xfrm>
              <a:off x="2675425" y="300325"/>
              <a:ext cx="79300" cy="42550"/>
            </a:xfrm>
            <a:custGeom>
              <a:rect b="b" l="l" r="r" t="t"/>
              <a:pathLst>
                <a:path extrusionOk="0" h="1702" w="3172">
                  <a:moveTo>
                    <a:pt x="3172" y="1"/>
                  </a:moveTo>
                  <a:cubicBezTo>
                    <a:pt x="2108" y="442"/>
                    <a:pt x="1064" y="884"/>
                    <a:pt x="1" y="1346"/>
                  </a:cubicBezTo>
                  <a:cubicBezTo>
                    <a:pt x="344" y="1586"/>
                    <a:pt x="739" y="1702"/>
                    <a:pt x="1132" y="1702"/>
                  </a:cubicBezTo>
                  <a:cubicBezTo>
                    <a:pt x="1658" y="1702"/>
                    <a:pt x="2179" y="1495"/>
                    <a:pt x="2570" y="1105"/>
                  </a:cubicBezTo>
                  <a:cubicBezTo>
                    <a:pt x="2871" y="804"/>
                    <a:pt x="3092" y="422"/>
                    <a:pt x="317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5"/>
            <p:cNvSpPr/>
            <p:nvPr/>
          </p:nvSpPr>
          <p:spPr>
            <a:xfrm>
              <a:off x="1252825" y="1724425"/>
              <a:ext cx="48200" cy="79325"/>
            </a:xfrm>
            <a:custGeom>
              <a:rect b="b" l="l" r="r" t="t"/>
              <a:pathLst>
                <a:path extrusionOk="0" h="3173" w="1928">
                  <a:moveTo>
                    <a:pt x="1366" y="1"/>
                  </a:moveTo>
                  <a:cubicBezTo>
                    <a:pt x="884" y="1045"/>
                    <a:pt x="442" y="2108"/>
                    <a:pt x="1" y="3172"/>
                  </a:cubicBezTo>
                  <a:cubicBezTo>
                    <a:pt x="402" y="3092"/>
                    <a:pt x="784" y="2891"/>
                    <a:pt x="1085" y="2590"/>
                  </a:cubicBezTo>
                  <a:cubicBezTo>
                    <a:pt x="1807" y="1908"/>
                    <a:pt x="1928" y="804"/>
                    <a:pt x="136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5"/>
            <p:cNvSpPr/>
            <p:nvPr/>
          </p:nvSpPr>
          <p:spPr>
            <a:xfrm>
              <a:off x="1539150" y="1335525"/>
              <a:ext cx="138225" cy="104425"/>
            </a:xfrm>
            <a:custGeom>
              <a:rect b="b" l="l" r="r" t="t"/>
              <a:pathLst>
                <a:path extrusionOk="0" h="4177" w="5529">
                  <a:moveTo>
                    <a:pt x="2769" y="1"/>
                  </a:moveTo>
                  <a:cubicBezTo>
                    <a:pt x="955" y="1"/>
                    <a:pt x="0" y="2181"/>
                    <a:pt x="1253" y="3514"/>
                  </a:cubicBezTo>
                  <a:cubicBezTo>
                    <a:pt x="1654" y="3956"/>
                    <a:pt x="2202" y="4176"/>
                    <a:pt x="2749" y="4176"/>
                  </a:cubicBezTo>
                  <a:cubicBezTo>
                    <a:pt x="3271" y="4176"/>
                    <a:pt x="3792" y="3976"/>
                    <a:pt x="4184" y="3574"/>
                  </a:cubicBezTo>
                  <a:cubicBezTo>
                    <a:pt x="5529" y="2289"/>
                    <a:pt x="4646" y="41"/>
                    <a:pt x="2819" y="1"/>
                  </a:cubicBezTo>
                  <a:cubicBezTo>
                    <a:pt x="2802" y="1"/>
                    <a:pt x="2786" y="1"/>
                    <a:pt x="276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5"/>
            <p:cNvSpPr/>
            <p:nvPr/>
          </p:nvSpPr>
          <p:spPr>
            <a:xfrm>
              <a:off x="1174050" y="2065650"/>
              <a:ext cx="138375" cy="104350"/>
            </a:xfrm>
            <a:custGeom>
              <a:rect b="b" l="l" r="r" t="t"/>
              <a:pathLst>
                <a:path extrusionOk="0" h="4174" w="5535">
                  <a:moveTo>
                    <a:pt x="2755" y="1"/>
                  </a:moveTo>
                  <a:cubicBezTo>
                    <a:pt x="2747" y="1"/>
                    <a:pt x="2739" y="1"/>
                    <a:pt x="2730" y="1"/>
                  </a:cubicBezTo>
                  <a:cubicBezTo>
                    <a:pt x="904" y="21"/>
                    <a:pt x="1" y="2269"/>
                    <a:pt x="1305" y="3553"/>
                  </a:cubicBezTo>
                  <a:cubicBezTo>
                    <a:pt x="1700" y="3967"/>
                    <a:pt x="2225" y="4173"/>
                    <a:pt x="2750" y="4173"/>
                  </a:cubicBezTo>
                  <a:cubicBezTo>
                    <a:pt x="3294" y="4173"/>
                    <a:pt x="3837" y="3952"/>
                    <a:pt x="4236" y="3513"/>
                  </a:cubicBezTo>
                  <a:cubicBezTo>
                    <a:pt x="5535" y="2214"/>
                    <a:pt x="4586" y="1"/>
                    <a:pt x="2755"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5"/>
            <p:cNvSpPr/>
            <p:nvPr/>
          </p:nvSpPr>
          <p:spPr>
            <a:xfrm>
              <a:off x="1550400" y="1700625"/>
              <a:ext cx="114925" cy="103350"/>
            </a:xfrm>
            <a:custGeom>
              <a:rect b="b" l="l" r="r" t="t"/>
              <a:pathLst>
                <a:path extrusionOk="0" h="4134" w="4597">
                  <a:moveTo>
                    <a:pt x="2303" y="0"/>
                  </a:moveTo>
                  <a:cubicBezTo>
                    <a:pt x="1803" y="0"/>
                    <a:pt x="1302" y="182"/>
                    <a:pt x="904" y="551"/>
                  </a:cubicBezTo>
                  <a:cubicBezTo>
                    <a:pt x="61" y="1314"/>
                    <a:pt x="1" y="2619"/>
                    <a:pt x="783" y="3462"/>
                  </a:cubicBezTo>
                  <a:cubicBezTo>
                    <a:pt x="1196"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5"/>
            <p:cNvSpPr/>
            <p:nvPr/>
          </p:nvSpPr>
          <p:spPr>
            <a:xfrm>
              <a:off x="1903950" y="1335525"/>
              <a:ext cx="138725" cy="104350"/>
            </a:xfrm>
            <a:custGeom>
              <a:rect b="b" l="l" r="r" t="t"/>
              <a:pathLst>
                <a:path extrusionOk="0" h="4174" w="5549">
                  <a:moveTo>
                    <a:pt x="2750" y="1"/>
                  </a:moveTo>
                  <a:cubicBezTo>
                    <a:pt x="936" y="1"/>
                    <a:pt x="1" y="2201"/>
                    <a:pt x="1274" y="3514"/>
                  </a:cubicBezTo>
                  <a:cubicBezTo>
                    <a:pt x="1672" y="3953"/>
                    <a:pt x="2216" y="4174"/>
                    <a:pt x="2760" y="4174"/>
                  </a:cubicBezTo>
                  <a:cubicBezTo>
                    <a:pt x="3285" y="4174"/>
                    <a:pt x="3810" y="3968"/>
                    <a:pt x="4204" y="3554"/>
                  </a:cubicBezTo>
                  <a:cubicBezTo>
                    <a:pt x="5549" y="2269"/>
                    <a:pt x="4646" y="21"/>
                    <a:pt x="2799" y="1"/>
                  </a:cubicBezTo>
                  <a:cubicBezTo>
                    <a:pt x="2783" y="1"/>
                    <a:pt x="2766" y="1"/>
                    <a:pt x="2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5"/>
            <p:cNvSpPr/>
            <p:nvPr/>
          </p:nvSpPr>
          <p:spPr>
            <a:xfrm>
              <a:off x="1174050"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5"/>
            <p:cNvSpPr/>
            <p:nvPr/>
          </p:nvSpPr>
          <p:spPr>
            <a:xfrm>
              <a:off x="1538850" y="2065050"/>
              <a:ext cx="138100" cy="104525"/>
            </a:xfrm>
            <a:custGeom>
              <a:rect b="b" l="l" r="r" t="t"/>
              <a:pathLst>
                <a:path extrusionOk="0" h="4181" w="5524">
                  <a:moveTo>
                    <a:pt x="2767" y="0"/>
                  </a:moveTo>
                  <a:cubicBezTo>
                    <a:pt x="2261" y="0"/>
                    <a:pt x="1755" y="187"/>
                    <a:pt x="1366" y="567"/>
                  </a:cubicBezTo>
                  <a:cubicBezTo>
                    <a:pt x="1" y="1811"/>
                    <a:pt x="844" y="4099"/>
                    <a:pt x="2690" y="4180"/>
                  </a:cubicBezTo>
                  <a:cubicBezTo>
                    <a:pt x="2715" y="4180"/>
                    <a:pt x="2740" y="4181"/>
                    <a:pt x="2765" y="4181"/>
                  </a:cubicBezTo>
                  <a:cubicBezTo>
                    <a:pt x="4564" y="4181"/>
                    <a:pt x="5524" y="2033"/>
                    <a:pt x="4296" y="687"/>
                  </a:cubicBezTo>
                  <a:cubicBezTo>
                    <a:pt x="3894" y="232"/>
                    <a:pt x="3330" y="0"/>
                    <a:pt x="276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5"/>
            <p:cNvSpPr/>
            <p:nvPr/>
          </p:nvSpPr>
          <p:spPr>
            <a:xfrm>
              <a:off x="1903800"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8" y="4173"/>
                    <a:pt x="2797" y="4173"/>
                    <a:pt x="2805" y="4173"/>
                  </a:cubicBezTo>
                  <a:cubicBezTo>
                    <a:pt x="4652" y="4133"/>
                    <a:pt x="5535" y="1905"/>
                    <a:pt x="4210" y="620"/>
                  </a:cubicBezTo>
                  <a:cubicBezTo>
                    <a:pt x="3816" y="206"/>
                    <a:pt x="3291" y="1"/>
                    <a:pt x="276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5"/>
            <p:cNvSpPr/>
            <p:nvPr/>
          </p:nvSpPr>
          <p:spPr>
            <a:xfrm>
              <a:off x="1174050" y="2795025"/>
              <a:ext cx="138525" cy="104125"/>
            </a:xfrm>
            <a:custGeom>
              <a:rect b="b" l="l" r="r" t="t"/>
              <a:pathLst>
                <a:path extrusionOk="0" h="4165" w="5541">
                  <a:moveTo>
                    <a:pt x="2763" y="0"/>
                  </a:moveTo>
                  <a:cubicBezTo>
                    <a:pt x="2229" y="0"/>
                    <a:pt x="1697" y="211"/>
                    <a:pt x="1305" y="632"/>
                  </a:cubicBezTo>
                  <a:cubicBezTo>
                    <a:pt x="1" y="1937"/>
                    <a:pt x="924" y="4165"/>
                    <a:pt x="2771" y="4165"/>
                  </a:cubicBezTo>
                  <a:cubicBezTo>
                    <a:pt x="4617" y="4165"/>
                    <a:pt x="5540" y="1937"/>
                    <a:pt x="4236" y="632"/>
                  </a:cubicBezTo>
                  <a:cubicBezTo>
                    <a:pt x="3834" y="211"/>
                    <a:pt x="3297" y="0"/>
                    <a:pt x="276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5"/>
            <p:cNvSpPr/>
            <p:nvPr/>
          </p:nvSpPr>
          <p:spPr>
            <a:xfrm>
              <a:off x="1539150" y="2429950"/>
              <a:ext cx="138225" cy="104425"/>
            </a:xfrm>
            <a:custGeom>
              <a:rect b="b" l="l" r="r" t="t"/>
              <a:pathLst>
                <a:path extrusionOk="0" h="4177" w="5529">
                  <a:moveTo>
                    <a:pt x="2752" y="0"/>
                  </a:moveTo>
                  <a:cubicBezTo>
                    <a:pt x="2207" y="0"/>
                    <a:pt x="1664" y="221"/>
                    <a:pt x="1273" y="663"/>
                  </a:cubicBezTo>
                  <a:cubicBezTo>
                    <a:pt x="0" y="1976"/>
                    <a:pt x="935" y="4176"/>
                    <a:pt x="2750" y="4176"/>
                  </a:cubicBezTo>
                  <a:cubicBezTo>
                    <a:pt x="2766" y="4176"/>
                    <a:pt x="2782" y="4176"/>
                    <a:pt x="2799" y="4176"/>
                  </a:cubicBezTo>
                  <a:cubicBezTo>
                    <a:pt x="4646" y="4136"/>
                    <a:pt x="5529" y="1888"/>
                    <a:pt x="4184" y="603"/>
                  </a:cubicBezTo>
                  <a:cubicBezTo>
                    <a:pt x="3792" y="201"/>
                    <a:pt x="3271" y="0"/>
                    <a:pt x="2752"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5"/>
            <p:cNvSpPr/>
            <p:nvPr/>
          </p:nvSpPr>
          <p:spPr>
            <a:xfrm>
              <a:off x="1903675" y="2065150"/>
              <a:ext cx="138875" cy="104400"/>
            </a:xfrm>
            <a:custGeom>
              <a:rect b="b" l="l" r="r" t="t"/>
              <a:pathLst>
                <a:path extrusionOk="0" h="4176" w="5555">
                  <a:moveTo>
                    <a:pt x="2779" y="0"/>
                  </a:moveTo>
                  <a:cubicBezTo>
                    <a:pt x="2258" y="0"/>
                    <a:pt x="1737" y="201"/>
                    <a:pt x="1345" y="603"/>
                  </a:cubicBezTo>
                  <a:cubicBezTo>
                    <a:pt x="0" y="1887"/>
                    <a:pt x="883" y="4135"/>
                    <a:pt x="2750" y="4176"/>
                  </a:cubicBezTo>
                  <a:cubicBezTo>
                    <a:pt x="2758" y="4176"/>
                    <a:pt x="2767" y="4176"/>
                    <a:pt x="2775" y="4176"/>
                  </a:cubicBezTo>
                  <a:cubicBezTo>
                    <a:pt x="4605" y="4176"/>
                    <a:pt x="5554" y="1982"/>
                    <a:pt x="4275" y="663"/>
                  </a:cubicBezTo>
                  <a:cubicBezTo>
                    <a:pt x="3875" y="221"/>
                    <a:pt x="3327" y="0"/>
                    <a:pt x="277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5"/>
            <p:cNvSpPr/>
            <p:nvPr/>
          </p:nvSpPr>
          <p:spPr>
            <a:xfrm>
              <a:off x="1539425"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62"/>
                    <a:pt x="2828" y="2"/>
                  </a:cubicBezTo>
                  <a:cubicBezTo>
                    <a:pt x="2795" y="1"/>
                    <a:pt x="2762" y="0"/>
                    <a:pt x="273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5"/>
            <p:cNvSpPr/>
            <p:nvPr/>
          </p:nvSpPr>
          <p:spPr>
            <a:xfrm>
              <a:off x="1903675"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6" y="4176"/>
                    <a:pt x="2763" y="4176"/>
                    <a:pt x="2779" y="4176"/>
                  </a:cubicBezTo>
                  <a:cubicBezTo>
                    <a:pt x="4594" y="4176"/>
                    <a:pt x="5548" y="1996"/>
                    <a:pt x="4275" y="663"/>
                  </a:cubicBezTo>
                  <a:cubicBezTo>
                    <a:pt x="3885" y="221"/>
                    <a:pt x="3342" y="0"/>
                    <a:pt x="279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5"/>
            <p:cNvSpPr/>
            <p:nvPr/>
          </p:nvSpPr>
          <p:spPr>
            <a:xfrm>
              <a:off x="1903950"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5"/>
            <p:cNvSpPr/>
            <p:nvPr/>
          </p:nvSpPr>
          <p:spPr>
            <a:xfrm>
              <a:off x="2999075" y="1700850"/>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5"/>
            <p:cNvSpPr/>
            <p:nvPr/>
          </p:nvSpPr>
          <p:spPr>
            <a:xfrm>
              <a:off x="3375425" y="1335525"/>
              <a:ext cx="110625" cy="103700"/>
            </a:xfrm>
            <a:custGeom>
              <a:rect b="b" l="l" r="r" t="t"/>
              <a:pathLst>
                <a:path extrusionOk="0" h="4148" w="4425">
                  <a:moveTo>
                    <a:pt x="2315" y="0"/>
                  </a:moveTo>
                  <a:cubicBezTo>
                    <a:pt x="1822" y="0"/>
                    <a:pt x="1320" y="180"/>
                    <a:pt x="904" y="583"/>
                  </a:cubicBezTo>
                  <a:cubicBezTo>
                    <a:pt x="41" y="1346"/>
                    <a:pt x="1" y="2691"/>
                    <a:pt x="824" y="3494"/>
                  </a:cubicBezTo>
                  <a:cubicBezTo>
                    <a:pt x="1248" y="3945"/>
                    <a:pt x="1784" y="4148"/>
                    <a:pt x="2310" y="4148"/>
                  </a:cubicBezTo>
                  <a:cubicBezTo>
                    <a:pt x="3351" y="4148"/>
                    <a:pt x="4357" y="3355"/>
                    <a:pt x="4397" y="2129"/>
                  </a:cubicBezTo>
                  <a:cubicBezTo>
                    <a:pt x="4424" y="861"/>
                    <a:pt x="3393" y="0"/>
                    <a:pt x="231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5"/>
            <p:cNvSpPr/>
            <p:nvPr/>
          </p:nvSpPr>
          <p:spPr>
            <a:xfrm>
              <a:off x="2268975"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5"/>
            <p:cNvSpPr/>
            <p:nvPr/>
          </p:nvSpPr>
          <p:spPr>
            <a:xfrm>
              <a:off x="2634275" y="2429950"/>
              <a:ext cx="138250" cy="104425"/>
            </a:xfrm>
            <a:custGeom>
              <a:rect b="b" l="l" r="r" t="t"/>
              <a:pathLst>
                <a:path extrusionOk="0" h="4177" w="5530">
                  <a:moveTo>
                    <a:pt x="2768" y="0"/>
                  </a:moveTo>
                  <a:cubicBezTo>
                    <a:pt x="2248" y="0"/>
                    <a:pt x="1727" y="201"/>
                    <a:pt x="1325" y="603"/>
                  </a:cubicBezTo>
                  <a:cubicBezTo>
                    <a:pt x="1" y="1888"/>
                    <a:pt x="884" y="4136"/>
                    <a:pt x="2730" y="4176"/>
                  </a:cubicBezTo>
                  <a:cubicBezTo>
                    <a:pt x="2747" y="4176"/>
                    <a:pt x="2763" y="4176"/>
                    <a:pt x="2780" y="4176"/>
                  </a:cubicBezTo>
                  <a:cubicBezTo>
                    <a:pt x="4594" y="4176"/>
                    <a:pt x="5529" y="1976"/>
                    <a:pt x="4256" y="663"/>
                  </a:cubicBezTo>
                  <a:cubicBezTo>
                    <a:pt x="3855" y="221"/>
                    <a:pt x="3312" y="0"/>
                    <a:pt x="276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5"/>
            <p:cNvSpPr/>
            <p:nvPr/>
          </p:nvSpPr>
          <p:spPr>
            <a:xfrm>
              <a:off x="3016300" y="2065900"/>
              <a:ext cx="110275" cy="103350"/>
            </a:xfrm>
            <a:custGeom>
              <a:rect b="b" l="l" r="r" t="t"/>
              <a:pathLst>
                <a:path extrusionOk="0" h="4134" w="4411">
                  <a:moveTo>
                    <a:pt x="2102" y="1"/>
                  </a:moveTo>
                  <a:cubicBezTo>
                    <a:pt x="1031" y="1"/>
                    <a:pt x="1" y="840"/>
                    <a:pt x="14" y="2098"/>
                  </a:cubicBezTo>
                  <a:cubicBezTo>
                    <a:pt x="41" y="3324"/>
                    <a:pt x="1053" y="4134"/>
                    <a:pt x="2104" y="4134"/>
                  </a:cubicBezTo>
                  <a:cubicBezTo>
                    <a:pt x="2620" y="4134"/>
                    <a:pt x="3145" y="3939"/>
                    <a:pt x="3567" y="3503"/>
                  </a:cubicBezTo>
                  <a:cubicBezTo>
                    <a:pt x="4410" y="2700"/>
                    <a:pt x="4390" y="1356"/>
                    <a:pt x="3527" y="593"/>
                  </a:cubicBezTo>
                  <a:cubicBezTo>
                    <a:pt x="3112" y="184"/>
                    <a:pt x="2602" y="1"/>
                    <a:pt x="210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5"/>
            <p:cNvSpPr/>
            <p:nvPr/>
          </p:nvSpPr>
          <p:spPr>
            <a:xfrm>
              <a:off x="3375925" y="1700625"/>
              <a:ext cx="114950" cy="103350"/>
            </a:xfrm>
            <a:custGeom>
              <a:rect b="b" l="l" r="r" t="t"/>
              <a:pathLst>
                <a:path extrusionOk="0" h="4134" w="4598">
                  <a:moveTo>
                    <a:pt x="2304" y="0"/>
                  </a:moveTo>
                  <a:cubicBezTo>
                    <a:pt x="1803" y="0"/>
                    <a:pt x="1302" y="182"/>
                    <a:pt x="904" y="551"/>
                  </a:cubicBezTo>
                  <a:cubicBezTo>
                    <a:pt x="61" y="1314"/>
                    <a:pt x="1" y="2619"/>
                    <a:pt x="784" y="3462"/>
                  </a:cubicBezTo>
                  <a:cubicBezTo>
                    <a:pt x="1186" y="3907"/>
                    <a:pt x="1745" y="4134"/>
                    <a:pt x="2307" y="4134"/>
                  </a:cubicBezTo>
                  <a:cubicBezTo>
                    <a:pt x="2810" y="4134"/>
                    <a:pt x="3316" y="3952"/>
                    <a:pt x="3714" y="3582"/>
                  </a:cubicBezTo>
                  <a:cubicBezTo>
                    <a:pt x="4537" y="2819"/>
                    <a:pt x="4597" y="1495"/>
                    <a:pt x="3835" y="672"/>
                  </a:cubicBezTo>
                  <a:cubicBezTo>
                    <a:pt x="3421" y="227"/>
                    <a:pt x="2863" y="0"/>
                    <a:pt x="230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5"/>
            <p:cNvSpPr/>
            <p:nvPr/>
          </p:nvSpPr>
          <p:spPr>
            <a:xfrm>
              <a:off x="3729475" y="1335525"/>
              <a:ext cx="138250" cy="104350"/>
            </a:xfrm>
            <a:custGeom>
              <a:rect b="b" l="l" r="r" t="t"/>
              <a:pathLst>
                <a:path extrusionOk="0" h="4174" w="5530">
                  <a:moveTo>
                    <a:pt x="2750" y="1"/>
                  </a:moveTo>
                  <a:cubicBezTo>
                    <a:pt x="936" y="1"/>
                    <a:pt x="1" y="2201"/>
                    <a:pt x="1274" y="3514"/>
                  </a:cubicBezTo>
                  <a:cubicBezTo>
                    <a:pt x="1672" y="3953"/>
                    <a:pt x="2216" y="4174"/>
                    <a:pt x="2760" y="4174"/>
                  </a:cubicBezTo>
                  <a:cubicBezTo>
                    <a:pt x="3285" y="4174"/>
                    <a:pt x="3810" y="3968"/>
                    <a:pt x="4205" y="3554"/>
                  </a:cubicBezTo>
                  <a:cubicBezTo>
                    <a:pt x="5529" y="2269"/>
                    <a:pt x="4646" y="21"/>
                    <a:pt x="2799" y="1"/>
                  </a:cubicBezTo>
                  <a:cubicBezTo>
                    <a:pt x="2783" y="1"/>
                    <a:pt x="2767" y="1"/>
                    <a:pt x="2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5"/>
            <p:cNvSpPr/>
            <p:nvPr/>
          </p:nvSpPr>
          <p:spPr>
            <a:xfrm>
              <a:off x="2634275"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0" y="1917"/>
                    <a:pt x="4216" y="632"/>
                  </a:cubicBezTo>
                  <a:cubicBezTo>
                    <a:pt x="3824" y="211"/>
                    <a:pt x="3292" y="0"/>
                    <a:pt x="276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5"/>
            <p:cNvSpPr/>
            <p:nvPr/>
          </p:nvSpPr>
          <p:spPr>
            <a:xfrm>
              <a:off x="2999575" y="2430100"/>
              <a:ext cx="137575" cy="104425"/>
            </a:xfrm>
            <a:custGeom>
              <a:rect b="b" l="l" r="r" t="t"/>
              <a:pathLst>
                <a:path extrusionOk="0" h="4177" w="5503">
                  <a:moveTo>
                    <a:pt x="2754" y="0"/>
                  </a:moveTo>
                  <a:cubicBezTo>
                    <a:pt x="2277" y="0"/>
                    <a:pt x="1802" y="178"/>
                    <a:pt x="1406" y="537"/>
                  </a:cubicBezTo>
                  <a:cubicBezTo>
                    <a:pt x="1" y="1741"/>
                    <a:pt x="764" y="4029"/>
                    <a:pt x="2610" y="4170"/>
                  </a:cubicBezTo>
                  <a:cubicBezTo>
                    <a:pt x="2668" y="4174"/>
                    <a:pt x="2724" y="4176"/>
                    <a:pt x="2780" y="4176"/>
                  </a:cubicBezTo>
                  <a:cubicBezTo>
                    <a:pt x="4522" y="4176"/>
                    <a:pt x="5503" y="2099"/>
                    <a:pt x="4316" y="737"/>
                  </a:cubicBezTo>
                  <a:cubicBezTo>
                    <a:pt x="3882" y="248"/>
                    <a:pt x="3317" y="0"/>
                    <a:pt x="275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5"/>
            <p:cNvSpPr/>
            <p:nvPr/>
          </p:nvSpPr>
          <p:spPr>
            <a:xfrm>
              <a:off x="3364400" y="2065050"/>
              <a:ext cx="138100" cy="104525"/>
            </a:xfrm>
            <a:custGeom>
              <a:rect b="b" l="l" r="r" t="t"/>
              <a:pathLst>
                <a:path extrusionOk="0" h="4181" w="5524">
                  <a:moveTo>
                    <a:pt x="2766" y="0"/>
                  </a:moveTo>
                  <a:cubicBezTo>
                    <a:pt x="2260" y="0"/>
                    <a:pt x="1754" y="187"/>
                    <a:pt x="1365" y="567"/>
                  </a:cubicBezTo>
                  <a:cubicBezTo>
                    <a:pt x="0" y="1811"/>
                    <a:pt x="823" y="4099"/>
                    <a:pt x="2670" y="4180"/>
                  </a:cubicBezTo>
                  <a:cubicBezTo>
                    <a:pt x="2695" y="4180"/>
                    <a:pt x="2720" y="4181"/>
                    <a:pt x="2744" y="4181"/>
                  </a:cubicBezTo>
                  <a:cubicBezTo>
                    <a:pt x="4544" y="4181"/>
                    <a:pt x="5523" y="2033"/>
                    <a:pt x="4296" y="687"/>
                  </a:cubicBezTo>
                  <a:cubicBezTo>
                    <a:pt x="3894" y="232"/>
                    <a:pt x="3330" y="0"/>
                    <a:pt x="276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5"/>
            <p:cNvSpPr/>
            <p:nvPr/>
          </p:nvSpPr>
          <p:spPr>
            <a:xfrm>
              <a:off x="3729850" y="1699900"/>
              <a:ext cx="137875" cy="104350"/>
            </a:xfrm>
            <a:custGeom>
              <a:rect b="b" l="l" r="r" t="t"/>
              <a:pathLst>
                <a:path extrusionOk="0" h="4174" w="5515">
                  <a:moveTo>
                    <a:pt x="2747" y="1"/>
                  </a:moveTo>
                  <a:cubicBezTo>
                    <a:pt x="2206" y="1"/>
                    <a:pt x="1667" y="221"/>
                    <a:pt x="1279" y="661"/>
                  </a:cubicBezTo>
                  <a:cubicBezTo>
                    <a:pt x="0" y="1979"/>
                    <a:pt x="929" y="4173"/>
                    <a:pt x="2760" y="4173"/>
                  </a:cubicBezTo>
                  <a:cubicBezTo>
                    <a:pt x="2768" y="4173"/>
                    <a:pt x="2776" y="4173"/>
                    <a:pt x="2784" y="4173"/>
                  </a:cubicBezTo>
                  <a:cubicBezTo>
                    <a:pt x="4631" y="4133"/>
                    <a:pt x="5514" y="1905"/>
                    <a:pt x="4190" y="620"/>
                  </a:cubicBezTo>
                  <a:cubicBezTo>
                    <a:pt x="3795" y="206"/>
                    <a:pt x="3270" y="1"/>
                    <a:pt x="2747"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5"/>
            <p:cNvSpPr/>
            <p:nvPr/>
          </p:nvSpPr>
          <p:spPr>
            <a:xfrm>
              <a:off x="2999575" y="2795025"/>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5"/>
            <p:cNvSpPr/>
            <p:nvPr/>
          </p:nvSpPr>
          <p:spPr>
            <a:xfrm>
              <a:off x="3364675" y="2429950"/>
              <a:ext cx="137725" cy="104425"/>
            </a:xfrm>
            <a:custGeom>
              <a:rect b="b" l="l" r="r" t="t"/>
              <a:pathLst>
                <a:path extrusionOk="0" h="4177" w="5509">
                  <a:moveTo>
                    <a:pt x="2750" y="0"/>
                  </a:moveTo>
                  <a:cubicBezTo>
                    <a:pt x="2202" y="0"/>
                    <a:pt x="1654" y="221"/>
                    <a:pt x="1254" y="663"/>
                  </a:cubicBezTo>
                  <a:cubicBezTo>
                    <a:pt x="0" y="1976"/>
                    <a:pt x="936" y="4176"/>
                    <a:pt x="2750" y="4176"/>
                  </a:cubicBezTo>
                  <a:cubicBezTo>
                    <a:pt x="2766" y="4176"/>
                    <a:pt x="2783" y="4176"/>
                    <a:pt x="2799" y="4176"/>
                  </a:cubicBezTo>
                  <a:cubicBezTo>
                    <a:pt x="4646" y="4136"/>
                    <a:pt x="5509" y="1888"/>
                    <a:pt x="4184" y="603"/>
                  </a:cubicBezTo>
                  <a:cubicBezTo>
                    <a:pt x="3792" y="201"/>
                    <a:pt x="3271" y="0"/>
                    <a:pt x="275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5"/>
            <p:cNvSpPr/>
            <p:nvPr/>
          </p:nvSpPr>
          <p:spPr>
            <a:xfrm>
              <a:off x="3729200" y="2065150"/>
              <a:ext cx="138375" cy="104400"/>
            </a:xfrm>
            <a:custGeom>
              <a:rect b="b" l="l" r="r" t="t"/>
              <a:pathLst>
                <a:path extrusionOk="0" h="4176" w="5535">
                  <a:moveTo>
                    <a:pt x="2778" y="0"/>
                  </a:moveTo>
                  <a:cubicBezTo>
                    <a:pt x="2258" y="0"/>
                    <a:pt x="1737" y="201"/>
                    <a:pt x="1345" y="603"/>
                  </a:cubicBezTo>
                  <a:cubicBezTo>
                    <a:pt x="0" y="1887"/>
                    <a:pt x="884" y="4135"/>
                    <a:pt x="2730" y="4176"/>
                  </a:cubicBezTo>
                  <a:cubicBezTo>
                    <a:pt x="2739" y="4176"/>
                    <a:pt x="2747" y="4176"/>
                    <a:pt x="2755" y="4176"/>
                  </a:cubicBezTo>
                  <a:cubicBezTo>
                    <a:pt x="4585" y="4176"/>
                    <a:pt x="5534" y="1982"/>
                    <a:pt x="4256" y="663"/>
                  </a:cubicBezTo>
                  <a:cubicBezTo>
                    <a:pt x="3865" y="221"/>
                    <a:pt x="3322" y="0"/>
                    <a:pt x="277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5"/>
            <p:cNvSpPr/>
            <p:nvPr/>
          </p:nvSpPr>
          <p:spPr>
            <a:xfrm>
              <a:off x="3364450" y="2795725"/>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5"/>
            <p:cNvSpPr/>
            <p:nvPr/>
          </p:nvSpPr>
          <p:spPr>
            <a:xfrm>
              <a:off x="3729200" y="2429950"/>
              <a:ext cx="138225" cy="104425"/>
            </a:xfrm>
            <a:custGeom>
              <a:rect b="b" l="l" r="r" t="t"/>
              <a:pathLst>
                <a:path extrusionOk="0" h="4177" w="5529">
                  <a:moveTo>
                    <a:pt x="2788" y="0"/>
                  </a:moveTo>
                  <a:cubicBezTo>
                    <a:pt x="2268" y="0"/>
                    <a:pt x="1747" y="201"/>
                    <a:pt x="1345" y="603"/>
                  </a:cubicBezTo>
                  <a:cubicBezTo>
                    <a:pt x="0" y="1867"/>
                    <a:pt x="864" y="4116"/>
                    <a:pt x="2730" y="4176"/>
                  </a:cubicBezTo>
                  <a:cubicBezTo>
                    <a:pt x="2747" y="4176"/>
                    <a:pt x="2763" y="4176"/>
                    <a:pt x="2780" y="4176"/>
                  </a:cubicBezTo>
                  <a:cubicBezTo>
                    <a:pt x="4594" y="4176"/>
                    <a:pt x="5529" y="1996"/>
                    <a:pt x="4276" y="663"/>
                  </a:cubicBezTo>
                  <a:cubicBezTo>
                    <a:pt x="3875" y="221"/>
                    <a:pt x="3332" y="0"/>
                    <a:pt x="278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5"/>
            <p:cNvSpPr/>
            <p:nvPr/>
          </p:nvSpPr>
          <p:spPr>
            <a:xfrm>
              <a:off x="3729975" y="2795200"/>
              <a:ext cx="137750" cy="103975"/>
            </a:xfrm>
            <a:custGeom>
              <a:rect b="b" l="l" r="r" t="t"/>
              <a:pathLst>
                <a:path extrusionOk="0" h="4159" w="5510">
                  <a:moveTo>
                    <a:pt x="2743" y="0"/>
                  </a:moveTo>
                  <a:cubicBezTo>
                    <a:pt x="2201" y="0"/>
                    <a:pt x="1662" y="216"/>
                    <a:pt x="1274" y="645"/>
                  </a:cubicBezTo>
                  <a:cubicBezTo>
                    <a:pt x="1" y="1958"/>
                    <a:pt x="916" y="4159"/>
                    <a:pt x="2730" y="4159"/>
                  </a:cubicBezTo>
                  <a:cubicBezTo>
                    <a:pt x="2747" y="4159"/>
                    <a:pt x="2763" y="4158"/>
                    <a:pt x="2779" y="4158"/>
                  </a:cubicBezTo>
                  <a:cubicBezTo>
                    <a:pt x="4626" y="4138"/>
                    <a:pt x="5509" y="1890"/>
                    <a:pt x="4185" y="605"/>
                  </a:cubicBezTo>
                  <a:cubicBezTo>
                    <a:pt x="3790" y="201"/>
                    <a:pt x="3266" y="0"/>
                    <a:pt x="274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5"/>
            <p:cNvSpPr/>
            <p:nvPr/>
          </p:nvSpPr>
          <p:spPr>
            <a:xfrm>
              <a:off x="2279000" y="1334900"/>
              <a:ext cx="118450" cy="105375"/>
            </a:xfrm>
            <a:custGeom>
              <a:rect b="b" l="l" r="r" t="t"/>
              <a:pathLst>
                <a:path extrusionOk="0" h="4215" w="4738">
                  <a:moveTo>
                    <a:pt x="2354" y="0"/>
                  </a:moveTo>
                  <a:cubicBezTo>
                    <a:pt x="1884" y="0"/>
                    <a:pt x="1415" y="174"/>
                    <a:pt x="1024" y="528"/>
                  </a:cubicBezTo>
                  <a:cubicBezTo>
                    <a:pt x="12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5"/>
            <p:cNvSpPr/>
            <p:nvPr/>
          </p:nvSpPr>
          <p:spPr>
            <a:xfrm>
              <a:off x="2280525" y="1700525"/>
              <a:ext cx="110100" cy="103525"/>
            </a:xfrm>
            <a:custGeom>
              <a:rect b="b" l="l" r="r" t="t"/>
              <a:pathLst>
                <a:path extrusionOk="0" h="4141" w="4404">
                  <a:moveTo>
                    <a:pt x="2295" y="1"/>
                  </a:moveTo>
                  <a:cubicBezTo>
                    <a:pt x="1802" y="1"/>
                    <a:pt x="1299" y="178"/>
                    <a:pt x="883" y="575"/>
                  </a:cubicBezTo>
                  <a:cubicBezTo>
                    <a:pt x="20" y="1358"/>
                    <a:pt x="0" y="2703"/>
                    <a:pt x="823" y="3506"/>
                  </a:cubicBezTo>
                  <a:cubicBezTo>
                    <a:pt x="1248" y="3944"/>
                    <a:pt x="1778" y="4141"/>
                    <a:pt x="2299" y="4141"/>
                  </a:cubicBezTo>
                  <a:cubicBezTo>
                    <a:pt x="3351" y="4141"/>
                    <a:pt x="4362" y="3337"/>
                    <a:pt x="4376" y="2101"/>
                  </a:cubicBezTo>
                  <a:cubicBezTo>
                    <a:pt x="4403" y="848"/>
                    <a:pt x="3373" y="1"/>
                    <a:pt x="2295"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5"/>
            <p:cNvSpPr/>
            <p:nvPr/>
          </p:nvSpPr>
          <p:spPr>
            <a:xfrm>
              <a:off x="2651500" y="1335700"/>
              <a:ext cx="109750" cy="103600"/>
            </a:xfrm>
            <a:custGeom>
              <a:rect b="b" l="l" r="r" t="t"/>
              <a:pathLst>
                <a:path extrusionOk="0" h="4144" w="4390">
                  <a:moveTo>
                    <a:pt x="2100" y="1"/>
                  </a:moveTo>
                  <a:cubicBezTo>
                    <a:pt x="1045" y="1"/>
                    <a:pt x="28" y="817"/>
                    <a:pt x="14" y="2062"/>
                  </a:cubicBezTo>
                  <a:cubicBezTo>
                    <a:pt x="1" y="3316"/>
                    <a:pt x="1024" y="4144"/>
                    <a:pt x="2091" y="4144"/>
                  </a:cubicBezTo>
                  <a:cubicBezTo>
                    <a:pt x="2594" y="4144"/>
                    <a:pt x="3108" y="3959"/>
                    <a:pt x="3527" y="3547"/>
                  </a:cubicBezTo>
                  <a:cubicBezTo>
                    <a:pt x="4390" y="2764"/>
                    <a:pt x="4390" y="1419"/>
                    <a:pt x="3547" y="616"/>
                  </a:cubicBezTo>
                  <a:cubicBezTo>
                    <a:pt x="3128" y="191"/>
                    <a:pt x="2609" y="1"/>
                    <a:pt x="210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5"/>
            <p:cNvSpPr/>
            <p:nvPr/>
          </p:nvSpPr>
          <p:spPr>
            <a:xfrm>
              <a:off x="2280525" y="2065500"/>
              <a:ext cx="109750" cy="103725"/>
            </a:xfrm>
            <a:custGeom>
              <a:rect b="b" l="l" r="r" t="t"/>
              <a:pathLst>
                <a:path extrusionOk="0" h="4149" w="4390">
                  <a:moveTo>
                    <a:pt x="2288" y="1"/>
                  </a:moveTo>
                  <a:cubicBezTo>
                    <a:pt x="1790" y="1"/>
                    <a:pt x="1283" y="182"/>
                    <a:pt x="863" y="589"/>
                  </a:cubicBezTo>
                  <a:cubicBezTo>
                    <a:pt x="20" y="1372"/>
                    <a:pt x="0" y="2716"/>
                    <a:pt x="843" y="3519"/>
                  </a:cubicBezTo>
                  <a:cubicBezTo>
                    <a:pt x="1265" y="3954"/>
                    <a:pt x="1788" y="4149"/>
                    <a:pt x="2302" y="4149"/>
                  </a:cubicBezTo>
                  <a:cubicBezTo>
                    <a:pt x="3353" y="4149"/>
                    <a:pt x="4362" y="3334"/>
                    <a:pt x="4376" y="2094"/>
                  </a:cubicBezTo>
                  <a:cubicBezTo>
                    <a:pt x="4389" y="846"/>
                    <a:pt x="3363" y="1"/>
                    <a:pt x="228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5"/>
            <p:cNvSpPr/>
            <p:nvPr/>
          </p:nvSpPr>
          <p:spPr>
            <a:xfrm>
              <a:off x="2634825" y="1700800"/>
              <a:ext cx="137975" cy="104225"/>
            </a:xfrm>
            <a:custGeom>
              <a:rect b="b" l="l" r="r" t="t"/>
              <a:pathLst>
                <a:path extrusionOk="0" h="4169" w="5519">
                  <a:moveTo>
                    <a:pt x="2730" y="0"/>
                  </a:moveTo>
                  <a:cubicBezTo>
                    <a:pt x="947" y="0"/>
                    <a:pt x="1" y="2134"/>
                    <a:pt x="1223" y="3475"/>
                  </a:cubicBezTo>
                  <a:cubicBezTo>
                    <a:pt x="1623" y="3937"/>
                    <a:pt x="2182" y="4169"/>
                    <a:pt x="2742" y="4169"/>
                  </a:cubicBezTo>
                  <a:cubicBezTo>
                    <a:pt x="3252" y="4169"/>
                    <a:pt x="3762" y="3978"/>
                    <a:pt x="4154" y="3595"/>
                  </a:cubicBezTo>
                  <a:cubicBezTo>
                    <a:pt x="5519" y="2331"/>
                    <a:pt x="4675" y="63"/>
                    <a:pt x="2829" y="2"/>
                  </a:cubicBezTo>
                  <a:cubicBezTo>
                    <a:pt x="2796" y="1"/>
                    <a:pt x="2763" y="0"/>
                    <a:pt x="273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5"/>
            <p:cNvSpPr/>
            <p:nvPr/>
          </p:nvSpPr>
          <p:spPr>
            <a:xfrm>
              <a:off x="2999075" y="1335550"/>
              <a:ext cx="138525" cy="104525"/>
            </a:xfrm>
            <a:custGeom>
              <a:rect b="b" l="l" r="r" t="t"/>
              <a:pathLst>
                <a:path extrusionOk="0" h="4181" w="5541">
                  <a:moveTo>
                    <a:pt x="2771" y="0"/>
                  </a:moveTo>
                  <a:cubicBezTo>
                    <a:pt x="924" y="0"/>
                    <a:pt x="1" y="2228"/>
                    <a:pt x="1306" y="3533"/>
                  </a:cubicBezTo>
                  <a:cubicBezTo>
                    <a:pt x="1707" y="3964"/>
                    <a:pt x="2244" y="4180"/>
                    <a:pt x="2778" y="4180"/>
                  </a:cubicBezTo>
                  <a:cubicBezTo>
                    <a:pt x="3313" y="4180"/>
                    <a:pt x="3845" y="3964"/>
                    <a:pt x="4236" y="3533"/>
                  </a:cubicBezTo>
                  <a:cubicBezTo>
                    <a:pt x="5541" y="2228"/>
                    <a:pt x="4617" y="0"/>
                    <a:pt x="277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5"/>
            <p:cNvSpPr/>
            <p:nvPr/>
          </p:nvSpPr>
          <p:spPr>
            <a:xfrm>
              <a:off x="2268975" y="2429975"/>
              <a:ext cx="138450" cy="104425"/>
            </a:xfrm>
            <a:custGeom>
              <a:rect b="b" l="l" r="r" t="t"/>
              <a:pathLst>
                <a:path extrusionOk="0" h="4177" w="5538">
                  <a:moveTo>
                    <a:pt x="2776" y="1"/>
                  </a:moveTo>
                  <a:cubicBezTo>
                    <a:pt x="2272" y="1"/>
                    <a:pt x="1764" y="192"/>
                    <a:pt x="1365" y="582"/>
                  </a:cubicBezTo>
                  <a:cubicBezTo>
                    <a:pt x="0" y="1826"/>
                    <a:pt x="843" y="4094"/>
                    <a:pt x="2690" y="4175"/>
                  </a:cubicBezTo>
                  <a:cubicBezTo>
                    <a:pt x="2723" y="4176"/>
                    <a:pt x="2755" y="4177"/>
                    <a:pt x="2788" y="4177"/>
                  </a:cubicBezTo>
                  <a:cubicBezTo>
                    <a:pt x="4572" y="4177"/>
                    <a:pt x="5538" y="2023"/>
                    <a:pt x="4296" y="702"/>
                  </a:cubicBezTo>
                  <a:cubicBezTo>
                    <a:pt x="3894" y="237"/>
                    <a:pt x="3337" y="1"/>
                    <a:pt x="277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5"/>
            <p:cNvSpPr/>
            <p:nvPr/>
          </p:nvSpPr>
          <p:spPr>
            <a:xfrm>
              <a:off x="2651500" y="2065850"/>
              <a:ext cx="110250" cy="103450"/>
            </a:xfrm>
            <a:custGeom>
              <a:rect b="b" l="l" r="r" t="t"/>
              <a:pathLst>
                <a:path extrusionOk="0" h="4138" w="4410">
                  <a:moveTo>
                    <a:pt x="2091" y="0"/>
                  </a:moveTo>
                  <a:cubicBezTo>
                    <a:pt x="1039" y="0"/>
                    <a:pt x="28" y="804"/>
                    <a:pt x="14" y="2040"/>
                  </a:cubicBezTo>
                  <a:cubicBezTo>
                    <a:pt x="1" y="3299"/>
                    <a:pt x="1022" y="4138"/>
                    <a:pt x="2093" y="4138"/>
                  </a:cubicBezTo>
                  <a:cubicBezTo>
                    <a:pt x="2594" y="4138"/>
                    <a:pt x="3105" y="3954"/>
                    <a:pt x="3527" y="3545"/>
                  </a:cubicBezTo>
                  <a:cubicBezTo>
                    <a:pt x="4390" y="2763"/>
                    <a:pt x="4410" y="1418"/>
                    <a:pt x="3567" y="635"/>
                  </a:cubicBezTo>
                  <a:cubicBezTo>
                    <a:pt x="3142" y="197"/>
                    <a:pt x="2611" y="0"/>
                    <a:pt x="209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5"/>
            <p:cNvSpPr/>
            <p:nvPr/>
          </p:nvSpPr>
          <p:spPr>
            <a:xfrm>
              <a:off x="4097025" y="968425"/>
              <a:ext cx="138875" cy="104200"/>
            </a:xfrm>
            <a:custGeom>
              <a:rect b="b" l="l" r="r" t="t"/>
              <a:pathLst>
                <a:path extrusionOk="0" h="4168" w="5555">
                  <a:moveTo>
                    <a:pt x="2780" y="0"/>
                  </a:moveTo>
                  <a:cubicBezTo>
                    <a:pt x="2252" y="0"/>
                    <a:pt x="1724" y="206"/>
                    <a:pt x="1325" y="615"/>
                  </a:cubicBezTo>
                  <a:cubicBezTo>
                    <a:pt x="0" y="1919"/>
                    <a:pt x="923" y="4167"/>
                    <a:pt x="2770" y="4167"/>
                  </a:cubicBezTo>
                  <a:cubicBezTo>
                    <a:pt x="2778" y="4168"/>
                    <a:pt x="2786" y="4168"/>
                    <a:pt x="2795" y="4168"/>
                  </a:cubicBezTo>
                  <a:cubicBezTo>
                    <a:pt x="4625" y="4168"/>
                    <a:pt x="5554" y="1934"/>
                    <a:pt x="4255" y="635"/>
                  </a:cubicBezTo>
                  <a:cubicBezTo>
                    <a:pt x="3851" y="211"/>
                    <a:pt x="3316" y="0"/>
                    <a:pt x="278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5"/>
            <p:cNvSpPr/>
            <p:nvPr/>
          </p:nvSpPr>
          <p:spPr>
            <a:xfrm>
              <a:off x="4462600" y="603900"/>
              <a:ext cx="138250" cy="104375"/>
            </a:xfrm>
            <a:custGeom>
              <a:rect b="b" l="l" r="r" t="t"/>
              <a:pathLst>
                <a:path extrusionOk="0" h="4175" w="5530">
                  <a:moveTo>
                    <a:pt x="2750" y="1"/>
                  </a:moveTo>
                  <a:cubicBezTo>
                    <a:pt x="936" y="1"/>
                    <a:pt x="1" y="2201"/>
                    <a:pt x="1274" y="3514"/>
                  </a:cubicBezTo>
                  <a:cubicBezTo>
                    <a:pt x="1672" y="3953"/>
                    <a:pt x="2211" y="4174"/>
                    <a:pt x="2752" y="4174"/>
                  </a:cubicBezTo>
                  <a:cubicBezTo>
                    <a:pt x="3275" y="4174"/>
                    <a:pt x="3800" y="3968"/>
                    <a:pt x="4204" y="3554"/>
                  </a:cubicBezTo>
                  <a:cubicBezTo>
                    <a:pt x="5529" y="2290"/>
                    <a:pt x="4646" y="21"/>
                    <a:pt x="2799" y="1"/>
                  </a:cubicBezTo>
                  <a:cubicBezTo>
                    <a:pt x="2783" y="1"/>
                    <a:pt x="2767" y="1"/>
                    <a:pt x="2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5"/>
            <p:cNvSpPr/>
            <p:nvPr/>
          </p:nvSpPr>
          <p:spPr>
            <a:xfrm>
              <a:off x="4845200" y="300325"/>
              <a:ext cx="79300" cy="42625"/>
            </a:xfrm>
            <a:custGeom>
              <a:rect b="b" l="l" r="r" t="t"/>
              <a:pathLst>
                <a:path extrusionOk="0" h="1705" w="3172">
                  <a:moveTo>
                    <a:pt x="0" y="1"/>
                  </a:moveTo>
                  <a:lnTo>
                    <a:pt x="0" y="1"/>
                  </a:lnTo>
                  <a:cubicBezTo>
                    <a:pt x="80" y="422"/>
                    <a:pt x="301" y="804"/>
                    <a:pt x="602" y="1085"/>
                  </a:cubicBezTo>
                  <a:cubicBezTo>
                    <a:pt x="998" y="1492"/>
                    <a:pt x="1529" y="1704"/>
                    <a:pt x="2062" y="1704"/>
                  </a:cubicBezTo>
                  <a:cubicBezTo>
                    <a:pt x="2448" y="1704"/>
                    <a:pt x="2835" y="1593"/>
                    <a:pt x="3172" y="1366"/>
                  </a:cubicBezTo>
                  <a:cubicBezTo>
                    <a:pt x="2128" y="884"/>
                    <a:pt x="1064" y="442"/>
                    <a:pt x="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5"/>
            <p:cNvSpPr/>
            <p:nvPr/>
          </p:nvSpPr>
          <p:spPr>
            <a:xfrm>
              <a:off x="4462325" y="968475"/>
              <a:ext cx="138025" cy="104150"/>
            </a:xfrm>
            <a:custGeom>
              <a:rect b="b" l="l" r="r" t="t"/>
              <a:pathLst>
                <a:path extrusionOk="0" h="4166" w="5521">
                  <a:moveTo>
                    <a:pt x="2760" y="1"/>
                  </a:moveTo>
                  <a:cubicBezTo>
                    <a:pt x="2228" y="1"/>
                    <a:pt x="1696" y="211"/>
                    <a:pt x="1305" y="633"/>
                  </a:cubicBezTo>
                  <a:cubicBezTo>
                    <a:pt x="0" y="1937"/>
                    <a:pt x="924" y="4165"/>
                    <a:pt x="2770" y="4165"/>
                  </a:cubicBezTo>
                  <a:cubicBezTo>
                    <a:pt x="4617" y="4165"/>
                    <a:pt x="5520" y="1937"/>
                    <a:pt x="4215" y="633"/>
                  </a:cubicBezTo>
                  <a:cubicBezTo>
                    <a:pt x="3824" y="211"/>
                    <a:pt x="3292" y="1"/>
                    <a:pt x="276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5"/>
            <p:cNvSpPr/>
            <p:nvPr/>
          </p:nvSpPr>
          <p:spPr>
            <a:xfrm>
              <a:off x="4840175" y="602850"/>
              <a:ext cx="115450" cy="103525"/>
            </a:xfrm>
            <a:custGeom>
              <a:rect b="b" l="l" r="r" t="t"/>
              <a:pathLst>
                <a:path extrusionOk="0" h="4141" w="4618">
                  <a:moveTo>
                    <a:pt x="2244" y="1"/>
                  </a:moveTo>
                  <a:cubicBezTo>
                    <a:pt x="1770" y="1"/>
                    <a:pt x="1297" y="179"/>
                    <a:pt x="904" y="545"/>
                  </a:cubicBezTo>
                  <a:cubicBezTo>
                    <a:pt x="81" y="1308"/>
                    <a:pt x="0" y="2572"/>
                    <a:pt x="743" y="3415"/>
                  </a:cubicBezTo>
                  <a:cubicBezTo>
                    <a:pt x="1157" y="3897"/>
                    <a:pt x="1734" y="4141"/>
                    <a:pt x="2312" y="4141"/>
                  </a:cubicBezTo>
                  <a:cubicBezTo>
                    <a:pt x="2771" y="4141"/>
                    <a:pt x="3232" y="3987"/>
                    <a:pt x="3613" y="3676"/>
                  </a:cubicBezTo>
                  <a:cubicBezTo>
                    <a:pt x="4517" y="2954"/>
                    <a:pt x="4617" y="1609"/>
                    <a:pt x="3814" y="746"/>
                  </a:cubicBezTo>
                  <a:cubicBezTo>
                    <a:pt x="3377" y="255"/>
                    <a:pt x="2810" y="1"/>
                    <a:pt x="2244"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5"/>
            <p:cNvSpPr/>
            <p:nvPr/>
          </p:nvSpPr>
          <p:spPr>
            <a:xfrm>
              <a:off x="4827125" y="968475"/>
              <a:ext cx="139025" cy="104150"/>
            </a:xfrm>
            <a:custGeom>
              <a:rect b="b" l="l" r="r" t="t"/>
              <a:pathLst>
                <a:path extrusionOk="0" h="4166" w="5561">
                  <a:moveTo>
                    <a:pt x="2781" y="1"/>
                  </a:moveTo>
                  <a:cubicBezTo>
                    <a:pt x="2249" y="1"/>
                    <a:pt x="1717" y="211"/>
                    <a:pt x="1325" y="633"/>
                  </a:cubicBezTo>
                  <a:cubicBezTo>
                    <a:pt x="1" y="1917"/>
                    <a:pt x="924" y="4165"/>
                    <a:pt x="2791" y="4165"/>
                  </a:cubicBezTo>
                  <a:cubicBezTo>
                    <a:pt x="4637" y="4165"/>
                    <a:pt x="5561" y="1917"/>
                    <a:pt x="4236" y="633"/>
                  </a:cubicBezTo>
                  <a:cubicBezTo>
                    <a:pt x="3844" y="211"/>
                    <a:pt x="3312" y="1"/>
                    <a:pt x="278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5"/>
            <p:cNvSpPr/>
            <p:nvPr/>
          </p:nvSpPr>
          <p:spPr>
            <a:xfrm>
              <a:off x="5192725" y="603400"/>
              <a:ext cx="137725" cy="103925"/>
            </a:xfrm>
            <a:custGeom>
              <a:rect b="b" l="l" r="r" t="t"/>
              <a:pathLst>
                <a:path extrusionOk="0" h="4157" w="5509">
                  <a:moveTo>
                    <a:pt x="2752" y="1"/>
                  </a:moveTo>
                  <a:cubicBezTo>
                    <a:pt x="2207" y="1"/>
                    <a:pt x="1664" y="222"/>
                    <a:pt x="1274" y="664"/>
                  </a:cubicBezTo>
                  <a:cubicBezTo>
                    <a:pt x="0" y="1977"/>
                    <a:pt x="935" y="4157"/>
                    <a:pt x="2749" y="4157"/>
                  </a:cubicBezTo>
                  <a:cubicBezTo>
                    <a:pt x="2766" y="4157"/>
                    <a:pt x="2782" y="4157"/>
                    <a:pt x="2799" y="4156"/>
                  </a:cubicBezTo>
                  <a:cubicBezTo>
                    <a:pt x="4646" y="4136"/>
                    <a:pt x="5509" y="1888"/>
                    <a:pt x="4184" y="603"/>
                  </a:cubicBezTo>
                  <a:cubicBezTo>
                    <a:pt x="3792" y="202"/>
                    <a:pt x="3271" y="1"/>
                    <a:pt x="275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5"/>
            <p:cNvSpPr/>
            <p:nvPr/>
          </p:nvSpPr>
          <p:spPr>
            <a:xfrm>
              <a:off x="5193000" y="968675"/>
              <a:ext cx="137950" cy="104425"/>
            </a:xfrm>
            <a:custGeom>
              <a:rect b="b" l="l" r="r" t="t"/>
              <a:pathLst>
                <a:path extrusionOk="0" h="4177" w="5518">
                  <a:moveTo>
                    <a:pt x="2730" y="0"/>
                  </a:moveTo>
                  <a:cubicBezTo>
                    <a:pt x="946" y="0"/>
                    <a:pt x="0" y="2135"/>
                    <a:pt x="1222" y="3475"/>
                  </a:cubicBezTo>
                  <a:cubicBezTo>
                    <a:pt x="1624" y="3940"/>
                    <a:pt x="2187" y="4177"/>
                    <a:pt x="2750" y="4177"/>
                  </a:cubicBezTo>
                  <a:cubicBezTo>
                    <a:pt x="3256" y="4177"/>
                    <a:pt x="3763" y="3985"/>
                    <a:pt x="4153" y="3595"/>
                  </a:cubicBezTo>
                  <a:cubicBezTo>
                    <a:pt x="5518" y="2351"/>
                    <a:pt x="4675" y="83"/>
                    <a:pt x="2828" y="3"/>
                  </a:cubicBezTo>
                  <a:cubicBezTo>
                    <a:pt x="2795" y="1"/>
                    <a:pt x="2762" y="0"/>
                    <a:pt x="273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5"/>
            <p:cNvSpPr/>
            <p:nvPr/>
          </p:nvSpPr>
          <p:spPr>
            <a:xfrm>
              <a:off x="5557375"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9" y="4176"/>
                    <a:pt x="2797" y="4176"/>
                    <a:pt x="2805" y="4175"/>
                  </a:cubicBezTo>
                  <a:cubicBezTo>
                    <a:pt x="4652" y="4135"/>
                    <a:pt x="5535" y="1887"/>
                    <a:pt x="4210" y="603"/>
                  </a:cubicBezTo>
                  <a:cubicBezTo>
                    <a:pt x="3818" y="201"/>
                    <a:pt x="3297" y="0"/>
                    <a:pt x="277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5"/>
            <p:cNvSpPr/>
            <p:nvPr/>
          </p:nvSpPr>
          <p:spPr>
            <a:xfrm>
              <a:off x="4097150" y="238600"/>
              <a:ext cx="138875" cy="104425"/>
            </a:xfrm>
            <a:custGeom>
              <a:rect b="b" l="l" r="r" t="t"/>
              <a:pathLst>
                <a:path extrusionOk="0" h="4177" w="5555">
                  <a:moveTo>
                    <a:pt x="2780" y="1"/>
                  </a:moveTo>
                  <a:cubicBezTo>
                    <a:pt x="950" y="1"/>
                    <a:pt x="1" y="2215"/>
                    <a:pt x="1300" y="3534"/>
                  </a:cubicBezTo>
                  <a:cubicBezTo>
                    <a:pt x="1696" y="3960"/>
                    <a:pt x="2236" y="4176"/>
                    <a:pt x="2777" y="4176"/>
                  </a:cubicBezTo>
                  <a:cubicBezTo>
                    <a:pt x="3305" y="4176"/>
                    <a:pt x="3834" y="3970"/>
                    <a:pt x="4230" y="3554"/>
                  </a:cubicBezTo>
                  <a:cubicBezTo>
                    <a:pt x="5555" y="2269"/>
                    <a:pt x="4652" y="21"/>
                    <a:pt x="2805" y="1"/>
                  </a:cubicBezTo>
                  <a:cubicBezTo>
                    <a:pt x="2797" y="1"/>
                    <a:pt x="2789" y="1"/>
                    <a:pt x="278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5"/>
            <p:cNvSpPr/>
            <p:nvPr/>
          </p:nvSpPr>
          <p:spPr>
            <a:xfrm>
              <a:off x="4097525" y="603300"/>
              <a:ext cx="137950" cy="104575"/>
            </a:xfrm>
            <a:custGeom>
              <a:rect b="b" l="l" r="r" t="t"/>
              <a:pathLst>
                <a:path extrusionOk="0" h="4183" w="5518">
                  <a:moveTo>
                    <a:pt x="2766" y="1"/>
                  </a:moveTo>
                  <a:cubicBezTo>
                    <a:pt x="2260" y="1"/>
                    <a:pt x="1754" y="188"/>
                    <a:pt x="1365" y="567"/>
                  </a:cubicBezTo>
                  <a:cubicBezTo>
                    <a:pt x="0" y="1812"/>
                    <a:pt x="823" y="4100"/>
                    <a:pt x="2690" y="4180"/>
                  </a:cubicBezTo>
                  <a:cubicBezTo>
                    <a:pt x="2723" y="4182"/>
                    <a:pt x="2755" y="4182"/>
                    <a:pt x="2787" y="4182"/>
                  </a:cubicBezTo>
                  <a:cubicBezTo>
                    <a:pt x="4571" y="4182"/>
                    <a:pt x="5518" y="2028"/>
                    <a:pt x="4296" y="688"/>
                  </a:cubicBezTo>
                  <a:cubicBezTo>
                    <a:pt x="3894" y="233"/>
                    <a:pt x="3330" y="1"/>
                    <a:pt x="276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5"/>
            <p:cNvSpPr/>
            <p:nvPr/>
          </p:nvSpPr>
          <p:spPr>
            <a:xfrm>
              <a:off x="4462475" y="238600"/>
              <a:ext cx="138375" cy="104425"/>
            </a:xfrm>
            <a:custGeom>
              <a:rect b="b" l="l" r="r" t="t"/>
              <a:pathLst>
                <a:path extrusionOk="0" h="4177" w="5535">
                  <a:moveTo>
                    <a:pt x="2779" y="1"/>
                  </a:moveTo>
                  <a:cubicBezTo>
                    <a:pt x="949" y="1"/>
                    <a:pt x="0" y="2195"/>
                    <a:pt x="1279" y="3514"/>
                  </a:cubicBezTo>
                  <a:cubicBezTo>
                    <a:pt x="1680" y="3955"/>
                    <a:pt x="2228" y="4176"/>
                    <a:pt x="2775" y="4176"/>
                  </a:cubicBezTo>
                  <a:cubicBezTo>
                    <a:pt x="3297" y="4176"/>
                    <a:pt x="3818" y="3976"/>
                    <a:pt x="4209" y="3574"/>
                  </a:cubicBezTo>
                  <a:cubicBezTo>
                    <a:pt x="5534" y="2289"/>
                    <a:pt x="4651" y="41"/>
                    <a:pt x="2804" y="1"/>
                  </a:cubicBezTo>
                  <a:cubicBezTo>
                    <a:pt x="2796" y="1"/>
                    <a:pt x="2788" y="1"/>
                    <a:pt x="277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5"/>
            <p:cNvSpPr/>
            <p:nvPr/>
          </p:nvSpPr>
          <p:spPr>
            <a:xfrm>
              <a:off x="4827625" y="1700850"/>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5"/>
            <p:cNvSpPr/>
            <p:nvPr/>
          </p:nvSpPr>
          <p:spPr>
            <a:xfrm>
              <a:off x="5203475" y="1335525"/>
              <a:ext cx="110600" cy="103700"/>
            </a:xfrm>
            <a:custGeom>
              <a:rect b="b" l="l" r="r" t="t"/>
              <a:pathLst>
                <a:path extrusionOk="0" h="4148" w="4424">
                  <a:moveTo>
                    <a:pt x="2314" y="0"/>
                  </a:moveTo>
                  <a:cubicBezTo>
                    <a:pt x="1822" y="0"/>
                    <a:pt x="1319" y="180"/>
                    <a:pt x="904" y="583"/>
                  </a:cubicBezTo>
                  <a:cubicBezTo>
                    <a:pt x="41" y="1346"/>
                    <a:pt x="1" y="2691"/>
                    <a:pt x="823" y="3494"/>
                  </a:cubicBezTo>
                  <a:cubicBezTo>
                    <a:pt x="1255" y="3945"/>
                    <a:pt x="1795" y="4148"/>
                    <a:pt x="2323" y="4148"/>
                  </a:cubicBezTo>
                  <a:cubicBezTo>
                    <a:pt x="3369" y="4148"/>
                    <a:pt x="4370" y="3355"/>
                    <a:pt x="4396" y="2129"/>
                  </a:cubicBezTo>
                  <a:cubicBezTo>
                    <a:pt x="4424" y="861"/>
                    <a:pt x="3392" y="0"/>
                    <a:pt x="231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5"/>
            <p:cNvSpPr/>
            <p:nvPr/>
          </p:nvSpPr>
          <p:spPr>
            <a:xfrm>
              <a:off x="4097025" y="2795075"/>
              <a:ext cx="139000" cy="104600"/>
            </a:xfrm>
            <a:custGeom>
              <a:rect b="b" l="l" r="r" t="t"/>
              <a:pathLst>
                <a:path extrusionOk="0" h="4184" w="5560">
                  <a:moveTo>
                    <a:pt x="2781" y="1"/>
                  </a:moveTo>
                  <a:cubicBezTo>
                    <a:pt x="2252" y="1"/>
                    <a:pt x="1724" y="211"/>
                    <a:pt x="1325" y="630"/>
                  </a:cubicBezTo>
                  <a:cubicBezTo>
                    <a:pt x="0" y="1935"/>
                    <a:pt x="923" y="4163"/>
                    <a:pt x="2770" y="4183"/>
                  </a:cubicBezTo>
                  <a:cubicBezTo>
                    <a:pt x="4617" y="4183"/>
                    <a:pt x="5560" y="1955"/>
                    <a:pt x="4255" y="650"/>
                  </a:cubicBezTo>
                  <a:cubicBezTo>
                    <a:pt x="3852" y="216"/>
                    <a:pt x="3316" y="1"/>
                    <a:pt x="278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5"/>
            <p:cNvSpPr/>
            <p:nvPr/>
          </p:nvSpPr>
          <p:spPr>
            <a:xfrm>
              <a:off x="4462325" y="2429950"/>
              <a:ext cx="138225" cy="104425"/>
            </a:xfrm>
            <a:custGeom>
              <a:rect b="b" l="l" r="r" t="t"/>
              <a:pathLst>
                <a:path extrusionOk="0" h="4177" w="5529">
                  <a:moveTo>
                    <a:pt x="2760" y="0"/>
                  </a:moveTo>
                  <a:cubicBezTo>
                    <a:pt x="2238" y="0"/>
                    <a:pt x="1717" y="201"/>
                    <a:pt x="1325" y="603"/>
                  </a:cubicBezTo>
                  <a:cubicBezTo>
                    <a:pt x="0" y="1888"/>
                    <a:pt x="884" y="4136"/>
                    <a:pt x="2730" y="4176"/>
                  </a:cubicBezTo>
                  <a:cubicBezTo>
                    <a:pt x="2747" y="4176"/>
                    <a:pt x="2763" y="4176"/>
                    <a:pt x="2779" y="4176"/>
                  </a:cubicBezTo>
                  <a:cubicBezTo>
                    <a:pt x="4594" y="4176"/>
                    <a:pt x="5529" y="1976"/>
                    <a:pt x="4256" y="663"/>
                  </a:cubicBezTo>
                  <a:cubicBezTo>
                    <a:pt x="3855" y="221"/>
                    <a:pt x="3307" y="0"/>
                    <a:pt x="2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5"/>
            <p:cNvSpPr/>
            <p:nvPr/>
          </p:nvSpPr>
          <p:spPr>
            <a:xfrm>
              <a:off x="4844500" y="2065900"/>
              <a:ext cx="110100" cy="103350"/>
            </a:xfrm>
            <a:custGeom>
              <a:rect b="b" l="l" r="r" t="t"/>
              <a:pathLst>
                <a:path extrusionOk="0" h="4134" w="4404">
                  <a:moveTo>
                    <a:pt x="2103" y="1"/>
                  </a:moveTo>
                  <a:cubicBezTo>
                    <a:pt x="1027" y="1"/>
                    <a:pt x="1" y="840"/>
                    <a:pt x="28" y="2098"/>
                  </a:cubicBezTo>
                  <a:cubicBezTo>
                    <a:pt x="42" y="3324"/>
                    <a:pt x="1049" y="4134"/>
                    <a:pt x="2099" y="4134"/>
                  </a:cubicBezTo>
                  <a:cubicBezTo>
                    <a:pt x="2614" y="4134"/>
                    <a:pt x="3138" y="3939"/>
                    <a:pt x="3561" y="3503"/>
                  </a:cubicBezTo>
                  <a:cubicBezTo>
                    <a:pt x="4404" y="2700"/>
                    <a:pt x="4384" y="1356"/>
                    <a:pt x="3541" y="593"/>
                  </a:cubicBezTo>
                  <a:cubicBezTo>
                    <a:pt x="3119" y="184"/>
                    <a:pt x="2606" y="1"/>
                    <a:pt x="210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5"/>
            <p:cNvSpPr/>
            <p:nvPr/>
          </p:nvSpPr>
          <p:spPr>
            <a:xfrm>
              <a:off x="5203975" y="1700625"/>
              <a:ext cx="114950" cy="103350"/>
            </a:xfrm>
            <a:custGeom>
              <a:rect b="b" l="l" r="r" t="t"/>
              <a:pathLst>
                <a:path extrusionOk="0" h="4134" w="4598">
                  <a:moveTo>
                    <a:pt x="2303" y="0"/>
                  </a:moveTo>
                  <a:cubicBezTo>
                    <a:pt x="1803" y="0"/>
                    <a:pt x="1302" y="182"/>
                    <a:pt x="904" y="551"/>
                  </a:cubicBezTo>
                  <a:cubicBezTo>
                    <a:pt x="61" y="1314"/>
                    <a:pt x="1" y="2619"/>
                    <a:pt x="783" y="3462"/>
                  </a:cubicBezTo>
                  <a:cubicBezTo>
                    <a:pt x="1197"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5"/>
            <p:cNvSpPr/>
            <p:nvPr/>
          </p:nvSpPr>
          <p:spPr>
            <a:xfrm>
              <a:off x="5557525" y="1335525"/>
              <a:ext cx="138225" cy="104350"/>
            </a:xfrm>
            <a:custGeom>
              <a:rect b="b" l="l" r="r" t="t"/>
              <a:pathLst>
                <a:path extrusionOk="0" h="4174" w="5529">
                  <a:moveTo>
                    <a:pt x="2750" y="1"/>
                  </a:moveTo>
                  <a:cubicBezTo>
                    <a:pt x="936" y="1"/>
                    <a:pt x="1" y="2201"/>
                    <a:pt x="1274" y="3514"/>
                  </a:cubicBezTo>
                  <a:cubicBezTo>
                    <a:pt x="1672" y="3953"/>
                    <a:pt x="2216" y="4174"/>
                    <a:pt x="2760" y="4174"/>
                  </a:cubicBezTo>
                  <a:cubicBezTo>
                    <a:pt x="3285" y="4174"/>
                    <a:pt x="3810" y="3968"/>
                    <a:pt x="4204" y="3554"/>
                  </a:cubicBezTo>
                  <a:cubicBezTo>
                    <a:pt x="5529" y="2269"/>
                    <a:pt x="4646" y="21"/>
                    <a:pt x="2799" y="1"/>
                  </a:cubicBezTo>
                  <a:cubicBezTo>
                    <a:pt x="2783" y="1"/>
                    <a:pt x="2766" y="1"/>
                    <a:pt x="2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5"/>
            <p:cNvSpPr/>
            <p:nvPr/>
          </p:nvSpPr>
          <p:spPr>
            <a:xfrm>
              <a:off x="4462325" y="2795525"/>
              <a:ext cx="138025" cy="104150"/>
            </a:xfrm>
            <a:custGeom>
              <a:rect b="b" l="l" r="r" t="t"/>
              <a:pathLst>
                <a:path extrusionOk="0" h="4166" w="5521">
                  <a:moveTo>
                    <a:pt x="2760" y="0"/>
                  </a:moveTo>
                  <a:cubicBezTo>
                    <a:pt x="2228" y="0"/>
                    <a:pt x="1696" y="211"/>
                    <a:pt x="1305" y="632"/>
                  </a:cubicBezTo>
                  <a:cubicBezTo>
                    <a:pt x="0" y="1917"/>
                    <a:pt x="924" y="4165"/>
                    <a:pt x="2770" y="4165"/>
                  </a:cubicBezTo>
                  <a:cubicBezTo>
                    <a:pt x="4617" y="4165"/>
                    <a:pt x="5520" y="1917"/>
                    <a:pt x="4215" y="632"/>
                  </a:cubicBezTo>
                  <a:cubicBezTo>
                    <a:pt x="3824" y="211"/>
                    <a:pt x="3292" y="0"/>
                    <a:pt x="2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5"/>
            <p:cNvSpPr/>
            <p:nvPr/>
          </p:nvSpPr>
          <p:spPr>
            <a:xfrm>
              <a:off x="4827625"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5"/>
            <p:cNvSpPr/>
            <p:nvPr/>
          </p:nvSpPr>
          <p:spPr>
            <a:xfrm>
              <a:off x="5192425" y="2065050"/>
              <a:ext cx="138100" cy="104525"/>
            </a:xfrm>
            <a:custGeom>
              <a:rect b="b" l="l" r="r" t="t"/>
              <a:pathLst>
                <a:path extrusionOk="0" h="4181" w="5524">
                  <a:moveTo>
                    <a:pt x="2767" y="0"/>
                  </a:moveTo>
                  <a:cubicBezTo>
                    <a:pt x="2261" y="0"/>
                    <a:pt x="1755" y="187"/>
                    <a:pt x="1366" y="567"/>
                  </a:cubicBezTo>
                  <a:cubicBezTo>
                    <a:pt x="1" y="1811"/>
                    <a:pt x="824" y="4099"/>
                    <a:pt x="2670" y="4180"/>
                  </a:cubicBezTo>
                  <a:cubicBezTo>
                    <a:pt x="2695" y="4180"/>
                    <a:pt x="2720" y="4181"/>
                    <a:pt x="2745" y="4181"/>
                  </a:cubicBezTo>
                  <a:cubicBezTo>
                    <a:pt x="4544" y="4181"/>
                    <a:pt x="5524" y="2033"/>
                    <a:pt x="4296" y="687"/>
                  </a:cubicBezTo>
                  <a:cubicBezTo>
                    <a:pt x="3894" y="232"/>
                    <a:pt x="3331" y="0"/>
                    <a:pt x="276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5"/>
            <p:cNvSpPr/>
            <p:nvPr/>
          </p:nvSpPr>
          <p:spPr>
            <a:xfrm>
              <a:off x="5557375"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9" y="4173"/>
                    <a:pt x="2797" y="4173"/>
                    <a:pt x="2805" y="4173"/>
                  </a:cubicBezTo>
                  <a:cubicBezTo>
                    <a:pt x="4652" y="4133"/>
                    <a:pt x="5535" y="1905"/>
                    <a:pt x="4210" y="620"/>
                  </a:cubicBezTo>
                  <a:cubicBezTo>
                    <a:pt x="3816" y="206"/>
                    <a:pt x="3291" y="1"/>
                    <a:pt x="276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5"/>
            <p:cNvSpPr/>
            <p:nvPr/>
          </p:nvSpPr>
          <p:spPr>
            <a:xfrm>
              <a:off x="4827125" y="2795025"/>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5"/>
            <p:cNvSpPr/>
            <p:nvPr/>
          </p:nvSpPr>
          <p:spPr>
            <a:xfrm>
              <a:off x="5192725" y="2429950"/>
              <a:ext cx="137725" cy="104425"/>
            </a:xfrm>
            <a:custGeom>
              <a:rect b="b" l="l" r="r" t="t"/>
              <a:pathLst>
                <a:path extrusionOk="0" h="4177" w="5509">
                  <a:moveTo>
                    <a:pt x="2752" y="0"/>
                  </a:moveTo>
                  <a:cubicBezTo>
                    <a:pt x="2207" y="0"/>
                    <a:pt x="1664" y="221"/>
                    <a:pt x="1274" y="663"/>
                  </a:cubicBezTo>
                  <a:cubicBezTo>
                    <a:pt x="0" y="1976"/>
                    <a:pt x="935" y="4176"/>
                    <a:pt x="2750" y="4176"/>
                  </a:cubicBezTo>
                  <a:cubicBezTo>
                    <a:pt x="2766" y="4176"/>
                    <a:pt x="2783" y="4176"/>
                    <a:pt x="2799" y="4176"/>
                  </a:cubicBezTo>
                  <a:cubicBezTo>
                    <a:pt x="4646" y="4136"/>
                    <a:pt x="5509" y="1888"/>
                    <a:pt x="4184" y="603"/>
                  </a:cubicBezTo>
                  <a:cubicBezTo>
                    <a:pt x="3792" y="201"/>
                    <a:pt x="3271" y="0"/>
                    <a:pt x="2752"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5"/>
            <p:cNvSpPr/>
            <p:nvPr/>
          </p:nvSpPr>
          <p:spPr>
            <a:xfrm>
              <a:off x="5557250" y="2065150"/>
              <a:ext cx="138375" cy="104400"/>
            </a:xfrm>
            <a:custGeom>
              <a:rect b="b" l="l" r="r" t="t"/>
              <a:pathLst>
                <a:path extrusionOk="0" h="4176" w="5535">
                  <a:moveTo>
                    <a:pt x="2777" y="0"/>
                  </a:moveTo>
                  <a:cubicBezTo>
                    <a:pt x="2258" y="0"/>
                    <a:pt x="1737" y="201"/>
                    <a:pt x="1345" y="603"/>
                  </a:cubicBezTo>
                  <a:cubicBezTo>
                    <a:pt x="0" y="1887"/>
                    <a:pt x="883" y="4135"/>
                    <a:pt x="2730" y="4176"/>
                  </a:cubicBezTo>
                  <a:cubicBezTo>
                    <a:pt x="2738" y="4176"/>
                    <a:pt x="2747" y="4176"/>
                    <a:pt x="2755" y="4176"/>
                  </a:cubicBezTo>
                  <a:cubicBezTo>
                    <a:pt x="4585" y="4176"/>
                    <a:pt x="5534" y="1982"/>
                    <a:pt x="4255" y="663"/>
                  </a:cubicBezTo>
                  <a:cubicBezTo>
                    <a:pt x="3865" y="221"/>
                    <a:pt x="3322" y="0"/>
                    <a:pt x="277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5"/>
            <p:cNvSpPr/>
            <p:nvPr/>
          </p:nvSpPr>
          <p:spPr>
            <a:xfrm>
              <a:off x="5193000"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2"/>
                    <a:pt x="2828" y="2"/>
                  </a:cubicBezTo>
                  <a:cubicBezTo>
                    <a:pt x="2795" y="1"/>
                    <a:pt x="2762" y="0"/>
                    <a:pt x="273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5"/>
            <p:cNvSpPr/>
            <p:nvPr/>
          </p:nvSpPr>
          <p:spPr>
            <a:xfrm>
              <a:off x="5557250"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7" y="4176"/>
                    <a:pt x="2763" y="4176"/>
                    <a:pt x="2779" y="4176"/>
                  </a:cubicBezTo>
                  <a:cubicBezTo>
                    <a:pt x="4594" y="4176"/>
                    <a:pt x="5549" y="1996"/>
                    <a:pt x="4275" y="663"/>
                  </a:cubicBezTo>
                  <a:cubicBezTo>
                    <a:pt x="3885" y="221"/>
                    <a:pt x="3342" y="0"/>
                    <a:pt x="279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5"/>
            <p:cNvSpPr/>
            <p:nvPr/>
          </p:nvSpPr>
          <p:spPr>
            <a:xfrm>
              <a:off x="5557525"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5"/>
            <p:cNvSpPr/>
            <p:nvPr/>
          </p:nvSpPr>
          <p:spPr>
            <a:xfrm>
              <a:off x="4107050" y="1334900"/>
              <a:ext cx="118450" cy="105375"/>
            </a:xfrm>
            <a:custGeom>
              <a:rect b="b" l="l" r="r" t="t"/>
              <a:pathLst>
                <a:path extrusionOk="0" h="4215" w="4738">
                  <a:moveTo>
                    <a:pt x="2364" y="0"/>
                  </a:moveTo>
                  <a:cubicBezTo>
                    <a:pt x="1893" y="0"/>
                    <a:pt x="1424" y="174"/>
                    <a:pt x="1024" y="528"/>
                  </a:cubicBezTo>
                  <a:cubicBezTo>
                    <a:pt x="121" y="1271"/>
                    <a:pt x="1" y="2615"/>
                    <a:pt x="763" y="3499"/>
                  </a:cubicBezTo>
                  <a:cubicBezTo>
                    <a:pt x="1183" y="3972"/>
                    <a:pt x="1763" y="4214"/>
                    <a:pt x="2345" y="4214"/>
                  </a:cubicBezTo>
                  <a:cubicBezTo>
                    <a:pt x="2849" y="4214"/>
                    <a:pt x="3353" y="4032"/>
                    <a:pt x="3754" y="3659"/>
                  </a:cubicBezTo>
                  <a:cubicBezTo>
                    <a:pt x="4637" y="2937"/>
                    <a:pt x="4737" y="1592"/>
                    <a:pt x="3955" y="749"/>
                  </a:cubicBezTo>
                  <a:cubicBezTo>
                    <a:pt x="3504" y="254"/>
                    <a:pt x="2933" y="0"/>
                    <a:pt x="236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5"/>
            <p:cNvSpPr/>
            <p:nvPr/>
          </p:nvSpPr>
          <p:spPr>
            <a:xfrm>
              <a:off x="4108550" y="1700525"/>
              <a:ext cx="110100" cy="103525"/>
            </a:xfrm>
            <a:custGeom>
              <a:rect b="b" l="l" r="r" t="t"/>
              <a:pathLst>
                <a:path extrusionOk="0" h="4141" w="4404">
                  <a:moveTo>
                    <a:pt x="2296" y="1"/>
                  </a:moveTo>
                  <a:cubicBezTo>
                    <a:pt x="1803" y="1"/>
                    <a:pt x="1300" y="178"/>
                    <a:pt x="884" y="575"/>
                  </a:cubicBezTo>
                  <a:cubicBezTo>
                    <a:pt x="21" y="1358"/>
                    <a:pt x="1" y="2703"/>
                    <a:pt x="844" y="3506"/>
                  </a:cubicBezTo>
                  <a:cubicBezTo>
                    <a:pt x="1262" y="3944"/>
                    <a:pt x="1788" y="4141"/>
                    <a:pt x="2306" y="4141"/>
                  </a:cubicBezTo>
                  <a:cubicBezTo>
                    <a:pt x="3352" y="4141"/>
                    <a:pt x="4363" y="3337"/>
                    <a:pt x="4376" y="2101"/>
                  </a:cubicBezTo>
                  <a:cubicBezTo>
                    <a:pt x="4404" y="848"/>
                    <a:pt x="3374" y="1"/>
                    <a:pt x="229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5"/>
            <p:cNvSpPr/>
            <p:nvPr/>
          </p:nvSpPr>
          <p:spPr>
            <a:xfrm>
              <a:off x="4479875" y="1335700"/>
              <a:ext cx="109925" cy="103600"/>
            </a:xfrm>
            <a:custGeom>
              <a:rect b="b" l="l" r="r" t="t"/>
              <a:pathLst>
                <a:path extrusionOk="0" h="4144" w="4397">
                  <a:moveTo>
                    <a:pt x="2092" y="1"/>
                  </a:moveTo>
                  <a:cubicBezTo>
                    <a:pt x="1031" y="1"/>
                    <a:pt x="14" y="817"/>
                    <a:pt x="1" y="2062"/>
                  </a:cubicBezTo>
                  <a:cubicBezTo>
                    <a:pt x="1" y="3316"/>
                    <a:pt x="1019" y="4144"/>
                    <a:pt x="2081" y="4144"/>
                  </a:cubicBezTo>
                  <a:cubicBezTo>
                    <a:pt x="2583" y="4144"/>
                    <a:pt x="3095" y="3959"/>
                    <a:pt x="3513" y="3547"/>
                  </a:cubicBezTo>
                  <a:cubicBezTo>
                    <a:pt x="4377" y="2764"/>
                    <a:pt x="4397" y="1419"/>
                    <a:pt x="3554" y="616"/>
                  </a:cubicBezTo>
                  <a:cubicBezTo>
                    <a:pt x="3128" y="191"/>
                    <a:pt x="2605" y="1"/>
                    <a:pt x="209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5"/>
            <p:cNvSpPr/>
            <p:nvPr/>
          </p:nvSpPr>
          <p:spPr>
            <a:xfrm>
              <a:off x="4108550" y="2065500"/>
              <a:ext cx="109775" cy="103725"/>
            </a:xfrm>
            <a:custGeom>
              <a:rect b="b" l="l" r="r" t="t"/>
              <a:pathLst>
                <a:path extrusionOk="0" h="4149" w="4391">
                  <a:moveTo>
                    <a:pt x="2289" y="1"/>
                  </a:moveTo>
                  <a:cubicBezTo>
                    <a:pt x="1791" y="1"/>
                    <a:pt x="1283" y="182"/>
                    <a:pt x="864" y="589"/>
                  </a:cubicBezTo>
                  <a:cubicBezTo>
                    <a:pt x="21" y="1372"/>
                    <a:pt x="1" y="2716"/>
                    <a:pt x="844" y="3519"/>
                  </a:cubicBezTo>
                  <a:cubicBezTo>
                    <a:pt x="1266" y="3954"/>
                    <a:pt x="1789" y="4149"/>
                    <a:pt x="2303" y="4149"/>
                  </a:cubicBezTo>
                  <a:cubicBezTo>
                    <a:pt x="3354" y="4149"/>
                    <a:pt x="4363" y="3334"/>
                    <a:pt x="4376" y="2094"/>
                  </a:cubicBezTo>
                  <a:cubicBezTo>
                    <a:pt x="4390" y="846"/>
                    <a:pt x="3363" y="1"/>
                    <a:pt x="228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5"/>
            <p:cNvSpPr/>
            <p:nvPr/>
          </p:nvSpPr>
          <p:spPr>
            <a:xfrm>
              <a:off x="4462750" y="1700325"/>
              <a:ext cx="138100" cy="104700"/>
            </a:xfrm>
            <a:custGeom>
              <a:rect b="b" l="l" r="r" t="t"/>
              <a:pathLst>
                <a:path extrusionOk="0" h="4188" w="5524">
                  <a:moveTo>
                    <a:pt x="2759" y="0"/>
                  </a:moveTo>
                  <a:cubicBezTo>
                    <a:pt x="960" y="0"/>
                    <a:pt x="0" y="2147"/>
                    <a:pt x="1228" y="3494"/>
                  </a:cubicBezTo>
                  <a:cubicBezTo>
                    <a:pt x="1627" y="3956"/>
                    <a:pt x="2187" y="4188"/>
                    <a:pt x="2747" y="4188"/>
                  </a:cubicBezTo>
                  <a:cubicBezTo>
                    <a:pt x="3256" y="4188"/>
                    <a:pt x="3766" y="3997"/>
                    <a:pt x="4158" y="3614"/>
                  </a:cubicBezTo>
                  <a:cubicBezTo>
                    <a:pt x="5523" y="2350"/>
                    <a:pt x="4680" y="82"/>
                    <a:pt x="2834" y="1"/>
                  </a:cubicBezTo>
                  <a:cubicBezTo>
                    <a:pt x="2809" y="1"/>
                    <a:pt x="2784" y="0"/>
                    <a:pt x="275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5"/>
            <p:cNvSpPr/>
            <p:nvPr/>
          </p:nvSpPr>
          <p:spPr>
            <a:xfrm>
              <a:off x="4827125" y="1335550"/>
              <a:ext cx="138525" cy="104525"/>
            </a:xfrm>
            <a:custGeom>
              <a:rect b="b" l="l" r="r" t="t"/>
              <a:pathLst>
                <a:path extrusionOk="0" h="4181" w="5541">
                  <a:moveTo>
                    <a:pt x="2771" y="0"/>
                  </a:moveTo>
                  <a:cubicBezTo>
                    <a:pt x="924" y="0"/>
                    <a:pt x="1" y="2228"/>
                    <a:pt x="1305" y="3533"/>
                  </a:cubicBezTo>
                  <a:cubicBezTo>
                    <a:pt x="1707" y="3964"/>
                    <a:pt x="2244" y="4180"/>
                    <a:pt x="2778" y="4180"/>
                  </a:cubicBezTo>
                  <a:cubicBezTo>
                    <a:pt x="3312" y="4180"/>
                    <a:pt x="3844" y="3964"/>
                    <a:pt x="4236" y="3533"/>
                  </a:cubicBezTo>
                  <a:cubicBezTo>
                    <a:pt x="5540" y="2228"/>
                    <a:pt x="4617" y="0"/>
                    <a:pt x="277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5"/>
            <p:cNvSpPr/>
            <p:nvPr/>
          </p:nvSpPr>
          <p:spPr>
            <a:xfrm>
              <a:off x="4097525" y="2429975"/>
              <a:ext cx="137950" cy="104425"/>
            </a:xfrm>
            <a:custGeom>
              <a:rect b="b" l="l" r="r" t="t"/>
              <a:pathLst>
                <a:path extrusionOk="0" h="4177" w="5518">
                  <a:moveTo>
                    <a:pt x="2768" y="1"/>
                  </a:moveTo>
                  <a:cubicBezTo>
                    <a:pt x="2262" y="1"/>
                    <a:pt x="1755" y="192"/>
                    <a:pt x="1365" y="582"/>
                  </a:cubicBezTo>
                  <a:cubicBezTo>
                    <a:pt x="0" y="1826"/>
                    <a:pt x="823" y="4094"/>
                    <a:pt x="2690" y="4175"/>
                  </a:cubicBezTo>
                  <a:cubicBezTo>
                    <a:pt x="2723" y="4176"/>
                    <a:pt x="2755" y="4177"/>
                    <a:pt x="2787" y="4177"/>
                  </a:cubicBezTo>
                  <a:cubicBezTo>
                    <a:pt x="4571" y="4177"/>
                    <a:pt x="5518" y="2023"/>
                    <a:pt x="4296" y="702"/>
                  </a:cubicBezTo>
                  <a:cubicBezTo>
                    <a:pt x="3894" y="237"/>
                    <a:pt x="3331" y="1"/>
                    <a:pt x="276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5"/>
            <p:cNvSpPr/>
            <p:nvPr/>
          </p:nvSpPr>
          <p:spPr>
            <a:xfrm>
              <a:off x="4479550" y="2065850"/>
              <a:ext cx="110250" cy="103450"/>
            </a:xfrm>
            <a:custGeom>
              <a:rect b="b" l="l" r="r" t="t"/>
              <a:pathLst>
                <a:path extrusionOk="0" h="4138" w="4410">
                  <a:moveTo>
                    <a:pt x="2091" y="0"/>
                  </a:moveTo>
                  <a:cubicBezTo>
                    <a:pt x="1038" y="0"/>
                    <a:pt x="27" y="804"/>
                    <a:pt x="14" y="2040"/>
                  </a:cubicBezTo>
                  <a:cubicBezTo>
                    <a:pt x="0" y="3299"/>
                    <a:pt x="1022" y="4138"/>
                    <a:pt x="2093" y="4138"/>
                  </a:cubicBezTo>
                  <a:cubicBezTo>
                    <a:pt x="2593" y="4138"/>
                    <a:pt x="3105" y="3954"/>
                    <a:pt x="3526" y="3545"/>
                  </a:cubicBezTo>
                  <a:cubicBezTo>
                    <a:pt x="4390" y="2763"/>
                    <a:pt x="4410" y="1418"/>
                    <a:pt x="3567" y="635"/>
                  </a:cubicBezTo>
                  <a:cubicBezTo>
                    <a:pt x="3142" y="197"/>
                    <a:pt x="2611" y="0"/>
                    <a:pt x="209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5"/>
            <p:cNvSpPr/>
            <p:nvPr/>
          </p:nvSpPr>
          <p:spPr>
            <a:xfrm>
              <a:off x="5922550"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5"/>
            <p:cNvSpPr/>
            <p:nvPr/>
          </p:nvSpPr>
          <p:spPr>
            <a:xfrm>
              <a:off x="6288000" y="2430450"/>
              <a:ext cx="138375" cy="104425"/>
            </a:xfrm>
            <a:custGeom>
              <a:rect b="b" l="l" r="r" t="t"/>
              <a:pathLst>
                <a:path extrusionOk="0" h="4177" w="5535">
                  <a:moveTo>
                    <a:pt x="2780" y="1"/>
                  </a:moveTo>
                  <a:cubicBezTo>
                    <a:pt x="950" y="1"/>
                    <a:pt x="1" y="2195"/>
                    <a:pt x="1279" y="3513"/>
                  </a:cubicBezTo>
                  <a:cubicBezTo>
                    <a:pt x="1670" y="3955"/>
                    <a:pt x="2213" y="4176"/>
                    <a:pt x="2760" y="4176"/>
                  </a:cubicBezTo>
                  <a:cubicBezTo>
                    <a:pt x="3282" y="4176"/>
                    <a:pt x="3808" y="3975"/>
                    <a:pt x="4210" y="3574"/>
                  </a:cubicBezTo>
                  <a:cubicBezTo>
                    <a:pt x="5535" y="2289"/>
                    <a:pt x="4651" y="41"/>
                    <a:pt x="2805" y="1"/>
                  </a:cubicBezTo>
                  <a:cubicBezTo>
                    <a:pt x="2796" y="1"/>
                    <a:pt x="2788" y="1"/>
                    <a:pt x="278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5"/>
            <p:cNvSpPr/>
            <p:nvPr/>
          </p:nvSpPr>
          <p:spPr>
            <a:xfrm>
              <a:off x="6287850"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1" y="1917"/>
                    <a:pt x="4216" y="632"/>
                  </a:cubicBezTo>
                  <a:cubicBezTo>
                    <a:pt x="3824" y="211"/>
                    <a:pt x="3293" y="0"/>
                    <a:pt x="276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5"/>
            <p:cNvSpPr/>
            <p:nvPr/>
          </p:nvSpPr>
          <p:spPr>
            <a:xfrm>
              <a:off x="5932575" y="1334900"/>
              <a:ext cx="118450" cy="105375"/>
            </a:xfrm>
            <a:custGeom>
              <a:rect b="b" l="l" r="r" t="t"/>
              <a:pathLst>
                <a:path extrusionOk="0" h="4215" w="4738">
                  <a:moveTo>
                    <a:pt x="2354" y="0"/>
                  </a:moveTo>
                  <a:cubicBezTo>
                    <a:pt x="1884" y="0"/>
                    <a:pt x="1415" y="174"/>
                    <a:pt x="1025" y="528"/>
                  </a:cubicBezTo>
                  <a:cubicBezTo>
                    <a:pt x="10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5"/>
            <p:cNvSpPr/>
            <p:nvPr/>
          </p:nvSpPr>
          <p:spPr>
            <a:xfrm>
              <a:off x="5922825" y="1700325"/>
              <a:ext cx="138250" cy="104425"/>
            </a:xfrm>
            <a:custGeom>
              <a:rect b="b" l="l" r="r" t="t"/>
              <a:pathLst>
                <a:path extrusionOk="0" h="4177" w="5530">
                  <a:moveTo>
                    <a:pt x="2770" y="1"/>
                  </a:moveTo>
                  <a:cubicBezTo>
                    <a:pt x="956" y="1"/>
                    <a:pt x="1" y="2201"/>
                    <a:pt x="1274" y="3514"/>
                  </a:cubicBezTo>
                  <a:cubicBezTo>
                    <a:pt x="1675" y="3956"/>
                    <a:pt x="2223" y="4177"/>
                    <a:pt x="2770" y="4177"/>
                  </a:cubicBezTo>
                  <a:cubicBezTo>
                    <a:pt x="3292" y="4177"/>
                    <a:pt x="3813" y="3976"/>
                    <a:pt x="4205" y="3574"/>
                  </a:cubicBezTo>
                  <a:cubicBezTo>
                    <a:pt x="5529" y="2290"/>
                    <a:pt x="4666" y="41"/>
                    <a:pt x="2820" y="1"/>
                  </a:cubicBezTo>
                  <a:cubicBezTo>
                    <a:pt x="2803" y="1"/>
                    <a:pt x="2787" y="1"/>
                    <a:pt x="277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5"/>
            <p:cNvSpPr/>
            <p:nvPr/>
          </p:nvSpPr>
          <p:spPr>
            <a:xfrm>
              <a:off x="5922700" y="2065650"/>
              <a:ext cx="138375" cy="104350"/>
            </a:xfrm>
            <a:custGeom>
              <a:rect b="b" l="l" r="r" t="t"/>
              <a:pathLst>
                <a:path extrusionOk="0" h="4174" w="5535">
                  <a:moveTo>
                    <a:pt x="2760" y="1"/>
                  </a:moveTo>
                  <a:cubicBezTo>
                    <a:pt x="929" y="1"/>
                    <a:pt x="0" y="2214"/>
                    <a:pt x="1299" y="3513"/>
                  </a:cubicBezTo>
                  <a:cubicBezTo>
                    <a:pt x="1697" y="3952"/>
                    <a:pt x="2241" y="4173"/>
                    <a:pt x="2785" y="4173"/>
                  </a:cubicBezTo>
                  <a:cubicBezTo>
                    <a:pt x="3310" y="4173"/>
                    <a:pt x="3835" y="3967"/>
                    <a:pt x="4230" y="3553"/>
                  </a:cubicBezTo>
                  <a:cubicBezTo>
                    <a:pt x="5534" y="2269"/>
                    <a:pt x="4631" y="21"/>
                    <a:pt x="2784" y="1"/>
                  </a:cubicBezTo>
                  <a:cubicBezTo>
                    <a:pt x="2776" y="1"/>
                    <a:pt x="2768" y="1"/>
                    <a:pt x="276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5"/>
            <p:cNvSpPr/>
            <p:nvPr/>
          </p:nvSpPr>
          <p:spPr>
            <a:xfrm>
              <a:off x="6299900" y="1724425"/>
              <a:ext cx="47700" cy="79325"/>
            </a:xfrm>
            <a:custGeom>
              <a:rect b="b" l="l" r="r" t="t"/>
              <a:pathLst>
                <a:path extrusionOk="0" h="3173" w="1908">
                  <a:moveTo>
                    <a:pt x="542" y="1"/>
                  </a:moveTo>
                  <a:lnTo>
                    <a:pt x="542" y="1"/>
                  </a:lnTo>
                  <a:cubicBezTo>
                    <a:pt x="0" y="784"/>
                    <a:pt x="101" y="1847"/>
                    <a:pt x="763" y="2530"/>
                  </a:cubicBezTo>
                  <a:cubicBezTo>
                    <a:pt x="1064" y="2851"/>
                    <a:pt x="1466" y="3072"/>
                    <a:pt x="1907" y="3172"/>
                  </a:cubicBezTo>
                  <a:cubicBezTo>
                    <a:pt x="1466" y="2108"/>
                    <a:pt x="1004" y="1045"/>
                    <a:pt x="54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5"/>
            <p:cNvSpPr/>
            <p:nvPr/>
          </p:nvSpPr>
          <p:spPr>
            <a:xfrm>
              <a:off x="5923050" y="2429975"/>
              <a:ext cx="137950" cy="104425"/>
            </a:xfrm>
            <a:custGeom>
              <a:rect b="b" l="l" r="r" t="t"/>
              <a:pathLst>
                <a:path extrusionOk="0" h="4177" w="5518">
                  <a:moveTo>
                    <a:pt x="2766" y="1"/>
                  </a:moveTo>
                  <a:cubicBezTo>
                    <a:pt x="2262" y="1"/>
                    <a:pt x="1755" y="192"/>
                    <a:pt x="1365" y="582"/>
                  </a:cubicBezTo>
                  <a:cubicBezTo>
                    <a:pt x="1" y="1826"/>
                    <a:pt x="823" y="4094"/>
                    <a:pt x="2670" y="4175"/>
                  </a:cubicBezTo>
                  <a:cubicBezTo>
                    <a:pt x="2703" y="4176"/>
                    <a:pt x="2735" y="4177"/>
                    <a:pt x="2768" y="4177"/>
                  </a:cubicBezTo>
                  <a:cubicBezTo>
                    <a:pt x="4552" y="4177"/>
                    <a:pt x="5518" y="2023"/>
                    <a:pt x="4276" y="702"/>
                  </a:cubicBezTo>
                  <a:cubicBezTo>
                    <a:pt x="3885" y="237"/>
                    <a:pt x="3327" y="1"/>
                    <a:pt x="276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5"/>
            <p:cNvSpPr/>
            <p:nvPr/>
          </p:nvSpPr>
          <p:spPr>
            <a:xfrm>
              <a:off x="6287350" y="2065075"/>
              <a:ext cx="138375" cy="104475"/>
            </a:xfrm>
            <a:custGeom>
              <a:rect b="b" l="l" r="r" t="t"/>
              <a:pathLst>
                <a:path extrusionOk="0" h="4179" w="5535">
                  <a:moveTo>
                    <a:pt x="2780" y="1"/>
                  </a:moveTo>
                  <a:cubicBezTo>
                    <a:pt x="2260" y="1"/>
                    <a:pt x="1740" y="202"/>
                    <a:pt x="1345" y="606"/>
                  </a:cubicBezTo>
                  <a:cubicBezTo>
                    <a:pt x="1" y="1890"/>
                    <a:pt x="884" y="4138"/>
                    <a:pt x="2751" y="4179"/>
                  </a:cubicBezTo>
                  <a:cubicBezTo>
                    <a:pt x="2759" y="4179"/>
                    <a:pt x="2767" y="4179"/>
                    <a:pt x="2775" y="4179"/>
                  </a:cubicBezTo>
                  <a:cubicBezTo>
                    <a:pt x="4606" y="4179"/>
                    <a:pt x="5535" y="1965"/>
                    <a:pt x="4256" y="646"/>
                  </a:cubicBezTo>
                  <a:cubicBezTo>
                    <a:pt x="3857" y="217"/>
                    <a:pt x="3319" y="1"/>
                    <a:pt x="278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5"/>
            <p:cNvSpPr/>
            <p:nvPr/>
          </p:nvSpPr>
          <p:spPr>
            <a:xfrm>
              <a:off x="1174050" y="3523125"/>
              <a:ext cx="138525" cy="104150"/>
            </a:xfrm>
            <a:custGeom>
              <a:rect b="b" l="l" r="r" t="t"/>
              <a:pathLst>
                <a:path extrusionOk="0" h="4166" w="5541">
                  <a:moveTo>
                    <a:pt x="2763" y="0"/>
                  </a:moveTo>
                  <a:cubicBezTo>
                    <a:pt x="2229" y="0"/>
                    <a:pt x="1697" y="211"/>
                    <a:pt x="1305" y="633"/>
                  </a:cubicBezTo>
                  <a:cubicBezTo>
                    <a:pt x="1" y="1937"/>
                    <a:pt x="924" y="4165"/>
                    <a:pt x="2771" y="4165"/>
                  </a:cubicBezTo>
                  <a:cubicBezTo>
                    <a:pt x="4617" y="4165"/>
                    <a:pt x="5540" y="1937"/>
                    <a:pt x="4236" y="633"/>
                  </a:cubicBezTo>
                  <a:cubicBezTo>
                    <a:pt x="3834" y="211"/>
                    <a:pt x="3297" y="0"/>
                    <a:pt x="276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5"/>
            <p:cNvSpPr/>
            <p:nvPr/>
          </p:nvSpPr>
          <p:spPr>
            <a:xfrm>
              <a:off x="1539275" y="3159025"/>
              <a:ext cx="138100" cy="104200"/>
            </a:xfrm>
            <a:custGeom>
              <a:rect b="b" l="l" r="r" t="t"/>
              <a:pathLst>
                <a:path extrusionOk="0" h="4168" w="5524">
                  <a:moveTo>
                    <a:pt x="2740" y="1"/>
                  </a:moveTo>
                  <a:cubicBezTo>
                    <a:pt x="941" y="1"/>
                    <a:pt x="1" y="2168"/>
                    <a:pt x="1248" y="3495"/>
                  </a:cubicBezTo>
                  <a:cubicBezTo>
                    <a:pt x="1654" y="3942"/>
                    <a:pt x="2210" y="4168"/>
                    <a:pt x="2763" y="4168"/>
                  </a:cubicBezTo>
                  <a:cubicBezTo>
                    <a:pt x="3279" y="4168"/>
                    <a:pt x="3792" y="3972"/>
                    <a:pt x="4179" y="3575"/>
                  </a:cubicBezTo>
                  <a:cubicBezTo>
                    <a:pt x="5524" y="2290"/>
                    <a:pt x="4641" y="42"/>
                    <a:pt x="2814" y="2"/>
                  </a:cubicBezTo>
                  <a:cubicBezTo>
                    <a:pt x="2789" y="1"/>
                    <a:pt x="2765" y="1"/>
                    <a:pt x="274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5"/>
            <p:cNvSpPr/>
            <p:nvPr/>
          </p:nvSpPr>
          <p:spPr>
            <a:xfrm>
              <a:off x="1252825" y="3889175"/>
              <a:ext cx="48200" cy="79825"/>
            </a:xfrm>
            <a:custGeom>
              <a:rect b="b" l="l" r="r" t="t"/>
              <a:pathLst>
                <a:path extrusionOk="0" h="3193" w="1928">
                  <a:moveTo>
                    <a:pt x="1" y="1"/>
                  </a:moveTo>
                  <a:lnTo>
                    <a:pt x="1" y="1"/>
                  </a:lnTo>
                  <a:cubicBezTo>
                    <a:pt x="442" y="1065"/>
                    <a:pt x="884" y="2128"/>
                    <a:pt x="1366" y="3192"/>
                  </a:cubicBezTo>
                  <a:cubicBezTo>
                    <a:pt x="1928" y="2369"/>
                    <a:pt x="1787" y="1245"/>
                    <a:pt x="1065" y="583"/>
                  </a:cubicBezTo>
                  <a:cubicBezTo>
                    <a:pt x="764" y="282"/>
                    <a:pt x="402" y="81"/>
                    <a:pt x="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5"/>
            <p:cNvSpPr/>
            <p:nvPr/>
          </p:nvSpPr>
          <p:spPr>
            <a:xfrm>
              <a:off x="1550400" y="3523825"/>
              <a:ext cx="114925" cy="103675"/>
            </a:xfrm>
            <a:custGeom>
              <a:rect b="b" l="l" r="r" t="t"/>
              <a:pathLst>
                <a:path extrusionOk="0" h="4147" w="4597">
                  <a:moveTo>
                    <a:pt x="2312" y="1"/>
                  </a:moveTo>
                  <a:cubicBezTo>
                    <a:pt x="1809" y="1"/>
                    <a:pt x="1304" y="182"/>
                    <a:pt x="904" y="544"/>
                  </a:cubicBezTo>
                  <a:cubicBezTo>
                    <a:pt x="61" y="1327"/>
                    <a:pt x="1" y="2632"/>
                    <a:pt x="783" y="3475"/>
                  </a:cubicBezTo>
                  <a:cubicBezTo>
                    <a:pt x="1196" y="3920"/>
                    <a:pt x="1755" y="4147"/>
                    <a:pt x="2314" y="4147"/>
                  </a:cubicBezTo>
                  <a:cubicBezTo>
                    <a:pt x="2815" y="4147"/>
                    <a:pt x="3316" y="3965"/>
                    <a:pt x="3714" y="3595"/>
                  </a:cubicBezTo>
                  <a:cubicBezTo>
                    <a:pt x="4557" y="2833"/>
                    <a:pt x="4597" y="1508"/>
                    <a:pt x="3834" y="665"/>
                  </a:cubicBezTo>
                  <a:cubicBezTo>
                    <a:pt x="3423" y="222"/>
                    <a:pt x="2868" y="1"/>
                    <a:pt x="231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5"/>
            <p:cNvSpPr/>
            <p:nvPr/>
          </p:nvSpPr>
          <p:spPr>
            <a:xfrm>
              <a:off x="1903950" y="3158550"/>
              <a:ext cx="138725" cy="104425"/>
            </a:xfrm>
            <a:custGeom>
              <a:rect b="b" l="l" r="r" t="t"/>
              <a:pathLst>
                <a:path extrusionOk="0" h="4177" w="5549">
                  <a:moveTo>
                    <a:pt x="2750" y="1"/>
                  </a:moveTo>
                  <a:cubicBezTo>
                    <a:pt x="936" y="1"/>
                    <a:pt x="1" y="2201"/>
                    <a:pt x="1274" y="3514"/>
                  </a:cubicBezTo>
                  <a:cubicBezTo>
                    <a:pt x="1674" y="3955"/>
                    <a:pt x="2222" y="4176"/>
                    <a:pt x="2770" y="4176"/>
                  </a:cubicBezTo>
                  <a:cubicBezTo>
                    <a:pt x="3291" y="4176"/>
                    <a:pt x="3812" y="3976"/>
                    <a:pt x="4204" y="3574"/>
                  </a:cubicBezTo>
                  <a:cubicBezTo>
                    <a:pt x="5549" y="2289"/>
                    <a:pt x="4646" y="41"/>
                    <a:pt x="2799" y="1"/>
                  </a:cubicBezTo>
                  <a:cubicBezTo>
                    <a:pt x="2783" y="1"/>
                    <a:pt x="2766" y="1"/>
                    <a:pt x="2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5"/>
            <p:cNvSpPr/>
            <p:nvPr/>
          </p:nvSpPr>
          <p:spPr>
            <a:xfrm>
              <a:off x="1538850" y="3888200"/>
              <a:ext cx="137975" cy="104425"/>
            </a:xfrm>
            <a:custGeom>
              <a:rect b="b" l="l" r="r" t="t"/>
              <a:pathLst>
                <a:path extrusionOk="0" h="4177" w="5519">
                  <a:moveTo>
                    <a:pt x="2769" y="0"/>
                  </a:moveTo>
                  <a:cubicBezTo>
                    <a:pt x="2262" y="0"/>
                    <a:pt x="1755" y="192"/>
                    <a:pt x="1366" y="582"/>
                  </a:cubicBezTo>
                  <a:cubicBezTo>
                    <a:pt x="1" y="1826"/>
                    <a:pt x="844" y="4094"/>
                    <a:pt x="2690" y="4175"/>
                  </a:cubicBezTo>
                  <a:cubicBezTo>
                    <a:pt x="2724" y="4176"/>
                    <a:pt x="2756" y="4177"/>
                    <a:pt x="2789" y="4177"/>
                  </a:cubicBezTo>
                  <a:cubicBezTo>
                    <a:pt x="4572" y="4177"/>
                    <a:pt x="5518" y="2043"/>
                    <a:pt x="4296" y="702"/>
                  </a:cubicBezTo>
                  <a:cubicBezTo>
                    <a:pt x="3895" y="237"/>
                    <a:pt x="3332" y="0"/>
                    <a:pt x="276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5"/>
            <p:cNvSpPr/>
            <p:nvPr/>
          </p:nvSpPr>
          <p:spPr>
            <a:xfrm>
              <a:off x="1903950"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5"/>
            <p:cNvSpPr/>
            <p:nvPr/>
          </p:nvSpPr>
          <p:spPr>
            <a:xfrm>
              <a:off x="1539000" y="4253475"/>
              <a:ext cx="138375" cy="104400"/>
            </a:xfrm>
            <a:custGeom>
              <a:rect b="b" l="l" r="r" t="t"/>
              <a:pathLst>
                <a:path extrusionOk="0" h="4176" w="5535">
                  <a:moveTo>
                    <a:pt x="2758" y="1"/>
                  </a:moveTo>
                  <a:cubicBezTo>
                    <a:pt x="2213" y="1"/>
                    <a:pt x="1670" y="221"/>
                    <a:pt x="1279" y="663"/>
                  </a:cubicBezTo>
                  <a:cubicBezTo>
                    <a:pt x="1" y="1982"/>
                    <a:pt x="950" y="4176"/>
                    <a:pt x="2780" y="4176"/>
                  </a:cubicBezTo>
                  <a:cubicBezTo>
                    <a:pt x="2788" y="4176"/>
                    <a:pt x="2797" y="4176"/>
                    <a:pt x="2805" y="4176"/>
                  </a:cubicBezTo>
                  <a:cubicBezTo>
                    <a:pt x="4652" y="4136"/>
                    <a:pt x="5535" y="1888"/>
                    <a:pt x="4190" y="603"/>
                  </a:cubicBezTo>
                  <a:cubicBezTo>
                    <a:pt x="3798" y="201"/>
                    <a:pt x="3277" y="1"/>
                    <a:pt x="275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5"/>
            <p:cNvSpPr/>
            <p:nvPr/>
          </p:nvSpPr>
          <p:spPr>
            <a:xfrm>
              <a:off x="1903675" y="3888175"/>
              <a:ext cx="138725" cy="104425"/>
            </a:xfrm>
            <a:custGeom>
              <a:rect b="b" l="l" r="r" t="t"/>
              <a:pathLst>
                <a:path extrusionOk="0" h="4177" w="5549">
                  <a:moveTo>
                    <a:pt x="2779" y="0"/>
                  </a:moveTo>
                  <a:cubicBezTo>
                    <a:pt x="2258" y="0"/>
                    <a:pt x="1737" y="201"/>
                    <a:pt x="1345" y="603"/>
                  </a:cubicBezTo>
                  <a:cubicBezTo>
                    <a:pt x="0" y="1887"/>
                    <a:pt x="883" y="4135"/>
                    <a:pt x="2750" y="4176"/>
                  </a:cubicBezTo>
                  <a:cubicBezTo>
                    <a:pt x="2766" y="4176"/>
                    <a:pt x="2783" y="4176"/>
                    <a:pt x="2799" y="4176"/>
                  </a:cubicBezTo>
                  <a:cubicBezTo>
                    <a:pt x="4614" y="4176"/>
                    <a:pt x="5549" y="1976"/>
                    <a:pt x="4275" y="663"/>
                  </a:cubicBezTo>
                  <a:cubicBezTo>
                    <a:pt x="3875" y="221"/>
                    <a:pt x="3327" y="0"/>
                    <a:pt x="277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5"/>
            <p:cNvSpPr/>
            <p:nvPr/>
          </p:nvSpPr>
          <p:spPr>
            <a:xfrm>
              <a:off x="1903675" y="4253225"/>
              <a:ext cx="138725" cy="104675"/>
            </a:xfrm>
            <a:custGeom>
              <a:rect b="b" l="l" r="r" t="t"/>
              <a:pathLst>
                <a:path extrusionOk="0" h="4187" w="5549">
                  <a:moveTo>
                    <a:pt x="2775" y="0"/>
                  </a:moveTo>
                  <a:cubicBezTo>
                    <a:pt x="2260" y="0"/>
                    <a:pt x="1742" y="196"/>
                    <a:pt x="1345" y="593"/>
                  </a:cubicBezTo>
                  <a:cubicBezTo>
                    <a:pt x="0" y="1878"/>
                    <a:pt x="883" y="4126"/>
                    <a:pt x="2730" y="4186"/>
                  </a:cubicBezTo>
                  <a:cubicBezTo>
                    <a:pt x="2746" y="4186"/>
                    <a:pt x="2763" y="4186"/>
                    <a:pt x="2779" y="4186"/>
                  </a:cubicBezTo>
                  <a:cubicBezTo>
                    <a:pt x="4594" y="4186"/>
                    <a:pt x="5548" y="2006"/>
                    <a:pt x="4275" y="673"/>
                  </a:cubicBezTo>
                  <a:cubicBezTo>
                    <a:pt x="3880" y="226"/>
                    <a:pt x="3329" y="0"/>
                    <a:pt x="277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5"/>
            <p:cNvSpPr/>
            <p:nvPr/>
          </p:nvSpPr>
          <p:spPr>
            <a:xfrm>
              <a:off x="1903800"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8" y="4176"/>
                    <a:pt x="2797" y="4176"/>
                    <a:pt x="2805" y="4176"/>
                  </a:cubicBezTo>
                  <a:cubicBezTo>
                    <a:pt x="4652" y="4136"/>
                    <a:pt x="5535" y="1888"/>
                    <a:pt x="4210" y="603"/>
                  </a:cubicBezTo>
                  <a:cubicBezTo>
                    <a:pt x="3818" y="202"/>
                    <a:pt x="3297" y="1"/>
                    <a:pt x="277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5"/>
            <p:cNvSpPr/>
            <p:nvPr/>
          </p:nvSpPr>
          <p:spPr>
            <a:xfrm>
              <a:off x="1173550" y="3158325"/>
              <a:ext cx="138875" cy="104150"/>
            </a:xfrm>
            <a:custGeom>
              <a:rect b="b" l="l" r="r" t="t"/>
              <a:pathLst>
                <a:path extrusionOk="0" h="4166" w="5555">
                  <a:moveTo>
                    <a:pt x="2791" y="0"/>
                  </a:moveTo>
                  <a:cubicBezTo>
                    <a:pt x="2259" y="0"/>
                    <a:pt x="1727" y="211"/>
                    <a:pt x="1325" y="632"/>
                  </a:cubicBezTo>
                  <a:cubicBezTo>
                    <a:pt x="1" y="1917"/>
                    <a:pt x="924" y="4165"/>
                    <a:pt x="2770" y="4165"/>
                  </a:cubicBezTo>
                  <a:cubicBezTo>
                    <a:pt x="2779" y="4165"/>
                    <a:pt x="2787" y="4165"/>
                    <a:pt x="2795" y="4165"/>
                  </a:cubicBezTo>
                  <a:cubicBezTo>
                    <a:pt x="4625" y="4165"/>
                    <a:pt x="5555" y="1931"/>
                    <a:pt x="4256" y="632"/>
                  </a:cubicBezTo>
                  <a:cubicBezTo>
                    <a:pt x="3854" y="211"/>
                    <a:pt x="3322" y="0"/>
                    <a:pt x="279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5"/>
            <p:cNvSpPr/>
            <p:nvPr/>
          </p:nvSpPr>
          <p:spPr>
            <a:xfrm>
              <a:off x="2999075" y="3523875"/>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5"/>
            <p:cNvSpPr/>
            <p:nvPr/>
          </p:nvSpPr>
          <p:spPr>
            <a:xfrm>
              <a:off x="3364825" y="3159025"/>
              <a:ext cx="138100" cy="104200"/>
            </a:xfrm>
            <a:custGeom>
              <a:rect b="b" l="l" r="r" t="t"/>
              <a:pathLst>
                <a:path extrusionOk="0" h="4168" w="5524">
                  <a:moveTo>
                    <a:pt x="2720" y="1"/>
                  </a:moveTo>
                  <a:cubicBezTo>
                    <a:pt x="921" y="1"/>
                    <a:pt x="0" y="2168"/>
                    <a:pt x="1248" y="3495"/>
                  </a:cubicBezTo>
                  <a:cubicBezTo>
                    <a:pt x="1653" y="3942"/>
                    <a:pt x="2209" y="4168"/>
                    <a:pt x="2763" y="4168"/>
                  </a:cubicBezTo>
                  <a:cubicBezTo>
                    <a:pt x="3278" y="4168"/>
                    <a:pt x="3791" y="3972"/>
                    <a:pt x="4178" y="3575"/>
                  </a:cubicBezTo>
                  <a:cubicBezTo>
                    <a:pt x="5523" y="2290"/>
                    <a:pt x="4640" y="42"/>
                    <a:pt x="2793" y="2"/>
                  </a:cubicBezTo>
                  <a:cubicBezTo>
                    <a:pt x="2769" y="1"/>
                    <a:pt x="2744" y="1"/>
                    <a:pt x="272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5"/>
            <p:cNvSpPr/>
            <p:nvPr/>
          </p:nvSpPr>
          <p:spPr>
            <a:xfrm>
              <a:off x="2268975" y="4618300"/>
              <a:ext cx="138525" cy="104400"/>
            </a:xfrm>
            <a:custGeom>
              <a:rect b="b" l="l" r="r" t="t"/>
              <a:pathLst>
                <a:path extrusionOk="0" h="4176" w="5541">
                  <a:moveTo>
                    <a:pt x="2761" y="0"/>
                  </a:moveTo>
                  <a:cubicBezTo>
                    <a:pt x="2236" y="0"/>
                    <a:pt x="1712" y="206"/>
                    <a:pt x="1325" y="622"/>
                  </a:cubicBezTo>
                  <a:cubicBezTo>
                    <a:pt x="0" y="1927"/>
                    <a:pt x="924" y="4155"/>
                    <a:pt x="2770" y="4175"/>
                  </a:cubicBezTo>
                  <a:cubicBezTo>
                    <a:pt x="4617" y="4175"/>
                    <a:pt x="5540" y="1947"/>
                    <a:pt x="4236" y="642"/>
                  </a:cubicBezTo>
                  <a:cubicBezTo>
                    <a:pt x="3839" y="216"/>
                    <a:pt x="3300" y="0"/>
                    <a:pt x="276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5"/>
            <p:cNvSpPr/>
            <p:nvPr/>
          </p:nvSpPr>
          <p:spPr>
            <a:xfrm>
              <a:off x="2634275" y="4253475"/>
              <a:ext cx="138375" cy="104400"/>
            </a:xfrm>
            <a:custGeom>
              <a:rect b="b" l="l" r="r" t="t"/>
              <a:pathLst>
                <a:path extrusionOk="0" h="4176" w="5535">
                  <a:moveTo>
                    <a:pt x="2768" y="1"/>
                  </a:moveTo>
                  <a:cubicBezTo>
                    <a:pt x="2248" y="1"/>
                    <a:pt x="1727" y="201"/>
                    <a:pt x="1325" y="603"/>
                  </a:cubicBezTo>
                  <a:cubicBezTo>
                    <a:pt x="1" y="1888"/>
                    <a:pt x="884" y="4136"/>
                    <a:pt x="2730" y="4176"/>
                  </a:cubicBezTo>
                  <a:cubicBezTo>
                    <a:pt x="2739" y="4176"/>
                    <a:pt x="2747" y="4176"/>
                    <a:pt x="2755" y="4176"/>
                  </a:cubicBezTo>
                  <a:cubicBezTo>
                    <a:pt x="4586" y="4176"/>
                    <a:pt x="5535" y="1982"/>
                    <a:pt x="4256" y="663"/>
                  </a:cubicBezTo>
                  <a:cubicBezTo>
                    <a:pt x="3855" y="221"/>
                    <a:pt x="3312" y="1"/>
                    <a:pt x="276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5"/>
            <p:cNvSpPr/>
            <p:nvPr/>
          </p:nvSpPr>
          <p:spPr>
            <a:xfrm>
              <a:off x="3016300" y="3888925"/>
              <a:ext cx="110275" cy="103625"/>
            </a:xfrm>
            <a:custGeom>
              <a:rect b="b" l="l" r="r" t="t"/>
              <a:pathLst>
                <a:path extrusionOk="0" h="4145" w="4411">
                  <a:moveTo>
                    <a:pt x="2102" y="1"/>
                  </a:moveTo>
                  <a:cubicBezTo>
                    <a:pt x="1031" y="1"/>
                    <a:pt x="1" y="840"/>
                    <a:pt x="14" y="2098"/>
                  </a:cubicBezTo>
                  <a:cubicBezTo>
                    <a:pt x="41" y="3338"/>
                    <a:pt x="1055" y="4144"/>
                    <a:pt x="2108" y="4144"/>
                  </a:cubicBezTo>
                  <a:cubicBezTo>
                    <a:pt x="2622" y="4144"/>
                    <a:pt x="3145" y="3952"/>
                    <a:pt x="3567" y="3523"/>
                  </a:cubicBezTo>
                  <a:cubicBezTo>
                    <a:pt x="4410" y="2720"/>
                    <a:pt x="4390" y="1376"/>
                    <a:pt x="3527" y="593"/>
                  </a:cubicBezTo>
                  <a:cubicBezTo>
                    <a:pt x="3112" y="184"/>
                    <a:pt x="2602" y="1"/>
                    <a:pt x="210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5"/>
            <p:cNvSpPr/>
            <p:nvPr/>
          </p:nvSpPr>
          <p:spPr>
            <a:xfrm>
              <a:off x="3375925" y="3523825"/>
              <a:ext cx="114950" cy="103675"/>
            </a:xfrm>
            <a:custGeom>
              <a:rect b="b" l="l" r="r" t="t"/>
              <a:pathLst>
                <a:path extrusionOk="0" h="4147" w="4598">
                  <a:moveTo>
                    <a:pt x="2312" y="1"/>
                  </a:moveTo>
                  <a:cubicBezTo>
                    <a:pt x="1809" y="1"/>
                    <a:pt x="1305" y="182"/>
                    <a:pt x="904" y="544"/>
                  </a:cubicBezTo>
                  <a:cubicBezTo>
                    <a:pt x="61" y="1327"/>
                    <a:pt x="1" y="2632"/>
                    <a:pt x="784" y="3475"/>
                  </a:cubicBezTo>
                  <a:cubicBezTo>
                    <a:pt x="1186" y="3920"/>
                    <a:pt x="1745" y="4147"/>
                    <a:pt x="2307" y="4147"/>
                  </a:cubicBezTo>
                  <a:cubicBezTo>
                    <a:pt x="2810" y="4147"/>
                    <a:pt x="3316" y="3965"/>
                    <a:pt x="3714" y="3595"/>
                  </a:cubicBezTo>
                  <a:cubicBezTo>
                    <a:pt x="4537" y="2833"/>
                    <a:pt x="4597" y="1508"/>
                    <a:pt x="3835" y="665"/>
                  </a:cubicBezTo>
                  <a:cubicBezTo>
                    <a:pt x="3424" y="222"/>
                    <a:pt x="2869" y="1"/>
                    <a:pt x="231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5"/>
            <p:cNvSpPr/>
            <p:nvPr/>
          </p:nvSpPr>
          <p:spPr>
            <a:xfrm>
              <a:off x="3729475" y="3158550"/>
              <a:ext cx="138250" cy="104425"/>
            </a:xfrm>
            <a:custGeom>
              <a:rect b="b" l="l" r="r" t="t"/>
              <a:pathLst>
                <a:path extrusionOk="0" h="4177" w="5530">
                  <a:moveTo>
                    <a:pt x="2750" y="1"/>
                  </a:moveTo>
                  <a:cubicBezTo>
                    <a:pt x="936" y="1"/>
                    <a:pt x="1" y="2201"/>
                    <a:pt x="1274" y="3514"/>
                  </a:cubicBezTo>
                  <a:cubicBezTo>
                    <a:pt x="1675" y="3955"/>
                    <a:pt x="2223" y="4176"/>
                    <a:pt x="2770" y="4176"/>
                  </a:cubicBezTo>
                  <a:cubicBezTo>
                    <a:pt x="3292" y="4176"/>
                    <a:pt x="3813" y="3976"/>
                    <a:pt x="4205" y="3574"/>
                  </a:cubicBezTo>
                  <a:cubicBezTo>
                    <a:pt x="5529" y="2289"/>
                    <a:pt x="4646" y="41"/>
                    <a:pt x="2799" y="1"/>
                  </a:cubicBezTo>
                  <a:cubicBezTo>
                    <a:pt x="2783" y="1"/>
                    <a:pt x="2767" y="1"/>
                    <a:pt x="2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5"/>
            <p:cNvSpPr/>
            <p:nvPr/>
          </p:nvSpPr>
          <p:spPr>
            <a:xfrm>
              <a:off x="2634275" y="4618550"/>
              <a:ext cx="138025" cy="104150"/>
            </a:xfrm>
            <a:custGeom>
              <a:rect b="b" l="l" r="r" t="t"/>
              <a:pathLst>
                <a:path extrusionOk="0" h="4166" w="5521">
                  <a:moveTo>
                    <a:pt x="2761" y="0"/>
                  </a:moveTo>
                  <a:cubicBezTo>
                    <a:pt x="2229" y="0"/>
                    <a:pt x="1697" y="211"/>
                    <a:pt x="1305" y="632"/>
                  </a:cubicBezTo>
                  <a:cubicBezTo>
                    <a:pt x="1" y="1937"/>
                    <a:pt x="904" y="4165"/>
                    <a:pt x="2751" y="4165"/>
                  </a:cubicBezTo>
                  <a:cubicBezTo>
                    <a:pt x="4597" y="4165"/>
                    <a:pt x="5520" y="1937"/>
                    <a:pt x="4216" y="632"/>
                  </a:cubicBezTo>
                  <a:cubicBezTo>
                    <a:pt x="3824" y="211"/>
                    <a:pt x="3292" y="0"/>
                    <a:pt x="276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5"/>
            <p:cNvSpPr/>
            <p:nvPr/>
          </p:nvSpPr>
          <p:spPr>
            <a:xfrm>
              <a:off x="2999575" y="4253175"/>
              <a:ext cx="137575" cy="104375"/>
            </a:xfrm>
            <a:custGeom>
              <a:rect b="b" l="l" r="r" t="t"/>
              <a:pathLst>
                <a:path extrusionOk="0" h="4175" w="5503">
                  <a:moveTo>
                    <a:pt x="2746" y="0"/>
                  </a:moveTo>
                  <a:cubicBezTo>
                    <a:pt x="2272" y="0"/>
                    <a:pt x="1799" y="178"/>
                    <a:pt x="1406" y="535"/>
                  </a:cubicBezTo>
                  <a:cubicBezTo>
                    <a:pt x="1" y="1739"/>
                    <a:pt x="764" y="4047"/>
                    <a:pt x="2610" y="4168"/>
                  </a:cubicBezTo>
                  <a:cubicBezTo>
                    <a:pt x="2668" y="4172"/>
                    <a:pt x="2724" y="4174"/>
                    <a:pt x="2780" y="4174"/>
                  </a:cubicBezTo>
                  <a:cubicBezTo>
                    <a:pt x="4522" y="4174"/>
                    <a:pt x="5503" y="2097"/>
                    <a:pt x="4316" y="756"/>
                  </a:cubicBezTo>
                  <a:cubicBezTo>
                    <a:pt x="3880" y="253"/>
                    <a:pt x="3312" y="0"/>
                    <a:pt x="274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5"/>
            <p:cNvSpPr/>
            <p:nvPr/>
          </p:nvSpPr>
          <p:spPr>
            <a:xfrm>
              <a:off x="3364400" y="3888200"/>
              <a:ext cx="137950" cy="104425"/>
            </a:xfrm>
            <a:custGeom>
              <a:rect b="b" l="l" r="r" t="t"/>
              <a:pathLst>
                <a:path extrusionOk="0" h="4177" w="5518">
                  <a:moveTo>
                    <a:pt x="2768" y="0"/>
                  </a:moveTo>
                  <a:cubicBezTo>
                    <a:pt x="2262" y="0"/>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0"/>
                    <a:pt x="276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5"/>
            <p:cNvSpPr/>
            <p:nvPr/>
          </p:nvSpPr>
          <p:spPr>
            <a:xfrm>
              <a:off x="3729975" y="3523300"/>
              <a:ext cx="137750" cy="103975"/>
            </a:xfrm>
            <a:custGeom>
              <a:rect b="b" l="l" r="r" t="t"/>
              <a:pathLst>
                <a:path extrusionOk="0" h="4159" w="5510">
                  <a:moveTo>
                    <a:pt x="2743" y="1"/>
                  </a:moveTo>
                  <a:cubicBezTo>
                    <a:pt x="2201" y="1"/>
                    <a:pt x="1662" y="217"/>
                    <a:pt x="1274" y="646"/>
                  </a:cubicBezTo>
                  <a:cubicBezTo>
                    <a:pt x="1" y="1959"/>
                    <a:pt x="916" y="4159"/>
                    <a:pt x="2730" y="4159"/>
                  </a:cubicBezTo>
                  <a:cubicBezTo>
                    <a:pt x="2747" y="4159"/>
                    <a:pt x="2763" y="4159"/>
                    <a:pt x="2779" y="4158"/>
                  </a:cubicBezTo>
                  <a:cubicBezTo>
                    <a:pt x="4626" y="4138"/>
                    <a:pt x="5509" y="1890"/>
                    <a:pt x="4185" y="605"/>
                  </a:cubicBezTo>
                  <a:cubicBezTo>
                    <a:pt x="3790" y="201"/>
                    <a:pt x="3266" y="1"/>
                    <a:pt x="274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5"/>
            <p:cNvSpPr/>
            <p:nvPr/>
          </p:nvSpPr>
          <p:spPr>
            <a:xfrm>
              <a:off x="2999575" y="4618050"/>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5"/>
            <p:cNvSpPr/>
            <p:nvPr/>
          </p:nvSpPr>
          <p:spPr>
            <a:xfrm>
              <a:off x="3364525" y="4253475"/>
              <a:ext cx="137875" cy="104400"/>
            </a:xfrm>
            <a:custGeom>
              <a:rect b="b" l="l" r="r" t="t"/>
              <a:pathLst>
                <a:path extrusionOk="0" h="4176" w="5515">
                  <a:moveTo>
                    <a:pt x="2756" y="1"/>
                  </a:moveTo>
                  <a:cubicBezTo>
                    <a:pt x="2208" y="1"/>
                    <a:pt x="1660" y="221"/>
                    <a:pt x="1260" y="663"/>
                  </a:cubicBezTo>
                  <a:cubicBezTo>
                    <a:pt x="1" y="1982"/>
                    <a:pt x="950" y="4176"/>
                    <a:pt x="2780" y="4176"/>
                  </a:cubicBezTo>
                  <a:cubicBezTo>
                    <a:pt x="2789" y="4176"/>
                    <a:pt x="2797" y="4176"/>
                    <a:pt x="2805" y="4176"/>
                  </a:cubicBezTo>
                  <a:cubicBezTo>
                    <a:pt x="4652" y="4136"/>
                    <a:pt x="5515" y="1888"/>
                    <a:pt x="4190" y="603"/>
                  </a:cubicBezTo>
                  <a:cubicBezTo>
                    <a:pt x="3798" y="201"/>
                    <a:pt x="3277" y="1"/>
                    <a:pt x="275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5"/>
            <p:cNvSpPr/>
            <p:nvPr/>
          </p:nvSpPr>
          <p:spPr>
            <a:xfrm>
              <a:off x="3729200" y="3888175"/>
              <a:ext cx="138225" cy="104425"/>
            </a:xfrm>
            <a:custGeom>
              <a:rect b="b" l="l" r="r" t="t"/>
              <a:pathLst>
                <a:path extrusionOk="0" h="4177" w="5529">
                  <a:moveTo>
                    <a:pt x="2778" y="0"/>
                  </a:moveTo>
                  <a:cubicBezTo>
                    <a:pt x="2258" y="0"/>
                    <a:pt x="1737" y="201"/>
                    <a:pt x="1345" y="603"/>
                  </a:cubicBezTo>
                  <a:cubicBezTo>
                    <a:pt x="0" y="1887"/>
                    <a:pt x="884" y="4135"/>
                    <a:pt x="2730" y="4176"/>
                  </a:cubicBezTo>
                  <a:cubicBezTo>
                    <a:pt x="2747" y="4176"/>
                    <a:pt x="2763" y="4176"/>
                    <a:pt x="2779" y="4176"/>
                  </a:cubicBezTo>
                  <a:cubicBezTo>
                    <a:pt x="4594" y="4176"/>
                    <a:pt x="5529" y="1976"/>
                    <a:pt x="4256" y="663"/>
                  </a:cubicBezTo>
                  <a:cubicBezTo>
                    <a:pt x="3865" y="221"/>
                    <a:pt x="3322" y="0"/>
                    <a:pt x="277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5"/>
            <p:cNvSpPr/>
            <p:nvPr/>
          </p:nvSpPr>
          <p:spPr>
            <a:xfrm>
              <a:off x="3364450" y="4619250"/>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5"/>
            <p:cNvSpPr/>
            <p:nvPr/>
          </p:nvSpPr>
          <p:spPr>
            <a:xfrm>
              <a:off x="3729200" y="4253225"/>
              <a:ext cx="138225" cy="104675"/>
            </a:xfrm>
            <a:custGeom>
              <a:rect b="b" l="l" r="r" t="t"/>
              <a:pathLst>
                <a:path extrusionOk="0" h="4187" w="5529">
                  <a:moveTo>
                    <a:pt x="2769" y="0"/>
                  </a:moveTo>
                  <a:cubicBezTo>
                    <a:pt x="2255" y="0"/>
                    <a:pt x="1742" y="196"/>
                    <a:pt x="1345" y="593"/>
                  </a:cubicBezTo>
                  <a:cubicBezTo>
                    <a:pt x="0" y="1878"/>
                    <a:pt x="864" y="4126"/>
                    <a:pt x="2730" y="4186"/>
                  </a:cubicBezTo>
                  <a:cubicBezTo>
                    <a:pt x="2747" y="4186"/>
                    <a:pt x="2763" y="4186"/>
                    <a:pt x="2780" y="4186"/>
                  </a:cubicBezTo>
                  <a:cubicBezTo>
                    <a:pt x="4594" y="4186"/>
                    <a:pt x="5529" y="2006"/>
                    <a:pt x="4276" y="673"/>
                  </a:cubicBezTo>
                  <a:cubicBezTo>
                    <a:pt x="3870" y="226"/>
                    <a:pt x="3320" y="0"/>
                    <a:pt x="276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5"/>
            <p:cNvSpPr/>
            <p:nvPr/>
          </p:nvSpPr>
          <p:spPr>
            <a:xfrm>
              <a:off x="3729850" y="4618275"/>
              <a:ext cx="137875" cy="104425"/>
            </a:xfrm>
            <a:custGeom>
              <a:rect b="b" l="l" r="r" t="t"/>
              <a:pathLst>
                <a:path extrusionOk="0" h="4177" w="5515">
                  <a:moveTo>
                    <a:pt x="2757" y="1"/>
                  </a:moveTo>
                  <a:cubicBezTo>
                    <a:pt x="2213" y="1"/>
                    <a:pt x="1670" y="222"/>
                    <a:pt x="1279" y="663"/>
                  </a:cubicBezTo>
                  <a:cubicBezTo>
                    <a:pt x="0" y="1982"/>
                    <a:pt x="929" y="4176"/>
                    <a:pt x="2760" y="4176"/>
                  </a:cubicBezTo>
                  <a:cubicBezTo>
                    <a:pt x="2768" y="4176"/>
                    <a:pt x="2776" y="4176"/>
                    <a:pt x="2784" y="4176"/>
                  </a:cubicBezTo>
                  <a:cubicBezTo>
                    <a:pt x="4631" y="4136"/>
                    <a:pt x="5514" y="1888"/>
                    <a:pt x="4190" y="603"/>
                  </a:cubicBezTo>
                  <a:cubicBezTo>
                    <a:pt x="3798" y="202"/>
                    <a:pt x="3277" y="1"/>
                    <a:pt x="2757"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5"/>
            <p:cNvSpPr/>
            <p:nvPr/>
          </p:nvSpPr>
          <p:spPr>
            <a:xfrm>
              <a:off x="2279000" y="3158000"/>
              <a:ext cx="118450" cy="105600"/>
            </a:xfrm>
            <a:custGeom>
              <a:rect b="b" l="l" r="r" t="t"/>
              <a:pathLst>
                <a:path extrusionOk="0" h="4224" w="4738">
                  <a:moveTo>
                    <a:pt x="2365" y="1"/>
                  </a:moveTo>
                  <a:cubicBezTo>
                    <a:pt x="1891" y="1"/>
                    <a:pt x="1418" y="179"/>
                    <a:pt x="1024" y="545"/>
                  </a:cubicBezTo>
                  <a:cubicBezTo>
                    <a:pt x="12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5"/>
            <p:cNvSpPr/>
            <p:nvPr/>
          </p:nvSpPr>
          <p:spPr>
            <a:xfrm>
              <a:off x="2280525"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5"/>
            <p:cNvSpPr/>
            <p:nvPr/>
          </p:nvSpPr>
          <p:spPr>
            <a:xfrm>
              <a:off x="2651500" y="3158975"/>
              <a:ext cx="109750" cy="103575"/>
            </a:xfrm>
            <a:custGeom>
              <a:rect b="b" l="l" r="r" t="t"/>
              <a:pathLst>
                <a:path extrusionOk="0" h="4143" w="4390">
                  <a:moveTo>
                    <a:pt x="2096" y="1"/>
                  </a:moveTo>
                  <a:cubicBezTo>
                    <a:pt x="1043" y="1"/>
                    <a:pt x="28" y="821"/>
                    <a:pt x="14" y="2052"/>
                  </a:cubicBezTo>
                  <a:cubicBezTo>
                    <a:pt x="1" y="3305"/>
                    <a:pt x="1023" y="4143"/>
                    <a:pt x="2090" y="4143"/>
                  </a:cubicBezTo>
                  <a:cubicBezTo>
                    <a:pt x="2594" y="4143"/>
                    <a:pt x="3108" y="3956"/>
                    <a:pt x="3527" y="3537"/>
                  </a:cubicBezTo>
                  <a:cubicBezTo>
                    <a:pt x="4390" y="2754"/>
                    <a:pt x="4390" y="1409"/>
                    <a:pt x="3547" y="626"/>
                  </a:cubicBezTo>
                  <a:cubicBezTo>
                    <a:pt x="3127" y="194"/>
                    <a:pt x="2607" y="1"/>
                    <a:pt x="209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5"/>
            <p:cNvSpPr/>
            <p:nvPr/>
          </p:nvSpPr>
          <p:spPr>
            <a:xfrm>
              <a:off x="2280525" y="3888925"/>
              <a:ext cx="109750" cy="103625"/>
            </a:xfrm>
            <a:custGeom>
              <a:rect b="b" l="l" r="r" t="t"/>
              <a:pathLst>
                <a:path extrusionOk="0" h="4145" w="4390">
                  <a:moveTo>
                    <a:pt x="2297" y="1"/>
                  </a:moveTo>
                  <a:cubicBezTo>
                    <a:pt x="1796" y="1"/>
                    <a:pt x="1285" y="184"/>
                    <a:pt x="863" y="593"/>
                  </a:cubicBezTo>
                  <a:cubicBezTo>
                    <a:pt x="20" y="1376"/>
                    <a:pt x="0" y="2720"/>
                    <a:pt x="843" y="3523"/>
                  </a:cubicBezTo>
                  <a:cubicBezTo>
                    <a:pt x="1265" y="3952"/>
                    <a:pt x="1788" y="4144"/>
                    <a:pt x="2302" y="4144"/>
                  </a:cubicBezTo>
                  <a:cubicBezTo>
                    <a:pt x="3353" y="4144"/>
                    <a:pt x="4362" y="3338"/>
                    <a:pt x="4376" y="2098"/>
                  </a:cubicBezTo>
                  <a:cubicBezTo>
                    <a:pt x="4389" y="840"/>
                    <a:pt x="3368" y="1"/>
                    <a:pt x="2297"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5"/>
            <p:cNvSpPr/>
            <p:nvPr/>
          </p:nvSpPr>
          <p:spPr>
            <a:xfrm>
              <a:off x="2634825" y="3523825"/>
              <a:ext cx="137975" cy="104425"/>
            </a:xfrm>
            <a:custGeom>
              <a:rect b="b" l="l" r="r" t="t"/>
              <a:pathLst>
                <a:path extrusionOk="0" h="4177" w="5519">
                  <a:moveTo>
                    <a:pt x="2730" y="0"/>
                  </a:moveTo>
                  <a:cubicBezTo>
                    <a:pt x="947" y="0"/>
                    <a:pt x="1" y="2134"/>
                    <a:pt x="1223" y="3475"/>
                  </a:cubicBezTo>
                  <a:cubicBezTo>
                    <a:pt x="1625" y="3940"/>
                    <a:pt x="2188" y="4177"/>
                    <a:pt x="2751" y="4177"/>
                  </a:cubicBezTo>
                  <a:cubicBezTo>
                    <a:pt x="3257" y="4177"/>
                    <a:pt x="3764" y="3985"/>
                    <a:pt x="4154" y="3595"/>
                  </a:cubicBezTo>
                  <a:cubicBezTo>
                    <a:pt x="5519" y="2351"/>
                    <a:pt x="4675" y="83"/>
                    <a:pt x="2829" y="2"/>
                  </a:cubicBezTo>
                  <a:cubicBezTo>
                    <a:pt x="2796" y="1"/>
                    <a:pt x="2763" y="0"/>
                    <a:pt x="273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5"/>
            <p:cNvSpPr/>
            <p:nvPr/>
          </p:nvSpPr>
          <p:spPr>
            <a:xfrm>
              <a:off x="2999075" y="3159075"/>
              <a:ext cx="138525" cy="104650"/>
            </a:xfrm>
            <a:custGeom>
              <a:rect b="b" l="l" r="r" t="t"/>
              <a:pathLst>
                <a:path extrusionOk="0" h="4186" w="5541">
                  <a:moveTo>
                    <a:pt x="2771" y="0"/>
                  </a:moveTo>
                  <a:cubicBezTo>
                    <a:pt x="924" y="0"/>
                    <a:pt x="1" y="2228"/>
                    <a:pt x="1306" y="3553"/>
                  </a:cubicBezTo>
                  <a:cubicBezTo>
                    <a:pt x="1707" y="3974"/>
                    <a:pt x="2244" y="4185"/>
                    <a:pt x="2778" y="4185"/>
                  </a:cubicBezTo>
                  <a:cubicBezTo>
                    <a:pt x="3313" y="4185"/>
                    <a:pt x="3845" y="3974"/>
                    <a:pt x="4236" y="3553"/>
                  </a:cubicBezTo>
                  <a:cubicBezTo>
                    <a:pt x="5541" y="2228"/>
                    <a:pt x="4617" y="0"/>
                    <a:pt x="277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5"/>
            <p:cNvSpPr/>
            <p:nvPr/>
          </p:nvSpPr>
          <p:spPr>
            <a:xfrm>
              <a:off x="2269475" y="4253375"/>
              <a:ext cx="137950" cy="104050"/>
            </a:xfrm>
            <a:custGeom>
              <a:rect b="b" l="l" r="r" t="t"/>
              <a:pathLst>
                <a:path extrusionOk="0" h="4162" w="5518">
                  <a:moveTo>
                    <a:pt x="2754" y="1"/>
                  </a:moveTo>
                  <a:cubicBezTo>
                    <a:pt x="2250" y="1"/>
                    <a:pt x="1744" y="187"/>
                    <a:pt x="1345" y="567"/>
                  </a:cubicBezTo>
                  <a:cubicBezTo>
                    <a:pt x="0" y="1811"/>
                    <a:pt x="823" y="4100"/>
                    <a:pt x="2670" y="4160"/>
                  </a:cubicBezTo>
                  <a:cubicBezTo>
                    <a:pt x="2703" y="4161"/>
                    <a:pt x="2736" y="4162"/>
                    <a:pt x="2768" y="4162"/>
                  </a:cubicBezTo>
                  <a:cubicBezTo>
                    <a:pt x="4553" y="4162"/>
                    <a:pt x="5518" y="2028"/>
                    <a:pt x="4276" y="687"/>
                  </a:cubicBezTo>
                  <a:cubicBezTo>
                    <a:pt x="3874" y="232"/>
                    <a:pt x="3316" y="1"/>
                    <a:pt x="2754"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5"/>
            <p:cNvSpPr/>
            <p:nvPr/>
          </p:nvSpPr>
          <p:spPr>
            <a:xfrm>
              <a:off x="2651500" y="3889000"/>
              <a:ext cx="110250" cy="103725"/>
            </a:xfrm>
            <a:custGeom>
              <a:rect b="b" l="l" r="r" t="t"/>
              <a:pathLst>
                <a:path extrusionOk="0" h="4149" w="4410">
                  <a:moveTo>
                    <a:pt x="2103" y="0"/>
                  </a:moveTo>
                  <a:cubicBezTo>
                    <a:pt x="1046" y="0"/>
                    <a:pt x="28" y="815"/>
                    <a:pt x="14" y="2055"/>
                  </a:cubicBezTo>
                  <a:cubicBezTo>
                    <a:pt x="0" y="3303"/>
                    <a:pt x="1027" y="4148"/>
                    <a:pt x="2102" y="4148"/>
                  </a:cubicBezTo>
                  <a:cubicBezTo>
                    <a:pt x="2599" y="4148"/>
                    <a:pt x="3107" y="3967"/>
                    <a:pt x="3527" y="3560"/>
                  </a:cubicBezTo>
                  <a:cubicBezTo>
                    <a:pt x="4390" y="2778"/>
                    <a:pt x="4410" y="1433"/>
                    <a:pt x="3567" y="630"/>
                  </a:cubicBezTo>
                  <a:cubicBezTo>
                    <a:pt x="3145" y="195"/>
                    <a:pt x="2619" y="0"/>
                    <a:pt x="210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5"/>
            <p:cNvSpPr/>
            <p:nvPr/>
          </p:nvSpPr>
          <p:spPr>
            <a:xfrm>
              <a:off x="2999575" y="5350025"/>
              <a:ext cx="138025" cy="104275"/>
            </a:xfrm>
            <a:custGeom>
              <a:rect b="b" l="l" r="r" t="t"/>
              <a:pathLst>
                <a:path extrusionOk="0" h="4171" w="5521">
                  <a:moveTo>
                    <a:pt x="2761" y="1"/>
                  </a:moveTo>
                  <a:cubicBezTo>
                    <a:pt x="2229" y="1"/>
                    <a:pt x="1697" y="207"/>
                    <a:pt x="1306" y="618"/>
                  </a:cubicBezTo>
                  <a:cubicBezTo>
                    <a:pt x="1" y="1923"/>
                    <a:pt x="904" y="4171"/>
                    <a:pt x="2751" y="4171"/>
                  </a:cubicBezTo>
                  <a:cubicBezTo>
                    <a:pt x="4597" y="4171"/>
                    <a:pt x="5521" y="1923"/>
                    <a:pt x="4216" y="618"/>
                  </a:cubicBezTo>
                  <a:cubicBezTo>
                    <a:pt x="3825" y="207"/>
                    <a:pt x="3293" y="1"/>
                    <a:pt x="276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5"/>
            <p:cNvSpPr/>
            <p:nvPr/>
          </p:nvSpPr>
          <p:spPr>
            <a:xfrm>
              <a:off x="3364400" y="4985100"/>
              <a:ext cx="138225" cy="104425"/>
            </a:xfrm>
            <a:custGeom>
              <a:rect b="b" l="l" r="r" t="t"/>
              <a:pathLst>
                <a:path extrusionOk="0" h="4177" w="5529">
                  <a:moveTo>
                    <a:pt x="2777" y="0"/>
                  </a:moveTo>
                  <a:cubicBezTo>
                    <a:pt x="2258" y="0"/>
                    <a:pt x="1737" y="201"/>
                    <a:pt x="1345" y="603"/>
                  </a:cubicBezTo>
                  <a:cubicBezTo>
                    <a:pt x="0" y="1867"/>
                    <a:pt x="863" y="4115"/>
                    <a:pt x="2710" y="4176"/>
                  </a:cubicBezTo>
                  <a:cubicBezTo>
                    <a:pt x="2727" y="4176"/>
                    <a:pt x="2743" y="4176"/>
                    <a:pt x="2759" y="4176"/>
                  </a:cubicBezTo>
                  <a:cubicBezTo>
                    <a:pt x="4574" y="4176"/>
                    <a:pt x="5529" y="1996"/>
                    <a:pt x="4255" y="663"/>
                  </a:cubicBezTo>
                  <a:cubicBezTo>
                    <a:pt x="3865" y="221"/>
                    <a:pt x="3322" y="0"/>
                    <a:pt x="277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5"/>
            <p:cNvSpPr/>
            <p:nvPr/>
          </p:nvSpPr>
          <p:spPr>
            <a:xfrm>
              <a:off x="3364400" y="5349925"/>
              <a:ext cx="137950" cy="104425"/>
            </a:xfrm>
            <a:custGeom>
              <a:rect b="b" l="l" r="r" t="t"/>
              <a:pathLst>
                <a:path extrusionOk="0" h="4177" w="5518">
                  <a:moveTo>
                    <a:pt x="2768" y="1"/>
                  </a:moveTo>
                  <a:cubicBezTo>
                    <a:pt x="2262" y="1"/>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1"/>
                    <a:pt x="276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5"/>
            <p:cNvSpPr/>
            <p:nvPr/>
          </p:nvSpPr>
          <p:spPr>
            <a:xfrm>
              <a:off x="3729475" y="4985600"/>
              <a:ext cx="138250" cy="104350"/>
            </a:xfrm>
            <a:custGeom>
              <a:rect b="b" l="l" r="r" t="t"/>
              <a:pathLst>
                <a:path extrusionOk="0" h="4174" w="5530">
                  <a:moveTo>
                    <a:pt x="2750" y="0"/>
                  </a:moveTo>
                  <a:cubicBezTo>
                    <a:pt x="936" y="0"/>
                    <a:pt x="1" y="2200"/>
                    <a:pt x="1274" y="3513"/>
                  </a:cubicBezTo>
                  <a:cubicBezTo>
                    <a:pt x="1672" y="3952"/>
                    <a:pt x="2216" y="4173"/>
                    <a:pt x="2760" y="4173"/>
                  </a:cubicBezTo>
                  <a:cubicBezTo>
                    <a:pt x="3285" y="4173"/>
                    <a:pt x="3810" y="3967"/>
                    <a:pt x="4205" y="3553"/>
                  </a:cubicBezTo>
                  <a:cubicBezTo>
                    <a:pt x="5529" y="2269"/>
                    <a:pt x="4646" y="21"/>
                    <a:pt x="2799" y="1"/>
                  </a:cubicBezTo>
                  <a:cubicBezTo>
                    <a:pt x="2783" y="0"/>
                    <a:pt x="2767" y="0"/>
                    <a:pt x="275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5"/>
            <p:cNvSpPr/>
            <p:nvPr/>
          </p:nvSpPr>
          <p:spPr>
            <a:xfrm>
              <a:off x="3729850" y="5349975"/>
              <a:ext cx="137875" cy="104325"/>
            </a:xfrm>
            <a:custGeom>
              <a:rect b="b" l="l" r="r" t="t"/>
              <a:pathLst>
                <a:path extrusionOk="0" h="4173" w="5515">
                  <a:moveTo>
                    <a:pt x="2747" y="0"/>
                  </a:moveTo>
                  <a:cubicBezTo>
                    <a:pt x="2206" y="0"/>
                    <a:pt x="1667" y="221"/>
                    <a:pt x="1279" y="660"/>
                  </a:cubicBezTo>
                  <a:cubicBezTo>
                    <a:pt x="0" y="1979"/>
                    <a:pt x="929" y="4173"/>
                    <a:pt x="2760" y="4173"/>
                  </a:cubicBezTo>
                  <a:cubicBezTo>
                    <a:pt x="2768" y="4173"/>
                    <a:pt x="2776" y="4173"/>
                    <a:pt x="2784" y="4173"/>
                  </a:cubicBezTo>
                  <a:cubicBezTo>
                    <a:pt x="4631" y="4133"/>
                    <a:pt x="5514" y="1905"/>
                    <a:pt x="4190" y="620"/>
                  </a:cubicBezTo>
                  <a:cubicBezTo>
                    <a:pt x="3795" y="206"/>
                    <a:pt x="3270" y="0"/>
                    <a:pt x="274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5"/>
            <p:cNvSpPr/>
            <p:nvPr/>
          </p:nvSpPr>
          <p:spPr>
            <a:xfrm>
              <a:off x="2269475" y="4985175"/>
              <a:ext cx="137700" cy="104450"/>
            </a:xfrm>
            <a:custGeom>
              <a:rect b="b" l="l" r="r" t="t"/>
              <a:pathLst>
                <a:path extrusionOk="0" h="4178" w="5508">
                  <a:moveTo>
                    <a:pt x="2742" y="0"/>
                  </a:moveTo>
                  <a:cubicBezTo>
                    <a:pt x="2270" y="0"/>
                    <a:pt x="1798" y="173"/>
                    <a:pt x="1405" y="519"/>
                  </a:cubicBezTo>
                  <a:cubicBezTo>
                    <a:pt x="0" y="1724"/>
                    <a:pt x="763" y="4032"/>
                    <a:pt x="2610" y="4173"/>
                  </a:cubicBezTo>
                  <a:cubicBezTo>
                    <a:pt x="2659" y="4176"/>
                    <a:pt x="2708" y="4177"/>
                    <a:pt x="2757" y="4177"/>
                  </a:cubicBezTo>
                  <a:cubicBezTo>
                    <a:pt x="4513" y="4177"/>
                    <a:pt x="5507" y="2088"/>
                    <a:pt x="4316" y="740"/>
                  </a:cubicBezTo>
                  <a:cubicBezTo>
                    <a:pt x="3878" y="248"/>
                    <a:pt x="3309" y="0"/>
                    <a:pt x="2742"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5"/>
            <p:cNvSpPr/>
            <p:nvPr/>
          </p:nvSpPr>
          <p:spPr>
            <a:xfrm>
              <a:off x="2634275" y="4985100"/>
              <a:ext cx="138375" cy="104400"/>
            </a:xfrm>
            <a:custGeom>
              <a:rect b="b" l="l" r="r" t="t"/>
              <a:pathLst>
                <a:path extrusionOk="0" h="4176" w="5535">
                  <a:moveTo>
                    <a:pt x="2769" y="1"/>
                  </a:moveTo>
                  <a:cubicBezTo>
                    <a:pt x="2246" y="1"/>
                    <a:pt x="1722" y="206"/>
                    <a:pt x="1325" y="623"/>
                  </a:cubicBezTo>
                  <a:cubicBezTo>
                    <a:pt x="1" y="1907"/>
                    <a:pt x="904" y="4155"/>
                    <a:pt x="2751" y="4176"/>
                  </a:cubicBezTo>
                  <a:cubicBezTo>
                    <a:pt x="2759" y="4176"/>
                    <a:pt x="2767" y="4176"/>
                    <a:pt x="2775" y="4176"/>
                  </a:cubicBezTo>
                  <a:cubicBezTo>
                    <a:pt x="4606" y="4176"/>
                    <a:pt x="5535" y="1962"/>
                    <a:pt x="4236" y="643"/>
                  </a:cubicBezTo>
                  <a:cubicBezTo>
                    <a:pt x="3840" y="216"/>
                    <a:pt x="3305" y="1"/>
                    <a:pt x="276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5"/>
            <p:cNvSpPr/>
            <p:nvPr/>
          </p:nvSpPr>
          <p:spPr>
            <a:xfrm>
              <a:off x="2675425" y="5350150"/>
              <a:ext cx="79300" cy="42425"/>
            </a:xfrm>
            <a:custGeom>
              <a:rect b="b" l="l" r="r" t="t"/>
              <a:pathLst>
                <a:path extrusionOk="0" h="1697" w="3172">
                  <a:moveTo>
                    <a:pt x="1128" y="1"/>
                  </a:moveTo>
                  <a:cubicBezTo>
                    <a:pt x="738" y="1"/>
                    <a:pt x="344" y="115"/>
                    <a:pt x="1" y="352"/>
                  </a:cubicBezTo>
                  <a:cubicBezTo>
                    <a:pt x="1044" y="814"/>
                    <a:pt x="2108" y="1275"/>
                    <a:pt x="3172" y="1697"/>
                  </a:cubicBezTo>
                  <a:cubicBezTo>
                    <a:pt x="3092" y="1316"/>
                    <a:pt x="2911" y="974"/>
                    <a:pt x="2650" y="693"/>
                  </a:cubicBezTo>
                  <a:cubicBezTo>
                    <a:pt x="2258" y="242"/>
                    <a:pt x="1696" y="1"/>
                    <a:pt x="112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5"/>
            <p:cNvSpPr/>
            <p:nvPr/>
          </p:nvSpPr>
          <p:spPr>
            <a:xfrm>
              <a:off x="2999075" y="4985100"/>
              <a:ext cx="138525" cy="104400"/>
            </a:xfrm>
            <a:custGeom>
              <a:rect b="b" l="l" r="r" t="t"/>
              <a:pathLst>
                <a:path extrusionOk="0" h="4176" w="5541">
                  <a:moveTo>
                    <a:pt x="2762" y="1"/>
                  </a:moveTo>
                  <a:cubicBezTo>
                    <a:pt x="2236" y="1"/>
                    <a:pt x="1712" y="206"/>
                    <a:pt x="1326" y="623"/>
                  </a:cubicBezTo>
                  <a:cubicBezTo>
                    <a:pt x="1" y="1928"/>
                    <a:pt x="924" y="4155"/>
                    <a:pt x="2771" y="4176"/>
                  </a:cubicBezTo>
                  <a:cubicBezTo>
                    <a:pt x="4617" y="4176"/>
                    <a:pt x="5541" y="1948"/>
                    <a:pt x="4236" y="643"/>
                  </a:cubicBezTo>
                  <a:cubicBezTo>
                    <a:pt x="3840" y="216"/>
                    <a:pt x="3300" y="1"/>
                    <a:pt x="276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5"/>
            <p:cNvSpPr/>
            <p:nvPr/>
          </p:nvSpPr>
          <p:spPr>
            <a:xfrm>
              <a:off x="4827625" y="3523875"/>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5"/>
            <p:cNvSpPr/>
            <p:nvPr/>
          </p:nvSpPr>
          <p:spPr>
            <a:xfrm>
              <a:off x="5192850" y="3159025"/>
              <a:ext cx="138100" cy="104200"/>
            </a:xfrm>
            <a:custGeom>
              <a:rect b="b" l="l" r="r" t="t"/>
              <a:pathLst>
                <a:path extrusionOk="0" h="4168" w="5524">
                  <a:moveTo>
                    <a:pt x="2721" y="1"/>
                  </a:moveTo>
                  <a:cubicBezTo>
                    <a:pt x="941" y="1"/>
                    <a:pt x="1" y="2168"/>
                    <a:pt x="1248" y="3495"/>
                  </a:cubicBezTo>
                  <a:cubicBezTo>
                    <a:pt x="1654" y="3942"/>
                    <a:pt x="2210" y="4168"/>
                    <a:pt x="2763" y="4168"/>
                  </a:cubicBezTo>
                  <a:cubicBezTo>
                    <a:pt x="3279" y="4168"/>
                    <a:pt x="3792" y="3972"/>
                    <a:pt x="4179" y="3575"/>
                  </a:cubicBezTo>
                  <a:cubicBezTo>
                    <a:pt x="5524" y="2290"/>
                    <a:pt x="4641" y="42"/>
                    <a:pt x="2794" y="2"/>
                  </a:cubicBezTo>
                  <a:cubicBezTo>
                    <a:pt x="2770" y="1"/>
                    <a:pt x="2745" y="1"/>
                    <a:pt x="272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5"/>
            <p:cNvSpPr/>
            <p:nvPr/>
          </p:nvSpPr>
          <p:spPr>
            <a:xfrm>
              <a:off x="4097025" y="4618300"/>
              <a:ext cx="139000" cy="104400"/>
            </a:xfrm>
            <a:custGeom>
              <a:rect b="b" l="l" r="r" t="t"/>
              <a:pathLst>
                <a:path extrusionOk="0" h="4176" w="5560">
                  <a:moveTo>
                    <a:pt x="2771" y="0"/>
                  </a:moveTo>
                  <a:cubicBezTo>
                    <a:pt x="2246" y="0"/>
                    <a:pt x="1721" y="206"/>
                    <a:pt x="1325" y="622"/>
                  </a:cubicBezTo>
                  <a:cubicBezTo>
                    <a:pt x="0" y="1927"/>
                    <a:pt x="923" y="4155"/>
                    <a:pt x="2770" y="4175"/>
                  </a:cubicBezTo>
                  <a:cubicBezTo>
                    <a:pt x="4617" y="4175"/>
                    <a:pt x="5560" y="1947"/>
                    <a:pt x="4255" y="642"/>
                  </a:cubicBezTo>
                  <a:cubicBezTo>
                    <a:pt x="3849" y="216"/>
                    <a:pt x="3309" y="0"/>
                    <a:pt x="277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5"/>
            <p:cNvSpPr/>
            <p:nvPr/>
          </p:nvSpPr>
          <p:spPr>
            <a:xfrm>
              <a:off x="4462325" y="4253475"/>
              <a:ext cx="138375" cy="104400"/>
            </a:xfrm>
            <a:custGeom>
              <a:rect b="b" l="l" r="r" t="t"/>
              <a:pathLst>
                <a:path extrusionOk="0" h="4176" w="5535">
                  <a:moveTo>
                    <a:pt x="2760" y="1"/>
                  </a:moveTo>
                  <a:cubicBezTo>
                    <a:pt x="2238" y="1"/>
                    <a:pt x="1717" y="201"/>
                    <a:pt x="1325" y="603"/>
                  </a:cubicBezTo>
                  <a:cubicBezTo>
                    <a:pt x="0" y="1888"/>
                    <a:pt x="884" y="4136"/>
                    <a:pt x="2730" y="4176"/>
                  </a:cubicBezTo>
                  <a:cubicBezTo>
                    <a:pt x="2739" y="4176"/>
                    <a:pt x="2747" y="4176"/>
                    <a:pt x="2755" y="4176"/>
                  </a:cubicBezTo>
                  <a:cubicBezTo>
                    <a:pt x="4585" y="4176"/>
                    <a:pt x="5534" y="1982"/>
                    <a:pt x="4256" y="663"/>
                  </a:cubicBezTo>
                  <a:cubicBezTo>
                    <a:pt x="3855" y="221"/>
                    <a:pt x="3307" y="1"/>
                    <a:pt x="276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5"/>
            <p:cNvSpPr/>
            <p:nvPr/>
          </p:nvSpPr>
          <p:spPr>
            <a:xfrm>
              <a:off x="4844500" y="3888925"/>
              <a:ext cx="110100" cy="103625"/>
            </a:xfrm>
            <a:custGeom>
              <a:rect b="b" l="l" r="r" t="t"/>
              <a:pathLst>
                <a:path extrusionOk="0" h="4145" w="4404">
                  <a:moveTo>
                    <a:pt x="2103" y="1"/>
                  </a:moveTo>
                  <a:cubicBezTo>
                    <a:pt x="1027" y="1"/>
                    <a:pt x="1" y="840"/>
                    <a:pt x="28" y="2098"/>
                  </a:cubicBezTo>
                  <a:cubicBezTo>
                    <a:pt x="42" y="3338"/>
                    <a:pt x="1051" y="4144"/>
                    <a:pt x="2102" y="4144"/>
                  </a:cubicBezTo>
                  <a:cubicBezTo>
                    <a:pt x="2616" y="4144"/>
                    <a:pt x="3139" y="3952"/>
                    <a:pt x="3561" y="3523"/>
                  </a:cubicBezTo>
                  <a:cubicBezTo>
                    <a:pt x="4404" y="2720"/>
                    <a:pt x="4384" y="1376"/>
                    <a:pt x="3541" y="593"/>
                  </a:cubicBezTo>
                  <a:cubicBezTo>
                    <a:pt x="3119" y="184"/>
                    <a:pt x="2606" y="1"/>
                    <a:pt x="210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5"/>
            <p:cNvSpPr/>
            <p:nvPr/>
          </p:nvSpPr>
          <p:spPr>
            <a:xfrm>
              <a:off x="5203975" y="3523825"/>
              <a:ext cx="114950" cy="103675"/>
            </a:xfrm>
            <a:custGeom>
              <a:rect b="b" l="l" r="r" t="t"/>
              <a:pathLst>
                <a:path extrusionOk="0" h="4147" w="4598">
                  <a:moveTo>
                    <a:pt x="2312" y="1"/>
                  </a:moveTo>
                  <a:cubicBezTo>
                    <a:pt x="1809" y="1"/>
                    <a:pt x="1304" y="182"/>
                    <a:pt x="904" y="544"/>
                  </a:cubicBezTo>
                  <a:cubicBezTo>
                    <a:pt x="61" y="1327"/>
                    <a:pt x="1" y="2632"/>
                    <a:pt x="783" y="3475"/>
                  </a:cubicBezTo>
                  <a:cubicBezTo>
                    <a:pt x="1197" y="3920"/>
                    <a:pt x="1755" y="4147"/>
                    <a:pt x="2314" y="4147"/>
                  </a:cubicBezTo>
                  <a:cubicBezTo>
                    <a:pt x="2815" y="4147"/>
                    <a:pt x="3316" y="3965"/>
                    <a:pt x="3714" y="3595"/>
                  </a:cubicBezTo>
                  <a:cubicBezTo>
                    <a:pt x="4557" y="2833"/>
                    <a:pt x="4597" y="1508"/>
                    <a:pt x="3834" y="665"/>
                  </a:cubicBezTo>
                  <a:cubicBezTo>
                    <a:pt x="3423" y="222"/>
                    <a:pt x="2869" y="1"/>
                    <a:pt x="231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5"/>
            <p:cNvSpPr/>
            <p:nvPr/>
          </p:nvSpPr>
          <p:spPr>
            <a:xfrm>
              <a:off x="5557525" y="3158550"/>
              <a:ext cx="138225" cy="104425"/>
            </a:xfrm>
            <a:custGeom>
              <a:rect b="b" l="l" r="r" t="t"/>
              <a:pathLst>
                <a:path extrusionOk="0" h="4177" w="5529">
                  <a:moveTo>
                    <a:pt x="2750" y="1"/>
                  </a:moveTo>
                  <a:cubicBezTo>
                    <a:pt x="936" y="1"/>
                    <a:pt x="1" y="2201"/>
                    <a:pt x="1274" y="3514"/>
                  </a:cubicBezTo>
                  <a:cubicBezTo>
                    <a:pt x="1674" y="3955"/>
                    <a:pt x="2222" y="4176"/>
                    <a:pt x="2770" y="4176"/>
                  </a:cubicBezTo>
                  <a:cubicBezTo>
                    <a:pt x="3291" y="4176"/>
                    <a:pt x="3812" y="3976"/>
                    <a:pt x="4204" y="3574"/>
                  </a:cubicBezTo>
                  <a:cubicBezTo>
                    <a:pt x="5529" y="2289"/>
                    <a:pt x="4646" y="41"/>
                    <a:pt x="2799" y="1"/>
                  </a:cubicBezTo>
                  <a:cubicBezTo>
                    <a:pt x="2783" y="1"/>
                    <a:pt x="2766" y="1"/>
                    <a:pt x="2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5"/>
            <p:cNvSpPr/>
            <p:nvPr/>
          </p:nvSpPr>
          <p:spPr>
            <a:xfrm>
              <a:off x="4462325" y="4618550"/>
              <a:ext cx="138025" cy="104150"/>
            </a:xfrm>
            <a:custGeom>
              <a:rect b="b" l="l" r="r" t="t"/>
              <a:pathLst>
                <a:path extrusionOk="0" h="4166" w="5521">
                  <a:moveTo>
                    <a:pt x="2760" y="0"/>
                  </a:moveTo>
                  <a:cubicBezTo>
                    <a:pt x="2228" y="0"/>
                    <a:pt x="1696" y="211"/>
                    <a:pt x="1305" y="632"/>
                  </a:cubicBezTo>
                  <a:cubicBezTo>
                    <a:pt x="0" y="1937"/>
                    <a:pt x="924" y="4165"/>
                    <a:pt x="2770" y="4165"/>
                  </a:cubicBezTo>
                  <a:cubicBezTo>
                    <a:pt x="4617" y="4165"/>
                    <a:pt x="5520" y="1937"/>
                    <a:pt x="4215" y="632"/>
                  </a:cubicBezTo>
                  <a:cubicBezTo>
                    <a:pt x="3824" y="211"/>
                    <a:pt x="3292" y="0"/>
                    <a:pt x="2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5"/>
            <p:cNvSpPr/>
            <p:nvPr/>
          </p:nvSpPr>
          <p:spPr>
            <a:xfrm>
              <a:off x="4827625" y="4253175"/>
              <a:ext cx="137575" cy="104375"/>
            </a:xfrm>
            <a:custGeom>
              <a:rect b="b" l="l" r="r" t="t"/>
              <a:pathLst>
                <a:path extrusionOk="0" h="4175" w="5503">
                  <a:moveTo>
                    <a:pt x="2746" y="0"/>
                  </a:moveTo>
                  <a:cubicBezTo>
                    <a:pt x="2272" y="0"/>
                    <a:pt x="1799" y="178"/>
                    <a:pt x="1406" y="535"/>
                  </a:cubicBezTo>
                  <a:cubicBezTo>
                    <a:pt x="1" y="1739"/>
                    <a:pt x="763" y="4047"/>
                    <a:pt x="2610" y="4168"/>
                  </a:cubicBezTo>
                  <a:cubicBezTo>
                    <a:pt x="2667" y="4172"/>
                    <a:pt x="2724" y="4174"/>
                    <a:pt x="2780" y="4174"/>
                  </a:cubicBezTo>
                  <a:cubicBezTo>
                    <a:pt x="4522" y="4174"/>
                    <a:pt x="5502" y="2097"/>
                    <a:pt x="4316" y="756"/>
                  </a:cubicBezTo>
                  <a:cubicBezTo>
                    <a:pt x="3879" y="253"/>
                    <a:pt x="3312" y="0"/>
                    <a:pt x="274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5"/>
            <p:cNvSpPr/>
            <p:nvPr/>
          </p:nvSpPr>
          <p:spPr>
            <a:xfrm>
              <a:off x="5192425" y="3888200"/>
              <a:ext cx="137975" cy="104425"/>
            </a:xfrm>
            <a:custGeom>
              <a:rect b="b" l="l" r="r" t="t"/>
              <a:pathLst>
                <a:path extrusionOk="0" h="4177" w="5519">
                  <a:moveTo>
                    <a:pt x="2769" y="0"/>
                  </a:moveTo>
                  <a:cubicBezTo>
                    <a:pt x="2262" y="0"/>
                    <a:pt x="1756" y="192"/>
                    <a:pt x="1366" y="582"/>
                  </a:cubicBezTo>
                  <a:cubicBezTo>
                    <a:pt x="1" y="1826"/>
                    <a:pt x="824" y="4094"/>
                    <a:pt x="2670" y="4175"/>
                  </a:cubicBezTo>
                  <a:cubicBezTo>
                    <a:pt x="2704" y="4176"/>
                    <a:pt x="2736" y="4177"/>
                    <a:pt x="2769" y="4177"/>
                  </a:cubicBezTo>
                  <a:cubicBezTo>
                    <a:pt x="4553" y="4177"/>
                    <a:pt x="5518" y="2043"/>
                    <a:pt x="4296" y="702"/>
                  </a:cubicBezTo>
                  <a:cubicBezTo>
                    <a:pt x="3895" y="237"/>
                    <a:pt x="3332" y="0"/>
                    <a:pt x="276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5"/>
            <p:cNvSpPr/>
            <p:nvPr/>
          </p:nvSpPr>
          <p:spPr>
            <a:xfrm>
              <a:off x="5557525"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5"/>
            <p:cNvSpPr/>
            <p:nvPr/>
          </p:nvSpPr>
          <p:spPr>
            <a:xfrm>
              <a:off x="4827125" y="4618050"/>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5"/>
            <p:cNvSpPr/>
            <p:nvPr/>
          </p:nvSpPr>
          <p:spPr>
            <a:xfrm>
              <a:off x="5192575" y="4253475"/>
              <a:ext cx="137875" cy="104400"/>
            </a:xfrm>
            <a:custGeom>
              <a:rect b="b" l="l" r="r" t="t"/>
              <a:pathLst>
                <a:path extrusionOk="0" h="4176" w="5515">
                  <a:moveTo>
                    <a:pt x="2758" y="1"/>
                  </a:moveTo>
                  <a:cubicBezTo>
                    <a:pt x="2213" y="1"/>
                    <a:pt x="1670" y="221"/>
                    <a:pt x="1280" y="663"/>
                  </a:cubicBezTo>
                  <a:cubicBezTo>
                    <a:pt x="1" y="1982"/>
                    <a:pt x="950" y="4176"/>
                    <a:pt x="2780" y="4176"/>
                  </a:cubicBezTo>
                  <a:cubicBezTo>
                    <a:pt x="2788" y="4176"/>
                    <a:pt x="2797" y="4176"/>
                    <a:pt x="2805" y="4176"/>
                  </a:cubicBezTo>
                  <a:cubicBezTo>
                    <a:pt x="4652" y="4136"/>
                    <a:pt x="5515" y="1888"/>
                    <a:pt x="4190" y="603"/>
                  </a:cubicBezTo>
                  <a:cubicBezTo>
                    <a:pt x="3798" y="201"/>
                    <a:pt x="3277" y="1"/>
                    <a:pt x="275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5"/>
            <p:cNvSpPr/>
            <p:nvPr/>
          </p:nvSpPr>
          <p:spPr>
            <a:xfrm>
              <a:off x="5557250" y="3888175"/>
              <a:ext cx="138225" cy="104425"/>
            </a:xfrm>
            <a:custGeom>
              <a:rect b="b" l="l" r="r" t="t"/>
              <a:pathLst>
                <a:path extrusionOk="0" h="4177" w="5529">
                  <a:moveTo>
                    <a:pt x="2777" y="0"/>
                  </a:moveTo>
                  <a:cubicBezTo>
                    <a:pt x="2258" y="0"/>
                    <a:pt x="1737" y="201"/>
                    <a:pt x="1345" y="603"/>
                  </a:cubicBezTo>
                  <a:cubicBezTo>
                    <a:pt x="0" y="1887"/>
                    <a:pt x="883" y="4135"/>
                    <a:pt x="2730" y="4176"/>
                  </a:cubicBezTo>
                  <a:cubicBezTo>
                    <a:pt x="2746" y="4176"/>
                    <a:pt x="2763" y="4176"/>
                    <a:pt x="2779" y="4176"/>
                  </a:cubicBezTo>
                  <a:cubicBezTo>
                    <a:pt x="4594" y="4176"/>
                    <a:pt x="5529" y="1976"/>
                    <a:pt x="4255" y="663"/>
                  </a:cubicBezTo>
                  <a:cubicBezTo>
                    <a:pt x="3865" y="221"/>
                    <a:pt x="3322" y="0"/>
                    <a:pt x="277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5"/>
            <p:cNvSpPr/>
            <p:nvPr/>
          </p:nvSpPr>
          <p:spPr>
            <a:xfrm>
              <a:off x="5193000" y="4619250"/>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3"/>
                    <a:pt x="2828" y="2"/>
                  </a:cubicBezTo>
                  <a:cubicBezTo>
                    <a:pt x="2795" y="1"/>
                    <a:pt x="2762" y="0"/>
                    <a:pt x="273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5"/>
            <p:cNvSpPr/>
            <p:nvPr/>
          </p:nvSpPr>
          <p:spPr>
            <a:xfrm>
              <a:off x="5557250" y="4253225"/>
              <a:ext cx="138725" cy="104675"/>
            </a:xfrm>
            <a:custGeom>
              <a:rect b="b" l="l" r="r" t="t"/>
              <a:pathLst>
                <a:path extrusionOk="0" h="4187" w="5549">
                  <a:moveTo>
                    <a:pt x="2776" y="0"/>
                  </a:moveTo>
                  <a:cubicBezTo>
                    <a:pt x="2260" y="0"/>
                    <a:pt x="1742" y="196"/>
                    <a:pt x="1345" y="593"/>
                  </a:cubicBezTo>
                  <a:cubicBezTo>
                    <a:pt x="0" y="1878"/>
                    <a:pt x="883" y="4126"/>
                    <a:pt x="2730" y="4186"/>
                  </a:cubicBezTo>
                  <a:cubicBezTo>
                    <a:pt x="2747" y="4186"/>
                    <a:pt x="2763" y="4186"/>
                    <a:pt x="2779" y="4186"/>
                  </a:cubicBezTo>
                  <a:cubicBezTo>
                    <a:pt x="4594" y="4186"/>
                    <a:pt x="5549" y="2006"/>
                    <a:pt x="4275" y="673"/>
                  </a:cubicBezTo>
                  <a:cubicBezTo>
                    <a:pt x="3880" y="226"/>
                    <a:pt x="3329" y="0"/>
                    <a:pt x="277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5"/>
            <p:cNvSpPr/>
            <p:nvPr/>
          </p:nvSpPr>
          <p:spPr>
            <a:xfrm>
              <a:off x="5557375"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9" y="4176"/>
                    <a:pt x="2797" y="4176"/>
                    <a:pt x="2805" y="4176"/>
                  </a:cubicBezTo>
                  <a:cubicBezTo>
                    <a:pt x="4652" y="4136"/>
                    <a:pt x="5535" y="1888"/>
                    <a:pt x="4210" y="603"/>
                  </a:cubicBezTo>
                  <a:cubicBezTo>
                    <a:pt x="3818" y="202"/>
                    <a:pt x="3297" y="1"/>
                    <a:pt x="277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5"/>
            <p:cNvSpPr/>
            <p:nvPr/>
          </p:nvSpPr>
          <p:spPr>
            <a:xfrm>
              <a:off x="4107050" y="3158000"/>
              <a:ext cx="118450" cy="105600"/>
            </a:xfrm>
            <a:custGeom>
              <a:rect b="b" l="l" r="r" t="t"/>
              <a:pathLst>
                <a:path extrusionOk="0" h="4224" w="4738">
                  <a:moveTo>
                    <a:pt x="2375" y="1"/>
                  </a:moveTo>
                  <a:cubicBezTo>
                    <a:pt x="1901" y="1"/>
                    <a:pt x="1427" y="179"/>
                    <a:pt x="1024" y="545"/>
                  </a:cubicBezTo>
                  <a:cubicBezTo>
                    <a:pt x="121" y="1268"/>
                    <a:pt x="1" y="2612"/>
                    <a:pt x="763" y="3516"/>
                  </a:cubicBezTo>
                  <a:cubicBezTo>
                    <a:pt x="1181" y="3986"/>
                    <a:pt x="1758" y="4223"/>
                    <a:pt x="2336" y="4223"/>
                  </a:cubicBezTo>
                  <a:cubicBezTo>
                    <a:pt x="2843" y="4223"/>
                    <a:pt x="3351" y="4042"/>
                    <a:pt x="3754" y="3676"/>
                  </a:cubicBezTo>
                  <a:cubicBezTo>
                    <a:pt x="4637" y="2934"/>
                    <a:pt x="4737" y="1589"/>
                    <a:pt x="3955" y="746"/>
                  </a:cubicBezTo>
                  <a:cubicBezTo>
                    <a:pt x="3507" y="254"/>
                    <a:pt x="2941" y="1"/>
                    <a:pt x="2375"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5"/>
            <p:cNvSpPr/>
            <p:nvPr/>
          </p:nvSpPr>
          <p:spPr>
            <a:xfrm>
              <a:off x="4108550" y="3523750"/>
              <a:ext cx="110100" cy="103350"/>
            </a:xfrm>
            <a:custGeom>
              <a:rect b="b" l="l" r="r" t="t"/>
              <a:pathLst>
                <a:path extrusionOk="0" h="4134" w="4404">
                  <a:moveTo>
                    <a:pt x="2306" y="0"/>
                  </a:moveTo>
                  <a:cubicBezTo>
                    <a:pt x="1809" y="0"/>
                    <a:pt x="1303" y="182"/>
                    <a:pt x="884" y="587"/>
                  </a:cubicBezTo>
                  <a:cubicBezTo>
                    <a:pt x="21" y="1370"/>
                    <a:pt x="1" y="2695"/>
                    <a:pt x="844" y="3498"/>
                  </a:cubicBezTo>
                  <a:cubicBezTo>
                    <a:pt x="1263" y="3937"/>
                    <a:pt x="1790" y="4134"/>
                    <a:pt x="2308" y="4134"/>
                  </a:cubicBezTo>
                  <a:cubicBezTo>
                    <a:pt x="3354" y="4134"/>
                    <a:pt x="4363" y="3334"/>
                    <a:pt x="4376" y="2113"/>
                  </a:cubicBezTo>
                  <a:cubicBezTo>
                    <a:pt x="4404" y="850"/>
                    <a:pt x="3380" y="0"/>
                    <a:pt x="230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5"/>
            <p:cNvSpPr/>
            <p:nvPr/>
          </p:nvSpPr>
          <p:spPr>
            <a:xfrm>
              <a:off x="4479875" y="3158975"/>
              <a:ext cx="109925" cy="103575"/>
            </a:xfrm>
            <a:custGeom>
              <a:rect b="b" l="l" r="r" t="t"/>
              <a:pathLst>
                <a:path extrusionOk="0" h="4143" w="4397">
                  <a:moveTo>
                    <a:pt x="2089" y="1"/>
                  </a:moveTo>
                  <a:cubicBezTo>
                    <a:pt x="1029" y="1"/>
                    <a:pt x="14" y="821"/>
                    <a:pt x="1" y="2052"/>
                  </a:cubicBezTo>
                  <a:cubicBezTo>
                    <a:pt x="1" y="3305"/>
                    <a:pt x="1019" y="4143"/>
                    <a:pt x="2081" y="4143"/>
                  </a:cubicBezTo>
                  <a:cubicBezTo>
                    <a:pt x="2583" y="4143"/>
                    <a:pt x="3095" y="3956"/>
                    <a:pt x="3513" y="3537"/>
                  </a:cubicBezTo>
                  <a:cubicBezTo>
                    <a:pt x="4377" y="2754"/>
                    <a:pt x="4397" y="1409"/>
                    <a:pt x="3554" y="626"/>
                  </a:cubicBezTo>
                  <a:cubicBezTo>
                    <a:pt x="3128" y="194"/>
                    <a:pt x="2603" y="1"/>
                    <a:pt x="208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5"/>
            <p:cNvSpPr/>
            <p:nvPr/>
          </p:nvSpPr>
          <p:spPr>
            <a:xfrm>
              <a:off x="4108550" y="3888925"/>
              <a:ext cx="109775" cy="103625"/>
            </a:xfrm>
            <a:custGeom>
              <a:rect b="b" l="l" r="r" t="t"/>
              <a:pathLst>
                <a:path extrusionOk="0" h="4145" w="4391">
                  <a:moveTo>
                    <a:pt x="2298" y="1"/>
                  </a:moveTo>
                  <a:cubicBezTo>
                    <a:pt x="1797" y="1"/>
                    <a:pt x="1286" y="184"/>
                    <a:pt x="864" y="593"/>
                  </a:cubicBezTo>
                  <a:cubicBezTo>
                    <a:pt x="21" y="1376"/>
                    <a:pt x="1" y="2720"/>
                    <a:pt x="844" y="3523"/>
                  </a:cubicBezTo>
                  <a:cubicBezTo>
                    <a:pt x="1266" y="3952"/>
                    <a:pt x="1789" y="4144"/>
                    <a:pt x="2303" y="4144"/>
                  </a:cubicBezTo>
                  <a:cubicBezTo>
                    <a:pt x="3353" y="4144"/>
                    <a:pt x="4363" y="3338"/>
                    <a:pt x="4376" y="2098"/>
                  </a:cubicBezTo>
                  <a:cubicBezTo>
                    <a:pt x="4390" y="840"/>
                    <a:pt x="3369" y="1"/>
                    <a:pt x="229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5"/>
            <p:cNvSpPr/>
            <p:nvPr/>
          </p:nvSpPr>
          <p:spPr>
            <a:xfrm>
              <a:off x="4462875" y="3523825"/>
              <a:ext cx="137975" cy="104425"/>
            </a:xfrm>
            <a:custGeom>
              <a:rect b="b" l="l" r="r" t="t"/>
              <a:pathLst>
                <a:path extrusionOk="0" h="4177" w="5519">
                  <a:moveTo>
                    <a:pt x="2730" y="0"/>
                  </a:moveTo>
                  <a:cubicBezTo>
                    <a:pt x="947" y="0"/>
                    <a:pt x="1" y="2134"/>
                    <a:pt x="1223" y="3475"/>
                  </a:cubicBezTo>
                  <a:cubicBezTo>
                    <a:pt x="1624" y="3940"/>
                    <a:pt x="2187" y="4177"/>
                    <a:pt x="2750" y="4177"/>
                  </a:cubicBezTo>
                  <a:cubicBezTo>
                    <a:pt x="3257" y="4177"/>
                    <a:pt x="3764" y="3985"/>
                    <a:pt x="4153" y="3595"/>
                  </a:cubicBezTo>
                  <a:cubicBezTo>
                    <a:pt x="5518" y="2351"/>
                    <a:pt x="4675" y="83"/>
                    <a:pt x="2829" y="2"/>
                  </a:cubicBezTo>
                  <a:cubicBezTo>
                    <a:pt x="2796" y="1"/>
                    <a:pt x="2763" y="0"/>
                    <a:pt x="273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5"/>
            <p:cNvSpPr/>
            <p:nvPr/>
          </p:nvSpPr>
          <p:spPr>
            <a:xfrm>
              <a:off x="4827125" y="3159575"/>
              <a:ext cx="138525" cy="104150"/>
            </a:xfrm>
            <a:custGeom>
              <a:rect b="b" l="l" r="r" t="t"/>
              <a:pathLst>
                <a:path extrusionOk="0" h="4166" w="5541">
                  <a:moveTo>
                    <a:pt x="2771" y="0"/>
                  </a:moveTo>
                  <a:cubicBezTo>
                    <a:pt x="924" y="0"/>
                    <a:pt x="1" y="2208"/>
                    <a:pt x="1305" y="3533"/>
                  </a:cubicBezTo>
                  <a:cubicBezTo>
                    <a:pt x="1707" y="3954"/>
                    <a:pt x="2244" y="4165"/>
                    <a:pt x="2778" y="4165"/>
                  </a:cubicBezTo>
                  <a:cubicBezTo>
                    <a:pt x="3312" y="4165"/>
                    <a:pt x="3844" y="3954"/>
                    <a:pt x="4236" y="3533"/>
                  </a:cubicBezTo>
                  <a:cubicBezTo>
                    <a:pt x="5540" y="2208"/>
                    <a:pt x="4617" y="0"/>
                    <a:pt x="277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5"/>
            <p:cNvSpPr/>
            <p:nvPr/>
          </p:nvSpPr>
          <p:spPr>
            <a:xfrm>
              <a:off x="4097525" y="4253375"/>
              <a:ext cx="137950" cy="104550"/>
            </a:xfrm>
            <a:custGeom>
              <a:rect b="b" l="l" r="r" t="t"/>
              <a:pathLst>
                <a:path extrusionOk="0" h="4182" w="5518">
                  <a:moveTo>
                    <a:pt x="2766" y="1"/>
                  </a:moveTo>
                  <a:cubicBezTo>
                    <a:pt x="2260" y="1"/>
                    <a:pt x="1754" y="187"/>
                    <a:pt x="1365" y="567"/>
                  </a:cubicBezTo>
                  <a:cubicBezTo>
                    <a:pt x="0" y="1811"/>
                    <a:pt x="823" y="4100"/>
                    <a:pt x="2690" y="4180"/>
                  </a:cubicBezTo>
                  <a:cubicBezTo>
                    <a:pt x="2723" y="4181"/>
                    <a:pt x="2755" y="4182"/>
                    <a:pt x="2787" y="4182"/>
                  </a:cubicBezTo>
                  <a:cubicBezTo>
                    <a:pt x="4571" y="4182"/>
                    <a:pt x="5518" y="2028"/>
                    <a:pt x="4296" y="687"/>
                  </a:cubicBezTo>
                  <a:cubicBezTo>
                    <a:pt x="3894" y="232"/>
                    <a:pt x="3330" y="1"/>
                    <a:pt x="276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5"/>
            <p:cNvSpPr/>
            <p:nvPr/>
          </p:nvSpPr>
          <p:spPr>
            <a:xfrm>
              <a:off x="4474375" y="3888975"/>
              <a:ext cx="114425" cy="103425"/>
            </a:xfrm>
            <a:custGeom>
              <a:rect b="b" l="l" r="r" t="t"/>
              <a:pathLst>
                <a:path extrusionOk="0" h="4137" w="4577">
                  <a:moveTo>
                    <a:pt x="2287" y="1"/>
                  </a:moveTo>
                  <a:cubicBezTo>
                    <a:pt x="1767" y="1"/>
                    <a:pt x="1247" y="197"/>
                    <a:pt x="843" y="591"/>
                  </a:cubicBezTo>
                  <a:cubicBezTo>
                    <a:pt x="20" y="1374"/>
                    <a:pt x="0" y="2698"/>
                    <a:pt x="803" y="3521"/>
                  </a:cubicBezTo>
                  <a:cubicBezTo>
                    <a:pt x="1212" y="3930"/>
                    <a:pt x="1751" y="4136"/>
                    <a:pt x="2291" y="4136"/>
                  </a:cubicBezTo>
                  <a:cubicBezTo>
                    <a:pt x="2810" y="4136"/>
                    <a:pt x="3330" y="3945"/>
                    <a:pt x="3733" y="3561"/>
                  </a:cubicBezTo>
                  <a:cubicBezTo>
                    <a:pt x="4556" y="2759"/>
                    <a:pt x="4577" y="1454"/>
                    <a:pt x="3774" y="631"/>
                  </a:cubicBezTo>
                  <a:cubicBezTo>
                    <a:pt x="3365" y="212"/>
                    <a:pt x="2826" y="1"/>
                    <a:pt x="2287"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5"/>
            <p:cNvSpPr/>
            <p:nvPr/>
          </p:nvSpPr>
          <p:spPr>
            <a:xfrm>
              <a:off x="5932575" y="3158000"/>
              <a:ext cx="118450" cy="105600"/>
            </a:xfrm>
            <a:custGeom>
              <a:rect b="b" l="l" r="r" t="t"/>
              <a:pathLst>
                <a:path extrusionOk="0" h="4224" w="4738">
                  <a:moveTo>
                    <a:pt x="2365" y="1"/>
                  </a:moveTo>
                  <a:cubicBezTo>
                    <a:pt x="1891" y="1"/>
                    <a:pt x="1418" y="179"/>
                    <a:pt x="1025" y="545"/>
                  </a:cubicBezTo>
                  <a:cubicBezTo>
                    <a:pt x="10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5"/>
            <p:cNvSpPr/>
            <p:nvPr/>
          </p:nvSpPr>
          <p:spPr>
            <a:xfrm>
              <a:off x="5934100"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5"/>
            <p:cNvSpPr/>
            <p:nvPr/>
          </p:nvSpPr>
          <p:spPr>
            <a:xfrm>
              <a:off x="6287850" y="3158300"/>
              <a:ext cx="138375" cy="104175"/>
            </a:xfrm>
            <a:custGeom>
              <a:rect b="b" l="l" r="r" t="t"/>
              <a:pathLst>
                <a:path extrusionOk="0" h="4167" w="5535">
                  <a:moveTo>
                    <a:pt x="2769" y="1"/>
                  </a:moveTo>
                  <a:cubicBezTo>
                    <a:pt x="2246" y="1"/>
                    <a:pt x="1722" y="207"/>
                    <a:pt x="1325" y="613"/>
                  </a:cubicBezTo>
                  <a:cubicBezTo>
                    <a:pt x="1" y="1898"/>
                    <a:pt x="904" y="4146"/>
                    <a:pt x="2751" y="4166"/>
                  </a:cubicBezTo>
                  <a:cubicBezTo>
                    <a:pt x="2759" y="4166"/>
                    <a:pt x="2767" y="4166"/>
                    <a:pt x="2775" y="4166"/>
                  </a:cubicBezTo>
                  <a:cubicBezTo>
                    <a:pt x="4606" y="4166"/>
                    <a:pt x="5535" y="1952"/>
                    <a:pt x="4236" y="653"/>
                  </a:cubicBezTo>
                  <a:cubicBezTo>
                    <a:pt x="3840" y="217"/>
                    <a:pt x="3305" y="1"/>
                    <a:pt x="276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5"/>
            <p:cNvSpPr/>
            <p:nvPr/>
          </p:nvSpPr>
          <p:spPr>
            <a:xfrm>
              <a:off x="5922550" y="3888225"/>
              <a:ext cx="138375" cy="104350"/>
            </a:xfrm>
            <a:custGeom>
              <a:rect b="b" l="l" r="r" t="t"/>
              <a:pathLst>
                <a:path extrusionOk="0" h="4174" w="5535">
                  <a:moveTo>
                    <a:pt x="2770" y="1"/>
                  </a:moveTo>
                  <a:cubicBezTo>
                    <a:pt x="2245" y="1"/>
                    <a:pt x="1720" y="207"/>
                    <a:pt x="1325" y="621"/>
                  </a:cubicBezTo>
                  <a:cubicBezTo>
                    <a:pt x="0" y="1905"/>
                    <a:pt x="904" y="4153"/>
                    <a:pt x="2750" y="4174"/>
                  </a:cubicBezTo>
                  <a:cubicBezTo>
                    <a:pt x="2759" y="4174"/>
                    <a:pt x="2767" y="4174"/>
                    <a:pt x="2775" y="4174"/>
                  </a:cubicBezTo>
                  <a:cubicBezTo>
                    <a:pt x="4605" y="4174"/>
                    <a:pt x="5535" y="1960"/>
                    <a:pt x="4256" y="661"/>
                  </a:cubicBezTo>
                  <a:cubicBezTo>
                    <a:pt x="3857" y="222"/>
                    <a:pt x="3314" y="1"/>
                    <a:pt x="277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5"/>
            <p:cNvSpPr/>
            <p:nvPr/>
          </p:nvSpPr>
          <p:spPr>
            <a:xfrm>
              <a:off x="6287850" y="3523250"/>
              <a:ext cx="137975" cy="104575"/>
            </a:xfrm>
            <a:custGeom>
              <a:rect b="b" l="l" r="r" t="t"/>
              <a:pathLst>
                <a:path extrusionOk="0" h="4183" w="5519">
                  <a:moveTo>
                    <a:pt x="2764" y="1"/>
                  </a:moveTo>
                  <a:cubicBezTo>
                    <a:pt x="2261" y="1"/>
                    <a:pt x="1755" y="188"/>
                    <a:pt x="1366" y="567"/>
                  </a:cubicBezTo>
                  <a:cubicBezTo>
                    <a:pt x="1" y="1812"/>
                    <a:pt x="824" y="4100"/>
                    <a:pt x="2670" y="4180"/>
                  </a:cubicBezTo>
                  <a:cubicBezTo>
                    <a:pt x="2703" y="4182"/>
                    <a:pt x="2736" y="4182"/>
                    <a:pt x="2768" y="4182"/>
                  </a:cubicBezTo>
                  <a:cubicBezTo>
                    <a:pt x="4553" y="4182"/>
                    <a:pt x="5518" y="2028"/>
                    <a:pt x="4276" y="688"/>
                  </a:cubicBezTo>
                  <a:cubicBezTo>
                    <a:pt x="3885" y="233"/>
                    <a:pt x="3326" y="1"/>
                    <a:pt x="2764"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5"/>
            <p:cNvSpPr/>
            <p:nvPr/>
          </p:nvSpPr>
          <p:spPr>
            <a:xfrm>
              <a:off x="5923050" y="4253375"/>
              <a:ext cx="137950" cy="104550"/>
            </a:xfrm>
            <a:custGeom>
              <a:rect b="b" l="l" r="r" t="t"/>
              <a:pathLst>
                <a:path extrusionOk="0" h="4182" w="5518">
                  <a:moveTo>
                    <a:pt x="2764" y="1"/>
                  </a:moveTo>
                  <a:cubicBezTo>
                    <a:pt x="2260" y="1"/>
                    <a:pt x="1755" y="187"/>
                    <a:pt x="1365" y="567"/>
                  </a:cubicBezTo>
                  <a:cubicBezTo>
                    <a:pt x="1" y="1811"/>
                    <a:pt x="823" y="4100"/>
                    <a:pt x="2670" y="4180"/>
                  </a:cubicBezTo>
                  <a:cubicBezTo>
                    <a:pt x="2703" y="4181"/>
                    <a:pt x="2735" y="4182"/>
                    <a:pt x="2768" y="4182"/>
                  </a:cubicBezTo>
                  <a:cubicBezTo>
                    <a:pt x="4552" y="4182"/>
                    <a:pt x="5518" y="2028"/>
                    <a:pt x="4276" y="687"/>
                  </a:cubicBezTo>
                  <a:cubicBezTo>
                    <a:pt x="3884" y="232"/>
                    <a:pt x="3326" y="1"/>
                    <a:pt x="2764"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5"/>
            <p:cNvSpPr/>
            <p:nvPr/>
          </p:nvSpPr>
          <p:spPr>
            <a:xfrm>
              <a:off x="6299400" y="3889675"/>
              <a:ext cx="47700" cy="79325"/>
            </a:xfrm>
            <a:custGeom>
              <a:rect b="b" l="l" r="r" t="t"/>
              <a:pathLst>
                <a:path extrusionOk="0" h="3173" w="1908">
                  <a:moveTo>
                    <a:pt x="1907" y="1"/>
                  </a:moveTo>
                  <a:lnTo>
                    <a:pt x="1907" y="1"/>
                  </a:lnTo>
                  <a:cubicBezTo>
                    <a:pt x="1526" y="81"/>
                    <a:pt x="1144" y="282"/>
                    <a:pt x="863" y="563"/>
                  </a:cubicBezTo>
                  <a:cubicBezTo>
                    <a:pt x="121" y="1245"/>
                    <a:pt x="0" y="2349"/>
                    <a:pt x="562" y="3172"/>
                  </a:cubicBezTo>
                  <a:cubicBezTo>
                    <a:pt x="1024" y="2128"/>
                    <a:pt x="1486" y="1065"/>
                    <a:pt x="1907"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5"/>
            <p:cNvSpPr/>
            <p:nvPr/>
          </p:nvSpPr>
          <p:spPr>
            <a:xfrm>
              <a:off x="4845200" y="5350075"/>
              <a:ext cx="79300" cy="43000"/>
            </a:xfrm>
            <a:custGeom>
              <a:rect b="b" l="l" r="r" t="t"/>
              <a:pathLst>
                <a:path extrusionOk="0" h="1720" w="3172">
                  <a:moveTo>
                    <a:pt x="2042" y="1"/>
                  </a:moveTo>
                  <a:cubicBezTo>
                    <a:pt x="1510" y="1"/>
                    <a:pt x="983" y="212"/>
                    <a:pt x="602" y="616"/>
                  </a:cubicBezTo>
                  <a:cubicBezTo>
                    <a:pt x="301" y="917"/>
                    <a:pt x="80" y="1299"/>
                    <a:pt x="0" y="1720"/>
                  </a:cubicBezTo>
                  <a:cubicBezTo>
                    <a:pt x="1064" y="1278"/>
                    <a:pt x="2128" y="817"/>
                    <a:pt x="3172" y="355"/>
                  </a:cubicBezTo>
                  <a:cubicBezTo>
                    <a:pt x="2830" y="116"/>
                    <a:pt x="2435" y="1"/>
                    <a:pt x="204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5"/>
            <p:cNvSpPr/>
            <p:nvPr/>
          </p:nvSpPr>
          <p:spPr>
            <a:xfrm>
              <a:off x="5192425" y="4985100"/>
              <a:ext cx="138250" cy="104425"/>
            </a:xfrm>
            <a:custGeom>
              <a:rect b="b" l="l" r="r" t="t"/>
              <a:pathLst>
                <a:path extrusionOk="0" h="4177" w="5530">
                  <a:moveTo>
                    <a:pt x="2780" y="0"/>
                  </a:moveTo>
                  <a:cubicBezTo>
                    <a:pt x="2259" y="0"/>
                    <a:pt x="1738" y="201"/>
                    <a:pt x="1346" y="603"/>
                  </a:cubicBezTo>
                  <a:cubicBezTo>
                    <a:pt x="1" y="1867"/>
                    <a:pt x="864" y="4115"/>
                    <a:pt x="2711" y="4176"/>
                  </a:cubicBezTo>
                  <a:cubicBezTo>
                    <a:pt x="2727" y="4176"/>
                    <a:pt x="2744" y="4176"/>
                    <a:pt x="2760" y="4176"/>
                  </a:cubicBezTo>
                  <a:cubicBezTo>
                    <a:pt x="4575" y="4176"/>
                    <a:pt x="5529" y="1996"/>
                    <a:pt x="4276" y="663"/>
                  </a:cubicBezTo>
                  <a:cubicBezTo>
                    <a:pt x="3876" y="221"/>
                    <a:pt x="3328" y="0"/>
                    <a:pt x="278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5"/>
            <p:cNvSpPr/>
            <p:nvPr/>
          </p:nvSpPr>
          <p:spPr>
            <a:xfrm>
              <a:off x="4107050" y="4984950"/>
              <a:ext cx="118450" cy="105375"/>
            </a:xfrm>
            <a:custGeom>
              <a:rect b="b" l="l" r="r" t="t"/>
              <a:pathLst>
                <a:path extrusionOk="0" h="4215" w="4738">
                  <a:moveTo>
                    <a:pt x="2364" y="1"/>
                  </a:moveTo>
                  <a:cubicBezTo>
                    <a:pt x="1893" y="1"/>
                    <a:pt x="1424" y="174"/>
                    <a:pt x="1024" y="528"/>
                  </a:cubicBezTo>
                  <a:cubicBezTo>
                    <a:pt x="121" y="1271"/>
                    <a:pt x="1" y="2616"/>
                    <a:pt x="763" y="3499"/>
                  </a:cubicBezTo>
                  <a:cubicBezTo>
                    <a:pt x="1183" y="3972"/>
                    <a:pt x="1763" y="4215"/>
                    <a:pt x="2345" y="4215"/>
                  </a:cubicBezTo>
                  <a:cubicBezTo>
                    <a:pt x="2849" y="4215"/>
                    <a:pt x="3353" y="4032"/>
                    <a:pt x="3754" y="3660"/>
                  </a:cubicBezTo>
                  <a:cubicBezTo>
                    <a:pt x="4637" y="2937"/>
                    <a:pt x="4737" y="1592"/>
                    <a:pt x="3955" y="749"/>
                  </a:cubicBezTo>
                  <a:cubicBezTo>
                    <a:pt x="3504" y="255"/>
                    <a:pt x="2933" y="1"/>
                    <a:pt x="2364"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5"/>
            <p:cNvSpPr/>
            <p:nvPr/>
          </p:nvSpPr>
          <p:spPr>
            <a:xfrm>
              <a:off x="4097025" y="5349900"/>
              <a:ext cx="138725" cy="104425"/>
            </a:xfrm>
            <a:custGeom>
              <a:rect b="b" l="l" r="r" t="t"/>
              <a:pathLst>
                <a:path extrusionOk="0" h="4177" w="5549">
                  <a:moveTo>
                    <a:pt x="2780" y="0"/>
                  </a:moveTo>
                  <a:cubicBezTo>
                    <a:pt x="2258" y="0"/>
                    <a:pt x="1737" y="201"/>
                    <a:pt x="1345" y="603"/>
                  </a:cubicBezTo>
                  <a:cubicBezTo>
                    <a:pt x="0" y="1888"/>
                    <a:pt x="883" y="4136"/>
                    <a:pt x="2730" y="4176"/>
                  </a:cubicBezTo>
                  <a:cubicBezTo>
                    <a:pt x="2746" y="4176"/>
                    <a:pt x="2763" y="4176"/>
                    <a:pt x="2780" y="4176"/>
                  </a:cubicBezTo>
                  <a:cubicBezTo>
                    <a:pt x="4614" y="4176"/>
                    <a:pt x="5549" y="1976"/>
                    <a:pt x="4275" y="663"/>
                  </a:cubicBezTo>
                  <a:cubicBezTo>
                    <a:pt x="3875" y="221"/>
                    <a:pt x="3327" y="0"/>
                    <a:pt x="278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5"/>
            <p:cNvSpPr/>
            <p:nvPr/>
          </p:nvSpPr>
          <p:spPr>
            <a:xfrm>
              <a:off x="4462325" y="4985100"/>
              <a:ext cx="138375" cy="104400"/>
            </a:xfrm>
            <a:custGeom>
              <a:rect b="b" l="l" r="r" t="t"/>
              <a:pathLst>
                <a:path extrusionOk="0" h="4176" w="5535">
                  <a:moveTo>
                    <a:pt x="2779" y="1"/>
                  </a:moveTo>
                  <a:cubicBezTo>
                    <a:pt x="2251" y="1"/>
                    <a:pt x="1722" y="206"/>
                    <a:pt x="1325" y="623"/>
                  </a:cubicBezTo>
                  <a:cubicBezTo>
                    <a:pt x="0" y="1907"/>
                    <a:pt x="904" y="4155"/>
                    <a:pt x="2750" y="4176"/>
                  </a:cubicBezTo>
                  <a:cubicBezTo>
                    <a:pt x="2759" y="4176"/>
                    <a:pt x="2767" y="4176"/>
                    <a:pt x="2775" y="4176"/>
                  </a:cubicBezTo>
                  <a:cubicBezTo>
                    <a:pt x="4605" y="4176"/>
                    <a:pt x="5534" y="1962"/>
                    <a:pt x="4256" y="643"/>
                  </a:cubicBezTo>
                  <a:cubicBezTo>
                    <a:pt x="3860" y="216"/>
                    <a:pt x="3320" y="1"/>
                    <a:pt x="277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5"/>
            <p:cNvSpPr/>
            <p:nvPr/>
          </p:nvSpPr>
          <p:spPr>
            <a:xfrm>
              <a:off x="4462325" y="5349925"/>
              <a:ext cx="137975" cy="104425"/>
            </a:xfrm>
            <a:custGeom>
              <a:rect b="b" l="l" r="r" t="t"/>
              <a:pathLst>
                <a:path extrusionOk="0" h="4177" w="5519">
                  <a:moveTo>
                    <a:pt x="2768" y="1"/>
                  </a:moveTo>
                  <a:cubicBezTo>
                    <a:pt x="2262" y="1"/>
                    <a:pt x="1755" y="192"/>
                    <a:pt x="1365" y="582"/>
                  </a:cubicBezTo>
                  <a:cubicBezTo>
                    <a:pt x="0" y="1826"/>
                    <a:pt x="823" y="4094"/>
                    <a:pt x="2690" y="4175"/>
                  </a:cubicBezTo>
                  <a:cubicBezTo>
                    <a:pt x="2723" y="4176"/>
                    <a:pt x="2755" y="4177"/>
                    <a:pt x="2788" y="4177"/>
                  </a:cubicBezTo>
                  <a:cubicBezTo>
                    <a:pt x="4572" y="4177"/>
                    <a:pt x="5518" y="2023"/>
                    <a:pt x="4296" y="702"/>
                  </a:cubicBezTo>
                  <a:cubicBezTo>
                    <a:pt x="3894" y="237"/>
                    <a:pt x="3331" y="1"/>
                    <a:pt x="276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5"/>
            <p:cNvSpPr/>
            <p:nvPr/>
          </p:nvSpPr>
          <p:spPr>
            <a:xfrm>
              <a:off x="4827125" y="4985100"/>
              <a:ext cx="138375" cy="103900"/>
            </a:xfrm>
            <a:custGeom>
              <a:rect b="b" l="l" r="r" t="t"/>
              <a:pathLst>
                <a:path extrusionOk="0" h="4156" w="5535">
                  <a:moveTo>
                    <a:pt x="2769" y="1"/>
                  </a:moveTo>
                  <a:cubicBezTo>
                    <a:pt x="2246" y="1"/>
                    <a:pt x="1722" y="206"/>
                    <a:pt x="1325" y="623"/>
                  </a:cubicBezTo>
                  <a:cubicBezTo>
                    <a:pt x="1" y="1928"/>
                    <a:pt x="924" y="4155"/>
                    <a:pt x="2771" y="4155"/>
                  </a:cubicBezTo>
                  <a:cubicBezTo>
                    <a:pt x="2779" y="4156"/>
                    <a:pt x="2787" y="4156"/>
                    <a:pt x="2795" y="4156"/>
                  </a:cubicBezTo>
                  <a:cubicBezTo>
                    <a:pt x="4625" y="4156"/>
                    <a:pt x="5535" y="1942"/>
                    <a:pt x="4236" y="643"/>
                  </a:cubicBezTo>
                  <a:cubicBezTo>
                    <a:pt x="3840" y="216"/>
                    <a:pt x="3305" y="1"/>
                    <a:pt x="276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6" name="Google Shape;4186;p55"/>
          <p:cNvGrpSpPr/>
          <p:nvPr/>
        </p:nvGrpSpPr>
        <p:grpSpPr>
          <a:xfrm>
            <a:off x="7238417" y="3749026"/>
            <a:ext cx="2657858" cy="608837"/>
            <a:chOff x="234200" y="2027925"/>
            <a:chExt cx="7146700" cy="1637100"/>
          </a:xfrm>
        </p:grpSpPr>
        <p:sp>
          <p:nvSpPr>
            <p:cNvPr id="4187" name="Google Shape;4187;p55"/>
            <p:cNvSpPr/>
            <p:nvPr/>
          </p:nvSpPr>
          <p:spPr>
            <a:xfrm>
              <a:off x="234200" y="3510875"/>
              <a:ext cx="311250" cy="154150"/>
            </a:xfrm>
            <a:custGeom>
              <a:rect b="b" l="l" r="r" t="t"/>
              <a:pathLst>
                <a:path extrusionOk="0" h="6166" w="12450">
                  <a:moveTo>
                    <a:pt x="5093" y="0"/>
                  </a:moveTo>
                  <a:cubicBezTo>
                    <a:pt x="4118" y="0"/>
                    <a:pt x="1659" y="898"/>
                    <a:pt x="879" y="1542"/>
                  </a:cubicBezTo>
                  <a:cubicBezTo>
                    <a:pt x="235" y="2049"/>
                    <a:pt x="1" y="2927"/>
                    <a:pt x="294" y="3708"/>
                  </a:cubicBezTo>
                  <a:cubicBezTo>
                    <a:pt x="918" y="5190"/>
                    <a:pt x="3025" y="6166"/>
                    <a:pt x="5562" y="6166"/>
                  </a:cubicBezTo>
                  <a:cubicBezTo>
                    <a:pt x="10108" y="6166"/>
                    <a:pt x="12449" y="3044"/>
                    <a:pt x="9328" y="1152"/>
                  </a:cubicBezTo>
                  <a:cubicBezTo>
                    <a:pt x="8391" y="566"/>
                    <a:pt x="6303" y="0"/>
                    <a:pt x="509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5"/>
            <p:cNvSpPr/>
            <p:nvPr/>
          </p:nvSpPr>
          <p:spPr>
            <a:xfrm>
              <a:off x="706400" y="2918875"/>
              <a:ext cx="577575" cy="299350"/>
            </a:xfrm>
            <a:custGeom>
              <a:rect b="b" l="l" r="r" t="t"/>
              <a:pathLst>
                <a:path extrusionOk="0" h="11974" w="23103">
                  <a:moveTo>
                    <a:pt x="10467" y="0"/>
                  </a:moveTo>
                  <a:cubicBezTo>
                    <a:pt x="8998" y="0"/>
                    <a:pt x="7527" y="176"/>
                    <a:pt x="6166" y="540"/>
                  </a:cubicBezTo>
                  <a:cubicBezTo>
                    <a:pt x="2303" y="1574"/>
                    <a:pt x="195" y="3388"/>
                    <a:pt x="39" y="5808"/>
                  </a:cubicBezTo>
                  <a:cubicBezTo>
                    <a:pt x="0" y="6647"/>
                    <a:pt x="117" y="7466"/>
                    <a:pt x="371" y="7895"/>
                  </a:cubicBezTo>
                  <a:lnTo>
                    <a:pt x="371" y="7915"/>
                  </a:lnTo>
                  <a:cubicBezTo>
                    <a:pt x="956" y="8910"/>
                    <a:pt x="1834" y="9690"/>
                    <a:pt x="3415" y="10510"/>
                  </a:cubicBezTo>
                  <a:cubicBezTo>
                    <a:pt x="5600" y="11681"/>
                    <a:pt x="7044" y="11973"/>
                    <a:pt x="10556" y="11973"/>
                  </a:cubicBezTo>
                  <a:cubicBezTo>
                    <a:pt x="13268" y="11973"/>
                    <a:pt x="13698" y="11934"/>
                    <a:pt x="15141" y="11486"/>
                  </a:cubicBezTo>
                  <a:cubicBezTo>
                    <a:pt x="21893" y="9456"/>
                    <a:pt x="23102" y="4403"/>
                    <a:pt x="17522" y="1535"/>
                  </a:cubicBezTo>
                  <a:cubicBezTo>
                    <a:pt x="15565" y="532"/>
                    <a:pt x="13019" y="0"/>
                    <a:pt x="1046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5"/>
            <p:cNvSpPr/>
            <p:nvPr/>
          </p:nvSpPr>
          <p:spPr>
            <a:xfrm>
              <a:off x="1324925" y="3370600"/>
              <a:ext cx="297575" cy="139600"/>
            </a:xfrm>
            <a:custGeom>
              <a:rect b="b" l="l" r="r" t="t"/>
              <a:pathLst>
                <a:path extrusionOk="0" h="5584" w="11903">
                  <a:moveTo>
                    <a:pt x="6634" y="1"/>
                  </a:moveTo>
                  <a:cubicBezTo>
                    <a:pt x="5316" y="1"/>
                    <a:pt x="3940" y="339"/>
                    <a:pt x="2615" y="1007"/>
                  </a:cubicBezTo>
                  <a:cubicBezTo>
                    <a:pt x="508" y="2060"/>
                    <a:pt x="0" y="3328"/>
                    <a:pt x="1288" y="4421"/>
                  </a:cubicBezTo>
                  <a:cubicBezTo>
                    <a:pt x="2239" y="5249"/>
                    <a:pt x="3413" y="5584"/>
                    <a:pt x="5368" y="5584"/>
                  </a:cubicBezTo>
                  <a:cubicBezTo>
                    <a:pt x="5579" y="5584"/>
                    <a:pt x="5799" y="5580"/>
                    <a:pt x="6029" y="5572"/>
                  </a:cubicBezTo>
                  <a:cubicBezTo>
                    <a:pt x="8449" y="5475"/>
                    <a:pt x="9932" y="5006"/>
                    <a:pt x="10771" y="4070"/>
                  </a:cubicBezTo>
                  <a:cubicBezTo>
                    <a:pt x="11902" y="2821"/>
                    <a:pt x="11376" y="1416"/>
                    <a:pt x="9463" y="577"/>
                  </a:cubicBezTo>
                  <a:cubicBezTo>
                    <a:pt x="8584" y="192"/>
                    <a:pt x="7625" y="1"/>
                    <a:pt x="663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5"/>
            <p:cNvSpPr/>
            <p:nvPr/>
          </p:nvSpPr>
          <p:spPr>
            <a:xfrm>
              <a:off x="1835650" y="2826000"/>
              <a:ext cx="666825" cy="316950"/>
            </a:xfrm>
            <a:custGeom>
              <a:rect b="b" l="l" r="r" t="t"/>
              <a:pathLst>
                <a:path extrusionOk="0" h="12678" w="26673">
                  <a:moveTo>
                    <a:pt x="15890" y="1"/>
                  </a:moveTo>
                  <a:cubicBezTo>
                    <a:pt x="13731" y="1"/>
                    <a:pt x="11573" y="361"/>
                    <a:pt x="9502" y="1074"/>
                  </a:cubicBezTo>
                  <a:cubicBezTo>
                    <a:pt x="3805" y="3103"/>
                    <a:pt x="2068" y="3942"/>
                    <a:pt x="976" y="5230"/>
                  </a:cubicBezTo>
                  <a:cubicBezTo>
                    <a:pt x="137" y="6264"/>
                    <a:pt x="0" y="7708"/>
                    <a:pt x="605" y="8879"/>
                  </a:cubicBezTo>
                  <a:lnTo>
                    <a:pt x="585" y="8898"/>
                  </a:lnTo>
                  <a:cubicBezTo>
                    <a:pt x="1034" y="9679"/>
                    <a:pt x="3024" y="10928"/>
                    <a:pt x="4488" y="11357"/>
                  </a:cubicBezTo>
                  <a:cubicBezTo>
                    <a:pt x="5619" y="11630"/>
                    <a:pt x="6751" y="11786"/>
                    <a:pt x="7902" y="11845"/>
                  </a:cubicBezTo>
                  <a:cubicBezTo>
                    <a:pt x="9229" y="11942"/>
                    <a:pt x="10556" y="12118"/>
                    <a:pt x="11863" y="12371"/>
                  </a:cubicBezTo>
                  <a:cubicBezTo>
                    <a:pt x="12865" y="12577"/>
                    <a:pt x="14194" y="12677"/>
                    <a:pt x="15555" y="12677"/>
                  </a:cubicBezTo>
                  <a:cubicBezTo>
                    <a:pt x="17294" y="12677"/>
                    <a:pt x="19086" y="12513"/>
                    <a:pt x="20312" y="12196"/>
                  </a:cubicBezTo>
                  <a:cubicBezTo>
                    <a:pt x="22302" y="11708"/>
                    <a:pt x="24839" y="10284"/>
                    <a:pt x="25834" y="9113"/>
                  </a:cubicBezTo>
                  <a:cubicBezTo>
                    <a:pt x="26575" y="8254"/>
                    <a:pt x="26673" y="7962"/>
                    <a:pt x="26673" y="6362"/>
                  </a:cubicBezTo>
                  <a:cubicBezTo>
                    <a:pt x="26673" y="4742"/>
                    <a:pt x="26575" y="4469"/>
                    <a:pt x="25834" y="3591"/>
                  </a:cubicBezTo>
                  <a:cubicBezTo>
                    <a:pt x="24858" y="2459"/>
                    <a:pt x="22263" y="996"/>
                    <a:pt x="20370" y="528"/>
                  </a:cubicBezTo>
                  <a:cubicBezTo>
                    <a:pt x="18897" y="175"/>
                    <a:pt x="17393" y="1"/>
                    <a:pt x="1589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5"/>
            <p:cNvSpPr/>
            <p:nvPr/>
          </p:nvSpPr>
          <p:spPr>
            <a:xfrm>
              <a:off x="2948775" y="2707475"/>
              <a:ext cx="236625" cy="119550"/>
            </a:xfrm>
            <a:custGeom>
              <a:rect b="b" l="l" r="r" t="t"/>
              <a:pathLst>
                <a:path extrusionOk="0" h="4782" w="9465">
                  <a:moveTo>
                    <a:pt x="5347" y="1"/>
                  </a:moveTo>
                  <a:cubicBezTo>
                    <a:pt x="2011" y="1"/>
                    <a:pt x="1" y="1757"/>
                    <a:pt x="1445" y="3415"/>
                  </a:cubicBezTo>
                  <a:lnTo>
                    <a:pt x="1445" y="3396"/>
                  </a:lnTo>
                  <a:cubicBezTo>
                    <a:pt x="2264" y="4332"/>
                    <a:pt x="3533" y="4781"/>
                    <a:pt x="5289" y="4781"/>
                  </a:cubicBezTo>
                  <a:cubicBezTo>
                    <a:pt x="7786" y="4781"/>
                    <a:pt x="9464" y="3825"/>
                    <a:pt x="9464" y="2381"/>
                  </a:cubicBezTo>
                  <a:cubicBezTo>
                    <a:pt x="9464" y="957"/>
                    <a:pt x="7786" y="1"/>
                    <a:pt x="534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5"/>
            <p:cNvSpPr/>
            <p:nvPr/>
          </p:nvSpPr>
          <p:spPr>
            <a:xfrm>
              <a:off x="3072675" y="3192025"/>
              <a:ext cx="529300" cy="291075"/>
            </a:xfrm>
            <a:custGeom>
              <a:rect b="b" l="l" r="r" t="t"/>
              <a:pathLst>
                <a:path extrusionOk="0" h="11643" w="21172">
                  <a:moveTo>
                    <a:pt x="10626" y="0"/>
                  </a:moveTo>
                  <a:cubicBezTo>
                    <a:pt x="9187" y="0"/>
                    <a:pt x="7745" y="169"/>
                    <a:pt x="6420" y="521"/>
                  </a:cubicBezTo>
                  <a:cubicBezTo>
                    <a:pt x="4411" y="1047"/>
                    <a:pt x="2225" y="2199"/>
                    <a:pt x="1269" y="3272"/>
                  </a:cubicBezTo>
                  <a:cubicBezTo>
                    <a:pt x="703" y="3896"/>
                    <a:pt x="1" y="5535"/>
                    <a:pt x="99" y="5984"/>
                  </a:cubicBezTo>
                  <a:cubicBezTo>
                    <a:pt x="118" y="6101"/>
                    <a:pt x="235" y="6569"/>
                    <a:pt x="352" y="7057"/>
                  </a:cubicBezTo>
                  <a:cubicBezTo>
                    <a:pt x="801" y="8793"/>
                    <a:pt x="2869" y="10159"/>
                    <a:pt x="6615" y="11193"/>
                  </a:cubicBezTo>
                  <a:cubicBezTo>
                    <a:pt x="7981" y="11564"/>
                    <a:pt x="8703" y="11642"/>
                    <a:pt x="10674" y="11642"/>
                  </a:cubicBezTo>
                  <a:cubicBezTo>
                    <a:pt x="12781" y="11642"/>
                    <a:pt x="13288" y="11584"/>
                    <a:pt x="15064" y="11096"/>
                  </a:cubicBezTo>
                  <a:cubicBezTo>
                    <a:pt x="17366" y="10452"/>
                    <a:pt x="18927" y="9515"/>
                    <a:pt x="20040" y="8169"/>
                  </a:cubicBezTo>
                  <a:cubicBezTo>
                    <a:pt x="21171" y="6784"/>
                    <a:pt x="21152" y="4794"/>
                    <a:pt x="19981" y="3447"/>
                  </a:cubicBezTo>
                  <a:cubicBezTo>
                    <a:pt x="19396" y="2764"/>
                    <a:pt x="18693" y="2179"/>
                    <a:pt x="17932" y="1711"/>
                  </a:cubicBezTo>
                  <a:cubicBezTo>
                    <a:pt x="16045" y="601"/>
                    <a:pt x="13341" y="0"/>
                    <a:pt x="1062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5"/>
            <p:cNvSpPr/>
            <p:nvPr/>
          </p:nvSpPr>
          <p:spPr>
            <a:xfrm>
              <a:off x="3409275" y="2154825"/>
              <a:ext cx="217575" cy="135250"/>
            </a:xfrm>
            <a:custGeom>
              <a:rect b="b" l="l" r="r" t="t"/>
              <a:pathLst>
                <a:path extrusionOk="0" h="5410" w="8703">
                  <a:moveTo>
                    <a:pt x="4839" y="0"/>
                  </a:moveTo>
                  <a:cubicBezTo>
                    <a:pt x="2556" y="0"/>
                    <a:pt x="898" y="898"/>
                    <a:pt x="781" y="2185"/>
                  </a:cubicBezTo>
                  <a:cubicBezTo>
                    <a:pt x="761" y="2576"/>
                    <a:pt x="605" y="3005"/>
                    <a:pt x="449" y="3141"/>
                  </a:cubicBezTo>
                  <a:cubicBezTo>
                    <a:pt x="0" y="3473"/>
                    <a:pt x="0" y="4156"/>
                    <a:pt x="429" y="4644"/>
                  </a:cubicBezTo>
                  <a:cubicBezTo>
                    <a:pt x="845" y="5134"/>
                    <a:pt x="1658" y="5410"/>
                    <a:pt x="2564" y="5410"/>
                  </a:cubicBezTo>
                  <a:cubicBezTo>
                    <a:pt x="2848" y="5410"/>
                    <a:pt x="3141" y="5383"/>
                    <a:pt x="3434" y="5327"/>
                  </a:cubicBezTo>
                  <a:cubicBezTo>
                    <a:pt x="3922" y="5249"/>
                    <a:pt x="4390" y="5112"/>
                    <a:pt x="4839" y="4897"/>
                  </a:cubicBezTo>
                  <a:cubicBezTo>
                    <a:pt x="5366" y="4644"/>
                    <a:pt x="5912" y="4449"/>
                    <a:pt x="6478" y="4332"/>
                  </a:cubicBezTo>
                  <a:cubicBezTo>
                    <a:pt x="7980" y="3941"/>
                    <a:pt x="8702" y="3258"/>
                    <a:pt x="8702" y="2263"/>
                  </a:cubicBezTo>
                  <a:cubicBezTo>
                    <a:pt x="8702" y="976"/>
                    <a:pt x="7024" y="0"/>
                    <a:pt x="483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5"/>
            <p:cNvSpPr/>
            <p:nvPr/>
          </p:nvSpPr>
          <p:spPr>
            <a:xfrm>
              <a:off x="3648775" y="2476625"/>
              <a:ext cx="324400" cy="168925"/>
            </a:xfrm>
            <a:custGeom>
              <a:rect b="b" l="l" r="r" t="t"/>
              <a:pathLst>
                <a:path extrusionOk="0" h="6757" w="12976">
                  <a:moveTo>
                    <a:pt x="6115" y="0"/>
                  </a:moveTo>
                  <a:cubicBezTo>
                    <a:pt x="5127" y="0"/>
                    <a:pt x="4143" y="124"/>
                    <a:pt x="3317" y="376"/>
                  </a:cubicBezTo>
                  <a:cubicBezTo>
                    <a:pt x="1620" y="903"/>
                    <a:pt x="391" y="1996"/>
                    <a:pt x="137" y="3167"/>
                  </a:cubicBezTo>
                  <a:cubicBezTo>
                    <a:pt x="0" y="3869"/>
                    <a:pt x="117" y="4181"/>
                    <a:pt x="781" y="4923"/>
                  </a:cubicBezTo>
                  <a:lnTo>
                    <a:pt x="800" y="4923"/>
                  </a:lnTo>
                  <a:cubicBezTo>
                    <a:pt x="1971" y="6269"/>
                    <a:pt x="3395" y="6757"/>
                    <a:pt x="6166" y="6757"/>
                  </a:cubicBezTo>
                  <a:cubicBezTo>
                    <a:pt x="8000" y="6757"/>
                    <a:pt x="8449" y="6698"/>
                    <a:pt x="9483" y="6269"/>
                  </a:cubicBezTo>
                  <a:cubicBezTo>
                    <a:pt x="12956" y="4903"/>
                    <a:pt x="12976" y="1937"/>
                    <a:pt x="9522" y="572"/>
                  </a:cubicBezTo>
                  <a:cubicBezTo>
                    <a:pt x="8581" y="193"/>
                    <a:pt x="7345" y="0"/>
                    <a:pt x="611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5"/>
            <p:cNvSpPr/>
            <p:nvPr/>
          </p:nvSpPr>
          <p:spPr>
            <a:xfrm>
              <a:off x="3804875" y="2648175"/>
              <a:ext cx="773175" cy="407800"/>
            </a:xfrm>
            <a:custGeom>
              <a:rect b="b" l="l" r="r" t="t"/>
              <a:pathLst>
                <a:path extrusionOk="0" h="16312" w="30927">
                  <a:moveTo>
                    <a:pt x="16294" y="1"/>
                  </a:moveTo>
                  <a:cubicBezTo>
                    <a:pt x="11883" y="1"/>
                    <a:pt x="9604" y="604"/>
                    <a:pt x="5717" y="2665"/>
                  </a:cubicBezTo>
                  <a:cubicBezTo>
                    <a:pt x="1815" y="4734"/>
                    <a:pt x="0" y="8382"/>
                    <a:pt x="1522" y="11133"/>
                  </a:cubicBezTo>
                  <a:cubicBezTo>
                    <a:pt x="3024" y="13826"/>
                    <a:pt x="6907" y="15719"/>
                    <a:pt x="11941" y="16245"/>
                  </a:cubicBezTo>
                  <a:cubicBezTo>
                    <a:pt x="12541" y="16289"/>
                    <a:pt x="13141" y="16311"/>
                    <a:pt x="13740" y="16311"/>
                  </a:cubicBezTo>
                  <a:cubicBezTo>
                    <a:pt x="15536" y="16311"/>
                    <a:pt x="17322" y="16114"/>
                    <a:pt x="19063" y="15719"/>
                  </a:cubicBezTo>
                  <a:cubicBezTo>
                    <a:pt x="20683" y="15309"/>
                    <a:pt x="25912" y="13026"/>
                    <a:pt x="27375" y="12109"/>
                  </a:cubicBezTo>
                  <a:cubicBezTo>
                    <a:pt x="29756" y="10587"/>
                    <a:pt x="30926" y="8246"/>
                    <a:pt x="30321" y="6197"/>
                  </a:cubicBezTo>
                  <a:cubicBezTo>
                    <a:pt x="29600" y="3738"/>
                    <a:pt x="26868" y="1690"/>
                    <a:pt x="22848" y="617"/>
                  </a:cubicBezTo>
                  <a:cubicBezTo>
                    <a:pt x="21014" y="129"/>
                    <a:pt x="20527" y="70"/>
                    <a:pt x="17385" y="12"/>
                  </a:cubicBezTo>
                  <a:cubicBezTo>
                    <a:pt x="17007" y="5"/>
                    <a:pt x="16643" y="1"/>
                    <a:pt x="1629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5"/>
            <p:cNvSpPr/>
            <p:nvPr/>
          </p:nvSpPr>
          <p:spPr>
            <a:xfrm>
              <a:off x="4308275" y="3203875"/>
              <a:ext cx="536600" cy="279225"/>
            </a:xfrm>
            <a:custGeom>
              <a:rect b="b" l="l" r="r" t="t"/>
              <a:pathLst>
                <a:path extrusionOk="0" h="11169" w="21464">
                  <a:moveTo>
                    <a:pt x="9628" y="0"/>
                  </a:moveTo>
                  <a:cubicBezTo>
                    <a:pt x="4599" y="0"/>
                    <a:pt x="418" y="2271"/>
                    <a:pt x="78" y="5256"/>
                  </a:cubicBezTo>
                  <a:cubicBezTo>
                    <a:pt x="0" y="5881"/>
                    <a:pt x="98" y="6524"/>
                    <a:pt x="371" y="7110"/>
                  </a:cubicBezTo>
                  <a:cubicBezTo>
                    <a:pt x="1834" y="9666"/>
                    <a:pt x="5307" y="11168"/>
                    <a:pt x="9815" y="11168"/>
                  </a:cubicBezTo>
                  <a:cubicBezTo>
                    <a:pt x="11590" y="11168"/>
                    <a:pt x="12390" y="11071"/>
                    <a:pt x="13737" y="10719"/>
                  </a:cubicBezTo>
                  <a:cubicBezTo>
                    <a:pt x="19863" y="9100"/>
                    <a:pt x="21463" y="4710"/>
                    <a:pt x="16995" y="1803"/>
                  </a:cubicBezTo>
                  <a:cubicBezTo>
                    <a:pt x="15571" y="866"/>
                    <a:pt x="12546" y="86"/>
                    <a:pt x="10127" y="8"/>
                  </a:cubicBezTo>
                  <a:cubicBezTo>
                    <a:pt x="9960" y="3"/>
                    <a:pt x="9793" y="0"/>
                    <a:pt x="962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5"/>
            <p:cNvSpPr/>
            <p:nvPr/>
          </p:nvSpPr>
          <p:spPr>
            <a:xfrm>
              <a:off x="4321925" y="2027925"/>
              <a:ext cx="564400" cy="342625"/>
            </a:xfrm>
            <a:custGeom>
              <a:rect b="b" l="l" r="r" t="t"/>
              <a:pathLst>
                <a:path extrusionOk="0" h="13705" w="22576">
                  <a:moveTo>
                    <a:pt x="12863" y="0"/>
                  </a:moveTo>
                  <a:cubicBezTo>
                    <a:pt x="12246" y="0"/>
                    <a:pt x="11944" y="127"/>
                    <a:pt x="11239" y="530"/>
                  </a:cubicBezTo>
                  <a:cubicBezTo>
                    <a:pt x="10498" y="979"/>
                    <a:pt x="9678" y="1213"/>
                    <a:pt x="8820" y="1232"/>
                  </a:cubicBezTo>
                  <a:cubicBezTo>
                    <a:pt x="5659" y="1486"/>
                    <a:pt x="2479" y="2832"/>
                    <a:pt x="996" y="4569"/>
                  </a:cubicBezTo>
                  <a:cubicBezTo>
                    <a:pt x="293" y="5388"/>
                    <a:pt x="157" y="5778"/>
                    <a:pt x="79" y="7242"/>
                  </a:cubicBezTo>
                  <a:cubicBezTo>
                    <a:pt x="1" y="8705"/>
                    <a:pt x="98" y="9134"/>
                    <a:pt x="645" y="9895"/>
                  </a:cubicBezTo>
                  <a:lnTo>
                    <a:pt x="625" y="9895"/>
                  </a:lnTo>
                  <a:cubicBezTo>
                    <a:pt x="1581" y="11261"/>
                    <a:pt x="4040" y="12608"/>
                    <a:pt x="6693" y="13212"/>
                  </a:cubicBezTo>
                  <a:cubicBezTo>
                    <a:pt x="8143" y="13541"/>
                    <a:pt x="9608" y="13704"/>
                    <a:pt x="11031" y="13704"/>
                  </a:cubicBezTo>
                  <a:cubicBezTo>
                    <a:pt x="13322" y="13704"/>
                    <a:pt x="15505" y="13282"/>
                    <a:pt x="17347" y="12451"/>
                  </a:cubicBezTo>
                  <a:cubicBezTo>
                    <a:pt x="21093" y="10754"/>
                    <a:pt x="22576" y="6988"/>
                    <a:pt x="20488" y="4510"/>
                  </a:cubicBezTo>
                  <a:cubicBezTo>
                    <a:pt x="19786" y="3710"/>
                    <a:pt x="17522" y="2208"/>
                    <a:pt x="16976" y="2208"/>
                  </a:cubicBezTo>
                  <a:cubicBezTo>
                    <a:pt x="16839" y="2208"/>
                    <a:pt x="16722" y="1974"/>
                    <a:pt x="16722" y="1701"/>
                  </a:cubicBezTo>
                  <a:cubicBezTo>
                    <a:pt x="16722" y="901"/>
                    <a:pt x="15356" y="140"/>
                    <a:pt x="13678" y="42"/>
                  </a:cubicBezTo>
                  <a:cubicBezTo>
                    <a:pt x="13345" y="16"/>
                    <a:pt x="13084" y="0"/>
                    <a:pt x="1286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5"/>
            <p:cNvSpPr/>
            <p:nvPr/>
          </p:nvSpPr>
          <p:spPr>
            <a:xfrm>
              <a:off x="5256550" y="3187950"/>
              <a:ext cx="620975" cy="355425"/>
            </a:xfrm>
            <a:custGeom>
              <a:rect b="b" l="l" r="r" t="t"/>
              <a:pathLst>
                <a:path extrusionOk="0" h="14217" w="24839">
                  <a:moveTo>
                    <a:pt x="12390" y="1"/>
                  </a:moveTo>
                  <a:cubicBezTo>
                    <a:pt x="9659" y="1"/>
                    <a:pt x="9229" y="59"/>
                    <a:pt x="7376" y="547"/>
                  </a:cubicBezTo>
                  <a:cubicBezTo>
                    <a:pt x="4683" y="1288"/>
                    <a:pt x="2303" y="2596"/>
                    <a:pt x="1112" y="4020"/>
                  </a:cubicBezTo>
                  <a:cubicBezTo>
                    <a:pt x="254" y="5015"/>
                    <a:pt x="137" y="5327"/>
                    <a:pt x="78" y="6849"/>
                  </a:cubicBezTo>
                  <a:cubicBezTo>
                    <a:pt x="0" y="8254"/>
                    <a:pt x="98" y="8722"/>
                    <a:pt x="625" y="9503"/>
                  </a:cubicBezTo>
                  <a:cubicBezTo>
                    <a:pt x="2750" y="12613"/>
                    <a:pt x="7624" y="14217"/>
                    <a:pt x="12474" y="14217"/>
                  </a:cubicBezTo>
                  <a:cubicBezTo>
                    <a:pt x="16842" y="14217"/>
                    <a:pt x="21190" y="12916"/>
                    <a:pt x="23492" y="10244"/>
                  </a:cubicBezTo>
                  <a:cubicBezTo>
                    <a:pt x="24468" y="9132"/>
                    <a:pt x="24624" y="8761"/>
                    <a:pt x="24741" y="7474"/>
                  </a:cubicBezTo>
                  <a:cubicBezTo>
                    <a:pt x="24839" y="6283"/>
                    <a:pt x="24741" y="5796"/>
                    <a:pt x="24214" y="4918"/>
                  </a:cubicBezTo>
                  <a:cubicBezTo>
                    <a:pt x="23024" y="2908"/>
                    <a:pt x="20780" y="1484"/>
                    <a:pt x="17346" y="547"/>
                  </a:cubicBezTo>
                  <a:cubicBezTo>
                    <a:pt x="15551" y="59"/>
                    <a:pt x="15122" y="1"/>
                    <a:pt x="1239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5"/>
            <p:cNvSpPr/>
            <p:nvPr/>
          </p:nvSpPr>
          <p:spPr>
            <a:xfrm>
              <a:off x="5290200" y="2689950"/>
              <a:ext cx="400025" cy="215600"/>
            </a:xfrm>
            <a:custGeom>
              <a:rect b="b" l="l" r="r" t="t"/>
              <a:pathLst>
                <a:path extrusionOk="0" h="8624" w="16001">
                  <a:moveTo>
                    <a:pt x="7423" y="0"/>
                  </a:moveTo>
                  <a:cubicBezTo>
                    <a:pt x="4571" y="0"/>
                    <a:pt x="1645" y="987"/>
                    <a:pt x="527" y="2516"/>
                  </a:cubicBezTo>
                  <a:cubicBezTo>
                    <a:pt x="1" y="3219"/>
                    <a:pt x="1" y="5404"/>
                    <a:pt x="527" y="6087"/>
                  </a:cubicBezTo>
                  <a:cubicBezTo>
                    <a:pt x="1737" y="7648"/>
                    <a:pt x="4313" y="8623"/>
                    <a:pt x="7298" y="8623"/>
                  </a:cubicBezTo>
                  <a:cubicBezTo>
                    <a:pt x="9522" y="8623"/>
                    <a:pt x="11064" y="8253"/>
                    <a:pt x="12586" y="7336"/>
                  </a:cubicBezTo>
                  <a:cubicBezTo>
                    <a:pt x="16000" y="5306"/>
                    <a:pt x="14673" y="1541"/>
                    <a:pt x="10127" y="331"/>
                  </a:cubicBezTo>
                  <a:cubicBezTo>
                    <a:pt x="9277" y="105"/>
                    <a:pt x="8354" y="0"/>
                    <a:pt x="742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5"/>
            <p:cNvSpPr/>
            <p:nvPr/>
          </p:nvSpPr>
          <p:spPr>
            <a:xfrm>
              <a:off x="5925800" y="2568125"/>
              <a:ext cx="588800" cy="334100"/>
            </a:xfrm>
            <a:custGeom>
              <a:rect b="b" l="l" r="r" t="t"/>
              <a:pathLst>
                <a:path extrusionOk="0" h="13364" w="23552">
                  <a:moveTo>
                    <a:pt x="11687" y="1"/>
                  </a:moveTo>
                  <a:cubicBezTo>
                    <a:pt x="8911" y="1"/>
                    <a:pt x="6066" y="672"/>
                    <a:pt x="4020" y="1848"/>
                  </a:cubicBezTo>
                  <a:cubicBezTo>
                    <a:pt x="1249" y="3428"/>
                    <a:pt x="0" y="5906"/>
                    <a:pt x="859" y="8131"/>
                  </a:cubicBezTo>
                  <a:lnTo>
                    <a:pt x="839" y="8111"/>
                  </a:lnTo>
                  <a:lnTo>
                    <a:pt x="839" y="8111"/>
                  </a:lnTo>
                  <a:cubicBezTo>
                    <a:pt x="1639" y="10199"/>
                    <a:pt x="3864" y="11721"/>
                    <a:pt x="7551" y="12755"/>
                  </a:cubicBezTo>
                  <a:cubicBezTo>
                    <a:pt x="9437" y="13274"/>
                    <a:pt x="9881" y="13363"/>
                    <a:pt x="11835" y="13363"/>
                  </a:cubicBezTo>
                  <a:cubicBezTo>
                    <a:pt x="12084" y="13363"/>
                    <a:pt x="12359" y="13362"/>
                    <a:pt x="12663" y="13360"/>
                  </a:cubicBezTo>
                  <a:cubicBezTo>
                    <a:pt x="15161" y="13360"/>
                    <a:pt x="15707" y="13301"/>
                    <a:pt x="17288" y="12853"/>
                  </a:cubicBezTo>
                  <a:cubicBezTo>
                    <a:pt x="19551" y="12228"/>
                    <a:pt x="21561" y="11077"/>
                    <a:pt x="22673" y="9770"/>
                  </a:cubicBezTo>
                  <a:cubicBezTo>
                    <a:pt x="23473" y="8833"/>
                    <a:pt x="23551" y="8579"/>
                    <a:pt x="23551" y="6960"/>
                  </a:cubicBezTo>
                  <a:cubicBezTo>
                    <a:pt x="23551" y="5321"/>
                    <a:pt x="23473" y="5048"/>
                    <a:pt x="22693" y="4092"/>
                  </a:cubicBezTo>
                  <a:cubicBezTo>
                    <a:pt x="21151" y="2160"/>
                    <a:pt x="17288" y="502"/>
                    <a:pt x="13424" y="92"/>
                  </a:cubicBezTo>
                  <a:cubicBezTo>
                    <a:pt x="12854" y="31"/>
                    <a:pt x="12272" y="1"/>
                    <a:pt x="1168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5"/>
            <p:cNvSpPr/>
            <p:nvPr/>
          </p:nvSpPr>
          <p:spPr>
            <a:xfrm>
              <a:off x="6654075" y="3183400"/>
              <a:ext cx="688800" cy="377550"/>
            </a:xfrm>
            <a:custGeom>
              <a:rect b="b" l="l" r="r" t="t"/>
              <a:pathLst>
                <a:path extrusionOk="0" h="15102" w="27552">
                  <a:moveTo>
                    <a:pt x="13725" y="1"/>
                  </a:moveTo>
                  <a:cubicBezTo>
                    <a:pt x="9046" y="1"/>
                    <a:pt x="4460" y="1509"/>
                    <a:pt x="2147" y="4300"/>
                  </a:cubicBezTo>
                  <a:cubicBezTo>
                    <a:pt x="1503" y="5022"/>
                    <a:pt x="1054" y="5880"/>
                    <a:pt x="800" y="6817"/>
                  </a:cubicBezTo>
                  <a:cubicBezTo>
                    <a:pt x="664" y="7499"/>
                    <a:pt x="469" y="8163"/>
                    <a:pt x="254" y="8826"/>
                  </a:cubicBezTo>
                  <a:cubicBezTo>
                    <a:pt x="137" y="9099"/>
                    <a:pt x="59" y="9392"/>
                    <a:pt x="0" y="9685"/>
                  </a:cubicBezTo>
                  <a:cubicBezTo>
                    <a:pt x="20" y="9724"/>
                    <a:pt x="137" y="10114"/>
                    <a:pt x="254" y="10543"/>
                  </a:cubicBezTo>
                  <a:cubicBezTo>
                    <a:pt x="547" y="11538"/>
                    <a:pt x="1191" y="12260"/>
                    <a:pt x="2576" y="13119"/>
                  </a:cubicBezTo>
                  <a:cubicBezTo>
                    <a:pt x="4137" y="14094"/>
                    <a:pt x="6147" y="14641"/>
                    <a:pt x="9054" y="14816"/>
                  </a:cubicBezTo>
                  <a:cubicBezTo>
                    <a:pt x="10400" y="14894"/>
                    <a:pt x="12098" y="15011"/>
                    <a:pt x="12878" y="15070"/>
                  </a:cubicBezTo>
                  <a:cubicBezTo>
                    <a:pt x="13122" y="15091"/>
                    <a:pt x="13398" y="15101"/>
                    <a:pt x="13697" y="15101"/>
                  </a:cubicBezTo>
                  <a:cubicBezTo>
                    <a:pt x="15598" y="15101"/>
                    <a:pt x="18443" y="14695"/>
                    <a:pt x="20078" y="14172"/>
                  </a:cubicBezTo>
                  <a:cubicBezTo>
                    <a:pt x="24956" y="12573"/>
                    <a:pt x="27551" y="9334"/>
                    <a:pt x="26419" y="6251"/>
                  </a:cubicBezTo>
                  <a:cubicBezTo>
                    <a:pt x="25776" y="4514"/>
                    <a:pt x="24644" y="3265"/>
                    <a:pt x="22693" y="2153"/>
                  </a:cubicBezTo>
                  <a:cubicBezTo>
                    <a:pt x="20114" y="695"/>
                    <a:pt x="16898" y="1"/>
                    <a:pt x="1372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5"/>
            <p:cNvSpPr/>
            <p:nvPr/>
          </p:nvSpPr>
          <p:spPr>
            <a:xfrm>
              <a:off x="6900400" y="2703250"/>
              <a:ext cx="480500" cy="225550"/>
            </a:xfrm>
            <a:custGeom>
              <a:rect b="b" l="l" r="r" t="t"/>
              <a:pathLst>
                <a:path extrusionOk="0" h="9022" w="19220">
                  <a:moveTo>
                    <a:pt x="11413" y="0"/>
                  </a:moveTo>
                  <a:cubicBezTo>
                    <a:pt x="9736" y="0"/>
                    <a:pt x="7829" y="304"/>
                    <a:pt x="5640" y="911"/>
                  </a:cubicBezTo>
                  <a:cubicBezTo>
                    <a:pt x="4098" y="1321"/>
                    <a:pt x="2518" y="1848"/>
                    <a:pt x="2128" y="2043"/>
                  </a:cubicBezTo>
                  <a:cubicBezTo>
                    <a:pt x="625" y="2882"/>
                    <a:pt x="1" y="4287"/>
                    <a:pt x="664" y="5301"/>
                  </a:cubicBezTo>
                  <a:cubicBezTo>
                    <a:pt x="1191" y="6101"/>
                    <a:pt x="3669" y="7838"/>
                    <a:pt x="5132" y="8404"/>
                  </a:cubicBezTo>
                  <a:cubicBezTo>
                    <a:pt x="6174" y="8817"/>
                    <a:pt x="7388" y="9021"/>
                    <a:pt x="8845" y="9021"/>
                  </a:cubicBezTo>
                  <a:cubicBezTo>
                    <a:pt x="9518" y="9021"/>
                    <a:pt x="10242" y="8978"/>
                    <a:pt x="11025" y="8891"/>
                  </a:cubicBezTo>
                  <a:cubicBezTo>
                    <a:pt x="14498" y="8501"/>
                    <a:pt x="16254" y="7818"/>
                    <a:pt x="17561" y="6316"/>
                  </a:cubicBezTo>
                  <a:cubicBezTo>
                    <a:pt x="19220" y="4443"/>
                    <a:pt x="18732" y="2511"/>
                    <a:pt x="16254" y="1145"/>
                  </a:cubicBezTo>
                  <a:cubicBezTo>
                    <a:pt x="14883" y="382"/>
                    <a:pt x="13293" y="0"/>
                    <a:pt x="1141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4206" name="Shape 4206"/>
        <p:cNvGrpSpPr/>
        <p:nvPr/>
      </p:nvGrpSpPr>
      <p:grpSpPr>
        <a:xfrm>
          <a:off x="0" y="0"/>
          <a:ext cx="0" cy="0"/>
          <a:chOff x="0" y="0"/>
          <a:chExt cx="0" cy="0"/>
        </a:xfrm>
      </p:grpSpPr>
      <p:grpSp>
        <p:nvGrpSpPr>
          <p:cNvPr id="4207" name="Google Shape;4207;p56"/>
          <p:cNvGrpSpPr/>
          <p:nvPr/>
        </p:nvGrpSpPr>
        <p:grpSpPr>
          <a:xfrm>
            <a:off x="892927" y="-257841"/>
            <a:ext cx="5148301" cy="2923282"/>
            <a:chOff x="236225" y="821275"/>
            <a:chExt cx="7149425" cy="4059550"/>
          </a:xfrm>
        </p:grpSpPr>
        <p:sp>
          <p:nvSpPr>
            <p:cNvPr id="4208" name="Google Shape;4208;p56"/>
            <p:cNvSpPr/>
            <p:nvPr/>
          </p:nvSpPr>
          <p:spPr>
            <a:xfrm>
              <a:off x="280050" y="944225"/>
              <a:ext cx="7020350" cy="3821725"/>
            </a:xfrm>
            <a:custGeom>
              <a:rect b="b" l="l" r="r" t="t"/>
              <a:pathLst>
                <a:path extrusionOk="0" h="152869" w="280814">
                  <a:moveTo>
                    <a:pt x="129208" y="1"/>
                  </a:moveTo>
                  <a:cubicBezTo>
                    <a:pt x="96901" y="1"/>
                    <a:pt x="66152" y="4569"/>
                    <a:pt x="32805" y="11476"/>
                  </a:cubicBezTo>
                  <a:cubicBezTo>
                    <a:pt x="7839" y="16658"/>
                    <a:pt x="6821" y="45129"/>
                    <a:pt x="3448" y="63859"/>
                  </a:cubicBezTo>
                  <a:cubicBezTo>
                    <a:pt x="0" y="82928"/>
                    <a:pt x="2770" y="103183"/>
                    <a:pt x="13435" y="119369"/>
                  </a:cubicBezTo>
                  <a:cubicBezTo>
                    <a:pt x="19144" y="128056"/>
                    <a:pt x="26700" y="135649"/>
                    <a:pt x="35933" y="140435"/>
                  </a:cubicBezTo>
                  <a:cubicBezTo>
                    <a:pt x="46673" y="145994"/>
                    <a:pt x="58997" y="147464"/>
                    <a:pt x="71056" y="148632"/>
                  </a:cubicBezTo>
                  <a:cubicBezTo>
                    <a:pt x="99074" y="151344"/>
                    <a:pt x="127239" y="152869"/>
                    <a:pt x="155390" y="152869"/>
                  </a:cubicBezTo>
                  <a:cubicBezTo>
                    <a:pt x="180440" y="152869"/>
                    <a:pt x="205477" y="151662"/>
                    <a:pt x="230390" y="149009"/>
                  </a:cubicBezTo>
                  <a:cubicBezTo>
                    <a:pt x="240301" y="147954"/>
                    <a:pt x="250401" y="146616"/>
                    <a:pt x="259408" y="142320"/>
                  </a:cubicBezTo>
                  <a:cubicBezTo>
                    <a:pt x="268415" y="138042"/>
                    <a:pt x="276291" y="130298"/>
                    <a:pt x="278326" y="120538"/>
                  </a:cubicBezTo>
                  <a:cubicBezTo>
                    <a:pt x="280813" y="108497"/>
                    <a:pt x="273898" y="96174"/>
                    <a:pt x="264439" y="88335"/>
                  </a:cubicBezTo>
                  <a:cubicBezTo>
                    <a:pt x="254980" y="80497"/>
                    <a:pt x="243260" y="76069"/>
                    <a:pt x="232124" y="70868"/>
                  </a:cubicBezTo>
                  <a:cubicBezTo>
                    <a:pt x="220988" y="65687"/>
                    <a:pt x="209814" y="59205"/>
                    <a:pt x="203238" y="48841"/>
                  </a:cubicBezTo>
                  <a:cubicBezTo>
                    <a:pt x="197170" y="39269"/>
                    <a:pt x="195606" y="27266"/>
                    <a:pt x="188880" y="18184"/>
                  </a:cubicBezTo>
                  <a:cubicBezTo>
                    <a:pt x="178158" y="3713"/>
                    <a:pt x="157959" y="755"/>
                    <a:pt x="139964" y="171"/>
                  </a:cubicBezTo>
                  <a:cubicBezTo>
                    <a:pt x="136356" y="56"/>
                    <a:pt x="132773" y="1"/>
                    <a:pt x="129208" y="1"/>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6"/>
            <p:cNvSpPr/>
            <p:nvPr/>
          </p:nvSpPr>
          <p:spPr>
            <a:xfrm>
              <a:off x="236225" y="821275"/>
              <a:ext cx="7149425" cy="4059550"/>
            </a:xfrm>
            <a:custGeom>
              <a:rect b="b" l="l" r="r" t="t"/>
              <a:pathLst>
                <a:path extrusionOk="0" h="162382" w="285977">
                  <a:moveTo>
                    <a:pt x="267022" y="100245"/>
                  </a:moveTo>
                  <a:lnTo>
                    <a:pt x="267022" y="100245"/>
                  </a:lnTo>
                  <a:cubicBezTo>
                    <a:pt x="267531" y="100829"/>
                    <a:pt x="268209" y="101564"/>
                    <a:pt x="269018" y="102581"/>
                  </a:cubicBezTo>
                  <a:cubicBezTo>
                    <a:pt x="268190" y="101564"/>
                    <a:pt x="267531" y="100829"/>
                    <a:pt x="267022" y="100245"/>
                  </a:cubicBezTo>
                  <a:close/>
                  <a:moveTo>
                    <a:pt x="40004" y="149065"/>
                  </a:moveTo>
                  <a:lnTo>
                    <a:pt x="40004" y="149065"/>
                  </a:lnTo>
                  <a:cubicBezTo>
                    <a:pt x="46071" y="151722"/>
                    <a:pt x="52478" y="153267"/>
                    <a:pt x="58828" y="154304"/>
                  </a:cubicBezTo>
                  <a:cubicBezTo>
                    <a:pt x="61993" y="154831"/>
                    <a:pt x="65178" y="155227"/>
                    <a:pt x="68343" y="155566"/>
                  </a:cubicBezTo>
                  <a:cubicBezTo>
                    <a:pt x="71490" y="155924"/>
                    <a:pt x="74637" y="156226"/>
                    <a:pt x="77765" y="156508"/>
                  </a:cubicBezTo>
                  <a:cubicBezTo>
                    <a:pt x="90333" y="157714"/>
                    <a:pt x="102844" y="158675"/>
                    <a:pt x="115318" y="159372"/>
                  </a:cubicBezTo>
                  <a:cubicBezTo>
                    <a:pt x="127811" y="160088"/>
                    <a:pt x="140228" y="160541"/>
                    <a:pt x="152608" y="160710"/>
                  </a:cubicBezTo>
                  <a:cubicBezTo>
                    <a:pt x="156500" y="160764"/>
                    <a:pt x="160384" y="160791"/>
                    <a:pt x="164260" y="160791"/>
                  </a:cubicBezTo>
                  <a:cubicBezTo>
                    <a:pt x="172714" y="160791"/>
                    <a:pt x="181130" y="160661"/>
                    <a:pt x="189502" y="160390"/>
                  </a:cubicBezTo>
                  <a:lnTo>
                    <a:pt x="189502" y="160390"/>
                  </a:lnTo>
                  <a:cubicBezTo>
                    <a:pt x="180523" y="160701"/>
                    <a:pt x="171544" y="160857"/>
                    <a:pt x="162565" y="160857"/>
                  </a:cubicBezTo>
                  <a:cubicBezTo>
                    <a:pt x="159051" y="160857"/>
                    <a:pt x="155537" y="160833"/>
                    <a:pt x="152024" y="160786"/>
                  </a:cubicBezTo>
                  <a:cubicBezTo>
                    <a:pt x="139512" y="160616"/>
                    <a:pt x="127038" y="160164"/>
                    <a:pt x="114564" y="159448"/>
                  </a:cubicBezTo>
                  <a:cubicBezTo>
                    <a:pt x="102091" y="158713"/>
                    <a:pt x="89654" y="157752"/>
                    <a:pt x="77218" y="156546"/>
                  </a:cubicBezTo>
                  <a:lnTo>
                    <a:pt x="72564" y="156094"/>
                  </a:lnTo>
                  <a:cubicBezTo>
                    <a:pt x="71019" y="155924"/>
                    <a:pt x="69455" y="155773"/>
                    <a:pt x="67891" y="155585"/>
                  </a:cubicBezTo>
                  <a:cubicBezTo>
                    <a:pt x="64782" y="155246"/>
                    <a:pt x="61635" y="154831"/>
                    <a:pt x="58507" y="154304"/>
                  </a:cubicBezTo>
                  <a:cubicBezTo>
                    <a:pt x="52252" y="153249"/>
                    <a:pt x="45958" y="151703"/>
                    <a:pt x="40004" y="149065"/>
                  </a:cubicBezTo>
                  <a:close/>
                  <a:moveTo>
                    <a:pt x="131168" y="0"/>
                  </a:moveTo>
                  <a:cubicBezTo>
                    <a:pt x="122947" y="0"/>
                    <a:pt x="114853" y="300"/>
                    <a:pt x="106990" y="830"/>
                  </a:cubicBezTo>
                  <a:cubicBezTo>
                    <a:pt x="98887" y="1377"/>
                    <a:pt x="91030" y="2206"/>
                    <a:pt x="83417" y="3204"/>
                  </a:cubicBezTo>
                  <a:cubicBezTo>
                    <a:pt x="75805" y="4222"/>
                    <a:pt x="68494" y="5390"/>
                    <a:pt x="61522" y="6671"/>
                  </a:cubicBezTo>
                  <a:cubicBezTo>
                    <a:pt x="59958" y="6954"/>
                    <a:pt x="58488" y="7255"/>
                    <a:pt x="57056" y="7538"/>
                  </a:cubicBezTo>
                  <a:cubicBezTo>
                    <a:pt x="55643" y="7802"/>
                    <a:pt x="54305" y="8066"/>
                    <a:pt x="53024" y="8348"/>
                  </a:cubicBezTo>
                  <a:cubicBezTo>
                    <a:pt x="50461" y="8895"/>
                    <a:pt x="48163" y="9385"/>
                    <a:pt x="46109" y="9875"/>
                  </a:cubicBezTo>
                  <a:cubicBezTo>
                    <a:pt x="44036" y="10364"/>
                    <a:pt x="42246" y="10798"/>
                    <a:pt x="40682" y="11194"/>
                  </a:cubicBezTo>
                  <a:cubicBezTo>
                    <a:pt x="39118" y="11608"/>
                    <a:pt x="37818" y="11985"/>
                    <a:pt x="36725" y="12305"/>
                  </a:cubicBezTo>
                  <a:cubicBezTo>
                    <a:pt x="32372" y="13605"/>
                    <a:pt x="31713" y="14265"/>
                    <a:pt x="34125" y="14265"/>
                  </a:cubicBezTo>
                  <a:cubicBezTo>
                    <a:pt x="36066" y="14208"/>
                    <a:pt x="38025" y="14058"/>
                    <a:pt x="39966" y="13813"/>
                  </a:cubicBezTo>
                  <a:cubicBezTo>
                    <a:pt x="41285" y="13662"/>
                    <a:pt x="42792" y="13492"/>
                    <a:pt x="44469" y="13285"/>
                  </a:cubicBezTo>
                  <a:lnTo>
                    <a:pt x="49972" y="12569"/>
                  </a:lnTo>
                  <a:cubicBezTo>
                    <a:pt x="57961" y="11514"/>
                    <a:pt x="68437" y="10082"/>
                    <a:pt x="80892" y="8687"/>
                  </a:cubicBezTo>
                  <a:lnTo>
                    <a:pt x="80987" y="9535"/>
                  </a:lnTo>
                  <a:cubicBezTo>
                    <a:pt x="77896" y="9931"/>
                    <a:pt x="75089" y="10289"/>
                    <a:pt x="72545" y="10666"/>
                  </a:cubicBezTo>
                  <a:lnTo>
                    <a:pt x="68946" y="11212"/>
                  </a:lnTo>
                  <a:lnTo>
                    <a:pt x="65705" y="11740"/>
                  </a:lnTo>
                  <a:cubicBezTo>
                    <a:pt x="61654" y="12399"/>
                    <a:pt x="58564" y="13040"/>
                    <a:pt x="56208" y="13511"/>
                  </a:cubicBezTo>
                  <a:cubicBezTo>
                    <a:pt x="51535" y="14510"/>
                    <a:pt x="49858" y="15094"/>
                    <a:pt x="49519" y="15471"/>
                  </a:cubicBezTo>
                  <a:cubicBezTo>
                    <a:pt x="48879" y="16206"/>
                    <a:pt x="53627" y="16130"/>
                    <a:pt x="50669" y="17223"/>
                  </a:cubicBezTo>
                  <a:lnTo>
                    <a:pt x="55248" y="16375"/>
                  </a:lnTo>
                  <a:cubicBezTo>
                    <a:pt x="56793" y="16093"/>
                    <a:pt x="58319" y="15848"/>
                    <a:pt x="59845" y="15584"/>
                  </a:cubicBezTo>
                  <a:lnTo>
                    <a:pt x="62144" y="15169"/>
                  </a:lnTo>
                  <a:lnTo>
                    <a:pt x="64443" y="14793"/>
                  </a:lnTo>
                  <a:lnTo>
                    <a:pt x="69059" y="14076"/>
                  </a:lnTo>
                  <a:lnTo>
                    <a:pt x="73676" y="13398"/>
                  </a:lnTo>
                  <a:lnTo>
                    <a:pt x="75975" y="13078"/>
                  </a:lnTo>
                  <a:lnTo>
                    <a:pt x="78292" y="12776"/>
                  </a:lnTo>
                  <a:cubicBezTo>
                    <a:pt x="79818" y="12588"/>
                    <a:pt x="81364" y="12381"/>
                    <a:pt x="82909" y="12192"/>
                  </a:cubicBezTo>
                  <a:lnTo>
                    <a:pt x="87525" y="11683"/>
                  </a:lnTo>
                  <a:cubicBezTo>
                    <a:pt x="93706" y="11043"/>
                    <a:pt x="99886" y="10496"/>
                    <a:pt x="106066" y="10195"/>
                  </a:cubicBezTo>
                  <a:lnTo>
                    <a:pt x="108384" y="10082"/>
                  </a:lnTo>
                  <a:lnTo>
                    <a:pt x="110702" y="9988"/>
                  </a:lnTo>
                  <a:cubicBezTo>
                    <a:pt x="112247" y="9931"/>
                    <a:pt x="113792" y="9875"/>
                    <a:pt x="115337" y="9837"/>
                  </a:cubicBezTo>
                  <a:cubicBezTo>
                    <a:pt x="117634" y="9809"/>
                    <a:pt x="119931" y="9760"/>
                    <a:pt x="122229" y="9760"/>
                  </a:cubicBezTo>
                  <a:cubicBezTo>
                    <a:pt x="123022" y="9760"/>
                    <a:pt x="123815" y="9766"/>
                    <a:pt x="124608" y="9780"/>
                  </a:cubicBezTo>
                  <a:cubicBezTo>
                    <a:pt x="125937" y="9764"/>
                    <a:pt x="127559" y="9720"/>
                    <a:pt x="129330" y="9720"/>
                  </a:cubicBezTo>
                  <a:cubicBezTo>
                    <a:pt x="129618" y="9720"/>
                    <a:pt x="129909" y="9721"/>
                    <a:pt x="130204" y="9724"/>
                  </a:cubicBezTo>
                  <a:cubicBezTo>
                    <a:pt x="132333" y="9724"/>
                    <a:pt x="134651" y="9724"/>
                    <a:pt x="136968" y="9780"/>
                  </a:cubicBezTo>
                  <a:cubicBezTo>
                    <a:pt x="139267" y="9837"/>
                    <a:pt x="141604" y="9856"/>
                    <a:pt x="143695" y="9950"/>
                  </a:cubicBezTo>
                  <a:cubicBezTo>
                    <a:pt x="145787" y="10044"/>
                    <a:pt x="147671" y="10157"/>
                    <a:pt x="149179" y="10289"/>
                  </a:cubicBezTo>
                  <a:cubicBezTo>
                    <a:pt x="153531" y="10609"/>
                    <a:pt x="157884" y="11212"/>
                    <a:pt x="162161" y="12098"/>
                  </a:cubicBezTo>
                  <a:cubicBezTo>
                    <a:pt x="166363" y="12984"/>
                    <a:pt x="170414" y="14246"/>
                    <a:pt x="174145" y="15961"/>
                  </a:cubicBezTo>
                  <a:cubicBezTo>
                    <a:pt x="177876" y="17694"/>
                    <a:pt x="181230" y="19918"/>
                    <a:pt x="184000" y="22688"/>
                  </a:cubicBezTo>
                  <a:cubicBezTo>
                    <a:pt x="185375" y="24063"/>
                    <a:pt x="186600" y="25589"/>
                    <a:pt x="187674" y="27210"/>
                  </a:cubicBezTo>
                  <a:cubicBezTo>
                    <a:pt x="188786" y="28925"/>
                    <a:pt x="189747" y="30696"/>
                    <a:pt x="190595" y="32542"/>
                  </a:cubicBezTo>
                  <a:cubicBezTo>
                    <a:pt x="191480" y="34445"/>
                    <a:pt x="192310" y="36462"/>
                    <a:pt x="193101" y="38515"/>
                  </a:cubicBezTo>
                  <a:cubicBezTo>
                    <a:pt x="193873" y="40569"/>
                    <a:pt x="194646" y="42717"/>
                    <a:pt x="195494" y="44884"/>
                  </a:cubicBezTo>
                  <a:cubicBezTo>
                    <a:pt x="195909" y="45977"/>
                    <a:pt x="196361" y="47070"/>
                    <a:pt x="196832" y="48163"/>
                  </a:cubicBezTo>
                  <a:lnTo>
                    <a:pt x="197548" y="49821"/>
                  </a:lnTo>
                  <a:cubicBezTo>
                    <a:pt x="197793" y="50367"/>
                    <a:pt x="198075" y="50914"/>
                    <a:pt x="198339" y="51460"/>
                  </a:cubicBezTo>
                  <a:cubicBezTo>
                    <a:pt x="198471" y="51743"/>
                    <a:pt x="198603" y="52007"/>
                    <a:pt x="198735" y="52289"/>
                  </a:cubicBezTo>
                  <a:lnTo>
                    <a:pt x="199168" y="53100"/>
                  </a:lnTo>
                  <a:cubicBezTo>
                    <a:pt x="199470" y="53646"/>
                    <a:pt x="199752" y="54211"/>
                    <a:pt x="200073" y="54739"/>
                  </a:cubicBezTo>
                  <a:cubicBezTo>
                    <a:pt x="200412" y="55285"/>
                    <a:pt x="200713" y="55832"/>
                    <a:pt x="201053" y="56359"/>
                  </a:cubicBezTo>
                  <a:lnTo>
                    <a:pt x="202108" y="57942"/>
                  </a:lnTo>
                  <a:cubicBezTo>
                    <a:pt x="205010" y="62069"/>
                    <a:pt x="208590" y="65611"/>
                    <a:pt x="212396" y="68607"/>
                  </a:cubicBezTo>
                  <a:cubicBezTo>
                    <a:pt x="214280" y="70096"/>
                    <a:pt x="216259" y="71490"/>
                    <a:pt x="218294" y="72771"/>
                  </a:cubicBezTo>
                  <a:lnTo>
                    <a:pt x="219029" y="73243"/>
                  </a:lnTo>
                  <a:lnTo>
                    <a:pt x="219801" y="73714"/>
                  </a:lnTo>
                  <a:lnTo>
                    <a:pt x="221327" y="74618"/>
                  </a:lnTo>
                  <a:cubicBezTo>
                    <a:pt x="222345" y="75202"/>
                    <a:pt x="223362" y="75786"/>
                    <a:pt x="224399" y="76333"/>
                  </a:cubicBezTo>
                  <a:cubicBezTo>
                    <a:pt x="228506" y="78556"/>
                    <a:pt x="232690" y="80459"/>
                    <a:pt x="236797" y="82287"/>
                  </a:cubicBezTo>
                  <a:cubicBezTo>
                    <a:pt x="240886" y="84134"/>
                    <a:pt x="244918" y="85905"/>
                    <a:pt x="248781" y="87827"/>
                  </a:cubicBezTo>
                  <a:cubicBezTo>
                    <a:pt x="250722" y="88788"/>
                    <a:pt x="252625" y="89786"/>
                    <a:pt x="254434" y="90842"/>
                  </a:cubicBezTo>
                  <a:cubicBezTo>
                    <a:pt x="256262" y="91916"/>
                    <a:pt x="258033" y="93027"/>
                    <a:pt x="259729" y="94196"/>
                  </a:cubicBezTo>
                  <a:cubicBezTo>
                    <a:pt x="260162" y="94497"/>
                    <a:pt x="260558" y="94817"/>
                    <a:pt x="260972" y="95119"/>
                  </a:cubicBezTo>
                  <a:lnTo>
                    <a:pt x="261594" y="95571"/>
                  </a:lnTo>
                  <a:lnTo>
                    <a:pt x="262197" y="96042"/>
                  </a:lnTo>
                  <a:cubicBezTo>
                    <a:pt x="262593" y="96362"/>
                    <a:pt x="263007" y="96683"/>
                    <a:pt x="263384" y="97003"/>
                  </a:cubicBezTo>
                  <a:lnTo>
                    <a:pt x="263968" y="97474"/>
                  </a:lnTo>
                  <a:lnTo>
                    <a:pt x="264515" y="97983"/>
                  </a:lnTo>
                  <a:cubicBezTo>
                    <a:pt x="265250" y="98642"/>
                    <a:pt x="265966" y="99340"/>
                    <a:pt x="266663" y="100056"/>
                  </a:cubicBezTo>
                  <a:cubicBezTo>
                    <a:pt x="267360" y="100772"/>
                    <a:pt x="268020" y="101525"/>
                    <a:pt x="268641" y="102298"/>
                  </a:cubicBezTo>
                  <a:cubicBezTo>
                    <a:pt x="271166" y="105369"/>
                    <a:pt x="273201" y="108799"/>
                    <a:pt x="274502" y="112379"/>
                  </a:cubicBezTo>
                  <a:cubicBezTo>
                    <a:pt x="275783" y="115959"/>
                    <a:pt x="276235" y="119709"/>
                    <a:pt x="275745" y="123270"/>
                  </a:cubicBezTo>
                  <a:cubicBezTo>
                    <a:pt x="275274" y="126831"/>
                    <a:pt x="273729" y="130223"/>
                    <a:pt x="271487" y="133256"/>
                  </a:cubicBezTo>
                  <a:cubicBezTo>
                    <a:pt x="270337" y="134783"/>
                    <a:pt x="269037" y="136196"/>
                    <a:pt x="267605" y="137477"/>
                  </a:cubicBezTo>
                  <a:cubicBezTo>
                    <a:pt x="266154" y="138777"/>
                    <a:pt x="264590" y="139946"/>
                    <a:pt x="262951" y="140982"/>
                  </a:cubicBezTo>
                  <a:cubicBezTo>
                    <a:pt x="262518" y="141246"/>
                    <a:pt x="262122" y="141510"/>
                    <a:pt x="261688" y="141736"/>
                  </a:cubicBezTo>
                  <a:lnTo>
                    <a:pt x="261048" y="142113"/>
                  </a:lnTo>
                  <a:cubicBezTo>
                    <a:pt x="260822" y="142226"/>
                    <a:pt x="260614" y="142339"/>
                    <a:pt x="260388" y="142452"/>
                  </a:cubicBezTo>
                  <a:cubicBezTo>
                    <a:pt x="259955" y="142678"/>
                    <a:pt x="259522" y="142904"/>
                    <a:pt x="259069" y="143111"/>
                  </a:cubicBezTo>
                  <a:lnTo>
                    <a:pt x="257713" y="143733"/>
                  </a:lnTo>
                  <a:cubicBezTo>
                    <a:pt x="255828" y="144543"/>
                    <a:pt x="253925" y="145222"/>
                    <a:pt x="251984" y="145806"/>
                  </a:cubicBezTo>
                  <a:cubicBezTo>
                    <a:pt x="248046" y="146974"/>
                    <a:pt x="243901" y="147765"/>
                    <a:pt x="239661" y="148368"/>
                  </a:cubicBezTo>
                  <a:cubicBezTo>
                    <a:pt x="237551" y="148670"/>
                    <a:pt x="235403" y="148934"/>
                    <a:pt x="233236" y="149179"/>
                  </a:cubicBezTo>
                  <a:lnTo>
                    <a:pt x="231597" y="149348"/>
                  </a:lnTo>
                  <a:lnTo>
                    <a:pt x="229957" y="149518"/>
                  </a:lnTo>
                  <a:lnTo>
                    <a:pt x="226679" y="149838"/>
                  </a:lnTo>
                  <a:lnTo>
                    <a:pt x="223400" y="150158"/>
                  </a:lnTo>
                  <a:lnTo>
                    <a:pt x="221761" y="150328"/>
                  </a:lnTo>
                  <a:lnTo>
                    <a:pt x="220103" y="150460"/>
                  </a:lnTo>
                  <a:lnTo>
                    <a:pt x="213545" y="151006"/>
                  </a:lnTo>
                  <a:lnTo>
                    <a:pt x="211906" y="151138"/>
                  </a:lnTo>
                  <a:lnTo>
                    <a:pt x="210248" y="151251"/>
                  </a:lnTo>
                  <a:lnTo>
                    <a:pt x="206969" y="151496"/>
                  </a:lnTo>
                  <a:lnTo>
                    <a:pt x="203672" y="151722"/>
                  </a:lnTo>
                  <a:lnTo>
                    <a:pt x="202032" y="151835"/>
                  </a:lnTo>
                  <a:lnTo>
                    <a:pt x="200374" y="151930"/>
                  </a:lnTo>
                  <a:lnTo>
                    <a:pt x="193798" y="152288"/>
                  </a:lnTo>
                  <a:lnTo>
                    <a:pt x="192159" y="152382"/>
                  </a:lnTo>
                  <a:lnTo>
                    <a:pt x="190501" y="152438"/>
                  </a:lnTo>
                  <a:lnTo>
                    <a:pt x="187203" y="152570"/>
                  </a:lnTo>
                  <a:lnTo>
                    <a:pt x="183906" y="152702"/>
                  </a:lnTo>
                  <a:lnTo>
                    <a:pt x="182266" y="152777"/>
                  </a:lnTo>
                  <a:lnTo>
                    <a:pt x="180608" y="152815"/>
                  </a:lnTo>
                  <a:lnTo>
                    <a:pt x="174013" y="153004"/>
                  </a:lnTo>
                  <a:lnTo>
                    <a:pt x="172374" y="153041"/>
                  </a:lnTo>
                  <a:lnTo>
                    <a:pt x="170716" y="153060"/>
                  </a:lnTo>
                  <a:lnTo>
                    <a:pt x="167418" y="153098"/>
                  </a:lnTo>
                  <a:lnTo>
                    <a:pt x="164121" y="153154"/>
                  </a:lnTo>
                  <a:lnTo>
                    <a:pt x="162481" y="153173"/>
                  </a:lnTo>
                  <a:lnTo>
                    <a:pt x="152589" y="153173"/>
                  </a:lnTo>
                  <a:lnTo>
                    <a:pt x="150931" y="153154"/>
                  </a:lnTo>
                  <a:lnTo>
                    <a:pt x="147633" y="153117"/>
                  </a:lnTo>
                  <a:lnTo>
                    <a:pt x="144336" y="153060"/>
                  </a:lnTo>
                  <a:lnTo>
                    <a:pt x="142697" y="153041"/>
                  </a:lnTo>
                  <a:lnTo>
                    <a:pt x="141038" y="153004"/>
                  </a:lnTo>
                  <a:lnTo>
                    <a:pt x="134444" y="152834"/>
                  </a:lnTo>
                  <a:lnTo>
                    <a:pt x="132785" y="152796"/>
                  </a:lnTo>
                  <a:lnTo>
                    <a:pt x="131146" y="152740"/>
                  </a:lnTo>
                  <a:lnTo>
                    <a:pt x="127849" y="152608"/>
                  </a:lnTo>
                  <a:lnTo>
                    <a:pt x="124551" y="152495"/>
                  </a:lnTo>
                  <a:cubicBezTo>
                    <a:pt x="123458" y="152457"/>
                    <a:pt x="122346" y="152401"/>
                    <a:pt x="121254" y="152344"/>
                  </a:cubicBezTo>
                  <a:cubicBezTo>
                    <a:pt x="116844" y="152137"/>
                    <a:pt x="112416" y="151930"/>
                    <a:pt x="108007" y="151628"/>
                  </a:cubicBezTo>
                  <a:cubicBezTo>
                    <a:pt x="99170" y="151119"/>
                    <a:pt x="90352" y="150422"/>
                    <a:pt x="81514" y="149631"/>
                  </a:cubicBezTo>
                  <a:cubicBezTo>
                    <a:pt x="77105" y="149216"/>
                    <a:pt x="72639" y="148839"/>
                    <a:pt x="68287" y="148349"/>
                  </a:cubicBezTo>
                  <a:cubicBezTo>
                    <a:pt x="63915" y="147860"/>
                    <a:pt x="59638" y="147257"/>
                    <a:pt x="55455" y="146390"/>
                  </a:cubicBezTo>
                  <a:lnTo>
                    <a:pt x="55455" y="146390"/>
                  </a:lnTo>
                  <a:cubicBezTo>
                    <a:pt x="60825" y="147520"/>
                    <a:pt x="66365" y="148218"/>
                    <a:pt x="72018" y="148764"/>
                  </a:cubicBezTo>
                  <a:cubicBezTo>
                    <a:pt x="77670" y="149329"/>
                    <a:pt x="83342" y="149876"/>
                    <a:pt x="88976" y="150347"/>
                  </a:cubicBezTo>
                  <a:cubicBezTo>
                    <a:pt x="100263" y="151308"/>
                    <a:pt x="111493" y="152043"/>
                    <a:pt x="122686" y="152551"/>
                  </a:cubicBezTo>
                  <a:cubicBezTo>
                    <a:pt x="133878" y="153060"/>
                    <a:pt x="145033" y="153324"/>
                    <a:pt x="156169" y="153380"/>
                  </a:cubicBezTo>
                  <a:lnTo>
                    <a:pt x="162425" y="153380"/>
                  </a:lnTo>
                  <a:lnTo>
                    <a:pt x="164517" y="153343"/>
                  </a:lnTo>
                  <a:lnTo>
                    <a:pt x="172845" y="153249"/>
                  </a:lnTo>
                  <a:lnTo>
                    <a:pt x="181173" y="153041"/>
                  </a:lnTo>
                  <a:cubicBezTo>
                    <a:pt x="182568" y="153022"/>
                    <a:pt x="183962" y="152947"/>
                    <a:pt x="185338" y="152909"/>
                  </a:cubicBezTo>
                  <a:lnTo>
                    <a:pt x="189502" y="152740"/>
                  </a:lnTo>
                  <a:cubicBezTo>
                    <a:pt x="200600" y="152269"/>
                    <a:pt x="211680" y="151534"/>
                    <a:pt x="222759" y="150535"/>
                  </a:cubicBezTo>
                  <a:lnTo>
                    <a:pt x="231088" y="149687"/>
                  </a:lnTo>
                  <a:cubicBezTo>
                    <a:pt x="233858" y="149405"/>
                    <a:pt x="236609" y="149103"/>
                    <a:pt x="239303" y="148726"/>
                  </a:cubicBezTo>
                  <a:cubicBezTo>
                    <a:pt x="244692" y="147973"/>
                    <a:pt x="249968" y="146936"/>
                    <a:pt x="254867" y="145184"/>
                  </a:cubicBezTo>
                  <a:cubicBezTo>
                    <a:pt x="255489" y="144958"/>
                    <a:pt x="256111" y="144751"/>
                    <a:pt x="256695" y="144487"/>
                  </a:cubicBezTo>
                  <a:lnTo>
                    <a:pt x="257600" y="144129"/>
                  </a:lnTo>
                  <a:cubicBezTo>
                    <a:pt x="257901" y="143997"/>
                    <a:pt x="258184" y="143865"/>
                    <a:pt x="258485" y="143733"/>
                  </a:cubicBezTo>
                  <a:lnTo>
                    <a:pt x="259352" y="143337"/>
                  </a:lnTo>
                  <a:lnTo>
                    <a:pt x="260200" y="142904"/>
                  </a:lnTo>
                  <a:cubicBezTo>
                    <a:pt x="260765" y="142640"/>
                    <a:pt x="261330" y="142301"/>
                    <a:pt x="261877" y="141999"/>
                  </a:cubicBezTo>
                  <a:cubicBezTo>
                    <a:pt x="264063" y="140756"/>
                    <a:pt x="266117" y="139267"/>
                    <a:pt x="267982" y="137571"/>
                  </a:cubicBezTo>
                  <a:cubicBezTo>
                    <a:pt x="269810" y="135913"/>
                    <a:pt x="271411" y="134029"/>
                    <a:pt x="272768" y="131975"/>
                  </a:cubicBezTo>
                  <a:cubicBezTo>
                    <a:pt x="274068" y="129978"/>
                    <a:pt x="275048" y="127773"/>
                    <a:pt x="275632" y="125456"/>
                  </a:cubicBezTo>
                  <a:cubicBezTo>
                    <a:pt x="276838" y="120933"/>
                    <a:pt x="276292" y="115978"/>
                    <a:pt x="274445" y="111324"/>
                  </a:cubicBezTo>
                  <a:cubicBezTo>
                    <a:pt x="272598" y="106669"/>
                    <a:pt x="269527" y="102354"/>
                    <a:pt x="265777" y="98718"/>
                  </a:cubicBezTo>
                  <a:lnTo>
                    <a:pt x="265777" y="98718"/>
                  </a:lnTo>
                  <a:cubicBezTo>
                    <a:pt x="266079" y="98925"/>
                    <a:pt x="266380" y="99132"/>
                    <a:pt x="266701" y="99321"/>
                  </a:cubicBezTo>
                  <a:cubicBezTo>
                    <a:pt x="266713" y="99325"/>
                    <a:pt x="266723" y="99328"/>
                    <a:pt x="266730" y="99328"/>
                  </a:cubicBezTo>
                  <a:cubicBezTo>
                    <a:pt x="266822" y="99328"/>
                    <a:pt x="266616" y="99008"/>
                    <a:pt x="265627" y="98002"/>
                  </a:cubicBezTo>
                  <a:lnTo>
                    <a:pt x="265627" y="98002"/>
                  </a:lnTo>
                  <a:cubicBezTo>
                    <a:pt x="269584" y="101620"/>
                    <a:pt x="272825" y="106029"/>
                    <a:pt x="274841" y="110815"/>
                  </a:cubicBezTo>
                  <a:cubicBezTo>
                    <a:pt x="276838" y="115582"/>
                    <a:pt x="277516" y="120783"/>
                    <a:pt x="276292" y="125550"/>
                  </a:cubicBezTo>
                  <a:cubicBezTo>
                    <a:pt x="275689" y="127981"/>
                    <a:pt x="274690" y="130279"/>
                    <a:pt x="273314" y="132371"/>
                  </a:cubicBezTo>
                  <a:cubicBezTo>
                    <a:pt x="271901" y="134519"/>
                    <a:pt x="270243" y="136479"/>
                    <a:pt x="268321" y="138212"/>
                  </a:cubicBezTo>
                  <a:cubicBezTo>
                    <a:pt x="266380" y="139964"/>
                    <a:pt x="264251" y="141491"/>
                    <a:pt x="261971" y="142772"/>
                  </a:cubicBezTo>
                  <a:cubicBezTo>
                    <a:pt x="259653" y="144072"/>
                    <a:pt x="257223" y="145146"/>
                    <a:pt x="254717" y="146013"/>
                  </a:cubicBezTo>
                  <a:cubicBezTo>
                    <a:pt x="249648" y="147784"/>
                    <a:pt x="244240" y="148802"/>
                    <a:pt x="238700" y="149537"/>
                  </a:cubicBezTo>
                  <a:cubicBezTo>
                    <a:pt x="235949" y="149895"/>
                    <a:pt x="233142" y="150215"/>
                    <a:pt x="230315" y="150479"/>
                  </a:cubicBezTo>
                  <a:lnTo>
                    <a:pt x="221874" y="151289"/>
                  </a:lnTo>
                  <a:cubicBezTo>
                    <a:pt x="210606" y="152250"/>
                    <a:pt x="199319" y="152947"/>
                    <a:pt x="188032" y="153362"/>
                  </a:cubicBezTo>
                  <a:cubicBezTo>
                    <a:pt x="178952" y="153710"/>
                    <a:pt x="169866" y="153873"/>
                    <a:pt x="160766" y="153873"/>
                  </a:cubicBezTo>
                  <a:cubicBezTo>
                    <a:pt x="147244" y="153873"/>
                    <a:pt x="133691" y="153514"/>
                    <a:pt x="120085" y="152872"/>
                  </a:cubicBezTo>
                  <a:lnTo>
                    <a:pt x="115827" y="152664"/>
                  </a:lnTo>
                  <a:cubicBezTo>
                    <a:pt x="114395" y="152570"/>
                    <a:pt x="112963" y="152514"/>
                    <a:pt x="111550" y="152419"/>
                  </a:cubicBezTo>
                  <a:lnTo>
                    <a:pt x="102976" y="151911"/>
                  </a:lnTo>
                  <a:lnTo>
                    <a:pt x="94384" y="151289"/>
                  </a:lnTo>
                  <a:cubicBezTo>
                    <a:pt x="92952" y="151195"/>
                    <a:pt x="91520" y="151063"/>
                    <a:pt x="90088" y="150950"/>
                  </a:cubicBezTo>
                  <a:lnTo>
                    <a:pt x="85792" y="150611"/>
                  </a:lnTo>
                  <a:cubicBezTo>
                    <a:pt x="82909" y="150403"/>
                    <a:pt x="80045" y="150121"/>
                    <a:pt x="77162" y="149876"/>
                  </a:cubicBezTo>
                  <a:lnTo>
                    <a:pt x="72847" y="149480"/>
                  </a:lnTo>
                  <a:cubicBezTo>
                    <a:pt x="71396" y="149348"/>
                    <a:pt x="69964" y="149216"/>
                    <a:pt x="68532" y="149065"/>
                  </a:cubicBezTo>
                  <a:cubicBezTo>
                    <a:pt x="62822" y="148463"/>
                    <a:pt x="57188" y="147709"/>
                    <a:pt x="51780" y="146371"/>
                  </a:cubicBezTo>
                  <a:lnTo>
                    <a:pt x="51988" y="145561"/>
                  </a:lnTo>
                  <a:cubicBezTo>
                    <a:pt x="50103" y="145052"/>
                    <a:pt x="48257" y="144524"/>
                    <a:pt x="46467" y="143884"/>
                  </a:cubicBezTo>
                  <a:cubicBezTo>
                    <a:pt x="45544" y="143582"/>
                    <a:pt x="44677" y="143205"/>
                    <a:pt x="43791" y="142866"/>
                  </a:cubicBezTo>
                  <a:cubicBezTo>
                    <a:pt x="43358" y="142697"/>
                    <a:pt x="42924" y="142489"/>
                    <a:pt x="42491" y="142301"/>
                  </a:cubicBezTo>
                  <a:lnTo>
                    <a:pt x="41850" y="142018"/>
                  </a:lnTo>
                  <a:cubicBezTo>
                    <a:pt x="41624" y="141924"/>
                    <a:pt x="41436" y="141811"/>
                    <a:pt x="41210" y="141717"/>
                  </a:cubicBezTo>
                  <a:lnTo>
                    <a:pt x="39947" y="141076"/>
                  </a:lnTo>
                  <a:lnTo>
                    <a:pt x="38722" y="140417"/>
                  </a:lnTo>
                  <a:cubicBezTo>
                    <a:pt x="38308" y="140191"/>
                    <a:pt x="37912" y="139946"/>
                    <a:pt x="37498" y="139701"/>
                  </a:cubicBezTo>
                  <a:lnTo>
                    <a:pt x="36895" y="139324"/>
                  </a:lnTo>
                  <a:cubicBezTo>
                    <a:pt x="36687" y="139211"/>
                    <a:pt x="36499" y="139079"/>
                    <a:pt x="36292" y="138947"/>
                  </a:cubicBezTo>
                  <a:cubicBezTo>
                    <a:pt x="35915" y="138683"/>
                    <a:pt x="35500" y="138438"/>
                    <a:pt x="35123" y="138174"/>
                  </a:cubicBezTo>
                  <a:lnTo>
                    <a:pt x="33974" y="137345"/>
                  </a:lnTo>
                  <a:cubicBezTo>
                    <a:pt x="33220" y="136780"/>
                    <a:pt x="32448" y="136215"/>
                    <a:pt x="31713" y="135612"/>
                  </a:cubicBezTo>
                  <a:cubicBezTo>
                    <a:pt x="28755" y="133162"/>
                    <a:pt x="26041" y="130430"/>
                    <a:pt x="23611" y="127472"/>
                  </a:cubicBezTo>
                  <a:cubicBezTo>
                    <a:pt x="22405" y="125964"/>
                    <a:pt x="21236" y="124400"/>
                    <a:pt x="20144" y="122799"/>
                  </a:cubicBezTo>
                  <a:lnTo>
                    <a:pt x="19333" y="121593"/>
                  </a:lnTo>
                  <a:lnTo>
                    <a:pt x="18580" y="120349"/>
                  </a:lnTo>
                  <a:cubicBezTo>
                    <a:pt x="18071" y="119539"/>
                    <a:pt x="17543" y="118729"/>
                    <a:pt x="17110" y="117862"/>
                  </a:cubicBezTo>
                  <a:lnTo>
                    <a:pt x="16431" y="116600"/>
                  </a:lnTo>
                  <a:cubicBezTo>
                    <a:pt x="16205" y="116166"/>
                    <a:pt x="15960" y="115752"/>
                    <a:pt x="15753" y="115299"/>
                  </a:cubicBezTo>
                  <a:lnTo>
                    <a:pt x="14528" y="112680"/>
                  </a:lnTo>
                  <a:lnTo>
                    <a:pt x="13435" y="109986"/>
                  </a:lnTo>
                  <a:lnTo>
                    <a:pt x="13304" y="109647"/>
                  </a:lnTo>
                  <a:lnTo>
                    <a:pt x="13191" y="109307"/>
                  </a:lnTo>
                  <a:lnTo>
                    <a:pt x="12946" y="108629"/>
                  </a:lnTo>
                  <a:lnTo>
                    <a:pt x="12475" y="107254"/>
                  </a:lnTo>
                  <a:cubicBezTo>
                    <a:pt x="11269" y="103523"/>
                    <a:pt x="10364" y="99716"/>
                    <a:pt x="9780" y="95854"/>
                  </a:cubicBezTo>
                  <a:lnTo>
                    <a:pt x="9573" y="94403"/>
                  </a:lnTo>
                  <a:cubicBezTo>
                    <a:pt x="9516" y="93913"/>
                    <a:pt x="9422" y="93442"/>
                    <a:pt x="9403" y="92952"/>
                  </a:cubicBezTo>
                  <a:lnTo>
                    <a:pt x="9121" y="90013"/>
                  </a:lnTo>
                  <a:lnTo>
                    <a:pt x="8970" y="87073"/>
                  </a:lnTo>
                  <a:lnTo>
                    <a:pt x="8951" y="86696"/>
                  </a:lnTo>
                  <a:lnTo>
                    <a:pt x="8951" y="85584"/>
                  </a:lnTo>
                  <a:lnTo>
                    <a:pt x="8951" y="84096"/>
                  </a:lnTo>
                  <a:cubicBezTo>
                    <a:pt x="8989" y="80139"/>
                    <a:pt x="9309" y="76182"/>
                    <a:pt x="9912" y="72263"/>
                  </a:cubicBezTo>
                  <a:lnTo>
                    <a:pt x="10308" y="69832"/>
                  </a:lnTo>
                  <a:cubicBezTo>
                    <a:pt x="10440" y="68984"/>
                    <a:pt x="10609" y="68080"/>
                    <a:pt x="10722" y="67251"/>
                  </a:cubicBezTo>
                  <a:cubicBezTo>
                    <a:pt x="11005" y="65536"/>
                    <a:pt x="11231" y="63878"/>
                    <a:pt x="11476" y="62257"/>
                  </a:cubicBezTo>
                  <a:cubicBezTo>
                    <a:pt x="11928" y="59016"/>
                    <a:pt x="12343" y="55964"/>
                    <a:pt x="12795" y="53081"/>
                  </a:cubicBezTo>
                  <a:cubicBezTo>
                    <a:pt x="13699" y="47315"/>
                    <a:pt x="14792" y="42190"/>
                    <a:pt x="16300" y="37799"/>
                  </a:cubicBezTo>
                  <a:lnTo>
                    <a:pt x="16300" y="37799"/>
                  </a:lnTo>
                  <a:cubicBezTo>
                    <a:pt x="15169" y="40513"/>
                    <a:pt x="14227" y="43283"/>
                    <a:pt x="13492" y="46128"/>
                  </a:cubicBezTo>
                  <a:cubicBezTo>
                    <a:pt x="12719" y="49011"/>
                    <a:pt x="12079" y="52007"/>
                    <a:pt x="11514" y="55040"/>
                  </a:cubicBezTo>
                  <a:cubicBezTo>
                    <a:pt x="10948" y="58093"/>
                    <a:pt x="10440" y="61183"/>
                    <a:pt x="9912" y="64330"/>
                  </a:cubicBezTo>
                  <a:cubicBezTo>
                    <a:pt x="9648" y="65913"/>
                    <a:pt x="9365" y="67495"/>
                    <a:pt x="9064" y="69097"/>
                  </a:cubicBezTo>
                  <a:cubicBezTo>
                    <a:pt x="8989" y="69512"/>
                    <a:pt x="8932" y="69870"/>
                    <a:pt x="8876" y="70247"/>
                  </a:cubicBezTo>
                  <a:lnTo>
                    <a:pt x="8668" y="71377"/>
                  </a:lnTo>
                  <a:cubicBezTo>
                    <a:pt x="8555" y="72131"/>
                    <a:pt x="8404" y="72866"/>
                    <a:pt x="8329" y="73619"/>
                  </a:cubicBezTo>
                  <a:lnTo>
                    <a:pt x="8028" y="75899"/>
                  </a:lnTo>
                  <a:cubicBezTo>
                    <a:pt x="7971" y="76276"/>
                    <a:pt x="7952" y="76653"/>
                    <a:pt x="7915" y="77030"/>
                  </a:cubicBezTo>
                  <a:lnTo>
                    <a:pt x="7820" y="78179"/>
                  </a:lnTo>
                  <a:cubicBezTo>
                    <a:pt x="7651" y="79687"/>
                    <a:pt x="7613" y="81213"/>
                    <a:pt x="7538" y="82758"/>
                  </a:cubicBezTo>
                  <a:cubicBezTo>
                    <a:pt x="7538" y="82946"/>
                    <a:pt x="7519" y="83135"/>
                    <a:pt x="7519" y="83323"/>
                  </a:cubicBezTo>
                  <a:lnTo>
                    <a:pt x="7519" y="86772"/>
                  </a:lnTo>
                  <a:lnTo>
                    <a:pt x="7538" y="87337"/>
                  </a:lnTo>
                  <a:lnTo>
                    <a:pt x="7651" y="89636"/>
                  </a:lnTo>
                  <a:lnTo>
                    <a:pt x="7670" y="90220"/>
                  </a:lnTo>
                  <a:lnTo>
                    <a:pt x="7726" y="90785"/>
                  </a:lnTo>
                  <a:lnTo>
                    <a:pt x="7820" y="91934"/>
                  </a:lnTo>
                  <a:lnTo>
                    <a:pt x="7933" y="93065"/>
                  </a:lnTo>
                  <a:lnTo>
                    <a:pt x="7990" y="93649"/>
                  </a:lnTo>
                  <a:lnTo>
                    <a:pt x="8065" y="94214"/>
                  </a:lnTo>
                  <a:lnTo>
                    <a:pt x="8386" y="96494"/>
                  </a:lnTo>
                  <a:cubicBezTo>
                    <a:pt x="8404" y="96683"/>
                    <a:pt x="8423" y="96890"/>
                    <a:pt x="8461" y="97079"/>
                  </a:cubicBezTo>
                  <a:lnTo>
                    <a:pt x="8555" y="97644"/>
                  </a:lnTo>
                  <a:lnTo>
                    <a:pt x="8762" y="98774"/>
                  </a:lnTo>
                  <a:lnTo>
                    <a:pt x="8970" y="99886"/>
                  </a:lnTo>
                  <a:cubicBezTo>
                    <a:pt x="9007" y="100075"/>
                    <a:pt x="9045" y="100263"/>
                    <a:pt x="9083" y="100451"/>
                  </a:cubicBezTo>
                  <a:lnTo>
                    <a:pt x="9215" y="101017"/>
                  </a:lnTo>
                  <a:lnTo>
                    <a:pt x="9742" y="103259"/>
                  </a:lnTo>
                  <a:cubicBezTo>
                    <a:pt x="9818" y="103636"/>
                    <a:pt x="9931" y="103994"/>
                    <a:pt x="10044" y="104371"/>
                  </a:cubicBezTo>
                  <a:lnTo>
                    <a:pt x="10345" y="105501"/>
                  </a:lnTo>
                  <a:cubicBezTo>
                    <a:pt x="10722" y="106990"/>
                    <a:pt x="11269" y="108422"/>
                    <a:pt x="11758" y="109892"/>
                  </a:cubicBezTo>
                  <a:cubicBezTo>
                    <a:pt x="11872" y="110250"/>
                    <a:pt x="12041" y="110608"/>
                    <a:pt x="12173" y="110966"/>
                  </a:cubicBezTo>
                  <a:lnTo>
                    <a:pt x="12606" y="112021"/>
                  </a:lnTo>
                  <a:cubicBezTo>
                    <a:pt x="12889" y="112737"/>
                    <a:pt x="13172" y="113453"/>
                    <a:pt x="13511" y="114150"/>
                  </a:cubicBezTo>
                  <a:lnTo>
                    <a:pt x="14491" y="116242"/>
                  </a:lnTo>
                  <a:cubicBezTo>
                    <a:pt x="14566" y="116411"/>
                    <a:pt x="14641" y="116581"/>
                    <a:pt x="14736" y="116750"/>
                  </a:cubicBezTo>
                  <a:lnTo>
                    <a:pt x="15018" y="117259"/>
                  </a:lnTo>
                  <a:lnTo>
                    <a:pt x="15565" y="118277"/>
                  </a:lnTo>
                  <a:lnTo>
                    <a:pt x="16092" y="119313"/>
                  </a:lnTo>
                  <a:cubicBezTo>
                    <a:pt x="16281" y="119652"/>
                    <a:pt x="16507" y="119972"/>
                    <a:pt x="16695" y="120293"/>
                  </a:cubicBezTo>
                  <a:lnTo>
                    <a:pt x="17901" y="122271"/>
                  </a:lnTo>
                  <a:cubicBezTo>
                    <a:pt x="18730" y="123571"/>
                    <a:pt x="19597" y="124853"/>
                    <a:pt x="20539" y="126096"/>
                  </a:cubicBezTo>
                  <a:cubicBezTo>
                    <a:pt x="22386" y="128602"/>
                    <a:pt x="24421" y="130958"/>
                    <a:pt x="26625" y="133162"/>
                  </a:cubicBezTo>
                  <a:lnTo>
                    <a:pt x="27436" y="133972"/>
                  </a:lnTo>
                  <a:lnTo>
                    <a:pt x="28284" y="134764"/>
                  </a:lnTo>
                  <a:lnTo>
                    <a:pt x="28717" y="135160"/>
                  </a:lnTo>
                  <a:lnTo>
                    <a:pt x="29150" y="135555"/>
                  </a:lnTo>
                  <a:lnTo>
                    <a:pt x="30017" y="136309"/>
                  </a:lnTo>
                  <a:cubicBezTo>
                    <a:pt x="31204" y="137289"/>
                    <a:pt x="32429" y="138231"/>
                    <a:pt x="33673" y="139135"/>
                  </a:cubicBezTo>
                  <a:cubicBezTo>
                    <a:pt x="34916" y="140040"/>
                    <a:pt x="36235" y="140850"/>
                    <a:pt x="37554" y="141641"/>
                  </a:cubicBezTo>
                  <a:cubicBezTo>
                    <a:pt x="38892" y="142376"/>
                    <a:pt x="40249" y="143092"/>
                    <a:pt x="41662" y="143733"/>
                  </a:cubicBezTo>
                  <a:cubicBezTo>
                    <a:pt x="44507" y="144995"/>
                    <a:pt x="47447" y="146051"/>
                    <a:pt x="50461" y="146880"/>
                  </a:cubicBezTo>
                  <a:cubicBezTo>
                    <a:pt x="56548" y="148557"/>
                    <a:pt x="62935" y="149442"/>
                    <a:pt x="69436" y="150158"/>
                  </a:cubicBezTo>
                  <a:cubicBezTo>
                    <a:pt x="95571" y="152872"/>
                    <a:pt x="121970" y="154530"/>
                    <a:pt x="148293" y="154907"/>
                  </a:cubicBezTo>
                  <a:cubicBezTo>
                    <a:pt x="151836" y="154955"/>
                    <a:pt x="155377" y="154979"/>
                    <a:pt x="158916" y="154979"/>
                  </a:cubicBezTo>
                  <a:cubicBezTo>
                    <a:pt x="181654" y="154979"/>
                    <a:pt x="204295" y="153976"/>
                    <a:pt x="226584" y="151873"/>
                  </a:cubicBezTo>
                  <a:lnTo>
                    <a:pt x="226584" y="151873"/>
                  </a:lnTo>
                  <a:cubicBezTo>
                    <a:pt x="215731" y="152928"/>
                    <a:pt x="204444" y="153795"/>
                    <a:pt x="192950" y="154360"/>
                  </a:cubicBezTo>
                  <a:cubicBezTo>
                    <a:pt x="181456" y="154926"/>
                    <a:pt x="169755" y="155208"/>
                    <a:pt x="158053" y="155227"/>
                  </a:cubicBezTo>
                  <a:cubicBezTo>
                    <a:pt x="157637" y="155228"/>
                    <a:pt x="157220" y="155228"/>
                    <a:pt x="156803" y="155228"/>
                  </a:cubicBezTo>
                  <a:cubicBezTo>
                    <a:pt x="145519" y="155228"/>
                    <a:pt x="134241" y="154981"/>
                    <a:pt x="123157" y="154454"/>
                  </a:cubicBezTo>
                  <a:cubicBezTo>
                    <a:pt x="111644" y="153927"/>
                    <a:pt x="100357" y="153154"/>
                    <a:pt x="89466" y="152193"/>
                  </a:cubicBezTo>
                  <a:lnTo>
                    <a:pt x="83644" y="151666"/>
                  </a:lnTo>
                  <a:lnTo>
                    <a:pt x="77878" y="151119"/>
                  </a:lnTo>
                  <a:cubicBezTo>
                    <a:pt x="74034" y="150742"/>
                    <a:pt x="70227" y="150384"/>
                    <a:pt x="66478" y="149932"/>
                  </a:cubicBezTo>
                  <a:cubicBezTo>
                    <a:pt x="62728" y="149461"/>
                    <a:pt x="59054" y="148915"/>
                    <a:pt x="55455" y="148180"/>
                  </a:cubicBezTo>
                  <a:cubicBezTo>
                    <a:pt x="51931" y="147464"/>
                    <a:pt x="48445" y="146484"/>
                    <a:pt x="45035" y="145278"/>
                  </a:cubicBezTo>
                  <a:cubicBezTo>
                    <a:pt x="31694" y="140473"/>
                    <a:pt x="21387" y="129676"/>
                    <a:pt x="14886" y="117561"/>
                  </a:cubicBezTo>
                  <a:cubicBezTo>
                    <a:pt x="13285" y="114527"/>
                    <a:pt x="11928" y="111342"/>
                    <a:pt x="10835" y="108083"/>
                  </a:cubicBezTo>
                  <a:cubicBezTo>
                    <a:pt x="9723" y="104823"/>
                    <a:pt x="8876" y="101507"/>
                    <a:pt x="8273" y="98115"/>
                  </a:cubicBezTo>
                  <a:cubicBezTo>
                    <a:pt x="7670" y="94761"/>
                    <a:pt x="7293" y="91350"/>
                    <a:pt x="7161" y="87921"/>
                  </a:cubicBezTo>
                  <a:cubicBezTo>
                    <a:pt x="7142" y="87488"/>
                    <a:pt x="7123" y="87073"/>
                    <a:pt x="7104" y="86640"/>
                  </a:cubicBezTo>
                  <a:lnTo>
                    <a:pt x="7104" y="85358"/>
                  </a:lnTo>
                  <a:lnTo>
                    <a:pt x="7104" y="84077"/>
                  </a:lnTo>
                  <a:cubicBezTo>
                    <a:pt x="7104" y="83644"/>
                    <a:pt x="7104" y="83229"/>
                    <a:pt x="7123" y="82796"/>
                  </a:cubicBezTo>
                  <a:lnTo>
                    <a:pt x="7199" y="80233"/>
                  </a:lnTo>
                  <a:cubicBezTo>
                    <a:pt x="7217" y="79819"/>
                    <a:pt x="7255" y="79385"/>
                    <a:pt x="7293" y="78952"/>
                  </a:cubicBezTo>
                  <a:lnTo>
                    <a:pt x="7387" y="77689"/>
                  </a:lnTo>
                  <a:lnTo>
                    <a:pt x="7500" y="76408"/>
                  </a:lnTo>
                  <a:cubicBezTo>
                    <a:pt x="7538" y="75975"/>
                    <a:pt x="7594" y="75560"/>
                    <a:pt x="7651" y="75146"/>
                  </a:cubicBezTo>
                  <a:cubicBezTo>
                    <a:pt x="7764" y="74298"/>
                    <a:pt x="7839" y="73450"/>
                    <a:pt x="7971" y="72602"/>
                  </a:cubicBezTo>
                  <a:lnTo>
                    <a:pt x="8386" y="70077"/>
                  </a:lnTo>
                  <a:lnTo>
                    <a:pt x="8480" y="69455"/>
                  </a:lnTo>
                  <a:lnTo>
                    <a:pt x="8612" y="68796"/>
                  </a:lnTo>
                  <a:lnTo>
                    <a:pt x="8838" y="67458"/>
                  </a:lnTo>
                  <a:cubicBezTo>
                    <a:pt x="9460" y="63915"/>
                    <a:pt x="9987" y="60429"/>
                    <a:pt x="10590" y="56981"/>
                  </a:cubicBezTo>
                  <a:cubicBezTo>
                    <a:pt x="11174" y="53552"/>
                    <a:pt x="11834" y="50179"/>
                    <a:pt x="12663" y="46882"/>
                  </a:cubicBezTo>
                  <a:cubicBezTo>
                    <a:pt x="13435" y="43641"/>
                    <a:pt x="14491" y="40456"/>
                    <a:pt x="15753" y="37366"/>
                  </a:cubicBezTo>
                  <a:cubicBezTo>
                    <a:pt x="16827" y="34803"/>
                    <a:pt x="18203" y="32373"/>
                    <a:pt x="19842" y="30112"/>
                  </a:cubicBezTo>
                  <a:cubicBezTo>
                    <a:pt x="20294" y="29339"/>
                    <a:pt x="20803" y="28661"/>
                    <a:pt x="21274" y="27964"/>
                  </a:cubicBezTo>
                  <a:lnTo>
                    <a:pt x="22047" y="27003"/>
                  </a:lnTo>
                  <a:cubicBezTo>
                    <a:pt x="22179" y="26852"/>
                    <a:pt x="22292" y="26682"/>
                    <a:pt x="22423" y="26532"/>
                  </a:cubicBezTo>
                  <a:lnTo>
                    <a:pt x="22838" y="26098"/>
                  </a:lnTo>
                  <a:cubicBezTo>
                    <a:pt x="23102" y="25797"/>
                    <a:pt x="23366" y="25514"/>
                    <a:pt x="23629" y="25231"/>
                  </a:cubicBezTo>
                  <a:lnTo>
                    <a:pt x="24458" y="24459"/>
                  </a:lnTo>
                  <a:cubicBezTo>
                    <a:pt x="24590" y="24327"/>
                    <a:pt x="24722" y="24195"/>
                    <a:pt x="24873" y="24063"/>
                  </a:cubicBezTo>
                  <a:lnTo>
                    <a:pt x="25288" y="23724"/>
                  </a:lnTo>
                  <a:lnTo>
                    <a:pt x="26135" y="23046"/>
                  </a:lnTo>
                  <a:cubicBezTo>
                    <a:pt x="28001" y="21595"/>
                    <a:pt x="30036" y="20332"/>
                    <a:pt x="32184" y="19315"/>
                  </a:cubicBezTo>
                  <a:lnTo>
                    <a:pt x="32768" y="19013"/>
                  </a:lnTo>
                  <a:cubicBezTo>
                    <a:pt x="32957" y="18919"/>
                    <a:pt x="33145" y="18844"/>
                    <a:pt x="33296" y="18749"/>
                  </a:cubicBezTo>
                  <a:cubicBezTo>
                    <a:pt x="33635" y="18599"/>
                    <a:pt x="33918" y="18448"/>
                    <a:pt x="34144" y="18316"/>
                  </a:cubicBezTo>
                  <a:cubicBezTo>
                    <a:pt x="34615" y="18033"/>
                    <a:pt x="34860" y="17807"/>
                    <a:pt x="34822" y="17657"/>
                  </a:cubicBezTo>
                  <a:cubicBezTo>
                    <a:pt x="34784" y="17506"/>
                    <a:pt x="34483" y="17412"/>
                    <a:pt x="33842" y="17412"/>
                  </a:cubicBezTo>
                  <a:cubicBezTo>
                    <a:pt x="33522" y="17412"/>
                    <a:pt x="33107" y="17412"/>
                    <a:pt x="32617" y="17468"/>
                  </a:cubicBezTo>
                  <a:cubicBezTo>
                    <a:pt x="32127" y="17506"/>
                    <a:pt x="31562" y="17638"/>
                    <a:pt x="30903" y="17770"/>
                  </a:cubicBezTo>
                  <a:cubicBezTo>
                    <a:pt x="30130" y="17920"/>
                    <a:pt x="29376" y="18128"/>
                    <a:pt x="28623" y="18373"/>
                  </a:cubicBezTo>
                  <a:cubicBezTo>
                    <a:pt x="28189" y="18523"/>
                    <a:pt x="27737" y="18674"/>
                    <a:pt x="27304" y="18863"/>
                  </a:cubicBezTo>
                  <a:lnTo>
                    <a:pt x="26607" y="19164"/>
                  </a:lnTo>
                  <a:lnTo>
                    <a:pt x="26230" y="19315"/>
                  </a:lnTo>
                  <a:lnTo>
                    <a:pt x="25872" y="19503"/>
                  </a:lnTo>
                  <a:cubicBezTo>
                    <a:pt x="23422" y="20653"/>
                    <a:pt x="21199" y="22198"/>
                    <a:pt x="19258" y="24082"/>
                  </a:cubicBezTo>
                  <a:lnTo>
                    <a:pt x="18391" y="25024"/>
                  </a:lnTo>
                  <a:cubicBezTo>
                    <a:pt x="18240" y="25175"/>
                    <a:pt x="18108" y="25344"/>
                    <a:pt x="17958" y="25533"/>
                  </a:cubicBezTo>
                  <a:lnTo>
                    <a:pt x="17506" y="26079"/>
                  </a:lnTo>
                  <a:lnTo>
                    <a:pt x="17034" y="26645"/>
                  </a:lnTo>
                  <a:cubicBezTo>
                    <a:pt x="16884" y="26833"/>
                    <a:pt x="16752" y="27040"/>
                    <a:pt x="16601" y="27248"/>
                  </a:cubicBezTo>
                  <a:cubicBezTo>
                    <a:pt x="16318" y="27662"/>
                    <a:pt x="15998" y="28077"/>
                    <a:pt x="15715" y="28510"/>
                  </a:cubicBezTo>
                  <a:cubicBezTo>
                    <a:pt x="14566" y="30262"/>
                    <a:pt x="13567" y="32071"/>
                    <a:pt x="12701" y="33974"/>
                  </a:cubicBezTo>
                  <a:lnTo>
                    <a:pt x="12117" y="35293"/>
                  </a:lnTo>
                  <a:cubicBezTo>
                    <a:pt x="11928" y="35708"/>
                    <a:pt x="11777" y="36141"/>
                    <a:pt x="11608" y="36537"/>
                  </a:cubicBezTo>
                  <a:cubicBezTo>
                    <a:pt x="11287" y="37328"/>
                    <a:pt x="11042" y="38044"/>
                    <a:pt x="10816" y="38647"/>
                  </a:cubicBezTo>
                  <a:cubicBezTo>
                    <a:pt x="10609" y="39250"/>
                    <a:pt x="10458" y="39740"/>
                    <a:pt x="10345" y="40079"/>
                  </a:cubicBezTo>
                  <a:lnTo>
                    <a:pt x="10176" y="40607"/>
                  </a:lnTo>
                  <a:cubicBezTo>
                    <a:pt x="10006" y="40984"/>
                    <a:pt x="9780" y="41342"/>
                    <a:pt x="9535" y="41662"/>
                  </a:cubicBezTo>
                  <a:cubicBezTo>
                    <a:pt x="9456" y="41733"/>
                    <a:pt x="9393" y="41766"/>
                    <a:pt x="9340" y="41766"/>
                  </a:cubicBezTo>
                  <a:cubicBezTo>
                    <a:pt x="9281" y="41766"/>
                    <a:pt x="9236" y="41723"/>
                    <a:pt x="9196" y="41643"/>
                  </a:cubicBezTo>
                  <a:cubicBezTo>
                    <a:pt x="9102" y="41417"/>
                    <a:pt x="9064" y="41172"/>
                    <a:pt x="9064" y="40908"/>
                  </a:cubicBezTo>
                  <a:cubicBezTo>
                    <a:pt x="9045" y="40588"/>
                    <a:pt x="9064" y="40192"/>
                    <a:pt x="9064" y="39797"/>
                  </a:cubicBezTo>
                  <a:lnTo>
                    <a:pt x="9064" y="39797"/>
                  </a:lnTo>
                  <a:cubicBezTo>
                    <a:pt x="7462" y="44752"/>
                    <a:pt x="6407" y="49802"/>
                    <a:pt x="5522" y="54833"/>
                  </a:cubicBezTo>
                  <a:cubicBezTo>
                    <a:pt x="5088" y="57339"/>
                    <a:pt x="4692" y="59845"/>
                    <a:pt x="4278" y="62351"/>
                  </a:cubicBezTo>
                  <a:cubicBezTo>
                    <a:pt x="4090" y="63595"/>
                    <a:pt x="3882" y="64839"/>
                    <a:pt x="3675" y="66082"/>
                  </a:cubicBezTo>
                  <a:cubicBezTo>
                    <a:pt x="3562" y="66704"/>
                    <a:pt x="3449" y="67326"/>
                    <a:pt x="3336" y="67929"/>
                  </a:cubicBezTo>
                  <a:cubicBezTo>
                    <a:pt x="3223" y="68532"/>
                    <a:pt x="3129" y="69191"/>
                    <a:pt x="3015" y="69813"/>
                  </a:cubicBezTo>
                  <a:cubicBezTo>
                    <a:pt x="1301" y="80026"/>
                    <a:pt x="1301" y="90578"/>
                    <a:pt x="3355" y="100791"/>
                  </a:cubicBezTo>
                  <a:cubicBezTo>
                    <a:pt x="4372" y="105916"/>
                    <a:pt x="5936" y="110909"/>
                    <a:pt x="8009" y="115695"/>
                  </a:cubicBezTo>
                  <a:cubicBezTo>
                    <a:pt x="10119" y="120481"/>
                    <a:pt x="12776" y="125003"/>
                    <a:pt x="15904" y="129205"/>
                  </a:cubicBezTo>
                  <a:cubicBezTo>
                    <a:pt x="19013" y="133426"/>
                    <a:pt x="22593" y="137289"/>
                    <a:pt x="26588" y="140699"/>
                  </a:cubicBezTo>
                  <a:cubicBezTo>
                    <a:pt x="28604" y="142395"/>
                    <a:pt x="30752" y="143959"/>
                    <a:pt x="32975" y="145372"/>
                  </a:cubicBezTo>
                  <a:lnTo>
                    <a:pt x="34690" y="146390"/>
                  </a:lnTo>
                  <a:cubicBezTo>
                    <a:pt x="35255" y="146729"/>
                    <a:pt x="35840" y="147030"/>
                    <a:pt x="36424" y="147351"/>
                  </a:cubicBezTo>
                  <a:cubicBezTo>
                    <a:pt x="37611" y="147954"/>
                    <a:pt x="38798" y="148557"/>
                    <a:pt x="40004" y="149065"/>
                  </a:cubicBezTo>
                  <a:cubicBezTo>
                    <a:pt x="38779" y="148557"/>
                    <a:pt x="37592" y="147954"/>
                    <a:pt x="36405" y="147370"/>
                  </a:cubicBezTo>
                  <a:cubicBezTo>
                    <a:pt x="35840" y="147049"/>
                    <a:pt x="35218" y="146748"/>
                    <a:pt x="34652" y="146390"/>
                  </a:cubicBezTo>
                  <a:cubicBezTo>
                    <a:pt x="34087" y="146051"/>
                    <a:pt x="33503" y="145711"/>
                    <a:pt x="32938" y="145372"/>
                  </a:cubicBezTo>
                  <a:cubicBezTo>
                    <a:pt x="30695" y="143959"/>
                    <a:pt x="28547" y="142395"/>
                    <a:pt x="26512" y="140680"/>
                  </a:cubicBezTo>
                  <a:cubicBezTo>
                    <a:pt x="22480" y="137270"/>
                    <a:pt x="18862" y="133388"/>
                    <a:pt x="15734" y="129130"/>
                  </a:cubicBezTo>
                  <a:cubicBezTo>
                    <a:pt x="12569" y="124909"/>
                    <a:pt x="9893" y="120312"/>
                    <a:pt x="7783" y="115469"/>
                  </a:cubicBezTo>
                  <a:cubicBezTo>
                    <a:pt x="5691" y="110626"/>
                    <a:pt x="4108" y="105558"/>
                    <a:pt x="3091" y="100376"/>
                  </a:cubicBezTo>
                  <a:cubicBezTo>
                    <a:pt x="1037" y="90013"/>
                    <a:pt x="1056" y="79291"/>
                    <a:pt x="2865" y="68928"/>
                  </a:cubicBezTo>
                  <a:lnTo>
                    <a:pt x="3505" y="65159"/>
                  </a:lnTo>
                  <a:lnTo>
                    <a:pt x="4108" y="61372"/>
                  </a:lnTo>
                  <a:cubicBezTo>
                    <a:pt x="4504" y="58828"/>
                    <a:pt x="4919" y="56265"/>
                    <a:pt x="5371" y="53703"/>
                  </a:cubicBezTo>
                  <a:cubicBezTo>
                    <a:pt x="6275" y="48596"/>
                    <a:pt x="7368" y="43452"/>
                    <a:pt x="9102" y="38402"/>
                  </a:cubicBezTo>
                  <a:cubicBezTo>
                    <a:pt x="9102" y="37975"/>
                    <a:pt x="9047" y="37682"/>
                    <a:pt x="8904" y="37682"/>
                  </a:cubicBezTo>
                  <a:cubicBezTo>
                    <a:pt x="8795" y="37682"/>
                    <a:pt x="8633" y="37854"/>
                    <a:pt x="8404" y="38270"/>
                  </a:cubicBezTo>
                  <a:cubicBezTo>
                    <a:pt x="7858" y="39231"/>
                    <a:pt x="6841" y="41511"/>
                    <a:pt x="5635" y="46015"/>
                  </a:cubicBezTo>
                  <a:cubicBezTo>
                    <a:pt x="5408" y="46787"/>
                    <a:pt x="5164" y="47692"/>
                    <a:pt x="4937" y="48709"/>
                  </a:cubicBezTo>
                  <a:cubicBezTo>
                    <a:pt x="4711" y="49727"/>
                    <a:pt x="4448" y="50857"/>
                    <a:pt x="4203" y="52082"/>
                  </a:cubicBezTo>
                  <a:cubicBezTo>
                    <a:pt x="3713" y="54532"/>
                    <a:pt x="3223" y="57377"/>
                    <a:pt x="2733" y="60467"/>
                  </a:cubicBezTo>
                  <a:lnTo>
                    <a:pt x="1960" y="65272"/>
                  </a:lnTo>
                  <a:cubicBezTo>
                    <a:pt x="1828" y="66101"/>
                    <a:pt x="1678" y="66949"/>
                    <a:pt x="1527" y="67778"/>
                  </a:cubicBezTo>
                  <a:lnTo>
                    <a:pt x="1470" y="68098"/>
                  </a:lnTo>
                  <a:lnTo>
                    <a:pt x="1414" y="68438"/>
                  </a:lnTo>
                  <a:lnTo>
                    <a:pt x="1301" y="69135"/>
                  </a:lnTo>
                  <a:lnTo>
                    <a:pt x="1094" y="70529"/>
                  </a:lnTo>
                  <a:cubicBezTo>
                    <a:pt x="1018" y="71000"/>
                    <a:pt x="943" y="71471"/>
                    <a:pt x="867" y="71942"/>
                  </a:cubicBezTo>
                  <a:lnTo>
                    <a:pt x="698" y="73374"/>
                  </a:lnTo>
                  <a:lnTo>
                    <a:pt x="528" y="74825"/>
                  </a:lnTo>
                  <a:lnTo>
                    <a:pt x="453" y="75560"/>
                  </a:lnTo>
                  <a:lnTo>
                    <a:pt x="396" y="76295"/>
                  </a:lnTo>
                  <a:lnTo>
                    <a:pt x="170" y="79272"/>
                  </a:lnTo>
                  <a:cubicBezTo>
                    <a:pt x="133" y="80290"/>
                    <a:pt x="114" y="81307"/>
                    <a:pt x="76" y="82325"/>
                  </a:cubicBezTo>
                  <a:cubicBezTo>
                    <a:pt x="1" y="86489"/>
                    <a:pt x="227" y="90653"/>
                    <a:pt x="754" y="94780"/>
                  </a:cubicBezTo>
                  <a:cubicBezTo>
                    <a:pt x="1282" y="98925"/>
                    <a:pt x="2130" y="103014"/>
                    <a:pt x="3317" y="107027"/>
                  </a:cubicBezTo>
                  <a:lnTo>
                    <a:pt x="3750" y="108497"/>
                  </a:lnTo>
                  <a:lnTo>
                    <a:pt x="3976" y="109232"/>
                  </a:lnTo>
                  <a:lnTo>
                    <a:pt x="4221" y="109948"/>
                  </a:lnTo>
                  <a:lnTo>
                    <a:pt x="5239" y="112793"/>
                  </a:lnTo>
                  <a:lnTo>
                    <a:pt x="6369" y="115544"/>
                  </a:lnTo>
                  <a:lnTo>
                    <a:pt x="6652" y="116223"/>
                  </a:lnTo>
                  <a:lnTo>
                    <a:pt x="6972" y="116882"/>
                  </a:lnTo>
                  <a:lnTo>
                    <a:pt x="7594" y="118182"/>
                  </a:lnTo>
                  <a:lnTo>
                    <a:pt x="8197" y="119482"/>
                  </a:lnTo>
                  <a:cubicBezTo>
                    <a:pt x="8386" y="119897"/>
                    <a:pt x="8631" y="120312"/>
                    <a:pt x="8838" y="120726"/>
                  </a:cubicBezTo>
                  <a:cubicBezTo>
                    <a:pt x="9290" y="121536"/>
                    <a:pt x="9723" y="122347"/>
                    <a:pt x="10157" y="123119"/>
                  </a:cubicBezTo>
                  <a:lnTo>
                    <a:pt x="11532" y="125380"/>
                  </a:lnTo>
                  <a:cubicBezTo>
                    <a:pt x="11758" y="125757"/>
                    <a:pt x="11966" y="126134"/>
                    <a:pt x="12211" y="126473"/>
                  </a:cubicBezTo>
                  <a:lnTo>
                    <a:pt x="12908" y="127509"/>
                  </a:lnTo>
                  <a:cubicBezTo>
                    <a:pt x="14152" y="129394"/>
                    <a:pt x="15489" y="131221"/>
                    <a:pt x="16921" y="133012"/>
                  </a:cubicBezTo>
                  <a:cubicBezTo>
                    <a:pt x="18372" y="134783"/>
                    <a:pt x="19899" y="136497"/>
                    <a:pt x="21519" y="138137"/>
                  </a:cubicBezTo>
                  <a:cubicBezTo>
                    <a:pt x="24798" y="141472"/>
                    <a:pt x="28434" y="144430"/>
                    <a:pt x="32391" y="146917"/>
                  </a:cubicBezTo>
                  <a:cubicBezTo>
                    <a:pt x="36424" y="149405"/>
                    <a:pt x="40739" y="151402"/>
                    <a:pt x="45242" y="152853"/>
                  </a:cubicBezTo>
                  <a:lnTo>
                    <a:pt x="46919" y="153399"/>
                  </a:lnTo>
                  <a:lnTo>
                    <a:pt x="48615" y="153870"/>
                  </a:lnTo>
                  <a:cubicBezTo>
                    <a:pt x="49180" y="154021"/>
                    <a:pt x="49745" y="154172"/>
                    <a:pt x="50311" y="154304"/>
                  </a:cubicBezTo>
                  <a:cubicBezTo>
                    <a:pt x="50876" y="154454"/>
                    <a:pt x="51441" y="154605"/>
                    <a:pt x="52007" y="154718"/>
                  </a:cubicBezTo>
                  <a:cubicBezTo>
                    <a:pt x="54268" y="155246"/>
                    <a:pt x="56529" y="155679"/>
                    <a:pt x="58809" y="156056"/>
                  </a:cubicBezTo>
                  <a:cubicBezTo>
                    <a:pt x="61070" y="156433"/>
                    <a:pt x="63350" y="156753"/>
                    <a:pt x="65592" y="157017"/>
                  </a:cubicBezTo>
                  <a:cubicBezTo>
                    <a:pt x="67853" y="157300"/>
                    <a:pt x="70096" y="157526"/>
                    <a:pt x="72338" y="157771"/>
                  </a:cubicBezTo>
                  <a:lnTo>
                    <a:pt x="79065" y="158411"/>
                  </a:lnTo>
                  <a:lnTo>
                    <a:pt x="82419" y="158732"/>
                  </a:lnTo>
                  <a:lnTo>
                    <a:pt x="85792" y="159033"/>
                  </a:lnTo>
                  <a:lnTo>
                    <a:pt x="92556" y="159617"/>
                  </a:lnTo>
                  <a:lnTo>
                    <a:pt x="99302" y="160126"/>
                  </a:lnTo>
                  <a:lnTo>
                    <a:pt x="102694" y="160371"/>
                  </a:lnTo>
                  <a:lnTo>
                    <a:pt x="106085" y="160578"/>
                  </a:lnTo>
                  <a:lnTo>
                    <a:pt x="112850" y="161012"/>
                  </a:lnTo>
                  <a:cubicBezTo>
                    <a:pt x="128604" y="161883"/>
                    <a:pt x="144416" y="162382"/>
                    <a:pt x="160097" y="162382"/>
                  </a:cubicBezTo>
                  <a:cubicBezTo>
                    <a:pt x="162383" y="162382"/>
                    <a:pt x="164667" y="162371"/>
                    <a:pt x="166947" y="162350"/>
                  </a:cubicBezTo>
                  <a:cubicBezTo>
                    <a:pt x="175898" y="162293"/>
                    <a:pt x="184810" y="162029"/>
                    <a:pt x="193647" y="161690"/>
                  </a:cubicBezTo>
                  <a:cubicBezTo>
                    <a:pt x="198057" y="161464"/>
                    <a:pt x="202466" y="161294"/>
                    <a:pt x="206837" y="160993"/>
                  </a:cubicBezTo>
                  <a:cubicBezTo>
                    <a:pt x="209023" y="160861"/>
                    <a:pt x="211209" y="160748"/>
                    <a:pt x="213376" y="160578"/>
                  </a:cubicBezTo>
                  <a:lnTo>
                    <a:pt x="219895" y="160107"/>
                  </a:lnTo>
                  <a:lnTo>
                    <a:pt x="222251" y="159919"/>
                  </a:lnTo>
                  <a:cubicBezTo>
                    <a:pt x="223023" y="159862"/>
                    <a:pt x="223815" y="159787"/>
                    <a:pt x="224606" y="159712"/>
                  </a:cubicBezTo>
                  <a:lnTo>
                    <a:pt x="229317" y="159278"/>
                  </a:lnTo>
                  <a:cubicBezTo>
                    <a:pt x="232445" y="159014"/>
                    <a:pt x="235591" y="158694"/>
                    <a:pt x="238795" y="158298"/>
                  </a:cubicBezTo>
                  <a:cubicBezTo>
                    <a:pt x="241979" y="157903"/>
                    <a:pt x="245220" y="157432"/>
                    <a:pt x="248461" y="156753"/>
                  </a:cubicBezTo>
                  <a:cubicBezTo>
                    <a:pt x="249271" y="156584"/>
                    <a:pt x="250081" y="156414"/>
                    <a:pt x="250892" y="156207"/>
                  </a:cubicBezTo>
                  <a:cubicBezTo>
                    <a:pt x="251306" y="156113"/>
                    <a:pt x="251721" y="156018"/>
                    <a:pt x="252116" y="155924"/>
                  </a:cubicBezTo>
                  <a:lnTo>
                    <a:pt x="253341" y="155585"/>
                  </a:lnTo>
                  <a:cubicBezTo>
                    <a:pt x="254151" y="155378"/>
                    <a:pt x="254962" y="155114"/>
                    <a:pt x="255772" y="154888"/>
                  </a:cubicBezTo>
                  <a:lnTo>
                    <a:pt x="256997" y="154492"/>
                  </a:lnTo>
                  <a:cubicBezTo>
                    <a:pt x="257392" y="154360"/>
                    <a:pt x="257807" y="154228"/>
                    <a:pt x="258203" y="154078"/>
                  </a:cubicBezTo>
                  <a:lnTo>
                    <a:pt x="259371" y="153644"/>
                  </a:lnTo>
                  <a:cubicBezTo>
                    <a:pt x="259785" y="153494"/>
                    <a:pt x="260181" y="153324"/>
                    <a:pt x="260577" y="153173"/>
                  </a:cubicBezTo>
                  <a:cubicBezTo>
                    <a:pt x="261368" y="152853"/>
                    <a:pt x="262160" y="152495"/>
                    <a:pt x="262951" y="152137"/>
                  </a:cubicBezTo>
                  <a:cubicBezTo>
                    <a:pt x="263347" y="151967"/>
                    <a:pt x="263742" y="151760"/>
                    <a:pt x="264138" y="151572"/>
                  </a:cubicBezTo>
                  <a:cubicBezTo>
                    <a:pt x="264515" y="151364"/>
                    <a:pt x="264911" y="151176"/>
                    <a:pt x="265306" y="150969"/>
                  </a:cubicBezTo>
                  <a:lnTo>
                    <a:pt x="266456" y="150328"/>
                  </a:lnTo>
                  <a:lnTo>
                    <a:pt x="267040" y="149989"/>
                  </a:lnTo>
                  <a:cubicBezTo>
                    <a:pt x="267228" y="149895"/>
                    <a:pt x="267417" y="149763"/>
                    <a:pt x="267605" y="149650"/>
                  </a:cubicBezTo>
                  <a:lnTo>
                    <a:pt x="268736" y="148952"/>
                  </a:lnTo>
                  <a:cubicBezTo>
                    <a:pt x="269094" y="148707"/>
                    <a:pt x="269471" y="148463"/>
                    <a:pt x="269829" y="148199"/>
                  </a:cubicBezTo>
                  <a:cubicBezTo>
                    <a:pt x="270187" y="147935"/>
                    <a:pt x="270563" y="147709"/>
                    <a:pt x="270903" y="147426"/>
                  </a:cubicBezTo>
                  <a:lnTo>
                    <a:pt x="271977" y="146635"/>
                  </a:lnTo>
                  <a:cubicBezTo>
                    <a:pt x="272335" y="146371"/>
                    <a:pt x="272674" y="146069"/>
                    <a:pt x="273013" y="145787"/>
                  </a:cubicBezTo>
                  <a:lnTo>
                    <a:pt x="274030" y="144920"/>
                  </a:lnTo>
                  <a:lnTo>
                    <a:pt x="275010" y="143997"/>
                  </a:lnTo>
                  <a:lnTo>
                    <a:pt x="275500" y="143526"/>
                  </a:lnTo>
                  <a:cubicBezTo>
                    <a:pt x="275651" y="143394"/>
                    <a:pt x="275802" y="143224"/>
                    <a:pt x="275971" y="143055"/>
                  </a:cubicBezTo>
                  <a:lnTo>
                    <a:pt x="276913" y="142094"/>
                  </a:lnTo>
                  <a:cubicBezTo>
                    <a:pt x="277215" y="141773"/>
                    <a:pt x="277498" y="141397"/>
                    <a:pt x="277799" y="141057"/>
                  </a:cubicBezTo>
                  <a:lnTo>
                    <a:pt x="278251" y="140549"/>
                  </a:lnTo>
                  <a:lnTo>
                    <a:pt x="278477" y="140285"/>
                  </a:lnTo>
                  <a:lnTo>
                    <a:pt x="278685" y="140021"/>
                  </a:lnTo>
                  <a:lnTo>
                    <a:pt x="279514" y="138928"/>
                  </a:lnTo>
                  <a:cubicBezTo>
                    <a:pt x="279796" y="138570"/>
                    <a:pt x="280041" y="138174"/>
                    <a:pt x="280305" y="137798"/>
                  </a:cubicBezTo>
                  <a:cubicBezTo>
                    <a:pt x="280550" y="137421"/>
                    <a:pt x="280833" y="137044"/>
                    <a:pt x="281059" y="136648"/>
                  </a:cubicBezTo>
                  <a:lnTo>
                    <a:pt x="281775" y="135442"/>
                  </a:lnTo>
                  <a:lnTo>
                    <a:pt x="282114" y="134839"/>
                  </a:lnTo>
                  <a:lnTo>
                    <a:pt x="282434" y="134217"/>
                  </a:lnTo>
                  <a:lnTo>
                    <a:pt x="283056" y="132955"/>
                  </a:lnTo>
                  <a:cubicBezTo>
                    <a:pt x="283245" y="132540"/>
                    <a:pt x="283414" y="132088"/>
                    <a:pt x="283584" y="131655"/>
                  </a:cubicBezTo>
                  <a:cubicBezTo>
                    <a:pt x="283979" y="130807"/>
                    <a:pt x="284243" y="129884"/>
                    <a:pt x="284526" y="128998"/>
                  </a:cubicBezTo>
                  <a:cubicBezTo>
                    <a:pt x="284620" y="128791"/>
                    <a:pt x="284677" y="128546"/>
                    <a:pt x="284733" y="128320"/>
                  </a:cubicBezTo>
                  <a:lnTo>
                    <a:pt x="284903" y="127623"/>
                  </a:lnTo>
                  <a:lnTo>
                    <a:pt x="285072" y="126925"/>
                  </a:lnTo>
                  <a:cubicBezTo>
                    <a:pt x="285129" y="126699"/>
                    <a:pt x="285185" y="126454"/>
                    <a:pt x="285223" y="126228"/>
                  </a:cubicBezTo>
                  <a:cubicBezTo>
                    <a:pt x="285393" y="125286"/>
                    <a:pt x="285543" y="124344"/>
                    <a:pt x="285638" y="123402"/>
                  </a:cubicBezTo>
                  <a:cubicBezTo>
                    <a:pt x="285977" y="119671"/>
                    <a:pt x="285656" y="115902"/>
                    <a:pt x="284714" y="112285"/>
                  </a:cubicBezTo>
                  <a:cubicBezTo>
                    <a:pt x="283791" y="108799"/>
                    <a:pt x="282397" y="105445"/>
                    <a:pt x="280569" y="102336"/>
                  </a:cubicBezTo>
                  <a:cubicBezTo>
                    <a:pt x="278817" y="99283"/>
                    <a:pt x="276706" y="96457"/>
                    <a:pt x="274313" y="93894"/>
                  </a:cubicBezTo>
                  <a:cubicBezTo>
                    <a:pt x="273126" y="92613"/>
                    <a:pt x="271882" y="91388"/>
                    <a:pt x="270563" y="90239"/>
                  </a:cubicBezTo>
                  <a:cubicBezTo>
                    <a:pt x="270243" y="89956"/>
                    <a:pt x="269904" y="89673"/>
                    <a:pt x="269565" y="89391"/>
                  </a:cubicBezTo>
                  <a:cubicBezTo>
                    <a:pt x="269226" y="89127"/>
                    <a:pt x="268905" y="88863"/>
                    <a:pt x="268566" y="88599"/>
                  </a:cubicBezTo>
                  <a:lnTo>
                    <a:pt x="267549" y="87808"/>
                  </a:lnTo>
                  <a:lnTo>
                    <a:pt x="266531" y="87054"/>
                  </a:lnTo>
                  <a:cubicBezTo>
                    <a:pt x="261048" y="83041"/>
                    <a:pt x="255150" y="80007"/>
                    <a:pt x="249346" y="77294"/>
                  </a:cubicBezTo>
                  <a:cubicBezTo>
                    <a:pt x="246445" y="75956"/>
                    <a:pt x="243543" y="74675"/>
                    <a:pt x="240698" y="73412"/>
                  </a:cubicBezTo>
                  <a:cubicBezTo>
                    <a:pt x="239266" y="72771"/>
                    <a:pt x="237852" y="72131"/>
                    <a:pt x="236458" y="71509"/>
                  </a:cubicBezTo>
                  <a:cubicBezTo>
                    <a:pt x="235064" y="70868"/>
                    <a:pt x="233707" y="70209"/>
                    <a:pt x="232350" y="69549"/>
                  </a:cubicBezTo>
                  <a:cubicBezTo>
                    <a:pt x="230485" y="68626"/>
                    <a:pt x="228638" y="67684"/>
                    <a:pt x="226848" y="66666"/>
                  </a:cubicBezTo>
                  <a:cubicBezTo>
                    <a:pt x="225944" y="66177"/>
                    <a:pt x="225077" y="65649"/>
                    <a:pt x="224210" y="65121"/>
                  </a:cubicBezTo>
                  <a:lnTo>
                    <a:pt x="222910" y="64311"/>
                  </a:lnTo>
                  <a:lnTo>
                    <a:pt x="222269" y="63897"/>
                  </a:lnTo>
                  <a:lnTo>
                    <a:pt x="221648" y="63482"/>
                  </a:lnTo>
                  <a:cubicBezTo>
                    <a:pt x="218331" y="61277"/>
                    <a:pt x="215298" y="58696"/>
                    <a:pt x="212603" y="55775"/>
                  </a:cubicBezTo>
                  <a:lnTo>
                    <a:pt x="211661" y="54682"/>
                  </a:lnTo>
                  <a:lnTo>
                    <a:pt x="211416" y="54400"/>
                  </a:lnTo>
                  <a:lnTo>
                    <a:pt x="211209" y="54117"/>
                  </a:lnTo>
                  <a:lnTo>
                    <a:pt x="210757" y="53533"/>
                  </a:lnTo>
                  <a:cubicBezTo>
                    <a:pt x="210154" y="52779"/>
                    <a:pt x="209664" y="51969"/>
                    <a:pt x="209098" y="51178"/>
                  </a:cubicBezTo>
                  <a:cubicBezTo>
                    <a:pt x="208062" y="49501"/>
                    <a:pt x="207139" y="47767"/>
                    <a:pt x="206310" y="45958"/>
                  </a:cubicBezTo>
                  <a:cubicBezTo>
                    <a:pt x="205481" y="44112"/>
                    <a:pt x="204689" y="42152"/>
                    <a:pt x="203936" y="40155"/>
                  </a:cubicBezTo>
                  <a:cubicBezTo>
                    <a:pt x="203182" y="38139"/>
                    <a:pt x="202409" y="36047"/>
                    <a:pt x="201599" y="33937"/>
                  </a:cubicBezTo>
                  <a:cubicBezTo>
                    <a:pt x="200789" y="31826"/>
                    <a:pt x="199884" y="29659"/>
                    <a:pt x="198848" y="27511"/>
                  </a:cubicBezTo>
                  <a:lnTo>
                    <a:pt x="198452" y="26701"/>
                  </a:lnTo>
                  <a:lnTo>
                    <a:pt x="198264" y="26287"/>
                  </a:lnTo>
                  <a:lnTo>
                    <a:pt x="198038" y="25891"/>
                  </a:lnTo>
                  <a:lnTo>
                    <a:pt x="197171" y="24289"/>
                  </a:lnTo>
                  <a:cubicBezTo>
                    <a:pt x="196530" y="23234"/>
                    <a:pt x="195909" y="22160"/>
                    <a:pt x="195174" y="21142"/>
                  </a:cubicBezTo>
                  <a:cubicBezTo>
                    <a:pt x="193742" y="19070"/>
                    <a:pt x="192102" y="17148"/>
                    <a:pt x="190293" y="15395"/>
                  </a:cubicBezTo>
                  <a:cubicBezTo>
                    <a:pt x="188503" y="13662"/>
                    <a:pt x="186563" y="12098"/>
                    <a:pt x="184490" y="10722"/>
                  </a:cubicBezTo>
                  <a:cubicBezTo>
                    <a:pt x="180401" y="7990"/>
                    <a:pt x="175954" y="6031"/>
                    <a:pt x="171488" y="4561"/>
                  </a:cubicBezTo>
                  <a:cubicBezTo>
                    <a:pt x="167098" y="3167"/>
                    <a:pt x="162613" y="2149"/>
                    <a:pt x="158053" y="1508"/>
                  </a:cubicBezTo>
                  <a:cubicBezTo>
                    <a:pt x="153569" y="849"/>
                    <a:pt x="149141" y="491"/>
                    <a:pt x="144788" y="284"/>
                  </a:cubicBezTo>
                  <a:cubicBezTo>
                    <a:pt x="143695" y="227"/>
                    <a:pt x="142602" y="171"/>
                    <a:pt x="141528" y="152"/>
                  </a:cubicBezTo>
                  <a:lnTo>
                    <a:pt x="138306" y="76"/>
                  </a:lnTo>
                  <a:lnTo>
                    <a:pt x="135103" y="1"/>
                  </a:lnTo>
                  <a:lnTo>
                    <a:pt x="131919" y="1"/>
                  </a:lnTo>
                  <a:cubicBezTo>
                    <a:pt x="131668" y="0"/>
                    <a:pt x="131418" y="0"/>
                    <a:pt x="131168"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0" name="Google Shape;4210;p56"/>
          <p:cNvSpPr/>
          <p:nvPr/>
        </p:nvSpPr>
        <p:spPr>
          <a:xfrm>
            <a:off x="1057275" y="-3496850"/>
            <a:ext cx="5429234" cy="9489572"/>
          </a:xfrm>
          <a:custGeom>
            <a:rect b="b" l="l" r="r" t="t"/>
            <a:pathLst>
              <a:path extrusionOk="0" h="204011" w="100560">
                <a:moveTo>
                  <a:pt x="27470" y="0"/>
                </a:moveTo>
                <a:cubicBezTo>
                  <a:pt x="18421" y="0"/>
                  <a:pt x="13970" y="7972"/>
                  <a:pt x="6343" y="17362"/>
                </a:cubicBezTo>
                <a:cubicBezTo>
                  <a:pt x="4073" y="20177"/>
                  <a:pt x="2192" y="23368"/>
                  <a:pt x="1375" y="26896"/>
                </a:cubicBezTo>
                <a:cubicBezTo>
                  <a:pt x="0" y="32849"/>
                  <a:pt x="1803" y="39166"/>
                  <a:pt x="4877" y="44457"/>
                </a:cubicBezTo>
                <a:cubicBezTo>
                  <a:pt x="9456" y="52305"/>
                  <a:pt x="16628" y="58271"/>
                  <a:pt x="22270" y="65418"/>
                </a:cubicBezTo>
                <a:cubicBezTo>
                  <a:pt x="35163" y="81760"/>
                  <a:pt x="39275" y="104640"/>
                  <a:pt x="32893" y="124446"/>
                </a:cubicBezTo>
                <a:cubicBezTo>
                  <a:pt x="30766" y="131035"/>
                  <a:pt x="27588" y="137248"/>
                  <a:pt x="25824" y="143928"/>
                </a:cubicBezTo>
                <a:cubicBezTo>
                  <a:pt x="21868" y="158934"/>
                  <a:pt x="25785" y="175783"/>
                  <a:pt x="35941" y="187508"/>
                </a:cubicBezTo>
                <a:cubicBezTo>
                  <a:pt x="44959" y="197906"/>
                  <a:pt x="58670" y="204010"/>
                  <a:pt x="72404" y="204010"/>
                </a:cubicBezTo>
                <a:cubicBezTo>
                  <a:pt x="74157" y="204010"/>
                  <a:pt x="75910" y="203911"/>
                  <a:pt x="77654" y="203708"/>
                </a:cubicBezTo>
                <a:cubicBezTo>
                  <a:pt x="82635" y="203125"/>
                  <a:pt x="87667" y="201685"/>
                  <a:pt x="91558" y="198520"/>
                </a:cubicBezTo>
                <a:cubicBezTo>
                  <a:pt x="99146" y="192333"/>
                  <a:pt x="100560" y="180971"/>
                  <a:pt x="98005" y="171529"/>
                </a:cubicBezTo>
                <a:cubicBezTo>
                  <a:pt x="95463" y="162086"/>
                  <a:pt x="89743" y="153876"/>
                  <a:pt x="84969" y="145328"/>
                </a:cubicBezTo>
                <a:cubicBezTo>
                  <a:pt x="80196" y="136794"/>
                  <a:pt x="76214" y="127131"/>
                  <a:pt x="77667" y="117455"/>
                </a:cubicBezTo>
                <a:cubicBezTo>
                  <a:pt x="79146" y="107636"/>
                  <a:pt x="86111" y="98272"/>
                  <a:pt x="83595" y="88661"/>
                </a:cubicBezTo>
                <a:cubicBezTo>
                  <a:pt x="79885" y="74549"/>
                  <a:pt x="59236" y="71799"/>
                  <a:pt x="53062" y="58582"/>
                </a:cubicBezTo>
                <a:cubicBezTo>
                  <a:pt x="50248" y="52538"/>
                  <a:pt x="51272" y="44898"/>
                  <a:pt x="55579" y="39801"/>
                </a:cubicBezTo>
                <a:cubicBezTo>
                  <a:pt x="57745" y="37246"/>
                  <a:pt x="60624" y="35339"/>
                  <a:pt x="62596" y="32628"/>
                </a:cubicBezTo>
                <a:cubicBezTo>
                  <a:pt x="67421" y="26001"/>
                  <a:pt x="65267" y="15974"/>
                  <a:pt x="59301" y="10358"/>
                </a:cubicBezTo>
                <a:cubicBezTo>
                  <a:pt x="53322" y="4742"/>
                  <a:pt x="34229" y="1240"/>
                  <a:pt x="34229" y="1240"/>
                </a:cubicBezTo>
                <a:cubicBezTo>
                  <a:pt x="31695" y="390"/>
                  <a:pt x="29470" y="0"/>
                  <a:pt x="2747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211" name="Google Shape;4211;p56"/>
          <p:cNvPicPr preferRelativeResize="0"/>
          <p:nvPr/>
        </p:nvPicPr>
        <p:blipFill rotWithShape="1">
          <a:blip r:embed="rId3">
            <a:alphaModFix/>
          </a:blip>
          <a:srcRect b="13217" l="0" r="0" t="0"/>
          <a:stretch/>
        </p:blipFill>
        <p:spPr>
          <a:xfrm>
            <a:off x="3580525" y="1011250"/>
            <a:ext cx="1531450" cy="2734500"/>
          </a:xfrm>
          <a:prstGeom prst="rect">
            <a:avLst/>
          </a:prstGeom>
          <a:noFill/>
          <a:ln cap="flat" cmpd="sng" w="9525">
            <a:solidFill>
              <a:srgbClr val="E87E45"/>
            </a:solidFill>
            <a:prstDash val="solid"/>
            <a:round/>
            <a:headEnd len="sm" w="sm" type="none"/>
            <a:tailEnd len="sm" w="sm" type="none"/>
          </a:ln>
        </p:spPr>
      </p:pic>
      <p:sp>
        <p:nvSpPr>
          <p:cNvPr id="4212" name="Google Shape;4212;p56"/>
          <p:cNvSpPr/>
          <p:nvPr/>
        </p:nvSpPr>
        <p:spPr>
          <a:xfrm>
            <a:off x="3530563" y="760400"/>
            <a:ext cx="1625671" cy="3241680"/>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19050">
            <a:solidFill>
              <a:srgbClr val="541C1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6"/>
          <p:cNvSpPr txBox="1"/>
          <p:nvPr>
            <p:ph type="ctrTitle"/>
          </p:nvPr>
        </p:nvSpPr>
        <p:spPr>
          <a:xfrm flipH="1">
            <a:off x="5019125" y="2751175"/>
            <a:ext cx="28209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MOBILE WEB</a:t>
            </a:r>
            <a:endParaRPr/>
          </a:p>
        </p:txBody>
      </p:sp>
      <p:sp>
        <p:nvSpPr>
          <p:cNvPr id="4214" name="Google Shape;4214;p56"/>
          <p:cNvSpPr txBox="1"/>
          <p:nvPr>
            <p:ph idx="1" type="subTitle"/>
          </p:nvPr>
        </p:nvSpPr>
        <p:spPr>
          <a:xfrm flipH="1">
            <a:off x="5433100" y="3212625"/>
            <a:ext cx="2406900" cy="1107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You can replace the image on the screen with your own work. Just delete this one, add yours and send it to the back</a:t>
            </a:r>
            <a:endParaRPr/>
          </a:p>
        </p:txBody>
      </p:sp>
      <p:sp>
        <p:nvSpPr>
          <p:cNvPr id="4215" name="Google Shape;4215;p56"/>
          <p:cNvSpPr/>
          <p:nvPr/>
        </p:nvSpPr>
        <p:spPr>
          <a:xfrm>
            <a:off x="7353648" y="-1113829"/>
            <a:ext cx="5055354" cy="2752024"/>
          </a:xfrm>
          <a:custGeom>
            <a:rect b="b" l="l" r="r" t="t"/>
            <a:pathLst>
              <a:path extrusionOk="0" h="152869" w="280814">
                <a:moveTo>
                  <a:pt x="129208" y="1"/>
                </a:moveTo>
                <a:cubicBezTo>
                  <a:pt x="96901" y="1"/>
                  <a:pt x="66152" y="4569"/>
                  <a:pt x="32805" y="11476"/>
                </a:cubicBezTo>
                <a:cubicBezTo>
                  <a:pt x="7839" y="16658"/>
                  <a:pt x="6821" y="45129"/>
                  <a:pt x="3448" y="63859"/>
                </a:cubicBezTo>
                <a:cubicBezTo>
                  <a:pt x="0" y="82928"/>
                  <a:pt x="2770" y="103183"/>
                  <a:pt x="13435" y="119369"/>
                </a:cubicBezTo>
                <a:cubicBezTo>
                  <a:pt x="19144" y="128056"/>
                  <a:pt x="26700" y="135649"/>
                  <a:pt x="35933" y="140435"/>
                </a:cubicBezTo>
                <a:cubicBezTo>
                  <a:pt x="46673" y="145994"/>
                  <a:pt x="58997" y="147464"/>
                  <a:pt x="71056" y="148632"/>
                </a:cubicBezTo>
                <a:cubicBezTo>
                  <a:pt x="99074" y="151344"/>
                  <a:pt x="127239" y="152869"/>
                  <a:pt x="155390" y="152869"/>
                </a:cubicBezTo>
                <a:cubicBezTo>
                  <a:pt x="180440" y="152869"/>
                  <a:pt x="205477" y="151662"/>
                  <a:pt x="230390" y="149009"/>
                </a:cubicBezTo>
                <a:cubicBezTo>
                  <a:pt x="240301" y="147954"/>
                  <a:pt x="250401" y="146616"/>
                  <a:pt x="259408" y="142320"/>
                </a:cubicBezTo>
                <a:cubicBezTo>
                  <a:pt x="268415" y="138042"/>
                  <a:pt x="276291" y="130298"/>
                  <a:pt x="278326" y="120538"/>
                </a:cubicBezTo>
                <a:cubicBezTo>
                  <a:pt x="280813" y="108497"/>
                  <a:pt x="273898" y="96174"/>
                  <a:pt x="264439" y="88335"/>
                </a:cubicBezTo>
                <a:cubicBezTo>
                  <a:pt x="254980" y="80497"/>
                  <a:pt x="243260" y="76069"/>
                  <a:pt x="232124" y="70868"/>
                </a:cubicBezTo>
                <a:cubicBezTo>
                  <a:pt x="220988" y="65687"/>
                  <a:pt x="209814" y="59205"/>
                  <a:pt x="203238" y="48841"/>
                </a:cubicBezTo>
                <a:cubicBezTo>
                  <a:pt x="197170" y="39269"/>
                  <a:pt x="195606" y="27266"/>
                  <a:pt x="188880" y="18184"/>
                </a:cubicBezTo>
                <a:cubicBezTo>
                  <a:pt x="178158" y="3713"/>
                  <a:pt x="157959" y="755"/>
                  <a:pt x="139964" y="171"/>
                </a:cubicBezTo>
                <a:cubicBezTo>
                  <a:pt x="136356" y="56"/>
                  <a:pt x="132773" y="1"/>
                  <a:pt x="129208"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6" name="Google Shape;4216;p56"/>
          <p:cNvGrpSpPr/>
          <p:nvPr/>
        </p:nvGrpSpPr>
        <p:grpSpPr>
          <a:xfrm rot="4500166">
            <a:off x="64253" y="794318"/>
            <a:ext cx="1750989" cy="2408985"/>
            <a:chOff x="1913725" y="238075"/>
            <a:chExt cx="3807625" cy="5238475"/>
          </a:xfrm>
        </p:grpSpPr>
        <p:sp>
          <p:nvSpPr>
            <p:cNvPr id="4217" name="Google Shape;4217;p56"/>
            <p:cNvSpPr/>
            <p:nvPr/>
          </p:nvSpPr>
          <p:spPr>
            <a:xfrm>
              <a:off x="2371350" y="2252225"/>
              <a:ext cx="160600" cy="812400"/>
            </a:xfrm>
            <a:custGeom>
              <a:rect b="b" l="l" r="r" t="t"/>
              <a:pathLst>
                <a:path extrusionOk="0" h="32496" w="6424">
                  <a:moveTo>
                    <a:pt x="3088" y="0"/>
                  </a:moveTo>
                  <a:cubicBezTo>
                    <a:pt x="2748" y="0"/>
                    <a:pt x="2429" y="40"/>
                    <a:pt x="2188" y="105"/>
                  </a:cubicBezTo>
                  <a:cubicBezTo>
                    <a:pt x="1004" y="426"/>
                    <a:pt x="0" y="1309"/>
                    <a:pt x="141" y="2594"/>
                  </a:cubicBezTo>
                  <a:cubicBezTo>
                    <a:pt x="1144" y="11947"/>
                    <a:pt x="1245" y="21341"/>
                    <a:pt x="1245" y="30734"/>
                  </a:cubicBezTo>
                  <a:cubicBezTo>
                    <a:pt x="1245" y="31962"/>
                    <a:pt x="2292" y="32495"/>
                    <a:pt x="3445" y="32495"/>
                  </a:cubicBezTo>
                  <a:cubicBezTo>
                    <a:pt x="4855" y="32495"/>
                    <a:pt x="6423" y="31697"/>
                    <a:pt x="6423" y="30393"/>
                  </a:cubicBezTo>
                  <a:cubicBezTo>
                    <a:pt x="6423" y="20658"/>
                    <a:pt x="6263" y="10923"/>
                    <a:pt x="5219" y="1229"/>
                  </a:cubicBezTo>
                  <a:cubicBezTo>
                    <a:pt x="5116" y="302"/>
                    <a:pt x="4021" y="0"/>
                    <a:pt x="3088"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6"/>
            <p:cNvSpPr/>
            <p:nvPr/>
          </p:nvSpPr>
          <p:spPr>
            <a:xfrm>
              <a:off x="2949925" y="1406000"/>
              <a:ext cx="127475" cy="921500"/>
            </a:xfrm>
            <a:custGeom>
              <a:rect b="b" l="l" r="r" t="t"/>
              <a:pathLst>
                <a:path extrusionOk="0" h="36860" w="5099">
                  <a:moveTo>
                    <a:pt x="3991" y="0"/>
                  </a:moveTo>
                  <a:cubicBezTo>
                    <a:pt x="2491" y="0"/>
                    <a:pt x="0" y="698"/>
                    <a:pt x="0" y="1779"/>
                  </a:cubicBezTo>
                  <a:lnTo>
                    <a:pt x="0" y="36443"/>
                  </a:lnTo>
                  <a:cubicBezTo>
                    <a:pt x="0" y="36729"/>
                    <a:pt x="469" y="36860"/>
                    <a:pt x="1123" y="36860"/>
                  </a:cubicBezTo>
                  <a:cubicBezTo>
                    <a:pt x="2624" y="36860"/>
                    <a:pt x="5098" y="36168"/>
                    <a:pt x="5098" y="35078"/>
                  </a:cubicBezTo>
                  <a:lnTo>
                    <a:pt x="5098" y="414"/>
                  </a:lnTo>
                  <a:cubicBezTo>
                    <a:pt x="5098" y="130"/>
                    <a:pt x="4636" y="0"/>
                    <a:pt x="3991"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6"/>
            <p:cNvSpPr/>
            <p:nvPr/>
          </p:nvSpPr>
          <p:spPr>
            <a:xfrm>
              <a:off x="3410050" y="2147850"/>
              <a:ext cx="128000" cy="983225"/>
            </a:xfrm>
            <a:custGeom>
              <a:rect b="b" l="l" r="r" t="t"/>
              <a:pathLst>
                <a:path extrusionOk="0" h="39329" w="5120">
                  <a:moveTo>
                    <a:pt x="3322" y="1"/>
                  </a:moveTo>
                  <a:cubicBezTo>
                    <a:pt x="3168" y="1"/>
                    <a:pt x="3016" y="9"/>
                    <a:pt x="2871" y="24"/>
                  </a:cubicBezTo>
                  <a:cubicBezTo>
                    <a:pt x="2088" y="105"/>
                    <a:pt x="1" y="727"/>
                    <a:pt x="1" y="1831"/>
                  </a:cubicBezTo>
                  <a:lnTo>
                    <a:pt x="1" y="1851"/>
                  </a:lnTo>
                  <a:lnTo>
                    <a:pt x="1" y="38061"/>
                  </a:lnTo>
                  <a:cubicBezTo>
                    <a:pt x="1" y="39050"/>
                    <a:pt x="943" y="39329"/>
                    <a:pt x="1805" y="39329"/>
                  </a:cubicBezTo>
                  <a:cubicBezTo>
                    <a:pt x="1957" y="39329"/>
                    <a:pt x="2107" y="39320"/>
                    <a:pt x="2249" y="39305"/>
                  </a:cubicBezTo>
                  <a:cubicBezTo>
                    <a:pt x="3052" y="39225"/>
                    <a:pt x="5119" y="38623"/>
                    <a:pt x="5119" y="37499"/>
                  </a:cubicBezTo>
                  <a:lnTo>
                    <a:pt x="5119" y="1269"/>
                  </a:lnTo>
                  <a:cubicBezTo>
                    <a:pt x="5119" y="280"/>
                    <a:pt x="4192" y="1"/>
                    <a:pt x="3322"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6"/>
            <p:cNvSpPr/>
            <p:nvPr/>
          </p:nvSpPr>
          <p:spPr>
            <a:xfrm>
              <a:off x="3982875" y="1401175"/>
              <a:ext cx="158325" cy="893025"/>
            </a:xfrm>
            <a:custGeom>
              <a:rect b="b" l="l" r="r" t="t"/>
              <a:pathLst>
                <a:path extrusionOk="0" h="35721" w="6333">
                  <a:moveTo>
                    <a:pt x="3881" y="0"/>
                  </a:moveTo>
                  <a:cubicBezTo>
                    <a:pt x="2339" y="0"/>
                    <a:pt x="1" y="837"/>
                    <a:pt x="110" y="1972"/>
                  </a:cubicBezTo>
                  <a:cubicBezTo>
                    <a:pt x="1134" y="13011"/>
                    <a:pt x="1254" y="24071"/>
                    <a:pt x="1254" y="35150"/>
                  </a:cubicBezTo>
                  <a:cubicBezTo>
                    <a:pt x="1254" y="35543"/>
                    <a:pt x="1794" y="35720"/>
                    <a:pt x="2521" y="35720"/>
                  </a:cubicBezTo>
                  <a:cubicBezTo>
                    <a:pt x="4025" y="35720"/>
                    <a:pt x="6332" y="34962"/>
                    <a:pt x="6332" y="33785"/>
                  </a:cubicBezTo>
                  <a:cubicBezTo>
                    <a:pt x="6332" y="22706"/>
                    <a:pt x="6232" y="11646"/>
                    <a:pt x="5188" y="607"/>
                  </a:cubicBezTo>
                  <a:cubicBezTo>
                    <a:pt x="5150" y="184"/>
                    <a:pt x="4603" y="0"/>
                    <a:pt x="3881"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6"/>
            <p:cNvSpPr/>
            <p:nvPr/>
          </p:nvSpPr>
          <p:spPr>
            <a:xfrm>
              <a:off x="4555500" y="2116025"/>
              <a:ext cx="188850" cy="969975"/>
            </a:xfrm>
            <a:custGeom>
              <a:rect b="b" l="l" r="r" t="t"/>
              <a:pathLst>
                <a:path extrusionOk="0" h="38799" w="7554">
                  <a:moveTo>
                    <a:pt x="3936" y="1"/>
                  </a:moveTo>
                  <a:cubicBezTo>
                    <a:pt x="2353" y="1"/>
                    <a:pt x="0" y="910"/>
                    <a:pt x="207" y="2000"/>
                  </a:cubicBezTo>
                  <a:lnTo>
                    <a:pt x="207" y="2020"/>
                  </a:lnTo>
                  <a:cubicBezTo>
                    <a:pt x="2435" y="13903"/>
                    <a:pt x="1351" y="25966"/>
                    <a:pt x="227" y="37888"/>
                  </a:cubicBezTo>
                  <a:cubicBezTo>
                    <a:pt x="167" y="38535"/>
                    <a:pt x="842" y="38798"/>
                    <a:pt x="1716" y="38798"/>
                  </a:cubicBezTo>
                  <a:cubicBezTo>
                    <a:pt x="3177" y="38798"/>
                    <a:pt x="5198" y="38062"/>
                    <a:pt x="5285" y="37146"/>
                  </a:cubicBezTo>
                  <a:cubicBezTo>
                    <a:pt x="6430" y="25002"/>
                    <a:pt x="7554" y="12718"/>
                    <a:pt x="5306" y="635"/>
                  </a:cubicBezTo>
                  <a:cubicBezTo>
                    <a:pt x="5218" y="189"/>
                    <a:pt x="4656" y="1"/>
                    <a:pt x="3936"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6"/>
            <p:cNvSpPr/>
            <p:nvPr/>
          </p:nvSpPr>
          <p:spPr>
            <a:xfrm>
              <a:off x="3925200" y="3096525"/>
              <a:ext cx="158800" cy="932475"/>
            </a:xfrm>
            <a:custGeom>
              <a:rect b="b" l="l" r="r" t="t"/>
              <a:pathLst>
                <a:path extrusionOk="0" h="37299" w="6352">
                  <a:moveTo>
                    <a:pt x="3845" y="1"/>
                  </a:moveTo>
                  <a:cubicBezTo>
                    <a:pt x="2297" y="1"/>
                    <a:pt x="0" y="855"/>
                    <a:pt x="109" y="2020"/>
                  </a:cubicBezTo>
                  <a:cubicBezTo>
                    <a:pt x="1193" y="13542"/>
                    <a:pt x="1253" y="25123"/>
                    <a:pt x="1253" y="36685"/>
                  </a:cubicBezTo>
                  <a:cubicBezTo>
                    <a:pt x="1253" y="37109"/>
                    <a:pt x="1809" y="37299"/>
                    <a:pt x="2553" y="37299"/>
                  </a:cubicBezTo>
                  <a:cubicBezTo>
                    <a:pt x="4063" y="37299"/>
                    <a:pt x="6351" y="36516"/>
                    <a:pt x="6351" y="35320"/>
                  </a:cubicBezTo>
                  <a:cubicBezTo>
                    <a:pt x="6351" y="23758"/>
                    <a:pt x="6291" y="12177"/>
                    <a:pt x="5207" y="656"/>
                  </a:cubicBezTo>
                  <a:cubicBezTo>
                    <a:pt x="5161" y="199"/>
                    <a:pt x="4590" y="1"/>
                    <a:pt x="3845"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6"/>
            <p:cNvSpPr/>
            <p:nvPr/>
          </p:nvSpPr>
          <p:spPr>
            <a:xfrm>
              <a:off x="2863100" y="3158300"/>
              <a:ext cx="128500" cy="960525"/>
            </a:xfrm>
            <a:custGeom>
              <a:rect b="b" l="l" r="r" t="t"/>
              <a:pathLst>
                <a:path extrusionOk="0" h="38421" w="5140">
                  <a:moveTo>
                    <a:pt x="3012" y="1"/>
                  </a:moveTo>
                  <a:cubicBezTo>
                    <a:pt x="1599" y="1"/>
                    <a:pt x="1" y="802"/>
                    <a:pt x="1" y="2079"/>
                  </a:cubicBezTo>
                  <a:lnTo>
                    <a:pt x="1" y="36743"/>
                  </a:lnTo>
                  <a:cubicBezTo>
                    <a:pt x="1" y="37917"/>
                    <a:pt x="1010" y="38421"/>
                    <a:pt x="2133" y="38421"/>
                  </a:cubicBezTo>
                  <a:cubicBezTo>
                    <a:pt x="3545" y="38421"/>
                    <a:pt x="5139" y="37624"/>
                    <a:pt x="5139" y="36361"/>
                  </a:cubicBezTo>
                  <a:lnTo>
                    <a:pt x="5139" y="1677"/>
                  </a:lnTo>
                  <a:cubicBezTo>
                    <a:pt x="5139" y="505"/>
                    <a:pt x="4134" y="1"/>
                    <a:pt x="3012"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6"/>
            <p:cNvSpPr/>
            <p:nvPr/>
          </p:nvSpPr>
          <p:spPr>
            <a:xfrm>
              <a:off x="3410050" y="3960175"/>
              <a:ext cx="127500" cy="977575"/>
            </a:xfrm>
            <a:custGeom>
              <a:rect b="b" l="l" r="r" t="t"/>
              <a:pathLst>
                <a:path extrusionOk="0" h="39103" w="5100">
                  <a:moveTo>
                    <a:pt x="3410" y="1"/>
                  </a:moveTo>
                  <a:cubicBezTo>
                    <a:pt x="3229" y="1"/>
                    <a:pt x="3053" y="13"/>
                    <a:pt x="2891" y="31"/>
                  </a:cubicBezTo>
                  <a:cubicBezTo>
                    <a:pt x="2169" y="131"/>
                    <a:pt x="1" y="713"/>
                    <a:pt x="1" y="1777"/>
                  </a:cubicBezTo>
                  <a:lnTo>
                    <a:pt x="1" y="37967"/>
                  </a:lnTo>
                  <a:cubicBezTo>
                    <a:pt x="1" y="38876"/>
                    <a:pt x="868" y="39102"/>
                    <a:pt x="1667" y="39102"/>
                  </a:cubicBezTo>
                  <a:cubicBezTo>
                    <a:pt x="1856" y="39102"/>
                    <a:pt x="2040" y="39090"/>
                    <a:pt x="2209" y="39071"/>
                  </a:cubicBezTo>
                  <a:cubicBezTo>
                    <a:pt x="2931" y="38990"/>
                    <a:pt x="5099" y="38408"/>
                    <a:pt x="5099" y="37345"/>
                  </a:cubicBezTo>
                  <a:lnTo>
                    <a:pt x="5099" y="1135"/>
                  </a:lnTo>
                  <a:cubicBezTo>
                    <a:pt x="5099" y="233"/>
                    <a:pt x="4215" y="1"/>
                    <a:pt x="3410"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6"/>
            <p:cNvSpPr/>
            <p:nvPr/>
          </p:nvSpPr>
          <p:spPr>
            <a:xfrm>
              <a:off x="4445250" y="3726425"/>
              <a:ext cx="128500" cy="766150"/>
            </a:xfrm>
            <a:custGeom>
              <a:rect b="b" l="l" r="r" t="t"/>
              <a:pathLst>
                <a:path extrusionOk="0" h="30646" w="5140">
                  <a:moveTo>
                    <a:pt x="3122" y="0"/>
                  </a:moveTo>
                  <a:cubicBezTo>
                    <a:pt x="1683" y="0"/>
                    <a:pt x="1" y="800"/>
                    <a:pt x="1" y="1995"/>
                  </a:cubicBezTo>
                  <a:lnTo>
                    <a:pt x="1" y="29132"/>
                  </a:lnTo>
                  <a:cubicBezTo>
                    <a:pt x="1" y="30199"/>
                    <a:pt x="945" y="30646"/>
                    <a:pt x="2024" y="30646"/>
                  </a:cubicBezTo>
                  <a:cubicBezTo>
                    <a:pt x="3462" y="30646"/>
                    <a:pt x="5139" y="29851"/>
                    <a:pt x="5139" y="28670"/>
                  </a:cubicBezTo>
                  <a:lnTo>
                    <a:pt x="5139" y="1513"/>
                  </a:lnTo>
                  <a:cubicBezTo>
                    <a:pt x="5139" y="448"/>
                    <a:pt x="4198" y="0"/>
                    <a:pt x="3122"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6"/>
            <p:cNvSpPr/>
            <p:nvPr/>
          </p:nvSpPr>
          <p:spPr>
            <a:xfrm>
              <a:off x="4960325" y="2872875"/>
              <a:ext cx="159875" cy="889200"/>
            </a:xfrm>
            <a:custGeom>
              <a:rect b="b" l="l" r="r" t="t"/>
              <a:pathLst>
                <a:path extrusionOk="0" h="35568" w="6395">
                  <a:moveTo>
                    <a:pt x="3976" y="1"/>
                  </a:moveTo>
                  <a:cubicBezTo>
                    <a:pt x="2430" y="1"/>
                    <a:pt x="0" y="822"/>
                    <a:pt x="112" y="1894"/>
                  </a:cubicBezTo>
                  <a:cubicBezTo>
                    <a:pt x="1296" y="12913"/>
                    <a:pt x="1276" y="24013"/>
                    <a:pt x="1276" y="35073"/>
                  </a:cubicBezTo>
                  <a:cubicBezTo>
                    <a:pt x="1276" y="35414"/>
                    <a:pt x="1779" y="35568"/>
                    <a:pt x="2468" y="35568"/>
                  </a:cubicBezTo>
                  <a:cubicBezTo>
                    <a:pt x="3969" y="35568"/>
                    <a:pt x="6354" y="34836"/>
                    <a:pt x="6354" y="33708"/>
                  </a:cubicBezTo>
                  <a:cubicBezTo>
                    <a:pt x="6354" y="22648"/>
                    <a:pt x="6394" y="11549"/>
                    <a:pt x="5210" y="529"/>
                  </a:cubicBezTo>
                  <a:cubicBezTo>
                    <a:pt x="5167" y="160"/>
                    <a:pt x="4657" y="1"/>
                    <a:pt x="3976"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6"/>
            <p:cNvSpPr/>
            <p:nvPr/>
          </p:nvSpPr>
          <p:spPr>
            <a:xfrm>
              <a:off x="5164825" y="1283775"/>
              <a:ext cx="157900" cy="939525"/>
            </a:xfrm>
            <a:custGeom>
              <a:rect b="b" l="l" r="r" t="t"/>
              <a:pathLst>
                <a:path extrusionOk="0" h="37581" w="6316">
                  <a:moveTo>
                    <a:pt x="4571" y="1"/>
                  </a:moveTo>
                  <a:cubicBezTo>
                    <a:pt x="3121" y="1"/>
                    <a:pt x="1241" y="755"/>
                    <a:pt x="1145" y="1790"/>
                  </a:cubicBezTo>
                  <a:cubicBezTo>
                    <a:pt x="61" y="13432"/>
                    <a:pt x="1" y="25134"/>
                    <a:pt x="1" y="36795"/>
                  </a:cubicBezTo>
                  <a:cubicBezTo>
                    <a:pt x="1" y="37339"/>
                    <a:pt x="613" y="37580"/>
                    <a:pt x="1412" y="37580"/>
                  </a:cubicBezTo>
                  <a:cubicBezTo>
                    <a:pt x="2915" y="37580"/>
                    <a:pt x="5079" y="36728"/>
                    <a:pt x="5079" y="35431"/>
                  </a:cubicBezTo>
                  <a:cubicBezTo>
                    <a:pt x="5079" y="24010"/>
                    <a:pt x="5159" y="12549"/>
                    <a:pt x="6243" y="1148"/>
                  </a:cubicBezTo>
                  <a:cubicBezTo>
                    <a:pt x="6315" y="337"/>
                    <a:pt x="5539" y="1"/>
                    <a:pt x="4571"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6"/>
            <p:cNvSpPr/>
            <p:nvPr/>
          </p:nvSpPr>
          <p:spPr>
            <a:xfrm>
              <a:off x="4471925" y="725125"/>
              <a:ext cx="158525" cy="926075"/>
            </a:xfrm>
            <a:custGeom>
              <a:rect b="b" l="l" r="r" t="t"/>
              <a:pathLst>
                <a:path extrusionOk="0" h="37043" w="6341">
                  <a:moveTo>
                    <a:pt x="3979" y="1"/>
                  </a:moveTo>
                  <a:cubicBezTo>
                    <a:pt x="2439" y="1"/>
                    <a:pt x="0" y="803"/>
                    <a:pt x="98" y="1876"/>
                  </a:cubicBezTo>
                  <a:cubicBezTo>
                    <a:pt x="1182" y="13418"/>
                    <a:pt x="1242" y="24999"/>
                    <a:pt x="1242" y="36561"/>
                  </a:cubicBezTo>
                  <a:cubicBezTo>
                    <a:pt x="1242" y="36893"/>
                    <a:pt x="1739" y="37043"/>
                    <a:pt x="2422" y="37043"/>
                  </a:cubicBezTo>
                  <a:cubicBezTo>
                    <a:pt x="3928" y="37043"/>
                    <a:pt x="6340" y="36314"/>
                    <a:pt x="6340" y="35196"/>
                  </a:cubicBezTo>
                  <a:cubicBezTo>
                    <a:pt x="6340" y="23634"/>
                    <a:pt x="6280" y="12033"/>
                    <a:pt x="5196" y="512"/>
                  </a:cubicBezTo>
                  <a:cubicBezTo>
                    <a:pt x="5159" y="156"/>
                    <a:pt x="4656" y="1"/>
                    <a:pt x="3979"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6"/>
            <p:cNvSpPr/>
            <p:nvPr/>
          </p:nvSpPr>
          <p:spPr>
            <a:xfrm>
              <a:off x="3406375" y="870025"/>
              <a:ext cx="159775" cy="711050"/>
            </a:xfrm>
            <a:custGeom>
              <a:rect b="b" l="l" r="r" t="t"/>
              <a:pathLst>
                <a:path extrusionOk="0" h="28442" w="6391">
                  <a:moveTo>
                    <a:pt x="3782" y="0"/>
                  </a:moveTo>
                  <a:cubicBezTo>
                    <a:pt x="2223" y="0"/>
                    <a:pt x="1" y="905"/>
                    <a:pt x="148" y="2122"/>
                  </a:cubicBezTo>
                  <a:cubicBezTo>
                    <a:pt x="1212" y="10612"/>
                    <a:pt x="1312" y="19183"/>
                    <a:pt x="1312" y="27734"/>
                  </a:cubicBezTo>
                  <a:cubicBezTo>
                    <a:pt x="1312" y="28224"/>
                    <a:pt x="1896" y="28442"/>
                    <a:pt x="2669" y="28442"/>
                  </a:cubicBezTo>
                  <a:cubicBezTo>
                    <a:pt x="4173" y="28442"/>
                    <a:pt x="6390" y="27616"/>
                    <a:pt x="6390" y="26369"/>
                  </a:cubicBezTo>
                  <a:cubicBezTo>
                    <a:pt x="6390" y="17818"/>
                    <a:pt x="6310" y="9248"/>
                    <a:pt x="5246" y="757"/>
                  </a:cubicBezTo>
                  <a:cubicBezTo>
                    <a:pt x="5179" y="228"/>
                    <a:pt x="4564" y="0"/>
                    <a:pt x="3782"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6"/>
            <p:cNvSpPr/>
            <p:nvPr/>
          </p:nvSpPr>
          <p:spPr>
            <a:xfrm>
              <a:off x="2489275" y="1016375"/>
              <a:ext cx="127975" cy="684000"/>
            </a:xfrm>
            <a:custGeom>
              <a:rect b="b" l="l" r="r" t="t"/>
              <a:pathLst>
                <a:path extrusionOk="0" h="27360" w="5119">
                  <a:moveTo>
                    <a:pt x="3264" y="1"/>
                  </a:moveTo>
                  <a:cubicBezTo>
                    <a:pt x="3130" y="1"/>
                    <a:pt x="2997" y="8"/>
                    <a:pt x="2871" y="21"/>
                  </a:cubicBezTo>
                  <a:cubicBezTo>
                    <a:pt x="2048" y="102"/>
                    <a:pt x="0" y="744"/>
                    <a:pt x="0" y="1888"/>
                  </a:cubicBezTo>
                  <a:lnTo>
                    <a:pt x="0" y="26015"/>
                  </a:lnTo>
                  <a:cubicBezTo>
                    <a:pt x="0" y="27043"/>
                    <a:pt x="969" y="27360"/>
                    <a:pt x="1868" y="27360"/>
                  </a:cubicBezTo>
                  <a:cubicBezTo>
                    <a:pt x="2004" y="27360"/>
                    <a:pt x="2139" y="27352"/>
                    <a:pt x="2268" y="27339"/>
                  </a:cubicBezTo>
                  <a:cubicBezTo>
                    <a:pt x="3091" y="27259"/>
                    <a:pt x="5119" y="26617"/>
                    <a:pt x="5119" y="25473"/>
                  </a:cubicBezTo>
                  <a:lnTo>
                    <a:pt x="5119" y="1346"/>
                  </a:lnTo>
                  <a:cubicBezTo>
                    <a:pt x="5119" y="318"/>
                    <a:pt x="4150" y="1"/>
                    <a:pt x="3264"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6"/>
            <p:cNvSpPr/>
            <p:nvPr/>
          </p:nvSpPr>
          <p:spPr>
            <a:xfrm>
              <a:off x="2402450" y="3721150"/>
              <a:ext cx="162000" cy="701825"/>
            </a:xfrm>
            <a:custGeom>
              <a:rect b="b" l="l" r="r" t="t"/>
              <a:pathLst>
                <a:path extrusionOk="0" h="28073" w="6480">
                  <a:moveTo>
                    <a:pt x="4314" y="1"/>
                  </a:moveTo>
                  <a:cubicBezTo>
                    <a:pt x="2931" y="1"/>
                    <a:pt x="1319" y="785"/>
                    <a:pt x="1145" y="2125"/>
                  </a:cubicBezTo>
                  <a:cubicBezTo>
                    <a:pt x="141" y="10134"/>
                    <a:pt x="1" y="18183"/>
                    <a:pt x="1" y="26252"/>
                  </a:cubicBezTo>
                  <a:cubicBezTo>
                    <a:pt x="1" y="27518"/>
                    <a:pt x="1067" y="28073"/>
                    <a:pt x="2232" y="28073"/>
                  </a:cubicBezTo>
                  <a:cubicBezTo>
                    <a:pt x="3634" y="28073"/>
                    <a:pt x="5179" y="27268"/>
                    <a:pt x="5179" y="25930"/>
                  </a:cubicBezTo>
                  <a:cubicBezTo>
                    <a:pt x="5179" y="17862"/>
                    <a:pt x="5320" y="9813"/>
                    <a:pt x="6323" y="1804"/>
                  </a:cubicBezTo>
                  <a:cubicBezTo>
                    <a:pt x="6479" y="556"/>
                    <a:pt x="5478" y="1"/>
                    <a:pt x="4314"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6"/>
            <p:cNvSpPr/>
            <p:nvPr/>
          </p:nvSpPr>
          <p:spPr>
            <a:xfrm>
              <a:off x="2863100" y="4740900"/>
              <a:ext cx="129000" cy="735650"/>
            </a:xfrm>
            <a:custGeom>
              <a:rect b="b" l="l" r="r" t="t"/>
              <a:pathLst>
                <a:path extrusionOk="0" h="29426" w="5160">
                  <a:moveTo>
                    <a:pt x="3006" y="0"/>
                  </a:moveTo>
                  <a:cubicBezTo>
                    <a:pt x="1591" y="0"/>
                    <a:pt x="1" y="799"/>
                    <a:pt x="1" y="2081"/>
                  </a:cubicBezTo>
                  <a:lnTo>
                    <a:pt x="1" y="27733"/>
                  </a:lnTo>
                  <a:cubicBezTo>
                    <a:pt x="1" y="28917"/>
                    <a:pt x="1015" y="29426"/>
                    <a:pt x="2145" y="29426"/>
                  </a:cubicBezTo>
                  <a:cubicBezTo>
                    <a:pt x="3562" y="29426"/>
                    <a:pt x="5159" y="28625"/>
                    <a:pt x="5159" y="27352"/>
                  </a:cubicBezTo>
                  <a:lnTo>
                    <a:pt x="5159" y="1700"/>
                  </a:lnTo>
                  <a:cubicBezTo>
                    <a:pt x="5159" y="513"/>
                    <a:pt x="4139" y="0"/>
                    <a:pt x="3006"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6"/>
            <p:cNvSpPr/>
            <p:nvPr/>
          </p:nvSpPr>
          <p:spPr>
            <a:xfrm>
              <a:off x="4014225" y="4718025"/>
              <a:ext cx="126975" cy="705700"/>
            </a:xfrm>
            <a:custGeom>
              <a:rect b="b" l="l" r="r" t="t"/>
              <a:pathLst>
                <a:path extrusionOk="0" h="28228" w="5079">
                  <a:moveTo>
                    <a:pt x="3770" y="0"/>
                  </a:moveTo>
                  <a:cubicBezTo>
                    <a:pt x="2266" y="0"/>
                    <a:pt x="0" y="786"/>
                    <a:pt x="0" y="1992"/>
                  </a:cubicBezTo>
                  <a:lnTo>
                    <a:pt x="0" y="27604"/>
                  </a:lnTo>
                  <a:cubicBezTo>
                    <a:pt x="0" y="28035"/>
                    <a:pt x="554" y="28227"/>
                    <a:pt x="1295" y="28227"/>
                  </a:cubicBezTo>
                  <a:cubicBezTo>
                    <a:pt x="2800" y="28227"/>
                    <a:pt x="5078" y="27436"/>
                    <a:pt x="5078" y="26239"/>
                  </a:cubicBezTo>
                  <a:lnTo>
                    <a:pt x="5078" y="628"/>
                  </a:lnTo>
                  <a:cubicBezTo>
                    <a:pt x="5078" y="194"/>
                    <a:pt x="4518" y="0"/>
                    <a:pt x="3770"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6"/>
            <p:cNvSpPr/>
            <p:nvPr/>
          </p:nvSpPr>
          <p:spPr>
            <a:xfrm>
              <a:off x="4901900" y="4249975"/>
              <a:ext cx="161600" cy="813350"/>
            </a:xfrm>
            <a:custGeom>
              <a:rect b="b" l="l" r="r" t="t"/>
              <a:pathLst>
                <a:path extrusionOk="0" h="32534" w="6464">
                  <a:moveTo>
                    <a:pt x="3082" y="0"/>
                  </a:moveTo>
                  <a:cubicBezTo>
                    <a:pt x="2755" y="0"/>
                    <a:pt x="2447" y="38"/>
                    <a:pt x="2208" y="101"/>
                  </a:cubicBezTo>
                  <a:cubicBezTo>
                    <a:pt x="1024" y="422"/>
                    <a:pt x="0" y="1325"/>
                    <a:pt x="161" y="2610"/>
                  </a:cubicBezTo>
                  <a:lnTo>
                    <a:pt x="161" y="2630"/>
                  </a:lnTo>
                  <a:cubicBezTo>
                    <a:pt x="1325" y="11943"/>
                    <a:pt x="1265" y="21357"/>
                    <a:pt x="1265" y="30750"/>
                  </a:cubicBezTo>
                  <a:cubicBezTo>
                    <a:pt x="1265" y="31991"/>
                    <a:pt x="2319" y="32533"/>
                    <a:pt x="3476" y="32533"/>
                  </a:cubicBezTo>
                  <a:cubicBezTo>
                    <a:pt x="4883" y="32533"/>
                    <a:pt x="6443" y="31731"/>
                    <a:pt x="6443" y="30409"/>
                  </a:cubicBezTo>
                  <a:cubicBezTo>
                    <a:pt x="6443" y="20674"/>
                    <a:pt x="6463" y="10919"/>
                    <a:pt x="5239" y="1265"/>
                  </a:cubicBezTo>
                  <a:cubicBezTo>
                    <a:pt x="5120" y="313"/>
                    <a:pt x="4020" y="0"/>
                    <a:pt x="3082"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6"/>
            <p:cNvSpPr/>
            <p:nvPr/>
          </p:nvSpPr>
          <p:spPr>
            <a:xfrm>
              <a:off x="5508700" y="2456275"/>
              <a:ext cx="212650" cy="817450"/>
            </a:xfrm>
            <a:custGeom>
              <a:rect b="b" l="l" r="r" t="t"/>
              <a:pathLst>
                <a:path extrusionOk="0" h="32698" w="8506">
                  <a:moveTo>
                    <a:pt x="6130" y="1"/>
                  </a:moveTo>
                  <a:cubicBezTo>
                    <a:pt x="4578" y="1"/>
                    <a:pt x="2220" y="834"/>
                    <a:pt x="2343" y="1959"/>
                  </a:cubicBezTo>
                  <a:lnTo>
                    <a:pt x="2343" y="1979"/>
                  </a:lnTo>
                  <a:cubicBezTo>
                    <a:pt x="3387" y="12035"/>
                    <a:pt x="1159" y="21890"/>
                    <a:pt x="75" y="31825"/>
                  </a:cubicBezTo>
                  <a:cubicBezTo>
                    <a:pt x="1" y="32444"/>
                    <a:pt x="654" y="32697"/>
                    <a:pt x="1513" y="32697"/>
                  </a:cubicBezTo>
                  <a:cubicBezTo>
                    <a:pt x="2968" y="32697"/>
                    <a:pt x="5012" y="31971"/>
                    <a:pt x="5113" y="31063"/>
                  </a:cubicBezTo>
                  <a:cubicBezTo>
                    <a:pt x="6237" y="20906"/>
                    <a:pt x="8505" y="10850"/>
                    <a:pt x="7441" y="594"/>
                  </a:cubicBezTo>
                  <a:cubicBezTo>
                    <a:pt x="7397" y="180"/>
                    <a:pt x="6850" y="1"/>
                    <a:pt x="6130"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6"/>
            <p:cNvSpPr/>
            <p:nvPr/>
          </p:nvSpPr>
          <p:spPr>
            <a:xfrm>
              <a:off x="1968400" y="1499425"/>
              <a:ext cx="159100" cy="774275"/>
            </a:xfrm>
            <a:custGeom>
              <a:rect b="b" l="l" r="r" t="t"/>
              <a:pathLst>
                <a:path extrusionOk="0" h="30971" w="6364">
                  <a:moveTo>
                    <a:pt x="3145" y="1"/>
                  </a:moveTo>
                  <a:cubicBezTo>
                    <a:pt x="2798" y="1"/>
                    <a:pt x="2472" y="43"/>
                    <a:pt x="2229" y="109"/>
                  </a:cubicBezTo>
                  <a:cubicBezTo>
                    <a:pt x="1065" y="410"/>
                    <a:pt x="1" y="1293"/>
                    <a:pt x="161" y="2558"/>
                  </a:cubicBezTo>
                  <a:lnTo>
                    <a:pt x="141" y="2558"/>
                  </a:lnTo>
                  <a:cubicBezTo>
                    <a:pt x="1225" y="11429"/>
                    <a:pt x="141" y="20341"/>
                    <a:pt x="101" y="29233"/>
                  </a:cubicBezTo>
                  <a:cubicBezTo>
                    <a:pt x="101" y="30446"/>
                    <a:pt x="1134" y="30971"/>
                    <a:pt x="2277" y="30971"/>
                  </a:cubicBezTo>
                  <a:cubicBezTo>
                    <a:pt x="3689" y="30971"/>
                    <a:pt x="5269" y="30170"/>
                    <a:pt x="5280" y="28872"/>
                  </a:cubicBezTo>
                  <a:cubicBezTo>
                    <a:pt x="5300" y="19639"/>
                    <a:pt x="6364" y="10406"/>
                    <a:pt x="5240" y="1193"/>
                  </a:cubicBezTo>
                  <a:cubicBezTo>
                    <a:pt x="5123" y="291"/>
                    <a:pt x="4058" y="1"/>
                    <a:pt x="3145"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6"/>
            <p:cNvSpPr/>
            <p:nvPr/>
          </p:nvSpPr>
          <p:spPr>
            <a:xfrm>
              <a:off x="1913725" y="3271175"/>
              <a:ext cx="128975" cy="810225"/>
            </a:xfrm>
            <a:custGeom>
              <a:rect b="b" l="l" r="r" t="t"/>
              <a:pathLst>
                <a:path extrusionOk="0" h="32409" w="5159">
                  <a:moveTo>
                    <a:pt x="3026" y="0"/>
                  </a:moveTo>
                  <a:cubicBezTo>
                    <a:pt x="1614" y="0"/>
                    <a:pt x="20" y="796"/>
                    <a:pt x="20" y="2060"/>
                  </a:cubicBezTo>
                  <a:lnTo>
                    <a:pt x="0" y="2080"/>
                  </a:lnTo>
                  <a:lnTo>
                    <a:pt x="0" y="30722"/>
                  </a:lnTo>
                  <a:cubicBezTo>
                    <a:pt x="0" y="31903"/>
                    <a:pt x="1010" y="32408"/>
                    <a:pt x="2135" y="32408"/>
                  </a:cubicBezTo>
                  <a:cubicBezTo>
                    <a:pt x="3554" y="32408"/>
                    <a:pt x="5158" y="31606"/>
                    <a:pt x="5158" y="30341"/>
                  </a:cubicBezTo>
                  <a:lnTo>
                    <a:pt x="5158" y="1678"/>
                  </a:lnTo>
                  <a:cubicBezTo>
                    <a:pt x="5158" y="504"/>
                    <a:pt x="4150" y="0"/>
                    <a:pt x="3026"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6"/>
            <p:cNvSpPr/>
            <p:nvPr/>
          </p:nvSpPr>
          <p:spPr>
            <a:xfrm>
              <a:off x="3925000" y="238075"/>
              <a:ext cx="159000" cy="730250"/>
            </a:xfrm>
            <a:custGeom>
              <a:rect b="b" l="l" r="r" t="t"/>
              <a:pathLst>
                <a:path extrusionOk="0" h="29210" w="6360">
                  <a:moveTo>
                    <a:pt x="4170" y="1"/>
                  </a:moveTo>
                  <a:cubicBezTo>
                    <a:pt x="2644" y="1"/>
                    <a:pt x="1" y="790"/>
                    <a:pt x="117" y="1748"/>
                  </a:cubicBezTo>
                  <a:cubicBezTo>
                    <a:pt x="1241" y="10761"/>
                    <a:pt x="1261" y="19833"/>
                    <a:pt x="1261" y="28885"/>
                  </a:cubicBezTo>
                  <a:cubicBezTo>
                    <a:pt x="1261" y="29107"/>
                    <a:pt x="1671" y="29210"/>
                    <a:pt x="2259" y="29210"/>
                  </a:cubicBezTo>
                  <a:cubicBezTo>
                    <a:pt x="3743" y="29210"/>
                    <a:pt x="6359" y="28556"/>
                    <a:pt x="6359" y="27520"/>
                  </a:cubicBezTo>
                  <a:cubicBezTo>
                    <a:pt x="6359" y="18468"/>
                    <a:pt x="6319" y="9396"/>
                    <a:pt x="5215" y="383"/>
                  </a:cubicBezTo>
                  <a:cubicBezTo>
                    <a:pt x="5176" y="116"/>
                    <a:pt x="4755" y="1"/>
                    <a:pt x="4170"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9" name="Google Shape;4239;p56"/>
          <p:cNvGrpSpPr/>
          <p:nvPr/>
        </p:nvGrpSpPr>
        <p:grpSpPr>
          <a:xfrm rot="2700000">
            <a:off x="7961777" y="3354310"/>
            <a:ext cx="1098792" cy="2499032"/>
            <a:chOff x="2650500" y="238500"/>
            <a:chExt cx="2300750" cy="5232700"/>
          </a:xfrm>
        </p:grpSpPr>
        <p:sp>
          <p:nvSpPr>
            <p:cNvPr id="4240" name="Google Shape;4240;p56"/>
            <p:cNvSpPr/>
            <p:nvPr/>
          </p:nvSpPr>
          <p:spPr>
            <a:xfrm>
              <a:off x="2650500" y="238500"/>
              <a:ext cx="2300750" cy="5232700"/>
            </a:xfrm>
            <a:custGeom>
              <a:rect b="b" l="l" r="r" t="t"/>
              <a:pathLst>
                <a:path extrusionOk="0" h="209308" w="92030">
                  <a:moveTo>
                    <a:pt x="7597" y="138060"/>
                  </a:moveTo>
                  <a:lnTo>
                    <a:pt x="7597" y="138060"/>
                  </a:lnTo>
                  <a:cubicBezTo>
                    <a:pt x="7278" y="139366"/>
                    <a:pt x="6928" y="140703"/>
                    <a:pt x="6670" y="142024"/>
                  </a:cubicBezTo>
                  <a:lnTo>
                    <a:pt x="6260" y="144030"/>
                  </a:lnTo>
                  <a:lnTo>
                    <a:pt x="5895" y="146020"/>
                  </a:lnTo>
                  <a:lnTo>
                    <a:pt x="5728" y="147022"/>
                  </a:lnTo>
                  <a:cubicBezTo>
                    <a:pt x="5667" y="147357"/>
                    <a:pt x="5622" y="147691"/>
                    <a:pt x="5576" y="148025"/>
                  </a:cubicBezTo>
                  <a:lnTo>
                    <a:pt x="5303" y="150030"/>
                  </a:lnTo>
                  <a:cubicBezTo>
                    <a:pt x="5211" y="150699"/>
                    <a:pt x="5151" y="151367"/>
                    <a:pt x="5075" y="152036"/>
                  </a:cubicBezTo>
                  <a:lnTo>
                    <a:pt x="4968" y="153053"/>
                  </a:lnTo>
                  <a:lnTo>
                    <a:pt x="4892" y="154056"/>
                  </a:lnTo>
                  <a:cubicBezTo>
                    <a:pt x="4680" y="156745"/>
                    <a:pt x="4634" y="159434"/>
                    <a:pt x="4771" y="162123"/>
                  </a:cubicBezTo>
                  <a:cubicBezTo>
                    <a:pt x="4877" y="164781"/>
                    <a:pt x="5211" y="167440"/>
                    <a:pt x="5789" y="170053"/>
                  </a:cubicBezTo>
                  <a:cubicBezTo>
                    <a:pt x="6336" y="172650"/>
                    <a:pt x="7171" y="175172"/>
                    <a:pt x="8250" y="177588"/>
                  </a:cubicBezTo>
                  <a:cubicBezTo>
                    <a:pt x="9328" y="180003"/>
                    <a:pt x="10696" y="182282"/>
                    <a:pt x="12306" y="184363"/>
                  </a:cubicBezTo>
                  <a:cubicBezTo>
                    <a:pt x="13947" y="186459"/>
                    <a:pt x="15800" y="188358"/>
                    <a:pt x="17866" y="190014"/>
                  </a:cubicBezTo>
                  <a:cubicBezTo>
                    <a:pt x="19947" y="191700"/>
                    <a:pt x="22180" y="193189"/>
                    <a:pt x="24535" y="194450"/>
                  </a:cubicBezTo>
                  <a:cubicBezTo>
                    <a:pt x="22135" y="193174"/>
                    <a:pt x="19856" y="191670"/>
                    <a:pt x="17744" y="189969"/>
                  </a:cubicBezTo>
                  <a:cubicBezTo>
                    <a:pt x="17608" y="189862"/>
                    <a:pt x="17486" y="189756"/>
                    <a:pt x="17349" y="189649"/>
                  </a:cubicBezTo>
                  <a:lnTo>
                    <a:pt x="16970" y="189315"/>
                  </a:lnTo>
                  <a:lnTo>
                    <a:pt x="16210" y="188647"/>
                  </a:lnTo>
                  <a:cubicBezTo>
                    <a:pt x="16088" y="188541"/>
                    <a:pt x="15967" y="188419"/>
                    <a:pt x="15845" y="188297"/>
                  </a:cubicBezTo>
                  <a:lnTo>
                    <a:pt x="15481" y="187948"/>
                  </a:lnTo>
                  <a:lnTo>
                    <a:pt x="14767" y="187249"/>
                  </a:lnTo>
                  <a:cubicBezTo>
                    <a:pt x="14311" y="186748"/>
                    <a:pt x="13840" y="186262"/>
                    <a:pt x="13400" y="185760"/>
                  </a:cubicBezTo>
                  <a:lnTo>
                    <a:pt x="12762" y="185001"/>
                  </a:lnTo>
                  <a:cubicBezTo>
                    <a:pt x="12549" y="184743"/>
                    <a:pt x="12321" y="184484"/>
                    <a:pt x="12139" y="184211"/>
                  </a:cubicBezTo>
                  <a:cubicBezTo>
                    <a:pt x="10513" y="182099"/>
                    <a:pt x="9146" y="179790"/>
                    <a:pt x="8067" y="177360"/>
                  </a:cubicBezTo>
                  <a:cubicBezTo>
                    <a:pt x="6989" y="174914"/>
                    <a:pt x="6184" y="172377"/>
                    <a:pt x="5637" y="169764"/>
                  </a:cubicBezTo>
                  <a:lnTo>
                    <a:pt x="5455" y="168792"/>
                  </a:lnTo>
                  <a:lnTo>
                    <a:pt x="5348" y="168290"/>
                  </a:lnTo>
                  <a:cubicBezTo>
                    <a:pt x="5318" y="168123"/>
                    <a:pt x="5303" y="167971"/>
                    <a:pt x="5272" y="167804"/>
                  </a:cubicBezTo>
                  <a:cubicBezTo>
                    <a:pt x="5181" y="167136"/>
                    <a:pt x="5075" y="166483"/>
                    <a:pt x="4984" y="165814"/>
                  </a:cubicBezTo>
                  <a:lnTo>
                    <a:pt x="4801" y="163824"/>
                  </a:lnTo>
                  <a:cubicBezTo>
                    <a:pt x="4741" y="163156"/>
                    <a:pt x="4725" y="162502"/>
                    <a:pt x="4680" y="161819"/>
                  </a:cubicBezTo>
                  <a:cubicBezTo>
                    <a:pt x="4634" y="161150"/>
                    <a:pt x="4634" y="160497"/>
                    <a:pt x="4634" y="159829"/>
                  </a:cubicBezTo>
                  <a:cubicBezTo>
                    <a:pt x="4619" y="159145"/>
                    <a:pt x="4604" y="158492"/>
                    <a:pt x="4634" y="157824"/>
                  </a:cubicBezTo>
                  <a:lnTo>
                    <a:pt x="4710" y="155818"/>
                  </a:lnTo>
                  <a:lnTo>
                    <a:pt x="4847" y="153813"/>
                  </a:lnTo>
                  <a:cubicBezTo>
                    <a:pt x="4892" y="153145"/>
                    <a:pt x="4968" y="152476"/>
                    <a:pt x="5044" y="151823"/>
                  </a:cubicBezTo>
                  <a:lnTo>
                    <a:pt x="5151" y="150820"/>
                  </a:lnTo>
                  <a:cubicBezTo>
                    <a:pt x="5181" y="150486"/>
                    <a:pt x="5211" y="150152"/>
                    <a:pt x="5272" y="149818"/>
                  </a:cubicBezTo>
                  <a:cubicBezTo>
                    <a:pt x="5470" y="148496"/>
                    <a:pt x="5637" y="147174"/>
                    <a:pt x="5895" y="145868"/>
                  </a:cubicBezTo>
                  <a:cubicBezTo>
                    <a:pt x="6017" y="145215"/>
                    <a:pt x="6123" y="144561"/>
                    <a:pt x="6260" y="143893"/>
                  </a:cubicBezTo>
                  <a:lnTo>
                    <a:pt x="6670" y="141949"/>
                  </a:lnTo>
                  <a:lnTo>
                    <a:pt x="6883" y="140961"/>
                  </a:lnTo>
                  <a:cubicBezTo>
                    <a:pt x="6958" y="140642"/>
                    <a:pt x="7034" y="140323"/>
                    <a:pt x="7110" y="139989"/>
                  </a:cubicBezTo>
                  <a:lnTo>
                    <a:pt x="7597" y="138060"/>
                  </a:lnTo>
                  <a:close/>
                  <a:moveTo>
                    <a:pt x="71628" y="0"/>
                  </a:moveTo>
                  <a:lnTo>
                    <a:pt x="71628" y="0"/>
                  </a:lnTo>
                  <a:cubicBezTo>
                    <a:pt x="66098" y="562"/>
                    <a:pt x="60478" y="1124"/>
                    <a:pt x="54872" y="2127"/>
                  </a:cubicBezTo>
                  <a:cubicBezTo>
                    <a:pt x="49266" y="3130"/>
                    <a:pt x="43630" y="4527"/>
                    <a:pt x="38207" y="6836"/>
                  </a:cubicBezTo>
                  <a:cubicBezTo>
                    <a:pt x="37539" y="7171"/>
                    <a:pt x="36703" y="7535"/>
                    <a:pt x="35807" y="8036"/>
                  </a:cubicBezTo>
                  <a:cubicBezTo>
                    <a:pt x="35366" y="8279"/>
                    <a:pt x="34895" y="8538"/>
                    <a:pt x="34409" y="8796"/>
                  </a:cubicBezTo>
                  <a:lnTo>
                    <a:pt x="32996" y="9662"/>
                  </a:lnTo>
                  <a:cubicBezTo>
                    <a:pt x="32769" y="9814"/>
                    <a:pt x="32526" y="9951"/>
                    <a:pt x="32298" y="10118"/>
                  </a:cubicBezTo>
                  <a:lnTo>
                    <a:pt x="31614" y="10589"/>
                  </a:lnTo>
                  <a:cubicBezTo>
                    <a:pt x="31158" y="10892"/>
                    <a:pt x="30718" y="11181"/>
                    <a:pt x="30308" y="11500"/>
                  </a:cubicBezTo>
                  <a:lnTo>
                    <a:pt x="29153" y="12381"/>
                  </a:lnTo>
                  <a:cubicBezTo>
                    <a:pt x="28788" y="12655"/>
                    <a:pt x="28454" y="12913"/>
                    <a:pt x="28181" y="13156"/>
                  </a:cubicBezTo>
                  <a:cubicBezTo>
                    <a:pt x="24839" y="15997"/>
                    <a:pt x="21983" y="19369"/>
                    <a:pt x="19734" y="23152"/>
                  </a:cubicBezTo>
                  <a:lnTo>
                    <a:pt x="18929" y="24565"/>
                  </a:lnTo>
                  <a:lnTo>
                    <a:pt x="18732" y="24914"/>
                  </a:lnTo>
                  <a:lnTo>
                    <a:pt x="18534" y="25279"/>
                  </a:lnTo>
                  <a:lnTo>
                    <a:pt x="18185" y="25993"/>
                  </a:lnTo>
                  <a:lnTo>
                    <a:pt x="17456" y="27451"/>
                  </a:lnTo>
                  <a:lnTo>
                    <a:pt x="16833" y="28940"/>
                  </a:lnTo>
                  <a:lnTo>
                    <a:pt x="16529" y="29684"/>
                  </a:lnTo>
                  <a:cubicBezTo>
                    <a:pt x="16423" y="29927"/>
                    <a:pt x="16316" y="30170"/>
                    <a:pt x="16225" y="30429"/>
                  </a:cubicBezTo>
                  <a:lnTo>
                    <a:pt x="15709" y="31948"/>
                  </a:lnTo>
                  <a:lnTo>
                    <a:pt x="15435" y="32707"/>
                  </a:lnTo>
                  <a:lnTo>
                    <a:pt x="15359" y="32920"/>
                  </a:lnTo>
                  <a:lnTo>
                    <a:pt x="15314" y="33057"/>
                  </a:lnTo>
                  <a:cubicBezTo>
                    <a:pt x="15299" y="33102"/>
                    <a:pt x="15268" y="33163"/>
                    <a:pt x="15268" y="33224"/>
                  </a:cubicBezTo>
                  <a:lnTo>
                    <a:pt x="15162" y="33740"/>
                  </a:lnTo>
                  <a:lnTo>
                    <a:pt x="15010" y="34561"/>
                  </a:lnTo>
                  <a:cubicBezTo>
                    <a:pt x="14964" y="34819"/>
                    <a:pt x="14904" y="35092"/>
                    <a:pt x="14873" y="35366"/>
                  </a:cubicBezTo>
                  <a:cubicBezTo>
                    <a:pt x="14539" y="37508"/>
                    <a:pt x="14387" y="39665"/>
                    <a:pt x="14417" y="41837"/>
                  </a:cubicBezTo>
                  <a:cubicBezTo>
                    <a:pt x="14448" y="43949"/>
                    <a:pt x="14600" y="46076"/>
                    <a:pt x="14904" y="48172"/>
                  </a:cubicBezTo>
                  <a:cubicBezTo>
                    <a:pt x="15435" y="52319"/>
                    <a:pt x="16362" y="56315"/>
                    <a:pt x="17319" y="60204"/>
                  </a:cubicBezTo>
                  <a:cubicBezTo>
                    <a:pt x="18276" y="64108"/>
                    <a:pt x="19263" y="67906"/>
                    <a:pt x="20008" y="71673"/>
                  </a:cubicBezTo>
                  <a:cubicBezTo>
                    <a:pt x="20737" y="75456"/>
                    <a:pt x="21223" y="79193"/>
                    <a:pt x="21162" y="82869"/>
                  </a:cubicBezTo>
                  <a:lnTo>
                    <a:pt x="21102" y="84236"/>
                  </a:lnTo>
                  <a:cubicBezTo>
                    <a:pt x="21071" y="84692"/>
                    <a:pt x="21026" y="85163"/>
                    <a:pt x="20995" y="85619"/>
                  </a:cubicBezTo>
                  <a:cubicBezTo>
                    <a:pt x="20950" y="86090"/>
                    <a:pt x="20904" y="86591"/>
                    <a:pt x="20859" y="87062"/>
                  </a:cubicBezTo>
                  <a:lnTo>
                    <a:pt x="20783" y="87791"/>
                  </a:lnTo>
                  <a:cubicBezTo>
                    <a:pt x="20767" y="88019"/>
                    <a:pt x="20737" y="88262"/>
                    <a:pt x="20707" y="88490"/>
                  </a:cubicBezTo>
                  <a:cubicBezTo>
                    <a:pt x="20494" y="90374"/>
                    <a:pt x="20175" y="92242"/>
                    <a:pt x="19795" y="94080"/>
                  </a:cubicBezTo>
                  <a:cubicBezTo>
                    <a:pt x="19036" y="97757"/>
                    <a:pt x="17896" y="101342"/>
                    <a:pt x="16392" y="104775"/>
                  </a:cubicBezTo>
                  <a:cubicBezTo>
                    <a:pt x="14904" y="108224"/>
                    <a:pt x="13050" y="111611"/>
                    <a:pt x="11212" y="115136"/>
                  </a:cubicBezTo>
                  <a:cubicBezTo>
                    <a:pt x="10301" y="116898"/>
                    <a:pt x="9404" y="118691"/>
                    <a:pt x="8554" y="120529"/>
                  </a:cubicBezTo>
                  <a:cubicBezTo>
                    <a:pt x="7718" y="122367"/>
                    <a:pt x="6913" y="124235"/>
                    <a:pt x="6199" y="126134"/>
                  </a:cubicBezTo>
                  <a:cubicBezTo>
                    <a:pt x="5834" y="127091"/>
                    <a:pt x="5500" y="128048"/>
                    <a:pt x="5166" y="129005"/>
                  </a:cubicBezTo>
                  <a:lnTo>
                    <a:pt x="4695" y="130464"/>
                  </a:lnTo>
                  <a:cubicBezTo>
                    <a:pt x="4543" y="130935"/>
                    <a:pt x="4406" y="131436"/>
                    <a:pt x="4254" y="131922"/>
                  </a:cubicBezTo>
                  <a:lnTo>
                    <a:pt x="4027" y="132667"/>
                  </a:lnTo>
                  <a:lnTo>
                    <a:pt x="3844" y="133396"/>
                  </a:lnTo>
                  <a:lnTo>
                    <a:pt x="3464" y="134854"/>
                  </a:lnTo>
                  <a:lnTo>
                    <a:pt x="3085" y="136313"/>
                  </a:lnTo>
                  <a:lnTo>
                    <a:pt x="2750" y="137786"/>
                  </a:lnTo>
                  <a:cubicBezTo>
                    <a:pt x="1824" y="141705"/>
                    <a:pt x="1125" y="145686"/>
                    <a:pt x="639" y="149696"/>
                  </a:cubicBezTo>
                  <a:cubicBezTo>
                    <a:pt x="153" y="153752"/>
                    <a:pt x="1" y="157854"/>
                    <a:pt x="198" y="161940"/>
                  </a:cubicBezTo>
                  <a:cubicBezTo>
                    <a:pt x="259" y="162973"/>
                    <a:pt x="305" y="163991"/>
                    <a:pt x="426" y="165024"/>
                  </a:cubicBezTo>
                  <a:lnTo>
                    <a:pt x="609" y="166574"/>
                  </a:lnTo>
                  <a:lnTo>
                    <a:pt x="836" y="168123"/>
                  </a:lnTo>
                  <a:lnTo>
                    <a:pt x="958" y="168898"/>
                  </a:lnTo>
                  <a:cubicBezTo>
                    <a:pt x="1003" y="169141"/>
                    <a:pt x="1064" y="169399"/>
                    <a:pt x="1110" y="169658"/>
                  </a:cubicBezTo>
                  <a:lnTo>
                    <a:pt x="1429" y="171207"/>
                  </a:lnTo>
                  <a:cubicBezTo>
                    <a:pt x="1535" y="171708"/>
                    <a:pt x="1687" y="172210"/>
                    <a:pt x="1809" y="172726"/>
                  </a:cubicBezTo>
                  <a:lnTo>
                    <a:pt x="2006" y="173486"/>
                  </a:lnTo>
                  <a:cubicBezTo>
                    <a:pt x="2067" y="173744"/>
                    <a:pt x="2158" y="173987"/>
                    <a:pt x="2234" y="174245"/>
                  </a:cubicBezTo>
                  <a:lnTo>
                    <a:pt x="2705" y="175765"/>
                  </a:lnTo>
                  <a:cubicBezTo>
                    <a:pt x="2887" y="176251"/>
                    <a:pt x="3070" y="176752"/>
                    <a:pt x="3267" y="177253"/>
                  </a:cubicBezTo>
                  <a:lnTo>
                    <a:pt x="3556" y="177998"/>
                  </a:lnTo>
                  <a:lnTo>
                    <a:pt x="3875" y="178727"/>
                  </a:lnTo>
                  <a:cubicBezTo>
                    <a:pt x="4087" y="179213"/>
                    <a:pt x="4285" y="179699"/>
                    <a:pt x="4528" y="180185"/>
                  </a:cubicBezTo>
                  <a:cubicBezTo>
                    <a:pt x="5470" y="182099"/>
                    <a:pt x="6548" y="183953"/>
                    <a:pt x="7794" y="185700"/>
                  </a:cubicBezTo>
                  <a:cubicBezTo>
                    <a:pt x="9040" y="187447"/>
                    <a:pt x="10422" y="189087"/>
                    <a:pt x="11941" y="190591"/>
                  </a:cubicBezTo>
                  <a:lnTo>
                    <a:pt x="13096" y="191716"/>
                  </a:lnTo>
                  <a:lnTo>
                    <a:pt x="14296" y="192764"/>
                  </a:lnTo>
                  <a:lnTo>
                    <a:pt x="14600" y="193037"/>
                  </a:lnTo>
                  <a:lnTo>
                    <a:pt x="14904" y="193280"/>
                  </a:lnTo>
                  <a:lnTo>
                    <a:pt x="15526" y="193782"/>
                  </a:lnTo>
                  <a:lnTo>
                    <a:pt x="16164" y="194268"/>
                  </a:lnTo>
                  <a:cubicBezTo>
                    <a:pt x="16377" y="194435"/>
                    <a:pt x="16590" y="194587"/>
                    <a:pt x="16802" y="194739"/>
                  </a:cubicBezTo>
                  <a:cubicBezTo>
                    <a:pt x="14585" y="193128"/>
                    <a:pt x="12534" y="191275"/>
                    <a:pt x="10680" y="189255"/>
                  </a:cubicBezTo>
                  <a:cubicBezTo>
                    <a:pt x="8842" y="187219"/>
                    <a:pt x="7232" y="185001"/>
                    <a:pt x="5865" y="182616"/>
                  </a:cubicBezTo>
                  <a:cubicBezTo>
                    <a:pt x="4528" y="180261"/>
                    <a:pt x="3434" y="177785"/>
                    <a:pt x="2599" y="175218"/>
                  </a:cubicBezTo>
                  <a:lnTo>
                    <a:pt x="2295" y="174245"/>
                  </a:lnTo>
                  <a:cubicBezTo>
                    <a:pt x="2204" y="173926"/>
                    <a:pt x="2082" y="173607"/>
                    <a:pt x="2006" y="173288"/>
                  </a:cubicBezTo>
                  <a:lnTo>
                    <a:pt x="1520" y="171329"/>
                  </a:lnTo>
                  <a:lnTo>
                    <a:pt x="1125" y="169384"/>
                  </a:lnTo>
                  <a:cubicBezTo>
                    <a:pt x="1049" y="169050"/>
                    <a:pt x="1003" y="168731"/>
                    <a:pt x="958" y="168397"/>
                  </a:cubicBezTo>
                  <a:lnTo>
                    <a:pt x="806" y="167424"/>
                  </a:lnTo>
                  <a:cubicBezTo>
                    <a:pt x="426" y="164827"/>
                    <a:pt x="229" y="162214"/>
                    <a:pt x="214" y="159601"/>
                  </a:cubicBezTo>
                  <a:lnTo>
                    <a:pt x="198" y="158629"/>
                  </a:lnTo>
                  <a:cubicBezTo>
                    <a:pt x="198" y="158294"/>
                    <a:pt x="214" y="157975"/>
                    <a:pt x="214" y="157656"/>
                  </a:cubicBezTo>
                  <a:lnTo>
                    <a:pt x="274" y="155712"/>
                  </a:lnTo>
                  <a:lnTo>
                    <a:pt x="396" y="153783"/>
                  </a:lnTo>
                  <a:lnTo>
                    <a:pt x="457" y="152826"/>
                  </a:lnTo>
                  <a:cubicBezTo>
                    <a:pt x="472" y="152507"/>
                    <a:pt x="517" y="152188"/>
                    <a:pt x="548" y="151869"/>
                  </a:cubicBezTo>
                  <a:cubicBezTo>
                    <a:pt x="1049" y="146810"/>
                    <a:pt x="1900" y="141781"/>
                    <a:pt x="3115" y="136829"/>
                  </a:cubicBezTo>
                  <a:cubicBezTo>
                    <a:pt x="3252" y="136206"/>
                    <a:pt x="3434" y="135599"/>
                    <a:pt x="3586" y="134976"/>
                  </a:cubicBezTo>
                  <a:lnTo>
                    <a:pt x="4057" y="133138"/>
                  </a:lnTo>
                  <a:lnTo>
                    <a:pt x="4178" y="132682"/>
                  </a:lnTo>
                  <a:lnTo>
                    <a:pt x="4315" y="132211"/>
                  </a:lnTo>
                  <a:lnTo>
                    <a:pt x="4589" y="131284"/>
                  </a:lnTo>
                  <a:cubicBezTo>
                    <a:pt x="4771" y="130661"/>
                    <a:pt x="4999" y="130054"/>
                    <a:pt x="5181" y="129446"/>
                  </a:cubicBezTo>
                  <a:cubicBezTo>
                    <a:pt x="5986" y="127015"/>
                    <a:pt x="6913" y="124615"/>
                    <a:pt x="7961" y="122260"/>
                  </a:cubicBezTo>
                  <a:cubicBezTo>
                    <a:pt x="8994" y="119921"/>
                    <a:pt x="10133" y="117642"/>
                    <a:pt x="11288" y="115394"/>
                  </a:cubicBezTo>
                  <a:cubicBezTo>
                    <a:pt x="12443" y="113161"/>
                    <a:pt x="13627" y="110973"/>
                    <a:pt x="14721" y="108786"/>
                  </a:cubicBezTo>
                  <a:cubicBezTo>
                    <a:pt x="15815" y="106629"/>
                    <a:pt x="16802" y="104411"/>
                    <a:pt x="17668" y="102147"/>
                  </a:cubicBezTo>
                  <a:cubicBezTo>
                    <a:pt x="18519" y="99899"/>
                    <a:pt x="19203" y="97590"/>
                    <a:pt x="19750" y="95250"/>
                  </a:cubicBezTo>
                  <a:cubicBezTo>
                    <a:pt x="20281" y="92865"/>
                    <a:pt x="20691" y="90450"/>
                    <a:pt x="20950" y="88034"/>
                  </a:cubicBezTo>
                  <a:lnTo>
                    <a:pt x="21132" y="86166"/>
                  </a:lnTo>
                  <a:lnTo>
                    <a:pt x="21284" y="84343"/>
                  </a:lnTo>
                  <a:lnTo>
                    <a:pt x="21314" y="83462"/>
                  </a:lnTo>
                  <a:cubicBezTo>
                    <a:pt x="21329" y="83158"/>
                    <a:pt x="21329" y="82869"/>
                    <a:pt x="21329" y="82565"/>
                  </a:cubicBezTo>
                  <a:cubicBezTo>
                    <a:pt x="21329" y="81964"/>
                    <a:pt x="21344" y="81377"/>
                    <a:pt x="21315" y="80775"/>
                  </a:cubicBezTo>
                  <a:lnTo>
                    <a:pt x="21315" y="80775"/>
                  </a:lnTo>
                  <a:cubicBezTo>
                    <a:pt x="21367" y="80933"/>
                    <a:pt x="21434" y="81271"/>
                    <a:pt x="21484" y="81271"/>
                  </a:cubicBezTo>
                  <a:cubicBezTo>
                    <a:pt x="21522" y="81271"/>
                    <a:pt x="21551" y="81081"/>
                    <a:pt x="21557" y="80484"/>
                  </a:cubicBezTo>
                  <a:cubicBezTo>
                    <a:pt x="21573" y="80788"/>
                    <a:pt x="21588" y="81107"/>
                    <a:pt x="21603" y="81411"/>
                  </a:cubicBezTo>
                  <a:lnTo>
                    <a:pt x="21618" y="82322"/>
                  </a:lnTo>
                  <a:cubicBezTo>
                    <a:pt x="21633" y="82945"/>
                    <a:pt x="21603" y="83553"/>
                    <a:pt x="21588" y="84160"/>
                  </a:cubicBezTo>
                  <a:cubicBezTo>
                    <a:pt x="21588" y="84464"/>
                    <a:pt x="21542" y="84768"/>
                    <a:pt x="21527" y="85087"/>
                  </a:cubicBezTo>
                  <a:lnTo>
                    <a:pt x="21466" y="86014"/>
                  </a:lnTo>
                  <a:lnTo>
                    <a:pt x="21299" y="87913"/>
                  </a:lnTo>
                  <a:cubicBezTo>
                    <a:pt x="21056" y="90389"/>
                    <a:pt x="20676" y="92850"/>
                    <a:pt x="20129" y="95281"/>
                  </a:cubicBezTo>
                  <a:cubicBezTo>
                    <a:pt x="19598" y="97696"/>
                    <a:pt x="18899" y="100051"/>
                    <a:pt x="18033" y="102360"/>
                  </a:cubicBezTo>
                  <a:cubicBezTo>
                    <a:pt x="17152" y="104669"/>
                    <a:pt x="16149" y="106932"/>
                    <a:pt x="15010" y="109135"/>
                  </a:cubicBezTo>
                  <a:cubicBezTo>
                    <a:pt x="13901" y="111383"/>
                    <a:pt x="12686" y="113601"/>
                    <a:pt x="11516" y="115865"/>
                  </a:cubicBezTo>
                  <a:cubicBezTo>
                    <a:pt x="10331" y="118144"/>
                    <a:pt x="9176" y="120453"/>
                    <a:pt x="8143" y="122838"/>
                  </a:cubicBezTo>
                  <a:cubicBezTo>
                    <a:pt x="7110" y="125208"/>
                    <a:pt x="6169" y="127638"/>
                    <a:pt x="5363" y="130099"/>
                  </a:cubicBezTo>
                  <a:lnTo>
                    <a:pt x="5060" y="131026"/>
                  </a:lnTo>
                  <a:lnTo>
                    <a:pt x="4771" y="131968"/>
                  </a:lnTo>
                  <a:cubicBezTo>
                    <a:pt x="4680" y="132272"/>
                    <a:pt x="4573" y="132591"/>
                    <a:pt x="4497" y="132894"/>
                  </a:cubicBezTo>
                  <a:lnTo>
                    <a:pt x="4239" y="133836"/>
                  </a:lnTo>
                  <a:cubicBezTo>
                    <a:pt x="3920" y="135082"/>
                    <a:pt x="3571" y="136313"/>
                    <a:pt x="3297" y="137573"/>
                  </a:cubicBezTo>
                  <a:cubicBezTo>
                    <a:pt x="2067" y="142587"/>
                    <a:pt x="1216" y="147691"/>
                    <a:pt x="745" y="152826"/>
                  </a:cubicBezTo>
                  <a:lnTo>
                    <a:pt x="609" y="154785"/>
                  </a:lnTo>
                  <a:lnTo>
                    <a:pt x="548" y="155757"/>
                  </a:lnTo>
                  <a:lnTo>
                    <a:pt x="533" y="156730"/>
                  </a:lnTo>
                  <a:cubicBezTo>
                    <a:pt x="517" y="157383"/>
                    <a:pt x="487" y="158051"/>
                    <a:pt x="487" y="158705"/>
                  </a:cubicBezTo>
                  <a:lnTo>
                    <a:pt x="502" y="160664"/>
                  </a:lnTo>
                  <a:cubicBezTo>
                    <a:pt x="502" y="161333"/>
                    <a:pt x="563" y="162001"/>
                    <a:pt x="593" y="162654"/>
                  </a:cubicBezTo>
                  <a:cubicBezTo>
                    <a:pt x="639" y="163292"/>
                    <a:pt x="669" y="163976"/>
                    <a:pt x="745" y="164629"/>
                  </a:cubicBezTo>
                  <a:cubicBezTo>
                    <a:pt x="821" y="165282"/>
                    <a:pt x="882" y="165951"/>
                    <a:pt x="958" y="166604"/>
                  </a:cubicBezTo>
                  <a:lnTo>
                    <a:pt x="1262" y="168579"/>
                  </a:lnTo>
                  <a:cubicBezTo>
                    <a:pt x="1717" y="171238"/>
                    <a:pt x="2416" y="173850"/>
                    <a:pt x="3328" y="176387"/>
                  </a:cubicBezTo>
                  <a:cubicBezTo>
                    <a:pt x="4270" y="178970"/>
                    <a:pt x="5470" y="181431"/>
                    <a:pt x="6943" y="183740"/>
                  </a:cubicBezTo>
                  <a:cubicBezTo>
                    <a:pt x="8417" y="186080"/>
                    <a:pt x="10164" y="188237"/>
                    <a:pt x="12124" y="190166"/>
                  </a:cubicBezTo>
                  <a:cubicBezTo>
                    <a:pt x="14083" y="192110"/>
                    <a:pt x="16240" y="193842"/>
                    <a:pt x="18549" y="195346"/>
                  </a:cubicBezTo>
                  <a:lnTo>
                    <a:pt x="18276" y="195772"/>
                  </a:lnTo>
                  <a:lnTo>
                    <a:pt x="19507" y="196577"/>
                  </a:lnTo>
                  <a:cubicBezTo>
                    <a:pt x="19917" y="196835"/>
                    <a:pt x="20327" y="197078"/>
                    <a:pt x="20752" y="197336"/>
                  </a:cubicBezTo>
                  <a:lnTo>
                    <a:pt x="21375" y="197716"/>
                  </a:lnTo>
                  <a:lnTo>
                    <a:pt x="22013" y="198066"/>
                  </a:lnTo>
                  <a:cubicBezTo>
                    <a:pt x="22454" y="198293"/>
                    <a:pt x="22864" y="198536"/>
                    <a:pt x="23304" y="198749"/>
                  </a:cubicBezTo>
                  <a:cubicBezTo>
                    <a:pt x="24170" y="199190"/>
                    <a:pt x="25036" y="199615"/>
                    <a:pt x="25917" y="200025"/>
                  </a:cubicBezTo>
                  <a:cubicBezTo>
                    <a:pt x="26798" y="200420"/>
                    <a:pt x="27679" y="200785"/>
                    <a:pt x="28576" y="201165"/>
                  </a:cubicBezTo>
                  <a:cubicBezTo>
                    <a:pt x="30368" y="201863"/>
                    <a:pt x="32176" y="202532"/>
                    <a:pt x="33999" y="203109"/>
                  </a:cubicBezTo>
                  <a:cubicBezTo>
                    <a:pt x="34911" y="203413"/>
                    <a:pt x="35837" y="203656"/>
                    <a:pt x="36749" y="203929"/>
                  </a:cubicBezTo>
                  <a:lnTo>
                    <a:pt x="38131" y="204309"/>
                  </a:lnTo>
                  <a:cubicBezTo>
                    <a:pt x="38587" y="204446"/>
                    <a:pt x="39058" y="204567"/>
                    <a:pt x="39514" y="204674"/>
                  </a:cubicBezTo>
                  <a:lnTo>
                    <a:pt x="40911" y="205023"/>
                  </a:lnTo>
                  <a:lnTo>
                    <a:pt x="42309" y="205327"/>
                  </a:lnTo>
                  <a:cubicBezTo>
                    <a:pt x="43235" y="205555"/>
                    <a:pt x="44162" y="205737"/>
                    <a:pt x="45089" y="205935"/>
                  </a:cubicBezTo>
                  <a:cubicBezTo>
                    <a:pt x="46957" y="206299"/>
                    <a:pt x="48826" y="206633"/>
                    <a:pt x="50710" y="206937"/>
                  </a:cubicBezTo>
                  <a:cubicBezTo>
                    <a:pt x="54462" y="207545"/>
                    <a:pt x="58229" y="208016"/>
                    <a:pt x="61997" y="208426"/>
                  </a:cubicBezTo>
                  <a:cubicBezTo>
                    <a:pt x="68256" y="209049"/>
                    <a:pt x="73633" y="209186"/>
                    <a:pt x="78115" y="209246"/>
                  </a:cubicBezTo>
                  <a:cubicBezTo>
                    <a:pt x="72615" y="208684"/>
                    <a:pt x="67010" y="208183"/>
                    <a:pt x="61343" y="207515"/>
                  </a:cubicBezTo>
                  <a:cubicBezTo>
                    <a:pt x="55677" y="206846"/>
                    <a:pt x="49935" y="206026"/>
                    <a:pt x="44223" y="204810"/>
                  </a:cubicBezTo>
                  <a:cubicBezTo>
                    <a:pt x="38496" y="203580"/>
                    <a:pt x="32769" y="201970"/>
                    <a:pt x="27269" y="199554"/>
                  </a:cubicBezTo>
                  <a:cubicBezTo>
                    <a:pt x="24489" y="198339"/>
                    <a:pt x="21816" y="196911"/>
                    <a:pt x="19294" y="195255"/>
                  </a:cubicBezTo>
                  <a:cubicBezTo>
                    <a:pt x="16727" y="193569"/>
                    <a:pt x="14341" y="191624"/>
                    <a:pt x="12215" y="189422"/>
                  </a:cubicBezTo>
                  <a:cubicBezTo>
                    <a:pt x="10058" y="187204"/>
                    <a:pt x="8204" y="184712"/>
                    <a:pt x="6670" y="182023"/>
                  </a:cubicBezTo>
                  <a:cubicBezTo>
                    <a:pt x="5151" y="179350"/>
                    <a:pt x="3951" y="176509"/>
                    <a:pt x="3100" y="173547"/>
                  </a:cubicBezTo>
                  <a:cubicBezTo>
                    <a:pt x="2249" y="170615"/>
                    <a:pt x="1687" y="167607"/>
                    <a:pt x="1429" y="164569"/>
                  </a:cubicBezTo>
                  <a:cubicBezTo>
                    <a:pt x="1155" y="161561"/>
                    <a:pt x="1095" y="158538"/>
                    <a:pt x="1231" y="155530"/>
                  </a:cubicBezTo>
                  <a:cubicBezTo>
                    <a:pt x="1383" y="152537"/>
                    <a:pt x="1717" y="149559"/>
                    <a:pt x="2143" y="146612"/>
                  </a:cubicBezTo>
                  <a:lnTo>
                    <a:pt x="2523" y="144425"/>
                  </a:lnTo>
                  <a:lnTo>
                    <a:pt x="2705" y="143316"/>
                  </a:lnTo>
                  <a:lnTo>
                    <a:pt x="2933" y="142237"/>
                  </a:lnTo>
                  <a:lnTo>
                    <a:pt x="3373" y="140050"/>
                  </a:lnTo>
                  <a:lnTo>
                    <a:pt x="3859" y="137908"/>
                  </a:lnTo>
                  <a:cubicBezTo>
                    <a:pt x="4178" y="136464"/>
                    <a:pt x="4573" y="135036"/>
                    <a:pt x="4938" y="133608"/>
                  </a:cubicBezTo>
                  <a:cubicBezTo>
                    <a:pt x="5120" y="132894"/>
                    <a:pt x="5348" y="132180"/>
                    <a:pt x="5561" y="131466"/>
                  </a:cubicBezTo>
                  <a:cubicBezTo>
                    <a:pt x="5774" y="130752"/>
                    <a:pt x="6017" y="130054"/>
                    <a:pt x="6244" y="129355"/>
                  </a:cubicBezTo>
                  <a:cubicBezTo>
                    <a:pt x="7217" y="126560"/>
                    <a:pt x="8326" y="123825"/>
                    <a:pt x="9571" y="121152"/>
                  </a:cubicBezTo>
                  <a:lnTo>
                    <a:pt x="9571" y="121152"/>
                  </a:lnTo>
                  <a:cubicBezTo>
                    <a:pt x="8538" y="123415"/>
                    <a:pt x="7581" y="125739"/>
                    <a:pt x="6731" y="128155"/>
                  </a:cubicBezTo>
                  <a:cubicBezTo>
                    <a:pt x="6518" y="128762"/>
                    <a:pt x="6305" y="129370"/>
                    <a:pt x="6108" y="129978"/>
                  </a:cubicBezTo>
                  <a:cubicBezTo>
                    <a:pt x="5910" y="130585"/>
                    <a:pt x="5713" y="131208"/>
                    <a:pt x="5531" y="131831"/>
                  </a:cubicBezTo>
                  <a:cubicBezTo>
                    <a:pt x="5136" y="133077"/>
                    <a:pt x="4847" y="134338"/>
                    <a:pt x="4513" y="135599"/>
                  </a:cubicBezTo>
                  <a:lnTo>
                    <a:pt x="4270" y="136540"/>
                  </a:lnTo>
                  <a:lnTo>
                    <a:pt x="4057" y="137497"/>
                  </a:lnTo>
                  <a:lnTo>
                    <a:pt x="3632" y="139396"/>
                  </a:lnTo>
                  <a:cubicBezTo>
                    <a:pt x="3480" y="140034"/>
                    <a:pt x="3358" y="140688"/>
                    <a:pt x="3221" y="141326"/>
                  </a:cubicBezTo>
                  <a:lnTo>
                    <a:pt x="2842" y="143270"/>
                  </a:lnTo>
                  <a:cubicBezTo>
                    <a:pt x="2735" y="143908"/>
                    <a:pt x="2629" y="144561"/>
                    <a:pt x="2523" y="145215"/>
                  </a:cubicBezTo>
                  <a:lnTo>
                    <a:pt x="2356" y="146187"/>
                  </a:lnTo>
                  <a:lnTo>
                    <a:pt x="2280" y="146688"/>
                  </a:lnTo>
                  <a:lnTo>
                    <a:pt x="2219" y="147174"/>
                  </a:lnTo>
                  <a:cubicBezTo>
                    <a:pt x="2052" y="148481"/>
                    <a:pt x="1854" y="149787"/>
                    <a:pt x="1748" y="151124"/>
                  </a:cubicBezTo>
                  <a:cubicBezTo>
                    <a:pt x="1201" y="156396"/>
                    <a:pt x="1171" y="161773"/>
                    <a:pt x="1900" y="167014"/>
                  </a:cubicBezTo>
                  <a:cubicBezTo>
                    <a:pt x="2249" y="169642"/>
                    <a:pt x="2826" y="172225"/>
                    <a:pt x="3616" y="174732"/>
                  </a:cubicBezTo>
                  <a:cubicBezTo>
                    <a:pt x="4406" y="177193"/>
                    <a:pt x="5424" y="179578"/>
                    <a:pt x="6655" y="181841"/>
                  </a:cubicBezTo>
                  <a:lnTo>
                    <a:pt x="7338" y="183026"/>
                  </a:lnTo>
                  <a:cubicBezTo>
                    <a:pt x="7566" y="183406"/>
                    <a:pt x="7840" y="183786"/>
                    <a:pt x="8083" y="184165"/>
                  </a:cubicBezTo>
                  <a:cubicBezTo>
                    <a:pt x="8554" y="184940"/>
                    <a:pt x="9116" y="185654"/>
                    <a:pt x="9647" y="186383"/>
                  </a:cubicBezTo>
                  <a:cubicBezTo>
                    <a:pt x="10741" y="187796"/>
                    <a:pt x="11941" y="189133"/>
                    <a:pt x="13233" y="190363"/>
                  </a:cubicBezTo>
                  <a:lnTo>
                    <a:pt x="13719" y="190834"/>
                  </a:lnTo>
                  <a:cubicBezTo>
                    <a:pt x="13871" y="190986"/>
                    <a:pt x="14053" y="191138"/>
                    <a:pt x="14205" y="191275"/>
                  </a:cubicBezTo>
                  <a:lnTo>
                    <a:pt x="15207" y="192156"/>
                  </a:lnTo>
                  <a:cubicBezTo>
                    <a:pt x="15542" y="192445"/>
                    <a:pt x="15891" y="192718"/>
                    <a:pt x="16240" y="192992"/>
                  </a:cubicBezTo>
                  <a:lnTo>
                    <a:pt x="16757" y="193402"/>
                  </a:lnTo>
                  <a:cubicBezTo>
                    <a:pt x="16924" y="193538"/>
                    <a:pt x="17106" y="193660"/>
                    <a:pt x="17289" y="193782"/>
                  </a:cubicBezTo>
                  <a:lnTo>
                    <a:pt x="18352" y="194556"/>
                  </a:lnTo>
                  <a:cubicBezTo>
                    <a:pt x="18701" y="194799"/>
                    <a:pt x="19066" y="195042"/>
                    <a:pt x="19431" y="195285"/>
                  </a:cubicBezTo>
                  <a:cubicBezTo>
                    <a:pt x="20160" y="195772"/>
                    <a:pt x="20904" y="196197"/>
                    <a:pt x="21649" y="196638"/>
                  </a:cubicBezTo>
                  <a:cubicBezTo>
                    <a:pt x="24596" y="198324"/>
                    <a:pt x="27695" y="199767"/>
                    <a:pt x="30885" y="200921"/>
                  </a:cubicBezTo>
                  <a:cubicBezTo>
                    <a:pt x="33999" y="202061"/>
                    <a:pt x="37174" y="203003"/>
                    <a:pt x="40395" y="203777"/>
                  </a:cubicBezTo>
                  <a:cubicBezTo>
                    <a:pt x="46760" y="205312"/>
                    <a:pt x="53125" y="206254"/>
                    <a:pt x="59429" y="206998"/>
                  </a:cubicBezTo>
                  <a:cubicBezTo>
                    <a:pt x="65749" y="207742"/>
                    <a:pt x="72023" y="208259"/>
                    <a:pt x="78236" y="208867"/>
                  </a:cubicBezTo>
                  <a:lnTo>
                    <a:pt x="82277" y="209277"/>
                  </a:lnTo>
                  <a:cubicBezTo>
                    <a:pt x="84055" y="209292"/>
                    <a:pt x="85634" y="209292"/>
                    <a:pt x="87047" y="209307"/>
                  </a:cubicBezTo>
                  <a:cubicBezTo>
                    <a:pt x="89827" y="209277"/>
                    <a:pt x="91924" y="209170"/>
                    <a:pt x="91969" y="208806"/>
                  </a:cubicBezTo>
                  <a:cubicBezTo>
                    <a:pt x="92030" y="208441"/>
                    <a:pt x="90025" y="207712"/>
                    <a:pt x="84510" y="206861"/>
                  </a:cubicBezTo>
                  <a:cubicBezTo>
                    <a:pt x="83113" y="206740"/>
                    <a:pt x="81047" y="206557"/>
                    <a:pt x="79300" y="206421"/>
                  </a:cubicBezTo>
                  <a:lnTo>
                    <a:pt x="76185" y="206163"/>
                  </a:lnTo>
                  <a:cubicBezTo>
                    <a:pt x="75107" y="205828"/>
                    <a:pt x="75760" y="205600"/>
                    <a:pt x="76444" y="205403"/>
                  </a:cubicBezTo>
                  <a:cubicBezTo>
                    <a:pt x="67481" y="204613"/>
                    <a:pt x="58533" y="203884"/>
                    <a:pt x="49737" y="202380"/>
                  </a:cubicBezTo>
                  <a:cubicBezTo>
                    <a:pt x="47535" y="202000"/>
                    <a:pt x="45347" y="201575"/>
                    <a:pt x="43175" y="201089"/>
                  </a:cubicBezTo>
                  <a:cubicBezTo>
                    <a:pt x="42096" y="200846"/>
                    <a:pt x="41017" y="200572"/>
                    <a:pt x="39939" y="200299"/>
                  </a:cubicBezTo>
                  <a:lnTo>
                    <a:pt x="38329" y="199873"/>
                  </a:lnTo>
                  <a:cubicBezTo>
                    <a:pt x="37797" y="199737"/>
                    <a:pt x="37265" y="199554"/>
                    <a:pt x="36734" y="199402"/>
                  </a:cubicBezTo>
                  <a:cubicBezTo>
                    <a:pt x="34622" y="198764"/>
                    <a:pt x="32526" y="198066"/>
                    <a:pt x="30490" y="197245"/>
                  </a:cubicBezTo>
                  <a:cubicBezTo>
                    <a:pt x="28454" y="196425"/>
                    <a:pt x="26464" y="195498"/>
                    <a:pt x="24535" y="194450"/>
                  </a:cubicBezTo>
                  <a:lnTo>
                    <a:pt x="24535" y="194450"/>
                  </a:lnTo>
                  <a:cubicBezTo>
                    <a:pt x="26479" y="195483"/>
                    <a:pt x="28469" y="196410"/>
                    <a:pt x="30520" y="197230"/>
                  </a:cubicBezTo>
                  <a:cubicBezTo>
                    <a:pt x="32571" y="198050"/>
                    <a:pt x="34683" y="198749"/>
                    <a:pt x="36825" y="199372"/>
                  </a:cubicBezTo>
                  <a:cubicBezTo>
                    <a:pt x="38951" y="200010"/>
                    <a:pt x="41109" y="200557"/>
                    <a:pt x="43296" y="201043"/>
                  </a:cubicBezTo>
                  <a:cubicBezTo>
                    <a:pt x="45499" y="201529"/>
                    <a:pt x="47702" y="201939"/>
                    <a:pt x="49920" y="202304"/>
                  </a:cubicBezTo>
                  <a:cubicBezTo>
                    <a:pt x="58822" y="203777"/>
                    <a:pt x="67906" y="204461"/>
                    <a:pt x="77021" y="205205"/>
                  </a:cubicBezTo>
                  <a:cubicBezTo>
                    <a:pt x="77659" y="204947"/>
                    <a:pt x="77522" y="204674"/>
                    <a:pt x="73542" y="204172"/>
                  </a:cubicBezTo>
                  <a:cubicBezTo>
                    <a:pt x="70792" y="203747"/>
                    <a:pt x="64564" y="203307"/>
                    <a:pt x="57728" y="202517"/>
                  </a:cubicBezTo>
                  <a:cubicBezTo>
                    <a:pt x="54310" y="202137"/>
                    <a:pt x="50725" y="201651"/>
                    <a:pt x="47367" y="201043"/>
                  </a:cubicBezTo>
                  <a:cubicBezTo>
                    <a:pt x="44284" y="200496"/>
                    <a:pt x="41230" y="199797"/>
                    <a:pt x="38222" y="198947"/>
                  </a:cubicBezTo>
                  <a:lnTo>
                    <a:pt x="36901" y="198536"/>
                  </a:lnTo>
                  <a:lnTo>
                    <a:pt x="36232" y="198324"/>
                  </a:lnTo>
                  <a:lnTo>
                    <a:pt x="35564" y="198111"/>
                  </a:lnTo>
                  <a:cubicBezTo>
                    <a:pt x="35123" y="197959"/>
                    <a:pt x="34683" y="197822"/>
                    <a:pt x="34242" y="197655"/>
                  </a:cubicBezTo>
                  <a:lnTo>
                    <a:pt x="32920" y="197184"/>
                  </a:lnTo>
                  <a:cubicBezTo>
                    <a:pt x="32480" y="197032"/>
                    <a:pt x="32039" y="196850"/>
                    <a:pt x="31614" y="196683"/>
                  </a:cubicBezTo>
                  <a:cubicBezTo>
                    <a:pt x="31173" y="196501"/>
                    <a:pt x="30733" y="196349"/>
                    <a:pt x="30308" y="196151"/>
                  </a:cubicBezTo>
                  <a:lnTo>
                    <a:pt x="29016" y="195605"/>
                  </a:lnTo>
                  <a:lnTo>
                    <a:pt x="27755" y="195012"/>
                  </a:lnTo>
                  <a:cubicBezTo>
                    <a:pt x="24368" y="193432"/>
                    <a:pt x="21193" y="191457"/>
                    <a:pt x="18306" y="189103"/>
                  </a:cubicBezTo>
                  <a:cubicBezTo>
                    <a:pt x="16894" y="187918"/>
                    <a:pt x="15557" y="186626"/>
                    <a:pt x="14326" y="185244"/>
                  </a:cubicBezTo>
                  <a:cubicBezTo>
                    <a:pt x="13126" y="183846"/>
                    <a:pt x="12017" y="182358"/>
                    <a:pt x="11045" y="180778"/>
                  </a:cubicBezTo>
                  <a:cubicBezTo>
                    <a:pt x="10088" y="179198"/>
                    <a:pt x="9268" y="177542"/>
                    <a:pt x="8554" y="175825"/>
                  </a:cubicBezTo>
                  <a:cubicBezTo>
                    <a:pt x="8235" y="174959"/>
                    <a:pt x="7885" y="174094"/>
                    <a:pt x="7627" y="173197"/>
                  </a:cubicBezTo>
                  <a:lnTo>
                    <a:pt x="7414" y="172529"/>
                  </a:lnTo>
                  <a:cubicBezTo>
                    <a:pt x="7353" y="172301"/>
                    <a:pt x="7278" y="172088"/>
                    <a:pt x="7232" y="171860"/>
                  </a:cubicBezTo>
                  <a:lnTo>
                    <a:pt x="6883" y="170493"/>
                  </a:lnTo>
                  <a:lnTo>
                    <a:pt x="6791" y="170159"/>
                  </a:lnTo>
                  <a:cubicBezTo>
                    <a:pt x="6761" y="170037"/>
                    <a:pt x="6746" y="169931"/>
                    <a:pt x="6715" y="169810"/>
                  </a:cubicBezTo>
                  <a:lnTo>
                    <a:pt x="6579" y="169111"/>
                  </a:lnTo>
                  <a:lnTo>
                    <a:pt x="6442" y="168427"/>
                  </a:lnTo>
                  <a:cubicBezTo>
                    <a:pt x="6396" y="168199"/>
                    <a:pt x="6336" y="167971"/>
                    <a:pt x="6305" y="167728"/>
                  </a:cubicBezTo>
                  <a:cubicBezTo>
                    <a:pt x="6184" y="166802"/>
                    <a:pt x="6001" y="165875"/>
                    <a:pt x="5925" y="164918"/>
                  </a:cubicBezTo>
                  <a:lnTo>
                    <a:pt x="5789" y="163505"/>
                  </a:lnTo>
                  <a:lnTo>
                    <a:pt x="5698" y="162077"/>
                  </a:lnTo>
                  <a:cubicBezTo>
                    <a:pt x="5637" y="161150"/>
                    <a:pt x="5637" y="160178"/>
                    <a:pt x="5622" y="159236"/>
                  </a:cubicBezTo>
                  <a:cubicBezTo>
                    <a:pt x="5622" y="155408"/>
                    <a:pt x="5910" y="151580"/>
                    <a:pt x="6503" y="147797"/>
                  </a:cubicBezTo>
                  <a:cubicBezTo>
                    <a:pt x="7095" y="144015"/>
                    <a:pt x="7870" y="140262"/>
                    <a:pt x="8857" y="136556"/>
                  </a:cubicBezTo>
                  <a:lnTo>
                    <a:pt x="9222" y="135173"/>
                  </a:lnTo>
                  <a:cubicBezTo>
                    <a:pt x="9344" y="134717"/>
                    <a:pt x="9450" y="134246"/>
                    <a:pt x="9602" y="133821"/>
                  </a:cubicBezTo>
                  <a:lnTo>
                    <a:pt x="10012" y="132484"/>
                  </a:lnTo>
                  <a:lnTo>
                    <a:pt x="10452" y="131163"/>
                  </a:lnTo>
                  <a:cubicBezTo>
                    <a:pt x="11060" y="129400"/>
                    <a:pt x="11729" y="127669"/>
                    <a:pt x="12458" y="125982"/>
                  </a:cubicBezTo>
                  <a:cubicBezTo>
                    <a:pt x="13506" y="123537"/>
                    <a:pt x="14691" y="121121"/>
                    <a:pt x="15952" y="118706"/>
                  </a:cubicBezTo>
                  <a:cubicBezTo>
                    <a:pt x="17228" y="116275"/>
                    <a:pt x="18580" y="113829"/>
                    <a:pt x="19856" y="111277"/>
                  </a:cubicBezTo>
                  <a:cubicBezTo>
                    <a:pt x="21193" y="108695"/>
                    <a:pt x="22347" y="106036"/>
                    <a:pt x="23350" y="103302"/>
                  </a:cubicBezTo>
                  <a:cubicBezTo>
                    <a:pt x="24353" y="100537"/>
                    <a:pt x="25143" y="97711"/>
                    <a:pt x="25705" y="94825"/>
                  </a:cubicBezTo>
                  <a:cubicBezTo>
                    <a:pt x="25796" y="94475"/>
                    <a:pt x="25857" y="94111"/>
                    <a:pt x="25917" y="93761"/>
                  </a:cubicBezTo>
                  <a:lnTo>
                    <a:pt x="26100" y="92683"/>
                  </a:lnTo>
                  <a:cubicBezTo>
                    <a:pt x="26221" y="91954"/>
                    <a:pt x="26343" y="91240"/>
                    <a:pt x="26434" y="90526"/>
                  </a:cubicBezTo>
                  <a:cubicBezTo>
                    <a:pt x="26510" y="89796"/>
                    <a:pt x="26616" y="89082"/>
                    <a:pt x="26692" y="88368"/>
                  </a:cubicBezTo>
                  <a:lnTo>
                    <a:pt x="26874" y="86242"/>
                  </a:lnTo>
                  <a:cubicBezTo>
                    <a:pt x="26935" y="85497"/>
                    <a:pt x="27011" y="84768"/>
                    <a:pt x="27026" y="84009"/>
                  </a:cubicBezTo>
                  <a:cubicBezTo>
                    <a:pt x="27041" y="83644"/>
                    <a:pt x="27072" y="83264"/>
                    <a:pt x="27072" y="82884"/>
                  </a:cubicBezTo>
                  <a:lnTo>
                    <a:pt x="27072" y="81760"/>
                  </a:lnTo>
                  <a:lnTo>
                    <a:pt x="27072" y="81183"/>
                  </a:lnTo>
                  <a:lnTo>
                    <a:pt x="27041" y="80636"/>
                  </a:lnTo>
                  <a:lnTo>
                    <a:pt x="26996" y="79512"/>
                  </a:lnTo>
                  <a:lnTo>
                    <a:pt x="26920" y="78403"/>
                  </a:lnTo>
                  <a:cubicBezTo>
                    <a:pt x="26890" y="78038"/>
                    <a:pt x="26859" y="77674"/>
                    <a:pt x="26814" y="77309"/>
                  </a:cubicBezTo>
                  <a:cubicBezTo>
                    <a:pt x="26495" y="74423"/>
                    <a:pt x="26024" y="71567"/>
                    <a:pt x="25386" y="68741"/>
                  </a:cubicBezTo>
                  <a:cubicBezTo>
                    <a:pt x="24778" y="65946"/>
                    <a:pt x="24079" y="63227"/>
                    <a:pt x="23411" y="60523"/>
                  </a:cubicBezTo>
                  <a:cubicBezTo>
                    <a:pt x="22454" y="56831"/>
                    <a:pt x="21557" y="53140"/>
                    <a:pt x="20935" y="49463"/>
                  </a:cubicBezTo>
                  <a:cubicBezTo>
                    <a:pt x="20312" y="45787"/>
                    <a:pt x="20038" y="42096"/>
                    <a:pt x="20342" y="38510"/>
                  </a:cubicBezTo>
                  <a:cubicBezTo>
                    <a:pt x="20403" y="37614"/>
                    <a:pt x="20540" y="36733"/>
                    <a:pt x="20676" y="35852"/>
                  </a:cubicBezTo>
                  <a:lnTo>
                    <a:pt x="20904" y="34697"/>
                  </a:lnTo>
                  <a:lnTo>
                    <a:pt x="21314" y="33512"/>
                  </a:lnTo>
                  <a:cubicBezTo>
                    <a:pt x="21466" y="33087"/>
                    <a:pt x="21618" y="32646"/>
                    <a:pt x="21770" y="32221"/>
                  </a:cubicBezTo>
                  <a:lnTo>
                    <a:pt x="22302" y="30960"/>
                  </a:lnTo>
                  <a:lnTo>
                    <a:pt x="22575" y="30322"/>
                  </a:lnTo>
                  <a:cubicBezTo>
                    <a:pt x="22666" y="30125"/>
                    <a:pt x="22742" y="29897"/>
                    <a:pt x="22849" y="29699"/>
                  </a:cubicBezTo>
                  <a:lnTo>
                    <a:pt x="23456" y="28484"/>
                  </a:lnTo>
                  <a:cubicBezTo>
                    <a:pt x="24261" y="26889"/>
                    <a:pt x="25188" y="25355"/>
                    <a:pt x="26221" y="23881"/>
                  </a:cubicBezTo>
                  <a:cubicBezTo>
                    <a:pt x="26343" y="23699"/>
                    <a:pt x="26495" y="23532"/>
                    <a:pt x="26616" y="23349"/>
                  </a:cubicBezTo>
                  <a:lnTo>
                    <a:pt x="27026" y="22818"/>
                  </a:lnTo>
                  <a:lnTo>
                    <a:pt x="27436" y="22301"/>
                  </a:lnTo>
                  <a:cubicBezTo>
                    <a:pt x="27573" y="22119"/>
                    <a:pt x="27695" y="21937"/>
                    <a:pt x="27847" y="21785"/>
                  </a:cubicBezTo>
                  <a:lnTo>
                    <a:pt x="28728" y="20797"/>
                  </a:lnTo>
                  <a:cubicBezTo>
                    <a:pt x="28864" y="20630"/>
                    <a:pt x="29016" y="20463"/>
                    <a:pt x="29168" y="20296"/>
                  </a:cubicBezTo>
                  <a:lnTo>
                    <a:pt x="29624" y="19825"/>
                  </a:lnTo>
                  <a:cubicBezTo>
                    <a:pt x="32085" y="17349"/>
                    <a:pt x="34880" y="15237"/>
                    <a:pt x="37949" y="13551"/>
                  </a:cubicBezTo>
                  <a:cubicBezTo>
                    <a:pt x="40972" y="11910"/>
                    <a:pt x="44147" y="10558"/>
                    <a:pt x="47443" y="9556"/>
                  </a:cubicBezTo>
                  <a:cubicBezTo>
                    <a:pt x="50649" y="8568"/>
                    <a:pt x="53900" y="7778"/>
                    <a:pt x="57196" y="7171"/>
                  </a:cubicBezTo>
                  <a:cubicBezTo>
                    <a:pt x="60417" y="6563"/>
                    <a:pt x="63592" y="6092"/>
                    <a:pt x="66660" y="5682"/>
                  </a:cubicBezTo>
                  <a:cubicBezTo>
                    <a:pt x="69380" y="5302"/>
                    <a:pt x="71658" y="4998"/>
                    <a:pt x="73497" y="4710"/>
                  </a:cubicBezTo>
                  <a:cubicBezTo>
                    <a:pt x="75350" y="4421"/>
                    <a:pt x="76747" y="4147"/>
                    <a:pt x="77735" y="3920"/>
                  </a:cubicBezTo>
                  <a:cubicBezTo>
                    <a:pt x="79710" y="3433"/>
                    <a:pt x="80029" y="3099"/>
                    <a:pt x="78950" y="2932"/>
                  </a:cubicBezTo>
                  <a:cubicBezTo>
                    <a:pt x="78267" y="2826"/>
                    <a:pt x="77029" y="2775"/>
                    <a:pt x="75306" y="2775"/>
                  </a:cubicBezTo>
                  <a:cubicBezTo>
                    <a:pt x="74309" y="2775"/>
                    <a:pt x="73149" y="2792"/>
                    <a:pt x="71841" y="2826"/>
                  </a:cubicBezTo>
                  <a:cubicBezTo>
                    <a:pt x="70048" y="2871"/>
                    <a:pt x="67982" y="2978"/>
                    <a:pt x="65673" y="3130"/>
                  </a:cubicBezTo>
                  <a:cubicBezTo>
                    <a:pt x="63364" y="3266"/>
                    <a:pt x="60812" y="3509"/>
                    <a:pt x="58047" y="3889"/>
                  </a:cubicBezTo>
                  <a:lnTo>
                    <a:pt x="57956" y="3373"/>
                  </a:lnTo>
                  <a:cubicBezTo>
                    <a:pt x="59338" y="3160"/>
                    <a:pt x="60599" y="2993"/>
                    <a:pt x="61738" y="2841"/>
                  </a:cubicBezTo>
                  <a:lnTo>
                    <a:pt x="64792" y="2461"/>
                  </a:lnTo>
                  <a:lnTo>
                    <a:pt x="67223" y="2142"/>
                  </a:lnTo>
                  <a:cubicBezTo>
                    <a:pt x="67921" y="2051"/>
                    <a:pt x="68544" y="1960"/>
                    <a:pt x="69061" y="1884"/>
                  </a:cubicBezTo>
                  <a:cubicBezTo>
                    <a:pt x="71187" y="1550"/>
                    <a:pt x="71947" y="1322"/>
                    <a:pt x="72099" y="1124"/>
                  </a:cubicBezTo>
                  <a:cubicBezTo>
                    <a:pt x="72403" y="714"/>
                    <a:pt x="70276" y="456"/>
                    <a:pt x="7162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6"/>
            <p:cNvSpPr/>
            <p:nvPr/>
          </p:nvSpPr>
          <p:spPr>
            <a:xfrm>
              <a:off x="3006375" y="586000"/>
              <a:ext cx="1597775" cy="4547625"/>
            </a:xfrm>
            <a:custGeom>
              <a:rect b="b" l="l" r="r" t="t"/>
              <a:pathLst>
                <a:path extrusionOk="0" h="181905" w="63911">
                  <a:moveTo>
                    <a:pt x="20747" y="68568"/>
                  </a:moveTo>
                  <a:cubicBezTo>
                    <a:pt x="20761" y="68568"/>
                    <a:pt x="20778" y="68596"/>
                    <a:pt x="20797" y="68635"/>
                  </a:cubicBezTo>
                  <a:cubicBezTo>
                    <a:pt x="20778" y="68597"/>
                    <a:pt x="20762" y="68573"/>
                    <a:pt x="20748" y="68573"/>
                  </a:cubicBezTo>
                  <a:cubicBezTo>
                    <a:pt x="20729" y="68573"/>
                    <a:pt x="20715" y="68623"/>
                    <a:pt x="20706" y="68757"/>
                  </a:cubicBezTo>
                  <a:cubicBezTo>
                    <a:pt x="20715" y="68618"/>
                    <a:pt x="20728" y="68568"/>
                    <a:pt x="20747" y="68568"/>
                  </a:cubicBezTo>
                  <a:close/>
                  <a:moveTo>
                    <a:pt x="20676" y="69334"/>
                  </a:moveTo>
                  <a:cubicBezTo>
                    <a:pt x="20660" y="69607"/>
                    <a:pt x="20645" y="69972"/>
                    <a:pt x="20630" y="70443"/>
                  </a:cubicBezTo>
                  <a:cubicBezTo>
                    <a:pt x="20645" y="69972"/>
                    <a:pt x="20660" y="69592"/>
                    <a:pt x="20676" y="69334"/>
                  </a:cubicBezTo>
                  <a:close/>
                  <a:moveTo>
                    <a:pt x="9326" y="114976"/>
                  </a:moveTo>
                  <a:cubicBezTo>
                    <a:pt x="9246" y="115164"/>
                    <a:pt x="9170" y="115354"/>
                    <a:pt x="9100" y="115546"/>
                  </a:cubicBezTo>
                  <a:lnTo>
                    <a:pt x="8507" y="117035"/>
                  </a:lnTo>
                  <a:cubicBezTo>
                    <a:pt x="8128" y="118022"/>
                    <a:pt x="7748" y="119025"/>
                    <a:pt x="7429" y="120027"/>
                  </a:cubicBezTo>
                  <a:lnTo>
                    <a:pt x="7170" y="120787"/>
                  </a:lnTo>
                  <a:lnTo>
                    <a:pt x="6927" y="121547"/>
                  </a:lnTo>
                  <a:cubicBezTo>
                    <a:pt x="6791" y="122048"/>
                    <a:pt x="6608" y="122549"/>
                    <a:pt x="6487" y="123066"/>
                  </a:cubicBezTo>
                  <a:lnTo>
                    <a:pt x="6077" y="124600"/>
                  </a:lnTo>
                  <a:lnTo>
                    <a:pt x="5727" y="126150"/>
                  </a:lnTo>
                  <a:cubicBezTo>
                    <a:pt x="5272" y="128216"/>
                    <a:pt x="4968" y="130312"/>
                    <a:pt x="4785" y="132408"/>
                  </a:cubicBezTo>
                  <a:cubicBezTo>
                    <a:pt x="4725" y="132940"/>
                    <a:pt x="4694" y="133472"/>
                    <a:pt x="4679" y="133988"/>
                  </a:cubicBezTo>
                  <a:cubicBezTo>
                    <a:pt x="4664" y="134520"/>
                    <a:pt x="4603" y="135052"/>
                    <a:pt x="4603" y="135583"/>
                  </a:cubicBezTo>
                  <a:cubicBezTo>
                    <a:pt x="4603" y="136632"/>
                    <a:pt x="4573" y="137695"/>
                    <a:pt x="4649" y="138743"/>
                  </a:cubicBezTo>
                  <a:lnTo>
                    <a:pt x="4679" y="139533"/>
                  </a:lnTo>
                  <a:lnTo>
                    <a:pt x="4694" y="139928"/>
                  </a:lnTo>
                  <a:lnTo>
                    <a:pt x="4740" y="140323"/>
                  </a:lnTo>
                  <a:lnTo>
                    <a:pt x="4892" y="141888"/>
                  </a:lnTo>
                  <a:cubicBezTo>
                    <a:pt x="4953" y="142404"/>
                    <a:pt x="5028" y="142921"/>
                    <a:pt x="5104" y="143453"/>
                  </a:cubicBezTo>
                  <a:cubicBezTo>
                    <a:pt x="5150" y="143711"/>
                    <a:pt x="5180" y="143969"/>
                    <a:pt x="5226" y="144227"/>
                  </a:cubicBezTo>
                  <a:lnTo>
                    <a:pt x="5393" y="144987"/>
                  </a:lnTo>
                  <a:cubicBezTo>
                    <a:pt x="5575" y="146020"/>
                    <a:pt x="5864" y="147023"/>
                    <a:pt x="6122" y="148040"/>
                  </a:cubicBezTo>
                  <a:lnTo>
                    <a:pt x="6608" y="149529"/>
                  </a:lnTo>
                  <a:cubicBezTo>
                    <a:pt x="6684" y="149787"/>
                    <a:pt x="6791" y="150030"/>
                    <a:pt x="6882" y="150274"/>
                  </a:cubicBezTo>
                  <a:lnTo>
                    <a:pt x="7155" y="150988"/>
                  </a:lnTo>
                  <a:cubicBezTo>
                    <a:pt x="7930" y="152932"/>
                    <a:pt x="8887" y="154801"/>
                    <a:pt x="10011" y="156563"/>
                  </a:cubicBezTo>
                  <a:cubicBezTo>
                    <a:pt x="11135" y="158325"/>
                    <a:pt x="12442" y="159981"/>
                    <a:pt x="13885" y="161500"/>
                  </a:cubicBezTo>
                  <a:cubicBezTo>
                    <a:pt x="10938" y="158431"/>
                    <a:pt x="8614" y="154816"/>
                    <a:pt x="7049" y="150851"/>
                  </a:cubicBezTo>
                  <a:cubicBezTo>
                    <a:pt x="6654" y="149879"/>
                    <a:pt x="6335" y="148861"/>
                    <a:pt x="6016" y="147858"/>
                  </a:cubicBezTo>
                  <a:lnTo>
                    <a:pt x="5621" y="146324"/>
                  </a:lnTo>
                  <a:cubicBezTo>
                    <a:pt x="5545" y="146081"/>
                    <a:pt x="5499" y="145807"/>
                    <a:pt x="5454" y="145549"/>
                  </a:cubicBezTo>
                  <a:lnTo>
                    <a:pt x="5287" y="144774"/>
                  </a:lnTo>
                  <a:cubicBezTo>
                    <a:pt x="4877" y="142708"/>
                    <a:pt x="4633" y="140597"/>
                    <a:pt x="4573" y="138485"/>
                  </a:cubicBezTo>
                  <a:lnTo>
                    <a:pt x="4527" y="137710"/>
                  </a:lnTo>
                  <a:lnTo>
                    <a:pt x="4527" y="136905"/>
                  </a:lnTo>
                  <a:lnTo>
                    <a:pt x="4542" y="135325"/>
                  </a:lnTo>
                  <a:lnTo>
                    <a:pt x="4633" y="133730"/>
                  </a:lnTo>
                  <a:lnTo>
                    <a:pt x="4679" y="132940"/>
                  </a:lnTo>
                  <a:lnTo>
                    <a:pt x="4755" y="132150"/>
                  </a:lnTo>
                  <a:lnTo>
                    <a:pt x="4907" y="130585"/>
                  </a:lnTo>
                  <a:cubicBezTo>
                    <a:pt x="4983" y="130069"/>
                    <a:pt x="5074" y="129552"/>
                    <a:pt x="5135" y="129021"/>
                  </a:cubicBezTo>
                  <a:cubicBezTo>
                    <a:pt x="5196" y="128504"/>
                    <a:pt x="5302" y="128003"/>
                    <a:pt x="5408" y="127486"/>
                  </a:cubicBezTo>
                  <a:cubicBezTo>
                    <a:pt x="5499" y="126970"/>
                    <a:pt x="5591" y="126453"/>
                    <a:pt x="5727" y="125937"/>
                  </a:cubicBezTo>
                  <a:cubicBezTo>
                    <a:pt x="6168" y="123901"/>
                    <a:pt x="6745" y="121881"/>
                    <a:pt x="7429" y="119906"/>
                  </a:cubicBezTo>
                  <a:cubicBezTo>
                    <a:pt x="7748" y="118919"/>
                    <a:pt x="8128" y="117946"/>
                    <a:pt x="8507" y="116959"/>
                  </a:cubicBezTo>
                  <a:lnTo>
                    <a:pt x="9100" y="115516"/>
                  </a:lnTo>
                  <a:cubicBezTo>
                    <a:pt x="9172" y="115332"/>
                    <a:pt x="9248" y="115153"/>
                    <a:pt x="9326" y="114976"/>
                  </a:cubicBezTo>
                  <a:close/>
                  <a:moveTo>
                    <a:pt x="53155" y="0"/>
                  </a:moveTo>
                  <a:lnTo>
                    <a:pt x="53155" y="0"/>
                  </a:lnTo>
                  <a:cubicBezTo>
                    <a:pt x="48825" y="456"/>
                    <a:pt x="44359" y="775"/>
                    <a:pt x="39832" y="1595"/>
                  </a:cubicBezTo>
                  <a:cubicBezTo>
                    <a:pt x="38692" y="1793"/>
                    <a:pt x="37568" y="2021"/>
                    <a:pt x="36429" y="2309"/>
                  </a:cubicBezTo>
                  <a:cubicBezTo>
                    <a:pt x="35305" y="2598"/>
                    <a:pt x="34165" y="2917"/>
                    <a:pt x="33041" y="3297"/>
                  </a:cubicBezTo>
                  <a:cubicBezTo>
                    <a:pt x="30763" y="4041"/>
                    <a:pt x="28560" y="5044"/>
                    <a:pt x="26494" y="6259"/>
                  </a:cubicBezTo>
                  <a:cubicBezTo>
                    <a:pt x="25127" y="7155"/>
                    <a:pt x="23835" y="8158"/>
                    <a:pt x="22635" y="9267"/>
                  </a:cubicBezTo>
                  <a:cubicBezTo>
                    <a:pt x="22301" y="9586"/>
                    <a:pt x="21967" y="9890"/>
                    <a:pt x="21648" y="10209"/>
                  </a:cubicBezTo>
                  <a:lnTo>
                    <a:pt x="20752" y="11166"/>
                  </a:lnTo>
                  <a:cubicBezTo>
                    <a:pt x="20478" y="11470"/>
                    <a:pt x="20220" y="11789"/>
                    <a:pt x="19992" y="12062"/>
                  </a:cubicBezTo>
                  <a:lnTo>
                    <a:pt x="19794" y="12275"/>
                  </a:lnTo>
                  <a:lnTo>
                    <a:pt x="19673" y="12427"/>
                  </a:lnTo>
                  <a:lnTo>
                    <a:pt x="19597" y="12503"/>
                  </a:lnTo>
                  <a:lnTo>
                    <a:pt x="19551" y="12594"/>
                  </a:lnTo>
                  <a:lnTo>
                    <a:pt x="19248" y="13050"/>
                  </a:lnTo>
                  <a:lnTo>
                    <a:pt x="18518" y="14204"/>
                  </a:lnTo>
                  <a:lnTo>
                    <a:pt x="17865" y="15404"/>
                  </a:lnTo>
                  <a:cubicBezTo>
                    <a:pt x="17759" y="15602"/>
                    <a:pt x="17637" y="15799"/>
                    <a:pt x="17546" y="16012"/>
                  </a:cubicBezTo>
                  <a:lnTo>
                    <a:pt x="17273" y="16620"/>
                  </a:lnTo>
                  <a:lnTo>
                    <a:pt x="16999" y="17243"/>
                  </a:lnTo>
                  <a:cubicBezTo>
                    <a:pt x="16908" y="17455"/>
                    <a:pt x="16817" y="17653"/>
                    <a:pt x="16741" y="17865"/>
                  </a:cubicBezTo>
                  <a:lnTo>
                    <a:pt x="16270" y="19141"/>
                  </a:lnTo>
                  <a:cubicBezTo>
                    <a:pt x="16194" y="19354"/>
                    <a:pt x="16133" y="19567"/>
                    <a:pt x="16073" y="19779"/>
                  </a:cubicBezTo>
                  <a:lnTo>
                    <a:pt x="15890" y="20433"/>
                  </a:lnTo>
                  <a:lnTo>
                    <a:pt x="15693" y="21071"/>
                  </a:lnTo>
                  <a:cubicBezTo>
                    <a:pt x="15632" y="21283"/>
                    <a:pt x="15602" y="21496"/>
                    <a:pt x="15541" y="21724"/>
                  </a:cubicBezTo>
                  <a:cubicBezTo>
                    <a:pt x="15450" y="22149"/>
                    <a:pt x="15359" y="22590"/>
                    <a:pt x="15267" y="23015"/>
                  </a:cubicBezTo>
                  <a:cubicBezTo>
                    <a:pt x="15131" y="23881"/>
                    <a:pt x="14964" y="24747"/>
                    <a:pt x="14888" y="25613"/>
                  </a:cubicBezTo>
                  <a:lnTo>
                    <a:pt x="14827" y="26266"/>
                  </a:lnTo>
                  <a:cubicBezTo>
                    <a:pt x="14797" y="26479"/>
                    <a:pt x="14781" y="26692"/>
                    <a:pt x="14781" y="26919"/>
                  </a:cubicBezTo>
                  <a:lnTo>
                    <a:pt x="14705" y="28196"/>
                  </a:lnTo>
                  <a:cubicBezTo>
                    <a:pt x="14645" y="29897"/>
                    <a:pt x="14675" y="31598"/>
                    <a:pt x="14797" y="33285"/>
                  </a:cubicBezTo>
                  <a:cubicBezTo>
                    <a:pt x="15024" y="36627"/>
                    <a:pt x="15541" y="39878"/>
                    <a:pt x="16149" y="43053"/>
                  </a:cubicBezTo>
                  <a:cubicBezTo>
                    <a:pt x="16741" y="46228"/>
                    <a:pt x="17440" y="49327"/>
                    <a:pt x="18108" y="52395"/>
                  </a:cubicBezTo>
                  <a:cubicBezTo>
                    <a:pt x="18777" y="55449"/>
                    <a:pt x="19415" y="58487"/>
                    <a:pt x="19901" y="61480"/>
                  </a:cubicBezTo>
                  <a:cubicBezTo>
                    <a:pt x="20007" y="62224"/>
                    <a:pt x="20129" y="62969"/>
                    <a:pt x="20205" y="63713"/>
                  </a:cubicBezTo>
                  <a:cubicBezTo>
                    <a:pt x="20250" y="64078"/>
                    <a:pt x="20311" y="64457"/>
                    <a:pt x="20341" y="64822"/>
                  </a:cubicBezTo>
                  <a:lnTo>
                    <a:pt x="20448" y="65931"/>
                  </a:lnTo>
                  <a:cubicBezTo>
                    <a:pt x="20493" y="66296"/>
                    <a:pt x="20508" y="66660"/>
                    <a:pt x="20524" y="67040"/>
                  </a:cubicBezTo>
                  <a:cubicBezTo>
                    <a:pt x="20554" y="67405"/>
                    <a:pt x="20584" y="67769"/>
                    <a:pt x="20584" y="68118"/>
                  </a:cubicBezTo>
                  <a:lnTo>
                    <a:pt x="20615" y="69182"/>
                  </a:lnTo>
                  <a:cubicBezTo>
                    <a:pt x="20600" y="69546"/>
                    <a:pt x="20584" y="69911"/>
                    <a:pt x="20569" y="70276"/>
                  </a:cubicBezTo>
                  <a:cubicBezTo>
                    <a:pt x="20539" y="70640"/>
                    <a:pt x="20539" y="70990"/>
                    <a:pt x="20508" y="71354"/>
                  </a:cubicBezTo>
                  <a:lnTo>
                    <a:pt x="20417" y="72463"/>
                  </a:lnTo>
                  <a:cubicBezTo>
                    <a:pt x="20372" y="73192"/>
                    <a:pt x="20250" y="73922"/>
                    <a:pt x="20159" y="74651"/>
                  </a:cubicBezTo>
                  <a:lnTo>
                    <a:pt x="20098" y="75198"/>
                  </a:lnTo>
                  <a:lnTo>
                    <a:pt x="19992" y="75745"/>
                  </a:lnTo>
                  <a:lnTo>
                    <a:pt x="19810" y="76823"/>
                  </a:lnTo>
                  <a:cubicBezTo>
                    <a:pt x="19749" y="77188"/>
                    <a:pt x="19658" y="77552"/>
                    <a:pt x="19582" y="77917"/>
                  </a:cubicBezTo>
                  <a:lnTo>
                    <a:pt x="19354" y="78996"/>
                  </a:lnTo>
                  <a:cubicBezTo>
                    <a:pt x="18655" y="81897"/>
                    <a:pt x="17774" y="84738"/>
                    <a:pt x="16680" y="87518"/>
                  </a:cubicBezTo>
                  <a:cubicBezTo>
                    <a:pt x="15602" y="90328"/>
                    <a:pt x="14341" y="93093"/>
                    <a:pt x="13019" y="95858"/>
                  </a:cubicBezTo>
                  <a:cubicBezTo>
                    <a:pt x="11697" y="98623"/>
                    <a:pt x="10300" y="101403"/>
                    <a:pt x="8933" y="104213"/>
                  </a:cubicBezTo>
                  <a:cubicBezTo>
                    <a:pt x="7581" y="107039"/>
                    <a:pt x="6244" y="109910"/>
                    <a:pt x="5044" y="112872"/>
                  </a:cubicBezTo>
                  <a:cubicBezTo>
                    <a:pt x="4725" y="113617"/>
                    <a:pt x="4451" y="114361"/>
                    <a:pt x="4163" y="115121"/>
                  </a:cubicBezTo>
                  <a:cubicBezTo>
                    <a:pt x="3874" y="115880"/>
                    <a:pt x="3585" y="116625"/>
                    <a:pt x="3342" y="117399"/>
                  </a:cubicBezTo>
                  <a:cubicBezTo>
                    <a:pt x="3099" y="118159"/>
                    <a:pt x="2826" y="118934"/>
                    <a:pt x="2598" y="119708"/>
                  </a:cubicBezTo>
                  <a:lnTo>
                    <a:pt x="2264" y="120878"/>
                  </a:lnTo>
                  <a:lnTo>
                    <a:pt x="2097" y="121455"/>
                  </a:lnTo>
                  <a:lnTo>
                    <a:pt x="1945" y="122048"/>
                  </a:lnTo>
                  <a:lnTo>
                    <a:pt x="1641" y="123233"/>
                  </a:lnTo>
                  <a:cubicBezTo>
                    <a:pt x="1534" y="123628"/>
                    <a:pt x="1459" y="124038"/>
                    <a:pt x="1367" y="124433"/>
                  </a:cubicBezTo>
                  <a:lnTo>
                    <a:pt x="1109" y="125633"/>
                  </a:lnTo>
                  <a:lnTo>
                    <a:pt x="896" y="126833"/>
                  </a:lnTo>
                  <a:cubicBezTo>
                    <a:pt x="836" y="127243"/>
                    <a:pt x="745" y="127638"/>
                    <a:pt x="699" y="128049"/>
                  </a:cubicBezTo>
                  <a:lnTo>
                    <a:pt x="532" y="129279"/>
                  </a:lnTo>
                  <a:lnTo>
                    <a:pt x="441" y="129887"/>
                  </a:lnTo>
                  <a:cubicBezTo>
                    <a:pt x="410" y="130099"/>
                    <a:pt x="410" y="130297"/>
                    <a:pt x="380" y="130494"/>
                  </a:cubicBezTo>
                  <a:lnTo>
                    <a:pt x="274" y="131725"/>
                  </a:lnTo>
                  <a:cubicBezTo>
                    <a:pt x="0" y="135006"/>
                    <a:pt x="15" y="138318"/>
                    <a:pt x="350" y="141599"/>
                  </a:cubicBezTo>
                  <a:cubicBezTo>
                    <a:pt x="699" y="144941"/>
                    <a:pt x="1443" y="148223"/>
                    <a:pt x="2567" y="151398"/>
                  </a:cubicBezTo>
                  <a:cubicBezTo>
                    <a:pt x="3737" y="154588"/>
                    <a:pt x="5332" y="157611"/>
                    <a:pt x="7307" y="160391"/>
                  </a:cubicBezTo>
                  <a:cubicBezTo>
                    <a:pt x="6046" y="158614"/>
                    <a:pt x="4937" y="156715"/>
                    <a:pt x="3995" y="154740"/>
                  </a:cubicBezTo>
                  <a:lnTo>
                    <a:pt x="3327" y="153251"/>
                  </a:lnTo>
                  <a:lnTo>
                    <a:pt x="2735" y="151732"/>
                  </a:lnTo>
                  <a:lnTo>
                    <a:pt x="2583" y="151352"/>
                  </a:lnTo>
                  <a:cubicBezTo>
                    <a:pt x="2537" y="151231"/>
                    <a:pt x="2507" y="151094"/>
                    <a:pt x="2461" y="150972"/>
                  </a:cubicBezTo>
                  <a:lnTo>
                    <a:pt x="2203" y="150198"/>
                  </a:lnTo>
                  <a:lnTo>
                    <a:pt x="1960" y="149438"/>
                  </a:lnTo>
                  <a:cubicBezTo>
                    <a:pt x="1869" y="149180"/>
                    <a:pt x="1808" y="148921"/>
                    <a:pt x="1747" y="148663"/>
                  </a:cubicBezTo>
                  <a:lnTo>
                    <a:pt x="1322" y="147114"/>
                  </a:lnTo>
                  <a:lnTo>
                    <a:pt x="1003" y="145549"/>
                  </a:lnTo>
                  <a:cubicBezTo>
                    <a:pt x="942" y="145276"/>
                    <a:pt x="881" y="145017"/>
                    <a:pt x="851" y="144759"/>
                  </a:cubicBezTo>
                  <a:lnTo>
                    <a:pt x="729" y="143969"/>
                  </a:lnTo>
                  <a:lnTo>
                    <a:pt x="608" y="143179"/>
                  </a:lnTo>
                  <a:cubicBezTo>
                    <a:pt x="562" y="142921"/>
                    <a:pt x="517" y="142663"/>
                    <a:pt x="501" y="142389"/>
                  </a:cubicBezTo>
                  <a:cubicBezTo>
                    <a:pt x="395" y="141341"/>
                    <a:pt x="274" y="140293"/>
                    <a:pt x="243" y="139245"/>
                  </a:cubicBezTo>
                  <a:cubicBezTo>
                    <a:pt x="213" y="138713"/>
                    <a:pt x="182" y="138196"/>
                    <a:pt x="167" y="137665"/>
                  </a:cubicBezTo>
                  <a:lnTo>
                    <a:pt x="167" y="135325"/>
                  </a:lnTo>
                  <a:lnTo>
                    <a:pt x="198" y="134550"/>
                  </a:lnTo>
                  <a:lnTo>
                    <a:pt x="274" y="132986"/>
                  </a:lnTo>
                  <a:cubicBezTo>
                    <a:pt x="289" y="132727"/>
                    <a:pt x="304" y="132469"/>
                    <a:pt x="334" y="132211"/>
                  </a:cubicBezTo>
                  <a:lnTo>
                    <a:pt x="410" y="131436"/>
                  </a:lnTo>
                  <a:cubicBezTo>
                    <a:pt x="456" y="130920"/>
                    <a:pt x="486" y="130418"/>
                    <a:pt x="547" y="129902"/>
                  </a:cubicBezTo>
                  <a:cubicBezTo>
                    <a:pt x="699" y="128869"/>
                    <a:pt x="820" y="127836"/>
                    <a:pt x="1018" y="126818"/>
                  </a:cubicBezTo>
                  <a:lnTo>
                    <a:pt x="1155" y="126058"/>
                  </a:lnTo>
                  <a:lnTo>
                    <a:pt x="1215" y="125679"/>
                  </a:lnTo>
                  <a:lnTo>
                    <a:pt x="1307" y="125299"/>
                  </a:lnTo>
                  <a:lnTo>
                    <a:pt x="1641" y="123780"/>
                  </a:lnTo>
                  <a:cubicBezTo>
                    <a:pt x="2598" y="119815"/>
                    <a:pt x="3889" y="115941"/>
                    <a:pt x="5499" y="112189"/>
                  </a:cubicBezTo>
                  <a:cubicBezTo>
                    <a:pt x="8598" y="104760"/>
                    <a:pt x="12487" y="97894"/>
                    <a:pt x="15556" y="90784"/>
                  </a:cubicBezTo>
                  <a:cubicBezTo>
                    <a:pt x="15951" y="89903"/>
                    <a:pt x="16331" y="89022"/>
                    <a:pt x="16665" y="88110"/>
                  </a:cubicBezTo>
                  <a:cubicBezTo>
                    <a:pt x="17014" y="87214"/>
                    <a:pt x="17364" y="86318"/>
                    <a:pt x="17683" y="85421"/>
                  </a:cubicBezTo>
                  <a:cubicBezTo>
                    <a:pt x="17850" y="84966"/>
                    <a:pt x="18002" y="84510"/>
                    <a:pt x="18154" y="84054"/>
                  </a:cubicBezTo>
                  <a:lnTo>
                    <a:pt x="18579" y="82687"/>
                  </a:lnTo>
                  <a:cubicBezTo>
                    <a:pt x="18853" y="81776"/>
                    <a:pt x="19126" y="80849"/>
                    <a:pt x="19339" y="79922"/>
                  </a:cubicBezTo>
                  <a:cubicBezTo>
                    <a:pt x="19597" y="79011"/>
                    <a:pt x="19764" y="78069"/>
                    <a:pt x="19977" y="77142"/>
                  </a:cubicBezTo>
                  <a:cubicBezTo>
                    <a:pt x="20129" y="76200"/>
                    <a:pt x="20311" y="75258"/>
                    <a:pt x="20417" y="74317"/>
                  </a:cubicBezTo>
                  <a:lnTo>
                    <a:pt x="20508" y="73603"/>
                  </a:lnTo>
                  <a:lnTo>
                    <a:pt x="20554" y="73238"/>
                  </a:lnTo>
                  <a:lnTo>
                    <a:pt x="20584" y="72889"/>
                  </a:lnTo>
                  <a:lnTo>
                    <a:pt x="20706" y="71461"/>
                  </a:lnTo>
                  <a:cubicBezTo>
                    <a:pt x="20752" y="70990"/>
                    <a:pt x="20752" y="70519"/>
                    <a:pt x="20767" y="70048"/>
                  </a:cubicBezTo>
                  <a:lnTo>
                    <a:pt x="20797" y="69334"/>
                  </a:lnTo>
                  <a:cubicBezTo>
                    <a:pt x="20812" y="69106"/>
                    <a:pt x="20797" y="68878"/>
                    <a:pt x="20797" y="68635"/>
                  </a:cubicBezTo>
                  <a:lnTo>
                    <a:pt x="20797" y="68635"/>
                  </a:lnTo>
                  <a:cubicBezTo>
                    <a:pt x="20841" y="68766"/>
                    <a:pt x="20899" y="69031"/>
                    <a:pt x="20950" y="69031"/>
                  </a:cubicBezTo>
                  <a:cubicBezTo>
                    <a:pt x="20987" y="69031"/>
                    <a:pt x="21021" y="68883"/>
                    <a:pt x="21040" y="68422"/>
                  </a:cubicBezTo>
                  <a:lnTo>
                    <a:pt x="21071" y="69136"/>
                  </a:lnTo>
                  <a:cubicBezTo>
                    <a:pt x="21086" y="69379"/>
                    <a:pt x="21055" y="69622"/>
                    <a:pt x="21055" y="69866"/>
                  </a:cubicBezTo>
                  <a:lnTo>
                    <a:pt x="21025" y="71309"/>
                  </a:lnTo>
                  <a:cubicBezTo>
                    <a:pt x="20949" y="72281"/>
                    <a:pt x="20903" y="73253"/>
                    <a:pt x="20767" y="74225"/>
                  </a:cubicBezTo>
                  <a:cubicBezTo>
                    <a:pt x="20676" y="75198"/>
                    <a:pt x="20493" y="76155"/>
                    <a:pt x="20341" y="77127"/>
                  </a:cubicBezTo>
                  <a:cubicBezTo>
                    <a:pt x="20250" y="77613"/>
                    <a:pt x="20159" y="78084"/>
                    <a:pt x="20053" y="78555"/>
                  </a:cubicBezTo>
                  <a:cubicBezTo>
                    <a:pt x="20007" y="78798"/>
                    <a:pt x="19962" y="79041"/>
                    <a:pt x="19901" y="79269"/>
                  </a:cubicBezTo>
                  <a:lnTo>
                    <a:pt x="19734" y="79983"/>
                  </a:lnTo>
                  <a:cubicBezTo>
                    <a:pt x="19521" y="80940"/>
                    <a:pt x="19232" y="81867"/>
                    <a:pt x="18974" y="82824"/>
                  </a:cubicBezTo>
                  <a:cubicBezTo>
                    <a:pt x="18670" y="83750"/>
                    <a:pt x="18366" y="84677"/>
                    <a:pt x="18047" y="85604"/>
                  </a:cubicBezTo>
                  <a:cubicBezTo>
                    <a:pt x="17744" y="86530"/>
                    <a:pt x="17409" y="87457"/>
                    <a:pt x="17030" y="88369"/>
                  </a:cubicBezTo>
                  <a:cubicBezTo>
                    <a:pt x="16650" y="89280"/>
                    <a:pt x="16285" y="90192"/>
                    <a:pt x="15890" y="91088"/>
                  </a:cubicBezTo>
                  <a:cubicBezTo>
                    <a:pt x="12746" y="98334"/>
                    <a:pt x="8750" y="105292"/>
                    <a:pt x="5591" y="112827"/>
                  </a:cubicBezTo>
                  <a:cubicBezTo>
                    <a:pt x="5196" y="113753"/>
                    <a:pt x="4801" y="114710"/>
                    <a:pt x="4451" y="115668"/>
                  </a:cubicBezTo>
                  <a:cubicBezTo>
                    <a:pt x="4102" y="116640"/>
                    <a:pt x="3768" y="117612"/>
                    <a:pt x="3418" y="118584"/>
                  </a:cubicBezTo>
                  <a:cubicBezTo>
                    <a:pt x="3069" y="119557"/>
                    <a:pt x="2811" y="120559"/>
                    <a:pt x="2507" y="121547"/>
                  </a:cubicBezTo>
                  <a:cubicBezTo>
                    <a:pt x="2248" y="122549"/>
                    <a:pt x="1960" y="123552"/>
                    <a:pt x="1747" y="124570"/>
                  </a:cubicBezTo>
                  <a:lnTo>
                    <a:pt x="1580" y="125329"/>
                  </a:lnTo>
                  <a:lnTo>
                    <a:pt x="1489" y="125709"/>
                  </a:lnTo>
                  <a:lnTo>
                    <a:pt x="1428" y="126089"/>
                  </a:lnTo>
                  <a:lnTo>
                    <a:pt x="1139" y="127638"/>
                  </a:lnTo>
                  <a:cubicBezTo>
                    <a:pt x="1048" y="128155"/>
                    <a:pt x="988" y="128671"/>
                    <a:pt x="912" y="129203"/>
                  </a:cubicBezTo>
                  <a:lnTo>
                    <a:pt x="805" y="129978"/>
                  </a:lnTo>
                  <a:cubicBezTo>
                    <a:pt x="775" y="130236"/>
                    <a:pt x="760" y="130494"/>
                    <a:pt x="729" y="130753"/>
                  </a:cubicBezTo>
                  <a:lnTo>
                    <a:pt x="593" y="132317"/>
                  </a:lnTo>
                  <a:lnTo>
                    <a:pt x="547" y="132712"/>
                  </a:lnTo>
                  <a:lnTo>
                    <a:pt x="532" y="133107"/>
                  </a:lnTo>
                  <a:lnTo>
                    <a:pt x="501" y="133897"/>
                  </a:lnTo>
                  <a:cubicBezTo>
                    <a:pt x="471" y="134414"/>
                    <a:pt x="425" y="134945"/>
                    <a:pt x="425" y="135462"/>
                  </a:cubicBezTo>
                  <a:lnTo>
                    <a:pt x="425" y="137042"/>
                  </a:lnTo>
                  <a:lnTo>
                    <a:pt x="425" y="137832"/>
                  </a:lnTo>
                  <a:lnTo>
                    <a:pt x="471" y="138637"/>
                  </a:lnTo>
                  <a:lnTo>
                    <a:pt x="562" y="140217"/>
                  </a:lnTo>
                  <a:lnTo>
                    <a:pt x="714" y="141812"/>
                  </a:lnTo>
                  <a:lnTo>
                    <a:pt x="805" y="142602"/>
                  </a:lnTo>
                  <a:lnTo>
                    <a:pt x="927" y="143407"/>
                  </a:lnTo>
                  <a:cubicBezTo>
                    <a:pt x="1018" y="143924"/>
                    <a:pt x="1094" y="144455"/>
                    <a:pt x="1185" y="144987"/>
                  </a:cubicBezTo>
                  <a:lnTo>
                    <a:pt x="1534" y="146567"/>
                  </a:lnTo>
                  <a:cubicBezTo>
                    <a:pt x="1626" y="147099"/>
                    <a:pt x="1793" y="147615"/>
                    <a:pt x="1929" y="148132"/>
                  </a:cubicBezTo>
                  <a:cubicBezTo>
                    <a:pt x="2081" y="148663"/>
                    <a:pt x="2218" y="149180"/>
                    <a:pt x="2400" y="149696"/>
                  </a:cubicBezTo>
                  <a:cubicBezTo>
                    <a:pt x="2567" y="150213"/>
                    <a:pt x="2735" y="150729"/>
                    <a:pt x="2917" y="151231"/>
                  </a:cubicBezTo>
                  <a:lnTo>
                    <a:pt x="3525" y="152750"/>
                  </a:lnTo>
                  <a:lnTo>
                    <a:pt x="3676" y="153130"/>
                  </a:lnTo>
                  <a:lnTo>
                    <a:pt x="3859" y="153509"/>
                  </a:lnTo>
                  <a:lnTo>
                    <a:pt x="4208" y="154254"/>
                  </a:lnTo>
                  <a:lnTo>
                    <a:pt x="4542" y="154998"/>
                  </a:lnTo>
                  <a:lnTo>
                    <a:pt x="4937" y="155712"/>
                  </a:lnTo>
                  <a:lnTo>
                    <a:pt x="5317" y="156441"/>
                  </a:lnTo>
                  <a:lnTo>
                    <a:pt x="5515" y="156806"/>
                  </a:lnTo>
                  <a:lnTo>
                    <a:pt x="5727" y="157155"/>
                  </a:lnTo>
                  <a:cubicBezTo>
                    <a:pt x="6016" y="157626"/>
                    <a:pt x="6305" y="158097"/>
                    <a:pt x="6593" y="158553"/>
                  </a:cubicBezTo>
                  <a:lnTo>
                    <a:pt x="7550" y="159905"/>
                  </a:lnTo>
                  <a:cubicBezTo>
                    <a:pt x="7702" y="160133"/>
                    <a:pt x="7884" y="160345"/>
                    <a:pt x="8052" y="160573"/>
                  </a:cubicBezTo>
                  <a:lnTo>
                    <a:pt x="8553" y="161227"/>
                  </a:lnTo>
                  <a:lnTo>
                    <a:pt x="8158" y="161530"/>
                  </a:lnTo>
                  <a:cubicBezTo>
                    <a:pt x="10072" y="164022"/>
                    <a:pt x="12290" y="166255"/>
                    <a:pt x="14751" y="168215"/>
                  </a:cubicBezTo>
                  <a:cubicBezTo>
                    <a:pt x="15966" y="169217"/>
                    <a:pt x="17257" y="170098"/>
                    <a:pt x="18549" y="170964"/>
                  </a:cubicBezTo>
                  <a:lnTo>
                    <a:pt x="19536" y="171602"/>
                  </a:lnTo>
                  <a:cubicBezTo>
                    <a:pt x="19855" y="171800"/>
                    <a:pt x="20189" y="172012"/>
                    <a:pt x="20524" y="172195"/>
                  </a:cubicBezTo>
                  <a:cubicBezTo>
                    <a:pt x="21207" y="172590"/>
                    <a:pt x="21876" y="172985"/>
                    <a:pt x="22574" y="173334"/>
                  </a:cubicBezTo>
                  <a:cubicBezTo>
                    <a:pt x="25309" y="174762"/>
                    <a:pt x="28180" y="175993"/>
                    <a:pt x="31112" y="176980"/>
                  </a:cubicBezTo>
                  <a:lnTo>
                    <a:pt x="32221" y="177345"/>
                  </a:lnTo>
                  <a:lnTo>
                    <a:pt x="33315" y="177694"/>
                  </a:lnTo>
                  <a:cubicBezTo>
                    <a:pt x="34074" y="177922"/>
                    <a:pt x="34788" y="178119"/>
                    <a:pt x="35502" y="178317"/>
                  </a:cubicBezTo>
                  <a:cubicBezTo>
                    <a:pt x="36216" y="178514"/>
                    <a:pt x="36885" y="178727"/>
                    <a:pt x="37614" y="178940"/>
                  </a:cubicBezTo>
                  <a:cubicBezTo>
                    <a:pt x="38328" y="179152"/>
                    <a:pt x="39057" y="179365"/>
                    <a:pt x="39786" y="179563"/>
                  </a:cubicBezTo>
                  <a:cubicBezTo>
                    <a:pt x="43979" y="180732"/>
                    <a:pt x="48293" y="181477"/>
                    <a:pt x="52638" y="181796"/>
                  </a:cubicBezTo>
                  <a:cubicBezTo>
                    <a:pt x="48187" y="180991"/>
                    <a:pt x="43766" y="179927"/>
                    <a:pt x="39437" y="178605"/>
                  </a:cubicBezTo>
                  <a:lnTo>
                    <a:pt x="37796" y="178119"/>
                  </a:lnTo>
                  <a:lnTo>
                    <a:pt x="36201" y="177633"/>
                  </a:lnTo>
                  <a:cubicBezTo>
                    <a:pt x="35669" y="177466"/>
                    <a:pt x="35123" y="177314"/>
                    <a:pt x="34576" y="177162"/>
                  </a:cubicBezTo>
                  <a:cubicBezTo>
                    <a:pt x="34029" y="177010"/>
                    <a:pt x="33467" y="176813"/>
                    <a:pt x="32920" y="176646"/>
                  </a:cubicBezTo>
                  <a:cubicBezTo>
                    <a:pt x="30671" y="175932"/>
                    <a:pt x="28484" y="175081"/>
                    <a:pt x="26342" y="174124"/>
                  </a:cubicBezTo>
                  <a:cubicBezTo>
                    <a:pt x="22028" y="172195"/>
                    <a:pt x="17896" y="169703"/>
                    <a:pt x="14250" y="166528"/>
                  </a:cubicBezTo>
                  <a:cubicBezTo>
                    <a:pt x="12411" y="164933"/>
                    <a:pt x="10725" y="163186"/>
                    <a:pt x="9221" y="161287"/>
                  </a:cubicBezTo>
                  <a:cubicBezTo>
                    <a:pt x="7702" y="159373"/>
                    <a:pt x="6380" y="157307"/>
                    <a:pt x="5287" y="155135"/>
                  </a:cubicBezTo>
                  <a:cubicBezTo>
                    <a:pt x="4193" y="152947"/>
                    <a:pt x="3312" y="150669"/>
                    <a:pt x="2659" y="148314"/>
                  </a:cubicBezTo>
                  <a:lnTo>
                    <a:pt x="2416" y="147433"/>
                  </a:lnTo>
                  <a:cubicBezTo>
                    <a:pt x="2340" y="147144"/>
                    <a:pt x="2264" y="146840"/>
                    <a:pt x="2203" y="146552"/>
                  </a:cubicBezTo>
                  <a:lnTo>
                    <a:pt x="1823" y="144759"/>
                  </a:lnTo>
                  <a:lnTo>
                    <a:pt x="1550" y="142966"/>
                  </a:lnTo>
                  <a:lnTo>
                    <a:pt x="1474" y="142526"/>
                  </a:lnTo>
                  <a:lnTo>
                    <a:pt x="1428" y="142070"/>
                  </a:lnTo>
                  <a:lnTo>
                    <a:pt x="1337" y="141159"/>
                  </a:lnTo>
                  <a:lnTo>
                    <a:pt x="1246" y="140262"/>
                  </a:lnTo>
                  <a:cubicBezTo>
                    <a:pt x="1231" y="139959"/>
                    <a:pt x="1215" y="139655"/>
                    <a:pt x="1200" y="139366"/>
                  </a:cubicBezTo>
                  <a:lnTo>
                    <a:pt x="1155" y="138455"/>
                  </a:lnTo>
                  <a:cubicBezTo>
                    <a:pt x="1139" y="138151"/>
                    <a:pt x="1124" y="137847"/>
                    <a:pt x="1124" y="137558"/>
                  </a:cubicBezTo>
                  <a:lnTo>
                    <a:pt x="1124" y="135751"/>
                  </a:lnTo>
                  <a:lnTo>
                    <a:pt x="1124" y="135295"/>
                  </a:lnTo>
                  <a:lnTo>
                    <a:pt x="1139" y="134854"/>
                  </a:lnTo>
                  <a:lnTo>
                    <a:pt x="1185" y="133958"/>
                  </a:lnTo>
                  <a:cubicBezTo>
                    <a:pt x="1215" y="132758"/>
                    <a:pt x="1352" y="131558"/>
                    <a:pt x="1459" y="130373"/>
                  </a:cubicBezTo>
                  <a:cubicBezTo>
                    <a:pt x="1519" y="129780"/>
                    <a:pt x="1626" y="129188"/>
                    <a:pt x="1686" y="128580"/>
                  </a:cubicBezTo>
                  <a:cubicBezTo>
                    <a:pt x="1762" y="127988"/>
                    <a:pt x="1884" y="127395"/>
                    <a:pt x="1975" y="126818"/>
                  </a:cubicBezTo>
                  <a:cubicBezTo>
                    <a:pt x="2416" y="124463"/>
                    <a:pt x="2978" y="122139"/>
                    <a:pt x="3692" y="119860"/>
                  </a:cubicBezTo>
                  <a:cubicBezTo>
                    <a:pt x="4406" y="117612"/>
                    <a:pt x="5226" y="115394"/>
                    <a:pt x="6107" y="113222"/>
                  </a:cubicBezTo>
                  <a:cubicBezTo>
                    <a:pt x="7900" y="108877"/>
                    <a:pt x="9981" y="104745"/>
                    <a:pt x="12032" y="100658"/>
                  </a:cubicBezTo>
                  <a:lnTo>
                    <a:pt x="12032" y="100658"/>
                  </a:lnTo>
                  <a:cubicBezTo>
                    <a:pt x="10330" y="104122"/>
                    <a:pt x="8553" y="107722"/>
                    <a:pt x="6927" y="111505"/>
                  </a:cubicBezTo>
                  <a:cubicBezTo>
                    <a:pt x="5317" y="115273"/>
                    <a:pt x="3874" y="119253"/>
                    <a:pt x="2871" y="123370"/>
                  </a:cubicBezTo>
                  <a:cubicBezTo>
                    <a:pt x="2735" y="123886"/>
                    <a:pt x="2643" y="124403"/>
                    <a:pt x="2522" y="124919"/>
                  </a:cubicBezTo>
                  <a:cubicBezTo>
                    <a:pt x="2416" y="125451"/>
                    <a:pt x="2294" y="125967"/>
                    <a:pt x="2218" y="126484"/>
                  </a:cubicBezTo>
                  <a:lnTo>
                    <a:pt x="1945" y="128049"/>
                  </a:lnTo>
                  <a:lnTo>
                    <a:pt x="1732" y="129628"/>
                  </a:lnTo>
                  <a:cubicBezTo>
                    <a:pt x="1641" y="130145"/>
                    <a:pt x="1610" y="130677"/>
                    <a:pt x="1565" y="131208"/>
                  </a:cubicBezTo>
                  <a:lnTo>
                    <a:pt x="1413" y="132773"/>
                  </a:lnTo>
                  <a:lnTo>
                    <a:pt x="1352" y="134338"/>
                  </a:lnTo>
                  <a:cubicBezTo>
                    <a:pt x="1322" y="134869"/>
                    <a:pt x="1291" y="135386"/>
                    <a:pt x="1307" y="135918"/>
                  </a:cubicBezTo>
                  <a:lnTo>
                    <a:pt x="1307" y="137482"/>
                  </a:lnTo>
                  <a:cubicBezTo>
                    <a:pt x="1291" y="137741"/>
                    <a:pt x="1307" y="137999"/>
                    <a:pt x="1322" y="138257"/>
                  </a:cubicBezTo>
                  <a:lnTo>
                    <a:pt x="1352" y="139032"/>
                  </a:lnTo>
                  <a:lnTo>
                    <a:pt x="1398" y="139822"/>
                  </a:lnTo>
                  <a:lnTo>
                    <a:pt x="1413" y="140202"/>
                  </a:lnTo>
                  <a:lnTo>
                    <a:pt x="1443" y="140581"/>
                  </a:lnTo>
                  <a:lnTo>
                    <a:pt x="1595" y="142116"/>
                  </a:lnTo>
                  <a:cubicBezTo>
                    <a:pt x="1823" y="144136"/>
                    <a:pt x="2203" y="146157"/>
                    <a:pt x="2719" y="148132"/>
                  </a:cubicBezTo>
                  <a:cubicBezTo>
                    <a:pt x="3449" y="150881"/>
                    <a:pt x="4512" y="153540"/>
                    <a:pt x="5864" y="156061"/>
                  </a:cubicBezTo>
                  <a:cubicBezTo>
                    <a:pt x="7186" y="158522"/>
                    <a:pt x="8811" y="160816"/>
                    <a:pt x="10680" y="162898"/>
                  </a:cubicBezTo>
                  <a:cubicBezTo>
                    <a:pt x="12503" y="164933"/>
                    <a:pt x="14538" y="166771"/>
                    <a:pt x="16741" y="168397"/>
                  </a:cubicBezTo>
                  <a:cubicBezTo>
                    <a:pt x="18883" y="169977"/>
                    <a:pt x="21162" y="171374"/>
                    <a:pt x="23532" y="172590"/>
                  </a:cubicBezTo>
                  <a:cubicBezTo>
                    <a:pt x="25871" y="173775"/>
                    <a:pt x="28286" y="174808"/>
                    <a:pt x="30747" y="175674"/>
                  </a:cubicBezTo>
                  <a:lnTo>
                    <a:pt x="32586" y="176281"/>
                  </a:lnTo>
                  <a:lnTo>
                    <a:pt x="34439" y="176858"/>
                  </a:lnTo>
                  <a:cubicBezTo>
                    <a:pt x="35047" y="177026"/>
                    <a:pt x="35669" y="177193"/>
                    <a:pt x="36262" y="177360"/>
                  </a:cubicBezTo>
                  <a:lnTo>
                    <a:pt x="38039" y="177891"/>
                  </a:lnTo>
                  <a:cubicBezTo>
                    <a:pt x="42870" y="179304"/>
                    <a:pt x="47762" y="180565"/>
                    <a:pt x="52775" y="181401"/>
                  </a:cubicBezTo>
                  <a:cubicBezTo>
                    <a:pt x="53869" y="181598"/>
                    <a:pt x="54962" y="181765"/>
                    <a:pt x="56056" y="181902"/>
                  </a:cubicBezTo>
                  <a:cubicBezTo>
                    <a:pt x="56212" y="181904"/>
                    <a:pt x="56365" y="181904"/>
                    <a:pt x="56517" y="181904"/>
                  </a:cubicBezTo>
                  <a:cubicBezTo>
                    <a:pt x="57801" y="181904"/>
                    <a:pt x="58943" y="181850"/>
                    <a:pt x="59976" y="181796"/>
                  </a:cubicBezTo>
                  <a:cubicBezTo>
                    <a:pt x="62239" y="181598"/>
                    <a:pt x="63910" y="181203"/>
                    <a:pt x="63910" y="180823"/>
                  </a:cubicBezTo>
                  <a:cubicBezTo>
                    <a:pt x="63910" y="180626"/>
                    <a:pt x="63500" y="180428"/>
                    <a:pt x="62543" y="180231"/>
                  </a:cubicBezTo>
                  <a:cubicBezTo>
                    <a:pt x="61571" y="180049"/>
                    <a:pt x="60067" y="179821"/>
                    <a:pt x="57894" y="179471"/>
                  </a:cubicBezTo>
                  <a:lnTo>
                    <a:pt x="56983" y="179395"/>
                  </a:lnTo>
                  <a:lnTo>
                    <a:pt x="55950" y="179289"/>
                  </a:lnTo>
                  <a:cubicBezTo>
                    <a:pt x="55236" y="179198"/>
                    <a:pt x="54491" y="179107"/>
                    <a:pt x="53823" y="179016"/>
                  </a:cubicBezTo>
                  <a:cubicBezTo>
                    <a:pt x="53139" y="178924"/>
                    <a:pt x="52532" y="178818"/>
                    <a:pt x="52091" y="178757"/>
                  </a:cubicBezTo>
                  <a:cubicBezTo>
                    <a:pt x="51863" y="178727"/>
                    <a:pt x="51696" y="178697"/>
                    <a:pt x="51575" y="178666"/>
                  </a:cubicBezTo>
                  <a:lnTo>
                    <a:pt x="51377" y="178636"/>
                  </a:lnTo>
                  <a:cubicBezTo>
                    <a:pt x="50572" y="178226"/>
                    <a:pt x="51119" y="178043"/>
                    <a:pt x="51666" y="177876"/>
                  </a:cubicBezTo>
                  <a:cubicBezTo>
                    <a:pt x="48217" y="177253"/>
                    <a:pt x="44784" y="176433"/>
                    <a:pt x="41381" y="175491"/>
                  </a:cubicBezTo>
                  <a:cubicBezTo>
                    <a:pt x="40531" y="175248"/>
                    <a:pt x="39680" y="175005"/>
                    <a:pt x="38829" y="174762"/>
                  </a:cubicBezTo>
                  <a:cubicBezTo>
                    <a:pt x="37963" y="174504"/>
                    <a:pt x="37113" y="174230"/>
                    <a:pt x="36262" y="174002"/>
                  </a:cubicBezTo>
                  <a:cubicBezTo>
                    <a:pt x="35837" y="173881"/>
                    <a:pt x="35396" y="173775"/>
                    <a:pt x="34986" y="173638"/>
                  </a:cubicBezTo>
                  <a:lnTo>
                    <a:pt x="33725" y="173258"/>
                  </a:lnTo>
                  <a:cubicBezTo>
                    <a:pt x="33315" y="173137"/>
                    <a:pt x="32905" y="172985"/>
                    <a:pt x="32494" y="172848"/>
                  </a:cubicBezTo>
                  <a:lnTo>
                    <a:pt x="31872" y="172635"/>
                  </a:lnTo>
                  <a:lnTo>
                    <a:pt x="31264" y="172407"/>
                  </a:lnTo>
                  <a:cubicBezTo>
                    <a:pt x="29623" y="171830"/>
                    <a:pt x="28013" y="171146"/>
                    <a:pt x="26448" y="170402"/>
                  </a:cubicBezTo>
                  <a:cubicBezTo>
                    <a:pt x="24884" y="169658"/>
                    <a:pt x="23364" y="168837"/>
                    <a:pt x="21891" y="167926"/>
                  </a:cubicBezTo>
                  <a:cubicBezTo>
                    <a:pt x="20432" y="167030"/>
                    <a:pt x="19020" y="166042"/>
                    <a:pt x="17668" y="164964"/>
                  </a:cubicBezTo>
                  <a:cubicBezTo>
                    <a:pt x="16331" y="163900"/>
                    <a:pt x="15070" y="162746"/>
                    <a:pt x="13885" y="161500"/>
                  </a:cubicBezTo>
                  <a:lnTo>
                    <a:pt x="13885" y="161500"/>
                  </a:lnTo>
                  <a:cubicBezTo>
                    <a:pt x="15070" y="162730"/>
                    <a:pt x="16346" y="163900"/>
                    <a:pt x="17698" y="164948"/>
                  </a:cubicBezTo>
                  <a:cubicBezTo>
                    <a:pt x="19050" y="166027"/>
                    <a:pt x="20478" y="167014"/>
                    <a:pt x="21967" y="167911"/>
                  </a:cubicBezTo>
                  <a:cubicBezTo>
                    <a:pt x="23456" y="168807"/>
                    <a:pt x="24990" y="169627"/>
                    <a:pt x="26570" y="170372"/>
                  </a:cubicBezTo>
                  <a:cubicBezTo>
                    <a:pt x="28165" y="171101"/>
                    <a:pt x="29775" y="171785"/>
                    <a:pt x="31431" y="172362"/>
                  </a:cubicBezTo>
                  <a:cubicBezTo>
                    <a:pt x="31856" y="172514"/>
                    <a:pt x="32267" y="172650"/>
                    <a:pt x="32692" y="172787"/>
                  </a:cubicBezTo>
                  <a:cubicBezTo>
                    <a:pt x="33102" y="172924"/>
                    <a:pt x="33512" y="173061"/>
                    <a:pt x="33938" y="173182"/>
                  </a:cubicBezTo>
                  <a:lnTo>
                    <a:pt x="35214" y="173562"/>
                  </a:lnTo>
                  <a:lnTo>
                    <a:pt x="36505" y="173927"/>
                  </a:lnTo>
                  <a:cubicBezTo>
                    <a:pt x="37371" y="174154"/>
                    <a:pt x="38252" y="174428"/>
                    <a:pt x="39118" y="174671"/>
                  </a:cubicBezTo>
                  <a:lnTo>
                    <a:pt x="40409" y="175035"/>
                  </a:lnTo>
                  <a:lnTo>
                    <a:pt x="41700" y="175385"/>
                  </a:lnTo>
                  <a:cubicBezTo>
                    <a:pt x="43432" y="175841"/>
                    <a:pt x="45164" y="176281"/>
                    <a:pt x="46896" y="176676"/>
                  </a:cubicBezTo>
                  <a:cubicBezTo>
                    <a:pt x="48643" y="177071"/>
                    <a:pt x="50390" y="177405"/>
                    <a:pt x="52152" y="177709"/>
                  </a:cubicBezTo>
                  <a:cubicBezTo>
                    <a:pt x="52669" y="177466"/>
                    <a:pt x="52577" y="177223"/>
                    <a:pt x="49569" y="176463"/>
                  </a:cubicBezTo>
                  <a:cubicBezTo>
                    <a:pt x="48536" y="176175"/>
                    <a:pt x="46820" y="175765"/>
                    <a:pt x="44739" y="175233"/>
                  </a:cubicBezTo>
                  <a:cubicBezTo>
                    <a:pt x="44207" y="175096"/>
                    <a:pt x="43660" y="174960"/>
                    <a:pt x="43098" y="174808"/>
                  </a:cubicBezTo>
                  <a:cubicBezTo>
                    <a:pt x="42521" y="174671"/>
                    <a:pt x="41943" y="174504"/>
                    <a:pt x="41336" y="174337"/>
                  </a:cubicBezTo>
                  <a:cubicBezTo>
                    <a:pt x="40120" y="174018"/>
                    <a:pt x="38860" y="173653"/>
                    <a:pt x="37508" y="173273"/>
                  </a:cubicBezTo>
                  <a:cubicBezTo>
                    <a:pt x="36824" y="173091"/>
                    <a:pt x="36140" y="172939"/>
                    <a:pt x="35502" y="172757"/>
                  </a:cubicBezTo>
                  <a:cubicBezTo>
                    <a:pt x="34849" y="172559"/>
                    <a:pt x="34196" y="172392"/>
                    <a:pt x="33543" y="172180"/>
                  </a:cubicBezTo>
                  <a:cubicBezTo>
                    <a:pt x="32905" y="171967"/>
                    <a:pt x="32251" y="171769"/>
                    <a:pt x="31613" y="171541"/>
                  </a:cubicBezTo>
                  <a:lnTo>
                    <a:pt x="30671" y="171207"/>
                  </a:lnTo>
                  <a:cubicBezTo>
                    <a:pt x="30352" y="171086"/>
                    <a:pt x="30049" y="170964"/>
                    <a:pt x="29730" y="170843"/>
                  </a:cubicBezTo>
                  <a:cubicBezTo>
                    <a:pt x="27481" y="169977"/>
                    <a:pt x="25294" y="168929"/>
                    <a:pt x="23213" y="167713"/>
                  </a:cubicBezTo>
                  <a:cubicBezTo>
                    <a:pt x="22893" y="167531"/>
                    <a:pt x="22590" y="167333"/>
                    <a:pt x="22286" y="167136"/>
                  </a:cubicBezTo>
                  <a:lnTo>
                    <a:pt x="21374" y="166559"/>
                  </a:lnTo>
                  <a:lnTo>
                    <a:pt x="20493" y="165936"/>
                  </a:lnTo>
                  <a:lnTo>
                    <a:pt x="20053" y="165617"/>
                  </a:lnTo>
                  <a:cubicBezTo>
                    <a:pt x="19901" y="165510"/>
                    <a:pt x="19764" y="165404"/>
                    <a:pt x="19612" y="165298"/>
                  </a:cubicBezTo>
                  <a:lnTo>
                    <a:pt x="18746" y="164645"/>
                  </a:lnTo>
                  <a:cubicBezTo>
                    <a:pt x="18473" y="164417"/>
                    <a:pt x="18199" y="164174"/>
                    <a:pt x="17911" y="163946"/>
                  </a:cubicBezTo>
                  <a:cubicBezTo>
                    <a:pt x="17349" y="163505"/>
                    <a:pt x="16817" y="163004"/>
                    <a:pt x="16285" y="162518"/>
                  </a:cubicBezTo>
                  <a:lnTo>
                    <a:pt x="16088" y="162335"/>
                  </a:lnTo>
                  <a:lnTo>
                    <a:pt x="15890" y="162138"/>
                  </a:lnTo>
                  <a:lnTo>
                    <a:pt x="15510" y="161758"/>
                  </a:lnTo>
                  <a:lnTo>
                    <a:pt x="15131" y="161378"/>
                  </a:lnTo>
                  <a:cubicBezTo>
                    <a:pt x="14994" y="161257"/>
                    <a:pt x="14872" y="161135"/>
                    <a:pt x="14751" y="160999"/>
                  </a:cubicBezTo>
                  <a:cubicBezTo>
                    <a:pt x="14265" y="160452"/>
                    <a:pt x="13763" y="159935"/>
                    <a:pt x="13323" y="159373"/>
                  </a:cubicBezTo>
                  <a:cubicBezTo>
                    <a:pt x="13080" y="159085"/>
                    <a:pt x="12852" y="158811"/>
                    <a:pt x="12624" y="158522"/>
                  </a:cubicBezTo>
                  <a:lnTo>
                    <a:pt x="11986" y="157657"/>
                  </a:lnTo>
                  <a:lnTo>
                    <a:pt x="11652" y="157216"/>
                  </a:lnTo>
                  <a:lnTo>
                    <a:pt x="11348" y="156775"/>
                  </a:lnTo>
                  <a:lnTo>
                    <a:pt x="10756" y="155864"/>
                  </a:lnTo>
                  <a:cubicBezTo>
                    <a:pt x="9206" y="153388"/>
                    <a:pt x="8006" y="150729"/>
                    <a:pt x="7155" y="147934"/>
                  </a:cubicBezTo>
                  <a:lnTo>
                    <a:pt x="7079" y="147676"/>
                  </a:lnTo>
                  <a:lnTo>
                    <a:pt x="7003" y="147418"/>
                  </a:lnTo>
                  <a:lnTo>
                    <a:pt x="6867" y="146886"/>
                  </a:lnTo>
                  <a:lnTo>
                    <a:pt x="6578" y="145822"/>
                  </a:lnTo>
                  <a:lnTo>
                    <a:pt x="6365" y="144729"/>
                  </a:lnTo>
                  <a:lnTo>
                    <a:pt x="6244" y="144197"/>
                  </a:lnTo>
                  <a:lnTo>
                    <a:pt x="6183" y="143924"/>
                  </a:lnTo>
                  <a:lnTo>
                    <a:pt x="6153" y="143650"/>
                  </a:lnTo>
                  <a:lnTo>
                    <a:pt x="5986" y="142556"/>
                  </a:lnTo>
                  <a:lnTo>
                    <a:pt x="5894" y="142009"/>
                  </a:lnTo>
                  <a:cubicBezTo>
                    <a:pt x="5864" y="141827"/>
                    <a:pt x="5864" y="141645"/>
                    <a:pt x="5834" y="141447"/>
                  </a:cubicBezTo>
                  <a:lnTo>
                    <a:pt x="5727" y="140338"/>
                  </a:lnTo>
                  <a:cubicBezTo>
                    <a:pt x="5712" y="140156"/>
                    <a:pt x="5697" y="139974"/>
                    <a:pt x="5667" y="139791"/>
                  </a:cubicBezTo>
                  <a:lnTo>
                    <a:pt x="5651" y="139229"/>
                  </a:lnTo>
                  <a:cubicBezTo>
                    <a:pt x="5484" y="136237"/>
                    <a:pt x="5591" y="133244"/>
                    <a:pt x="5955" y="130266"/>
                  </a:cubicBezTo>
                  <a:cubicBezTo>
                    <a:pt x="6350" y="127304"/>
                    <a:pt x="6988" y="124387"/>
                    <a:pt x="7869" y="121531"/>
                  </a:cubicBezTo>
                  <a:cubicBezTo>
                    <a:pt x="8766" y="118660"/>
                    <a:pt x="9829" y="115865"/>
                    <a:pt x="11059" y="113131"/>
                  </a:cubicBezTo>
                  <a:cubicBezTo>
                    <a:pt x="12290" y="110381"/>
                    <a:pt x="13627" y="107692"/>
                    <a:pt x="14994" y="105003"/>
                  </a:cubicBezTo>
                  <a:cubicBezTo>
                    <a:pt x="16969" y="101099"/>
                    <a:pt x="19020" y="97149"/>
                    <a:pt x="20827" y="93002"/>
                  </a:cubicBezTo>
                  <a:cubicBezTo>
                    <a:pt x="21739" y="90936"/>
                    <a:pt x="22590" y="88809"/>
                    <a:pt x="23349" y="86637"/>
                  </a:cubicBezTo>
                  <a:cubicBezTo>
                    <a:pt x="24109" y="84464"/>
                    <a:pt x="24747" y="82231"/>
                    <a:pt x="25263" y="79983"/>
                  </a:cubicBezTo>
                  <a:lnTo>
                    <a:pt x="25628" y="78282"/>
                  </a:lnTo>
                  <a:lnTo>
                    <a:pt x="25932" y="76550"/>
                  </a:lnTo>
                  <a:lnTo>
                    <a:pt x="26008" y="76124"/>
                  </a:lnTo>
                  <a:lnTo>
                    <a:pt x="26068" y="75684"/>
                  </a:lnTo>
                  <a:lnTo>
                    <a:pt x="26175" y="74818"/>
                  </a:lnTo>
                  <a:lnTo>
                    <a:pt x="26281" y="73937"/>
                  </a:lnTo>
                  <a:lnTo>
                    <a:pt x="26357" y="73071"/>
                  </a:lnTo>
                  <a:lnTo>
                    <a:pt x="26433" y="72190"/>
                  </a:lnTo>
                  <a:cubicBezTo>
                    <a:pt x="26463" y="71901"/>
                    <a:pt x="26494" y="71613"/>
                    <a:pt x="26494" y="71309"/>
                  </a:cubicBezTo>
                  <a:lnTo>
                    <a:pt x="26570" y="69531"/>
                  </a:lnTo>
                  <a:lnTo>
                    <a:pt x="26570" y="69076"/>
                  </a:lnTo>
                  <a:lnTo>
                    <a:pt x="26555" y="68620"/>
                  </a:lnTo>
                  <a:lnTo>
                    <a:pt x="26524" y="67724"/>
                  </a:lnTo>
                  <a:cubicBezTo>
                    <a:pt x="26509" y="67116"/>
                    <a:pt x="26463" y="66539"/>
                    <a:pt x="26418" y="65961"/>
                  </a:cubicBezTo>
                  <a:cubicBezTo>
                    <a:pt x="26236" y="63622"/>
                    <a:pt x="25901" y="61343"/>
                    <a:pt x="25506" y="59125"/>
                  </a:cubicBezTo>
                  <a:cubicBezTo>
                    <a:pt x="25111" y="56892"/>
                    <a:pt x="24640" y="54689"/>
                    <a:pt x="24170" y="52532"/>
                  </a:cubicBezTo>
                  <a:cubicBezTo>
                    <a:pt x="23501" y="49555"/>
                    <a:pt x="22802" y="46577"/>
                    <a:pt x="22195" y="43615"/>
                  </a:cubicBezTo>
                  <a:cubicBezTo>
                    <a:pt x="21572" y="40698"/>
                    <a:pt x="21101" y="37736"/>
                    <a:pt x="20782" y="34758"/>
                  </a:cubicBezTo>
                  <a:lnTo>
                    <a:pt x="20676" y="33649"/>
                  </a:lnTo>
                  <a:lnTo>
                    <a:pt x="20600" y="32555"/>
                  </a:lnTo>
                  <a:cubicBezTo>
                    <a:pt x="20539" y="31826"/>
                    <a:pt x="20539" y="31112"/>
                    <a:pt x="20524" y="30383"/>
                  </a:cubicBezTo>
                  <a:cubicBezTo>
                    <a:pt x="20508" y="30018"/>
                    <a:pt x="20524" y="29669"/>
                    <a:pt x="20524" y="29304"/>
                  </a:cubicBezTo>
                  <a:cubicBezTo>
                    <a:pt x="20524" y="28955"/>
                    <a:pt x="20524" y="28591"/>
                    <a:pt x="20554" y="28241"/>
                  </a:cubicBezTo>
                  <a:lnTo>
                    <a:pt x="20615" y="27178"/>
                  </a:lnTo>
                  <a:cubicBezTo>
                    <a:pt x="20645" y="26828"/>
                    <a:pt x="20691" y="26479"/>
                    <a:pt x="20721" y="26129"/>
                  </a:cubicBezTo>
                  <a:lnTo>
                    <a:pt x="20782" y="25613"/>
                  </a:lnTo>
                  <a:cubicBezTo>
                    <a:pt x="20797" y="25431"/>
                    <a:pt x="20827" y="25264"/>
                    <a:pt x="20858" y="25096"/>
                  </a:cubicBezTo>
                  <a:lnTo>
                    <a:pt x="21025" y="24079"/>
                  </a:lnTo>
                  <a:lnTo>
                    <a:pt x="21253" y="23076"/>
                  </a:lnTo>
                  <a:cubicBezTo>
                    <a:pt x="21283" y="22909"/>
                    <a:pt x="21314" y="22742"/>
                    <a:pt x="21359" y="22575"/>
                  </a:cubicBezTo>
                  <a:lnTo>
                    <a:pt x="21511" y="22089"/>
                  </a:lnTo>
                  <a:cubicBezTo>
                    <a:pt x="21602" y="21770"/>
                    <a:pt x="21678" y="21435"/>
                    <a:pt x="21785" y="21116"/>
                  </a:cubicBezTo>
                  <a:lnTo>
                    <a:pt x="22134" y="20190"/>
                  </a:lnTo>
                  <a:cubicBezTo>
                    <a:pt x="22240" y="19871"/>
                    <a:pt x="22377" y="19567"/>
                    <a:pt x="22514" y="19263"/>
                  </a:cubicBezTo>
                  <a:lnTo>
                    <a:pt x="22711" y="18822"/>
                  </a:lnTo>
                  <a:cubicBezTo>
                    <a:pt x="22787" y="18671"/>
                    <a:pt x="22848" y="18519"/>
                    <a:pt x="22924" y="18367"/>
                  </a:cubicBezTo>
                  <a:cubicBezTo>
                    <a:pt x="23228" y="17789"/>
                    <a:pt x="23562" y="17212"/>
                    <a:pt x="23911" y="16665"/>
                  </a:cubicBezTo>
                  <a:lnTo>
                    <a:pt x="24185" y="16255"/>
                  </a:lnTo>
                  <a:lnTo>
                    <a:pt x="24291" y="16073"/>
                  </a:lnTo>
                  <a:cubicBezTo>
                    <a:pt x="24306" y="16042"/>
                    <a:pt x="24321" y="16012"/>
                    <a:pt x="24352" y="15997"/>
                  </a:cubicBezTo>
                  <a:lnTo>
                    <a:pt x="24975" y="15252"/>
                  </a:lnTo>
                  <a:cubicBezTo>
                    <a:pt x="25856" y="14280"/>
                    <a:pt x="26813" y="13369"/>
                    <a:pt x="27831" y="12548"/>
                  </a:cubicBezTo>
                  <a:cubicBezTo>
                    <a:pt x="29851" y="10938"/>
                    <a:pt x="32115" y="9662"/>
                    <a:pt x="34515" y="8751"/>
                  </a:cubicBezTo>
                  <a:cubicBezTo>
                    <a:pt x="36915" y="7839"/>
                    <a:pt x="39391" y="7155"/>
                    <a:pt x="41913" y="6685"/>
                  </a:cubicBezTo>
                  <a:cubicBezTo>
                    <a:pt x="44404" y="6198"/>
                    <a:pt x="46896" y="5864"/>
                    <a:pt x="49326" y="5545"/>
                  </a:cubicBezTo>
                  <a:cubicBezTo>
                    <a:pt x="51484" y="5257"/>
                    <a:pt x="53307" y="4998"/>
                    <a:pt x="54780" y="4725"/>
                  </a:cubicBezTo>
                  <a:cubicBezTo>
                    <a:pt x="55919" y="4543"/>
                    <a:pt x="57059" y="4284"/>
                    <a:pt x="58168" y="3965"/>
                  </a:cubicBezTo>
                  <a:cubicBezTo>
                    <a:pt x="58487" y="3859"/>
                    <a:pt x="58791" y="3753"/>
                    <a:pt x="59094" y="3616"/>
                  </a:cubicBezTo>
                  <a:cubicBezTo>
                    <a:pt x="59262" y="3555"/>
                    <a:pt x="59413" y="3464"/>
                    <a:pt x="59535" y="3342"/>
                  </a:cubicBezTo>
                  <a:cubicBezTo>
                    <a:pt x="59672" y="3175"/>
                    <a:pt x="59520" y="3054"/>
                    <a:pt x="59079" y="2963"/>
                  </a:cubicBezTo>
                  <a:cubicBezTo>
                    <a:pt x="58410" y="2847"/>
                    <a:pt x="57109" y="2819"/>
                    <a:pt x="55277" y="2819"/>
                  </a:cubicBezTo>
                  <a:cubicBezTo>
                    <a:pt x="54698" y="2819"/>
                    <a:pt x="54065" y="2822"/>
                    <a:pt x="53382" y="2826"/>
                  </a:cubicBezTo>
                  <a:cubicBezTo>
                    <a:pt x="51970" y="2841"/>
                    <a:pt x="50329" y="2887"/>
                    <a:pt x="48506" y="2963"/>
                  </a:cubicBezTo>
                  <a:cubicBezTo>
                    <a:pt x="46668" y="3054"/>
                    <a:pt x="44647" y="3175"/>
                    <a:pt x="42445" y="3449"/>
                  </a:cubicBezTo>
                  <a:lnTo>
                    <a:pt x="42369" y="2947"/>
                  </a:lnTo>
                  <a:cubicBezTo>
                    <a:pt x="44572" y="2628"/>
                    <a:pt x="46349" y="2431"/>
                    <a:pt x="47792" y="2264"/>
                  </a:cubicBezTo>
                  <a:cubicBezTo>
                    <a:pt x="49235" y="2097"/>
                    <a:pt x="50344" y="1945"/>
                    <a:pt x="51180" y="1823"/>
                  </a:cubicBezTo>
                  <a:cubicBezTo>
                    <a:pt x="52836" y="1550"/>
                    <a:pt x="53443" y="1322"/>
                    <a:pt x="53550" y="1140"/>
                  </a:cubicBezTo>
                  <a:cubicBezTo>
                    <a:pt x="53777" y="729"/>
                    <a:pt x="52106" y="426"/>
                    <a:pt x="5315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6"/>
            <p:cNvSpPr/>
            <p:nvPr/>
          </p:nvSpPr>
          <p:spPr>
            <a:xfrm>
              <a:off x="3402850" y="931550"/>
              <a:ext cx="1365350" cy="3835150"/>
            </a:xfrm>
            <a:custGeom>
              <a:rect b="b" l="l" r="r" t="t"/>
              <a:pathLst>
                <a:path extrusionOk="0" h="153406" w="54614">
                  <a:moveTo>
                    <a:pt x="17606" y="59543"/>
                  </a:moveTo>
                  <a:cubicBezTo>
                    <a:pt x="17621" y="59543"/>
                    <a:pt x="17631" y="59572"/>
                    <a:pt x="17638" y="59613"/>
                  </a:cubicBezTo>
                  <a:lnTo>
                    <a:pt x="17638" y="59613"/>
                  </a:lnTo>
                  <a:cubicBezTo>
                    <a:pt x="17631" y="59573"/>
                    <a:pt x="17622" y="59548"/>
                    <a:pt x="17608" y="59548"/>
                  </a:cubicBezTo>
                  <a:cubicBezTo>
                    <a:pt x="17590" y="59548"/>
                    <a:pt x="17566" y="59588"/>
                    <a:pt x="17532" y="59689"/>
                  </a:cubicBezTo>
                  <a:cubicBezTo>
                    <a:pt x="17565" y="59583"/>
                    <a:pt x="17589" y="59543"/>
                    <a:pt x="17606" y="59543"/>
                  </a:cubicBezTo>
                  <a:close/>
                  <a:moveTo>
                    <a:pt x="17410" y="60176"/>
                  </a:moveTo>
                  <a:cubicBezTo>
                    <a:pt x="17380" y="60403"/>
                    <a:pt x="17319" y="60707"/>
                    <a:pt x="17228" y="61087"/>
                  </a:cubicBezTo>
                  <a:cubicBezTo>
                    <a:pt x="17319" y="60692"/>
                    <a:pt x="17365" y="60403"/>
                    <a:pt x="17410" y="60176"/>
                  </a:cubicBezTo>
                  <a:close/>
                  <a:moveTo>
                    <a:pt x="7840" y="97774"/>
                  </a:moveTo>
                  <a:cubicBezTo>
                    <a:pt x="7536" y="98610"/>
                    <a:pt x="7247" y="99460"/>
                    <a:pt x="6989" y="100296"/>
                  </a:cubicBezTo>
                  <a:cubicBezTo>
                    <a:pt x="6746" y="101147"/>
                    <a:pt x="6488" y="101997"/>
                    <a:pt x="6275" y="102848"/>
                  </a:cubicBezTo>
                  <a:cubicBezTo>
                    <a:pt x="5819" y="104550"/>
                    <a:pt x="5455" y="106281"/>
                    <a:pt x="5166" y="108028"/>
                  </a:cubicBezTo>
                  <a:cubicBezTo>
                    <a:pt x="4877" y="109760"/>
                    <a:pt x="4695" y="111507"/>
                    <a:pt x="4604" y="113269"/>
                  </a:cubicBezTo>
                  <a:lnTo>
                    <a:pt x="4573" y="113923"/>
                  </a:lnTo>
                  <a:cubicBezTo>
                    <a:pt x="4558" y="114151"/>
                    <a:pt x="4558" y="114363"/>
                    <a:pt x="4558" y="114591"/>
                  </a:cubicBezTo>
                  <a:lnTo>
                    <a:pt x="4543" y="115913"/>
                  </a:lnTo>
                  <a:cubicBezTo>
                    <a:pt x="4573" y="116779"/>
                    <a:pt x="4558" y="117675"/>
                    <a:pt x="4634" y="118541"/>
                  </a:cubicBezTo>
                  <a:lnTo>
                    <a:pt x="4665" y="119209"/>
                  </a:lnTo>
                  <a:cubicBezTo>
                    <a:pt x="4680" y="119422"/>
                    <a:pt x="4695" y="119650"/>
                    <a:pt x="4725" y="119863"/>
                  </a:cubicBezTo>
                  <a:cubicBezTo>
                    <a:pt x="4771" y="120288"/>
                    <a:pt x="4817" y="120713"/>
                    <a:pt x="4877" y="121154"/>
                  </a:cubicBezTo>
                  <a:cubicBezTo>
                    <a:pt x="4999" y="122005"/>
                    <a:pt x="5136" y="122870"/>
                    <a:pt x="5333" y="123721"/>
                  </a:cubicBezTo>
                  <a:cubicBezTo>
                    <a:pt x="5698" y="125407"/>
                    <a:pt x="6214" y="127063"/>
                    <a:pt x="6867" y="128658"/>
                  </a:cubicBezTo>
                  <a:cubicBezTo>
                    <a:pt x="8189" y="131864"/>
                    <a:pt x="10134" y="134765"/>
                    <a:pt x="12579" y="137211"/>
                  </a:cubicBezTo>
                  <a:cubicBezTo>
                    <a:pt x="11334" y="135965"/>
                    <a:pt x="10209" y="134613"/>
                    <a:pt x="9222" y="133155"/>
                  </a:cubicBezTo>
                  <a:cubicBezTo>
                    <a:pt x="8250" y="131697"/>
                    <a:pt x="7429" y="130162"/>
                    <a:pt x="6761" y="128537"/>
                  </a:cubicBezTo>
                  <a:cubicBezTo>
                    <a:pt x="6093" y="126927"/>
                    <a:pt x="5576" y="125255"/>
                    <a:pt x="5212" y="123539"/>
                  </a:cubicBezTo>
                  <a:cubicBezTo>
                    <a:pt x="5120" y="123113"/>
                    <a:pt x="5029" y="122688"/>
                    <a:pt x="4968" y="122248"/>
                  </a:cubicBezTo>
                  <a:cubicBezTo>
                    <a:pt x="4908" y="121822"/>
                    <a:pt x="4847" y="121382"/>
                    <a:pt x="4771" y="120956"/>
                  </a:cubicBezTo>
                  <a:lnTo>
                    <a:pt x="4634" y="119665"/>
                  </a:lnTo>
                  <a:lnTo>
                    <a:pt x="4543" y="118343"/>
                  </a:lnTo>
                  <a:cubicBezTo>
                    <a:pt x="4528" y="118116"/>
                    <a:pt x="4513" y="117903"/>
                    <a:pt x="4513" y="117690"/>
                  </a:cubicBezTo>
                  <a:lnTo>
                    <a:pt x="4498" y="117022"/>
                  </a:lnTo>
                  <a:cubicBezTo>
                    <a:pt x="4482" y="116566"/>
                    <a:pt x="4467" y="116141"/>
                    <a:pt x="4467" y="115700"/>
                  </a:cubicBezTo>
                  <a:cubicBezTo>
                    <a:pt x="4482" y="114819"/>
                    <a:pt x="4482" y="113938"/>
                    <a:pt x="4543" y="113057"/>
                  </a:cubicBezTo>
                  <a:cubicBezTo>
                    <a:pt x="4573" y="112191"/>
                    <a:pt x="4680" y="111310"/>
                    <a:pt x="4756" y="110444"/>
                  </a:cubicBezTo>
                  <a:cubicBezTo>
                    <a:pt x="4893" y="109578"/>
                    <a:pt x="5014" y="108712"/>
                    <a:pt x="5136" y="107846"/>
                  </a:cubicBezTo>
                  <a:cubicBezTo>
                    <a:pt x="5272" y="106995"/>
                    <a:pt x="5455" y="106130"/>
                    <a:pt x="5637" y="105279"/>
                  </a:cubicBezTo>
                  <a:cubicBezTo>
                    <a:pt x="5834" y="104428"/>
                    <a:pt x="6047" y="103593"/>
                    <a:pt x="6260" y="102742"/>
                  </a:cubicBezTo>
                  <a:cubicBezTo>
                    <a:pt x="6488" y="101906"/>
                    <a:pt x="6715" y="101071"/>
                    <a:pt x="6989" y="100235"/>
                  </a:cubicBezTo>
                  <a:cubicBezTo>
                    <a:pt x="7262" y="99415"/>
                    <a:pt x="7536" y="98595"/>
                    <a:pt x="7840" y="97774"/>
                  </a:cubicBezTo>
                  <a:close/>
                  <a:moveTo>
                    <a:pt x="33342" y="1"/>
                  </a:moveTo>
                  <a:cubicBezTo>
                    <a:pt x="32111" y="1"/>
                    <a:pt x="30877" y="68"/>
                    <a:pt x="29654" y="200"/>
                  </a:cubicBezTo>
                  <a:lnTo>
                    <a:pt x="28895" y="306"/>
                  </a:lnTo>
                  <a:cubicBezTo>
                    <a:pt x="28652" y="337"/>
                    <a:pt x="28394" y="397"/>
                    <a:pt x="28135" y="443"/>
                  </a:cubicBezTo>
                  <a:cubicBezTo>
                    <a:pt x="27877" y="504"/>
                    <a:pt x="27619" y="534"/>
                    <a:pt x="27360" y="610"/>
                  </a:cubicBezTo>
                  <a:lnTo>
                    <a:pt x="26601" y="792"/>
                  </a:lnTo>
                  <a:cubicBezTo>
                    <a:pt x="26343" y="853"/>
                    <a:pt x="26084" y="944"/>
                    <a:pt x="25841" y="1035"/>
                  </a:cubicBezTo>
                  <a:cubicBezTo>
                    <a:pt x="25583" y="1111"/>
                    <a:pt x="25325" y="1187"/>
                    <a:pt x="25082" y="1279"/>
                  </a:cubicBezTo>
                  <a:lnTo>
                    <a:pt x="24322" y="1598"/>
                  </a:lnTo>
                  <a:cubicBezTo>
                    <a:pt x="24186" y="1643"/>
                    <a:pt x="24064" y="1689"/>
                    <a:pt x="23942" y="1749"/>
                  </a:cubicBezTo>
                  <a:lnTo>
                    <a:pt x="23563" y="1947"/>
                  </a:lnTo>
                  <a:lnTo>
                    <a:pt x="22818" y="2327"/>
                  </a:lnTo>
                  <a:lnTo>
                    <a:pt x="22104" y="2752"/>
                  </a:lnTo>
                  <a:lnTo>
                    <a:pt x="21740" y="2965"/>
                  </a:lnTo>
                  <a:cubicBezTo>
                    <a:pt x="21618" y="3041"/>
                    <a:pt x="21512" y="3132"/>
                    <a:pt x="21405" y="3208"/>
                  </a:cubicBezTo>
                  <a:lnTo>
                    <a:pt x="20722" y="3709"/>
                  </a:lnTo>
                  <a:cubicBezTo>
                    <a:pt x="20494" y="3876"/>
                    <a:pt x="20297" y="4059"/>
                    <a:pt x="20084" y="4256"/>
                  </a:cubicBezTo>
                  <a:lnTo>
                    <a:pt x="19765" y="4530"/>
                  </a:lnTo>
                  <a:cubicBezTo>
                    <a:pt x="19658" y="4621"/>
                    <a:pt x="19552" y="4712"/>
                    <a:pt x="19461" y="4818"/>
                  </a:cubicBezTo>
                  <a:lnTo>
                    <a:pt x="18869" y="5426"/>
                  </a:lnTo>
                  <a:lnTo>
                    <a:pt x="18580" y="5730"/>
                  </a:lnTo>
                  <a:lnTo>
                    <a:pt x="18322" y="6049"/>
                  </a:lnTo>
                  <a:lnTo>
                    <a:pt x="17775" y="6793"/>
                  </a:lnTo>
                  <a:cubicBezTo>
                    <a:pt x="17577" y="7066"/>
                    <a:pt x="17395" y="7385"/>
                    <a:pt x="17197" y="7705"/>
                  </a:cubicBezTo>
                  <a:cubicBezTo>
                    <a:pt x="17091" y="7856"/>
                    <a:pt x="17000" y="8024"/>
                    <a:pt x="16909" y="8191"/>
                  </a:cubicBezTo>
                  <a:lnTo>
                    <a:pt x="16635" y="8722"/>
                  </a:lnTo>
                  <a:lnTo>
                    <a:pt x="16362" y="9254"/>
                  </a:lnTo>
                  <a:lnTo>
                    <a:pt x="16225" y="9512"/>
                  </a:lnTo>
                  <a:lnTo>
                    <a:pt x="16119" y="9786"/>
                  </a:lnTo>
                  <a:lnTo>
                    <a:pt x="15663" y="10880"/>
                  </a:lnTo>
                  <a:cubicBezTo>
                    <a:pt x="15526" y="11244"/>
                    <a:pt x="15420" y="11594"/>
                    <a:pt x="15299" y="11943"/>
                  </a:cubicBezTo>
                  <a:cubicBezTo>
                    <a:pt x="15056" y="12611"/>
                    <a:pt x="14919" y="13234"/>
                    <a:pt x="14782" y="13720"/>
                  </a:cubicBezTo>
                  <a:lnTo>
                    <a:pt x="14630" y="14267"/>
                  </a:lnTo>
                  <a:lnTo>
                    <a:pt x="14524" y="14814"/>
                  </a:lnTo>
                  <a:lnTo>
                    <a:pt x="14311" y="15893"/>
                  </a:lnTo>
                  <a:cubicBezTo>
                    <a:pt x="14266" y="16075"/>
                    <a:pt x="14235" y="16257"/>
                    <a:pt x="14220" y="16440"/>
                  </a:cubicBezTo>
                  <a:lnTo>
                    <a:pt x="14129" y="16971"/>
                  </a:lnTo>
                  <a:lnTo>
                    <a:pt x="13977" y="18050"/>
                  </a:lnTo>
                  <a:cubicBezTo>
                    <a:pt x="13916" y="18779"/>
                    <a:pt x="13840" y="19493"/>
                    <a:pt x="13795" y="20207"/>
                  </a:cubicBezTo>
                  <a:lnTo>
                    <a:pt x="13749" y="21301"/>
                  </a:lnTo>
                  <a:lnTo>
                    <a:pt x="13719" y="21832"/>
                  </a:lnTo>
                  <a:lnTo>
                    <a:pt x="13719" y="22364"/>
                  </a:lnTo>
                  <a:lnTo>
                    <a:pt x="13719" y="23428"/>
                  </a:lnTo>
                  <a:lnTo>
                    <a:pt x="13749" y="24491"/>
                  </a:lnTo>
                  <a:cubicBezTo>
                    <a:pt x="13764" y="24856"/>
                    <a:pt x="13779" y="25205"/>
                    <a:pt x="13795" y="25554"/>
                  </a:cubicBezTo>
                  <a:cubicBezTo>
                    <a:pt x="13825" y="25904"/>
                    <a:pt x="13840" y="26253"/>
                    <a:pt x="13871" y="26618"/>
                  </a:cubicBezTo>
                  <a:cubicBezTo>
                    <a:pt x="13977" y="28015"/>
                    <a:pt x="14129" y="29413"/>
                    <a:pt x="14311" y="30780"/>
                  </a:cubicBezTo>
                  <a:cubicBezTo>
                    <a:pt x="15116" y="36264"/>
                    <a:pt x="16544" y="41384"/>
                    <a:pt x="17319" y="46351"/>
                  </a:cubicBezTo>
                  <a:cubicBezTo>
                    <a:pt x="17729" y="48797"/>
                    <a:pt x="17942" y="51258"/>
                    <a:pt x="17957" y="53734"/>
                  </a:cubicBezTo>
                  <a:lnTo>
                    <a:pt x="17942" y="54631"/>
                  </a:lnTo>
                  <a:cubicBezTo>
                    <a:pt x="17927" y="54783"/>
                    <a:pt x="17927" y="54935"/>
                    <a:pt x="17927" y="55086"/>
                  </a:cubicBezTo>
                  <a:lnTo>
                    <a:pt x="17896" y="55542"/>
                  </a:lnTo>
                  <a:lnTo>
                    <a:pt x="17836" y="56454"/>
                  </a:lnTo>
                  <a:lnTo>
                    <a:pt x="17760" y="57350"/>
                  </a:lnTo>
                  <a:lnTo>
                    <a:pt x="17714" y="57791"/>
                  </a:lnTo>
                  <a:lnTo>
                    <a:pt x="17653" y="58246"/>
                  </a:lnTo>
                  <a:lnTo>
                    <a:pt x="17517" y="59143"/>
                  </a:lnTo>
                  <a:lnTo>
                    <a:pt x="17365" y="60039"/>
                  </a:lnTo>
                  <a:cubicBezTo>
                    <a:pt x="17304" y="60327"/>
                    <a:pt x="17258" y="60631"/>
                    <a:pt x="17182" y="60920"/>
                  </a:cubicBezTo>
                  <a:cubicBezTo>
                    <a:pt x="17046" y="61512"/>
                    <a:pt x="16924" y="62105"/>
                    <a:pt x="16757" y="62682"/>
                  </a:cubicBezTo>
                  <a:lnTo>
                    <a:pt x="16529" y="63563"/>
                  </a:lnTo>
                  <a:cubicBezTo>
                    <a:pt x="16438" y="63852"/>
                    <a:pt x="16347" y="64156"/>
                    <a:pt x="16256" y="64444"/>
                  </a:cubicBezTo>
                  <a:lnTo>
                    <a:pt x="15967" y="65325"/>
                  </a:lnTo>
                  <a:lnTo>
                    <a:pt x="15663" y="66222"/>
                  </a:lnTo>
                  <a:cubicBezTo>
                    <a:pt x="15481" y="66829"/>
                    <a:pt x="15253" y="67422"/>
                    <a:pt x="15040" y="68014"/>
                  </a:cubicBezTo>
                  <a:cubicBezTo>
                    <a:pt x="14205" y="70369"/>
                    <a:pt x="13217" y="72724"/>
                    <a:pt x="12200" y="75063"/>
                  </a:cubicBezTo>
                  <a:cubicBezTo>
                    <a:pt x="10149" y="79757"/>
                    <a:pt x="7885" y="84451"/>
                    <a:pt x="5865" y="89328"/>
                  </a:cubicBezTo>
                  <a:cubicBezTo>
                    <a:pt x="3859" y="94219"/>
                    <a:pt x="2067" y="99309"/>
                    <a:pt x="1034" y="104656"/>
                  </a:cubicBezTo>
                  <a:cubicBezTo>
                    <a:pt x="502" y="107345"/>
                    <a:pt x="183" y="110064"/>
                    <a:pt x="46" y="112799"/>
                  </a:cubicBezTo>
                  <a:lnTo>
                    <a:pt x="1" y="113816"/>
                  </a:lnTo>
                  <a:lnTo>
                    <a:pt x="1" y="114849"/>
                  </a:lnTo>
                  <a:lnTo>
                    <a:pt x="1" y="115882"/>
                  </a:lnTo>
                  <a:lnTo>
                    <a:pt x="31" y="116915"/>
                  </a:lnTo>
                  <a:lnTo>
                    <a:pt x="77" y="117948"/>
                  </a:lnTo>
                  <a:lnTo>
                    <a:pt x="153" y="118981"/>
                  </a:lnTo>
                  <a:lnTo>
                    <a:pt x="229" y="120014"/>
                  </a:lnTo>
                  <a:cubicBezTo>
                    <a:pt x="259" y="120364"/>
                    <a:pt x="305" y="120713"/>
                    <a:pt x="350" y="121063"/>
                  </a:cubicBezTo>
                  <a:cubicBezTo>
                    <a:pt x="685" y="123888"/>
                    <a:pt x="1368" y="126653"/>
                    <a:pt x="2356" y="129312"/>
                  </a:cubicBezTo>
                  <a:cubicBezTo>
                    <a:pt x="3389" y="132016"/>
                    <a:pt x="4786" y="134553"/>
                    <a:pt x="6533" y="136877"/>
                  </a:cubicBezTo>
                  <a:cubicBezTo>
                    <a:pt x="4330" y="133899"/>
                    <a:pt x="2659" y="130557"/>
                    <a:pt x="1626" y="127002"/>
                  </a:cubicBezTo>
                  <a:cubicBezTo>
                    <a:pt x="1125" y="125271"/>
                    <a:pt x="745" y="123508"/>
                    <a:pt x="487" y="121731"/>
                  </a:cubicBezTo>
                  <a:cubicBezTo>
                    <a:pt x="426" y="121291"/>
                    <a:pt x="381" y="120850"/>
                    <a:pt x="335" y="120394"/>
                  </a:cubicBezTo>
                  <a:lnTo>
                    <a:pt x="290" y="120060"/>
                  </a:lnTo>
                  <a:lnTo>
                    <a:pt x="274" y="119741"/>
                  </a:lnTo>
                  <a:lnTo>
                    <a:pt x="214" y="119073"/>
                  </a:lnTo>
                  <a:cubicBezTo>
                    <a:pt x="183" y="118632"/>
                    <a:pt x="138" y="118191"/>
                    <a:pt x="138" y="117766"/>
                  </a:cubicBezTo>
                  <a:lnTo>
                    <a:pt x="92" y="116460"/>
                  </a:lnTo>
                  <a:cubicBezTo>
                    <a:pt x="77" y="116019"/>
                    <a:pt x="92" y="115594"/>
                    <a:pt x="92" y="115153"/>
                  </a:cubicBezTo>
                  <a:lnTo>
                    <a:pt x="107" y="113847"/>
                  </a:lnTo>
                  <a:lnTo>
                    <a:pt x="168" y="112555"/>
                  </a:lnTo>
                  <a:lnTo>
                    <a:pt x="198" y="111902"/>
                  </a:lnTo>
                  <a:lnTo>
                    <a:pt x="259" y="111249"/>
                  </a:lnTo>
                  <a:lnTo>
                    <a:pt x="365" y="109958"/>
                  </a:lnTo>
                  <a:lnTo>
                    <a:pt x="517" y="108682"/>
                  </a:lnTo>
                  <a:lnTo>
                    <a:pt x="609" y="108028"/>
                  </a:lnTo>
                  <a:lnTo>
                    <a:pt x="700" y="107390"/>
                  </a:lnTo>
                  <a:lnTo>
                    <a:pt x="897" y="106114"/>
                  </a:lnTo>
                  <a:cubicBezTo>
                    <a:pt x="1490" y="102757"/>
                    <a:pt x="2356" y="99460"/>
                    <a:pt x="3449" y="96225"/>
                  </a:cubicBezTo>
                  <a:cubicBezTo>
                    <a:pt x="5606" y="89814"/>
                    <a:pt x="8508" y="83798"/>
                    <a:pt x="11197" y="77828"/>
                  </a:cubicBezTo>
                  <a:cubicBezTo>
                    <a:pt x="12549" y="74835"/>
                    <a:pt x="13855" y="71843"/>
                    <a:pt x="14995" y="68804"/>
                  </a:cubicBezTo>
                  <a:cubicBezTo>
                    <a:pt x="15131" y="68424"/>
                    <a:pt x="15268" y="68060"/>
                    <a:pt x="15405" y="67665"/>
                  </a:cubicBezTo>
                  <a:cubicBezTo>
                    <a:pt x="15542" y="67270"/>
                    <a:pt x="15678" y="66905"/>
                    <a:pt x="15800" y="66510"/>
                  </a:cubicBezTo>
                  <a:lnTo>
                    <a:pt x="16180" y="65341"/>
                  </a:lnTo>
                  <a:lnTo>
                    <a:pt x="16544" y="64201"/>
                  </a:lnTo>
                  <a:cubicBezTo>
                    <a:pt x="17015" y="62697"/>
                    <a:pt x="17380" y="61163"/>
                    <a:pt x="17638" y="59613"/>
                  </a:cubicBezTo>
                  <a:cubicBezTo>
                    <a:pt x="17665" y="59729"/>
                    <a:pt x="17676" y="59963"/>
                    <a:pt x="17729" y="59963"/>
                  </a:cubicBezTo>
                  <a:cubicBezTo>
                    <a:pt x="17766" y="59963"/>
                    <a:pt x="17825" y="59844"/>
                    <a:pt x="17927" y="59477"/>
                  </a:cubicBezTo>
                  <a:lnTo>
                    <a:pt x="17927" y="59477"/>
                  </a:lnTo>
                  <a:cubicBezTo>
                    <a:pt x="17684" y="61072"/>
                    <a:pt x="17349" y="62652"/>
                    <a:pt x="16894" y="64201"/>
                  </a:cubicBezTo>
                  <a:lnTo>
                    <a:pt x="16544" y="65371"/>
                  </a:lnTo>
                  <a:lnTo>
                    <a:pt x="16164" y="66571"/>
                  </a:lnTo>
                  <a:cubicBezTo>
                    <a:pt x="16043" y="66966"/>
                    <a:pt x="15906" y="67361"/>
                    <a:pt x="15770" y="67741"/>
                  </a:cubicBezTo>
                  <a:cubicBezTo>
                    <a:pt x="15633" y="68136"/>
                    <a:pt x="15511" y="68531"/>
                    <a:pt x="15359" y="68911"/>
                  </a:cubicBezTo>
                  <a:cubicBezTo>
                    <a:pt x="14220" y="72025"/>
                    <a:pt x="12898" y="75078"/>
                    <a:pt x="11531" y="78117"/>
                  </a:cubicBezTo>
                  <a:cubicBezTo>
                    <a:pt x="8781" y="84208"/>
                    <a:pt x="5819" y="90270"/>
                    <a:pt x="3632" y="96772"/>
                  </a:cubicBezTo>
                  <a:lnTo>
                    <a:pt x="3419" y="97379"/>
                  </a:lnTo>
                  <a:lnTo>
                    <a:pt x="3237" y="97987"/>
                  </a:lnTo>
                  <a:cubicBezTo>
                    <a:pt x="3100" y="98397"/>
                    <a:pt x="2978" y="98807"/>
                    <a:pt x="2857" y="99217"/>
                  </a:cubicBezTo>
                  <a:cubicBezTo>
                    <a:pt x="2614" y="100038"/>
                    <a:pt x="2386" y="100873"/>
                    <a:pt x="2158" y="101709"/>
                  </a:cubicBezTo>
                  <a:cubicBezTo>
                    <a:pt x="1945" y="102544"/>
                    <a:pt x="1748" y="103380"/>
                    <a:pt x="1566" y="104231"/>
                  </a:cubicBezTo>
                  <a:cubicBezTo>
                    <a:pt x="1459" y="104656"/>
                    <a:pt x="1383" y="105081"/>
                    <a:pt x="1307" y="105507"/>
                  </a:cubicBezTo>
                  <a:cubicBezTo>
                    <a:pt x="1216" y="105932"/>
                    <a:pt x="1140" y="106357"/>
                    <a:pt x="1079" y="106798"/>
                  </a:cubicBezTo>
                  <a:lnTo>
                    <a:pt x="867" y="108074"/>
                  </a:lnTo>
                  <a:lnTo>
                    <a:pt x="715" y="109380"/>
                  </a:lnTo>
                  <a:lnTo>
                    <a:pt x="624" y="110034"/>
                  </a:lnTo>
                  <a:lnTo>
                    <a:pt x="578" y="110687"/>
                  </a:lnTo>
                  <a:lnTo>
                    <a:pt x="457" y="111993"/>
                  </a:lnTo>
                  <a:lnTo>
                    <a:pt x="396" y="113300"/>
                  </a:lnTo>
                  <a:lnTo>
                    <a:pt x="365" y="113968"/>
                  </a:lnTo>
                  <a:lnTo>
                    <a:pt x="365" y="114622"/>
                  </a:lnTo>
                  <a:lnTo>
                    <a:pt x="350" y="115943"/>
                  </a:lnTo>
                  <a:lnTo>
                    <a:pt x="396" y="117265"/>
                  </a:lnTo>
                  <a:lnTo>
                    <a:pt x="411" y="117918"/>
                  </a:lnTo>
                  <a:lnTo>
                    <a:pt x="457" y="118586"/>
                  </a:lnTo>
                  <a:lnTo>
                    <a:pt x="563" y="119908"/>
                  </a:lnTo>
                  <a:cubicBezTo>
                    <a:pt x="593" y="120349"/>
                    <a:pt x="654" y="120820"/>
                    <a:pt x="715" y="121260"/>
                  </a:cubicBezTo>
                  <a:cubicBezTo>
                    <a:pt x="776" y="121701"/>
                    <a:pt x="852" y="122141"/>
                    <a:pt x="912" y="122582"/>
                  </a:cubicBezTo>
                  <a:cubicBezTo>
                    <a:pt x="1216" y="124374"/>
                    <a:pt x="1672" y="126152"/>
                    <a:pt x="2249" y="127868"/>
                  </a:cubicBezTo>
                  <a:cubicBezTo>
                    <a:pt x="3434" y="131393"/>
                    <a:pt x="5272" y="134659"/>
                    <a:pt x="7673" y="137515"/>
                  </a:cubicBezTo>
                  <a:lnTo>
                    <a:pt x="7278" y="137834"/>
                  </a:lnTo>
                  <a:cubicBezTo>
                    <a:pt x="8964" y="139900"/>
                    <a:pt x="10893" y="141753"/>
                    <a:pt x="13035" y="143348"/>
                  </a:cubicBezTo>
                  <a:cubicBezTo>
                    <a:pt x="15131" y="144913"/>
                    <a:pt x="17395" y="146296"/>
                    <a:pt x="19765" y="147435"/>
                  </a:cubicBezTo>
                  <a:cubicBezTo>
                    <a:pt x="24459" y="149729"/>
                    <a:pt x="29427" y="151233"/>
                    <a:pt x="34440" y="152327"/>
                  </a:cubicBezTo>
                  <a:cubicBezTo>
                    <a:pt x="38010" y="153025"/>
                    <a:pt x="41625" y="153390"/>
                    <a:pt x="45271" y="153405"/>
                  </a:cubicBezTo>
                  <a:cubicBezTo>
                    <a:pt x="41580" y="152904"/>
                    <a:pt x="37843" y="152266"/>
                    <a:pt x="34105" y="151400"/>
                  </a:cubicBezTo>
                  <a:cubicBezTo>
                    <a:pt x="30308" y="150534"/>
                    <a:pt x="26586" y="149364"/>
                    <a:pt x="22985" y="147875"/>
                  </a:cubicBezTo>
                  <a:cubicBezTo>
                    <a:pt x="19339" y="146341"/>
                    <a:pt x="15800" y="144381"/>
                    <a:pt x="12640" y="141799"/>
                  </a:cubicBezTo>
                  <a:cubicBezTo>
                    <a:pt x="9435" y="139216"/>
                    <a:pt x="6776" y="135996"/>
                    <a:pt x="4847" y="132365"/>
                  </a:cubicBezTo>
                  <a:cubicBezTo>
                    <a:pt x="3890" y="130527"/>
                    <a:pt x="3130" y="128628"/>
                    <a:pt x="2553" y="126653"/>
                  </a:cubicBezTo>
                  <a:cubicBezTo>
                    <a:pt x="1976" y="124693"/>
                    <a:pt x="1581" y="122688"/>
                    <a:pt x="1353" y="120652"/>
                  </a:cubicBezTo>
                  <a:cubicBezTo>
                    <a:pt x="1125" y="118662"/>
                    <a:pt x="1034" y="116642"/>
                    <a:pt x="1064" y="114637"/>
                  </a:cubicBezTo>
                  <a:cubicBezTo>
                    <a:pt x="1095" y="112631"/>
                    <a:pt x="1231" y="110626"/>
                    <a:pt x="1490" y="108636"/>
                  </a:cubicBezTo>
                  <a:cubicBezTo>
                    <a:pt x="1748" y="106661"/>
                    <a:pt x="2112" y="104702"/>
                    <a:pt x="2568" y="102772"/>
                  </a:cubicBezTo>
                  <a:cubicBezTo>
                    <a:pt x="3039" y="100843"/>
                    <a:pt x="3586" y="98944"/>
                    <a:pt x="4209" y="97075"/>
                  </a:cubicBezTo>
                  <a:cubicBezTo>
                    <a:pt x="4817" y="95207"/>
                    <a:pt x="5500" y="93384"/>
                    <a:pt x="6229" y="91576"/>
                  </a:cubicBezTo>
                  <a:cubicBezTo>
                    <a:pt x="6959" y="89784"/>
                    <a:pt x="7718" y="88006"/>
                    <a:pt x="8508" y="86259"/>
                  </a:cubicBezTo>
                  <a:lnTo>
                    <a:pt x="8508" y="86259"/>
                  </a:lnTo>
                  <a:cubicBezTo>
                    <a:pt x="7855" y="87748"/>
                    <a:pt x="7202" y="89267"/>
                    <a:pt x="6579" y="90817"/>
                  </a:cubicBezTo>
                  <a:cubicBezTo>
                    <a:pt x="5956" y="92366"/>
                    <a:pt x="5348" y="93961"/>
                    <a:pt x="4801" y="95602"/>
                  </a:cubicBezTo>
                  <a:cubicBezTo>
                    <a:pt x="3632" y="98898"/>
                    <a:pt x="2735" y="102301"/>
                    <a:pt x="2112" y="105735"/>
                  </a:cubicBezTo>
                  <a:lnTo>
                    <a:pt x="1991" y="106388"/>
                  </a:lnTo>
                  <a:lnTo>
                    <a:pt x="1885" y="107056"/>
                  </a:lnTo>
                  <a:cubicBezTo>
                    <a:pt x="1824" y="107482"/>
                    <a:pt x="1763" y="107922"/>
                    <a:pt x="1702" y="108363"/>
                  </a:cubicBezTo>
                  <a:cubicBezTo>
                    <a:pt x="1596" y="109244"/>
                    <a:pt x="1474" y="110110"/>
                    <a:pt x="1429" y="110991"/>
                  </a:cubicBezTo>
                  <a:cubicBezTo>
                    <a:pt x="1383" y="111447"/>
                    <a:pt x="1338" y="111872"/>
                    <a:pt x="1323" y="112312"/>
                  </a:cubicBezTo>
                  <a:lnTo>
                    <a:pt x="1262" y="113634"/>
                  </a:lnTo>
                  <a:cubicBezTo>
                    <a:pt x="1247" y="114075"/>
                    <a:pt x="1247" y="114515"/>
                    <a:pt x="1247" y="114956"/>
                  </a:cubicBezTo>
                  <a:cubicBezTo>
                    <a:pt x="1247" y="115396"/>
                    <a:pt x="1216" y="115822"/>
                    <a:pt x="1247" y="116262"/>
                  </a:cubicBezTo>
                  <a:cubicBezTo>
                    <a:pt x="1262" y="117143"/>
                    <a:pt x="1277" y="118009"/>
                    <a:pt x="1353" y="118875"/>
                  </a:cubicBezTo>
                  <a:cubicBezTo>
                    <a:pt x="1383" y="119300"/>
                    <a:pt x="1398" y="119741"/>
                    <a:pt x="1444" y="120166"/>
                  </a:cubicBezTo>
                  <a:cubicBezTo>
                    <a:pt x="1490" y="120607"/>
                    <a:pt x="1535" y="121032"/>
                    <a:pt x="1596" y="121473"/>
                  </a:cubicBezTo>
                  <a:cubicBezTo>
                    <a:pt x="1824" y="123159"/>
                    <a:pt x="2158" y="124845"/>
                    <a:pt x="2614" y="126501"/>
                  </a:cubicBezTo>
                  <a:cubicBezTo>
                    <a:pt x="2948" y="127656"/>
                    <a:pt x="3343" y="128795"/>
                    <a:pt x="3799" y="129919"/>
                  </a:cubicBezTo>
                  <a:cubicBezTo>
                    <a:pt x="4270" y="131028"/>
                    <a:pt x="4786" y="132107"/>
                    <a:pt x="5363" y="133140"/>
                  </a:cubicBezTo>
                  <a:cubicBezTo>
                    <a:pt x="5956" y="134173"/>
                    <a:pt x="6609" y="135175"/>
                    <a:pt x="7308" y="136133"/>
                  </a:cubicBezTo>
                  <a:cubicBezTo>
                    <a:pt x="8706" y="138001"/>
                    <a:pt x="10301" y="139718"/>
                    <a:pt x="12093" y="141222"/>
                  </a:cubicBezTo>
                  <a:cubicBezTo>
                    <a:pt x="12959" y="141966"/>
                    <a:pt x="13855" y="142665"/>
                    <a:pt x="14812" y="143303"/>
                  </a:cubicBezTo>
                  <a:cubicBezTo>
                    <a:pt x="15739" y="143956"/>
                    <a:pt x="16696" y="144549"/>
                    <a:pt x="17668" y="145111"/>
                  </a:cubicBezTo>
                  <a:cubicBezTo>
                    <a:pt x="18641" y="145658"/>
                    <a:pt x="19628" y="146174"/>
                    <a:pt x="20631" y="146645"/>
                  </a:cubicBezTo>
                  <a:cubicBezTo>
                    <a:pt x="24626" y="148544"/>
                    <a:pt x="28773" y="149835"/>
                    <a:pt x="32921" y="150823"/>
                  </a:cubicBezTo>
                  <a:cubicBezTo>
                    <a:pt x="37037" y="151780"/>
                    <a:pt x="41185" y="152509"/>
                    <a:pt x="45377" y="153025"/>
                  </a:cubicBezTo>
                  <a:cubicBezTo>
                    <a:pt x="46274" y="153147"/>
                    <a:pt x="47185" y="153268"/>
                    <a:pt x="48081" y="153375"/>
                  </a:cubicBezTo>
                  <a:cubicBezTo>
                    <a:pt x="49282" y="153344"/>
                    <a:pt x="50345" y="153284"/>
                    <a:pt x="51287" y="153223"/>
                  </a:cubicBezTo>
                  <a:cubicBezTo>
                    <a:pt x="53140" y="153056"/>
                    <a:pt x="54538" y="152782"/>
                    <a:pt x="54568" y="152387"/>
                  </a:cubicBezTo>
                  <a:cubicBezTo>
                    <a:pt x="54614" y="152008"/>
                    <a:pt x="53262" y="151537"/>
                    <a:pt x="49631" y="150899"/>
                  </a:cubicBezTo>
                  <a:cubicBezTo>
                    <a:pt x="48720" y="150823"/>
                    <a:pt x="47352" y="150701"/>
                    <a:pt x="46213" y="150580"/>
                  </a:cubicBezTo>
                  <a:cubicBezTo>
                    <a:pt x="45074" y="150458"/>
                    <a:pt x="44162" y="150352"/>
                    <a:pt x="44162" y="150352"/>
                  </a:cubicBezTo>
                  <a:cubicBezTo>
                    <a:pt x="43478" y="150017"/>
                    <a:pt x="43934" y="149805"/>
                    <a:pt x="44390" y="149592"/>
                  </a:cubicBezTo>
                  <a:cubicBezTo>
                    <a:pt x="38557" y="148848"/>
                    <a:pt x="32753" y="147754"/>
                    <a:pt x="27269" y="145855"/>
                  </a:cubicBezTo>
                  <a:cubicBezTo>
                    <a:pt x="24520" y="144928"/>
                    <a:pt x="21892" y="143743"/>
                    <a:pt x="19370" y="142331"/>
                  </a:cubicBezTo>
                  <a:cubicBezTo>
                    <a:pt x="16894" y="140933"/>
                    <a:pt x="14615" y="139201"/>
                    <a:pt x="12579" y="137211"/>
                  </a:cubicBezTo>
                  <a:lnTo>
                    <a:pt x="12579" y="137211"/>
                  </a:lnTo>
                  <a:cubicBezTo>
                    <a:pt x="14630" y="139201"/>
                    <a:pt x="16939" y="140918"/>
                    <a:pt x="19431" y="142300"/>
                  </a:cubicBezTo>
                  <a:cubicBezTo>
                    <a:pt x="21983" y="143698"/>
                    <a:pt x="24656" y="144868"/>
                    <a:pt x="27406" y="145779"/>
                  </a:cubicBezTo>
                  <a:cubicBezTo>
                    <a:pt x="32981" y="147632"/>
                    <a:pt x="38860" y="148681"/>
                    <a:pt x="44785" y="149379"/>
                  </a:cubicBezTo>
                  <a:cubicBezTo>
                    <a:pt x="44998" y="149258"/>
                    <a:pt x="45089" y="149121"/>
                    <a:pt x="44800" y="148954"/>
                  </a:cubicBezTo>
                  <a:cubicBezTo>
                    <a:pt x="44527" y="148802"/>
                    <a:pt x="43858" y="148605"/>
                    <a:pt x="42582" y="148346"/>
                  </a:cubicBezTo>
                  <a:cubicBezTo>
                    <a:pt x="40820" y="147921"/>
                    <a:pt x="36810" y="147374"/>
                    <a:pt x="32480" y="146341"/>
                  </a:cubicBezTo>
                  <a:cubicBezTo>
                    <a:pt x="30292" y="145825"/>
                    <a:pt x="28135" y="145187"/>
                    <a:pt x="26008" y="144427"/>
                  </a:cubicBezTo>
                  <a:cubicBezTo>
                    <a:pt x="24975" y="144047"/>
                    <a:pt x="23988" y="143652"/>
                    <a:pt x="23061" y="143227"/>
                  </a:cubicBezTo>
                  <a:cubicBezTo>
                    <a:pt x="22135" y="142817"/>
                    <a:pt x="21284" y="142391"/>
                    <a:pt x="20524" y="141966"/>
                  </a:cubicBezTo>
                  <a:cubicBezTo>
                    <a:pt x="18443" y="140811"/>
                    <a:pt x="16499" y="139429"/>
                    <a:pt x="14706" y="137864"/>
                  </a:cubicBezTo>
                  <a:cubicBezTo>
                    <a:pt x="12914" y="136300"/>
                    <a:pt x="11364" y="134492"/>
                    <a:pt x="10058" y="132517"/>
                  </a:cubicBezTo>
                  <a:cubicBezTo>
                    <a:pt x="8736" y="130512"/>
                    <a:pt x="7718" y="128339"/>
                    <a:pt x="7004" y="126061"/>
                  </a:cubicBezTo>
                  <a:cubicBezTo>
                    <a:pt x="6640" y="124906"/>
                    <a:pt x="6336" y="123736"/>
                    <a:pt x="6123" y="122536"/>
                  </a:cubicBezTo>
                  <a:cubicBezTo>
                    <a:pt x="6001" y="121944"/>
                    <a:pt x="5910" y="121336"/>
                    <a:pt x="5819" y="120728"/>
                  </a:cubicBezTo>
                  <a:cubicBezTo>
                    <a:pt x="5743" y="120136"/>
                    <a:pt x="5667" y="119544"/>
                    <a:pt x="5637" y="118905"/>
                  </a:cubicBezTo>
                  <a:cubicBezTo>
                    <a:pt x="5439" y="116429"/>
                    <a:pt x="5455" y="113938"/>
                    <a:pt x="5667" y="111447"/>
                  </a:cubicBezTo>
                  <a:cubicBezTo>
                    <a:pt x="5895" y="108970"/>
                    <a:pt x="6290" y="106509"/>
                    <a:pt x="6867" y="104094"/>
                  </a:cubicBezTo>
                  <a:cubicBezTo>
                    <a:pt x="8007" y="99248"/>
                    <a:pt x="9814" y="94584"/>
                    <a:pt x="11850" y="90057"/>
                  </a:cubicBezTo>
                  <a:cubicBezTo>
                    <a:pt x="13324" y="86776"/>
                    <a:pt x="14904" y="83479"/>
                    <a:pt x="16438" y="80122"/>
                  </a:cubicBezTo>
                  <a:cubicBezTo>
                    <a:pt x="17987" y="76780"/>
                    <a:pt x="19491" y="73331"/>
                    <a:pt x="20767" y="69746"/>
                  </a:cubicBezTo>
                  <a:cubicBezTo>
                    <a:pt x="21102" y="68850"/>
                    <a:pt x="21390" y="67954"/>
                    <a:pt x="21694" y="67057"/>
                  </a:cubicBezTo>
                  <a:cubicBezTo>
                    <a:pt x="21983" y="66131"/>
                    <a:pt x="22287" y="65204"/>
                    <a:pt x="22530" y="64247"/>
                  </a:cubicBezTo>
                  <a:cubicBezTo>
                    <a:pt x="23031" y="62333"/>
                    <a:pt x="23396" y="60373"/>
                    <a:pt x="23623" y="58398"/>
                  </a:cubicBezTo>
                  <a:cubicBezTo>
                    <a:pt x="23836" y="56423"/>
                    <a:pt x="23912" y="54448"/>
                    <a:pt x="23836" y="52458"/>
                  </a:cubicBezTo>
                  <a:cubicBezTo>
                    <a:pt x="23775" y="50514"/>
                    <a:pt x="23593" y="48569"/>
                    <a:pt x="23304" y="46640"/>
                  </a:cubicBezTo>
                  <a:cubicBezTo>
                    <a:pt x="22514" y="41384"/>
                    <a:pt x="21132" y="36371"/>
                    <a:pt x="20312" y="31464"/>
                  </a:cubicBezTo>
                  <a:cubicBezTo>
                    <a:pt x="19902" y="29064"/>
                    <a:pt x="19643" y="26633"/>
                    <a:pt x="19567" y="24187"/>
                  </a:cubicBezTo>
                  <a:lnTo>
                    <a:pt x="19552" y="23291"/>
                  </a:lnTo>
                  <a:lnTo>
                    <a:pt x="19552" y="22395"/>
                  </a:lnTo>
                  <a:lnTo>
                    <a:pt x="19552" y="21939"/>
                  </a:lnTo>
                  <a:lnTo>
                    <a:pt x="19583" y="21498"/>
                  </a:lnTo>
                  <a:lnTo>
                    <a:pt x="19613" y="20632"/>
                  </a:lnTo>
                  <a:cubicBezTo>
                    <a:pt x="19658" y="20040"/>
                    <a:pt x="19719" y="19447"/>
                    <a:pt x="19780" y="18885"/>
                  </a:cubicBezTo>
                  <a:cubicBezTo>
                    <a:pt x="19856" y="18308"/>
                    <a:pt x="19947" y="17746"/>
                    <a:pt x="20023" y="17169"/>
                  </a:cubicBezTo>
                  <a:cubicBezTo>
                    <a:pt x="20418" y="14920"/>
                    <a:pt x="21086" y="12824"/>
                    <a:pt x="22028" y="11062"/>
                  </a:cubicBezTo>
                  <a:cubicBezTo>
                    <a:pt x="22499" y="10226"/>
                    <a:pt x="23061" y="9452"/>
                    <a:pt x="23715" y="8753"/>
                  </a:cubicBezTo>
                  <a:cubicBezTo>
                    <a:pt x="24353" y="8099"/>
                    <a:pt x="25067" y="7537"/>
                    <a:pt x="25857" y="7082"/>
                  </a:cubicBezTo>
                  <a:cubicBezTo>
                    <a:pt x="26646" y="6611"/>
                    <a:pt x="27497" y="6261"/>
                    <a:pt x="28394" y="6003"/>
                  </a:cubicBezTo>
                  <a:cubicBezTo>
                    <a:pt x="28834" y="5866"/>
                    <a:pt x="29305" y="5775"/>
                    <a:pt x="29776" y="5654"/>
                  </a:cubicBezTo>
                  <a:cubicBezTo>
                    <a:pt x="30262" y="5578"/>
                    <a:pt x="30733" y="5517"/>
                    <a:pt x="31204" y="5441"/>
                  </a:cubicBezTo>
                  <a:cubicBezTo>
                    <a:pt x="31690" y="5365"/>
                    <a:pt x="32176" y="5350"/>
                    <a:pt x="32662" y="5304"/>
                  </a:cubicBezTo>
                  <a:lnTo>
                    <a:pt x="33407" y="5274"/>
                  </a:lnTo>
                  <a:cubicBezTo>
                    <a:pt x="33650" y="5259"/>
                    <a:pt x="33893" y="5259"/>
                    <a:pt x="34151" y="5259"/>
                  </a:cubicBezTo>
                  <a:cubicBezTo>
                    <a:pt x="34281" y="5257"/>
                    <a:pt x="34412" y="5256"/>
                    <a:pt x="34543" y="5256"/>
                  </a:cubicBezTo>
                  <a:cubicBezTo>
                    <a:pt x="35391" y="5256"/>
                    <a:pt x="36256" y="5295"/>
                    <a:pt x="37098" y="5335"/>
                  </a:cubicBezTo>
                  <a:cubicBezTo>
                    <a:pt x="38830" y="5426"/>
                    <a:pt x="40304" y="5547"/>
                    <a:pt x="41519" y="5623"/>
                  </a:cubicBezTo>
                  <a:cubicBezTo>
                    <a:pt x="42524" y="5700"/>
                    <a:pt x="43338" y="5733"/>
                    <a:pt x="43968" y="5733"/>
                  </a:cubicBezTo>
                  <a:cubicBezTo>
                    <a:pt x="44090" y="5733"/>
                    <a:pt x="44206" y="5732"/>
                    <a:pt x="44314" y="5730"/>
                  </a:cubicBezTo>
                  <a:cubicBezTo>
                    <a:pt x="45651" y="5699"/>
                    <a:pt x="45939" y="5441"/>
                    <a:pt x="45301" y="5046"/>
                  </a:cubicBezTo>
                  <a:cubicBezTo>
                    <a:pt x="44663" y="4636"/>
                    <a:pt x="43144" y="4074"/>
                    <a:pt x="40866" y="3466"/>
                  </a:cubicBezTo>
                  <a:cubicBezTo>
                    <a:pt x="39726" y="3177"/>
                    <a:pt x="38389" y="2874"/>
                    <a:pt x="36870" y="2646"/>
                  </a:cubicBezTo>
                  <a:cubicBezTo>
                    <a:pt x="35292" y="2402"/>
                    <a:pt x="33700" y="2280"/>
                    <a:pt x="32095" y="2280"/>
                  </a:cubicBezTo>
                  <a:cubicBezTo>
                    <a:pt x="32001" y="2280"/>
                    <a:pt x="31906" y="2280"/>
                    <a:pt x="31812" y="2281"/>
                  </a:cubicBezTo>
                  <a:lnTo>
                    <a:pt x="31781" y="1765"/>
                  </a:lnTo>
                  <a:cubicBezTo>
                    <a:pt x="32316" y="1749"/>
                    <a:pt x="32849" y="1740"/>
                    <a:pt x="33382" y="1740"/>
                  </a:cubicBezTo>
                  <a:cubicBezTo>
                    <a:pt x="34392" y="1740"/>
                    <a:pt x="35400" y="1771"/>
                    <a:pt x="36415" y="1841"/>
                  </a:cubicBezTo>
                  <a:lnTo>
                    <a:pt x="39286" y="2023"/>
                  </a:lnTo>
                  <a:cubicBezTo>
                    <a:pt x="39691" y="2045"/>
                    <a:pt x="40024" y="2055"/>
                    <a:pt x="40296" y="2055"/>
                  </a:cubicBezTo>
                  <a:cubicBezTo>
                    <a:pt x="40972" y="2055"/>
                    <a:pt x="41274" y="1990"/>
                    <a:pt x="41382" y="1871"/>
                  </a:cubicBezTo>
                  <a:cubicBezTo>
                    <a:pt x="41519" y="1704"/>
                    <a:pt x="41261" y="1446"/>
                    <a:pt x="41093" y="1218"/>
                  </a:cubicBezTo>
                  <a:cubicBezTo>
                    <a:pt x="40911" y="990"/>
                    <a:pt x="40820" y="762"/>
                    <a:pt x="41306" y="671"/>
                  </a:cubicBezTo>
                  <a:cubicBezTo>
                    <a:pt x="39453" y="413"/>
                    <a:pt x="37554" y="185"/>
                    <a:pt x="35609" y="78"/>
                  </a:cubicBezTo>
                  <a:cubicBezTo>
                    <a:pt x="34857" y="26"/>
                    <a:pt x="34100" y="1"/>
                    <a:pt x="3334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6"/>
            <p:cNvSpPr/>
            <p:nvPr/>
          </p:nvSpPr>
          <p:spPr>
            <a:xfrm>
              <a:off x="3787200" y="1437825"/>
              <a:ext cx="916825" cy="2928200"/>
            </a:xfrm>
            <a:custGeom>
              <a:rect b="b" l="l" r="r" t="t"/>
              <a:pathLst>
                <a:path extrusionOk="0" h="117128" w="36673">
                  <a:moveTo>
                    <a:pt x="7156" y="74333"/>
                  </a:moveTo>
                  <a:cubicBezTo>
                    <a:pt x="6183" y="76536"/>
                    <a:pt x="5454" y="78845"/>
                    <a:pt x="4983" y="81200"/>
                  </a:cubicBezTo>
                  <a:cubicBezTo>
                    <a:pt x="4771" y="82369"/>
                    <a:pt x="4634" y="83554"/>
                    <a:pt x="4588" y="84754"/>
                  </a:cubicBezTo>
                  <a:cubicBezTo>
                    <a:pt x="4573" y="85347"/>
                    <a:pt x="4528" y="85954"/>
                    <a:pt x="4528" y="86562"/>
                  </a:cubicBezTo>
                  <a:lnTo>
                    <a:pt x="4588" y="88370"/>
                  </a:lnTo>
                  <a:cubicBezTo>
                    <a:pt x="4710" y="90755"/>
                    <a:pt x="5181" y="93125"/>
                    <a:pt x="5986" y="95388"/>
                  </a:cubicBezTo>
                  <a:cubicBezTo>
                    <a:pt x="6634" y="97199"/>
                    <a:pt x="7509" y="98911"/>
                    <a:pt x="8587" y="100500"/>
                  </a:cubicBezTo>
                  <a:lnTo>
                    <a:pt x="8587" y="100500"/>
                  </a:lnTo>
                  <a:cubicBezTo>
                    <a:pt x="7477" y="98887"/>
                    <a:pt x="6574" y="97142"/>
                    <a:pt x="5910" y="95297"/>
                  </a:cubicBezTo>
                  <a:cubicBezTo>
                    <a:pt x="5105" y="93003"/>
                    <a:pt x="4634" y="90633"/>
                    <a:pt x="4512" y="88218"/>
                  </a:cubicBezTo>
                  <a:lnTo>
                    <a:pt x="4467" y="86410"/>
                  </a:lnTo>
                  <a:lnTo>
                    <a:pt x="4528" y="84587"/>
                  </a:lnTo>
                  <a:cubicBezTo>
                    <a:pt x="4604" y="83402"/>
                    <a:pt x="4740" y="82233"/>
                    <a:pt x="4968" y="81063"/>
                  </a:cubicBezTo>
                  <a:cubicBezTo>
                    <a:pt x="5454" y="78754"/>
                    <a:pt x="6183" y="76490"/>
                    <a:pt x="7156" y="74333"/>
                  </a:cubicBezTo>
                  <a:close/>
                  <a:moveTo>
                    <a:pt x="22713" y="0"/>
                  </a:moveTo>
                  <a:cubicBezTo>
                    <a:pt x="21519" y="0"/>
                    <a:pt x="20320" y="110"/>
                    <a:pt x="19142" y="321"/>
                  </a:cubicBezTo>
                  <a:cubicBezTo>
                    <a:pt x="18352" y="473"/>
                    <a:pt x="17592" y="685"/>
                    <a:pt x="16863" y="974"/>
                  </a:cubicBezTo>
                  <a:cubicBezTo>
                    <a:pt x="16088" y="1262"/>
                    <a:pt x="15344" y="1642"/>
                    <a:pt x="14660" y="2113"/>
                  </a:cubicBezTo>
                  <a:lnTo>
                    <a:pt x="14128" y="2478"/>
                  </a:lnTo>
                  <a:cubicBezTo>
                    <a:pt x="13961" y="2615"/>
                    <a:pt x="13809" y="2751"/>
                    <a:pt x="13642" y="2888"/>
                  </a:cubicBezTo>
                  <a:lnTo>
                    <a:pt x="13399" y="3101"/>
                  </a:lnTo>
                  <a:lnTo>
                    <a:pt x="13171" y="3329"/>
                  </a:lnTo>
                  <a:cubicBezTo>
                    <a:pt x="13035" y="3480"/>
                    <a:pt x="12868" y="3617"/>
                    <a:pt x="12731" y="3784"/>
                  </a:cubicBezTo>
                  <a:cubicBezTo>
                    <a:pt x="12184" y="4407"/>
                    <a:pt x="11698" y="5091"/>
                    <a:pt x="11272" y="5820"/>
                  </a:cubicBezTo>
                  <a:cubicBezTo>
                    <a:pt x="10528" y="7172"/>
                    <a:pt x="9966" y="8645"/>
                    <a:pt x="9601" y="10149"/>
                  </a:cubicBezTo>
                  <a:cubicBezTo>
                    <a:pt x="9434" y="11107"/>
                    <a:pt x="9328" y="12064"/>
                    <a:pt x="9267" y="13021"/>
                  </a:cubicBezTo>
                  <a:cubicBezTo>
                    <a:pt x="9206" y="14099"/>
                    <a:pt x="9191" y="15117"/>
                    <a:pt x="9206" y="15801"/>
                  </a:cubicBezTo>
                  <a:cubicBezTo>
                    <a:pt x="9237" y="17806"/>
                    <a:pt x="9389" y="19750"/>
                    <a:pt x="9586" y="21649"/>
                  </a:cubicBezTo>
                  <a:cubicBezTo>
                    <a:pt x="9784" y="23563"/>
                    <a:pt x="10027" y="25432"/>
                    <a:pt x="10285" y="27270"/>
                  </a:cubicBezTo>
                  <a:cubicBezTo>
                    <a:pt x="10802" y="30962"/>
                    <a:pt x="11348" y="34577"/>
                    <a:pt x="11728" y="38117"/>
                  </a:cubicBezTo>
                  <a:cubicBezTo>
                    <a:pt x="12093" y="41656"/>
                    <a:pt x="12290" y="45166"/>
                    <a:pt x="11986" y="48477"/>
                  </a:cubicBezTo>
                  <a:cubicBezTo>
                    <a:pt x="11956" y="48887"/>
                    <a:pt x="11895" y="49298"/>
                    <a:pt x="11850" y="49708"/>
                  </a:cubicBezTo>
                  <a:cubicBezTo>
                    <a:pt x="11819" y="49905"/>
                    <a:pt x="11774" y="50118"/>
                    <a:pt x="11743" y="50315"/>
                  </a:cubicBezTo>
                  <a:cubicBezTo>
                    <a:pt x="11713" y="50513"/>
                    <a:pt x="11683" y="50726"/>
                    <a:pt x="11637" y="50938"/>
                  </a:cubicBezTo>
                  <a:lnTo>
                    <a:pt x="11531" y="51546"/>
                  </a:lnTo>
                  <a:cubicBezTo>
                    <a:pt x="11485" y="51759"/>
                    <a:pt x="11440" y="51956"/>
                    <a:pt x="11394" y="52154"/>
                  </a:cubicBezTo>
                  <a:cubicBezTo>
                    <a:pt x="11348" y="52351"/>
                    <a:pt x="11303" y="52564"/>
                    <a:pt x="11257" y="52761"/>
                  </a:cubicBezTo>
                  <a:lnTo>
                    <a:pt x="11090" y="53354"/>
                  </a:lnTo>
                  <a:cubicBezTo>
                    <a:pt x="10650" y="54979"/>
                    <a:pt x="10103" y="56574"/>
                    <a:pt x="9434" y="58139"/>
                  </a:cubicBezTo>
                  <a:cubicBezTo>
                    <a:pt x="8128" y="61314"/>
                    <a:pt x="6442" y="64443"/>
                    <a:pt x="4831" y="67770"/>
                  </a:cubicBezTo>
                  <a:cubicBezTo>
                    <a:pt x="4026" y="69441"/>
                    <a:pt x="3251" y="71143"/>
                    <a:pt x="2553" y="72935"/>
                  </a:cubicBezTo>
                  <a:cubicBezTo>
                    <a:pt x="2203" y="73817"/>
                    <a:pt x="1869" y="74728"/>
                    <a:pt x="1580" y="75655"/>
                  </a:cubicBezTo>
                  <a:cubicBezTo>
                    <a:pt x="1307" y="76597"/>
                    <a:pt x="1034" y="77523"/>
                    <a:pt x="821" y="78496"/>
                  </a:cubicBezTo>
                  <a:lnTo>
                    <a:pt x="654" y="79209"/>
                  </a:lnTo>
                  <a:lnTo>
                    <a:pt x="517" y="79939"/>
                  </a:lnTo>
                  <a:cubicBezTo>
                    <a:pt x="426" y="80425"/>
                    <a:pt x="350" y="80911"/>
                    <a:pt x="289" y="81412"/>
                  </a:cubicBezTo>
                  <a:cubicBezTo>
                    <a:pt x="213" y="81898"/>
                    <a:pt x="152" y="82400"/>
                    <a:pt x="122" y="82886"/>
                  </a:cubicBezTo>
                  <a:cubicBezTo>
                    <a:pt x="92" y="83387"/>
                    <a:pt x="46" y="83888"/>
                    <a:pt x="31" y="84375"/>
                  </a:cubicBezTo>
                  <a:lnTo>
                    <a:pt x="1" y="85833"/>
                  </a:lnTo>
                  <a:lnTo>
                    <a:pt x="1" y="86577"/>
                  </a:lnTo>
                  <a:lnTo>
                    <a:pt x="31" y="87307"/>
                  </a:lnTo>
                  <a:cubicBezTo>
                    <a:pt x="61" y="87808"/>
                    <a:pt x="76" y="88294"/>
                    <a:pt x="107" y="88780"/>
                  </a:cubicBezTo>
                  <a:lnTo>
                    <a:pt x="274" y="90269"/>
                  </a:lnTo>
                  <a:cubicBezTo>
                    <a:pt x="502" y="92259"/>
                    <a:pt x="942" y="94219"/>
                    <a:pt x="1580" y="96133"/>
                  </a:cubicBezTo>
                  <a:cubicBezTo>
                    <a:pt x="2234" y="98062"/>
                    <a:pt x="3084" y="99931"/>
                    <a:pt x="4148" y="101678"/>
                  </a:cubicBezTo>
                  <a:cubicBezTo>
                    <a:pt x="2796" y="99429"/>
                    <a:pt x="1778" y="97014"/>
                    <a:pt x="1125" y="94492"/>
                  </a:cubicBezTo>
                  <a:lnTo>
                    <a:pt x="897" y="93550"/>
                  </a:lnTo>
                  <a:lnTo>
                    <a:pt x="790" y="93079"/>
                  </a:lnTo>
                  <a:cubicBezTo>
                    <a:pt x="745" y="92927"/>
                    <a:pt x="715" y="92775"/>
                    <a:pt x="699" y="92608"/>
                  </a:cubicBezTo>
                  <a:cubicBezTo>
                    <a:pt x="593" y="91985"/>
                    <a:pt x="471" y="91363"/>
                    <a:pt x="380" y="90740"/>
                  </a:cubicBezTo>
                  <a:lnTo>
                    <a:pt x="198" y="88856"/>
                  </a:lnTo>
                  <a:cubicBezTo>
                    <a:pt x="137" y="88233"/>
                    <a:pt x="137" y="87610"/>
                    <a:pt x="107" y="86987"/>
                  </a:cubicBezTo>
                  <a:lnTo>
                    <a:pt x="92" y="86517"/>
                  </a:lnTo>
                  <a:cubicBezTo>
                    <a:pt x="76" y="86365"/>
                    <a:pt x="92" y="86213"/>
                    <a:pt x="92" y="86046"/>
                  </a:cubicBezTo>
                  <a:lnTo>
                    <a:pt x="107" y="85134"/>
                  </a:lnTo>
                  <a:lnTo>
                    <a:pt x="137" y="84207"/>
                  </a:lnTo>
                  <a:lnTo>
                    <a:pt x="198" y="83266"/>
                  </a:lnTo>
                  <a:cubicBezTo>
                    <a:pt x="289" y="82020"/>
                    <a:pt x="471" y="80774"/>
                    <a:pt x="715" y="79544"/>
                  </a:cubicBezTo>
                  <a:cubicBezTo>
                    <a:pt x="1216" y="77159"/>
                    <a:pt x="1945" y="74804"/>
                    <a:pt x="2887" y="72556"/>
                  </a:cubicBezTo>
                  <a:cubicBezTo>
                    <a:pt x="4695" y="68089"/>
                    <a:pt x="7004" y="64094"/>
                    <a:pt x="8842" y="60038"/>
                  </a:cubicBezTo>
                  <a:cubicBezTo>
                    <a:pt x="9769" y="58063"/>
                    <a:pt x="10543" y="56012"/>
                    <a:pt x="11166" y="53916"/>
                  </a:cubicBezTo>
                  <a:cubicBezTo>
                    <a:pt x="11455" y="52868"/>
                    <a:pt x="11683" y="51789"/>
                    <a:pt x="11865" y="50710"/>
                  </a:cubicBezTo>
                  <a:cubicBezTo>
                    <a:pt x="12047" y="49647"/>
                    <a:pt x="12184" y="48584"/>
                    <a:pt x="12245" y="47505"/>
                  </a:cubicBezTo>
                  <a:cubicBezTo>
                    <a:pt x="12289" y="47584"/>
                    <a:pt x="12333" y="47745"/>
                    <a:pt x="12383" y="47745"/>
                  </a:cubicBezTo>
                  <a:cubicBezTo>
                    <a:pt x="12419" y="47745"/>
                    <a:pt x="12458" y="47661"/>
                    <a:pt x="12503" y="47399"/>
                  </a:cubicBezTo>
                  <a:lnTo>
                    <a:pt x="12503" y="47399"/>
                  </a:lnTo>
                  <a:cubicBezTo>
                    <a:pt x="12488" y="47961"/>
                    <a:pt x="12457" y="48508"/>
                    <a:pt x="12412" y="49055"/>
                  </a:cubicBezTo>
                  <a:lnTo>
                    <a:pt x="12336" y="49875"/>
                  </a:lnTo>
                  <a:lnTo>
                    <a:pt x="12214" y="50710"/>
                  </a:lnTo>
                  <a:cubicBezTo>
                    <a:pt x="12047" y="51804"/>
                    <a:pt x="11819" y="52883"/>
                    <a:pt x="11531" y="53961"/>
                  </a:cubicBezTo>
                  <a:cubicBezTo>
                    <a:pt x="11257" y="55025"/>
                    <a:pt x="10893" y="56073"/>
                    <a:pt x="10498" y="57121"/>
                  </a:cubicBezTo>
                  <a:cubicBezTo>
                    <a:pt x="10103" y="58169"/>
                    <a:pt x="9647" y="59218"/>
                    <a:pt x="9176" y="60251"/>
                  </a:cubicBezTo>
                  <a:cubicBezTo>
                    <a:pt x="7292" y="64383"/>
                    <a:pt x="4907" y="68424"/>
                    <a:pt x="3069" y="72935"/>
                  </a:cubicBezTo>
                  <a:cubicBezTo>
                    <a:pt x="2598" y="74060"/>
                    <a:pt x="2188" y="75199"/>
                    <a:pt x="1823" y="76384"/>
                  </a:cubicBezTo>
                  <a:cubicBezTo>
                    <a:pt x="1444" y="77584"/>
                    <a:pt x="1140" y="78784"/>
                    <a:pt x="912" y="80015"/>
                  </a:cubicBezTo>
                  <a:cubicBezTo>
                    <a:pt x="669" y="81245"/>
                    <a:pt x="502" y="82506"/>
                    <a:pt x="426" y="83767"/>
                  </a:cubicBezTo>
                  <a:cubicBezTo>
                    <a:pt x="396" y="84086"/>
                    <a:pt x="380" y="84390"/>
                    <a:pt x="380" y="84709"/>
                  </a:cubicBezTo>
                  <a:lnTo>
                    <a:pt x="365" y="85635"/>
                  </a:lnTo>
                  <a:cubicBezTo>
                    <a:pt x="350" y="85954"/>
                    <a:pt x="335" y="86258"/>
                    <a:pt x="350" y="86577"/>
                  </a:cubicBezTo>
                  <a:lnTo>
                    <a:pt x="380" y="87519"/>
                  </a:lnTo>
                  <a:cubicBezTo>
                    <a:pt x="471" y="90071"/>
                    <a:pt x="897" y="92608"/>
                    <a:pt x="1626" y="95054"/>
                  </a:cubicBezTo>
                  <a:cubicBezTo>
                    <a:pt x="2386" y="97561"/>
                    <a:pt x="3525" y="99931"/>
                    <a:pt x="5014" y="102103"/>
                  </a:cubicBezTo>
                  <a:lnTo>
                    <a:pt x="4588" y="102376"/>
                  </a:lnTo>
                  <a:cubicBezTo>
                    <a:pt x="5090" y="103182"/>
                    <a:pt x="5682" y="103911"/>
                    <a:pt x="6259" y="104670"/>
                  </a:cubicBezTo>
                  <a:lnTo>
                    <a:pt x="7171" y="105749"/>
                  </a:lnTo>
                  <a:cubicBezTo>
                    <a:pt x="7323" y="105931"/>
                    <a:pt x="7490" y="106098"/>
                    <a:pt x="7657" y="106265"/>
                  </a:cubicBezTo>
                  <a:lnTo>
                    <a:pt x="8143" y="106782"/>
                  </a:lnTo>
                  <a:cubicBezTo>
                    <a:pt x="9465" y="108104"/>
                    <a:pt x="10893" y="109334"/>
                    <a:pt x="12427" y="110413"/>
                  </a:cubicBezTo>
                  <a:cubicBezTo>
                    <a:pt x="13946" y="111476"/>
                    <a:pt x="15541" y="112448"/>
                    <a:pt x="17197" y="113284"/>
                  </a:cubicBezTo>
                  <a:cubicBezTo>
                    <a:pt x="18838" y="114134"/>
                    <a:pt x="20539" y="114864"/>
                    <a:pt x="22271" y="115502"/>
                  </a:cubicBezTo>
                  <a:cubicBezTo>
                    <a:pt x="24732" y="116368"/>
                    <a:pt x="27315" y="116884"/>
                    <a:pt x="29912" y="117036"/>
                  </a:cubicBezTo>
                  <a:cubicBezTo>
                    <a:pt x="27299" y="116398"/>
                    <a:pt x="24717" y="115593"/>
                    <a:pt x="22210" y="114605"/>
                  </a:cubicBezTo>
                  <a:cubicBezTo>
                    <a:pt x="21891" y="114484"/>
                    <a:pt x="21572" y="114362"/>
                    <a:pt x="21253" y="114226"/>
                  </a:cubicBezTo>
                  <a:lnTo>
                    <a:pt x="20311" y="113815"/>
                  </a:lnTo>
                  <a:lnTo>
                    <a:pt x="19369" y="113390"/>
                  </a:lnTo>
                  <a:cubicBezTo>
                    <a:pt x="19050" y="113238"/>
                    <a:pt x="18747" y="113101"/>
                    <a:pt x="18443" y="112934"/>
                  </a:cubicBezTo>
                  <a:lnTo>
                    <a:pt x="17516" y="112463"/>
                  </a:lnTo>
                  <a:cubicBezTo>
                    <a:pt x="17197" y="112312"/>
                    <a:pt x="16893" y="112129"/>
                    <a:pt x="16589" y="111962"/>
                  </a:cubicBezTo>
                  <a:cubicBezTo>
                    <a:pt x="16301" y="111780"/>
                    <a:pt x="15982" y="111628"/>
                    <a:pt x="15693" y="111430"/>
                  </a:cubicBezTo>
                  <a:lnTo>
                    <a:pt x="14797" y="110884"/>
                  </a:lnTo>
                  <a:cubicBezTo>
                    <a:pt x="14493" y="110701"/>
                    <a:pt x="14204" y="110504"/>
                    <a:pt x="13916" y="110306"/>
                  </a:cubicBezTo>
                  <a:cubicBezTo>
                    <a:pt x="13627" y="110109"/>
                    <a:pt x="13323" y="109911"/>
                    <a:pt x="13035" y="109714"/>
                  </a:cubicBezTo>
                  <a:lnTo>
                    <a:pt x="12184" y="109076"/>
                  </a:lnTo>
                  <a:lnTo>
                    <a:pt x="11774" y="108757"/>
                  </a:lnTo>
                  <a:lnTo>
                    <a:pt x="11364" y="108407"/>
                  </a:lnTo>
                  <a:lnTo>
                    <a:pt x="10543" y="107724"/>
                  </a:lnTo>
                  <a:cubicBezTo>
                    <a:pt x="10270" y="107481"/>
                    <a:pt x="10012" y="107238"/>
                    <a:pt x="9753" y="106995"/>
                  </a:cubicBezTo>
                  <a:cubicBezTo>
                    <a:pt x="9222" y="106524"/>
                    <a:pt x="8736" y="105992"/>
                    <a:pt x="8234" y="105475"/>
                  </a:cubicBezTo>
                  <a:cubicBezTo>
                    <a:pt x="6275" y="103349"/>
                    <a:pt x="4664" y="100903"/>
                    <a:pt x="3479" y="98259"/>
                  </a:cubicBezTo>
                  <a:lnTo>
                    <a:pt x="3373" y="98016"/>
                  </a:lnTo>
                  <a:cubicBezTo>
                    <a:pt x="3327" y="97925"/>
                    <a:pt x="3297" y="97849"/>
                    <a:pt x="3267" y="97758"/>
                  </a:cubicBezTo>
                  <a:lnTo>
                    <a:pt x="3084" y="97257"/>
                  </a:lnTo>
                  <a:cubicBezTo>
                    <a:pt x="2948" y="96923"/>
                    <a:pt x="2811" y="96588"/>
                    <a:pt x="2689" y="96239"/>
                  </a:cubicBezTo>
                  <a:lnTo>
                    <a:pt x="2370" y="95206"/>
                  </a:lnTo>
                  <a:cubicBezTo>
                    <a:pt x="2249" y="94857"/>
                    <a:pt x="2143" y="94522"/>
                    <a:pt x="2067" y="94173"/>
                  </a:cubicBezTo>
                  <a:cubicBezTo>
                    <a:pt x="1702" y="92775"/>
                    <a:pt x="1444" y="91363"/>
                    <a:pt x="1277" y="89935"/>
                  </a:cubicBezTo>
                  <a:lnTo>
                    <a:pt x="1170" y="88871"/>
                  </a:lnTo>
                  <a:lnTo>
                    <a:pt x="1140" y="88598"/>
                  </a:lnTo>
                  <a:cubicBezTo>
                    <a:pt x="1140" y="88507"/>
                    <a:pt x="1140" y="88431"/>
                    <a:pt x="1140" y="88340"/>
                  </a:cubicBezTo>
                  <a:lnTo>
                    <a:pt x="1109" y="87808"/>
                  </a:lnTo>
                  <a:cubicBezTo>
                    <a:pt x="1079" y="87094"/>
                    <a:pt x="1049" y="86380"/>
                    <a:pt x="1079" y="85666"/>
                  </a:cubicBezTo>
                  <a:cubicBezTo>
                    <a:pt x="1079" y="84253"/>
                    <a:pt x="1185" y="82825"/>
                    <a:pt x="1383" y="81412"/>
                  </a:cubicBezTo>
                  <a:cubicBezTo>
                    <a:pt x="1793" y="78617"/>
                    <a:pt x="2553" y="75883"/>
                    <a:pt x="3631" y="73270"/>
                  </a:cubicBezTo>
                  <a:cubicBezTo>
                    <a:pt x="4664" y="70702"/>
                    <a:pt x="5895" y="68272"/>
                    <a:pt x="7110" y="65902"/>
                  </a:cubicBezTo>
                  <a:lnTo>
                    <a:pt x="7110" y="65902"/>
                  </a:lnTo>
                  <a:cubicBezTo>
                    <a:pt x="6107" y="67907"/>
                    <a:pt x="5059" y="70019"/>
                    <a:pt x="4148" y="72267"/>
                  </a:cubicBezTo>
                  <a:cubicBezTo>
                    <a:pt x="3176" y="74561"/>
                    <a:pt x="2431" y="76931"/>
                    <a:pt x="1899" y="79361"/>
                  </a:cubicBezTo>
                  <a:cubicBezTo>
                    <a:pt x="1641" y="80592"/>
                    <a:pt x="1459" y="81838"/>
                    <a:pt x="1337" y="83098"/>
                  </a:cubicBezTo>
                  <a:lnTo>
                    <a:pt x="1277" y="84040"/>
                  </a:lnTo>
                  <a:cubicBezTo>
                    <a:pt x="1246" y="84359"/>
                    <a:pt x="1261" y="84663"/>
                    <a:pt x="1246" y="84982"/>
                  </a:cubicBezTo>
                  <a:lnTo>
                    <a:pt x="1231" y="85909"/>
                  </a:lnTo>
                  <a:lnTo>
                    <a:pt x="1216" y="86365"/>
                  </a:lnTo>
                  <a:cubicBezTo>
                    <a:pt x="1216" y="86517"/>
                    <a:pt x="1231" y="86684"/>
                    <a:pt x="1231" y="86836"/>
                  </a:cubicBezTo>
                  <a:cubicBezTo>
                    <a:pt x="1261" y="89266"/>
                    <a:pt x="1565" y="91697"/>
                    <a:pt x="2127" y="94067"/>
                  </a:cubicBezTo>
                  <a:cubicBezTo>
                    <a:pt x="2218" y="94477"/>
                    <a:pt x="2355" y="94887"/>
                    <a:pt x="2477" y="95297"/>
                  </a:cubicBezTo>
                  <a:lnTo>
                    <a:pt x="2659" y="95905"/>
                  </a:lnTo>
                  <a:cubicBezTo>
                    <a:pt x="2720" y="96102"/>
                    <a:pt x="2781" y="96315"/>
                    <a:pt x="2872" y="96497"/>
                  </a:cubicBezTo>
                  <a:lnTo>
                    <a:pt x="3312" y="97682"/>
                  </a:lnTo>
                  <a:lnTo>
                    <a:pt x="3434" y="97971"/>
                  </a:lnTo>
                  <a:lnTo>
                    <a:pt x="3570" y="98259"/>
                  </a:lnTo>
                  <a:lnTo>
                    <a:pt x="3829" y="98837"/>
                  </a:lnTo>
                  <a:cubicBezTo>
                    <a:pt x="4163" y="99596"/>
                    <a:pt x="4588" y="100326"/>
                    <a:pt x="4998" y="101040"/>
                  </a:cubicBezTo>
                  <a:cubicBezTo>
                    <a:pt x="5211" y="101404"/>
                    <a:pt x="5454" y="101738"/>
                    <a:pt x="5667" y="102088"/>
                  </a:cubicBezTo>
                  <a:lnTo>
                    <a:pt x="6016" y="102604"/>
                  </a:lnTo>
                  <a:lnTo>
                    <a:pt x="6381" y="103106"/>
                  </a:lnTo>
                  <a:cubicBezTo>
                    <a:pt x="8325" y="105764"/>
                    <a:pt x="10741" y="107936"/>
                    <a:pt x="13308" y="109729"/>
                  </a:cubicBezTo>
                  <a:cubicBezTo>
                    <a:pt x="13961" y="110154"/>
                    <a:pt x="14615" y="110565"/>
                    <a:pt x="15283" y="110975"/>
                  </a:cubicBezTo>
                  <a:cubicBezTo>
                    <a:pt x="15936" y="111400"/>
                    <a:pt x="16620" y="111749"/>
                    <a:pt x="17303" y="112114"/>
                  </a:cubicBezTo>
                  <a:cubicBezTo>
                    <a:pt x="17638" y="112296"/>
                    <a:pt x="17987" y="112463"/>
                    <a:pt x="18321" y="112631"/>
                  </a:cubicBezTo>
                  <a:lnTo>
                    <a:pt x="18838" y="112889"/>
                  </a:lnTo>
                  <a:cubicBezTo>
                    <a:pt x="19005" y="112965"/>
                    <a:pt x="19187" y="113041"/>
                    <a:pt x="19354" y="113117"/>
                  </a:cubicBezTo>
                  <a:lnTo>
                    <a:pt x="20402" y="113588"/>
                  </a:lnTo>
                  <a:lnTo>
                    <a:pt x="21466" y="114013"/>
                  </a:lnTo>
                  <a:cubicBezTo>
                    <a:pt x="21815" y="114165"/>
                    <a:pt x="22165" y="114302"/>
                    <a:pt x="22529" y="114423"/>
                  </a:cubicBezTo>
                  <a:cubicBezTo>
                    <a:pt x="22879" y="114560"/>
                    <a:pt x="23228" y="114697"/>
                    <a:pt x="23577" y="114818"/>
                  </a:cubicBezTo>
                  <a:cubicBezTo>
                    <a:pt x="24291" y="115061"/>
                    <a:pt x="25005" y="115289"/>
                    <a:pt x="25719" y="115517"/>
                  </a:cubicBezTo>
                  <a:cubicBezTo>
                    <a:pt x="26433" y="115745"/>
                    <a:pt x="27163" y="115957"/>
                    <a:pt x="27877" y="116140"/>
                  </a:cubicBezTo>
                  <a:cubicBezTo>
                    <a:pt x="28606" y="116337"/>
                    <a:pt x="29320" y="116535"/>
                    <a:pt x="30049" y="116687"/>
                  </a:cubicBezTo>
                  <a:lnTo>
                    <a:pt x="31006" y="116915"/>
                  </a:lnTo>
                  <a:lnTo>
                    <a:pt x="31948" y="117127"/>
                  </a:lnTo>
                  <a:cubicBezTo>
                    <a:pt x="32388" y="117127"/>
                    <a:pt x="32783" y="117112"/>
                    <a:pt x="33178" y="117097"/>
                  </a:cubicBezTo>
                  <a:cubicBezTo>
                    <a:pt x="33558" y="117082"/>
                    <a:pt x="33923" y="117082"/>
                    <a:pt x="34257" y="117036"/>
                  </a:cubicBezTo>
                  <a:cubicBezTo>
                    <a:pt x="34591" y="117006"/>
                    <a:pt x="34910" y="116960"/>
                    <a:pt x="35199" y="116915"/>
                  </a:cubicBezTo>
                  <a:cubicBezTo>
                    <a:pt x="35457" y="116854"/>
                    <a:pt x="35700" y="116793"/>
                    <a:pt x="35958" y="116717"/>
                  </a:cubicBezTo>
                  <a:cubicBezTo>
                    <a:pt x="36384" y="116580"/>
                    <a:pt x="36642" y="116413"/>
                    <a:pt x="36657" y="116231"/>
                  </a:cubicBezTo>
                  <a:cubicBezTo>
                    <a:pt x="36672" y="116033"/>
                    <a:pt x="36460" y="115821"/>
                    <a:pt x="35913" y="115578"/>
                  </a:cubicBezTo>
                  <a:cubicBezTo>
                    <a:pt x="35655" y="115456"/>
                    <a:pt x="35305" y="115319"/>
                    <a:pt x="34865" y="115183"/>
                  </a:cubicBezTo>
                  <a:cubicBezTo>
                    <a:pt x="34652" y="115107"/>
                    <a:pt x="34409" y="115031"/>
                    <a:pt x="34151" y="114955"/>
                  </a:cubicBezTo>
                  <a:cubicBezTo>
                    <a:pt x="33892" y="114879"/>
                    <a:pt x="33604" y="114788"/>
                    <a:pt x="33300" y="114697"/>
                  </a:cubicBezTo>
                  <a:lnTo>
                    <a:pt x="32768" y="114621"/>
                  </a:lnTo>
                  <a:lnTo>
                    <a:pt x="32176" y="114514"/>
                  </a:lnTo>
                  <a:cubicBezTo>
                    <a:pt x="31766" y="114438"/>
                    <a:pt x="31325" y="114378"/>
                    <a:pt x="30945" y="114286"/>
                  </a:cubicBezTo>
                  <a:lnTo>
                    <a:pt x="29943" y="114104"/>
                  </a:lnTo>
                  <a:lnTo>
                    <a:pt x="29548" y="114013"/>
                  </a:lnTo>
                  <a:cubicBezTo>
                    <a:pt x="29107" y="113648"/>
                    <a:pt x="29457" y="113451"/>
                    <a:pt x="29791" y="113253"/>
                  </a:cubicBezTo>
                  <a:cubicBezTo>
                    <a:pt x="25856" y="112312"/>
                    <a:pt x="21998" y="110975"/>
                    <a:pt x="18488" y="109076"/>
                  </a:cubicBezTo>
                  <a:cubicBezTo>
                    <a:pt x="15451" y="107452"/>
                    <a:pt x="12673" y="105389"/>
                    <a:pt x="10437" y="102866"/>
                  </a:cubicBezTo>
                  <a:lnTo>
                    <a:pt x="10437" y="102866"/>
                  </a:lnTo>
                  <a:cubicBezTo>
                    <a:pt x="12694" y="105379"/>
                    <a:pt x="15514" y="107431"/>
                    <a:pt x="18595" y="109030"/>
                  </a:cubicBezTo>
                  <a:cubicBezTo>
                    <a:pt x="22180" y="110899"/>
                    <a:pt x="26084" y="112205"/>
                    <a:pt x="30095" y="113086"/>
                  </a:cubicBezTo>
                  <a:cubicBezTo>
                    <a:pt x="30429" y="112843"/>
                    <a:pt x="30398" y="112570"/>
                    <a:pt x="28727" y="111993"/>
                  </a:cubicBezTo>
                  <a:cubicBezTo>
                    <a:pt x="28439" y="111871"/>
                    <a:pt x="28059" y="111749"/>
                    <a:pt x="27603" y="111598"/>
                  </a:cubicBezTo>
                  <a:cubicBezTo>
                    <a:pt x="27147" y="111430"/>
                    <a:pt x="26616" y="111279"/>
                    <a:pt x="26038" y="111081"/>
                  </a:cubicBezTo>
                  <a:cubicBezTo>
                    <a:pt x="24869" y="110701"/>
                    <a:pt x="23502" y="110246"/>
                    <a:pt x="22089" y="109699"/>
                  </a:cubicBezTo>
                  <a:cubicBezTo>
                    <a:pt x="20661" y="109121"/>
                    <a:pt x="19278" y="108468"/>
                    <a:pt x="17926" y="107739"/>
                  </a:cubicBezTo>
                  <a:cubicBezTo>
                    <a:pt x="16726" y="107086"/>
                    <a:pt x="15587" y="106341"/>
                    <a:pt x="14508" y="105491"/>
                  </a:cubicBezTo>
                  <a:cubicBezTo>
                    <a:pt x="13247" y="104458"/>
                    <a:pt x="12078" y="103318"/>
                    <a:pt x="11014" y="102073"/>
                  </a:cubicBezTo>
                  <a:lnTo>
                    <a:pt x="10634" y="101602"/>
                  </a:lnTo>
                  <a:cubicBezTo>
                    <a:pt x="10513" y="101450"/>
                    <a:pt x="10361" y="101298"/>
                    <a:pt x="10255" y="101131"/>
                  </a:cubicBezTo>
                  <a:lnTo>
                    <a:pt x="9541" y="100143"/>
                  </a:lnTo>
                  <a:lnTo>
                    <a:pt x="8887" y="99110"/>
                  </a:lnTo>
                  <a:cubicBezTo>
                    <a:pt x="8827" y="99019"/>
                    <a:pt x="8766" y="98943"/>
                    <a:pt x="8720" y="98852"/>
                  </a:cubicBezTo>
                  <a:lnTo>
                    <a:pt x="8568" y="98594"/>
                  </a:lnTo>
                  <a:lnTo>
                    <a:pt x="8280" y="98047"/>
                  </a:lnTo>
                  <a:cubicBezTo>
                    <a:pt x="8173" y="97880"/>
                    <a:pt x="8082" y="97697"/>
                    <a:pt x="7991" y="97515"/>
                  </a:cubicBezTo>
                  <a:lnTo>
                    <a:pt x="7733" y="96953"/>
                  </a:lnTo>
                  <a:cubicBezTo>
                    <a:pt x="7566" y="96588"/>
                    <a:pt x="7384" y="96224"/>
                    <a:pt x="7247" y="95829"/>
                  </a:cubicBezTo>
                  <a:cubicBezTo>
                    <a:pt x="7110" y="95449"/>
                    <a:pt x="6943" y="95069"/>
                    <a:pt x="6821" y="94690"/>
                  </a:cubicBezTo>
                  <a:lnTo>
                    <a:pt x="6457" y="93505"/>
                  </a:lnTo>
                  <a:cubicBezTo>
                    <a:pt x="6396" y="93307"/>
                    <a:pt x="6335" y="93110"/>
                    <a:pt x="6305" y="92897"/>
                  </a:cubicBezTo>
                  <a:lnTo>
                    <a:pt x="6153" y="92304"/>
                  </a:lnTo>
                  <a:lnTo>
                    <a:pt x="6016" y="91697"/>
                  </a:lnTo>
                  <a:lnTo>
                    <a:pt x="5925" y="91074"/>
                  </a:lnTo>
                  <a:lnTo>
                    <a:pt x="5819" y="90466"/>
                  </a:lnTo>
                  <a:cubicBezTo>
                    <a:pt x="5788" y="90254"/>
                    <a:pt x="5743" y="90056"/>
                    <a:pt x="5728" y="89843"/>
                  </a:cubicBezTo>
                  <a:lnTo>
                    <a:pt x="5606" y="88598"/>
                  </a:lnTo>
                  <a:lnTo>
                    <a:pt x="5576" y="88279"/>
                  </a:lnTo>
                  <a:cubicBezTo>
                    <a:pt x="5561" y="88172"/>
                    <a:pt x="5561" y="88066"/>
                    <a:pt x="5561" y="87960"/>
                  </a:cubicBezTo>
                  <a:lnTo>
                    <a:pt x="5530" y="87322"/>
                  </a:lnTo>
                  <a:lnTo>
                    <a:pt x="5515" y="86699"/>
                  </a:lnTo>
                  <a:lnTo>
                    <a:pt x="5500" y="86380"/>
                  </a:lnTo>
                  <a:lnTo>
                    <a:pt x="5500" y="86061"/>
                  </a:lnTo>
                  <a:cubicBezTo>
                    <a:pt x="5530" y="85210"/>
                    <a:pt x="5530" y="84359"/>
                    <a:pt x="5606" y="83539"/>
                  </a:cubicBezTo>
                  <a:cubicBezTo>
                    <a:pt x="5758" y="81883"/>
                    <a:pt x="6062" y="80243"/>
                    <a:pt x="6533" y="78647"/>
                  </a:cubicBezTo>
                  <a:cubicBezTo>
                    <a:pt x="6989" y="77037"/>
                    <a:pt x="7566" y="75442"/>
                    <a:pt x="8265" y="73908"/>
                  </a:cubicBezTo>
                  <a:cubicBezTo>
                    <a:pt x="8948" y="72358"/>
                    <a:pt x="9723" y="70824"/>
                    <a:pt x="10528" y="69290"/>
                  </a:cubicBezTo>
                  <a:cubicBezTo>
                    <a:pt x="11698" y="67072"/>
                    <a:pt x="12928" y="64793"/>
                    <a:pt x="14053" y="62393"/>
                  </a:cubicBezTo>
                  <a:cubicBezTo>
                    <a:pt x="14615" y="61177"/>
                    <a:pt x="15146" y="59932"/>
                    <a:pt x="15648" y="58656"/>
                  </a:cubicBezTo>
                  <a:cubicBezTo>
                    <a:pt x="16134" y="57364"/>
                    <a:pt x="16544" y="56043"/>
                    <a:pt x="16893" y="54706"/>
                  </a:cubicBezTo>
                  <a:cubicBezTo>
                    <a:pt x="16984" y="54372"/>
                    <a:pt x="17076" y="54022"/>
                    <a:pt x="17152" y="53688"/>
                  </a:cubicBezTo>
                  <a:cubicBezTo>
                    <a:pt x="17212" y="53339"/>
                    <a:pt x="17303" y="52989"/>
                    <a:pt x="17364" y="52655"/>
                  </a:cubicBezTo>
                  <a:lnTo>
                    <a:pt x="17562" y="51622"/>
                  </a:lnTo>
                  <a:cubicBezTo>
                    <a:pt x="17607" y="51288"/>
                    <a:pt x="17668" y="50938"/>
                    <a:pt x="17714" y="50589"/>
                  </a:cubicBezTo>
                  <a:cubicBezTo>
                    <a:pt x="17896" y="49207"/>
                    <a:pt x="18002" y="47809"/>
                    <a:pt x="18033" y="46411"/>
                  </a:cubicBezTo>
                  <a:cubicBezTo>
                    <a:pt x="18063" y="43722"/>
                    <a:pt x="17926" y="41034"/>
                    <a:pt x="17622" y="38375"/>
                  </a:cubicBezTo>
                  <a:cubicBezTo>
                    <a:pt x="17228" y="34759"/>
                    <a:pt x="16681" y="31159"/>
                    <a:pt x="16194" y="27620"/>
                  </a:cubicBezTo>
                  <a:cubicBezTo>
                    <a:pt x="15693" y="24065"/>
                    <a:pt x="15253" y="20556"/>
                    <a:pt x="15101" y="17229"/>
                  </a:cubicBezTo>
                  <a:cubicBezTo>
                    <a:pt x="15025" y="15649"/>
                    <a:pt x="15055" y="14069"/>
                    <a:pt x="15207" y="12489"/>
                  </a:cubicBezTo>
                  <a:cubicBezTo>
                    <a:pt x="15283" y="11775"/>
                    <a:pt x="15389" y="11076"/>
                    <a:pt x="15556" y="10377"/>
                  </a:cubicBezTo>
                  <a:cubicBezTo>
                    <a:pt x="15693" y="9770"/>
                    <a:pt x="15906" y="9177"/>
                    <a:pt x="16164" y="8615"/>
                  </a:cubicBezTo>
                  <a:cubicBezTo>
                    <a:pt x="16377" y="8114"/>
                    <a:pt x="16665" y="7658"/>
                    <a:pt x="17000" y="7248"/>
                  </a:cubicBezTo>
                  <a:cubicBezTo>
                    <a:pt x="17319" y="6883"/>
                    <a:pt x="17683" y="6549"/>
                    <a:pt x="18109" y="6291"/>
                  </a:cubicBezTo>
                  <a:cubicBezTo>
                    <a:pt x="18534" y="6017"/>
                    <a:pt x="19005" y="5790"/>
                    <a:pt x="19506" y="5622"/>
                  </a:cubicBezTo>
                  <a:cubicBezTo>
                    <a:pt x="20038" y="5440"/>
                    <a:pt x="20600" y="5303"/>
                    <a:pt x="21162" y="5227"/>
                  </a:cubicBezTo>
                  <a:lnTo>
                    <a:pt x="21542" y="5151"/>
                  </a:lnTo>
                  <a:lnTo>
                    <a:pt x="21922" y="5106"/>
                  </a:lnTo>
                  <a:lnTo>
                    <a:pt x="22286" y="5060"/>
                  </a:lnTo>
                  <a:cubicBezTo>
                    <a:pt x="22408" y="5045"/>
                    <a:pt x="22529" y="5030"/>
                    <a:pt x="22636" y="5030"/>
                  </a:cubicBezTo>
                  <a:cubicBezTo>
                    <a:pt x="22879" y="5015"/>
                    <a:pt x="23091" y="4984"/>
                    <a:pt x="23304" y="4969"/>
                  </a:cubicBezTo>
                  <a:cubicBezTo>
                    <a:pt x="23517" y="4954"/>
                    <a:pt x="23714" y="4939"/>
                    <a:pt x="23912" y="4924"/>
                  </a:cubicBezTo>
                  <a:cubicBezTo>
                    <a:pt x="24686" y="4878"/>
                    <a:pt x="25294" y="4832"/>
                    <a:pt x="25735" y="4772"/>
                  </a:cubicBezTo>
                  <a:cubicBezTo>
                    <a:pt x="25917" y="4741"/>
                    <a:pt x="26099" y="4696"/>
                    <a:pt x="26266" y="4650"/>
                  </a:cubicBezTo>
                  <a:cubicBezTo>
                    <a:pt x="26373" y="4620"/>
                    <a:pt x="26479" y="4559"/>
                    <a:pt x="26570" y="4483"/>
                  </a:cubicBezTo>
                  <a:cubicBezTo>
                    <a:pt x="26677" y="4362"/>
                    <a:pt x="26631" y="4210"/>
                    <a:pt x="26418" y="4012"/>
                  </a:cubicBezTo>
                  <a:cubicBezTo>
                    <a:pt x="26084" y="3769"/>
                    <a:pt x="25719" y="3572"/>
                    <a:pt x="25340" y="3420"/>
                  </a:cubicBezTo>
                  <a:cubicBezTo>
                    <a:pt x="25081" y="3329"/>
                    <a:pt x="24793" y="3222"/>
                    <a:pt x="24459" y="3131"/>
                  </a:cubicBezTo>
                  <a:cubicBezTo>
                    <a:pt x="24140" y="3025"/>
                    <a:pt x="23775" y="2949"/>
                    <a:pt x="23380" y="2858"/>
                  </a:cubicBezTo>
                  <a:cubicBezTo>
                    <a:pt x="22520" y="2688"/>
                    <a:pt x="21647" y="2598"/>
                    <a:pt x="20772" y="2598"/>
                  </a:cubicBezTo>
                  <a:cubicBezTo>
                    <a:pt x="20705" y="2598"/>
                    <a:pt x="20637" y="2598"/>
                    <a:pt x="20570" y="2599"/>
                  </a:cubicBezTo>
                  <a:cubicBezTo>
                    <a:pt x="19385" y="2615"/>
                    <a:pt x="18200" y="2858"/>
                    <a:pt x="17106" y="3313"/>
                  </a:cubicBezTo>
                  <a:lnTo>
                    <a:pt x="16878" y="2842"/>
                  </a:lnTo>
                  <a:cubicBezTo>
                    <a:pt x="17896" y="2387"/>
                    <a:pt x="18990" y="2068"/>
                    <a:pt x="20099" y="1901"/>
                  </a:cubicBezTo>
                  <a:cubicBezTo>
                    <a:pt x="20327" y="1855"/>
                    <a:pt x="20524" y="1825"/>
                    <a:pt x="20722" y="1809"/>
                  </a:cubicBezTo>
                  <a:lnTo>
                    <a:pt x="21268" y="1733"/>
                  </a:lnTo>
                  <a:cubicBezTo>
                    <a:pt x="21603" y="1688"/>
                    <a:pt x="21906" y="1657"/>
                    <a:pt x="22149" y="1627"/>
                  </a:cubicBezTo>
                  <a:cubicBezTo>
                    <a:pt x="22529" y="1597"/>
                    <a:pt x="22894" y="1536"/>
                    <a:pt x="23243" y="1430"/>
                  </a:cubicBezTo>
                  <a:cubicBezTo>
                    <a:pt x="23486" y="1369"/>
                    <a:pt x="23608" y="1293"/>
                    <a:pt x="23653" y="1202"/>
                  </a:cubicBezTo>
                  <a:cubicBezTo>
                    <a:pt x="23745" y="1019"/>
                    <a:pt x="23532" y="792"/>
                    <a:pt x="23395" y="579"/>
                  </a:cubicBezTo>
                  <a:cubicBezTo>
                    <a:pt x="23319" y="503"/>
                    <a:pt x="23274" y="397"/>
                    <a:pt x="23274" y="275"/>
                  </a:cubicBezTo>
                  <a:cubicBezTo>
                    <a:pt x="23274" y="184"/>
                    <a:pt x="23350" y="93"/>
                    <a:pt x="23517" y="17"/>
                  </a:cubicBezTo>
                  <a:cubicBezTo>
                    <a:pt x="23249" y="6"/>
                    <a:pt x="22981" y="0"/>
                    <a:pt x="2271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4247" name="Shape 4247"/>
        <p:cNvGrpSpPr/>
        <p:nvPr/>
      </p:nvGrpSpPr>
      <p:grpSpPr>
        <a:xfrm>
          <a:off x="0" y="0"/>
          <a:ext cx="0" cy="0"/>
          <a:chOff x="0" y="0"/>
          <a:chExt cx="0" cy="0"/>
        </a:xfrm>
      </p:grpSpPr>
      <p:pic>
        <p:nvPicPr>
          <p:cNvPr id="4248" name="Google Shape;4248;p57"/>
          <p:cNvPicPr preferRelativeResize="0"/>
          <p:nvPr/>
        </p:nvPicPr>
        <p:blipFill rotWithShape="1">
          <a:blip r:embed="rId3">
            <a:alphaModFix/>
          </a:blip>
          <a:srcRect b="34177" l="-3606" r="8954" t="4954"/>
          <a:stretch/>
        </p:blipFill>
        <p:spPr>
          <a:xfrm>
            <a:off x="2975" y="577850"/>
            <a:ext cx="4891749" cy="4718052"/>
          </a:xfrm>
          <a:prstGeom prst="rect">
            <a:avLst/>
          </a:prstGeom>
          <a:noFill/>
          <a:ln>
            <a:noFill/>
          </a:ln>
        </p:spPr>
      </p:pic>
      <p:pic>
        <p:nvPicPr>
          <p:cNvPr id="4249" name="Google Shape;4249;p57"/>
          <p:cNvPicPr preferRelativeResize="0"/>
          <p:nvPr/>
        </p:nvPicPr>
        <p:blipFill rotWithShape="1">
          <a:blip r:embed="rId4">
            <a:alphaModFix/>
          </a:blip>
          <a:srcRect b="16530" l="-4872" r="-4872" t="859"/>
          <a:stretch/>
        </p:blipFill>
        <p:spPr>
          <a:xfrm>
            <a:off x="4500025" y="616200"/>
            <a:ext cx="4076700" cy="4603501"/>
          </a:xfrm>
          <a:prstGeom prst="rect">
            <a:avLst/>
          </a:prstGeom>
          <a:noFill/>
          <a:ln>
            <a:noFill/>
          </a:ln>
        </p:spPr>
      </p:pic>
      <p:sp>
        <p:nvSpPr>
          <p:cNvPr id="4250" name="Google Shape;4250;p57"/>
          <p:cNvSpPr/>
          <p:nvPr/>
        </p:nvSpPr>
        <p:spPr>
          <a:xfrm>
            <a:off x="-134648" y="-40753"/>
            <a:ext cx="9325268" cy="5245441"/>
          </a:xfrm>
          <a:custGeom>
            <a:rect b="b" l="l" r="r" t="t"/>
            <a:pathLst>
              <a:path extrusionOk="0" h="73222" w="130173">
                <a:moveTo>
                  <a:pt x="37300" y="13240"/>
                </a:moveTo>
                <a:cubicBezTo>
                  <a:pt x="38943" y="13240"/>
                  <a:pt x="40582" y="13326"/>
                  <a:pt x="42211" y="13550"/>
                </a:cubicBezTo>
                <a:cubicBezTo>
                  <a:pt x="46253" y="14104"/>
                  <a:pt x="50270" y="15564"/>
                  <a:pt x="53281" y="18316"/>
                </a:cubicBezTo>
                <a:cubicBezTo>
                  <a:pt x="54483" y="19417"/>
                  <a:pt x="55575" y="20958"/>
                  <a:pt x="55235" y="22549"/>
                </a:cubicBezTo>
                <a:cubicBezTo>
                  <a:pt x="55028" y="23514"/>
                  <a:pt x="54330" y="24292"/>
                  <a:pt x="53609" y="24967"/>
                </a:cubicBezTo>
                <a:cubicBezTo>
                  <a:pt x="52196" y="26291"/>
                  <a:pt x="50558" y="27923"/>
                  <a:pt x="51381" y="30020"/>
                </a:cubicBezTo>
                <a:cubicBezTo>
                  <a:pt x="52213" y="32142"/>
                  <a:pt x="53735" y="33997"/>
                  <a:pt x="54565" y="36171"/>
                </a:cubicBezTo>
                <a:cubicBezTo>
                  <a:pt x="55104" y="37580"/>
                  <a:pt x="55530" y="39149"/>
                  <a:pt x="55054" y="40583"/>
                </a:cubicBezTo>
                <a:cubicBezTo>
                  <a:pt x="54363" y="42661"/>
                  <a:pt x="51997" y="43722"/>
                  <a:pt x="49812" y="43881"/>
                </a:cubicBezTo>
                <a:cubicBezTo>
                  <a:pt x="49506" y="43903"/>
                  <a:pt x="49199" y="43912"/>
                  <a:pt x="48893" y="43912"/>
                </a:cubicBezTo>
                <a:cubicBezTo>
                  <a:pt x="47273" y="43912"/>
                  <a:pt x="45649" y="43653"/>
                  <a:pt x="44028" y="43653"/>
                </a:cubicBezTo>
                <a:cubicBezTo>
                  <a:pt x="43769" y="43653"/>
                  <a:pt x="43510" y="43660"/>
                  <a:pt x="43251" y="43675"/>
                </a:cubicBezTo>
                <a:cubicBezTo>
                  <a:pt x="41440" y="43782"/>
                  <a:pt x="39685" y="44311"/>
                  <a:pt x="37902" y="44644"/>
                </a:cubicBezTo>
                <a:cubicBezTo>
                  <a:pt x="36927" y="44826"/>
                  <a:pt x="35913" y="44940"/>
                  <a:pt x="34908" y="44940"/>
                </a:cubicBezTo>
                <a:cubicBezTo>
                  <a:pt x="32981" y="44940"/>
                  <a:pt x="31089" y="44523"/>
                  <a:pt x="29577" y="43373"/>
                </a:cubicBezTo>
                <a:cubicBezTo>
                  <a:pt x="28516" y="42564"/>
                  <a:pt x="27718" y="41450"/>
                  <a:pt x="26654" y="40647"/>
                </a:cubicBezTo>
                <a:cubicBezTo>
                  <a:pt x="25065" y="39446"/>
                  <a:pt x="23026" y="39040"/>
                  <a:pt x="21058" y="38727"/>
                </a:cubicBezTo>
                <a:cubicBezTo>
                  <a:pt x="19091" y="38416"/>
                  <a:pt x="17056" y="38143"/>
                  <a:pt x="15331" y="37143"/>
                </a:cubicBezTo>
                <a:cubicBezTo>
                  <a:pt x="13609" y="36145"/>
                  <a:pt x="12258" y="34198"/>
                  <a:pt x="12617" y="32237"/>
                </a:cubicBezTo>
                <a:cubicBezTo>
                  <a:pt x="12977" y="30269"/>
                  <a:pt x="14823" y="28993"/>
                  <a:pt x="16458" y="27837"/>
                </a:cubicBezTo>
                <a:cubicBezTo>
                  <a:pt x="17572" y="27051"/>
                  <a:pt x="18655" y="26222"/>
                  <a:pt x="19707" y="25349"/>
                </a:cubicBezTo>
                <a:cubicBezTo>
                  <a:pt x="20348" y="24819"/>
                  <a:pt x="21012" y="24216"/>
                  <a:pt x="21197" y="23404"/>
                </a:cubicBezTo>
                <a:cubicBezTo>
                  <a:pt x="21632" y="21497"/>
                  <a:pt x="19255" y="19994"/>
                  <a:pt x="19170" y="18040"/>
                </a:cubicBezTo>
                <a:cubicBezTo>
                  <a:pt x="19122" y="16919"/>
                  <a:pt x="19878" y="15882"/>
                  <a:pt x="20835" y="15295"/>
                </a:cubicBezTo>
                <a:cubicBezTo>
                  <a:pt x="21791" y="14707"/>
                  <a:pt x="22924" y="14490"/>
                  <a:pt x="24033" y="14319"/>
                </a:cubicBezTo>
                <a:cubicBezTo>
                  <a:pt x="26011" y="14013"/>
                  <a:pt x="28005" y="13819"/>
                  <a:pt x="29997" y="13643"/>
                </a:cubicBezTo>
                <a:cubicBezTo>
                  <a:pt x="32424" y="13430"/>
                  <a:pt x="34866" y="13240"/>
                  <a:pt x="37300" y="13240"/>
                </a:cubicBezTo>
                <a:close/>
                <a:moveTo>
                  <a:pt x="86743" y="13801"/>
                </a:moveTo>
                <a:cubicBezTo>
                  <a:pt x="90423" y="13801"/>
                  <a:pt x="92194" y="17524"/>
                  <a:pt x="95918" y="17524"/>
                </a:cubicBezTo>
                <a:cubicBezTo>
                  <a:pt x="95939" y="17524"/>
                  <a:pt x="95960" y="17523"/>
                  <a:pt x="95982" y="17523"/>
                </a:cubicBezTo>
                <a:cubicBezTo>
                  <a:pt x="97241" y="17509"/>
                  <a:pt x="98621" y="17417"/>
                  <a:pt x="100008" y="17417"/>
                </a:cubicBezTo>
                <a:cubicBezTo>
                  <a:pt x="102741" y="17417"/>
                  <a:pt x="105497" y="17775"/>
                  <a:pt x="107397" y="19797"/>
                </a:cubicBezTo>
                <a:cubicBezTo>
                  <a:pt x="108774" y="21263"/>
                  <a:pt x="109301" y="23392"/>
                  <a:pt x="110747" y="24793"/>
                </a:cubicBezTo>
                <a:cubicBezTo>
                  <a:pt x="111946" y="25955"/>
                  <a:pt x="113617" y="26463"/>
                  <a:pt x="115087" y="27260"/>
                </a:cubicBezTo>
                <a:cubicBezTo>
                  <a:pt x="116557" y="28058"/>
                  <a:pt x="117974" y="29423"/>
                  <a:pt x="117894" y="31093"/>
                </a:cubicBezTo>
                <a:cubicBezTo>
                  <a:pt x="117816" y="32766"/>
                  <a:pt x="116270" y="33996"/>
                  <a:pt x="114721" y="34630"/>
                </a:cubicBezTo>
                <a:cubicBezTo>
                  <a:pt x="113187" y="35257"/>
                  <a:pt x="111535" y="35535"/>
                  <a:pt x="109956" y="36041"/>
                </a:cubicBezTo>
                <a:cubicBezTo>
                  <a:pt x="108379" y="36547"/>
                  <a:pt x="106807" y="37340"/>
                  <a:pt x="105867" y="38705"/>
                </a:cubicBezTo>
                <a:cubicBezTo>
                  <a:pt x="104493" y="40702"/>
                  <a:pt x="104630" y="43672"/>
                  <a:pt x="102709" y="45150"/>
                </a:cubicBezTo>
                <a:cubicBezTo>
                  <a:pt x="101919" y="45758"/>
                  <a:pt x="100905" y="45987"/>
                  <a:pt x="99901" y="45987"/>
                </a:cubicBezTo>
                <a:cubicBezTo>
                  <a:pt x="99701" y="45987"/>
                  <a:pt x="99501" y="45978"/>
                  <a:pt x="99304" y="45961"/>
                </a:cubicBezTo>
                <a:cubicBezTo>
                  <a:pt x="98113" y="45859"/>
                  <a:pt x="96963" y="45501"/>
                  <a:pt x="95797" y="45247"/>
                </a:cubicBezTo>
                <a:cubicBezTo>
                  <a:pt x="92668" y="44567"/>
                  <a:pt x="89429" y="44639"/>
                  <a:pt x="86254" y="44228"/>
                </a:cubicBezTo>
                <a:cubicBezTo>
                  <a:pt x="83080" y="43817"/>
                  <a:pt x="79805" y="42820"/>
                  <a:pt x="77630" y="40470"/>
                </a:cubicBezTo>
                <a:cubicBezTo>
                  <a:pt x="77255" y="40066"/>
                  <a:pt x="76914" y="39619"/>
                  <a:pt x="76730" y="39101"/>
                </a:cubicBezTo>
                <a:cubicBezTo>
                  <a:pt x="76546" y="38591"/>
                  <a:pt x="76524" y="38040"/>
                  <a:pt x="76545" y="37499"/>
                </a:cubicBezTo>
                <a:cubicBezTo>
                  <a:pt x="76679" y="33747"/>
                  <a:pt x="78725" y="29957"/>
                  <a:pt x="77526" y="26396"/>
                </a:cubicBezTo>
                <a:cubicBezTo>
                  <a:pt x="77129" y="25221"/>
                  <a:pt x="76396" y="24173"/>
                  <a:pt x="76070" y="22975"/>
                </a:cubicBezTo>
                <a:cubicBezTo>
                  <a:pt x="75354" y="20369"/>
                  <a:pt x="76776" y="17511"/>
                  <a:pt x="78968" y="15927"/>
                </a:cubicBezTo>
                <a:cubicBezTo>
                  <a:pt x="81161" y="14344"/>
                  <a:pt x="83961" y="13840"/>
                  <a:pt x="86665" y="13802"/>
                </a:cubicBezTo>
                <a:cubicBezTo>
                  <a:pt x="86691" y="13802"/>
                  <a:pt x="86717" y="13801"/>
                  <a:pt x="86743" y="13801"/>
                </a:cubicBezTo>
                <a:close/>
                <a:moveTo>
                  <a:pt x="1" y="0"/>
                </a:moveTo>
                <a:lnTo>
                  <a:pt x="1" y="73222"/>
                </a:lnTo>
                <a:lnTo>
                  <a:pt x="130172" y="73222"/>
                </a:lnTo>
                <a:lnTo>
                  <a:pt x="130172" y="0"/>
                </a:ln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7"/>
          <p:cNvSpPr/>
          <p:nvPr/>
        </p:nvSpPr>
        <p:spPr>
          <a:xfrm>
            <a:off x="4006084" y="-110026"/>
            <a:ext cx="3092161" cy="1264617"/>
          </a:xfrm>
          <a:custGeom>
            <a:rect b="b" l="l" r="r" t="t"/>
            <a:pathLst>
              <a:path extrusionOk="0" h="17653" w="43164">
                <a:moveTo>
                  <a:pt x="29420" y="0"/>
                </a:moveTo>
                <a:cubicBezTo>
                  <a:pt x="25619" y="0"/>
                  <a:pt x="21818" y="93"/>
                  <a:pt x="18021" y="257"/>
                </a:cubicBezTo>
                <a:cubicBezTo>
                  <a:pt x="15206" y="380"/>
                  <a:pt x="12394" y="539"/>
                  <a:pt x="9583" y="736"/>
                </a:cubicBezTo>
                <a:cubicBezTo>
                  <a:pt x="7819" y="857"/>
                  <a:pt x="6263" y="904"/>
                  <a:pt x="4704" y="1792"/>
                </a:cubicBezTo>
                <a:cubicBezTo>
                  <a:pt x="2723" y="2921"/>
                  <a:pt x="0" y="4975"/>
                  <a:pt x="81" y="7541"/>
                </a:cubicBezTo>
                <a:cubicBezTo>
                  <a:pt x="123" y="8809"/>
                  <a:pt x="987" y="9921"/>
                  <a:pt x="2015" y="10663"/>
                </a:cubicBezTo>
                <a:cubicBezTo>
                  <a:pt x="4509" y="12458"/>
                  <a:pt x="7811" y="12470"/>
                  <a:pt x="10815" y="13119"/>
                </a:cubicBezTo>
                <a:cubicBezTo>
                  <a:pt x="13277" y="13653"/>
                  <a:pt x="15616" y="14648"/>
                  <a:pt x="17710" y="16054"/>
                </a:cubicBezTo>
                <a:cubicBezTo>
                  <a:pt x="18544" y="16616"/>
                  <a:pt x="19365" y="17252"/>
                  <a:pt x="20275" y="17652"/>
                </a:cubicBezTo>
                <a:cubicBezTo>
                  <a:pt x="20553" y="17378"/>
                  <a:pt x="20850" y="17124"/>
                  <a:pt x="21166" y="16896"/>
                </a:cubicBezTo>
                <a:cubicBezTo>
                  <a:pt x="23359" y="15311"/>
                  <a:pt x="26159" y="14809"/>
                  <a:pt x="28863" y="14769"/>
                </a:cubicBezTo>
                <a:cubicBezTo>
                  <a:pt x="28887" y="14769"/>
                  <a:pt x="28911" y="14769"/>
                  <a:pt x="28935" y="14769"/>
                </a:cubicBezTo>
                <a:cubicBezTo>
                  <a:pt x="29429" y="14769"/>
                  <a:pt x="29921" y="14836"/>
                  <a:pt x="30397" y="14971"/>
                </a:cubicBezTo>
                <a:cubicBezTo>
                  <a:pt x="33975" y="13257"/>
                  <a:pt x="37421" y="11297"/>
                  <a:pt x="40256" y="8553"/>
                </a:cubicBezTo>
                <a:cubicBezTo>
                  <a:pt x="41723" y="7135"/>
                  <a:pt x="43065" y="5368"/>
                  <a:pt x="43141" y="3327"/>
                </a:cubicBezTo>
                <a:cubicBezTo>
                  <a:pt x="43164" y="2705"/>
                  <a:pt x="43051" y="2049"/>
                  <a:pt x="42652" y="1570"/>
                </a:cubicBezTo>
                <a:cubicBezTo>
                  <a:pt x="42233" y="1064"/>
                  <a:pt x="41569" y="841"/>
                  <a:pt x="40932" y="682"/>
                </a:cubicBezTo>
                <a:cubicBezTo>
                  <a:pt x="38971" y="199"/>
                  <a:pt x="36936" y="118"/>
                  <a:pt x="34918" y="67"/>
                </a:cubicBezTo>
                <a:cubicBezTo>
                  <a:pt x="33086" y="22"/>
                  <a:pt x="31253" y="0"/>
                  <a:pt x="29420" y="0"/>
                </a:cubicBezTo>
                <a:close/>
              </a:path>
            </a:pathLst>
          </a:custGeom>
          <a:solidFill>
            <a:srgbClr val="E87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7"/>
          <p:cNvSpPr/>
          <p:nvPr/>
        </p:nvSpPr>
        <p:spPr>
          <a:xfrm>
            <a:off x="-342900" y="-204225"/>
            <a:ext cx="2330583" cy="2154140"/>
          </a:xfrm>
          <a:custGeom>
            <a:rect b="b" l="l" r="r" t="t"/>
            <a:pathLst>
              <a:path extrusionOk="0" h="30070" w="32533">
                <a:moveTo>
                  <a:pt x="17599" y="1"/>
                </a:moveTo>
                <a:cubicBezTo>
                  <a:pt x="16318" y="1"/>
                  <a:pt x="15024" y="278"/>
                  <a:pt x="13762" y="553"/>
                </a:cubicBezTo>
                <a:cubicBezTo>
                  <a:pt x="10485" y="1272"/>
                  <a:pt x="7816" y="1890"/>
                  <a:pt x="4514" y="2488"/>
                </a:cubicBezTo>
                <a:cubicBezTo>
                  <a:pt x="2742" y="2809"/>
                  <a:pt x="1360" y="4311"/>
                  <a:pt x="705" y="5988"/>
                </a:cubicBezTo>
                <a:cubicBezTo>
                  <a:pt x="49" y="7667"/>
                  <a:pt x="0" y="9514"/>
                  <a:pt x="14" y="11316"/>
                </a:cubicBezTo>
                <a:cubicBezTo>
                  <a:pt x="50" y="16443"/>
                  <a:pt x="524" y="21559"/>
                  <a:pt x="1426" y="26607"/>
                </a:cubicBezTo>
                <a:cubicBezTo>
                  <a:pt x="1526" y="27166"/>
                  <a:pt x="1643" y="27752"/>
                  <a:pt x="2009" y="28189"/>
                </a:cubicBezTo>
                <a:cubicBezTo>
                  <a:pt x="2485" y="28757"/>
                  <a:pt x="3269" y="28944"/>
                  <a:pt x="4000" y="29081"/>
                </a:cubicBezTo>
                <a:cubicBezTo>
                  <a:pt x="8584" y="29932"/>
                  <a:pt x="13267" y="30070"/>
                  <a:pt x="17935" y="30070"/>
                </a:cubicBezTo>
                <a:cubicBezTo>
                  <a:pt x="18331" y="30070"/>
                  <a:pt x="18727" y="30069"/>
                  <a:pt x="19123" y="30067"/>
                </a:cubicBezTo>
                <a:cubicBezTo>
                  <a:pt x="19256" y="30067"/>
                  <a:pt x="19389" y="30065"/>
                  <a:pt x="19522" y="30064"/>
                </a:cubicBezTo>
                <a:lnTo>
                  <a:pt x="19631" y="29986"/>
                </a:lnTo>
                <a:cubicBezTo>
                  <a:pt x="20745" y="29200"/>
                  <a:pt x="21828" y="28371"/>
                  <a:pt x="22880" y="27498"/>
                </a:cubicBezTo>
                <a:cubicBezTo>
                  <a:pt x="23188" y="27242"/>
                  <a:pt x="23502" y="26971"/>
                  <a:pt x="23765" y="26667"/>
                </a:cubicBezTo>
                <a:cubicBezTo>
                  <a:pt x="23551" y="26095"/>
                  <a:pt x="23110" y="25617"/>
                  <a:pt x="22854" y="25055"/>
                </a:cubicBezTo>
                <a:cubicBezTo>
                  <a:pt x="22428" y="24122"/>
                  <a:pt x="22564" y="23020"/>
                  <a:pt x="23055" y="22106"/>
                </a:cubicBezTo>
                <a:cubicBezTo>
                  <a:pt x="22683" y="21498"/>
                  <a:pt x="22374" y="20871"/>
                  <a:pt x="22345" y="20189"/>
                </a:cubicBezTo>
                <a:cubicBezTo>
                  <a:pt x="22296" y="19068"/>
                  <a:pt x="23053" y="18031"/>
                  <a:pt x="24008" y="17444"/>
                </a:cubicBezTo>
                <a:cubicBezTo>
                  <a:pt x="24966" y="16856"/>
                  <a:pt x="26099" y="16639"/>
                  <a:pt x="27208" y="16468"/>
                </a:cubicBezTo>
                <a:cubicBezTo>
                  <a:pt x="28974" y="16193"/>
                  <a:pt x="30753" y="16011"/>
                  <a:pt x="32532" y="15849"/>
                </a:cubicBezTo>
                <a:lnTo>
                  <a:pt x="32532" y="15847"/>
                </a:lnTo>
                <a:cubicBezTo>
                  <a:pt x="32436" y="15196"/>
                  <a:pt x="32026" y="14635"/>
                  <a:pt x="31561" y="14170"/>
                </a:cubicBezTo>
                <a:cubicBezTo>
                  <a:pt x="30736" y="13342"/>
                  <a:pt x="29703" y="12727"/>
                  <a:pt x="28955" y="11827"/>
                </a:cubicBezTo>
                <a:cubicBezTo>
                  <a:pt x="28130" y="10834"/>
                  <a:pt x="27718" y="9568"/>
                  <a:pt x="27087" y="8440"/>
                </a:cubicBezTo>
                <a:cubicBezTo>
                  <a:pt x="25180" y="5028"/>
                  <a:pt x="21460" y="3115"/>
                  <a:pt x="17952" y="1395"/>
                </a:cubicBezTo>
                <a:cubicBezTo>
                  <a:pt x="17948" y="1415"/>
                  <a:pt x="17933" y="1423"/>
                  <a:pt x="17910" y="1423"/>
                </a:cubicBezTo>
                <a:cubicBezTo>
                  <a:pt x="17800" y="1423"/>
                  <a:pt x="17516" y="1217"/>
                  <a:pt x="17616" y="1208"/>
                </a:cubicBezTo>
                <a:cubicBezTo>
                  <a:pt x="18252" y="1153"/>
                  <a:pt x="18843" y="729"/>
                  <a:pt x="19099" y="145"/>
                </a:cubicBezTo>
                <a:cubicBezTo>
                  <a:pt x="18603" y="43"/>
                  <a:pt x="18102" y="1"/>
                  <a:pt x="1759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7"/>
          <p:cNvSpPr/>
          <p:nvPr/>
        </p:nvSpPr>
        <p:spPr>
          <a:xfrm>
            <a:off x="7455809" y="1209090"/>
            <a:ext cx="2050122" cy="2019748"/>
          </a:xfrm>
          <a:custGeom>
            <a:rect b="b" l="l" r="r" t="t"/>
            <a:pathLst>
              <a:path extrusionOk="0" h="28194" w="28618">
                <a:moveTo>
                  <a:pt x="22906" y="1"/>
                </a:moveTo>
                <a:cubicBezTo>
                  <a:pt x="22580" y="1"/>
                  <a:pt x="22253" y="15"/>
                  <a:pt x="21932" y="24"/>
                </a:cubicBezTo>
                <a:cubicBezTo>
                  <a:pt x="19702" y="92"/>
                  <a:pt x="17483" y="230"/>
                  <a:pt x="15274" y="548"/>
                </a:cubicBezTo>
                <a:cubicBezTo>
                  <a:pt x="12665" y="923"/>
                  <a:pt x="10088" y="1482"/>
                  <a:pt x="7533" y="2123"/>
                </a:cubicBezTo>
                <a:cubicBezTo>
                  <a:pt x="5850" y="2545"/>
                  <a:pt x="4057" y="3103"/>
                  <a:pt x="2637" y="4053"/>
                </a:cubicBezTo>
                <a:cubicBezTo>
                  <a:pt x="3291" y="5202"/>
                  <a:pt x="3844" y="6430"/>
                  <a:pt x="4789" y="7346"/>
                </a:cubicBezTo>
                <a:cubicBezTo>
                  <a:pt x="5988" y="8510"/>
                  <a:pt x="7659" y="9018"/>
                  <a:pt x="9129" y="9815"/>
                </a:cubicBezTo>
                <a:cubicBezTo>
                  <a:pt x="10599" y="10611"/>
                  <a:pt x="12016" y="11976"/>
                  <a:pt x="11936" y="13646"/>
                </a:cubicBezTo>
                <a:cubicBezTo>
                  <a:pt x="11858" y="15317"/>
                  <a:pt x="10312" y="16549"/>
                  <a:pt x="8763" y="17183"/>
                </a:cubicBezTo>
                <a:cubicBezTo>
                  <a:pt x="7229" y="17810"/>
                  <a:pt x="5575" y="18088"/>
                  <a:pt x="3998" y="18594"/>
                </a:cubicBezTo>
                <a:cubicBezTo>
                  <a:pt x="2469" y="19083"/>
                  <a:pt x="949" y="19845"/>
                  <a:pt x="0" y="21134"/>
                </a:cubicBezTo>
                <a:lnTo>
                  <a:pt x="14" y="22469"/>
                </a:lnTo>
                <a:cubicBezTo>
                  <a:pt x="18" y="22721"/>
                  <a:pt x="19" y="22977"/>
                  <a:pt x="85" y="23220"/>
                </a:cubicBezTo>
                <a:cubicBezTo>
                  <a:pt x="301" y="24020"/>
                  <a:pt x="1113" y="24490"/>
                  <a:pt x="1871" y="24822"/>
                </a:cubicBezTo>
                <a:cubicBezTo>
                  <a:pt x="7135" y="27121"/>
                  <a:pt x="13104" y="26892"/>
                  <a:pt x="18774" y="27809"/>
                </a:cubicBezTo>
                <a:cubicBezTo>
                  <a:pt x="19879" y="27988"/>
                  <a:pt x="21061" y="28193"/>
                  <a:pt x="22191" y="28193"/>
                </a:cubicBezTo>
                <a:cubicBezTo>
                  <a:pt x="23403" y="28193"/>
                  <a:pt x="24555" y="27957"/>
                  <a:pt x="25487" y="27199"/>
                </a:cubicBezTo>
                <a:cubicBezTo>
                  <a:pt x="27115" y="25876"/>
                  <a:pt x="27346" y="23519"/>
                  <a:pt x="27452" y="21424"/>
                </a:cubicBezTo>
                <a:cubicBezTo>
                  <a:pt x="27600" y="18494"/>
                  <a:pt x="27749" y="15562"/>
                  <a:pt x="27896" y="12630"/>
                </a:cubicBezTo>
                <a:cubicBezTo>
                  <a:pt x="28074" y="9142"/>
                  <a:pt x="28618" y="3117"/>
                  <a:pt x="25406" y="662"/>
                </a:cubicBezTo>
                <a:cubicBezTo>
                  <a:pt x="24674" y="102"/>
                  <a:pt x="23793" y="1"/>
                  <a:pt x="22906"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4" name="Google Shape;4254;p57"/>
          <p:cNvGrpSpPr/>
          <p:nvPr/>
        </p:nvGrpSpPr>
        <p:grpSpPr>
          <a:xfrm>
            <a:off x="-1143812" y="3005867"/>
            <a:ext cx="3420086" cy="2647013"/>
            <a:chOff x="434475" y="237850"/>
            <a:chExt cx="6749725" cy="5224025"/>
          </a:xfrm>
        </p:grpSpPr>
        <p:sp>
          <p:nvSpPr>
            <p:cNvPr id="4255" name="Google Shape;4255;p57"/>
            <p:cNvSpPr/>
            <p:nvPr/>
          </p:nvSpPr>
          <p:spPr>
            <a:xfrm>
              <a:off x="542775" y="347225"/>
              <a:ext cx="6499875" cy="4955975"/>
            </a:xfrm>
            <a:custGeom>
              <a:rect b="b" l="l" r="r" t="t"/>
              <a:pathLst>
                <a:path extrusionOk="0" h="198239" w="259995">
                  <a:moveTo>
                    <a:pt x="147129" y="1"/>
                  </a:moveTo>
                  <a:cubicBezTo>
                    <a:pt x="143947" y="1"/>
                    <a:pt x="140625" y="286"/>
                    <a:pt x="137109" y="907"/>
                  </a:cubicBezTo>
                  <a:cubicBezTo>
                    <a:pt x="125000" y="3047"/>
                    <a:pt x="113100" y="10928"/>
                    <a:pt x="109969" y="22802"/>
                  </a:cubicBezTo>
                  <a:cubicBezTo>
                    <a:pt x="106368" y="36450"/>
                    <a:pt x="114927" y="50307"/>
                    <a:pt x="115292" y="64425"/>
                  </a:cubicBezTo>
                  <a:cubicBezTo>
                    <a:pt x="115658" y="78308"/>
                    <a:pt x="107229" y="92034"/>
                    <a:pt x="94651" y="97984"/>
                  </a:cubicBezTo>
                  <a:cubicBezTo>
                    <a:pt x="86724" y="101745"/>
                    <a:pt x="78002" y="102424"/>
                    <a:pt x="69128" y="102424"/>
                  </a:cubicBezTo>
                  <a:cubicBezTo>
                    <a:pt x="64116" y="102424"/>
                    <a:pt x="59057" y="102208"/>
                    <a:pt x="54065" y="102208"/>
                  </a:cubicBezTo>
                  <a:cubicBezTo>
                    <a:pt x="53055" y="102208"/>
                    <a:pt x="52048" y="102216"/>
                    <a:pt x="51044" y="102238"/>
                  </a:cubicBezTo>
                  <a:cubicBezTo>
                    <a:pt x="38858" y="102499"/>
                    <a:pt x="26253" y="104899"/>
                    <a:pt x="16363" y="112050"/>
                  </a:cubicBezTo>
                  <a:cubicBezTo>
                    <a:pt x="6473" y="119226"/>
                    <a:pt x="1" y="132013"/>
                    <a:pt x="2950" y="143861"/>
                  </a:cubicBezTo>
                  <a:cubicBezTo>
                    <a:pt x="5559" y="154456"/>
                    <a:pt x="14719" y="162076"/>
                    <a:pt x="23852" y="168078"/>
                  </a:cubicBezTo>
                  <a:cubicBezTo>
                    <a:pt x="54080" y="187899"/>
                    <a:pt x="90249" y="198239"/>
                    <a:pt x="126362" y="198239"/>
                  </a:cubicBezTo>
                  <a:cubicBezTo>
                    <a:pt x="144404" y="198239"/>
                    <a:pt x="162431" y="195658"/>
                    <a:pt x="179697" y="190390"/>
                  </a:cubicBezTo>
                  <a:cubicBezTo>
                    <a:pt x="199399" y="184388"/>
                    <a:pt x="218319" y="174863"/>
                    <a:pt x="233115" y="160510"/>
                  </a:cubicBezTo>
                  <a:cubicBezTo>
                    <a:pt x="247912" y="146157"/>
                    <a:pt x="258193" y="126637"/>
                    <a:pt x="259055" y="106074"/>
                  </a:cubicBezTo>
                  <a:cubicBezTo>
                    <a:pt x="259994" y="82901"/>
                    <a:pt x="248929" y="60354"/>
                    <a:pt x="232750" y="43731"/>
                  </a:cubicBezTo>
                  <a:cubicBezTo>
                    <a:pt x="218893" y="29508"/>
                    <a:pt x="202113" y="20479"/>
                    <a:pt x="184603" y="11659"/>
                  </a:cubicBezTo>
                  <a:cubicBezTo>
                    <a:pt x="171842" y="5246"/>
                    <a:pt x="160779" y="1"/>
                    <a:pt x="147129"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7"/>
            <p:cNvSpPr/>
            <p:nvPr/>
          </p:nvSpPr>
          <p:spPr>
            <a:xfrm>
              <a:off x="434475" y="237850"/>
              <a:ext cx="6749725" cy="5224025"/>
            </a:xfrm>
            <a:custGeom>
              <a:rect b="b" l="l" r="r" t="t"/>
              <a:pathLst>
                <a:path extrusionOk="0" h="208961" w="269989">
                  <a:moveTo>
                    <a:pt x="259510" y="115109"/>
                  </a:moveTo>
                  <a:lnTo>
                    <a:pt x="259446" y="115668"/>
                  </a:lnTo>
                  <a:lnTo>
                    <a:pt x="259290" y="116816"/>
                  </a:lnTo>
                  <a:cubicBezTo>
                    <a:pt x="259284" y="116862"/>
                    <a:pt x="259277" y="116907"/>
                    <a:pt x="259271" y="116952"/>
                  </a:cubicBezTo>
                  <a:lnTo>
                    <a:pt x="259271" y="116952"/>
                  </a:lnTo>
                  <a:lnTo>
                    <a:pt x="259472" y="115381"/>
                  </a:lnTo>
                  <a:cubicBezTo>
                    <a:pt x="259485" y="115290"/>
                    <a:pt x="259497" y="115199"/>
                    <a:pt x="259510" y="115109"/>
                  </a:cubicBezTo>
                  <a:close/>
                  <a:moveTo>
                    <a:pt x="269989" y="108935"/>
                  </a:moveTo>
                  <a:cubicBezTo>
                    <a:pt x="269901" y="112670"/>
                    <a:pt x="269546" y="116387"/>
                    <a:pt x="268930" y="120057"/>
                  </a:cubicBezTo>
                  <a:lnTo>
                    <a:pt x="268930" y="120057"/>
                  </a:lnTo>
                  <a:cubicBezTo>
                    <a:pt x="269559" y="116382"/>
                    <a:pt x="269913" y="112663"/>
                    <a:pt x="269989" y="108935"/>
                  </a:cubicBezTo>
                  <a:close/>
                  <a:moveTo>
                    <a:pt x="259064" y="118196"/>
                  </a:moveTo>
                  <a:lnTo>
                    <a:pt x="258689" y="120235"/>
                  </a:lnTo>
                  <a:cubicBezTo>
                    <a:pt x="258611" y="120626"/>
                    <a:pt x="258559" y="120992"/>
                    <a:pt x="258455" y="121383"/>
                  </a:cubicBezTo>
                  <a:lnTo>
                    <a:pt x="258194" y="122505"/>
                  </a:lnTo>
                  <a:lnTo>
                    <a:pt x="257646" y="124749"/>
                  </a:lnTo>
                  <a:lnTo>
                    <a:pt x="256993" y="126968"/>
                  </a:lnTo>
                  <a:lnTo>
                    <a:pt x="256654" y="128064"/>
                  </a:lnTo>
                  <a:cubicBezTo>
                    <a:pt x="256550" y="128429"/>
                    <a:pt x="256393" y="128794"/>
                    <a:pt x="256289" y="129160"/>
                  </a:cubicBezTo>
                  <a:lnTo>
                    <a:pt x="255506" y="131326"/>
                  </a:lnTo>
                  <a:cubicBezTo>
                    <a:pt x="253288" y="137093"/>
                    <a:pt x="250443" y="142599"/>
                    <a:pt x="246998" y="147714"/>
                  </a:cubicBezTo>
                  <a:cubicBezTo>
                    <a:pt x="243554" y="152829"/>
                    <a:pt x="239587" y="157552"/>
                    <a:pt x="235177" y="161832"/>
                  </a:cubicBezTo>
                  <a:cubicBezTo>
                    <a:pt x="234890" y="162119"/>
                    <a:pt x="234603" y="162380"/>
                    <a:pt x="234342" y="162615"/>
                  </a:cubicBezTo>
                  <a:lnTo>
                    <a:pt x="233481" y="163397"/>
                  </a:lnTo>
                  <a:cubicBezTo>
                    <a:pt x="232907" y="163919"/>
                    <a:pt x="232359" y="164467"/>
                    <a:pt x="231785" y="164963"/>
                  </a:cubicBezTo>
                  <a:lnTo>
                    <a:pt x="230010" y="166451"/>
                  </a:lnTo>
                  <a:cubicBezTo>
                    <a:pt x="229723" y="166685"/>
                    <a:pt x="229436" y="166946"/>
                    <a:pt x="229149" y="167181"/>
                  </a:cubicBezTo>
                  <a:lnTo>
                    <a:pt x="228235" y="167912"/>
                  </a:lnTo>
                  <a:lnTo>
                    <a:pt x="226435" y="169347"/>
                  </a:lnTo>
                  <a:lnTo>
                    <a:pt x="224582" y="170704"/>
                  </a:lnTo>
                  <a:cubicBezTo>
                    <a:pt x="223356" y="171644"/>
                    <a:pt x="222051" y="172479"/>
                    <a:pt x="220798" y="173340"/>
                  </a:cubicBezTo>
                  <a:cubicBezTo>
                    <a:pt x="220172" y="173784"/>
                    <a:pt x="219519" y="174201"/>
                    <a:pt x="218867" y="174593"/>
                  </a:cubicBezTo>
                  <a:cubicBezTo>
                    <a:pt x="218215" y="175010"/>
                    <a:pt x="217562" y="175428"/>
                    <a:pt x="216910" y="175819"/>
                  </a:cubicBezTo>
                  <a:lnTo>
                    <a:pt x="214927" y="176993"/>
                  </a:lnTo>
                  <a:lnTo>
                    <a:pt x="213935" y="177567"/>
                  </a:lnTo>
                  <a:lnTo>
                    <a:pt x="212943" y="178142"/>
                  </a:lnTo>
                  <a:lnTo>
                    <a:pt x="210908" y="179238"/>
                  </a:lnTo>
                  <a:cubicBezTo>
                    <a:pt x="210229" y="179603"/>
                    <a:pt x="209551" y="179968"/>
                    <a:pt x="208872" y="180308"/>
                  </a:cubicBezTo>
                  <a:cubicBezTo>
                    <a:pt x="208194" y="180647"/>
                    <a:pt x="207515" y="181012"/>
                    <a:pt x="206811" y="181325"/>
                  </a:cubicBezTo>
                  <a:lnTo>
                    <a:pt x="204723" y="182317"/>
                  </a:lnTo>
                  <a:cubicBezTo>
                    <a:pt x="199165" y="184900"/>
                    <a:pt x="193450" y="187119"/>
                    <a:pt x="187604" y="188997"/>
                  </a:cubicBezTo>
                  <a:cubicBezTo>
                    <a:pt x="181811" y="190876"/>
                    <a:pt x="175887" y="192416"/>
                    <a:pt x="169911" y="193643"/>
                  </a:cubicBezTo>
                  <a:cubicBezTo>
                    <a:pt x="175992" y="192364"/>
                    <a:pt x="182020" y="190772"/>
                    <a:pt x="187917" y="188815"/>
                  </a:cubicBezTo>
                  <a:cubicBezTo>
                    <a:pt x="188648" y="188580"/>
                    <a:pt x="189405" y="188345"/>
                    <a:pt x="190136" y="188084"/>
                  </a:cubicBezTo>
                  <a:lnTo>
                    <a:pt x="192328" y="187301"/>
                  </a:lnTo>
                  <a:lnTo>
                    <a:pt x="193424" y="186910"/>
                  </a:lnTo>
                  <a:lnTo>
                    <a:pt x="194520" y="186492"/>
                  </a:lnTo>
                  <a:lnTo>
                    <a:pt x="196686" y="185657"/>
                  </a:lnTo>
                  <a:cubicBezTo>
                    <a:pt x="197416" y="185370"/>
                    <a:pt x="198121" y="185083"/>
                    <a:pt x="198825" y="184770"/>
                  </a:cubicBezTo>
                  <a:cubicBezTo>
                    <a:pt x="199556" y="184483"/>
                    <a:pt x="200287" y="184196"/>
                    <a:pt x="200991" y="183883"/>
                  </a:cubicBezTo>
                  <a:cubicBezTo>
                    <a:pt x="202401" y="183256"/>
                    <a:pt x="203836" y="182630"/>
                    <a:pt x="205219" y="181952"/>
                  </a:cubicBezTo>
                  <a:cubicBezTo>
                    <a:pt x="210803" y="179316"/>
                    <a:pt x="216205" y="176263"/>
                    <a:pt x="221320" y="172818"/>
                  </a:cubicBezTo>
                  <a:cubicBezTo>
                    <a:pt x="226435" y="169373"/>
                    <a:pt x="231210" y="165485"/>
                    <a:pt x="235595" y="161205"/>
                  </a:cubicBezTo>
                  <a:cubicBezTo>
                    <a:pt x="239979" y="156900"/>
                    <a:pt x="243893" y="152176"/>
                    <a:pt x="247286" y="147061"/>
                  </a:cubicBezTo>
                  <a:lnTo>
                    <a:pt x="248512" y="145130"/>
                  </a:lnTo>
                  <a:cubicBezTo>
                    <a:pt x="248930" y="144504"/>
                    <a:pt x="249295" y="143825"/>
                    <a:pt x="249686" y="143173"/>
                  </a:cubicBezTo>
                  <a:lnTo>
                    <a:pt x="250287" y="142208"/>
                  </a:lnTo>
                  <a:cubicBezTo>
                    <a:pt x="250469" y="141868"/>
                    <a:pt x="250678" y="141529"/>
                    <a:pt x="250835" y="141216"/>
                  </a:cubicBezTo>
                  <a:lnTo>
                    <a:pt x="251904" y="139180"/>
                  </a:lnTo>
                  <a:cubicBezTo>
                    <a:pt x="252270" y="138502"/>
                    <a:pt x="252583" y="137823"/>
                    <a:pt x="252922" y="137119"/>
                  </a:cubicBezTo>
                  <a:lnTo>
                    <a:pt x="253888" y="135057"/>
                  </a:lnTo>
                  <a:lnTo>
                    <a:pt x="254775" y="132943"/>
                  </a:lnTo>
                  <a:cubicBezTo>
                    <a:pt x="255062" y="132239"/>
                    <a:pt x="255375" y="131534"/>
                    <a:pt x="255610" y="130830"/>
                  </a:cubicBezTo>
                  <a:lnTo>
                    <a:pt x="256393" y="128664"/>
                  </a:lnTo>
                  <a:cubicBezTo>
                    <a:pt x="256523" y="128298"/>
                    <a:pt x="256628" y="127933"/>
                    <a:pt x="256732" y="127568"/>
                  </a:cubicBezTo>
                  <a:lnTo>
                    <a:pt x="257071" y="126472"/>
                  </a:lnTo>
                  <a:lnTo>
                    <a:pt x="257385" y="125376"/>
                  </a:lnTo>
                  <a:cubicBezTo>
                    <a:pt x="257515" y="125010"/>
                    <a:pt x="257619" y="124645"/>
                    <a:pt x="257698" y="124280"/>
                  </a:cubicBezTo>
                  <a:lnTo>
                    <a:pt x="258246" y="122088"/>
                  </a:lnTo>
                  <a:cubicBezTo>
                    <a:pt x="258324" y="121696"/>
                    <a:pt x="258428" y="121331"/>
                    <a:pt x="258507" y="120965"/>
                  </a:cubicBezTo>
                  <a:lnTo>
                    <a:pt x="258715" y="119843"/>
                  </a:lnTo>
                  <a:lnTo>
                    <a:pt x="259064" y="118196"/>
                  </a:lnTo>
                  <a:close/>
                  <a:moveTo>
                    <a:pt x="156264" y="0"/>
                  </a:moveTo>
                  <a:cubicBezTo>
                    <a:pt x="155080" y="0"/>
                    <a:pt x="153896" y="39"/>
                    <a:pt x="152714" y="115"/>
                  </a:cubicBezTo>
                  <a:lnTo>
                    <a:pt x="151435" y="220"/>
                  </a:lnTo>
                  <a:cubicBezTo>
                    <a:pt x="151018" y="272"/>
                    <a:pt x="150600" y="350"/>
                    <a:pt x="150209" y="402"/>
                  </a:cubicBezTo>
                  <a:cubicBezTo>
                    <a:pt x="149400" y="507"/>
                    <a:pt x="148643" y="637"/>
                    <a:pt x="147938" y="768"/>
                  </a:cubicBezTo>
                  <a:cubicBezTo>
                    <a:pt x="146503" y="1107"/>
                    <a:pt x="145251" y="1420"/>
                    <a:pt x="144233" y="1733"/>
                  </a:cubicBezTo>
                  <a:cubicBezTo>
                    <a:pt x="142197" y="2464"/>
                    <a:pt x="141049" y="3090"/>
                    <a:pt x="141127" y="3534"/>
                  </a:cubicBezTo>
                  <a:cubicBezTo>
                    <a:pt x="141154" y="3743"/>
                    <a:pt x="141519" y="3899"/>
                    <a:pt x="142197" y="4030"/>
                  </a:cubicBezTo>
                  <a:cubicBezTo>
                    <a:pt x="142641" y="4082"/>
                    <a:pt x="143059" y="4134"/>
                    <a:pt x="143502" y="4160"/>
                  </a:cubicBezTo>
                  <a:cubicBezTo>
                    <a:pt x="143763" y="4186"/>
                    <a:pt x="144050" y="4186"/>
                    <a:pt x="144363" y="4186"/>
                  </a:cubicBezTo>
                  <a:cubicBezTo>
                    <a:pt x="144676" y="4186"/>
                    <a:pt x="144990" y="4212"/>
                    <a:pt x="145355" y="4239"/>
                  </a:cubicBezTo>
                  <a:cubicBezTo>
                    <a:pt x="146086" y="4291"/>
                    <a:pt x="146895" y="4317"/>
                    <a:pt x="147808" y="4343"/>
                  </a:cubicBezTo>
                  <a:cubicBezTo>
                    <a:pt x="148278" y="4343"/>
                    <a:pt x="148747" y="4395"/>
                    <a:pt x="149269" y="4421"/>
                  </a:cubicBezTo>
                  <a:lnTo>
                    <a:pt x="150887" y="4526"/>
                  </a:lnTo>
                  <a:cubicBezTo>
                    <a:pt x="151435" y="4552"/>
                    <a:pt x="152036" y="4630"/>
                    <a:pt x="152636" y="4708"/>
                  </a:cubicBezTo>
                  <a:lnTo>
                    <a:pt x="154593" y="4891"/>
                  </a:lnTo>
                  <a:cubicBezTo>
                    <a:pt x="155950" y="5126"/>
                    <a:pt x="157385" y="5282"/>
                    <a:pt x="158951" y="5648"/>
                  </a:cubicBezTo>
                  <a:lnTo>
                    <a:pt x="160204" y="5804"/>
                  </a:lnTo>
                  <a:cubicBezTo>
                    <a:pt x="160621" y="5883"/>
                    <a:pt x="161065" y="5987"/>
                    <a:pt x="161534" y="6065"/>
                  </a:cubicBezTo>
                  <a:lnTo>
                    <a:pt x="162996" y="6378"/>
                  </a:lnTo>
                  <a:cubicBezTo>
                    <a:pt x="163492" y="6457"/>
                    <a:pt x="163987" y="6613"/>
                    <a:pt x="164483" y="6744"/>
                  </a:cubicBezTo>
                  <a:lnTo>
                    <a:pt x="166023" y="7109"/>
                  </a:lnTo>
                  <a:lnTo>
                    <a:pt x="167536" y="7579"/>
                  </a:lnTo>
                  <a:cubicBezTo>
                    <a:pt x="168032" y="7735"/>
                    <a:pt x="168528" y="7866"/>
                    <a:pt x="169024" y="8049"/>
                  </a:cubicBezTo>
                  <a:lnTo>
                    <a:pt x="170459" y="8544"/>
                  </a:lnTo>
                  <a:cubicBezTo>
                    <a:pt x="170929" y="8701"/>
                    <a:pt x="171399" y="8858"/>
                    <a:pt x="171842" y="9014"/>
                  </a:cubicBezTo>
                  <a:lnTo>
                    <a:pt x="173095" y="9510"/>
                  </a:lnTo>
                  <a:cubicBezTo>
                    <a:pt x="173904" y="9823"/>
                    <a:pt x="174608" y="10110"/>
                    <a:pt x="175209" y="10371"/>
                  </a:cubicBezTo>
                  <a:lnTo>
                    <a:pt x="177140" y="11180"/>
                  </a:lnTo>
                  <a:cubicBezTo>
                    <a:pt x="178907" y="12522"/>
                    <a:pt x="177990" y="12675"/>
                    <a:pt x="176689" y="12675"/>
                  </a:cubicBezTo>
                  <a:cubicBezTo>
                    <a:pt x="176472" y="12675"/>
                    <a:pt x="176245" y="12671"/>
                    <a:pt x="176018" y="12668"/>
                  </a:cubicBezTo>
                  <a:lnTo>
                    <a:pt x="176018" y="12668"/>
                  </a:lnTo>
                  <a:cubicBezTo>
                    <a:pt x="180637" y="14703"/>
                    <a:pt x="185203" y="17052"/>
                    <a:pt x="189796" y="19426"/>
                  </a:cubicBezTo>
                  <a:cubicBezTo>
                    <a:pt x="194389" y="21801"/>
                    <a:pt x="198956" y="24202"/>
                    <a:pt x="203444" y="26733"/>
                  </a:cubicBezTo>
                  <a:cubicBezTo>
                    <a:pt x="212369" y="31796"/>
                    <a:pt x="220929" y="37433"/>
                    <a:pt x="228523" y="44139"/>
                  </a:cubicBezTo>
                  <a:cubicBezTo>
                    <a:pt x="228992" y="44557"/>
                    <a:pt x="229488" y="44948"/>
                    <a:pt x="229958" y="45392"/>
                  </a:cubicBezTo>
                  <a:lnTo>
                    <a:pt x="231341" y="46697"/>
                  </a:lnTo>
                  <a:cubicBezTo>
                    <a:pt x="232254" y="47558"/>
                    <a:pt x="233115" y="48471"/>
                    <a:pt x="234029" y="49332"/>
                  </a:cubicBezTo>
                  <a:cubicBezTo>
                    <a:pt x="234968" y="50219"/>
                    <a:pt x="235777" y="51185"/>
                    <a:pt x="236638" y="52098"/>
                  </a:cubicBezTo>
                  <a:cubicBezTo>
                    <a:pt x="237082" y="52568"/>
                    <a:pt x="237500" y="53012"/>
                    <a:pt x="237917" y="53481"/>
                  </a:cubicBezTo>
                  <a:lnTo>
                    <a:pt x="239144" y="54943"/>
                  </a:lnTo>
                  <a:cubicBezTo>
                    <a:pt x="242406" y="58779"/>
                    <a:pt x="245354" y="62850"/>
                    <a:pt x="247990" y="67156"/>
                  </a:cubicBezTo>
                  <a:cubicBezTo>
                    <a:pt x="251359" y="72698"/>
                    <a:pt x="254130" y="78588"/>
                    <a:pt x="256163" y="84693"/>
                  </a:cubicBezTo>
                  <a:lnTo>
                    <a:pt x="256163" y="84693"/>
                  </a:lnTo>
                  <a:cubicBezTo>
                    <a:pt x="254097" y="78580"/>
                    <a:pt x="251284" y="72681"/>
                    <a:pt x="247886" y="67130"/>
                  </a:cubicBezTo>
                  <a:cubicBezTo>
                    <a:pt x="245198" y="62824"/>
                    <a:pt x="242197" y="58727"/>
                    <a:pt x="238883" y="54891"/>
                  </a:cubicBezTo>
                  <a:lnTo>
                    <a:pt x="237656" y="53429"/>
                  </a:lnTo>
                  <a:lnTo>
                    <a:pt x="236351" y="52046"/>
                  </a:lnTo>
                  <a:lnTo>
                    <a:pt x="235047" y="50637"/>
                  </a:lnTo>
                  <a:cubicBezTo>
                    <a:pt x="234603" y="50167"/>
                    <a:pt x="234133" y="49750"/>
                    <a:pt x="233690" y="49280"/>
                  </a:cubicBezTo>
                  <a:lnTo>
                    <a:pt x="232333" y="47949"/>
                  </a:lnTo>
                  <a:cubicBezTo>
                    <a:pt x="231889" y="47506"/>
                    <a:pt x="231419" y="47062"/>
                    <a:pt x="230949" y="46644"/>
                  </a:cubicBezTo>
                  <a:lnTo>
                    <a:pt x="229540" y="45340"/>
                  </a:lnTo>
                  <a:lnTo>
                    <a:pt x="228105" y="44087"/>
                  </a:lnTo>
                  <a:cubicBezTo>
                    <a:pt x="224217" y="40721"/>
                    <a:pt x="220120" y="37641"/>
                    <a:pt x="215840" y="34797"/>
                  </a:cubicBezTo>
                  <a:cubicBezTo>
                    <a:pt x="211586" y="31900"/>
                    <a:pt x="207124" y="29264"/>
                    <a:pt x="202583" y="26733"/>
                  </a:cubicBezTo>
                  <a:cubicBezTo>
                    <a:pt x="198016" y="24202"/>
                    <a:pt x="193397" y="21775"/>
                    <a:pt x="188700" y="19400"/>
                  </a:cubicBezTo>
                  <a:cubicBezTo>
                    <a:pt x="184003" y="17026"/>
                    <a:pt x="179332" y="14677"/>
                    <a:pt x="174608" y="12668"/>
                  </a:cubicBezTo>
                  <a:cubicBezTo>
                    <a:pt x="173826" y="12720"/>
                    <a:pt x="173486" y="12928"/>
                    <a:pt x="174321" y="13607"/>
                  </a:cubicBezTo>
                  <a:cubicBezTo>
                    <a:pt x="175026" y="14129"/>
                    <a:pt x="175783" y="14599"/>
                    <a:pt x="176540" y="15016"/>
                  </a:cubicBezTo>
                  <a:cubicBezTo>
                    <a:pt x="177088" y="15355"/>
                    <a:pt x="177740" y="15695"/>
                    <a:pt x="178497" y="16112"/>
                  </a:cubicBezTo>
                  <a:cubicBezTo>
                    <a:pt x="179280" y="16556"/>
                    <a:pt x="180167" y="17026"/>
                    <a:pt x="181132" y="17547"/>
                  </a:cubicBezTo>
                  <a:cubicBezTo>
                    <a:pt x="181811" y="17939"/>
                    <a:pt x="182620" y="18383"/>
                    <a:pt x="183533" y="18878"/>
                  </a:cubicBezTo>
                  <a:cubicBezTo>
                    <a:pt x="184421" y="19374"/>
                    <a:pt x="185438" y="19922"/>
                    <a:pt x="186534" y="20522"/>
                  </a:cubicBezTo>
                  <a:lnTo>
                    <a:pt x="194102" y="24515"/>
                  </a:lnTo>
                  <a:cubicBezTo>
                    <a:pt x="199713" y="27490"/>
                    <a:pt x="206289" y="31039"/>
                    <a:pt x="212839" y="35240"/>
                  </a:cubicBezTo>
                  <a:cubicBezTo>
                    <a:pt x="216127" y="37328"/>
                    <a:pt x="219389" y="39572"/>
                    <a:pt x="222521" y="41999"/>
                  </a:cubicBezTo>
                  <a:cubicBezTo>
                    <a:pt x="225600" y="44374"/>
                    <a:pt x="228575" y="46931"/>
                    <a:pt x="231393" y="49619"/>
                  </a:cubicBezTo>
                  <a:lnTo>
                    <a:pt x="233429" y="51603"/>
                  </a:lnTo>
                  <a:lnTo>
                    <a:pt x="235334" y="53638"/>
                  </a:lnTo>
                  <a:lnTo>
                    <a:pt x="236273" y="54656"/>
                  </a:lnTo>
                  <a:lnTo>
                    <a:pt x="237160" y="55700"/>
                  </a:lnTo>
                  <a:lnTo>
                    <a:pt x="238909" y="57735"/>
                  </a:lnTo>
                  <a:lnTo>
                    <a:pt x="240527" y="59797"/>
                  </a:lnTo>
                  <a:cubicBezTo>
                    <a:pt x="241049" y="60475"/>
                    <a:pt x="241570" y="61128"/>
                    <a:pt x="242040" y="61806"/>
                  </a:cubicBezTo>
                  <a:cubicBezTo>
                    <a:pt x="243006" y="63163"/>
                    <a:pt x="243945" y="64442"/>
                    <a:pt x="244754" y="65747"/>
                  </a:cubicBezTo>
                  <a:lnTo>
                    <a:pt x="245589" y="67077"/>
                  </a:lnTo>
                  <a:cubicBezTo>
                    <a:pt x="245850" y="67521"/>
                    <a:pt x="246163" y="67965"/>
                    <a:pt x="246398" y="68434"/>
                  </a:cubicBezTo>
                  <a:lnTo>
                    <a:pt x="247964" y="71148"/>
                  </a:lnTo>
                  <a:cubicBezTo>
                    <a:pt x="248225" y="71618"/>
                    <a:pt x="248460" y="72088"/>
                    <a:pt x="248695" y="72558"/>
                  </a:cubicBezTo>
                  <a:lnTo>
                    <a:pt x="249399" y="73941"/>
                  </a:lnTo>
                  <a:cubicBezTo>
                    <a:pt x="249634" y="74410"/>
                    <a:pt x="249895" y="74854"/>
                    <a:pt x="250130" y="75350"/>
                  </a:cubicBezTo>
                  <a:lnTo>
                    <a:pt x="250782" y="76785"/>
                  </a:lnTo>
                  <a:lnTo>
                    <a:pt x="251435" y="78220"/>
                  </a:lnTo>
                  <a:lnTo>
                    <a:pt x="251748" y="78925"/>
                  </a:lnTo>
                  <a:lnTo>
                    <a:pt x="252035" y="79656"/>
                  </a:lnTo>
                  <a:lnTo>
                    <a:pt x="253209" y="82604"/>
                  </a:lnTo>
                  <a:cubicBezTo>
                    <a:pt x="253862" y="84588"/>
                    <a:pt x="254592" y="86545"/>
                    <a:pt x="255114" y="88580"/>
                  </a:cubicBezTo>
                  <a:lnTo>
                    <a:pt x="255532" y="90094"/>
                  </a:lnTo>
                  <a:cubicBezTo>
                    <a:pt x="255610" y="90355"/>
                    <a:pt x="255688" y="90616"/>
                    <a:pt x="255741" y="90877"/>
                  </a:cubicBezTo>
                  <a:lnTo>
                    <a:pt x="255897" y="91634"/>
                  </a:lnTo>
                  <a:lnTo>
                    <a:pt x="256236" y="93173"/>
                  </a:lnTo>
                  <a:lnTo>
                    <a:pt x="256393" y="93930"/>
                  </a:lnTo>
                  <a:cubicBezTo>
                    <a:pt x="256471" y="94191"/>
                    <a:pt x="256523" y="94452"/>
                    <a:pt x="256550" y="94713"/>
                  </a:cubicBezTo>
                  <a:lnTo>
                    <a:pt x="257045" y="97792"/>
                  </a:lnTo>
                  <a:cubicBezTo>
                    <a:pt x="257150" y="98314"/>
                    <a:pt x="257202" y="98836"/>
                    <a:pt x="257254" y="99358"/>
                  </a:cubicBezTo>
                  <a:lnTo>
                    <a:pt x="257411" y="100924"/>
                  </a:lnTo>
                  <a:cubicBezTo>
                    <a:pt x="257463" y="101446"/>
                    <a:pt x="257541" y="101942"/>
                    <a:pt x="257567" y="102463"/>
                  </a:cubicBezTo>
                  <a:lnTo>
                    <a:pt x="257619" y="104029"/>
                  </a:lnTo>
                  <a:cubicBezTo>
                    <a:pt x="257672" y="105073"/>
                    <a:pt x="257750" y="106117"/>
                    <a:pt x="257698" y="107161"/>
                  </a:cubicBezTo>
                  <a:lnTo>
                    <a:pt x="257646" y="110292"/>
                  </a:lnTo>
                  <a:lnTo>
                    <a:pt x="257385" y="113424"/>
                  </a:lnTo>
                  <a:cubicBezTo>
                    <a:pt x="256445" y="121853"/>
                    <a:pt x="253992" y="130047"/>
                    <a:pt x="250156" y="137615"/>
                  </a:cubicBezTo>
                  <a:cubicBezTo>
                    <a:pt x="246242" y="145287"/>
                    <a:pt x="241179" y="152333"/>
                    <a:pt x="235151" y="158491"/>
                  </a:cubicBezTo>
                  <a:cubicBezTo>
                    <a:pt x="232124" y="161597"/>
                    <a:pt x="228862" y="164493"/>
                    <a:pt x="225443" y="167129"/>
                  </a:cubicBezTo>
                  <a:cubicBezTo>
                    <a:pt x="221972" y="169817"/>
                    <a:pt x="218371" y="172270"/>
                    <a:pt x="214640" y="174514"/>
                  </a:cubicBezTo>
                  <a:cubicBezTo>
                    <a:pt x="210882" y="176758"/>
                    <a:pt x="207020" y="178820"/>
                    <a:pt x="203053" y="180673"/>
                  </a:cubicBezTo>
                  <a:cubicBezTo>
                    <a:pt x="199060" y="182526"/>
                    <a:pt x="194989" y="184196"/>
                    <a:pt x="190866" y="185683"/>
                  </a:cubicBezTo>
                  <a:cubicBezTo>
                    <a:pt x="186743" y="187171"/>
                    <a:pt x="182542" y="188476"/>
                    <a:pt x="178314" y="189624"/>
                  </a:cubicBezTo>
                  <a:cubicBezTo>
                    <a:pt x="177270" y="189937"/>
                    <a:pt x="176200" y="190172"/>
                    <a:pt x="175156" y="190433"/>
                  </a:cubicBezTo>
                  <a:lnTo>
                    <a:pt x="173565" y="190850"/>
                  </a:lnTo>
                  <a:cubicBezTo>
                    <a:pt x="173017" y="190981"/>
                    <a:pt x="172495" y="191111"/>
                    <a:pt x="171973" y="191216"/>
                  </a:cubicBezTo>
                  <a:cubicBezTo>
                    <a:pt x="169833" y="191685"/>
                    <a:pt x="167719" y="192155"/>
                    <a:pt x="165579" y="192546"/>
                  </a:cubicBezTo>
                  <a:cubicBezTo>
                    <a:pt x="161326" y="193408"/>
                    <a:pt x="157020" y="194008"/>
                    <a:pt x="152766" y="194504"/>
                  </a:cubicBezTo>
                  <a:cubicBezTo>
                    <a:pt x="150626" y="194712"/>
                    <a:pt x="148486" y="194973"/>
                    <a:pt x="146347" y="195104"/>
                  </a:cubicBezTo>
                  <a:cubicBezTo>
                    <a:pt x="145277" y="195156"/>
                    <a:pt x="144233" y="195260"/>
                    <a:pt x="143163" y="195313"/>
                  </a:cubicBezTo>
                  <a:lnTo>
                    <a:pt x="139953" y="195469"/>
                  </a:lnTo>
                  <a:cubicBezTo>
                    <a:pt x="137482" y="195565"/>
                    <a:pt x="135011" y="195613"/>
                    <a:pt x="132543" y="195613"/>
                  </a:cubicBezTo>
                  <a:cubicBezTo>
                    <a:pt x="110245" y="195613"/>
                    <a:pt x="88100" y="191696"/>
                    <a:pt x="67120" y="184013"/>
                  </a:cubicBezTo>
                  <a:cubicBezTo>
                    <a:pt x="55533" y="179733"/>
                    <a:pt x="44416" y="174279"/>
                    <a:pt x="33952" y="167703"/>
                  </a:cubicBezTo>
                  <a:lnTo>
                    <a:pt x="31994" y="166477"/>
                  </a:lnTo>
                  <a:cubicBezTo>
                    <a:pt x="31368" y="166059"/>
                    <a:pt x="30716" y="165642"/>
                    <a:pt x="30116" y="165224"/>
                  </a:cubicBezTo>
                  <a:cubicBezTo>
                    <a:pt x="29489" y="164780"/>
                    <a:pt x="28863" y="164363"/>
                    <a:pt x="28289" y="163945"/>
                  </a:cubicBezTo>
                  <a:lnTo>
                    <a:pt x="27375" y="163293"/>
                  </a:lnTo>
                  <a:lnTo>
                    <a:pt x="26514" y="162641"/>
                  </a:lnTo>
                  <a:cubicBezTo>
                    <a:pt x="24244" y="160944"/>
                    <a:pt x="22130" y="159065"/>
                    <a:pt x="20173" y="157030"/>
                  </a:cubicBezTo>
                  <a:cubicBezTo>
                    <a:pt x="18399" y="155177"/>
                    <a:pt x="16859" y="153090"/>
                    <a:pt x="15632" y="150819"/>
                  </a:cubicBezTo>
                  <a:cubicBezTo>
                    <a:pt x="15476" y="150558"/>
                    <a:pt x="15371" y="150271"/>
                    <a:pt x="15241" y="150010"/>
                  </a:cubicBezTo>
                  <a:lnTo>
                    <a:pt x="15032" y="149593"/>
                  </a:lnTo>
                  <a:cubicBezTo>
                    <a:pt x="14980" y="149462"/>
                    <a:pt x="14902" y="149332"/>
                    <a:pt x="14876" y="149201"/>
                  </a:cubicBezTo>
                  <a:lnTo>
                    <a:pt x="14536" y="148366"/>
                  </a:lnTo>
                  <a:cubicBezTo>
                    <a:pt x="14484" y="148210"/>
                    <a:pt x="14432" y="148079"/>
                    <a:pt x="14380" y="147949"/>
                  </a:cubicBezTo>
                  <a:lnTo>
                    <a:pt x="14249" y="147531"/>
                  </a:lnTo>
                  <a:cubicBezTo>
                    <a:pt x="13884" y="146409"/>
                    <a:pt x="13649" y="145287"/>
                    <a:pt x="13545" y="144139"/>
                  </a:cubicBezTo>
                  <a:cubicBezTo>
                    <a:pt x="13205" y="140798"/>
                    <a:pt x="13701" y="137406"/>
                    <a:pt x="14980" y="134300"/>
                  </a:cubicBezTo>
                  <a:cubicBezTo>
                    <a:pt x="16337" y="130934"/>
                    <a:pt x="18320" y="127855"/>
                    <a:pt x="20825" y="125245"/>
                  </a:cubicBezTo>
                  <a:cubicBezTo>
                    <a:pt x="21452" y="124593"/>
                    <a:pt x="22104" y="123940"/>
                    <a:pt x="22809" y="123366"/>
                  </a:cubicBezTo>
                  <a:cubicBezTo>
                    <a:pt x="23487" y="122766"/>
                    <a:pt x="24218" y="122192"/>
                    <a:pt x="24975" y="121670"/>
                  </a:cubicBezTo>
                  <a:lnTo>
                    <a:pt x="26123" y="120861"/>
                  </a:lnTo>
                  <a:cubicBezTo>
                    <a:pt x="26514" y="120600"/>
                    <a:pt x="26932" y="120365"/>
                    <a:pt x="27349" y="120130"/>
                  </a:cubicBezTo>
                  <a:cubicBezTo>
                    <a:pt x="27532" y="120000"/>
                    <a:pt x="27741" y="119869"/>
                    <a:pt x="27950" y="119765"/>
                  </a:cubicBezTo>
                  <a:lnTo>
                    <a:pt x="28576" y="119426"/>
                  </a:lnTo>
                  <a:cubicBezTo>
                    <a:pt x="29020" y="119217"/>
                    <a:pt x="29411" y="118956"/>
                    <a:pt x="29855" y="118747"/>
                  </a:cubicBezTo>
                  <a:cubicBezTo>
                    <a:pt x="31603" y="117886"/>
                    <a:pt x="33430" y="117129"/>
                    <a:pt x="35283" y="116503"/>
                  </a:cubicBezTo>
                  <a:cubicBezTo>
                    <a:pt x="37188" y="115877"/>
                    <a:pt x="39119" y="115355"/>
                    <a:pt x="41076" y="114911"/>
                  </a:cubicBezTo>
                  <a:cubicBezTo>
                    <a:pt x="43059" y="114494"/>
                    <a:pt x="45095" y="114154"/>
                    <a:pt x="47130" y="113920"/>
                  </a:cubicBezTo>
                  <a:cubicBezTo>
                    <a:pt x="49192" y="113685"/>
                    <a:pt x="51279" y="113528"/>
                    <a:pt x="53367" y="113424"/>
                  </a:cubicBezTo>
                  <a:cubicBezTo>
                    <a:pt x="54911" y="113366"/>
                    <a:pt x="56477" y="113344"/>
                    <a:pt x="58063" y="113344"/>
                  </a:cubicBezTo>
                  <a:cubicBezTo>
                    <a:pt x="60793" y="113344"/>
                    <a:pt x="63586" y="113410"/>
                    <a:pt x="66441" y="113476"/>
                  </a:cubicBezTo>
                  <a:cubicBezTo>
                    <a:pt x="68784" y="113530"/>
                    <a:pt x="71162" y="113577"/>
                    <a:pt x="73578" y="113577"/>
                  </a:cubicBezTo>
                  <a:cubicBezTo>
                    <a:pt x="75819" y="113577"/>
                    <a:pt x="78092" y="113537"/>
                    <a:pt x="80402" y="113424"/>
                  </a:cubicBezTo>
                  <a:cubicBezTo>
                    <a:pt x="85361" y="113215"/>
                    <a:pt x="90267" y="112432"/>
                    <a:pt x="95068" y="111101"/>
                  </a:cubicBezTo>
                  <a:cubicBezTo>
                    <a:pt x="95355" y="110997"/>
                    <a:pt x="95668" y="110919"/>
                    <a:pt x="95982" y="110840"/>
                  </a:cubicBezTo>
                  <a:lnTo>
                    <a:pt x="96895" y="110501"/>
                  </a:lnTo>
                  <a:lnTo>
                    <a:pt x="98722" y="109875"/>
                  </a:lnTo>
                  <a:cubicBezTo>
                    <a:pt x="99322" y="109640"/>
                    <a:pt x="99922" y="109379"/>
                    <a:pt x="100496" y="109118"/>
                  </a:cubicBezTo>
                  <a:lnTo>
                    <a:pt x="101410" y="108753"/>
                  </a:lnTo>
                  <a:lnTo>
                    <a:pt x="101853" y="108544"/>
                  </a:lnTo>
                  <a:cubicBezTo>
                    <a:pt x="102010" y="108492"/>
                    <a:pt x="102140" y="108413"/>
                    <a:pt x="102297" y="108335"/>
                  </a:cubicBezTo>
                  <a:cubicBezTo>
                    <a:pt x="103471" y="107761"/>
                    <a:pt x="104619" y="107109"/>
                    <a:pt x="105741" y="106430"/>
                  </a:cubicBezTo>
                  <a:cubicBezTo>
                    <a:pt x="106316" y="106065"/>
                    <a:pt x="106864" y="105725"/>
                    <a:pt x="107412" y="105360"/>
                  </a:cubicBezTo>
                  <a:lnTo>
                    <a:pt x="109003" y="104212"/>
                  </a:lnTo>
                  <a:cubicBezTo>
                    <a:pt x="117171" y="98027"/>
                    <a:pt x="122939" y="89181"/>
                    <a:pt x="125313" y="79212"/>
                  </a:cubicBezTo>
                  <a:cubicBezTo>
                    <a:pt x="125626" y="77986"/>
                    <a:pt x="125809" y="76759"/>
                    <a:pt x="126018" y="75506"/>
                  </a:cubicBezTo>
                  <a:cubicBezTo>
                    <a:pt x="126122" y="74906"/>
                    <a:pt x="126175" y="74280"/>
                    <a:pt x="126227" y="73654"/>
                  </a:cubicBezTo>
                  <a:lnTo>
                    <a:pt x="126383" y="71775"/>
                  </a:lnTo>
                  <a:cubicBezTo>
                    <a:pt x="126409" y="71148"/>
                    <a:pt x="126409" y="70522"/>
                    <a:pt x="126409" y="69896"/>
                  </a:cubicBezTo>
                  <a:cubicBezTo>
                    <a:pt x="126409" y="69269"/>
                    <a:pt x="126435" y="68643"/>
                    <a:pt x="126409" y="68043"/>
                  </a:cubicBezTo>
                  <a:lnTo>
                    <a:pt x="126357" y="67130"/>
                  </a:lnTo>
                  <a:lnTo>
                    <a:pt x="126279" y="66242"/>
                  </a:lnTo>
                  <a:cubicBezTo>
                    <a:pt x="126253" y="65616"/>
                    <a:pt x="126175" y="65042"/>
                    <a:pt x="126122" y="64442"/>
                  </a:cubicBezTo>
                  <a:cubicBezTo>
                    <a:pt x="125548" y="59744"/>
                    <a:pt x="124452" y="55517"/>
                    <a:pt x="123408" y="51603"/>
                  </a:cubicBezTo>
                  <a:cubicBezTo>
                    <a:pt x="122338" y="47662"/>
                    <a:pt x="121321" y="44009"/>
                    <a:pt x="120668" y="40616"/>
                  </a:cubicBezTo>
                  <a:cubicBezTo>
                    <a:pt x="120016" y="37198"/>
                    <a:pt x="119781" y="34066"/>
                    <a:pt x="120094" y="31222"/>
                  </a:cubicBezTo>
                  <a:cubicBezTo>
                    <a:pt x="120120" y="31039"/>
                    <a:pt x="120146" y="30882"/>
                    <a:pt x="120172" y="30700"/>
                  </a:cubicBezTo>
                  <a:lnTo>
                    <a:pt x="120251" y="30178"/>
                  </a:lnTo>
                  <a:cubicBezTo>
                    <a:pt x="120303" y="29813"/>
                    <a:pt x="120381" y="29473"/>
                    <a:pt x="120460" y="29134"/>
                  </a:cubicBezTo>
                  <a:cubicBezTo>
                    <a:pt x="120590" y="28482"/>
                    <a:pt x="120773" y="27829"/>
                    <a:pt x="121008" y="27177"/>
                  </a:cubicBezTo>
                  <a:cubicBezTo>
                    <a:pt x="121451" y="25898"/>
                    <a:pt x="122051" y="24672"/>
                    <a:pt x="122756" y="23497"/>
                  </a:cubicBezTo>
                  <a:cubicBezTo>
                    <a:pt x="123982" y="21514"/>
                    <a:pt x="125470" y="19713"/>
                    <a:pt x="127218" y="18174"/>
                  </a:cubicBezTo>
                  <a:cubicBezTo>
                    <a:pt x="128001" y="17417"/>
                    <a:pt x="128836" y="16765"/>
                    <a:pt x="129645" y="16164"/>
                  </a:cubicBezTo>
                  <a:cubicBezTo>
                    <a:pt x="130454" y="15564"/>
                    <a:pt x="131263" y="15016"/>
                    <a:pt x="132020" y="14520"/>
                  </a:cubicBezTo>
                  <a:cubicBezTo>
                    <a:pt x="134473" y="13033"/>
                    <a:pt x="137030" y="11754"/>
                    <a:pt x="139718" y="10710"/>
                  </a:cubicBezTo>
                  <a:cubicBezTo>
                    <a:pt x="140658" y="10319"/>
                    <a:pt x="141414" y="10032"/>
                    <a:pt x="141989" y="9745"/>
                  </a:cubicBezTo>
                  <a:lnTo>
                    <a:pt x="142197" y="9666"/>
                  </a:lnTo>
                  <a:lnTo>
                    <a:pt x="142406" y="9562"/>
                  </a:lnTo>
                  <a:cubicBezTo>
                    <a:pt x="142537" y="9484"/>
                    <a:pt x="142667" y="9432"/>
                    <a:pt x="142771" y="9379"/>
                  </a:cubicBezTo>
                  <a:cubicBezTo>
                    <a:pt x="142928" y="9275"/>
                    <a:pt x="143111" y="9171"/>
                    <a:pt x="143241" y="9040"/>
                  </a:cubicBezTo>
                  <a:cubicBezTo>
                    <a:pt x="143659" y="8649"/>
                    <a:pt x="143215" y="8388"/>
                    <a:pt x="141963" y="8257"/>
                  </a:cubicBezTo>
                  <a:cubicBezTo>
                    <a:pt x="141591" y="8216"/>
                    <a:pt x="141146" y="8190"/>
                    <a:pt x="140630" y="8190"/>
                  </a:cubicBezTo>
                  <a:cubicBezTo>
                    <a:pt x="139514" y="8190"/>
                    <a:pt x="138066" y="8310"/>
                    <a:pt x="136300" y="8649"/>
                  </a:cubicBezTo>
                  <a:cubicBezTo>
                    <a:pt x="133038" y="9301"/>
                    <a:pt x="129906" y="10475"/>
                    <a:pt x="126983" y="12093"/>
                  </a:cubicBezTo>
                  <a:cubicBezTo>
                    <a:pt x="125078" y="13163"/>
                    <a:pt x="123304" y="14416"/>
                    <a:pt x="121660" y="15851"/>
                  </a:cubicBezTo>
                  <a:cubicBezTo>
                    <a:pt x="120747" y="16660"/>
                    <a:pt x="119911" y="17521"/>
                    <a:pt x="119103" y="18409"/>
                  </a:cubicBezTo>
                  <a:cubicBezTo>
                    <a:pt x="118267" y="19400"/>
                    <a:pt x="117511" y="20418"/>
                    <a:pt x="116832" y="21514"/>
                  </a:cubicBezTo>
                  <a:cubicBezTo>
                    <a:pt x="115319" y="23889"/>
                    <a:pt x="114249" y="26551"/>
                    <a:pt x="113675" y="29291"/>
                  </a:cubicBezTo>
                  <a:cubicBezTo>
                    <a:pt x="113048" y="32370"/>
                    <a:pt x="112892" y="35501"/>
                    <a:pt x="113205" y="38607"/>
                  </a:cubicBezTo>
                  <a:lnTo>
                    <a:pt x="112031" y="38737"/>
                  </a:lnTo>
                  <a:cubicBezTo>
                    <a:pt x="111691" y="35684"/>
                    <a:pt x="111743" y="32605"/>
                    <a:pt x="112187" y="29578"/>
                  </a:cubicBezTo>
                  <a:cubicBezTo>
                    <a:pt x="112396" y="28273"/>
                    <a:pt x="112709" y="26968"/>
                    <a:pt x="113100" y="25689"/>
                  </a:cubicBezTo>
                  <a:cubicBezTo>
                    <a:pt x="113466" y="24567"/>
                    <a:pt x="113883" y="23445"/>
                    <a:pt x="114405" y="22375"/>
                  </a:cubicBezTo>
                  <a:cubicBezTo>
                    <a:pt x="115240" y="20548"/>
                    <a:pt x="116284" y="18852"/>
                    <a:pt x="117458" y="17234"/>
                  </a:cubicBezTo>
                  <a:cubicBezTo>
                    <a:pt x="118372" y="16034"/>
                    <a:pt x="119337" y="14860"/>
                    <a:pt x="120407" y="13764"/>
                  </a:cubicBezTo>
                  <a:cubicBezTo>
                    <a:pt x="122182" y="11885"/>
                    <a:pt x="123539" y="10763"/>
                    <a:pt x="124400" y="9954"/>
                  </a:cubicBezTo>
                  <a:cubicBezTo>
                    <a:pt x="125287" y="9118"/>
                    <a:pt x="125705" y="8675"/>
                    <a:pt x="125757" y="8362"/>
                  </a:cubicBezTo>
                  <a:cubicBezTo>
                    <a:pt x="125835" y="8020"/>
                    <a:pt x="125450" y="7937"/>
                    <a:pt x="124933" y="7937"/>
                  </a:cubicBezTo>
                  <a:cubicBezTo>
                    <a:pt x="124581" y="7937"/>
                    <a:pt x="124169" y="7975"/>
                    <a:pt x="123800" y="7996"/>
                  </a:cubicBezTo>
                  <a:cubicBezTo>
                    <a:pt x="123692" y="8003"/>
                    <a:pt x="123588" y="8006"/>
                    <a:pt x="123490" y="8006"/>
                  </a:cubicBezTo>
                  <a:cubicBezTo>
                    <a:pt x="122760" y="8006"/>
                    <a:pt x="122388" y="7784"/>
                    <a:pt x="123539" y="6587"/>
                  </a:cubicBezTo>
                  <a:lnTo>
                    <a:pt x="123539" y="6587"/>
                  </a:lnTo>
                  <a:cubicBezTo>
                    <a:pt x="120407" y="8649"/>
                    <a:pt x="117563" y="11154"/>
                    <a:pt x="115136" y="14024"/>
                  </a:cubicBezTo>
                  <a:cubicBezTo>
                    <a:pt x="112631" y="16999"/>
                    <a:pt x="110700" y="20444"/>
                    <a:pt x="109447" y="24124"/>
                  </a:cubicBezTo>
                  <a:cubicBezTo>
                    <a:pt x="108247" y="27803"/>
                    <a:pt x="107699" y="31665"/>
                    <a:pt x="107803" y="35528"/>
                  </a:cubicBezTo>
                  <a:cubicBezTo>
                    <a:pt x="107933" y="39103"/>
                    <a:pt x="108377" y="42652"/>
                    <a:pt x="109160" y="46122"/>
                  </a:cubicBezTo>
                  <a:cubicBezTo>
                    <a:pt x="109865" y="49463"/>
                    <a:pt x="110700" y="52646"/>
                    <a:pt x="111404" y="55700"/>
                  </a:cubicBezTo>
                  <a:cubicBezTo>
                    <a:pt x="112161" y="58622"/>
                    <a:pt x="112709" y="61571"/>
                    <a:pt x="113127" y="64546"/>
                  </a:cubicBezTo>
                  <a:cubicBezTo>
                    <a:pt x="113283" y="65903"/>
                    <a:pt x="113388" y="67286"/>
                    <a:pt x="113388" y="68669"/>
                  </a:cubicBezTo>
                  <a:cubicBezTo>
                    <a:pt x="113414" y="68982"/>
                    <a:pt x="113361" y="69322"/>
                    <a:pt x="113361" y="69635"/>
                  </a:cubicBezTo>
                  <a:lnTo>
                    <a:pt x="113309" y="70626"/>
                  </a:lnTo>
                  <a:cubicBezTo>
                    <a:pt x="113283" y="70783"/>
                    <a:pt x="113283" y="70940"/>
                    <a:pt x="113283" y="71122"/>
                  </a:cubicBezTo>
                  <a:lnTo>
                    <a:pt x="113231" y="71592"/>
                  </a:lnTo>
                  <a:lnTo>
                    <a:pt x="113100" y="72584"/>
                  </a:lnTo>
                  <a:cubicBezTo>
                    <a:pt x="112709" y="75193"/>
                    <a:pt x="111978" y="77751"/>
                    <a:pt x="110908" y="80151"/>
                  </a:cubicBezTo>
                  <a:lnTo>
                    <a:pt x="110517" y="81143"/>
                  </a:lnTo>
                  <a:cubicBezTo>
                    <a:pt x="110386" y="81482"/>
                    <a:pt x="110204" y="81822"/>
                    <a:pt x="110021" y="82187"/>
                  </a:cubicBezTo>
                  <a:cubicBezTo>
                    <a:pt x="109865" y="82552"/>
                    <a:pt x="109682" y="82918"/>
                    <a:pt x="109473" y="83309"/>
                  </a:cubicBezTo>
                  <a:lnTo>
                    <a:pt x="108821" y="84483"/>
                  </a:lnTo>
                  <a:lnTo>
                    <a:pt x="108508" y="85084"/>
                  </a:lnTo>
                  <a:lnTo>
                    <a:pt x="108116" y="85658"/>
                  </a:lnTo>
                  <a:lnTo>
                    <a:pt x="107307" y="86858"/>
                  </a:lnTo>
                  <a:lnTo>
                    <a:pt x="106420" y="88032"/>
                  </a:lnTo>
                  <a:lnTo>
                    <a:pt x="105976" y="88633"/>
                  </a:lnTo>
                  <a:lnTo>
                    <a:pt x="105480" y="89181"/>
                  </a:lnTo>
                  <a:cubicBezTo>
                    <a:pt x="104228" y="90642"/>
                    <a:pt x="102845" y="91973"/>
                    <a:pt x="101331" y="93147"/>
                  </a:cubicBezTo>
                  <a:cubicBezTo>
                    <a:pt x="100105" y="94113"/>
                    <a:pt x="98800" y="94974"/>
                    <a:pt x="97417" y="95731"/>
                  </a:cubicBezTo>
                  <a:lnTo>
                    <a:pt x="96164" y="96383"/>
                  </a:lnTo>
                  <a:lnTo>
                    <a:pt x="94833" y="96957"/>
                  </a:lnTo>
                  <a:lnTo>
                    <a:pt x="94181" y="97244"/>
                  </a:lnTo>
                  <a:cubicBezTo>
                    <a:pt x="93946" y="97323"/>
                    <a:pt x="93711" y="97401"/>
                    <a:pt x="93476" y="97479"/>
                  </a:cubicBezTo>
                  <a:lnTo>
                    <a:pt x="92093" y="97975"/>
                  </a:lnTo>
                  <a:cubicBezTo>
                    <a:pt x="90162" y="98575"/>
                    <a:pt x="88179" y="99019"/>
                    <a:pt x="86170" y="99332"/>
                  </a:cubicBezTo>
                  <a:cubicBezTo>
                    <a:pt x="84082" y="99671"/>
                    <a:pt x="81968" y="99906"/>
                    <a:pt x="79854" y="100010"/>
                  </a:cubicBezTo>
                  <a:cubicBezTo>
                    <a:pt x="78758" y="100063"/>
                    <a:pt x="77688" y="100141"/>
                    <a:pt x="76592" y="100141"/>
                  </a:cubicBezTo>
                  <a:lnTo>
                    <a:pt x="74922" y="100193"/>
                  </a:lnTo>
                  <a:lnTo>
                    <a:pt x="73226" y="100193"/>
                  </a:lnTo>
                  <a:cubicBezTo>
                    <a:pt x="68737" y="100193"/>
                    <a:pt x="64066" y="99984"/>
                    <a:pt x="59239" y="99984"/>
                  </a:cubicBezTo>
                  <a:cubicBezTo>
                    <a:pt x="59004" y="99979"/>
                    <a:pt x="58766" y="99977"/>
                    <a:pt x="58526" y="99977"/>
                  </a:cubicBezTo>
                  <a:cubicBezTo>
                    <a:pt x="57565" y="99977"/>
                    <a:pt x="56572" y="100010"/>
                    <a:pt x="55611" y="100010"/>
                  </a:cubicBezTo>
                  <a:cubicBezTo>
                    <a:pt x="55011" y="100010"/>
                    <a:pt x="54359" y="100037"/>
                    <a:pt x="53758" y="100063"/>
                  </a:cubicBezTo>
                  <a:cubicBezTo>
                    <a:pt x="53132" y="100089"/>
                    <a:pt x="52506" y="100115"/>
                    <a:pt x="51906" y="100141"/>
                  </a:cubicBezTo>
                  <a:cubicBezTo>
                    <a:pt x="49400" y="100271"/>
                    <a:pt x="46921" y="100506"/>
                    <a:pt x="44416" y="100846"/>
                  </a:cubicBezTo>
                  <a:cubicBezTo>
                    <a:pt x="41885" y="101159"/>
                    <a:pt x="39380" y="101628"/>
                    <a:pt x="36927" y="102229"/>
                  </a:cubicBezTo>
                  <a:cubicBezTo>
                    <a:pt x="35674" y="102490"/>
                    <a:pt x="34421" y="102803"/>
                    <a:pt x="33195" y="103194"/>
                  </a:cubicBezTo>
                  <a:cubicBezTo>
                    <a:pt x="31968" y="103586"/>
                    <a:pt x="30742" y="104003"/>
                    <a:pt x="29515" y="104447"/>
                  </a:cubicBezTo>
                  <a:cubicBezTo>
                    <a:pt x="28289" y="104864"/>
                    <a:pt x="27062" y="105386"/>
                    <a:pt x="25862" y="105908"/>
                  </a:cubicBezTo>
                  <a:cubicBezTo>
                    <a:pt x="24688" y="106482"/>
                    <a:pt x="23487" y="107030"/>
                    <a:pt x="22313" y="107683"/>
                  </a:cubicBezTo>
                  <a:cubicBezTo>
                    <a:pt x="21739" y="107996"/>
                    <a:pt x="21165" y="108309"/>
                    <a:pt x="20591" y="108648"/>
                  </a:cubicBezTo>
                  <a:cubicBezTo>
                    <a:pt x="20016" y="109014"/>
                    <a:pt x="19442" y="109353"/>
                    <a:pt x="18894" y="109718"/>
                  </a:cubicBezTo>
                  <a:lnTo>
                    <a:pt x="17224" y="110840"/>
                  </a:lnTo>
                  <a:lnTo>
                    <a:pt x="16807" y="111127"/>
                  </a:lnTo>
                  <a:lnTo>
                    <a:pt x="16389" y="111440"/>
                  </a:lnTo>
                  <a:cubicBezTo>
                    <a:pt x="16128" y="111649"/>
                    <a:pt x="15841" y="111858"/>
                    <a:pt x="15580" y="112067"/>
                  </a:cubicBezTo>
                  <a:cubicBezTo>
                    <a:pt x="11274" y="115459"/>
                    <a:pt x="7673" y="119661"/>
                    <a:pt x="4959" y="124410"/>
                  </a:cubicBezTo>
                  <a:cubicBezTo>
                    <a:pt x="2141" y="129290"/>
                    <a:pt x="471" y="134718"/>
                    <a:pt x="79" y="140329"/>
                  </a:cubicBezTo>
                  <a:cubicBezTo>
                    <a:pt x="1" y="141790"/>
                    <a:pt x="1" y="143225"/>
                    <a:pt x="105" y="144661"/>
                  </a:cubicBezTo>
                  <a:cubicBezTo>
                    <a:pt x="210" y="146122"/>
                    <a:pt x="418" y="147557"/>
                    <a:pt x="732" y="148992"/>
                  </a:cubicBezTo>
                  <a:cubicBezTo>
                    <a:pt x="1384" y="151785"/>
                    <a:pt x="2376" y="154473"/>
                    <a:pt x="3680" y="157030"/>
                  </a:cubicBezTo>
                  <a:cubicBezTo>
                    <a:pt x="4959" y="159457"/>
                    <a:pt x="6473" y="161753"/>
                    <a:pt x="8221" y="163893"/>
                  </a:cubicBezTo>
                  <a:cubicBezTo>
                    <a:pt x="9891" y="165903"/>
                    <a:pt x="11692" y="167808"/>
                    <a:pt x="13623" y="169556"/>
                  </a:cubicBezTo>
                  <a:cubicBezTo>
                    <a:pt x="17329" y="172818"/>
                    <a:pt x="21269" y="175767"/>
                    <a:pt x="25444" y="178403"/>
                  </a:cubicBezTo>
                  <a:lnTo>
                    <a:pt x="28445" y="180308"/>
                  </a:lnTo>
                  <a:cubicBezTo>
                    <a:pt x="28941" y="180621"/>
                    <a:pt x="29463" y="180934"/>
                    <a:pt x="29959" y="181221"/>
                  </a:cubicBezTo>
                  <a:lnTo>
                    <a:pt x="31499" y="182134"/>
                  </a:lnTo>
                  <a:cubicBezTo>
                    <a:pt x="33508" y="183361"/>
                    <a:pt x="35596" y="184483"/>
                    <a:pt x="37657" y="185657"/>
                  </a:cubicBezTo>
                  <a:cubicBezTo>
                    <a:pt x="41833" y="187875"/>
                    <a:pt x="46034" y="190015"/>
                    <a:pt x="50366" y="191920"/>
                  </a:cubicBezTo>
                  <a:cubicBezTo>
                    <a:pt x="52506" y="192912"/>
                    <a:pt x="54698" y="193773"/>
                    <a:pt x="56864" y="194686"/>
                  </a:cubicBezTo>
                  <a:cubicBezTo>
                    <a:pt x="57960" y="195130"/>
                    <a:pt x="59056" y="195548"/>
                    <a:pt x="60152" y="195965"/>
                  </a:cubicBezTo>
                  <a:cubicBezTo>
                    <a:pt x="61248" y="196409"/>
                    <a:pt x="62344" y="196826"/>
                    <a:pt x="63466" y="197218"/>
                  </a:cubicBezTo>
                  <a:lnTo>
                    <a:pt x="66780" y="198392"/>
                  </a:lnTo>
                  <a:cubicBezTo>
                    <a:pt x="67902" y="198757"/>
                    <a:pt x="69025" y="199123"/>
                    <a:pt x="70121" y="199488"/>
                  </a:cubicBezTo>
                  <a:lnTo>
                    <a:pt x="71817" y="200036"/>
                  </a:lnTo>
                  <a:cubicBezTo>
                    <a:pt x="72365" y="200219"/>
                    <a:pt x="72939" y="200375"/>
                    <a:pt x="73487" y="200532"/>
                  </a:cubicBezTo>
                  <a:lnTo>
                    <a:pt x="76879" y="201550"/>
                  </a:lnTo>
                  <a:lnTo>
                    <a:pt x="80272" y="202463"/>
                  </a:lnTo>
                  <a:lnTo>
                    <a:pt x="81994" y="202907"/>
                  </a:lnTo>
                  <a:cubicBezTo>
                    <a:pt x="82568" y="203063"/>
                    <a:pt x="83116" y="203194"/>
                    <a:pt x="83690" y="203324"/>
                  </a:cubicBezTo>
                  <a:lnTo>
                    <a:pt x="87109" y="204133"/>
                  </a:lnTo>
                  <a:lnTo>
                    <a:pt x="90554" y="204864"/>
                  </a:lnTo>
                  <a:lnTo>
                    <a:pt x="92276" y="205229"/>
                  </a:lnTo>
                  <a:lnTo>
                    <a:pt x="94024" y="205542"/>
                  </a:lnTo>
                  <a:lnTo>
                    <a:pt x="97469" y="206169"/>
                  </a:lnTo>
                  <a:lnTo>
                    <a:pt x="100940" y="206717"/>
                  </a:lnTo>
                  <a:lnTo>
                    <a:pt x="102688" y="207004"/>
                  </a:lnTo>
                  <a:lnTo>
                    <a:pt x="104437" y="207212"/>
                  </a:lnTo>
                  <a:lnTo>
                    <a:pt x="107933" y="207682"/>
                  </a:lnTo>
                  <a:lnTo>
                    <a:pt x="111430" y="208021"/>
                  </a:lnTo>
                  <a:lnTo>
                    <a:pt x="113179" y="208204"/>
                  </a:lnTo>
                  <a:lnTo>
                    <a:pt x="114927" y="208335"/>
                  </a:lnTo>
                  <a:lnTo>
                    <a:pt x="118424" y="208595"/>
                  </a:lnTo>
                  <a:lnTo>
                    <a:pt x="121947" y="208778"/>
                  </a:lnTo>
                  <a:lnTo>
                    <a:pt x="123695" y="208856"/>
                  </a:lnTo>
                  <a:lnTo>
                    <a:pt x="125444" y="208909"/>
                  </a:lnTo>
                  <a:lnTo>
                    <a:pt x="128941" y="208961"/>
                  </a:lnTo>
                  <a:lnTo>
                    <a:pt x="134238" y="208961"/>
                  </a:lnTo>
                  <a:lnTo>
                    <a:pt x="135987" y="208883"/>
                  </a:lnTo>
                  <a:lnTo>
                    <a:pt x="139509" y="208778"/>
                  </a:lnTo>
                  <a:lnTo>
                    <a:pt x="143006" y="208569"/>
                  </a:lnTo>
                  <a:lnTo>
                    <a:pt x="144755" y="208465"/>
                  </a:lnTo>
                  <a:lnTo>
                    <a:pt x="146503" y="208308"/>
                  </a:lnTo>
                  <a:lnTo>
                    <a:pt x="150026" y="207995"/>
                  </a:lnTo>
                  <a:lnTo>
                    <a:pt x="153523" y="207604"/>
                  </a:lnTo>
                  <a:cubicBezTo>
                    <a:pt x="154097" y="207552"/>
                    <a:pt x="154671" y="207473"/>
                    <a:pt x="155245" y="207395"/>
                  </a:cubicBezTo>
                  <a:lnTo>
                    <a:pt x="156994" y="207160"/>
                  </a:lnTo>
                  <a:lnTo>
                    <a:pt x="160491" y="206664"/>
                  </a:lnTo>
                  <a:lnTo>
                    <a:pt x="163961" y="206064"/>
                  </a:lnTo>
                  <a:cubicBezTo>
                    <a:pt x="164535" y="205960"/>
                    <a:pt x="165110" y="205881"/>
                    <a:pt x="165684" y="205777"/>
                  </a:cubicBezTo>
                  <a:lnTo>
                    <a:pt x="167406" y="205438"/>
                  </a:lnTo>
                  <a:cubicBezTo>
                    <a:pt x="168554" y="205203"/>
                    <a:pt x="169702" y="204968"/>
                    <a:pt x="170851" y="204733"/>
                  </a:cubicBezTo>
                  <a:lnTo>
                    <a:pt x="174295" y="203950"/>
                  </a:lnTo>
                  <a:cubicBezTo>
                    <a:pt x="174869" y="203820"/>
                    <a:pt x="175444" y="203689"/>
                    <a:pt x="176018" y="203559"/>
                  </a:cubicBezTo>
                  <a:lnTo>
                    <a:pt x="177714" y="203115"/>
                  </a:lnTo>
                  <a:cubicBezTo>
                    <a:pt x="178862" y="202828"/>
                    <a:pt x="180010" y="202541"/>
                    <a:pt x="181132" y="202228"/>
                  </a:cubicBezTo>
                  <a:cubicBezTo>
                    <a:pt x="183403" y="201576"/>
                    <a:pt x="185647" y="200949"/>
                    <a:pt x="187891" y="200219"/>
                  </a:cubicBezTo>
                  <a:cubicBezTo>
                    <a:pt x="192380" y="198810"/>
                    <a:pt x="196816" y="197192"/>
                    <a:pt x="201200" y="195417"/>
                  </a:cubicBezTo>
                  <a:cubicBezTo>
                    <a:pt x="210021" y="191816"/>
                    <a:pt x="218450" y="187327"/>
                    <a:pt x="226383" y="182030"/>
                  </a:cubicBezTo>
                  <a:cubicBezTo>
                    <a:pt x="230375" y="179342"/>
                    <a:pt x="234211" y="176393"/>
                    <a:pt x="237839" y="173236"/>
                  </a:cubicBezTo>
                  <a:cubicBezTo>
                    <a:pt x="241492" y="170026"/>
                    <a:pt x="244937" y="166581"/>
                    <a:pt x="248121" y="162902"/>
                  </a:cubicBezTo>
                  <a:cubicBezTo>
                    <a:pt x="251330" y="159222"/>
                    <a:pt x="254227" y="155282"/>
                    <a:pt x="256810" y="151132"/>
                  </a:cubicBezTo>
                  <a:cubicBezTo>
                    <a:pt x="259446" y="146957"/>
                    <a:pt x="261717" y="142599"/>
                    <a:pt x="263648" y="138058"/>
                  </a:cubicBezTo>
                  <a:cubicBezTo>
                    <a:pt x="266120" y="132280"/>
                    <a:pt x="267893" y="126234"/>
                    <a:pt x="268930" y="120057"/>
                  </a:cubicBezTo>
                  <a:lnTo>
                    <a:pt x="268930" y="120057"/>
                  </a:lnTo>
                  <a:cubicBezTo>
                    <a:pt x="268471" y="122736"/>
                    <a:pt x="267867" y="125392"/>
                    <a:pt x="267118" y="128011"/>
                  </a:cubicBezTo>
                  <a:cubicBezTo>
                    <a:pt x="265370" y="134092"/>
                    <a:pt x="262995" y="139989"/>
                    <a:pt x="259994" y="145574"/>
                  </a:cubicBezTo>
                  <a:cubicBezTo>
                    <a:pt x="259812" y="145913"/>
                    <a:pt x="259629" y="146252"/>
                    <a:pt x="259446" y="146618"/>
                  </a:cubicBezTo>
                  <a:lnTo>
                    <a:pt x="258846" y="147609"/>
                  </a:lnTo>
                  <a:lnTo>
                    <a:pt x="257672" y="149645"/>
                  </a:lnTo>
                  <a:cubicBezTo>
                    <a:pt x="257489" y="149984"/>
                    <a:pt x="257280" y="150323"/>
                    <a:pt x="257045" y="150636"/>
                  </a:cubicBezTo>
                  <a:lnTo>
                    <a:pt x="256419" y="151628"/>
                  </a:lnTo>
                  <a:lnTo>
                    <a:pt x="255166" y="153585"/>
                  </a:lnTo>
                  <a:lnTo>
                    <a:pt x="253809" y="155490"/>
                  </a:lnTo>
                  <a:lnTo>
                    <a:pt x="253131" y="156430"/>
                  </a:lnTo>
                  <a:cubicBezTo>
                    <a:pt x="252896" y="156769"/>
                    <a:pt x="252687" y="157082"/>
                    <a:pt x="252452" y="157369"/>
                  </a:cubicBezTo>
                  <a:lnTo>
                    <a:pt x="251017" y="159222"/>
                  </a:lnTo>
                  <a:lnTo>
                    <a:pt x="250287" y="160135"/>
                  </a:lnTo>
                  <a:cubicBezTo>
                    <a:pt x="250052" y="160449"/>
                    <a:pt x="249791" y="160736"/>
                    <a:pt x="249556" y="161049"/>
                  </a:cubicBezTo>
                  <a:cubicBezTo>
                    <a:pt x="245615" y="165798"/>
                    <a:pt x="241257" y="170182"/>
                    <a:pt x="236534" y="174149"/>
                  </a:cubicBezTo>
                  <a:lnTo>
                    <a:pt x="235673" y="174906"/>
                  </a:lnTo>
                  <a:lnTo>
                    <a:pt x="234786" y="175610"/>
                  </a:lnTo>
                  <a:lnTo>
                    <a:pt x="232985" y="177046"/>
                  </a:lnTo>
                  <a:cubicBezTo>
                    <a:pt x="231785" y="177985"/>
                    <a:pt x="230558" y="178872"/>
                    <a:pt x="229332" y="179786"/>
                  </a:cubicBezTo>
                  <a:cubicBezTo>
                    <a:pt x="228079" y="180647"/>
                    <a:pt x="226826" y="181508"/>
                    <a:pt x="225574" y="182343"/>
                  </a:cubicBezTo>
                  <a:lnTo>
                    <a:pt x="223669" y="183596"/>
                  </a:lnTo>
                  <a:cubicBezTo>
                    <a:pt x="223016" y="183987"/>
                    <a:pt x="222390" y="184405"/>
                    <a:pt x="221738" y="184796"/>
                  </a:cubicBezTo>
                  <a:cubicBezTo>
                    <a:pt x="216597" y="187901"/>
                    <a:pt x="211247" y="190694"/>
                    <a:pt x="205741" y="193147"/>
                  </a:cubicBezTo>
                  <a:cubicBezTo>
                    <a:pt x="200313" y="195574"/>
                    <a:pt x="194754" y="197713"/>
                    <a:pt x="189066" y="199514"/>
                  </a:cubicBezTo>
                  <a:lnTo>
                    <a:pt x="186952" y="200166"/>
                  </a:lnTo>
                  <a:lnTo>
                    <a:pt x="185882" y="200506"/>
                  </a:lnTo>
                  <a:lnTo>
                    <a:pt x="184812" y="200819"/>
                  </a:lnTo>
                  <a:lnTo>
                    <a:pt x="180532" y="202045"/>
                  </a:lnTo>
                  <a:lnTo>
                    <a:pt x="176226" y="203141"/>
                  </a:lnTo>
                  <a:cubicBezTo>
                    <a:pt x="174791" y="203481"/>
                    <a:pt x="173330" y="203794"/>
                    <a:pt x="171894" y="204133"/>
                  </a:cubicBezTo>
                  <a:cubicBezTo>
                    <a:pt x="166101" y="205386"/>
                    <a:pt x="160282" y="206377"/>
                    <a:pt x="154384" y="207108"/>
                  </a:cubicBezTo>
                  <a:cubicBezTo>
                    <a:pt x="148513" y="207839"/>
                    <a:pt x="142615" y="208282"/>
                    <a:pt x="136691" y="208439"/>
                  </a:cubicBezTo>
                  <a:cubicBezTo>
                    <a:pt x="134653" y="208502"/>
                    <a:pt x="132612" y="208534"/>
                    <a:pt x="130569" y="208534"/>
                  </a:cubicBezTo>
                  <a:cubicBezTo>
                    <a:pt x="126676" y="208534"/>
                    <a:pt x="122779" y="208418"/>
                    <a:pt x="118894" y="208178"/>
                  </a:cubicBezTo>
                  <a:cubicBezTo>
                    <a:pt x="112970" y="207813"/>
                    <a:pt x="107046" y="207186"/>
                    <a:pt x="101149" y="206299"/>
                  </a:cubicBezTo>
                  <a:lnTo>
                    <a:pt x="98956" y="205934"/>
                  </a:lnTo>
                  <a:cubicBezTo>
                    <a:pt x="98226" y="205829"/>
                    <a:pt x="97469" y="205725"/>
                    <a:pt x="96738" y="205568"/>
                  </a:cubicBezTo>
                  <a:lnTo>
                    <a:pt x="92354" y="204759"/>
                  </a:lnTo>
                  <a:lnTo>
                    <a:pt x="87944" y="203846"/>
                  </a:lnTo>
                  <a:cubicBezTo>
                    <a:pt x="86483" y="203507"/>
                    <a:pt x="85047" y="203141"/>
                    <a:pt x="83586" y="202802"/>
                  </a:cubicBezTo>
                  <a:cubicBezTo>
                    <a:pt x="77767" y="201367"/>
                    <a:pt x="71999" y="199671"/>
                    <a:pt x="66284" y="197713"/>
                  </a:cubicBezTo>
                  <a:cubicBezTo>
                    <a:pt x="60596" y="195756"/>
                    <a:pt x="54985" y="193512"/>
                    <a:pt x="49453" y="190981"/>
                  </a:cubicBezTo>
                  <a:cubicBezTo>
                    <a:pt x="43920" y="188476"/>
                    <a:pt x="38492" y="185683"/>
                    <a:pt x="33169" y="182630"/>
                  </a:cubicBezTo>
                  <a:lnTo>
                    <a:pt x="33169" y="182630"/>
                  </a:lnTo>
                  <a:cubicBezTo>
                    <a:pt x="33586" y="182787"/>
                    <a:pt x="34004" y="182891"/>
                    <a:pt x="34421" y="182995"/>
                  </a:cubicBezTo>
                  <a:cubicBezTo>
                    <a:pt x="34630" y="182969"/>
                    <a:pt x="34343" y="182734"/>
                    <a:pt x="32882" y="181769"/>
                  </a:cubicBezTo>
                  <a:lnTo>
                    <a:pt x="32882" y="181769"/>
                  </a:lnTo>
                  <a:cubicBezTo>
                    <a:pt x="54176" y="193799"/>
                    <a:pt x="77532" y="201811"/>
                    <a:pt x="101749" y="205412"/>
                  </a:cubicBezTo>
                  <a:cubicBezTo>
                    <a:pt x="107725" y="206299"/>
                    <a:pt x="113701" y="206899"/>
                    <a:pt x="119703" y="207265"/>
                  </a:cubicBezTo>
                  <a:cubicBezTo>
                    <a:pt x="123506" y="207497"/>
                    <a:pt x="127319" y="207613"/>
                    <a:pt x="131136" y="207613"/>
                  </a:cubicBezTo>
                  <a:cubicBezTo>
                    <a:pt x="133318" y="207613"/>
                    <a:pt x="135500" y="207575"/>
                    <a:pt x="137683" y="207499"/>
                  </a:cubicBezTo>
                  <a:cubicBezTo>
                    <a:pt x="143659" y="207317"/>
                    <a:pt x="149635" y="206847"/>
                    <a:pt x="155585" y="206116"/>
                  </a:cubicBezTo>
                  <a:cubicBezTo>
                    <a:pt x="161534" y="205386"/>
                    <a:pt x="167432" y="204342"/>
                    <a:pt x="173278" y="203037"/>
                  </a:cubicBezTo>
                  <a:cubicBezTo>
                    <a:pt x="185047" y="200427"/>
                    <a:pt x="196477" y="196617"/>
                    <a:pt x="207437" y="191633"/>
                  </a:cubicBezTo>
                  <a:cubicBezTo>
                    <a:pt x="218450" y="186571"/>
                    <a:pt x="228940" y="180047"/>
                    <a:pt x="238230" y="171826"/>
                  </a:cubicBezTo>
                  <a:cubicBezTo>
                    <a:pt x="242901" y="167677"/>
                    <a:pt x="247155" y="163084"/>
                    <a:pt x="250939" y="158126"/>
                  </a:cubicBezTo>
                  <a:cubicBezTo>
                    <a:pt x="254801" y="153116"/>
                    <a:pt x="258115" y="147740"/>
                    <a:pt x="260855" y="142077"/>
                  </a:cubicBezTo>
                  <a:cubicBezTo>
                    <a:pt x="263648" y="136310"/>
                    <a:pt x="265735" y="130256"/>
                    <a:pt x="267144" y="124019"/>
                  </a:cubicBezTo>
                  <a:cubicBezTo>
                    <a:pt x="267223" y="123627"/>
                    <a:pt x="267327" y="123236"/>
                    <a:pt x="267405" y="122844"/>
                  </a:cubicBezTo>
                  <a:lnTo>
                    <a:pt x="267614" y="121644"/>
                  </a:lnTo>
                  <a:lnTo>
                    <a:pt x="268032" y="119269"/>
                  </a:lnTo>
                  <a:cubicBezTo>
                    <a:pt x="268188" y="118460"/>
                    <a:pt x="268267" y="117677"/>
                    <a:pt x="268371" y="116868"/>
                  </a:cubicBezTo>
                  <a:cubicBezTo>
                    <a:pt x="268449" y="116059"/>
                    <a:pt x="268580" y="115250"/>
                    <a:pt x="268632" y="114441"/>
                  </a:cubicBezTo>
                  <a:lnTo>
                    <a:pt x="268789" y="112015"/>
                  </a:lnTo>
                  <a:lnTo>
                    <a:pt x="268893" y="110840"/>
                  </a:lnTo>
                  <a:lnTo>
                    <a:pt x="268893" y="109614"/>
                  </a:lnTo>
                  <a:lnTo>
                    <a:pt x="268893" y="105960"/>
                  </a:lnTo>
                  <a:lnTo>
                    <a:pt x="268815" y="104734"/>
                  </a:lnTo>
                  <a:lnTo>
                    <a:pt x="269989" y="104682"/>
                  </a:lnTo>
                  <a:lnTo>
                    <a:pt x="269806" y="101211"/>
                  </a:lnTo>
                  <a:lnTo>
                    <a:pt x="269415" y="97766"/>
                  </a:lnTo>
                  <a:cubicBezTo>
                    <a:pt x="269310" y="96618"/>
                    <a:pt x="269128" y="95444"/>
                    <a:pt x="268893" y="94322"/>
                  </a:cubicBezTo>
                  <a:cubicBezTo>
                    <a:pt x="268684" y="93199"/>
                    <a:pt x="268528" y="92051"/>
                    <a:pt x="268240" y="90929"/>
                  </a:cubicBezTo>
                  <a:lnTo>
                    <a:pt x="267484" y="87537"/>
                  </a:lnTo>
                  <a:cubicBezTo>
                    <a:pt x="267171" y="86441"/>
                    <a:pt x="266857" y="85318"/>
                    <a:pt x="266518" y="84222"/>
                  </a:cubicBezTo>
                  <a:cubicBezTo>
                    <a:pt x="266362" y="83674"/>
                    <a:pt x="266205" y="83100"/>
                    <a:pt x="266022" y="82578"/>
                  </a:cubicBezTo>
                  <a:lnTo>
                    <a:pt x="265448" y="80934"/>
                  </a:lnTo>
                  <a:lnTo>
                    <a:pt x="264900" y="79316"/>
                  </a:lnTo>
                  <a:lnTo>
                    <a:pt x="264613" y="78481"/>
                  </a:lnTo>
                  <a:lnTo>
                    <a:pt x="264274" y="77698"/>
                  </a:lnTo>
                  <a:lnTo>
                    <a:pt x="262969" y="74489"/>
                  </a:lnTo>
                  <a:cubicBezTo>
                    <a:pt x="262525" y="73445"/>
                    <a:pt x="262030" y="72401"/>
                    <a:pt x="261560" y="71357"/>
                  </a:cubicBezTo>
                  <a:lnTo>
                    <a:pt x="260829" y="69818"/>
                  </a:lnTo>
                  <a:lnTo>
                    <a:pt x="260020" y="68278"/>
                  </a:lnTo>
                  <a:lnTo>
                    <a:pt x="259237" y="66764"/>
                  </a:lnTo>
                  <a:cubicBezTo>
                    <a:pt x="258950" y="66268"/>
                    <a:pt x="258715" y="65747"/>
                    <a:pt x="258402" y="65251"/>
                  </a:cubicBezTo>
                  <a:lnTo>
                    <a:pt x="256680" y="62276"/>
                  </a:lnTo>
                  <a:cubicBezTo>
                    <a:pt x="256393" y="61780"/>
                    <a:pt x="256106" y="61310"/>
                    <a:pt x="255767" y="60841"/>
                  </a:cubicBezTo>
                  <a:lnTo>
                    <a:pt x="254853" y="59379"/>
                  </a:lnTo>
                  <a:lnTo>
                    <a:pt x="253914" y="57944"/>
                  </a:lnTo>
                  <a:cubicBezTo>
                    <a:pt x="253601" y="57474"/>
                    <a:pt x="253261" y="57004"/>
                    <a:pt x="252948" y="56535"/>
                  </a:cubicBezTo>
                  <a:cubicBezTo>
                    <a:pt x="252270" y="55621"/>
                    <a:pt x="251617" y="54682"/>
                    <a:pt x="250939" y="53742"/>
                  </a:cubicBezTo>
                  <a:cubicBezTo>
                    <a:pt x="245459" y="46409"/>
                    <a:pt x="239091" y="39781"/>
                    <a:pt x="231967" y="34014"/>
                  </a:cubicBezTo>
                  <a:cubicBezTo>
                    <a:pt x="224921" y="28221"/>
                    <a:pt x="217327" y="23236"/>
                    <a:pt x="209603" y="18800"/>
                  </a:cubicBezTo>
                  <a:cubicBezTo>
                    <a:pt x="206367" y="16973"/>
                    <a:pt x="203210" y="15329"/>
                    <a:pt x="200156" y="13816"/>
                  </a:cubicBezTo>
                  <a:cubicBezTo>
                    <a:pt x="197129" y="12276"/>
                    <a:pt x="194180" y="10893"/>
                    <a:pt x="191336" y="9588"/>
                  </a:cubicBezTo>
                  <a:cubicBezTo>
                    <a:pt x="188518" y="8283"/>
                    <a:pt x="185725" y="7083"/>
                    <a:pt x="182985" y="5961"/>
                  </a:cubicBezTo>
                  <a:lnTo>
                    <a:pt x="180950" y="5152"/>
                  </a:lnTo>
                  <a:lnTo>
                    <a:pt x="179932" y="4760"/>
                  </a:lnTo>
                  <a:lnTo>
                    <a:pt x="178914" y="4421"/>
                  </a:lnTo>
                  <a:lnTo>
                    <a:pt x="176905" y="3691"/>
                  </a:lnTo>
                  <a:lnTo>
                    <a:pt x="174896" y="3038"/>
                  </a:lnTo>
                  <a:lnTo>
                    <a:pt x="174896" y="3038"/>
                  </a:lnTo>
                  <a:cubicBezTo>
                    <a:pt x="178079" y="4317"/>
                    <a:pt x="181132" y="5752"/>
                    <a:pt x="184081" y="7213"/>
                  </a:cubicBezTo>
                  <a:cubicBezTo>
                    <a:pt x="185595" y="7944"/>
                    <a:pt x="187030" y="8701"/>
                    <a:pt x="188491" y="9458"/>
                  </a:cubicBezTo>
                  <a:lnTo>
                    <a:pt x="192823" y="11728"/>
                  </a:lnTo>
                  <a:cubicBezTo>
                    <a:pt x="198591" y="14781"/>
                    <a:pt x="204410" y="17913"/>
                    <a:pt x="210177" y="21331"/>
                  </a:cubicBezTo>
                  <a:cubicBezTo>
                    <a:pt x="213048" y="23054"/>
                    <a:pt x="215918" y="24828"/>
                    <a:pt x="218711" y="26707"/>
                  </a:cubicBezTo>
                  <a:cubicBezTo>
                    <a:pt x="220146" y="27647"/>
                    <a:pt x="221529" y="28638"/>
                    <a:pt x="222912" y="29604"/>
                  </a:cubicBezTo>
                  <a:cubicBezTo>
                    <a:pt x="223617" y="30100"/>
                    <a:pt x="224295" y="30621"/>
                    <a:pt x="224974" y="31117"/>
                  </a:cubicBezTo>
                  <a:cubicBezTo>
                    <a:pt x="225678" y="31639"/>
                    <a:pt x="226357" y="32135"/>
                    <a:pt x="227035" y="32657"/>
                  </a:cubicBezTo>
                  <a:lnTo>
                    <a:pt x="229044" y="34249"/>
                  </a:lnTo>
                  <a:cubicBezTo>
                    <a:pt x="229749" y="34771"/>
                    <a:pt x="230401" y="35345"/>
                    <a:pt x="231054" y="35893"/>
                  </a:cubicBezTo>
                  <a:lnTo>
                    <a:pt x="232019" y="36702"/>
                  </a:lnTo>
                  <a:cubicBezTo>
                    <a:pt x="232359" y="36989"/>
                    <a:pt x="232672" y="37276"/>
                    <a:pt x="233011" y="37563"/>
                  </a:cubicBezTo>
                  <a:lnTo>
                    <a:pt x="234942" y="39285"/>
                  </a:lnTo>
                  <a:lnTo>
                    <a:pt x="236847" y="41060"/>
                  </a:lnTo>
                  <a:lnTo>
                    <a:pt x="237787" y="41947"/>
                  </a:lnTo>
                  <a:lnTo>
                    <a:pt x="238700" y="42860"/>
                  </a:lnTo>
                  <a:lnTo>
                    <a:pt x="240527" y="44713"/>
                  </a:lnTo>
                  <a:lnTo>
                    <a:pt x="242301" y="46644"/>
                  </a:lnTo>
                  <a:lnTo>
                    <a:pt x="243162" y="47610"/>
                  </a:lnTo>
                  <a:lnTo>
                    <a:pt x="243606" y="48080"/>
                  </a:lnTo>
                  <a:lnTo>
                    <a:pt x="244050" y="48575"/>
                  </a:lnTo>
                  <a:lnTo>
                    <a:pt x="245720" y="50585"/>
                  </a:lnTo>
                  <a:lnTo>
                    <a:pt x="246555" y="51576"/>
                  </a:lnTo>
                  <a:lnTo>
                    <a:pt x="247364" y="52594"/>
                  </a:lnTo>
                  <a:lnTo>
                    <a:pt x="248956" y="54682"/>
                  </a:lnTo>
                  <a:lnTo>
                    <a:pt x="249347" y="55204"/>
                  </a:lnTo>
                  <a:lnTo>
                    <a:pt x="249739" y="55726"/>
                  </a:lnTo>
                  <a:lnTo>
                    <a:pt x="250521" y="56796"/>
                  </a:lnTo>
                  <a:lnTo>
                    <a:pt x="252009" y="58936"/>
                  </a:lnTo>
                  <a:lnTo>
                    <a:pt x="253444" y="61154"/>
                  </a:lnTo>
                  <a:lnTo>
                    <a:pt x="254149" y="62250"/>
                  </a:lnTo>
                  <a:lnTo>
                    <a:pt x="254488" y="62798"/>
                  </a:lnTo>
                  <a:lnTo>
                    <a:pt x="254827" y="63372"/>
                  </a:lnTo>
                  <a:cubicBezTo>
                    <a:pt x="258455" y="69400"/>
                    <a:pt x="261429" y="75820"/>
                    <a:pt x="263648" y="82500"/>
                  </a:cubicBezTo>
                  <a:cubicBezTo>
                    <a:pt x="265918" y="89285"/>
                    <a:pt x="267275" y="96331"/>
                    <a:pt x="267640" y="103455"/>
                  </a:cubicBezTo>
                  <a:cubicBezTo>
                    <a:pt x="267666" y="104342"/>
                    <a:pt x="267719" y="105230"/>
                    <a:pt x="267745" y="106143"/>
                  </a:cubicBezTo>
                  <a:lnTo>
                    <a:pt x="267719" y="108831"/>
                  </a:lnTo>
                  <a:cubicBezTo>
                    <a:pt x="267745" y="110605"/>
                    <a:pt x="267536" y="112406"/>
                    <a:pt x="267432" y="114207"/>
                  </a:cubicBezTo>
                  <a:cubicBezTo>
                    <a:pt x="267405" y="114650"/>
                    <a:pt x="267327" y="115094"/>
                    <a:pt x="267275" y="115538"/>
                  </a:cubicBezTo>
                  <a:lnTo>
                    <a:pt x="267092" y="116868"/>
                  </a:lnTo>
                  <a:cubicBezTo>
                    <a:pt x="266962" y="117756"/>
                    <a:pt x="266884" y="118643"/>
                    <a:pt x="266701" y="119530"/>
                  </a:cubicBezTo>
                  <a:lnTo>
                    <a:pt x="266205" y="122166"/>
                  </a:lnTo>
                  <a:cubicBezTo>
                    <a:pt x="266127" y="122610"/>
                    <a:pt x="266022" y="123053"/>
                    <a:pt x="265918" y="123471"/>
                  </a:cubicBezTo>
                  <a:lnTo>
                    <a:pt x="265605" y="124775"/>
                  </a:lnTo>
                  <a:lnTo>
                    <a:pt x="265266" y="126080"/>
                  </a:lnTo>
                  <a:cubicBezTo>
                    <a:pt x="265213" y="126315"/>
                    <a:pt x="265161" y="126524"/>
                    <a:pt x="265109" y="126733"/>
                  </a:cubicBezTo>
                  <a:lnTo>
                    <a:pt x="264900" y="127385"/>
                  </a:lnTo>
                  <a:lnTo>
                    <a:pt x="264143" y="129969"/>
                  </a:lnTo>
                  <a:lnTo>
                    <a:pt x="263961" y="130621"/>
                  </a:lnTo>
                  <a:lnTo>
                    <a:pt x="263726" y="131247"/>
                  </a:lnTo>
                  <a:lnTo>
                    <a:pt x="263282" y="132500"/>
                  </a:lnTo>
                  <a:lnTo>
                    <a:pt x="262839" y="133779"/>
                  </a:lnTo>
                  <a:lnTo>
                    <a:pt x="262604" y="134405"/>
                  </a:lnTo>
                  <a:lnTo>
                    <a:pt x="262369" y="135005"/>
                  </a:lnTo>
                  <a:lnTo>
                    <a:pt x="261351" y="137484"/>
                  </a:lnTo>
                  <a:lnTo>
                    <a:pt x="261090" y="138110"/>
                  </a:lnTo>
                  <a:lnTo>
                    <a:pt x="260803" y="138711"/>
                  </a:lnTo>
                  <a:lnTo>
                    <a:pt x="260255" y="139911"/>
                  </a:lnTo>
                  <a:lnTo>
                    <a:pt x="259681" y="141138"/>
                  </a:lnTo>
                  <a:cubicBezTo>
                    <a:pt x="259498" y="141529"/>
                    <a:pt x="259316" y="141947"/>
                    <a:pt x="259107" y="142338"/>
                  </a:cubicBezTo>
                  <a:lnTo>
                    <a:pt x="257854" y="144687"/>
                  </a:lnTo>
                  <a:cubicBezTo>
                    <a:pt x="257463" y="145496"/>
                    <a:pt x="257019" y="146252"/>
                    <a:pt x="256550" y="147009"/>
                  </a:cubicBezTo>
                  <a:cubicBezTo>
                    <a:pt x="256106" y="147766"/>
                    <a:pt x="255688" y="148549"/>
                    <a:pt x="255193" y="149280"/>
                  </a:cubicBezTo>
                  <a:cubicBezTo>
                    <a:pt x="254227" y="150793"/>
                    <a:pt x="253314" y="152307"/>
                    <a:pt x="252270" y="153716"/>
                  </a:cubicBezTo>
                  <a:cubicBezTo>
                    <a:pt x="250234" y="156639"/>
                    <a:pt x="248042" y="159405"/>
                    <a:pt x="245694" y="162066"/>
                  </a:cubicBezTo>
                  <a:lnTo>
                    <a:pt x="243919" y="164024"/>
                  </a:lnTo>
                  <a:cubicBezTo>
                    <a:pt x="243606" y="164363"/>
                    <a:pt x="243319" y="164676"/>
                    <a:pt x="243006" y="165015"/>
                  </a:cubicBezTo>
                  <a:lnTo>
                    <a:pt x="242066" y="165955"/>
                  </a:lnTo>
                  <a:lnTo>
                    <a:pt x="240214" y="167834"/>
                  </a:lnTo>
                  <a:lnTo>
                    <a:pt x="238256" y="169634"/>
                  </a:lnTo>
                  <a:lnTo>
                    <a:pt x="237291" y="170522"/>
                  </a:lnTo>
                  <a:lnTo>
                    <a:pt x="236273" y="171383"/>
                  </a:lnTo>
                  <a:lnTo>
                    <a:pt x="234290" y="173105"/>
                  </a:lnTo>
                  <a:lnTo>
                    <a:pt x="232228" y="174775"/>
                  </a:lnTo>
                  <a:lnTo>
                    <a:pt x="231184" y="175584"/>
                  </a:lnTo>
                  <a:lnTo>
                    <a:pt x="230140" y="176367"/>
                  </a:lnTo>
                  <a:lnTo>
                    <a:pt x="228027" y="177933"/>
                  </a:lnTo>
                  <a:lnTo>
                    <a:pt x="225861" y="179446"/>
                  </a:lnTo>
                  <a:lnTo>
                    <a:pt x="224765" y="180177"/>
                  </a:lnTo>
                  <a:lnTo>
                    <a:pt x="223669" y="180908"/>
                  </a:lnTo>
                  <a:lnTo>
                    <a:pt x="221451" y="182317"/>
                  </a:lnTo>
                  <a:cubicBezTo>
                    <a:pt x="218476" y="184144"/>
                    <a:pt x="215449" y="185918"/>
                    <a:pt x="212343" y="187484"/>
                  </a:cubicBezTo>
                  <a:cubicBezTo>
                    <a:pt x="206184" y="190668"/>
                    <a:pt x="199791" y="193434"/>
                    <a:pt x="193241" y="195730"/>
                  </a:cubicBezTo>
                  <a:cubicBezTo>
                    <a:pt x="189979" y="196878"/>
                    <a:pt x="186717" y="197974"/>
                    <a:pt x="183403" y="198914"/>
                  </a:cubicBezTo>
                  <a:cubicBezTo>
                    <a:pt x="181733" y="199384"/>
                    <a:pt x="180089" y="199853"/>
                    <a:pt x="178418" y="200271"/>
                  </a:cubicBezTo>
                  <a:cubicBezTo>
                    <a:pt x="176748" y="200688"/>
                    <a:pt x="175078" y="201132"/>
                    <a:pt x="173408" y="201497"/>
                  </a:cubicBezTo>
                  <a:cubicBezTo>
                    <a:pt x="160047" y="204525"/>
                    <a:pt x="146425" y="206090"/>
                    <a:pt x="132751" y="206169"/>
                  </a:cubicBezTo>
                  <a:cubicBezTo>
                    <a:pt x="138466" y="206090"/>
                    <a:pt x="144285" y="205777"/>
                    <a:pt x="150183" y="205177"/>
                  </a:cubicBezTo>
                  <a:cubicBezTo>
                    <a:pt x="156054" y="204577"/>
                    <a:pt x="161978" y="203663"/>
                    <a:pt x="167902" y="202463"/>
                  </a:cubicBezTo>
                  <a:cubicBezTo>
                    <a:pt x="173826" y="201263"/>
                    <a:pt x="179723" y="199749"/>
                    <a:pt x="185569" y="197974"/>
                  </a:cubicBezTo>
                  <a:cubicBezTo>
                    <a:pt x="191440" y="196148"/>
                    <a:pt x="197234" y="194008"/>
                    <a:pt x="202870" y="191581"/>
                  </a:cubicBezTo>
                  <a:cubicBezTo>
                    <a:pt x="208533" y="189128"/>
                    <a:pt x="214039" y="186310"/>
                    <a:pt x="219337" y="183126"/>
                  </a:cubicBezTo>
                  <a:cubicBezTo>
                    <a:pt x="224608" y="179994"/>
                    <a:pt x="229645" y="176419"/>
                    <a:pt x="234394" y="172479"/>
                  </a:cubicBezTo>
                  <a:cubicBezTo>
                    <a:pt x="239065" y="168590"/>
                    <a:pt x="243371" y="164285"/>
                    <a:pt x="247312" y="159613"/>
                  </a:cubicBezTo>
                  <a:cubicBezTo>
                    <a:pt x="251148" y="155073"/>
                    <a:pt x="254540" y="150141"/>
                    <a:pt x="257437" y="144948"/>
                  </a:cubicBezTo>
                  <a:cubicBezTo>
                    <a:pt x="259472" y="141268"/>
                    <a:pt x="261221" y="137484"/>
                    <a:pt x="262708" y="133570"/>
                  </a:cubicBezTo>
                  <a:lnTo>
                    <a:pt x="263752" y="130621"/>
                  </a:lnTo>
                  <a:cubicBezTo>
                    <a:pt x="264065" y="129629"/>
                    <a:pt x="264326" y="128638"/>
                    <a:pt x="264665" y="127646"/>
                  </a:cubicBezTo>
                  <a:cubicBezTo>
                    <a:pt x="264979" y="126654"/>
                    <a:pt x="265213" y="125637"/>
                    <a:pt x="265448" y="124619"/>
                  </a:cubicBezTo>
                  <a:cubicBezTo>
                    <a:pt x="265709" y="123627"/>
                    <a:pt x="265944" y="122610"/>
                    <a:pt x="266127" y="121592"/>
                  </a:cubicBezTo>
                  <a:cubicBezTo>
                    <a:pt x="266309" y="120574"/>
                    <a:pt x="266518" y="119556"/>
                    <a:pt x="266701" y="118539"/>
                  </a:cubicBezTo>
                  <a:lnTo>
                    <a:pt x="267092" y="115485"/>
                  </a:lnTo>
                  <a:lnTo>
                    <a:pt x="267197" y="114702"/>
                  </a:lnTo>
                  <a:lnTo>
                    <a:pt x="267249" y="113946"/>
                  </a:lnTo>
                  <a:lnTo>
                    <a:pt x="267379" y="112406"/>
                  </a:lnTo>
                  <a:lnTo>
                    <a:pt x="267484" y="110866"/>
                  </a:lnTo>
                  <a:cubicBezTo>
                    <a:pt x="267536" y="110344"/>
                    <a:pt x="267536" y="109823"/>
                    <a:pt x="267536" y="109301"/>
                  </a:cubicBezTo>
                  <a:lnTo>
                    <a:pt x="267562" y="106221"/>
                  </a:lnTo>
                  <a:cubicBezTo>
                    <a:pt x="267536" y="105204"/>
                    <a:pt x="267484" y="104186"/>
                    <a:pt x="267432" y="103168"/>
                  </a:cubicBezTo>
                  <a:lnTo>
                    <a:pt x="267353" y="101628"/>
                  </a:lnTo>
                  <a:cubicBezTo>
                    <a:pt x="267327" y="101133"/>
                    <a:pt x="267249" y="100611"/>
                    <a:pt x="267197" y="100115"/>
                  </a:cubicBezTo>
                  <a:lnTo>
                    <a:pt x="266884" y="97088"/>
                  </a:lnTo>
                  <a:cubicBezTo>
                    <a:pt x="266727" y="96070"/>
                    <a:pt x="266544" y="95078"/>
                    <a:pt x="266362" y="94087"/>
                  </a:cubicBezTo>
                  <a:lnTo>
                    <a:pt x="266075" y="92573"/>
                  </a:lnTo>
                  <a:cubicBezTo>
                    <a:pt x="265996" y="92077"/>
                    <a:pt x="265866" y="91581"/>
                    <a:pt x="265761" y="91086"/>
                  </a:cubicBezTo>
                  <a:lnTo>
                    <a:pt x="265083" y="88163"/>
                  </a:lnTo>
                  <a:cubicBezTo>
                    <a:pt x="264822" y="87197"/>
                    <a:pt x="264535" y="86232"/>
                    <a:pt x="264248" y="85266"/>
                  </a:cubicBezTo>
                  <a:lnTo>
                    <a:pt x="263830" y="83831"/>
                  </a:lnTo>
                  <a:cubicBezTo>
                    <a:pt x="263674" y="83335"/>
                    <a:pt x="263517" y="82865"/>
                    <a:pt x="263361" y="82396"/>
                  </a:cubicBezTo>
                  <a:lnTo>
                    <a:pt x="262369" y="79577"/>
                  </a:lnTo>
                  <a:cubicBezTo>
                    <a:pt x="262030" y="78664"/>
                    <a:pt x="261638" y="77725"/>
                    <a:pt x="261273" y="76811"/>
                  </a:cubicBezTo>
                  <a:cubicBezTo>
                    <a:pt x="260908" y="75898"/>
                    <a:pt x="260542" y="74984"/>
                    <a:pt x="260099" y="74097"/>
                  </a:cubicBezTo>
                  <a:cubicBezTo>
                    <a:pt x="256863" y="66947"/>
                    <a:pt x="252818" y="60214"/>
                    <a:pt x="247990" y="54056"/>
                  </a:cubicBezTo>
                  <a:lnTo>
                    <a:pt x="246216" y="51759"/>
                  </a:lnTo>
                  <a:lnTo>
                    <a:pt x="244337" y="49567"/>
                  </a:lnTo>
                  <a:lnTo>
                    <a:pt x="243397" y="48445"/>
                  </a:lnTo>
                  <a:cubicBezTo>
                    <a:pt x="243058" y="48106"/>
                    <a:pt x="242745" y="47740"/>
                    <a:pt x="242406" y="47401"/>
                  </a:cubicBezTo>
                  <a:lnTo>
                    <a:pt x="240448" y="45261"/>
                  </a:lnTo>
                  <a:cubicBezTo>
                    <a:pt x="237760" y="42521"/>
                    <a:pt x="234994" y="39859"/>
                    <a:pt x="232072" y="37406"/>
                  </a:cubicBezTo>
                  <a:cubicBezTo>
                    <a:pt x="229175" y="34953"/>
                    <a:pt x="226174" y="32605"/>
                    <a:pt x="223095" y="30439"/>
                  </a:cubicBezTo>
                  <a:cubicBezTo>
                    <a:pt x="220015" y="28247"/>
                    <a:pt x="216884" y="26185"/>
                    <a:pt x="213700" y="24228"/>
                  </a:cubicBezTo>
                  <a:cubicBezTo>
                    <a:pt x="210516" y="22297"/>
                    <a:pt x="207333" y="20418"/>
                    <a:pt x="204097" y="18643"/>
                  </a:cubicBezTo>
                  <a:cubicBezTo>
                    <a:pt x="200861" y="16869"/>
                    <a:pt x="197651" y="15121"/>
                    <a:pt x="194389" y="13450"/>
                  </a:cubicBezTo>
                  <a:cubicBezTo>
                    <a:pt x="191153" y="11754"/>
                    <a:pt x="187943" y="10084"/>
                    <a:pt x="184629" y="8440"/>
                  </a:cubicBezTo>
                  <a:cubicBezTo>
                    <a:pt x="181341" y="6796"/>
                    <a:pt x="177923" y="5204"/>
                    <a:pt x="174374" y="3821"/>
                  </a:cubicBezTo>
                  <a:cubicBezTo>
                    <a:pt x="171216" y="2542"/>
                    <a:pt x="168006" y="1498"/>
                    <a:pt x="164744" y="663"/>
                  </a:cubicBezTo>
                  <a:cubicBezTo>
                    <a:pt x="161944" y="221"/>
                    <a:pt x="159105" y="0"/>
                    <a:pt x="156264"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7" name="Google Shape;4257;p57"/>
          <p:cNvSpPr/>
          <p:nvPr/>
        </p:nvSpPr>
        <p:spPr>
          <a:xfrm>
            <a:off x="1188075" y="3377350"/>
            <a:ext cx="2933700" cy="1226100"/>
          </a:xfrm>
          <a:prstGeom prst="rect">
            <a:avLst/>
          </a:pr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7"/>
          <p:cNvSpPr/>
          <p:nvPr/>
        </p:nvSpPr>
        <p:spPr>
          <a:xfrm>
            <a:off x="4878850" y="3377350"/>
            <a:ext cx="2933700" cy="1226100"/>
          </a:xfrm>
          <a:prstGeom prst="rect">
            <a:avLst/>
          </a:pr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7"/>
          <p:cNvSpPr txBox="1"/>
          <p:nvPr>
            <p:ph idx="4" type="title"/>
          </p:nvPr>
        </p:nvSpPr>
        <p:spPr>
          <a:xfrm>
            <a:off x="624750" y="85275"/>
            <a:ext cx="4723500" cy="896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OUR TEAM</a:t>
            </a:r>
            <a:endParaRPr/>
          </a:p>
        </p:txBody>
      </p:sp>
      <p:grpSp>
        <p:nvGrpSpPr>
          <p:cNvPr id="4260" name="Google Shape;4260;p57"/>
          <p:cNvGrpSpPr/>
          <p:nvPr/>
        </p:nvGrpSpPr>
        <p:grpSpPr>
          <a:xfrm>
            <a:off x="-771954" y="2498833"/>
            <a:ext cx="1832517" cy="3531493"/>
            <a:chOff x="2453450" y="238025"/>
            <a:chExt cx="2711225" cy="5224875"/>
          </a:xfrm>
        </p:grpSpPr>
        <p:sp>
          <p:nvSpPr>
            <p:cNvPr id="4261" name="Google Shape;4261;p57"/>
            <p:cNvSpPr/>
            <p:nvPr/>
          </p:nvSpPr>
          <p:spPr>
            <a:xfrm>
              <a:off x="3780075" y="238025"/>
              <a:ext cx="589375" cy="333825"/>
            </a:xfrm>
            <a:custGeom>
              <a:rect b="b" l="l" r="r" t="t"/>
              <a:pathLst>
                <a:path extrusionOk="0" h="13353" w="23575">
                  <a:moveTo>
                    <a:pt x="2035" y="0"/>
                  </a:moveTo>
                  <a:cubicBezTo>
                    <a:pt x="513" y="0"/>
                    <a:pt x="0" y="2468"/>
                    <a:pt x="1685" y="2966"/>
                  </a:cubicBezTo>
                  <a:cubicBezTo>
                    <a:pt x="5112" y="3975"/>
                    <a:pt x="8202" y="5977"/>
                    <a:pt x="11213" y="7818"/>
                  </a:cubicBezTo>
                  <a:cubicBezTo>
                    <a:pt x="14527" y="9852"/>
                    <a:pt x="17842" y="11870"/>
                    <a:pt x="21477" y="13279"/>
                  </a:cubicBezTo>
                  <a:cubicBezTo>
                    <a:pt x="21611" y="13329"/>
                    <a:pt x="21747" y="13352"/>
                    <a:pt x="21884" y="13352"/>
                  </a:cubicBezTo>
                  <a:cubicBezTo>
                    <a:pt x="22531" y="13352"/>
                    <a:pt x="23163" y="12831"/>
                    <a:pt x="23335" y="12222"/>
                  </a:cubicBezTo>
                  <a:cubicBezTo>
                    <a:pt x="23575" y="11389"/>
                    <a:pt x="23030" y="10669"/>
                    <a:pt x="22278" y="10381"/>
                  </a:cubicBezTo>
                  <a:cubicBezTo>
                    <a:pt x="15328" y="7690"/>
                    <a:pt x="9691" y="2182"/>
                    <a:pt x="2486" y="68"/>
                  </a:cubicBezTo>
                  <a:cubicBezTo>
                    <a:pt x="2327" y="22"/>
                    <a:pt x="2177" y="0"/>
                    <a:pt x="203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7"/>
            <p:cNvSpPr/>
            <p:nvPr/>
          </p:nvSpPr>
          <p:spPr>
            <a:xfrm>
              <a:off x="3618425" y="420475"/>
              <a:ext cx="288650" cy="195450"/>
            </a:xfrm>
            <a:custGeom>
              <a:rect b="b" l="l" r="r" t="t"/>
              <a:pathLst>
                <a:path extrusionOk="0" h="7818" w="11546">
                  <a:moveTo>
                    <a:pt x="1823" y="1"/>
                  </a:moveTo>
                  <a:cubicBezTo>
                    <a:pt x="1281" y="1"/>
                    <a:pt x="713" y="320"/>
                    <a:pt x="449" y="761"/>
                  </a:cubicBezTo>
                  <a:cubicBezTo>
                    <a:pt x="0" y="1513"/>
                    <a:pt x="352" y="2330"/>
                    <a:pt x="993" y="2810"/>
                  </a:cubicBezTo>
                  <a:cubicBezTo>
                    <a:pt x="3411" y="4620"/>
                    <a:pt x="6437" y="5485"/>
                    <a:pt x="8791" y="7390"/>
                  </a:cubicBezTo>
                  <a:cubicBezTo>
                    <a:pt x="9123" y="7664"/>
                    <a:pt x="9514" y="7817"/>
                    <a:pt x="9902" y="7817"/>
                  </a:cubicBezTo>
                  <a:cubicBezTo>
                    <a:pt x="10263" y="7817"/>
                    <a:pt x="10620" y="7684"/>
                    <a:pt x="10921" y="7390"/>
                  </a:cubicBezTo>
                  <a:cubicBezTo>
                    <a:pt x="11450" y="6878"/>
                    <a:pt x="11546" y="5789"/>
                    <a:pt x="10921" y="5276"/>
                  </a:cubicBezTo>
                  <a:cubicBezTo>
                    <a:pt x="8343" y="3179"/>
                    <a:pt x="5156" y="2186"/>
                    <a:pt x="2514" y="216"/>
                  </a:cubicBezTo>
                  <a:cubicBezTo>
                    <a:pt x="2309" y="66"/>
                    <a:pt x="2069" y="1"/>
                    <a:pt x="182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7"/>
            <p:cNvSpPr/>
            <p:nvPr/>
          </p:nvSpPr>
          <p:spPr>
            <a:xfrm>
              <a:off x="3868825" y="736950"/>
              <a:ext cx="389075" cy="188675"/>
            </a:xfrm>
            <a:custGeom>
              <a:rect b="b" l="l" r="r" t="t"/>
              <a:pathLst>
                <a:path extrusionOk="0" h="7547" w="15563">
                  <a:moveTo>
                    <a:pt x="1979" y="0"/>
                  </a:moveTo>
                  <a:cubicBezTo>
                    <a:pt x="495" y="0"/>
                    <a:pt x="0" y="2440"/>
                    <a:pt x="1658" y="2978"/>
                  </a:cubicBezTo>
                  <a:lnTo>
                    <a:pt x="1674" y="2978"/>
                  </a:lnTo>
                  <a:cubicBezTo>
                    <a:pt x="5245" y="4147"/>
                    <a:pt x="9376" y="4579"/>
                    <a:pt x="12307" y="7158"/>
                  </a:cubicBezTo>
                  <a:cubicBezTo>
                    <a:pt x="12618" y="7431"/>
                    <a:pt x="12963" y="7547"/>
                    <a:pt x="13296" y="7547"/>
                  </a:cubicBezTo>
                  <a:cubicBezTo>
                    <a:pt x="14501" y="7547"/>
                    <a:pt x="15562" y="6032"/>
                    <a:pt x="14420" y="5028"/>
                  </a:cubicBezTo>
                  <a:cubicBezTo>
                    <a:pt x="11026" y="2049"/>
                    <a:pt x="6622" y="1441"/>
                    <a:pt x="2458" y="80"/>
                  </a:cubicBezTo>
                  <a:cubicBezTo>
                    <a:pt x="2289" y="25"/>
                    <a:pt x="2129" y="0"/>
                    <a:pt x="197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7"/>
            <p:cNvSpPr/>
            <p:nvPr/>
          </p:nvSpPr>
          <p:spPr>
            <a:xfrm>
              <a:off x="3505675" y="629025"/>
              <a:ext cx="237275" cy="152275"/>
            </a:xfrm>
            <a:custGeom>
              <a:rect b="b" l="l" r="r" t="t"/>
              <a:pathLst>
                <a:path extrusionOk="0" h="6091" w="9491">
                  <a:moveTo>
                    <a:pt x="2089" y="1"/>
                  </a:moveTo>
                  <a:cubicBezTo>
                    <a:pt x="834" y="1"/>
                    <a:pt x="0" y="1962"/>
                    <a:pt x="1340" y="2859"/>
                  </a:cubicBezTo>
                  <a:lnTo>
                    <a:pt x="1340" y="2843"/>
                  </a:lnTo>
                  <a:cubicBezTo>
                    <a:pt x="3149" y="4028"/>
                    <a:pt x="5071" y="5053"/>
                    <a:pt x="7056" y="5918"/>
                  </a:cubicBezTo>
                  <a:cubicBezTo>
                    <a:pt x="7319" y="6030"/>
                    <a:pt x="7594" y="6091"/>
                    <a:pt x="7859" y="6091"/>
                  </a:cubicBezTo>
                  <a:cubicBezTo>
                    <a:pt x="8353" y="6091"/>
                    <a:pt x="8814" y="5879"/>
                    <a:pt x="9106" y="5389"/>
                  </a:cubicBezTo>
                  <a:cubicBezTo>
                    <a:pt x="9490" y="4749"/>
                    <a:pt x="9314" y="3644"/>
                    <a:pt x="8578" y="3324"/>
                  </a:cubicBezTo>
                  <a:cubicBezTo>
                    <a:pt x="6576" y="2475"/>
                    <a:pt x="4670" y="1434"/>
                    <a:pt x="2861" y="249"/>
                  </a:cubicBezTo>
                  <a:cubicBezTo>
                    <a:pt x="2596" y="76"/>
                    <a:pt x="2334" y="1"/>
                    <a:pt x="208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7"/>
            <p:cNvSpPr/>
            <p:nvPr/>
          </p:nvSpPr>
          <p:spPr>
            <a:xfrm>
              <a:off x="3598425" y="879250"/>
              <a:ext cx="356875" cy="217575"/>
            </a:xfrm>
            <a:custGeom>
              <a:rect b="b" l="l" r="r" t="t"/>
              <a:pathLst>
                <a:path extrusionOk="0" h="8703" w="14275">
                  <a:moveTo>
                    <a:pt x="2024" y="1"/>
                  </a:moveTo>
                  <a:cubicBezTo>
                    <a:pt x="520" y="1"/>
                    <a:pt x="0" y="2459"/>
                    <a:pt x="1681" y="2971"/>
                  </a:cubicBezTo>
                  <a:cubicBezTo>
                    <a:pt x="5284" y="4076"/>
                    <a:pt x="8326" y="6382"/>
                    <a:pt x="11417" y="8447"/>
                  </a:cubicBezTo>
                  <a:cubicBezTo>
                    <a:pt x="11682" y="8625"/>
                    <a:pt x="11945" y="8702"/>
                    <a:pt x="12193" y="8702"/>
                  </a:cubicBezTo>
                  <a:cubicBezTo>
                    <a:pt x="13437" y="8702"/>
                    <a:pt x="14274" y="6748"/>
                    <a:pt x="12938" y="5853"/>
                  </a:cubicBezTo>
                  <a:cubicBezTo>
                    <a:pt x="9607" y="3611"/>
                    <a:pt x="6357" y="1257"/>
                    <a:pt x="2482" y="72"/>
                  </a:cubicBezTo>
                  <a:cubicBezTo>
                    <a:pt x="2321" y="23"/>
                    <a:pt x="2168" y="1"/>
                    <a:pt x="202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7"/>
            <p:cNvSpPr/>
            <p:nvPr/>
          </p:nvSpPr>
          <p:spPr>
            <a:xfrm>
              <a:off x="4021625" y="1166800"/>
              <a:ext cx="293275" cy="189975"/>
            </a:xfrm>
            <a:custGeom>
              <a:rect b="b" l="l" r="r" t="t"/>
              <a:pathLst>
                <a:path extrusionOk="0" h="7599" w="11731">
                  <a:moveTo>
                    <a:pt x="2150" y="0"/>
                  </a:moveTo>
                  <a:cubicBezTo>
                    <a:pt x="851" y="0"/>
                    <a:pt x="1" y="1986"/>
                    <a:pt x="1391" y="2822"/>
                  </a:cubicBezTo>
                  <a:cubicBezTo>
                    <a:pt x="3889" y="4311"/>
                    <a:pt x="6355" y="5865"/>
                    <a:pt x="8837" y="7370"/>
                  </a:cubicBezTo>
                  <a:cubicBezTo>
                    <a:pt x="9097" y="7529"/>
                    <a:pt x="9354" y="7599"/>
                    <a:pt x="9596" y="7599"/>
                  </a:cubicBezTo>
                  <a:cubicBezTo>
                    <a:pt x="10883" y="7599"/>
                    <a:pt x="11731" y="5625"/>
                    <a:pt x="10342" y="4776"/>
                  </a:cubicBezTo>
                  <a:cubicBezTo>
                    <a:pt x="7860" y="3255"/>
                    <a:pt x="5410" y="1717"/>
                    <a:pt x="2912" y="228"/>
                  </a:cubicBezTo>
                  <a:cubicBezTo>
                    <a:pt x="2650" y="69"/>
                    <a:pt x="2392" y="0"/>
                    <a:pt x="215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7"/>
            <p:cNvSpPr/>
            <p:nvPr/>
          </p:nvSpPr>
          <p:spPr>
            <a:xfrm>
              <a:off x="3241825" y="892575"/>
              <a:ext cx="314975" cy="194075"/>
            </a:xfrm>
            <a:custGeom>
              <a:rect b="b" l="l" r="r" t="t"/>
              <a:pathLst>
                <a:path extrusionOk="0" h="7763" w="12599">
                  <a:moveTo>
                    <a:pt x="2292" y="0"/>
                  </a:moveTo>
                  <a:cubicBezTo>
                    <a:pt x="911" y="0"/>
                    <a:pt x="1" y="2018"/>
                    <a:pt x="1485" y="2774"/>
                  </a:cubicBezTo>
                  <a:cubicBezTo>
                    <a:pt x="4287" y="4215"/>
                    <a:pt x="6753" y="6217"/>
                    <a:pt x="9588" y="7594"/>
                  </a:cubicBezTo>
                  <a:cubicBezTo>
                    <a:pt x="9825" y="7711"/>
                    <a:pt x="10059" y="7762"/>
                    <a:pt x="10281" y="7762"/>
                  </a:cubicBezTo>
                  <a:cubicBezTo>
                    <a:pt x="11674" y="7762"/>
                    <a:pt x="12598" y="5732"/>
                    <a:pt x="11093" y="5000"/>
                  </a:cubicBezTo>
                  <a:cubicBezTo>
                    <a:pt x="8259" y="3623"/>
                    <a:pt x="5809" y="1605"/>
                    <a:pt x="3006" y="180"/>
                  </a:cubicBezTo>
                  <a:cubicBezTo>
                    <a:pt x="2761" y="55"/>
                    <a:pt x="2520" y="0"/>
                    <a:pt x="2292"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7"/>
            <p:cNvSpPr/>
            <p:nvPr/>
          </p:nvSpPr>
          <p:spPr>
            <a:xfrm>
              <a:off x="3580375" y="1235000"/>
              <a:ext cx="317100" cy="170450"/>
            </a:xfrm>
            <a:custGeom>
              <a:rect b="b" l="l" r="r" t="t"/>
              <a:pathLst>
                <a:path extrusionOk="0" h="6818" w="12684">
                  <a:moveTo>
                    <a:pt x="1689" y="1"/>
                  </a:moveTo>
                  <a:cubicBezTo>
                    <a:pt x="1042" y="1"/>
                    <a:pt x="413" y="541"/>
                    <a:pt x="241" y="1135"/>
                  </a:cubicBezTo>
                  <a:cubicBezTo>
                    <a:pt x="1" y="1984"/>
                    <a:pt x="545" y="2672"/>
                    <a:pt x="1298" y="2977"/>
                  </a:cubicBezTo>
                  <a:lnTo>
                    <a:pt x="10602" y="6740"/>
                  </a:lnTo>
                  <a:cubicBezTo>
                    <a:pt x="10734" y="6793"/>
                    <a:pt x="10870" y="6817"/>
                    <a:pt x="11005" y="6817"/>
                  </a:cubicBezTo>
                  <a:cubicBezTo>
                    <a:pt x="11642" y="6817"/>
                    <a:pt x="12272" y="6280"/>
                    <a:pt x="12443" y="5699"/>
                  </a:cubicBezTo>
                  <a:cubicBezTo>
                    <a:pt x="12683" y="4834"/>
                    <a:pt x="12139" y="4146"/>
                    <a:pt x="11402" y="3841"/>
                  </a:cubicBezTo>
                  <a:lnTo>
                    <a:pt x="2099" y="78"/>
                  </a:lnTo>
                  <a:cubicBezTo>
                    <a:pt x="1964" y="25"/>
                    <a:pt x="1826" y="1"/>
                    <a:pt x="168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7"/>
            <p:cNvSpPr/>
            <p:nvPr/>
          </p:nvSpPr>
          <p:spPr>
            <a:xfrm>
              <a:off x="3086225" y="999650"/>
              <a:ext cx="258000" cy="200750"/>
            </a:xfrm>
            <a:custGeom>
              <a:rect b="b" l="l" r="r" t="t"/>
              <a:pathLst>
                <a:path extrusionOk="0" h="8030" w="10320">
                  <a:moveTo>
                    <a:pt x="2041" y="0"/>
                  </a:moveTo>
                  <a:cubicBezTo>
                    <a:pt x="818" y="0"/>
                    <a:pt x="0" y="1948"/>
                    <a:pt x="1304" y="2879"/>
                  </a:cubicBezTo>
                  <a:lnTo>
                    <a:pt x="1304" y="2863"/>
                  </a:lnTo>
                  <a:cubicBezTo>
                    <a:pt x="3530" y="4448"/>
                    <a:pt x="5611" y="6209"/>
                    <a:pt x="7805" y="7811"/>
                  </a:cubicBezTo>
                  <a:cubicBezTo>
                    <a:pt x="8018" y="7963"/>
                    <a:pt x="8262" y="8030"/>
                    <a:pt x="8510" y="8030"/>
                  </a:cubicBezTo>
                  <a:cubicBezTo>
                    <a:pt x="9046" y="8030"/>
                    <a:pt x="9597" y="7715"/>
                    <a:pt x="9871" y="7266"/>
                  </a:cubicBezTo>
                  <a:cubicBezTo>
                    <a:pt x="10319" y="6514"/>
                    <a:pt x="9983" y="5697"/>
                    <a:pt x="9326" y="5217"/>
                  </a:cubicBezTo>
                  <a:cubicBezTo>
                    <a:pt x="7117" y="3615"/>
                    <a:pt x="5051" y="1854"/>
                    <a:pt x="2825" y="269"/>
                  </a:cubicBezTo>
                  <a:cubicBezTo>
                    <a:pt x="2556" y="81"/>
                    <a:pt x="2290" y="0"/>
                    <a:pt x="204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7"/>
            <p:cNvSpPr/>
            <p:nvPr/>
          </p:nvSpPr>
          <p:spPr>
            <a:xfrm>
              <a:off x="3181250" y="1267025"/>
              <a:ext cx="263000" cy="183500"/>
            </a:xfrm>
            <a:custGeom>
              <a:rect b="b" l="l" r="r" t="t"/>
              <a:pathLst>
                <a:path extrusionOk="0" h="7340" w="10520">
                  <a:moveTo>
                    <a:pt x="1680" y="1"/>
                  </a:moveTo>
                  <a:cubicBezTo>
                    <a:pt x="1042" y="1"/>
                    <a:pt x="413" y="541"/>
                    <a:pt x="241" y="1135"/>
                  </a:cubicBezTo>
                  <a:cubicBezTo>
                    <a:pt x="1" y="2000"/>
                    <a:pt x="545" y="2672"/>
                    <a:pt x="1282" y="2977"/>
                  </a:cubicBezTo>
                  <a:cubicBezTo>
                    <a:pt x="3556" y="3905"/>
                    <a:pt x="5718" y="5058"/>
                    <a:pt x="7399" y="6868"/>
                  </a:cubicBezTo>
                  <a:cubicBezTo>
                    <a:pt x="7705" y="7200"/>
                    <a:pt x="8055" y="7339"/>
                    <a:pt x="8394" y="7339"/>
                  </a:cubicBezTo>
                  <a:cubicBezTo>
                    <a:pt x="9511" y="7339"/>
                    <a:pt x="10520" y="5835"/>
                    <a:pt x="9513" y="4754"/>
                  </a:cubicBezTo>
                  <a:cubicBezTo>
                    <a:pt x="7479" y="2544"/>
                    <a:pt x="4821" y="1215"/>
                    <a:pt x="2083" y="78"/>
                  </a:cubicBezTo>
                  <a:cubicBezTo>
                    <a:pt x="1951" y="25"/>
                    <a:pt x="1815" y="1"/>
                    <a:pt x="168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7"/>
            <p:cNvSpPr/>
            <p:nvPr/>
          </p:nvSpPr>
          <p:spPr>
            <a:xfrm>
              <a:off x="3441725" y="1510250"/>
              <a:ext cx="281725" cy="165600"/>
            </a:xfrm>
            <a:custGeom>
              <a:rect b="b" l="l" r="r" t="t"/>
              <a:pathLst>
                <a:path extrusionOk="0" h="6624" w="11269">
                  <a:moveTo>
                    <a:pt x="1900" y="1"/>
                  </a:moveTo>
                  <a:cubicBezTo>
                    <a:pt x="478" y="1"/>
                    <a:pt x="0" y="2396"/>
                    <a:pt x="1624" y="3000"/>
                  </a:cubicBezTo>
                  <a:lnTo>
                    <a:pt x="1608" y="3000"/>
                  </a:lnTo>
                  <a:cubicBezTo>
                    <a:pt x="3834" y="3832"/>
                    <a:pt x="6171" y="4649"/>
                    <a:pt x="7997" y="6234"/>
                  </a:cubicBezTo>
                  <a:cubicBezTo>
                    <a:pt x="8312" y="6508"/>
                    <a:pt x="8659" y="6624"/>
                    <a:pt x="8994" y="6624"/>
                  </a:cubicBezTo>
                  <a:cubicBezTo>
                    <a:pt x="10208" y="6624"/>
                    <a:pt x="11269" y="5109"/>
                    <a:pt x="10127" y="4105"/>
                  </a:cubicBezTo>
                  <a:cubicBezTo>
                    <a:pt x="7885" y="2151"/>
                    <a:pt x="5163" y="1126"/>
                    <a:pt x="2424" y="101"/>
                  </a:cubicBezTo>
                  <a:cubicBezTo>
                    <a:pt x="2238" y="32"/>
                    <a:pt x="2063" y="1"/>
                    <a:pt x="190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7"/>
            <p:cNvSpPr/>
            <p:nvPr/>
          </p:nvSpPr>
          <p:spPr>
            <a:xfrm>
              <a:off x="3034450" y="1463250"/>
              <a:ext cx="313375" cy="202200"/>
            </a:xfrm>
            <a:custGeom>
              <a:rect b="b" l="l" r="r" t="t"/>
              <a:pathLst>
                <a:path extrusionOk="0" h="8088" w="12535">
                  <a:moveTo>
                    <a:pt x="2005" y="0"/>
                  </a:moveTo>
                  <a:cubicBezTo>
                    <a:pt x="501" y="0"/>
                    <a:pt x="1" y="2448"/>
                    <a:pt x="1677" y="2958"/>
                  </a:cubicBezTo>
                  <a:cubicBezTo>
                    <a:pt x="4704" y="3903"/>
                    <a:pt x="7314" y="5712"/>
                    <a:pt x="9780" y="7666"/>
                  </a:cubicBezTo>
                  <a:cubicBezTo>
                    <a:pt x="10114" y="7933"/>
                    <a:pt x="10504" y="8087"/>
                    <a:pt x="10893" y="8087"/>
                  </a:cubicBezTo>
                  <a:cubicBezTo>
                    <a:pt x="11249" y="8087"/>
                    <a:pt x="11603" y="7957"/>
                    <a:pt x="11910" y="7666"/>
                  </a:cubicBezTo>
                  <a:cubicBezTo>
                    <a:pt x="12438" y="7154"/>
                    <a:pt x="12534" y="6049"/>
                    <a:pt x="11910" y="5536"/>
                  </a:cubicBezTo>
                  <a:cubicBezTo>
                    <a:pt x="9027" y="3262"/>
                    <a:pt x="6017" y="1165"/>
                    <a:pt x="2478" y="76"/>
                  </a:cubicBezTo>
                  <a:cubicBezTo>
                    <a:pt x="2311" y="24"/>
                    <a:pt x="2153" y="0"/>
                    <a:pt x="200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7"/>
            <p:cNvSpPr/>
            <p:nvPr/>
          </p:nvSpPr>
          <p:spPr>
            <a:xfrm>
              <a:off x="3111350" y="1705725"/>
              <a:ext cx="320550" cy="187175"/>
            </a:xfrm>
            <a:custGeom>
              <a:rect b="b" l="l" r="r" t="t"/>
              <a:pathLst>
                <a:path extrusionOk="0" h="7487" w="12822">
                  <a:moveTo>
                    <a:pt x="1911" y="1"/>
                  </a:moveTo>
                  <a:cubicBezTo>
                    <a:pt x="471" y="1"/>
                    <a:pt x="0" y="2405"/>
                    <a:pt x="1628" y="2995"/>
                  </a:cubicBezTo>
                  <a:cubicBezTo>
                    <a:pt x="4686" y="4100"/>
                    <a:pt x="7681" y="5317"/>
                    <a:pt x="10307" y="7271"/>
                  </a:cubicBezTo>
                  <a:cubicBezTo>
                    <a:pt x="10512" y="7421"/>
                    <a:pt x="10751" y="7486"/>
                    <a:pt x="10995" y="7486"/>
                  </a:cubicBezTo>
                  <a:cubicBezTo>
                    <a:pt x="11532" y="7486"/>
                    <a:pt x="12092" y="7167"/>
                    <a:pt x="12357" y="6726"/>
                  </a:cubicBezTo>
                  <a:cubicBezTo>
                    <a:pt x="12821" y="5974"/>
                    <a:pt x="12469" y="5157"/>
                    <a:pt x="11828" y="4677"/>
                  </a:cubicBezTo>
                  <a:cubicBezTo>
                    <a:pt x="8994" y="2595"/>
                    <a:pt x="5711" y="1298"/>
                    <a:pt x="2429" y="97"/>
                  </a:cubicBezTo>
                  <a:cubicBezTo>
                    <a:pt x="2245" y="31"/>
                    <a:pt x="2072" y="1"/>
                    <a:pt x="191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7"/>
            <p:cNvSpPr/>
            <p:nvPr/>
          </p:nvSpPr>
          <p:spPr>
            <a:xfrm>
              <a:off x="2850000" y="1720425"/>
              <a:ext cx="264400" cy="173425"/>
            </a:xfrm>
            <a:custGeom>
              <a:rect b="b" l="l" r="r" t="t"/>
              <a:pathLst>
                <a:path extrusionOk="0" h="6937" w="10576">
                  <a:moveTo>
                    <a:pt x="2303" y="0"/>
                  </a:moveTo>
                  <a:cubicBezTo>
                    <a:pt x="1075" y="0"/>
                    <a:pt x="1" y="1520"/>
                    <a:pt x="1161" y="2503"/>
                  </a:cubicBezTo>
                  <a:lnTo>
                    <a:pt x="1177" y="2519"/>
                  </a:lnTo>
                  <a:cubicBezTo>
                    <a:pt x="3130" y="4169"/>
                    <a:pt x="5292" y="5594"/>
                    <a:pt x="7582" y="6763"/>
                  </a:cubicBezTo>
                  <a:cubicBezTo>
                    <a:pt x="7821" y="6884"/>
                    <a:pt x="8057" y="6937"/>
                    <a:pt x="8280" y="6937"/>
                  </a:cubicBezTo>
                  <a:cubicBezTo>
                    <a:pt x="9657" y="6937"/>
                    <a:pt x="10575" y="4910"/>
                    <a:pt x="9087" y="4153"/>
                  </a:cubicBezTo>
                  <a:cubicBezTo>
                    <a:pt x="7022" y="3128"/>
                    <a:pt x="5068" y="1863"/>
                    <a:pt x="3291" y="374"/>
                  </a:cubicBezTo>
                  <a:cubicBezTo>
                    <a:pt x="2977" y="111"/>
                    <a:pt x="2634" y="0"/>
                    <a:pt x="230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7"/>
            <p:cNvSpPr/>
            <p:nvPr/>
          </p:nvSpPr>
          <p:spPr>
            <a:xfrm>
              <a:off x="2733875" y="1920725"/>
              <a:ext cx="327375" cy="202250"/>
            </a:xfrm>
            <a:custGeom>
              <a:rect b="b" l="l" r="r" t="t"/>
              <a:pathLst>
                <a:path extrusionOk="0" h="8090" w="13095">
                  <a:moveTo>
                    <a:pt x="1980" y="1"/>
                  </a:moveTo>
                  <a:cubicBezTo>
                    <a:pt x="495" y="1"/>
                    <a:pt x="1" y="2440"/>
                    <a:pt x="1658" y="2978"/>
                  </a:cubicBezTo>
                  <a:lnTo>
                    <a:pt x="1658" y="2994"/>
                  </a:lnTo>
                  <a:cubicBezTo>
                    <a:pt x="4797" y="4003"/>
                    <a:pt x="7135" y="6501"/>
                    <a:pt x="10065" y="7926"/>
                  </a:cubicBezTo>
                  <a:cubicBezTo>
                    <a:pt x="10303" y="8040"/>
                    <a:pt x="10536" y="8090"/>
                    <a:pt x="10757" y="8090"/>
                  </a:cubicBezTo>
                  <a:cubicBezTo>
                    <a:pt x="12164" y="8090"/>
                    <a:pt x="13095" y="6063"/>
                    <a:pt x="11587" y="5316"/>
                  </a:cubicBezTo>
                  <a:cubicBezTo>
                    <a:pt x="8400" y="3779"/>
                    <a:pt x="5886" y="1201"/>
                    <a:pt x="2459" y="80"/>
                  </a:cubicBezTo>
                  <a:cubicBezTo>
                    <a:pt x="2290" y="26"/>
                    <a:pt x="2130" y="1"/>
                    <a:pt x="198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7"/>
            <p:cNvSpPr/>
            <p:nvPr/>
          </p:nvSpPr>
          <p:spPr>
            <a:xfrm>
              <a:off x="2681800" y="2149525"/>
              <a:ext cx="228900" cy="227425"/>
            </a:xfrm>
            <a:custGeom>
              <a:rect b="b" l="l" r="r" t="t"/>
              <a:pathLst>
                <a:path extrusionOk="0" h="9097" w="9156">
                  <a:moveTo>
                    <a:pt x="2077" y="0"/>
                  </a:moveTo>
                  <a:cubicBezTo>
                    <a:pt x="1002" y="0"/>
                    <a:pt x="0" y="1512"/>
                    <a:pt x="939" y="2634"/>
                  </a:cubicBezTo>
                  <a:lnTo>
                    <a:pt x="923" y="2634"/>
                  </a:lnTo>
                  <a:cubicBezTo>
                    <a:pt x="2540" y="4571"/>
                    <a:pt x="4878" y="5996"/>
                    <a:pt x="5999" y="8334"/>
                  </a:cubicBezTo>
                  <a:cubicBezTo>
                    <a:pt x="6259" y="8873"/>
                    <a:pt x="6687" y="9096"/>
                    <a:pt x="7130" y="9096"/>
                  </a:cubicBezTo>
                  <a:cubicBezTo>
                    <a:pt x="8108" y="9096"/>
                    <a:pt x="9156" y="8004"/>
                    <a:pt x="8593" y="6813"/>
                  </a:cubicBezTo>
                  <a:cubicBezTo>
                    <a:pt x="7360" y="4235"/>
                    <a:pt x="4846" y="2650"/>
                    <a:pt x="3053" y="504"/>
                  </a:cubicBezTo>
                  <a:cubicBezTo>
                    <a:pt x="2759" y="149"/>
                    <a:pt x="2414" y="0"/>
                    <a:pt x="207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7"/>
            <p:cNvSpPr/>
            <p:nvPr/>
          </p:nvSpPr>
          <p:spPr>
            <a:xfrm>
              <a:off x="2453450" y="2210875"/>
              <a:ext cx="195000" cy="138400"/>
            </a:xfrm>
            <a:custGeom>
              <a:rect b="b" l="l" r="r" t="t"/>
              <a:pathLst>
                <a:path extrusionOk="0" h="5536" w="7800">
                  <a:moveTo>
                    <a:pt x="1625" y="0"/>
                  </a:moveTo>
                  <a:cubicBezTo>
                    <a:pt x="1125" y="0"/>
                    <a:pt x="651" y="222"/>
                    <a:pt x="369" y="724"/>
                  </a:cubicBezTo>
                  <a:cubicBezTo>
                    <a:pt x="1" y="1349"/>
                    <a:pt x="177" y="2438"/>
                    <a:pt x="914" y="2774"/>
                  </a:cubicBezTo>
                  <a:cubicBezTo>
                    <a:pt x="2451" y="3446"/>
                    <a:pt x="3924" y="4311"/>
                    <a:pt x="5285" y="5320"/>
                  </a:cubicBezTo>
                  <a:cubicBezTo>
                    <a:pt x="5490" y="5470"/>
                    <a:pt x="5731" y="5536"/>
                    <a:pt x="5977" y="5536"/>
                  </a:cubicBezTo>
                  <a:cubicBezTo>
                    <a:pt x="6519" y="5536"/>
                    <a:pt x="7087" y="5216"/>
                    <a:pt x="7351" y="4775"/>
                  </a:cubicBezTo>
                  <a:cubicBezTo>
                    <a:pt x="7799" y="4007"/>
                    <a:pt x="7463" y="3206"/>
                    <a:pt x="6806" y="2726"/>
                  </a:cubicBezTo>
                  <a:cubicBezTo>
                    <a:pt x="5445" y="1717"/>
                    <a:pt x="3972" y="868"/>
                    <a:pt x="2419" y="180"/>
                  </a:cubicBezTo>
                  <a:cubicBezTo>
                    <a:pt x="2163" y="63"/>
                    <a:pt x="1890" y="0"/>
                    <a:pt x="162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7"/>
            <p:cNvSpPr/>
            <p:nvPr/>
          </p:nvSpPr>
          <p:spPr>
            <a:xfrm>
              <a:off x="3960550" y="1468625"/>
              <a:ext cx="345450" cy="195025"/>
            </a:xfrm>
            <a:custGeom>
              <a:rect b="b" l="l" r="r" t="t"/>
              <a:pathLst>
                <a:path extrusionOk="0" h="7801" w="13818">
                  <a:moveTo>
                    <a:pt x="1900" y="0"/>
                  </a:moveTo>
                  <a:cubicBezTo>
                    <a:pt x="478" y="0"/>
                    <a:pt x="0" y="2396"/>
                    <a:pt x="1624" y="2999"/>
                  </a:cubicBezTo>
                  <a:cubicBezTo>
                    <a:pt x="4890" y="4200"/>
                    <a:pt x="8061" y="5610"/>
                    <a:pt x="10959" y="7547"/>
                  </a:cubicBezTo>
                  <a:cubicBezTo>
                    <a:pt x="11226" y="7724"/>
                    <a:pt x="11490" y="7801"/>
                    <a:pt x="11737" y="7801"/>
                  </a:cubicBezTo>
                  <a:cubicBezTo>
                    <a:pt x="12989" y="7801"/>
                    <a:pt x="13818" y="5833"/>
                    <a:pt x="12481" y="4937"/>
                  </a:cubicBezTo>
                  <a:cubicBezTo>
                    <a:pt x="9358" y="2871"/>
                    <a:pt x="5915" y="1398"/>
                    <a:pt x="2424" y="101"/>
                  </a:cubicBezTo>
                  <a:cubicBezTo>
                    <a:pt x="2239" y="32"/>
                    <a:pt x="2063" y="0"/>
                    <a:pt x="190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7"/>
            <p:cNvSpPr/>
            <p:nvPr/>
          </p:nvSpPr>
          <p:spPr>
            <a:xfrm>
              <a:off x="3971900" y="2514075"/>
              <a:ext cx="251050" cy="143200"/>
            </a:xfrm>
            <a:custGeom>
              <a:rect b="b" l="l" r="r" t="t"/>
              <a:pathLst>
                <a:path extrusionOk="0" h="5728" w="10042">
                  <a:moveTo>
                    <a:pt x="1695" y="0"/>
                  </a:moveTo>
                  <a:cubicBezTo>
                    <a:pt x="1058" y="0"/>
                    <a:pt x="429" y="537"/>
                    <a:pt x="257" y="1119"/>
                  </a:cubicBezTo>
                  <a:cubicBezTo>
                    <a:pt x="1" y="1983"/>
                    <a:pt x="561" y="2672"/>
                    <a:pt x="1298" y="2976"/>
                  </a:cubicBezTo>
                  <a:lnTo>
                    <a:pt x="7943" y="5650"/>
                  </a:lnTo>
                  <a:cubicBezTo>
                    <a:pt x="8078" y="5704"/>
                    <a:pt x="8216" y="5728"/>
                    <a:pt x="8354" y="5728"/>
                  </a:cubicBezTo>
                  <a:cubicBezTo>
                    <a:pt x="9000" y="5728"/>
                    <a:pt x="9629" y="5190"/>
                    <a:pt x="9801" y="4609"/>
                  </a:cubicBezTo>
                  <a:cubicBezTo>
                    <a:pt x="10041" y="3745"/>
                    <a:pt x="9497" y="3056"/>
                    <a:pt x="8744" y="2752"/>
                  </a:cubicBezTo>
                  <a:lnTo>
                    <a:pt x="2099" y="78"/>
                  </a:lnTo>
                  <a:cubicBezTo>
                    <a:pt x="1967" y="24"/>
                    <a:pt x="1831" y="0"/>
                    <a:pt x="169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7"/>
            <p:cNvSpPr/>
            <p:nvPr/>
          </p:nvSpPr>
          <p:spPr>
            <a:xfrm>
              <a:off x="4308875" y="2807225"/>
              <a:ext cx="316075" cy="179275"/>
            </a:xfrm>
            <a:custGeom>
              <a:rect b="b" l="l" r="r" t="t"/>
              <a:pathLst>
                <a:path extrusionOk="0" h="7171" w="12643">
                  <a:moveTo>
                    <a:pt x="1877" y="0"/>
                  </a:moveTo>
                  <a:cubicBezTo>
                    <a:pt x="474" y="0"/>
                    <a:pt x="1" y="2386"/>
                    <a:pt x="1606" y="2988"/>
                  </a:cubicBezTo>
                  <a:lnTo>
                    <a:pt x="1622" y="3004"/>
                  </a:lnTo>
                  <a:cubicBezTo>
                    <a:pt x="4425" y="4061"/>
                    <a:pt x="6939" y="5694"/>
                    <a:pt x="9629" y="7007"/>
                  </a:cubicBezTo>
                  <a:cubicBezTo>
                    <a:pt x="9864" y="7120"/>
                    <a:pt x="10095" y="7171"/>
                    <a:pt x="10315" y="7171"/>
                  </a:cubicBezTo>
                  <a:cubicBezTo>
                    <a:pt x="11712" y="7171"/>
                    <a:pt x="12642" y="5144"/>
                    <a:pt x="11134" y="4397"/>
                  </a:cubicBezTo>
                  <a:cubicBezTo>
                    <a:pt x="8220" y="2988"/>
                    <a:pt x="5465" y="1242"/>
                    <a:pt x="2407" y="105"/>
                  </a:cubicBezTo>
                  <a:cubicBezTo>
                    <a:pt x="2219" y="33"/>
                    <a:pt x="2042" y="0"/>
                    <a:pt x="187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7"/>
            <p:cNvSpPr/>
            <p:nvPr/>
          </p:nvSpPr>
          <p:spPr>
            <a:xfrm>
              <a:off x="4822200" y="2992450"/>
              <a:ext cx="307125" cy="178250"/>
            </a:xfrm>
            <a:custGeom>
              <a:rect b="b" l="l" r="r" t="t"/>
              <a:pathLst>
                <a:path extrusionOk="0" h="7130" w="12285">
                  <a:moveTo>
                    <a:pt x="1696" y="1"/>
                  </a:moveTo>
                  <a:cubicBezTo>
                    <a:pt x="1058" y="1"/>
                    <a:pt x="429" y="541"/>
                    <a:pt x="257" y="1135"/>
                  </a:cubicBezTo>
                  <a:cubicBezTo>
                    <a:pt x="1" y="1984"/>
                    <a:pt x="561" y="2673"/>
                    <a:pt x="1298" y="2977"/>
                  </a:cubicBezTo>
                  <a:cubicBezTo>
                    <a:pt x="3924" y="4050"/>
                    <a:pt x="6822" y="4851"/>
                    <a:pt x="9016" y="6740"/>
                  </a:cubicBezTo>
                  <a:cubicBezTo>
                    <a:pt x="9328" y="7014"/>
                    <a:pt x="9673" y="7130"/>
                    <a:pt x="10008" y="7130"/>
                  </a:cubicBezTo>
                  <a:cubicBezTo>
                    <a:pt x="11217" y="7130"/>
                    <a:pt x="12284" y="5617"/>
                    <a:pt x="11130" y="4626"/>
                  </a:cubicBezTo>
                  <a:cubicBezTo>
                    <a:pt x="8504" y="2352"/>
                    <a:pt x="5253" y="1376"/>
                    <a:pt x="2099" y="79"/>
                  </a:cubicBezTo>
                  <a:cubicBezTo>
                    <a:pt x="1967" y="25"/>
                    <a:pt x="1831" y="1"/>
                    <a:pt x="169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7"/>
            <p:cNvSpPr/>
            <p:nvPr/>
          </p:nvSpPr>
          <p:spPr>
            <a:xfrm>
              <a:off x="3851725" y="2738850"/>
              <a:ext cx="240000" cy="171800"/>
            </a:xfrm>
            <a:custGeom>
              <a:rect b="b" l="l" r="r" t="t"/>
              <a:pathLst>
                <a:path extrusionOk="0" h="6872" w="9600">
                  <a:moveTo>
                    <a:pt x="2055" y="1"/>
                  </a:moveTo>
                  <a:cubicBezTo>
                    <a:pt x="820" y="1"/>
                    <a:pt x="0" y="1950"/>
                    <a:pt x="1333" y="2856"/>
                  </a:cubicBezTo>
                  <a:cubicBezTo>
                    <a:pt x="3158" y="4089"/>
                    <a:pt x="4968" y="5338"/>
                    <a:pt x="6777" y="6604"/>
                  </a:cubicBezTo>
                  <a:cubicBezTo>
                    <a:pt x="7046" y="6791"/>
                    <a:pt x="7313" y="6872"/>
                    <a:pt x="7562" y="6872"/>
                  </a:cubicBezTo>
                  <a:cubicBezTo>
                    <a:pt x="8784" y="6872"/>
                    <a:pt x="9599" y="4927"/>
                    <a:pt x="8283" y="4009"/>
                  </a:cubicBezTo>
                  <a:cubicBezTo>
                    <a:pt x="6489" y="2744"/>
                    <a:pt x="4664" y="1495"/>
                    <a:pt x="2838" y="262"/>
                  </a:cubicBezTo>
                  <a:cubicBezTo>
                    <a:pt x="2570" y="80"/>
                    <a:pt x="2304" y="1"/>
                    <a:pt x="205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7"/>
            <p:cNvSpPr/>
            <p:nvPr/>
          </p:nvSpPr>
          <p:spPr>
            <a:xfrm>
              <a:off x="4394125" y="3073475"/>
              <a:ext cx="301650" cy="213475"/>
            </a:xfrm>
            <a:custGeom>
              <a:rect b="b" l="l" r="r" t="t"/>
              <a:pathLst>
                <a:path extrusionOk="0" h="8539" w="12066">
                  <a:moveTo>
                    <a:pt x="2104" y="0"/>
                  </a:moveTo>
                  <a:cubicBezTo>
                    <a:pt x="1005" y="0"/>
                    <a:pt x="0" y="1505"/>
                    <a:pt x="967" y="2618"/>
                  </a:cubicBezTo>
                  <a:lnTo>
                    <a:pt x="983" y="2618"/>
                  </a:lnTo>
                  <a:cubicBezTo>
                    <a:pt x="3208" y="5148"/>
                    <a:pt x="6203" y="6702"/>
                    <a:pt x="9117" y="8335"/>
                  </a:cubicBezTo>
                  <a:cubicBezTo>
                    <a:pt x="9369" y="8477"/>
                    <a:pt x="9618" y="8539"/>
                    <a:pt x="9853" y="8539"/>
                  </a:cubicBezTo>
                  <a:cubicBezTo>
                    <a:pt x="11183" y="8539"/>
                    <a:pt x="12065" y="6544"/>
                    <a:pt x="10622" y="5741"/>
                  </a:cubicBezTo>
                  <a:cubicBezTo>
                    <a:pt x="7948" y="4220"/>
                    <a:pt x="5178" y="2843"/>
                    <a:pt x="3096" y="489"/>
                  </a:cubicBezTo>
                  <a:cubicBezTo>
                    <a:pt x="2794" y="144"/>
                    <a:pt x="2444" y="0"/>
                    <a:pt x="210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7"/>
            <p:cNvSpPr/>
            <p:nvPr/>
          </p:nvSpPr>
          <p:spPr>
            <a:xfrm>
              <a:off x="4827825" y="3385350"/>
              <a:ext cx="270225" cy="165400"/>
            </a:xfrm>
            <a:custGeom>
              <a:rect b="b" l="l" r="r" t="t"/>
              <a:pathLst>
                <a:path extrusionOk="0" h="6616" w="10809">
                  <a:moveTo>
                    <a:pt x="2021" y="0"/>
                  </a:moveTo>
                  <a:cubicBezTo>
                    <a:pt x="507" y="0"/>
                    <a:pt x="1" y="2459"/>
                    <a:pt x="1681" y="2970"/>
                  </a:cubicBezTo>
                  <a:cubicBezTo>
                    <a:pt x="3971" y="3659"/>
                    <a:pt x="6181" y="4683"/>
                    <a:pt x="8055" y="6189"/>
                  </a:cubicBezTo>
                  <a:cubicBezTo>
                    <a:pt x="8386" y="6462"/>
                    <a:pt x="8778" y="6616"/>
                    <a:pt x="9165" y="6616"/>
                  </a:cubicBezTo>
                  <a:cubicBezTo>
                    <a:pt x="9526" y="6616"/>
                    <a:pt x="9883" y="6482"/>
                    <a:pt x="10184" y="6189"/>
                  </a:cubicBezTo>
                  <a:cubicBezTo>
                    <a:pt x="10713" y="5676"/>
                    <a:pt x="10809" y="4587"/>
                    <a:pt x="10184" y="4075"/>
                  </a:cubicBezTo>
                  <a:cubicBezTo>
                    <a:pt x="7895" y="2249"/>
                    <a:pt x="5284" y="888"/>
                    <a:pt x="2482" y="72"/>
                  </a:cubicBezTo>
                  <a:cubicBezTo>
                    <a:pt x="2320" y="23"/>
                    <a:pt x="2165" y="0"/>
                    <a:pt x="202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7"/>
            <p:cNvSpPr/>
            <p:nvPr/>
          </p:nvSpPr>
          <p:spPr>
            <a:xfrm>
              <a:off x="3807200" y="2992200"/>
              <a:ext cx="482275" cy="342650"/>
            </a:xfrm>
            <a:custGeom>
              <a:rect b="b" l="l" r="r" t="t"/>
              <a:pathLst>
                <a:path extrusionOk="0" h="13706" w="19291">
                  <a:moveTo>
                    <a:pt x="2095" y="0"/>
                  </a:moveTo>
                  <a:cubicBezTo>
                    <a:pt x="831" y="0"/>
                    <a:pt x="0" y="1959"/>
                    <a:pt x="1353" y="2843"/>
                  </a:cubicBezTo>
                  <a:cubicBezTo>
                    <a:pt x="6397" y="6110"/>
                    <a:pt x="11569" y="9264"/>
                    <a:pt x="16053" y="13300"/>
                  </a:cubicBezTo>
                  <a:cubicBezTo>
                    <a:pt x="16366" y="13585"/>
                    <a:pt x="16714" y="13705"/>
                    <a:pt x="17051" y="13705"/>
                  </a:cubicBezTo>
                  <a:cubicBezTo>
                    <a:pt x="18243" y="13705"/>
                    <a:pt x="19290" y="12197"/>
                    <a:pt x="18166" y="11186"/>
                  </a:cubicBezTo>
                  <a:cubicBezTo>
                    <a:pt x="13507" y="6958"/>
                    <a:pt x="8126" y="3644"/>
                    <a:pt x="2874" y="249"/>
                  </a:cubicBezTo>
                  <a:cubicBezTo>
                    <a:pt x="2606" y="76"/>
                    <a:pt x="2342" y="0"/>
                    <a:pt x="209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7"/>
            <p:cNvSpPr/>
            <p:nvPr/>
          </p:nvSpPr>
          <p:spPr>
            <a:xfrm>
              <a:off x="4383325" y="3436175"/>
              <a:ext cx="287000" cy="205400"/>
            </a:xfrm>
            <a:custGeom>
              <a:rect b="b" l="l" r="r" t="t"/>
              <a:pathLst>
                <a:path extrusionOk="0" h="8216" w="11480">
                  <a:moveTo>
                    <a:pt x="2096" y="0"/>
                  </a:moveTo>
                  <a:cubicBezTo>
                    <a:pt x="1004" y="0"/>
                    <a:pt x="0" y="1502"/>
                    <a:pt x="966" y="2602"/>
                  </a:cubicBezTo>
                  <a:lnTo>
                    <a:pt x="966" y="2618"/>
                  </a:lnTo>
                  <a:cubicBezTo>
                    <a:pt x="3016" y="4972"/>
                    <a:pt x="5610" y="6750"/>
                    <a:pt x="8428" y="8063"/>
                  </a:cubicBezTo>
                  <a:cubicBezTo>
                    <a:pt x="8658" y="8168"/>
                    <a:pt x="8884" y="8215"/>
                    <a:pt x="9100" y="8215"/>
                  </a:cubicBezTo>
                  <a:cubicBezTo>
                    <a:pt x="10521" y="8215"/>
                    <a:pt x="11479" y="6178"/>
                    <a:pt x="9950" y="5469"/>
                  </a:cubicBezTo>
                  <a:cubicBezTo>
                    <a:pt x="7323" y="4252"/>
                    <a:pt x="5001" y="2666"/>
                    <a:pt x="3080" y="489"/>
                  </a:cubicBezTo>
                  <a:cubicBezTo>
                    <a:pt x="2781" y="144"/>
                    <a:pt x="2434" y="0"/>
                    <a:pt x="209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7"/>
            <p:cNvSpPr/>
            <p:nvPr/>
          </p:nvSpPr>
          <p:spPr>
            <a:xfrm>
              <a:off x="4773600" y="3656425"/>
              <a:ext cx="233350" cy="144650"/>
            </a:xfrm>
            <a:custGeom>
              <a:rect b="b" l="l" r="r" t="t"/>
              <a:pathLst>
                <a:path extrusionOk="0" h="5786" w="9334">
                  <a:moveTo>
                    <a:pt x="2302" y="1"/>
                  </a:moveTo>
                  <a:cubicBezTo>
                    <a:pt x="1074" y="1"/>
                    <a:pt x="0" y="1520"/>
                    <a:pt x="1160" y="2504"/>
                  </a:cubicBezTo>
                  <a:cubicBezTo>
                    <a:pt x="2826" y="3929"/>
                    <a:pt x="4779" y="5018"/>
                    <a:pt x="6861" y="5706"/>
                  </a:cubicBezTo>
                  <a:cubicBezTo>
                    <a:pt x="7030" y="5761"/>
                    <a:pt x="7190" y="5786"/>
                    <a:pt x="7341" y="5786"/>
                  </a:cubicBezTo>
                  <a:cubicBezTo>
                    <a:pt x="8827" y="5786"/>
                    <a:pt x="9334" y="3346"/>
                    <a:pt x="7662" y="2808"/>
                  </a:cubicBezTo>
                  <a:cubicBezTo>
                    <a:pt x="6060" y="2295"/>
                    <a:pt x="4571" y="1463"/>
                    <a:pt x="3290" y="374"/>
                  </a:cubicBezTo>
                  <a:cubicBezTo>
                    <a:pt x="2977" y="112"/>
                    <a:pt x="2634" y="1"/>
                    <a:pt x="230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7"/>
            <p:cNvSpPr/>
            <p:nvPr/>
          </p:nvSpPr>
          <p:spPr>
            <a:xfrm>
              <a:off x="3635225" y="3152400"/>
              <a:ext cx="223150" cy="199875"/>
            </a:xfrm>
            <a:custGeom>
              <a:rect b="b" l="l" r="r" t="t"/>
              <a:pathLst>
                <a:path extrusionOk="0" h="7995" w="8926">
                  <a:moveTo>
                    <a:pt x="1743" y="0"/>
                  </a:moveTo>
                  <a:cubicBezTo>
                    <a:pt x="1506" y="0"/>
                    <a:pt x="1262" y="62"/>
                    <a:pt x="1026" y="198"/>
                  </a:cubicBezTo>
                  <a:cubicBezTo>
                    <a:pt x="369" y="566"/>
                    <a:pt x="1" y="1591"/>
                    <a:pt x="481" y="2248"/>
                  </a:cubicBezTo>
                  <a:cubicBezTo>
                    <a:pt x="1970" y="4249"/>
                    <a:pt x="3700" y="6043"/>
                    <a:pt x="5621" y="7628"/>
                  </a:cubicBezTo>
                  <a:cubicBezTo>
                    <a:pt x="5933" y="7886"/>
                    <a:pt x="6275" y="7995"/>
                    <a:pt x="6607" y="7995"/>
                  </a:cubicBezTo>
                  <a:cubicBezTo>
                    <a:pt x="7840" y="7995"/>
                    <a:pt x="8925" y="6483"/>
                    <a:pt x="7751" y="5498"/>
                  </a:cubicBezTo>
                  <a:cubicBezTo>
                    <a:pt x="6054" y="4105"/>
                    <a:pt x="4388" y="2504"/>
                    <a:pt x="3075" y="742"/>
                  </a:cubicBezTo>
                  <a:cubicBezTo>
                    <a:pt x="2746" y="292"/>
                    <a:pt x="2259" y="0"/>
                    <a:pt x="174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7"/>
            <p:cNvSpPr/>
            <p:nvPr/>
          </p:nvSpPr>
          <p:spPr>
            <a:xfrm>
              <a:off x="3921300" y="3426000"/>
              <a:ext cx="286250" cy="206025"/>
            </a:xfrm>
            <a:custGeom>
              <a:rect b="b" l="l" r="r" t="t"/>
              <a:pathLst>
                <a:path extrusionOk="0" h="8241" w="11450">
                  <a:moveTo>
                    <a:pt x="2204" y="1"/>
                  </a:moveTo>
                  <a:cubicBezTo>
                    <a:pt x="1036" y="1"/>
                    <a:pt x="1" y="1507"/>
                    <a:pt x="1080" y="2561"/>
                  </a:cubicBezTo>
                  <a:cubicBezTo>
                    <a:pt x="3306" y="4739"/>
                    <a:pt x="5916" y="6388"/>
                    <a:pt x="8558" y="8006"/>
                  </a:cubicBezTo>
                  <a:cubicBezTo>
                    <a:pt x="8822" y="8169"/>
                    <a:pt x="9082" y="8241"/>
                    <a:pt x="9326" y="8241"/>
                  </a:cubicBezTo>
                  <a:cubicBezTo>
                    <a:pt x="10608" y="8241"/>
                    <a:pt x="11449" y="6272"/>
                    <a:pt x="10063" y="5411"/>
                  </a:cubicBezTo>
                  <a:cubicBezTo>
                    <a:pt x="7645" y="3922"/>
                    <a:pt x="5243" y="2433"/>
                    <a:pt x="3210" y="431"/>
                  </a:cubicBezTo>
                  <a:cubicBezTo>
                    <a:pt x="2896" y="128"/>
                    <a:pt x="2544" y="1"/>
                    <a:pt x="220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7"/>
            <p:cNvSpPr/>
            <p:nvPr/>
          </p:nvSpPr>
          <p:spPr>
            <a:xfrm>
              <a:off x="4286975" y="3742900"/>
              <a:ext cx="176550" cy="165675"/>
            </a:xfrm>
            <a:custGeom>
              <a:rect b="b" l="l" r="r" t="t"/>
              <a:pathLst>
                <a:path extrusionOk="0" h="6627" w="7062">
                  <a:moveTo>
                    <a:pt x="1701" y="0"/>
                  </a:moveTo>
                  <a:cubicBezTo>
                    <a:pt x="1574" y="0"/>
                    <a:pt x="1444" y="17"/>
                    <a:pt x="1313" y="53"/>
                  </a:cubicBezTo>
                  <a:cubicBezTo>
                    <a:pt x="561" y="262"/>
                    <a:pt x="0" y="1126"/>
                    <a:pt x="256" y="1911"/>
                  </a:cubicBezTo>
                  <a:lnTo>
                    <a:pt x="272" y="1911"/>
                  </a:lnTo>
                  <a:cubicBezTo>
                    <a:pt x="945" y="3865"/>
                    <a:pt x="2370" y="5386"/>
                    <a:pt x="4132" y="6411"/>
                  </a:cubicBezTo>
                  <a:cubicBezTo>
                    <a:pt x="4391" y="6561"/>
                    <a:pt x="4645" y="6627"/>
                    <a:pt x="4885" y="6627"/>
                  </a:cubicBezTo>
                  <a:cubicBezTo>
                    <a:pt x="6201" y="6627"/>
                    <a:pt x="7062" y="4643"/>
                    <a:pt x="5653" y="3817"/>
                  </a:cubicBezTo>
                  <a:cubicBezTo>
                    <a:pt x="4596" y="3192"/>
                    <a:pt x="3571" y="2295"/>
                    <a:pt x="3155" y="1110"/>
                  </a:cubicBezTo>
                  <a:cubicBezTo>
                    <a:pt x="2940" y="465"/>
                    <a:pt x="2364" y="0"/>
                    <a:pt x="170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7"/>
            <p:cNvSpPr/>
            <p:nvPr/>
          </p:nvSpPr>
          <p:spPr>
            <a:xfrm>
              <a:off x="4466350" y="3992700"/>
              <a:ext cx="230575" cy="169975"/>
            </a:xfrm>
            <a:custGeom>
              <a:rect b="b" l="l" r="r" t="t"/>
              <a:pathLst>
                <a:path extrusionOk="0" h="6799" w="9223">
                  <a:moveTo>
                    <a:pt x="2157" y="0"/>
                  </a:moveTo>
                  <a:cubicBezTo>
                    <a:pt x="1019" y="0"/>
                    <a:pt x="0" y="1511"/>
                    <a:pt x="1024" y="2584"/>
                  </a:cubicBezTo>
                  <a:cubicBezTo>
                    <a:pt x="2753" y="4377"/>
                    <a:pt x="4835" y="5787"/>
                    <a:pt x="7125" y="6715"/>
                  </a:cubicBezTo>
                  <a:cubicBezTo>
                    <a:pt x="7260" y="6773"/>
                    <a:pt x="7399" y="6799"/>
                    <a:pt x="7539" y="6799"/>
                  </a:cubicBezTo>
                  <a:cubicBezTo>
                    <a:pt x="8177" y="6799"/>
                    <a:pt x="8812" y="6253"/>
                    <a:pt x="8983" y="5674"/>
                  </a:cubicBezTo>
                  <a:cubicBezTo>
                    <a:pt x="9223" y="4810"/>
                    <a:pt x="8678" y="4137"/>
                    <a:pt x="7926" y="3817"/>
                  </a:cubicBezTo>
                  <a:cubicBezTo>
                    <a:pt x="6116" y="3048"/>
                    <a:pt x="4499" y="1895"/>
                    <a:pt x="3154" y="454"/>
                  </a:cubicBezTo>
                  <a:cubicBezTo>
                    <a:pt x="2845" y="134"/>
                    <a:pt x="2496" y="0"/>
                    <a:pt x="215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7"/>
            <p:cNvSpPr/>
            <p:nvPr/>
          </p:nvSpPr>
          <p:spPr>
            <a:xfrm>
              <a:off x="4897875" y="4241475"/>
              <a:ext cx="219350" cy="146000"/>
            </a:xfrm>
            <a:custGeom>
              <a:rect b="b" l="l" r="r" t="t"/>
              <a:pathLst>
                <a:path extrusionOk="0" h="5840" w="8774">
                  <a:moveTo>
                    <a:pt x="1657" y="0"/>
                  </a:moveTo>
                  <a:cubicBezTo>
                    <a:pt x="1299" y="0"/>
                    <a:pt x="942" y="130"/>
                    <a:pt x="641" y="415"/>
                  </a:cubicBezTo>
                  <a:cubicBezTo>
                    <a:pt x="96" y="944"/>
                    <a:pt x="0" y="2033"/>
                    <a:pt x="641" y="2545"/>
                  </a:cubicBezTo>
                  <a:cubicBezTo>
                    <a:pt x="2338" y="3922"/>
                    <a:pt x="4276" y="5011"/>
                    <a:pt x="6342" y="5748"/>
                  </a:cubicBezTo>
                  <a:cubicBezTo>
                    <a:pt x="6521" y="5811"/>
                    <a:pt x="6691" y="5840"/>
                    <a:pt x="6849" y="5840"/>
                  </a:cubicBezTo>
                  <a:cubicBezTo>
                    <a:pt x="8296" y="5840"/>
                    <a:pt x="8774" y="3427"/>
                    <a:pt x="7142" y="2849"/>
                  </a:cubicBezTo>
                  <a:cubicBezTo>
                    <a:pt x="5557" y="2289"/>
                    <a:pt x="4068" y="1472"/>
                    <a:pt x="2755" y="415"/>
                  </a:cubicBezTo>
                  <a:cubicBezTo>
                    <a:pt x="2431" y="150"/>
                    <a:pt x="2043" y="0"/>
                    <a:pt x="165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7"/>
            <p:cNvSpPr/>
            <p:nvPr/>
          </p:nvSpPr>
          <p:spPr>
            <a:xfrm>
              <a:off x="4936700" y="4067900"/>
              <a:ext cx="227975" cy="161275"/>
            </a:xfrm>
            <a:custGeom>
              <a:rect b="b" l="l" r="r" t="t"/>
              <a:pathLst>
                <a:path extrusionOk="0" h="6451" w="9119">
                  <a:moveTo>
                    <a:pt x="2178" y="0"/>
                  </a:moveTo>
                  <a:cubicBezTo>
                    <a:pt x="861" y="0"/>
                    <a:pt x="1" y="1984"/>
                    <a:pt x="1410" y="2811"/>
                  </a:cubicBezTo>
                  <a:cubicBezTo>
                    <a:pt x="3011" y="3723"/>
                    <a:pt x="4516" y="4812"/>
                    <a:pt x="5877" y="6045"/>
                  </a:cubicBezTo>
                  <a:cubicBezTo>
                    <a:pt x="6191" y="6331"/>
                    <a:pt x="6539" y="6451"/>
                    <a:pt x="6875" y="6451"/>
                  </a:cubicBezTo>
                  <a:cubicBezTo>
                    <a:pt x="8068" y="6451"/>
                    <a:pt x="9119" y="4940"/>
                    <a:pt x="8007" y="3915"/>
                  </a:cubicBezTo>
                  <a:cubicBezTo>
                    <a:pt x="6454" y="2506"/>
                    <a:pt x="4740" y="1257"/>
                    <a:pt x="2931" y="216"/>
                  </a:cubicBezTo>
                  <a:cubicBezTo>
                    <a:pt x="2672" y="66"/>
                    <a:pt x="2417" y="0"/>
                    <a:pt x="217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7"/>
            <p:cNvSpPr/>
            <p:nvPr/>
          </p:nvSpPr>
          <p:spPr>
            <a:xfrm>
              <a:off x="3563625" y="3453825"/>
              <a:ext cx="286875" cy="246150"/>
            </a:xfrm>
            <a:custGeom>
              <a:rect b="b" l="l" r="r" t="t"/>
              <a:pathLst>
                <a:path extrusionOk="0" h="9846" w="11475">
                  <a:moveTo>
                    <a:pt x="2126" y="0"/>
                  </a:moveTo>
                  <a:cubicBezTo>
                    <a:pt x="1009" y="0"/>
                    <a:pt x="0" y="1508"/>
                    <a:pt x="1007" y="2601"/>
                  </a:cubicBezTo>
                  <a:cubicBezTo>
                    <a:pt x="3265" y="5051"/>
                    <a:pt x="5939" y="7053"/>
                    <a:pt x="8293" y="9407"/>
                  </a:cubicBezTo>
                  <a:cubicBezTo>
                    <a:pt x="8606" y="9716"/>
                    <a:pt x="8957" y="9846"/>
                    <a:pt x="9296" y="9846"/>
                  </a:cubicBezTo>
                  <a:cubicBezTo>
                    <a:pt x="10451" y="9846"/>
                    <a:pt x="11475" y="8341"/>
                    <a:pt x="10423" y="7277"/>
                  </a:cubicBezTo>
                  <a:cubicBezTo>
                    <a:pt x="8069" y="4923"/>
                    <a:pt x="5395" y="2921"/>
                    <a:pt x="3121" y="471"/>
                  </a:cubicBezTo>
                  <a:cubicBezTo>
                    <a:pt x="2815" y="139"/>
                    <a:pt x="2466" y="0"/>
                    <a:pt x="212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7"/>
            <p:cNvSpPr/>
            <p:nvPr/>
          </p:nvSpPr>
          <p:spPr>
            <a:xfrm>
              <a:off x="3996625" y="3917350"/>
              <a:ext cx="324875" cy="201725"/>
            </a:xfrm>
            <a:custGeom>
              <a:rect b="b" l="l" r="r" t="t"/>
              <a:pathLst>
                <a:path extrusionOk="0" h="8069" w="12995">
                  <a:moveTo>
                    <a:pt x="1873" y="0"/>
                  </a:moveTo>
                  <a:cubicBezTo>
                    <a:pt x="461" y="0"/>
                    <a:pt x="1" y="2387"/>
                    <a:pt x="1606" y="3004"/>
                  </a:cubicBezTo>
                  <a:lnTo>
                    <a:pt x="1590" y="3004"/>
                  </a:lnTo>
                  <a:cubicBezTo>
                    <a:pt x="4536" y="4109"/>
                    <a:pt x="7275" y="5694"/>
                    <a:pt x="9709" y="7696"/>
                  </a:cubicBezTo>
                  <a:cubicBezTo>
                    <a:pt x="10022" y="7958"/>
                    <a:pt x="10365" y="8069"/>
                    <a:pt x="10697" y="8069"/>
                  </a:cubicBezTo>
                  <a:cubicBezTo>
                    <a:pt x="11924" y="8069"/>
                    <a:pt x="12995" y="6552"/>
                    <a:pt x="11822" y="5582"/>
                  </a:cubicBezTo>
                  <a:cubicBezTo>
                    <a:pt x="9020" y="3228"/>
                    <a:pt x="5833" y="1386"/>
                    <a:pt x="2407" y="105"/>
                  </a:cubicBezTo>
                  <a:cubicBezTo>
                    <a:pt x="2217" y="33"/>
                    <a:pt x="2038" y="0"/>
                    <a:pt x="187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7"/>
            <p:cNvSpPr/>
            <p:nvPr/>
          </p:nvSpPr>
          <p:spPr>
            <a:xfrm>
              <a:off x="3755250" y="3937100"/>
              <a:ext cx="215475" cy="162475"/>
            </a:xfrm>
            <a:custGeom>
              <a:rect b="b" l="l" r="r" t="t"/>
              <a:pathLst>
                <a:path extrusionOk="0" h="6499" w="8619">
                  <a:moveTo>
                    <a:pt x="1979" y="0"/>
                  </a:moveTo>
                  <a:cubicBezTo>
                    <a:pt x="501" y="0"/>
                    <a:pt x="1" y="2430"/>
                    <a:pt x="1669" y="2966"/>
                  </a:cubicBezTo>
                  <a:lnTo>
                    <a:pt x="1669" y="2982"/>
                  </a:lnTo>
                  <a:cubicBezTo>
                    <a:pt x="3222" y="3463"/>
                    <a:pt x="4583" y="4440"/>
                    <a:pt x="5544" y="5769"/>
                  </a:cubicBezTo>
                  <a:cubicBezTo>
                    <a:pt x="5871" y="6215"/>
                    <a:pt x="6360" y="6498"/>
                    <a:pt x="6877" y="6498"/>
                  </a:cubicBezTo>
                  <a:cubicBezTo>
                    <a:pt x="7120" y="6498"/>
                    <a:pt x="7369" y="6436"/>
                    <a:pt x="7610" y="6297"/>
                  </a:cubicBezTo>
                  <a:cubicBezTo>
                    <a:pt x="8250" y="5913"/>
                    <a:pt x="8619" y="4904"/>
                    <a:pt x="8138" y="4247"/>
                  </a:cubicBezTo>
                  <a:cubicBezTo>
                    <a:pt x="6745" y="2278"/>
                    <a:pt x="4760" y="821"/>
                    <a:pt x="2470" y="84"/>
                  </a:cubicBezTo>
                  <a:cubicBezTo>
                    <a:pt x="2296" y="27"/>
                    <a:pt x="2132" y="0"/>
                    <a:pt x="197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7"/>
            <p:cNvSpPr/>
            <p:nvPr/>
          </p:nvSpPr>
          <p:spPr>
            <a:xfrm>
              <a:off x="3886050" y="4279675"/>
              <a:ext cx="390525" cy="254150"/>
            </a:xfrm>
            <a:custGeom>
              <a:rect b="b" l="l" r="r" t="t"/>
              <a:pathLst>
                <a:path extrusionOk="0" h="10166" w="15621">
                  <a:moveTo>
                    <a:pt x="2096" y="0"/>
                  </a:moveTo>
                  <a:cubicBezTo>
                    <a:pt x="832" y="0"/>
                    <a:pt x="1" y="1961"/>
                    <a:pt x="1353" y="2859"/>
                  </a:cubicBezTo>
                  <a:lnTo>
                    <a:pt x="1353" y="2843"/>
                  </a:lnTo>
                  <a:cubicBezTo>
                    <a:pt x="5324" y="5453"/>
                    <a:pt x="9104" y="8303"/>
                    <a:pt x="13523" y="10081"/>
                  </a:cubicBezTo>
                  <a:cubicBezTo>
                    <a:pt x="13663" y="10139"/>
                    <a:pt x="13806" y="10165"/>
                    <a:pt x="13949" y="10165"/>
                  </a:cubicBezTo>
                  <a:cubicBezTo>
                    <a:pt x="14590" y="10165"/>
                    <a:pt x="15210" y="9629"/>
                    <a:pt x="15381" y="9040"/>
                  </a:cubicBezTo>
                  <a:cubicBezTo>
                    <a:pt x="15621" y="8191"/>
                    <a:pt x="15076" y="7486"/>
                    <a:pt x="14324" y="7198"/>
                  </a:cubicBezTo>
                  <a:cubicBezTo>
                    <a:pt x="10176" y="5517"/>
                    <a:pt x="6589" y="2682"/>
                    <a:pt x="2874" y="248"/>
                  </a:cubicBezTo>
                  <a:cubicBezTo>
                    <a:pt x="2607" y="75"/>
                    <a:pt x="2343" y="0"/>
                    <a:pt x="209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7"/>
            <p:cNvSpPr/>
            <p:nvPr/>
          </p:nvSpPr>
          <p:spPr>
            <a:xfrm>
              <a:off x="4271650" y="4226550"/>
              <a:ext cx="314125" cy="194400"/>
            </a:xfrm>
            <a:custGeom>
              <a:rect b="b" l="l" r="r" t="t"/>
              <a:pathLst>
                <a:path extrusionOk="0" h="7776" w="12565">
                  <a:moveTo>
                    <a:pt x="2332" y="1"/>
                  </a:moveTo>
                  <a:cubicBezTo>
                    <a:pt x="934" y="1"/>
                    <a:pt x="1" y="2038"/>
                    <a:pt x="1510" y="2758"/>
                  </a:cubicBezTo>
                  <a:cubicBezTo>
                    <a:pt x="4360" y="4103"/>
                    <a:pt x="6858" y="6057"/>
                    <a:pt x="9613" y="7578"/>
                  </a:cubicBezTo>
                  <a:cubicBezTo>
                    <a:pt x="9864" y="7715"/>
                    <a:pt x="10111" y="7775"/>
                    <a:pt x="10344" y="7775"/>
                  </a:cubicBezTo>
                  <a:cubicBezTo>
                    <a:pt x="11685" y="7775"/>
                    <a:pt x="12564" y="5775"/>
                    <a:pt x="11118" y="4984"/>
                  </a:cubicBezTo>
                  <a:cubicBezTo>
                    <a:pt x="8364" y="3462"/>
                    <a:pt x="5866" y="1509"/>
                    <a:pt x="3015" y="164"/>
                  </a:cubicBezTo>
                  <a:cubicBezTo>
                    <a:pt x="2781" y="51"/>
                    <a:pt x="2551" y="1"/>
                    <a:pt x="233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7"/>
            <p:cNvSpPr/>
            <p:nvPr/>
          </p:nvSpPr>
          <p:spPr>
            <a:xfrm>
              <a:off x="4558675" y="4532000"/>
              <a:ext cx="277600" cy="125950"/>
            </a:xfrm>
            <a:custGeom>
              <a:rect b="b" l="l" r="r" t="t"/>
              <a:pathLst>
                <a:path extrusionOk="0" h="5038" w="11104">
                  <a:moveTo>
                    <a:pt x="1965" y="0"/>
                  </a:moveTo>
                  <a:cubicBezTo>
                    <a:pt x="489" y="0"/>
                    <a:pt x="1" y="2429"/>
                    <a:pt x="1655" y="2966"/>
                  </a:cubicBezTo>
                  <a:cubicBezTo>
                    <a:pt x="3928" y="3719"/>
                    <a:pt x="6234" y="4391"/>
                    <a:pt x="8572" y="4984"/>
                  </a:cubicBezTo>
                  <a:cubicBezTo>
                    <a:pt x="8715" y="5020"/>
                    <a:pt x="8852" y="5038"/>
                    <a:pt x="8982" y="5038"/>
                  </a:cubicBezTo>
                  <a:cubicBezTo>
                    <a:pt x="10553" y="5038"/>
                    <a:pt x="11103" y="2545"/>
                    <a:pt x="9373" y="2101"/>
                  </a:cubicBezTo>
                  <a:cubicBezTo>
                    <a:pt x="7035" y="1493"/>
                    <a:pt x="4729" y="820"/>
                    <a:pt x="2455" y="84"/>
                  </a:cubicBezTo>
                  <a:cubicBezTo>
                    <a:pt x="2282" y="26"/>
                    <a:pt x="2118" y="0"/>
                    <a:pt x="196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7"/>
            <p:cNvSpPr/>
            <p:nvPr/>
          </p:nvSpPr>
          <p:spPr>
            <a:xfrm>
              <a:off x="4843025" y="4759125"/>
              <a:ext cx="217400" cy="130000"/>
            </a:xfrm>
            <a:custGeom>
              <a:rect b="b" l="l" r="r" t="t"/>
              <a:pathLst>
                <a:path extrusionOk="0" h="5200" w="8696">
                  <a:moveTo>
                    <a:pt x="1688" y="1"/>
                  </a:moveTo>
                  <a:cubicBezTo>
                    <a:pt x="1041" y="1"/>
                    <a:pt x="412" y="538"/>
                    <a:pt x="241" y="1119"/>
                  </a:cubicBezTo>
                  <a:cubicBezTo>
                    <a:pt x="1" y="1984"/>
                    <a:pt x="545" y="2672"/>
                    <a:pt x="1298" y="2977"/>
                  </a:cubicBezTo>
                  <a:lnTo>
                    <a:pt x="6614" y="5122"/>
                  </a:lnTo>
                  <a:cubicBezTo>
                    <a:pt x="6746" y="5176"/>
                    <a:pt x="6881" y="5200"/>
                    <a:pt x="7017" y="5200"/>
                  </a:cubicBezTo>
                  <a:cubicBezTo>
                    <a:pt x="7654" y="5200"/>
                    <a:pt x="8284" y="4660"/>
                    <a:pt x="8455" y="4066"/>
                  </a:cubicBezTo>
                  <a:cubicBezTo>
                    <a:pt x="8696" y="3217"/>
                    <a:pt x="8151" y="2528"/>
                    <a:pt x="7415" y="2224"/>
                  </a:cubicBezTo>
                  <a:lnTo>
                    <a:pt x="2098" y="78"/>
                  </a:lnTo>
                  <a:cubicBezTo>
                    <a:pt x="1963" y="25"/>
                    <a:pt x="1825" y="1"/>
                    <a:pt x="168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7"/>
            <p:cNvSpPr/>
            <p:nvPr/>
          </p:nvSpPr>
          <p:spPr>
            <a:xfrm>
              <a:off x="4450700" y="4677850"/>
              <a:ext cx="250625" cy="143625"/>
            </a:xfrm>
            <a:custGeom>
              <a:rect b="b" l="l" r="r" t="t"/>
              <a:pathLst>
                <a:path extrusionOk="0" h="5745" w="10025">
                  <a:moveTo>
                    <a:pt x="1688" y="1"/>
                  </a:moveTo>
                  <a:cubicBezTo>
                    <a:pt x="1042" y="1"/>
                    <a:pt x="412" y="538"/>
                    <a:pt x="241" y="1119"/>
                  </a:cubicBezTo>
                  <a:cubicBezTo>
                    <a:pt x="1" y="1984"/>
                    <a:pt x="545" y="2673"/>
                    <a:pt x="1298" y="2977"/>
                  </a:cubicBezTo>
                  <a:lnTo>
                    <a:pt x="7943" y="5667"/>
                  </a:lnTo>
                  <a:cubicBezTo>
                    <a:pt x="8075" y="5720"/>
                    <a:pt x="8211" y="5745"/>
                    <a:pt x="8346" y="5745"/>
                  </a:cubicBezTo>
                  <a:cubicBezTo>
                    <a:pt x="8983" y="5745"/>
                    <a:pt x="9613" y="5205"/>
                    <a:pt x="9785" y="4610"/>
                  </a:cubicBezTo>
                  <a:cubicBezTo>
                    <a:pt x="10025" y="3762"/>
                    <a:pt x="9480" y="3073"/>
                    <a:pt x="8744" y="2769"/>
                  </a:cubicBezTo>
                  <a:lnTo>
                    <a:pt x="2098" y="79"/>
                  </a:lnTo>
                  <a:cubicBezTo>
                    <a:pt x="1964" y="25"/>
                    <a:pt x="1825" y="1"/>
                    <a:pt x="168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7"/>
            <p:cNvSpPr/>
            <p:nvPr/>
          </p:nvSpPr>
          <p:spPr>
            <a:xfrm>
              <a:off x="4070375" y="4724825"/>
              <a:ext cx="261000" cy="118125"/>
            </a:xfrm>
            <a:custGeom>
              <a:rect b="b" l="l" r="r" t="t"/>
              <a:pathLst>
                <a:path extrusionOk="0" h="4725" w="10440">
                  <a:moveTo>
                    <a:pt x="2333" y="1"/>
                  </a:moveTo>
                  <a:cubicBezTo>
                    <a:pt x="938" y="1"/>
                    <a:pt x="1" y="2033"/>
                    <a:pt x="1506" y="2779"/>
                  </a:cubicBezTo>
                  <a:lnTo>
                    <a:pt x="1506" y="2763"/>
                  </a:lnTo>
                  <a:cubicBezTo>
                    <a:pt x="3700" y="3836"/>
                    <a:pt x="6070" y="4493"/>
                    <a:pt x="8504" y="4717"/>
                  </a:cubicBezTo>
                  <a:cubicBezTo>
                    <a:pt x="8559" y="4722"/>
                    <a:pt x="8613" y="4724"/>
                    <a:pt x="8665" y="4724"/>
                  </a:cubicBezTo>
                  <a:cubicBezTo>
                    <a:pt x="10439" y="4724"/>
                    <a:pt x="10371" y="1894"/>
                    <a:pt x="8504" y="1722"/>
                  </a:cubicBezTo>
                  <a:cubicBezTo>
                    <a:pt x="6599" y="1530"/>
                    <a:pt x="4741" y="1018"/>
                    <a:pt x="3028" y="169"/>
                  </a:cubicBezTo>
                  <a:cubicBezTo>
                    <a:pt x="2790" y="53"/>
                    <a:pt x="2556" y="1"/>
                    <a:pt x="233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7"/>
            <p:cNvSpPr/>
            <p:nvPr/>
          </p:nvSpPr>
          <p:spPr>
            <a:xfrm>
              <a:off x="4419875" y="4993725"/>
              <a:ext cx="367125" cy="190450"/>
            </a:xfrm>
            <a:custGeom>
              <a:rect b="b" l="l" r="r" t="t"/>
              <a:pathLst>
                <a:path extrusionOk="0" h="7618" w="14685">
                  <a:moveTo>
                    <a:pt x="1694" y="0"/>
                  </a:moveTo>
                  <a:cubicBezTo>
                    <a:pt x="1053" y="0"/>
                    <a:pt x="413" y="540"/>
                    <a:pt x="241" y="1135"/>
                  </a:cubicBezTo>
                  <a:cubicBezTo>
                    <a:pt x="1" y="1984"/>
                    <a:pt x="545" y="2672"/>
                    <a:pt x="1298" y="2976"/>
                  </a:cubicBezTo>
                  <a:lnTo>
                    <a:pt x="1282" y="2976"/>
                  </a:lnTo>
                  <a:lnTo>
                    <a:pt x="12587" y="7540"/>
                  </a:lnTo>
                  <a:cubicBezTo>
                    <a:pt x="12722" y="7594"/>
                    <a:pt x="12860" y="7618"/>
                    <a:pt x="12997" y="7618"/>
                  </a:cubicBezTo>
                  <a:cubicBezTo>
                    <a:pt x="13644" y="7618"/>
                    <a:pt x="14273" y="7080"/>
                    <a:pt x="14444" y="6499"/>
                  </a:cubicBezTo>
                  <a:cubicBezTo>
                    <a:pt x="14685" y="5635"/>
                    <a:pt x="14140" y="4946"/>
                    <a:pt x="13388" y="4642"/>
                  </a:cubicBezTo>
                  <a:lnTo>
                    <a:pt x="2098" y="78"/>
                  </a:lnTo>
                  <a:cubicBezTo>
                    <a:pt x="1967" y="25"/>
                    <a:pt x="1830" y="0"/>
                    <a:pt x="169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7"/>
            <p:cNvSpPr/>
            <p:nvPr/>
          </p:nvSpPr>
          <p:spPr>
            <a:xfrm>
              <a:off x="4060975" y="4990475"/>
              <a:ext cx="250425" cy="174525"/>
            </a:xfrm>
            <a:custGeom>
              <a:rect b="b" l="l" r="r" t="t"/>
              <a:pathLst>
                <a:path extrusionOk="0" h="6981" w="10017">
                  <a:moveTo>
                    <a:pt x="2249" y="0"/>
                  </a:moveTo>
                  <a:cubicBezTo>
                    <a:pt x="898" y="0"/>
                    <a:pt x="0" y="2007"/>
                    <a:pt x="1450" y="2786"/>
                  </a:cubicBezTo>
                  <a:cubicBezTo>
                    <a:pt x="3484" y="3859"/>
                    <a:pt x="5437" y="5124"/>
                    <a:pt x="7247" y="6565"/>
                  </a:cubicBezTo>
                  <a:cubicBezTo>
                    <a:pt x="7583" y="6826"/>
                    <a:pt x="7981" y="6981"/>
                    <a:pt x="8374" y="6981"/>
                  </a:cubicBezTo>
                  <a:cubicBezTo>
                    <a:pt x="8729" y="6981"/>
                    <a:pt x="9080" y="6854"/>
                    <a:pt x="9376" y="6565"/>
                  </a:cubicBezTo>
                  <a:cubicBezTo>
                    <a:pt x="9905" y="6037"/>
                    <a:pt x="10017" y="4932"/>
                    <a:pt x="9376" y="4436"/>
                  </a:cubicBezTo>
                  <a:cubicBezTo>
                    <a:pt x="7375" y="2834"/>
                    <a:pt x="5229" y="1409"/>
                    <a:pt x="2971" y="192"/>
                  </a:cubicBezTo>
                  <a:cubicBezTo>
                    <a:pt x="2724" y="59"/>
                    <a:pt x="2480" y="0"/>
                    <a:pt x="224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7"/>
            <p:cNvSpPr/>
            <p:nvPr/>
          </p:nvSpPr>
          <p:spPr>
            <a:xfrm>
              <a:off x="4459350" y="5344200"/>
              <a:ext cx="259200" cy="118700"/>
            </a:xfrm>
            <a:custGeom>
              <a:rect b="b" l="l" r="r" t="t"/>
              <a:pathLst>
                <a:path extrusionOk="0" h="4748" w="10368">
                  <a:moveTo>
                    <a:pt x="2219" y="0"/>
                  </a:moveTo>
                  <a:cubicBezTo>
                    <a:pt x="879" y="0"/>
                    <a:pt x="1" y="1989"/>
                    <a:pt x="1432" y="2793"/>
                  </a:cubicBezTo>
                  <a:cubicBezTo>
                    <a:pt x="3578" y="3994"/>
                    <a:pt x="5980" y="4666"/>
                    <a:pt x="8446" y="4747"/>
                  </a:cubicBezTo>
                  <a:cubicBezTo>
                    <a:pt x="8461" y="4747"/>
                    <a:pt x="8476" y="4747"/>
                    <a:pt x="8491" y="4747"/>
                  </a:cubicBezTo>
                  <a:cubicBezTo>
                    <a:pt x="10367" y="4747"/>
                    <a:pt x="10352" y="1800"/>
                    <a:pt x="8446" y="1736"/>
                  </a:cubicBezTo>
                  <a:cubicBezTo>
                    <a:pt x="6508" y="1672"/>
                    <a:pt x="4635" y="1144"/>
                    <a:pt x="2953" y="199"/>
                  </a:cubicBezTo>
                  <a:cubicBezTo>
                    <a:pt x="2701" y="61"/>
                    <a:pt x="2453" y="0"/>
                    <a:pt x="221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7"/>
            <p:cNvSpPr/>
            <p:nvPr/>
          </p:nvSpPr>
          <p:spPr>
            <a:xfrm>
              <a:off x="3821225" y="1673650"/>
              <a:ext cx="306650" cy="160200"/>
            </a:xfrm>
            <a:custGeom>
              <a:rect b="b" l="l" r="r" t="t"/>
              <a:pathLst>
                <a:path extrusionOk="0" h="6408" w="12266">
                  <a:moveTo>
                    <a:pt x="2141" y="1"/>
                  </a:moveTo>
                  <a:cubicBezTo>
                    <a:pt x="560" y="1"/>
                    <a:pt x="1" y="2519"/>
                    <a:pt x="1736" y="2949"/>
                  </a:cubicBezTo>
                  <a:cubicBezTo>
                    <a:pt x="4443" y="3606"/>
                    <a:pt x="6861" y="4903"/>
                    <a:pt x="9295" y="6216"/>
                  </a:cubicBezTo>
                  <a:cubicBezTo>
                    <a:pt x="9542" y="6349"/>
                    <a:pt x="9786" y="6407"/>
                    <a:pt x="10016" y="6407"/>
                  </a:cubicBezTo>
                  <a:cubicBezTo>
                    <a:pt x="11367" y="6407"/>
                    <a:pt x="12266" y="4399"/>
                    <a:pt x="10816" y="3606"/>
                  </a:cubicBezTo>
                  <a:lnTo>
                    <a:pt x="10816" y="3606"/>
                  </a:lnTo>
                  <a:lnTo>
                    <a:pt x="10816" y="3622"/>
                  </a:lnTo>
                  <a:cubicBezTo>
                    <a:pt x="8174" y="2197"/>
                    <a:pt x="5483" y="771"/>
                    <a:pt x="2537" y="51"/>
                  </a:cubicBezTo>
                  <a:cubicBezTo>
                    <a:pt x="2399" y="16"/>
                    <a:pt x="2267" y="1"/>
                    <a:pt x="214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7"/>
            <p:cNvSpPr/>
            <p:nvPr/>
          </p:nvSpPr>
          <p:spPr>
            <a:xfrm>
              <a:off x="3561600" y="1830850"/>
              <a:ext cx="303625" cy="160650"/>
            </a:xfrm>
            <a:custGeom>
              <a:rect b="b" l="l" r="r" t="t"/>
              <a:pathLst>
                <a:path extrusionOk="0" h="6426" w="12145">
                  <a:moveTo>
                    <a:pt x="2023" y="0"/>
                  </a:moveTo>
                  <a:cubicBezTo>
                    <a:pt x="520" y="0"/>
                    <a:pt x="0" y="2459"/>
                    <a:pt x="1681" y="2970"/>
                  </a:cubicBezTo>
                  <a:cubicBezTo>
                    <a:pt x="3186" y="3419"/>
                    <a:pt x="4659" y="3963"/>
                    <a:pt x="6084" y="4556"/>
                  </a:cubicBezTo>
                  <a:cubicBezTo>
                    <a:pt x="6693" y="4812"/>
                    <a:pt x="7269" y="5068"/>
                    <a:pt x="7846" y="5356"/>
                  </a:cubicBezTo>
                  <a:cubicBezTo>
                    <a:pt x="8118" y="5500"/>
                    <a:pt x="8374" y="5629"/>
                    <a:pt x="8630" y="5789"/>
                  </a:cubicBezTo>
                  <a:cubicBezTo>
                    <a:pt x="8727" y="5853"/>
                    <a:pt x="8823" y="5901"/>
                    <a:pt x="8903" y="5965"/>
                  </a:cubicBezTo>
                  <a:cubicBezTo>
                    <a:pt x="8903" y="5965"/>
                    <a:pt x="8904" y="5966"/>
                    <a:pt x="8904" y="5966"/>
                  </a:cubicBezTo>
                  <a:lnTo>
                    <a:pt x="8904" y="5966"/>
                  </a:lnTo>
                  <a:cubicBezTo>
                    <a:pt x="8913" y="5975"/>
                    <a:pt x="8923" y="5985"/>
                    <a:pt x="8935" y="5997"/>
                  </a:cubicBezTo>
                  <a:cubicBezTo>
                    <a:pt x="9251" y="6299"/>
                    <a:pt x="9603" y="6426"/>
                    <a:pt x="9943" y="6426"/>
                  </a:cubicBezTo>
                  <a:cubicBezTo>
                    <a:pt x="11116" y="6426"/>
                    <a:pt x="12145" y="4914"/>
                    <a:pt x="11064" y="3883"/>
                  </a:cubicBezTo>
                  <a:cubicBezTo>
                    <a:pt x="10104" y="2954"/>
                    <a:pt x="8727" y="2442"/>
                    <a:pt x="7510" y="1930"/>
                  </a:cubicBezTo>
                  <a:cubicBezTo>
                    <a:pt x="5876" y="1225"/>
                    <a:pt x="4195" y="600"/>
                    <a:pt x="2481" y="72"/>
                  </a:cubicBezTo>
                  <a:cubicBezTo>
                    <a:pt x="2320" y="23"/>
                    <a:pt x="2167" y="0"/>
                    <a:pt x="202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7"/>
            <p:cNvSpPr/>
            <p:nvPr/>
          </p:nvSpPr>
          <p:spPr>
            <a:xfrm>
              <a:off x="3624625" y="2153200"/>
              <a:ext cx="311800" cy="185575"/>
            </a:xfrm>
            <a:custGeom>
              <a:rect b="b" l="l" r="r" t="t"/>
              <a:pathLst>
                <a:path extrusionOk="0" h="7423" w="12472">
                  <a:moveTo>
                    <a:pt x="1887" y="0"/>
                  </a:moveTo>
                  <a:cubicBezTo>
                    <a:pt x="467" y="0"/>
                    <a:pt x="1" y="2396"/>
                    <a:pt x="1610" y="2999"/>
                  </a:cubicBezTo>
                  <a:cubicBezTo>
                    <a:pt x="4428" y="4072"/>
                    <a:pt x="7118" y="5465"/>
                    <a:pt x="9616" y="7163"/>
                  </a:cubicBezTo>
                  <a:cubicBezTo>
                    <a:pt x="9886" y="7344"/>
                    <a:pt x="10153" y="7423"/>
                    <a:pt x="10403" y="7423"/>
                  </a:cubicBezTo>
                  <a:cubicBezTo>
                    <a:pt x="11650" y="7423"/>
                    <a:pt x="12472" y="5462"/>
                    <a:pt x="11138" y="4568"/>
                  </a:cubicBezTo>
                  <a:lnTo>
                    <a:pt x="11138" y="4568"/>
                  </a:lnTo>
                  <a:lnTo>
                    <a:pt x="11154" y="4584"/>
                  </a:lnTo>
                  <a:cubicBezTo>
                    <a:pt x="8415" y="2759"/>
                    <a:pt x="5485" y="1254"/>
                    <a:pt x="2410" y="101"/>
                  </a:cubicBezTo>
                  <a:cubicBezTo>
                    <a:pt x="2224" y="32"/>
                    <a:pt x="2049" y="0"/>
                    <a:pt x="188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7"/>
            <p:cNvSpPr/>
            <p:nvPr/>
          </p:nvSpPr>
          <p:spPr>
            <a:xfrm>
              <a:off x="3210725" y="2033525"/>
              <a:ext cx="289250" cy="139600"/>
            </a:xfrm>
            <a:custGeom>
              <a:rect b="b" l="l" r="r" t="t"/>
              <a:pathLst>
                <a:path extrusionOk="0" h="5584" w="11570">
                  <a:moveTo>
                    <a:pt x="1955" y="0"/>
                  </a:moveTo>
                  <a:cubicBezTo>
                    <a:pt x="491" y="0"/>
                    <a:pt x="1" y="2431"/>
                    <a:pt x="1640" y="2982"/>
                  </a:cubicBezTo>
                  <a:lnTo>
                    <a:pt x="9118" y="5496"/>
                  </a:lnTo>
                  <a:cubicBezTo>
                    <a:pt x="9293" y="5556"/>
                    <a:pt x="9459" y="5583"/>
                    <a:pt x="9613" y="5583"/>
                  </a:cubicBezTo>
                  <a:cubicBezTo>
                    <a:pt x="11073" y="5583"/>
                    <a:pt x="11570" y="3148"/>
                    <a:pt x="9919" y="2598"/>
                  </a:cubicBezTo>
                  <a:lnTo>
                    <a:pt x="2441" y="84"/>
                  </a:lnTo>
                  <a:cubicBezTo>
                    <a:pt x="2269" y="26"/>
                    <a:pt x="2107" y="0"/>
                    <a:pt x="195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7"/>
            <p:cNvSpPr/>
            <p:nvPr/>
          </p:nvSpPr>
          <p:spPr>
            <a:xfrm>
              <a:off x="3427050" y="2391850"/>
              <a:ext cx="323350" cy="166575"/>
            </a:xfrm>
            <a:custGeom>
              <a:rect b="b" l="l" r="r" t="t"/>
              <a:pathLst>
                <a:path extrusionOk="0" h="6663" w="12934">
                  <a:moveTo>
                    <a:pt x="2197" y="1"/>
                  </a:moveTo>
                  <a:cubicBezTo>
                    <a:pt x="866" y="1"/>
                    <a:pt x="0" y="1990"/>
                    <a:pt x="1426" y="2805"/>
                  </a:cubicBezTo>
                  <a:cubicBezTo>
                    <a:pt x="4260" y="4390"/>
                    <a:pt x="7223" y="5847"/>
                    <a:pt x="10393" y="6616"/>
                  </a:cubicBezTo>
                  <a:cubicBezTo>
                    <a:pt x="10527" y="6648"/>
                    <a:pt x="10656" y="6663"/>
                    <a:pt x="10778" y="6663"/>
                  </a:cubicBezTo>
                  <a:cubicBezTo>
                    <a:pt x="12368" y="6663"/>
                    <a:pt x="12934" y="4134"/>
                    <a:pt x="11194" y="3718"/>
                  </a:cubicBezTo>
                  <a:lnTo>
                    <a:pt x="11178" y="3702"/>
                  </a:lnTo>
                  <a:cubicBezTo>
                    <a:pt x="8248" y="2997"/>
                    <a:pt x="5557" y="1684"/>
                    <a:pt x="2947" y="211"/>
                  </a:cubicBezTo>
                  <a:cubicBezTo>
                    <a:pt x="2689" y="65"/>
                    <a:pt x="2436" y="1"/>
                    <a:pt x="219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7"/>
            <p:cNvSpPr/>
            <p:nvPr/>
          </p:nvSpPr>
          <p:spPr>
            <a:xfrm>
              <a:off x="3039900" y="2372900"/>
              <a:ext cx="289125" cy="139325"/>
            </a:xfrm>
            <a:custGeom>
              <a:rect b="b" l="l" r="r" t="t"/>
              <a:pathLst>
                <a:path extrusionOk="0" h="5573" w="11565">
                  <a:moveTo>
                    <a:pt x="1939" y="0"/>
                  </a:moveTo>
                  <a:cubicBezTo>
                    <a:pt x="484" y="0"/>
                    <a:pt x="0" y="2420"/>
                    <a:pt x="1636" y="2970"/>
                  </a:cubicBezTo>
                  <a:lnTo>
                    <a:pt x="9114" y="5484"/>
                  </a:lnTo>
                  <a:cubicBezTo>
                    <a:pt x="9289" y="5545"/>
                    <a:pt x="9456" y="5572"/>
                    <a:pt x="9611" y="5572"/>
                  </a:cubicBezTo>
                  <a:cubicBezTo>
                    <a:pt x="11069" y="5572"/>
                    <a:pt x="11564" y="3152"/>
                    <a:pt x="9914" y="2602"/>
                  </a:cubicBezTo>
                  <a:lnTo>
                    <a:pt x="2436" y="88"/>
                  </a:lnTo>
                  <a:cubicBezTo>
                    <a:pt x="2260" y="28"/>
                    <a:pt x="2094" y="0"/>
                    <a:pt x="193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7"/>
            <p:cNvSpPr/>
            <p:nvPr/>
          </p:nvSpPr>
          <p:spPr>
            <a:xfrm>
              <a:off x="3370650" y="2675025"/>
              <a:ext cx="370300" cy="238500"/>
            </a:xfrm>
            <a:custGeom>
              <a:rect b="b" l="l" r="r" t="t"/>
              <a:pathLst>
                <a:path extrusionOk="0" h="9540" w="14812">
                  <a:moveTo>
                    <a:pt x="2171" y="1"/>
                  </a:moveTo>
                  <a:cubicBezTo>
                    <a:pt x="573" y="1"/>
                    <a:pt x="1" y="2526"/>
                    <a:pt x="1744" y="2943"/>
                  </a:cubicBezTo>
                  <a:cubicBezTo>
                    <a:pt x="5331" y="3792"/>
                    <a:pt x="9383" y="5682"/>
                    <a:pt x="11480" y="8852"/>
                  </a:cubicBezTo>
                  <a:cubicBezTo>
                    <a:pt x="11801" y="9338"/>
                    <a:pt x="12262" y="9539"/>
                    <a:pt x="12721" y="9539"/>
                  </a:cubicBezTo>
                  <a:cubicBezTo>
                    <a:pt x="13775" y="9539"/>
                    <a:pt x="14811" y="8474"/>
                    <a:pt x="14075" y="7347"/>
                  </a:cubicBezTo>
                  <a:cubicBezTo>
                    <a:pt x="11545" y="3504"/>
                    <a:pt x="6933" y="1086"/>
                    <a:pt x="2545" y="45"/>
                  </a:cubicBezTo>
                  <a:cubicBezTo>
                    <a:pt x="2415" y="15"/>
                    <a:pt x="2290" y="1"/>
                    <a:pt x="217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3" name="Google Shape;4313;p57"/>
          <p:cNvGrpSpPr/>
          <p:nvPr/>
        </p:nvGrpSpPr>
        <p:grpSpPr>
          <a:xfrm>
            <a:off x="8007213" y="-627877"/>
            <a:ext cx="1993972" cy="1979899"/>
            <a:chOff x="1173550" y="238600"/>
            <a:chExt cx="5252825" cy="5215750"/>
          </a:xfrm>
        </p:grpSpPr>
        <p:sp>
          <p:nvSpPr>
            <p:cNvPr id="4314" name="Google Shape;4314;p57"/>
            <p:cNvSpPr/>
            <p:nvPr/>
          </p:nvSpPr>
          <p:spPr>
            <a:xfrm>
              <a:off x="1903800"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8" y="4176"/>
                    <a:pt x="2797" y="4176"/>
                    <a:pt x="2805" y="4175"/>
                  </a:cubicBezTo>
                  <a:cubicBezTo>
                    <a:pt x="4652" y="4135"/>
                    <a:pt x="5535" y="1887"/>
                    <a:pt x="4210" y="603"/>
                  </a:cubicBezTo>
                  <a:cubicBezTo>
                    <a:pt x="3818" y="201"/>
                    <a:pt x="3297" y="0"/>
                    <a:pt x="277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7"/>
            <p:cNvSpPr/>
            <p:nvPr/>
          </p:nvSpPr>
          <p:spPr>
            <a:xfrm>
              <a:off x="2268975" y="968425"/>
              <a:ext cx="138375" cy="104200"/>
            </a:xfrm>
            <a:custGeom>
              <a:rect b="b" l="l" r="r" t="t"/>
              <a:pathLst>
                <a:path extrusionOk="0" h="4168" w="5535">
                  <a:moveTo>
                    <a:pt x="2771" y="0"/>
                  </a:moveTo>
                  <a:cubicBezTo>
                    <a:pt x="2242" y="0"/>
                    <a:pt x="1714" y="206"/>
                    <a:pt x="1325" y="615"/>
                  </a:cubicBezTo>
                  <a:cubicBezTo>
                    <a:pt x="0" y="1919"/>
                    <a:pt x="924" y="4167"/>
                    <a:pt x="2770" y="4167"/>
                  </a:cubicBezTo>
                  <a:cubicBezTo>
                    <a:pt x="2778" y="4168"/>
                    <a:pt x="2787" y="4168"/>
                    <a:pt x="2795" y="4168"/>
                  </a:cubicBezTo>
                  <a:cubicBezTo>
                    <a:pt x="4625" y="4168"/>
                    <a:pt x="5534" y="1934"/>
                    <a:pt x="4236" y="635"/>
                  </a:cubicBezTo>
                  <a:cubicBezTo>
                    <a:pt x="3842" y="211"/>
                    <a:pt x="3306" y="0"/>
                    <a:pt x="277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7"/>
            <p:cNvSpPr/>
            <p:nvPr/>
          </p:nvSpPr>
          <p:spPr>
            <a:xfrm>
              <a:off x="2634075" y="603900"/>
              <a:ext cx="138225" cy="104375"/>
            </a:xfrm>
            <a:custGeom>
              <a:rect b="b" l="l" r="r" t="t"/>
              <a:pathLst>
                <a:path extrusionOk="0" h="4175" w="5529">
                  <a:moveTo>
                    <a:pt x="2750" y="1"/>
                  </a:moveTo>
                  <a:cubicBezTo>
                    <a:pt x="935" y="1"/>
                    <a:pt x="0" y="2201"/>
                    <a:pt x="1273" y="3514"/>
                  </a:cubicBezTo>
                  <a:cubicBezTo>
                    <a:pt x="1672" y="3953"/>
                    <a:pt x="2215" y="4174"/>
                    <a:pt x="2759" y="4174"/>
                  </a:cubicBezTo>
                  <a:cubicBezTo>
                    <a:pt x="3284" y="4174"/>
                    <a:pt x="3809" y="3968"/>
                    <a:pt x="4204" y="3554"/>
                  </a:cubicBezTo>
                  <a:cubicBezTo>
                    <a:pt x="5528" y="2290"/>
                    <a:pt x="4645" y="21"/>
                    <a:pt x="2799" y="1"/>
                  </a:cubicBezTo>
                  <a:cubicBezTo>
                    <a:pt x="2782" y="1"/>
                    <a:pt x="2766" y="1"/>
                    <a:pt x="2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7"/>
            <p:cNvSpPr/>
            <p:nvPr/>
          </p:nvSpPr>
          <p:spPr>
            <a:xfrm>
              <a:off x="2999575" y="239125"/>
              <a:ext cx="137875" cy="103900"/>
            </a:xfrm>
            <a:custGeom>
              <a:rect b="b" l="l" r="r" t="t"/>
              <a:pathLst>
                <a:path extrusionOk="0" h="4156" w="5515">
                  <a:moveTo>
                    <a:pt x="2756" y="0"/>
                  </a:moveTo>
                  <a:cubicBezTo>
                    <a:pt x="2747" y="0"/>
                    <a:pt x="2739" y="0"/>
                    <a:pt x="2731" y="0"/>
                  </a:cubicBezTo>
                  <a:cubicBezTo>
                    <a:pt x="884" y="20"/>
                    <a:pt x="1" y="2248"/>
                    <a:pt x="1306" y="3533"/>
                  </a:cubicBezTo>
                  <a:cubicBezTo>
                    <a:pt x="1702" y="3949"/>
                    <a:pt x="2231" y="4155"/>
                    <a:pt x="2759" y="4155"/>
                  </a:cubicBezTo>
                  <a:cubicBezTo>
                    <a:pt x="3300" y="4155"/>
                    <a:pt x="3840" y="3939"/>
                    <a:pt x="4236" y="3513"/>
                  </a:cubicBezTo>
                  <a:cubicBezTo>
                    <a:pt x="5515" y="2194"/>
                    <a:pt x="4586" y="0"/>
                    <a:pt x="275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7"/>
            <p:cNvSpPr/>
            <p:nvPr/>
          </p:nvSpPr>
          <p:spPr>
            <a:xfrm>
              <a:off x="2634275" y="968475"/>
              <a:ext cx="138025" cy="104150"/>
            </a:xfrm>
            <a:custGeom>
              <a:rect b="b" l="l" r="r" t="t"/>
              <a:pathLst>
                <a:path extrusionOk="0" h="4166" w="5521">
                  <a:moveTo>
                    <a:pt x="2761" y="1"/>
                  </a:moveTo>
                  <a:cubicBezTo>
                    <a:pt x="2229" y="1"/>
                    <a:pt x="1697" y="211"/>
                    <a:pt x="1305" y="633"/>
                  </a:cubicBezTo>
                  <a:cubicBezTo>
                    <a:pt x="1" y="1937"/>
                    <a:pt x="904" y="4165"/>
                    <a:pt x="2751" y="4165"/>
                  </a:cubicBezTo>
                  <a:cubicBezTo>
                    <a:pt x="4597" y="4165"/>
                    <a:pt x="5520" y="1937"/>
                    <a:pt x="4216" y="633"/>
                  </a:cubicBezTo>
                  <a:cubicBezTo>
                    <a:pt x="3824" y="211"/>
                    <a:pt x="3292" y="1"/>
                    <a:pt x="276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7"/>
            <p:cNvSpPr/>
            <p:nvPr/>
          </p:nvSpPr>
          <p:spPr>
            <a:xfrm>
              <a:off x="2999575" y="603275"/>
              <a:ext cx="137575" cy="104200"/>
            </a:xfrm>
            <a:custGeom>
              <a:rect b="b" l="l" r="r" t="t"/>
              <a:pathLst>
                <a:path extrusionOk="0" h="4168" w="5503">
                  <a:moveTo>
                    <a:pt x="2736" y="1"/>
                  </a:moveTo>
                  <a:cubicBezTo>
                    <a:pt x="2265" y="1"/>
                    <a:pt x="1797" y="174"/>
                    <a:pt x="1406" y="528"/>
                  </a:cubicBezTo>
                  <a:cubicBezTo>
                    <a:pt x="1" y="1732"/>
                    <a:pt x="764" y="4041"/>
                    <a:pt x="2610" y="4161"/>
                  </a:cubicBezTo>
                  <a:cubicBezTo>
                    <a:pt x="2668" y="4166"/>
                    <a:pt x="2724" y="4168"/>
                    <a:pt x="2780" y="4168"/>
                  </a:cubicBezTo>
                  <a:cubicBezTo>
                    <a:pt x="4522" y="4168"/>
                    <a:pt x="5503" y="2091"/>
                    <a:pt x="4316" y="749"/>
                  </a:cubicBezTo>
                  <a:cubicBezTo>
                    <a:pt x="3877" y="254"/>
                    <a:pt x="3305" y="1"/>
                    <a:pt x="273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7"/>
            <p:cNvSpPr/>
            <p:nvPr/>
          </p:nvSpPr>
          <p:spPr>
            <a:xfrm>
              <a:off x="3364950" y="239050"/>
              <a:ext cx="137975" cy="104075"/>
            </a:xfrm>
            <a:custGeom>
              <a:rect b="b" l="l" r="r" t="t"/>
              <a:pathLst>
                <a:path extrusionOk="0" h="4163" w="5519">
                  <a:moveTo>
                    <a:pt x="2731" y="1"/>
                  </a:moveTo>
                  <a:cubicBezTo>
                    <a:pt x="966" y="1"/>
                    <a:pt x="1" y="2135"/>
                    <a:pt x="1223" y="3476"/>
                  </a:cubicBezTo>
                  <a:cubicBezTo>
                    <a:pt x="1625" y="3930"/>
                    <a:pt x="2188" y="4162"/>
                    <a:pt x="2752" y="4162"/>
                  </a:cubicBezTo>
                  <a:cubicBezTo>
                    <a:pt x="3258" y="4162"/>
                    <a:pt x="3764" y="3976"/>
                    <a:pt x="4153" y="3596"/>
                  </a:cubicBezTo>
                  <a:cubicBezTo>
                    <a:pt x="5518" y="2331"/>
                    <a:pt x="4675" y="63"/>
                    <a:pt x="2828" y="3"/>
                  </a:cubicBezTo>
                  <a:cubicBezTo>
                    <a:pt x="2796" y="2"/>
                    <a:pt x="2763" y="1"/>
                    <a:pt x="273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7"/>
            <p:cNvSpPr/>
            <p:nvPr/>
          </p:nvSpPr>
          <p:spPr>
            <a:xfrm>
              <a:off x="2999575" y="968475"/>
              <a:ext cx="138025" cy="104150"/>
            </a:xfrm>
            <a:custGeom>
              <a:rect b="b" l="l" r="r" t="t"/>
              <a:pathLst>
                <a:path extrusionOk="0" h="4166" w="5521">
                  <a:moveTo>
                    <a:pt x="2761" y="1"/>
                  </a:moveTo>
                  <a:cubicBezTo>
                    <a:pt x="2229" y="1"/>
                    <a:pt x="1697" y="211"/>
                    <a:pt x="1306" y="633"/>
                  </a:cubicBezTo>
                  <a:cubicBezTo>
                    <a:pt x="1" y="1917"/>
                    <a:pt x="904" y="4165"/>
                    <a:pt x="2751" y="4165"/>
                  </a:cubicBezTo>
                  <a:cubicBezTo>
                    <a:pt x="4597" y="4165"/>
                    <a:pt x="5521" y="1917"/>
                    <a:pt x="4216" y="633"/>
                  </a:cubicBezTo>
                  <a:cubicBezTo>
                    <a:pt x="3825" y="211"/>
                    <a:pt x="3293" y="1"/>
                    <a:pt x="276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7"/>
            <p:cNvSpPr/>
            <p:nvPr/>
          </p:nvSpPr>
          <p:spPr>
            <a:xfrm>
              <a:off x="3364675" y="603400"/>
              <a:ext cx="137725" cy="103925"/>
            </a:xfrm>
            <a:custGeom>
              <a:rect b="b" l="l" r="r" t="t"/>
              <a:pathLst>
                <a:path extrusionOk="0" h="4157" w="5509">
                  <a:moveTo>
                    <a:pt x="2750" y="1"/>
                  </a:moveTo>
                  <a:cubicBezTo>
                    <a:pt x="2202" y="1"/>
                    <a:pt x="1654" y="222"/>
                    <a:pt x="1254" y="664"/>
                  </a:cubicBezTo>
                  <a:cubicBezTo>
                    <a:pt x="1" y="1977"/>
                    <a:pt x="936" y="4157"/>
                    <a:pt x="2750" y="4157"/>
                  </a:cubicBezTo>
                  <a:cubicBezTo>
                    <a:pt x="2766" y="4157"/>
                    <a:pt x="2783" y="4157"/>
                    <a:pt x="2799" y="4156"/>
                  </a:cubicBezTo>
                  <a:cubicBezTo>
                    <a:pt x="4646" y="4136"/>
                    <a:pt x="5509" y="1888"/>
                    <a:pt x="4184" y="603"/>
                  </a:cubicBezTo>
                  <a:cubicBezTo>
                    <a:pt x="3792" y="202"/>
                    <a:pt x="3271" y="1"/>
                    <a:pt x="2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7"/>
            <p:cNvSpPr/>
            <p:nvPr/>
          </p:nvSpPr>
          <p:spPr>
            <a:xfrm>
              <a:off x="3729350" y="238600"/>
              <a:ext cx="138375" cy="104425"/>
            </a:xfrm>
            <a:custGeom>
              <a:rect b="b" l="l" r="r" t="t"/>
              <a:pathLst>
                <a:path extrusionOk="0" h="4177" w="5535">
                  <a:moveTo>
                    <a:pt x="2780" y="1"/>
                  </a:moveTo>
                  <a:cubicBezTo>
                    <a:pt x="949" y="1"/>
                    <a:pt x="0" y="2195"/>
                    <a:pt x="1279" y="3514"/>
                  </a:cubicBezTo>
                  <a:cubicBezTo>
                    <a:pt x="1680" y="3955"/>
                    <a:pt x="2228" y="4176"/>
                    <a:pt x="2775" y="4176"/>
                  </a:cubicBezTo>
                  <a:cubicBezTo>
                    <a:pt x="3297" y="4176"/>
                    <a:pt x="3818" y="3976"/>
                    <a:pt x="4210" y="3574"/>
                  </a:cubicBezTo>
                  <a:cubicBezTo>
                    <a:pt x="5534" y="2289"/>
                    <a:pt x="4651" y="41"/>
                    <a:pt x="2804" y="1"/>
                  </a:cubicBezTo>
                  <a:cubicBezTo>
                    <a:pt x="2796" y="1"/>
                    <a:pt x="2788" y="1"/>
                    <a:pt x="278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7"/>
            <p:cNvSpPr/>
            <p:nvPr/>
          </p:nvSpPr>
          <p:spPr>
            <a:xfrm>
              <a:off x="3364450" y="968675"/>
              <a:ext cx="138475" cy="104425"/>
            </a:xfrm>
            <a:custGeom>
              <a:rect b="b" l="l" r="r" t="t"/>
              <a:pathLst>
                <a:path extrusionOk="0" h="4177" w="5539">
                  <a:moveTo>
                    <a:pt x="2750" y="0"/>
                  </a:moveTo>
                  <a:cubicBezTo>
                    <a:pt x="966" y="0"/>
                    <a:pt x="1" y="2135"/>
                    <a:pt x="1243" y="3475"/>
                  </a:cubicBezTo>
                  <a:cubicBezTo>
                    <a:pt x="1644" y="3940"/>
                    <a:pt x="2207" y="4177"/>
                    <a:pt x="2770" y="4177"/>
                  </a:cubicBezTo>
                  <a:cubicBezTo>
                    <a:pt x="3277" y="4177"/>
                    <a:pt x="3783" y="3985"/>
                    <a:pt x="4173" y="3595"/>
                  </a:cubicBezTo>
                  <a:cubicBezTo>
                    <a:pt x="5538" y="2351"/>
                    <a:pt x="4695" y="63"/>
                    <a:pt x="2848" y="3"/>
                  </a:cubicBezTo>
                  <a:cubicBezTo>
                    <a:pt x="2815" y="1"/>
                    <a:pt x="2783" y="0"/>
                    <a:pt x="275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7"/>
            <p:cNvSpPr/>
            <p:nvPr/>
          </p:nvSpPr>
          <p:spPr>
            <a:xfrm>
              <a:off x="3729200" y="603150"/>
              <a:ext cx="138225" cy="104675"/>
            </a:xfrm>
            <a:custGeom>
              <a:rect b="b" l="l" r="r" t="t"/>
              <a:pathLst>
                <a:path extrusionOk="0" h="4187" w="5529">
                  <a:moveTo>
                    <a:pt x="2769" y="0"/>
                  </a:moveTo>
                  <a:cubicBezTo>
                    <a:pt x="2255" y="0"/>
                    <a:pt x="1742" y="197"/>
                    <a:pt x="1345" y="593"/>
                  </a:cubicBezTo>
                  <a:cubicBezTo>
                    <a:pt x="0" y="1878"/>
                    <a:pt x="864" y="4126"/>
                    <a:pt x="2730" y="4186"/>
                  </a:cubicBezTo>
                  <a:cubicBezTo>
                    <a:pt x="2747" y="4187"/>
                    <a:pt x="2763" y="4187"/>
                    <a:pt x="2780" y="4187"/>
                  </a:cubicBezTo>
                  <a:cubicBezTo>
                    <a:pt x="4594" y="4187"/>
                    <a:pt x="5529" y="2006"/>
                    <a:pt x="4276" y="674"/>
                  </a:cubicBezTo>
                  <a:cubicBezTo>
                    <a:pt x="3870" y="227"/>
                    <a:pt x="3320" y="0"/>
                    <a:pt x="276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7"/>
            <p:cNvSpPr/>
            <p:nvPr/>
          </p:nvSpPr>
          <p:spPr>
            <a:xfrm>
              <a:off x="3729850" y="968225"/>
              <a:ext cx="137875" cy="104400"/>
            </a:xfrm>
            <a:custGeom>
              <a:rect b="b" l="l" r="r" t="t"/>
              <a:pathLst>
                <a:path extrusionOk="0" h="4176" w="5515">
                  <a:moveTo>
                    <a:pt x="2757" y="0"/>
                  </a:moveTo>
                  <a:cubicBezTo>
                    <a:pt x="2213" y="0"/>
                    <a:pt x="1670" y="221"/>
                    <a:pt x="1279" y="663"/>
                  </a:cubicBezTo>
                  <a:cubicBezTo>
                    <a:pt x="0" y="1982"/>
                    <a:pt x="929" y="4176"/>
                    <a:pt x="2760" y="4176"/>
                  </a:cubicBezTo>
                  <a:cubicBezTo>
                    <a:pt x="2768" y="4176"/>
                    <a:pt x="2776" y="4176"/>
                    <a:pt x="2784" y="4175"/>
                  </a:cubicBezTo>
                  <a:cubicBezTo>
                    <a:pt x="4631" y="4135"/>
                    <a:pt x="5514" y="1887"/>
                    <a:pt x="4190" y="603"/>
                  </a:cubicBezTo>
                  <a:cubicBezTo>
                    <a:pt x="3798" y="201"/>
                    <a:pt x="3277" y="0"/>
                    <a:pt x="275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7"/>
            <p:cNvSpPr/>
            <p:nvPr/>
          </p:nvSpPr>
          <p:spPr>
            <a:xfrm>
              <a:off x="2269525" y="603875"/>
              <a:ext cx="137975" cy="104425"/>
            </a:xfrm>
            <a:custGeom>
              <a:rect b="b" l="l" r="r" t="t"/>
              <a:pathLst>
                <a:path extrusionOk="0" h="4177" w="5519">
                  <a:moveTo>
                    <a:pt x="2750" y="0"/>
                  </a:moveTo>
                  <a:cubicBezTo>
                    <a:pt x="966" y="0"/>
                    <a:pt x="1" y="2134"/>
                    <a:pt x="1223" y="3475"/>
                  </a:cubicBezTo>
                  <a:cubicBezTo>
                    <a:pt x="1624" y="3940"/>
                    <a:pt x="2187" y="4177"/>
                    <a:pt x="2750" y="4177"/>
                  </a:cubicBezTo>
                  <a:cubicBezTo>
                    <a:pt x="3257" y="4177"/>
                    <a:pt x="3764" y="3985"/>
                    <a:pt x="4153" y="3595"/>
                  </a:cubicBezTo>
                  <a:cubicBezTo>
                    <a:pt x="5518" y="2351"/>
                    <a:pt x="4695" y="83"/>
                    <a:pt x="2849" y="2"/>
                  </a:cubicBezTo>
                  <a:cubicBezTo>
                    <a:pt x="2816" y="1"/>
                    <a:pt x="2783" y="0"/>
                    <a:pt x="275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7"/>
            <p:cNvSpPr/>
            <p:nvPr/>
          </p:nvSpPr>
          <p:spPr>
            <a:xfrm>
              <a:off x="2675425" y="300325"/>
              <a:ext cx="79300" cy="42550"/>
            </a:xfrm>
            <a:custGeom>
              <a:rect b="b" l="l" r="r" t="t"/>
              <a:pathLst>
                <a:path extrusionOk="0" h="1702" w="3172">
                  <a:moveTo>
                    <a:pt x="3172" y="1"/>
                  </a:moveTo>
                  <a:cubicBezTo>
                    <a:pt x="2108" y="442"/>
                    <a:pt x="1064" y="884"/>
                    <a:pt x="1" y="1346"/>
                  </a:cubicBezTo>
                  <a:cubicBezTo>
                    <a:pt x="344" y="1586"/>
                    <a:pt x="739" y="1702"/>
                    <a:pt x="1132" y="1702"/>
                  </a:cubicBezTo>
                  <a:cubicBezTo>
                    <a:pt x="1658" y="1702"/>
                    <a:pt x="2179" y="1495"/>
                    <a:pt x="2570" y="1105"/>
                  </a:cubicBezTo>
                  <a:cubicBezTo>
                    <a:pt x="2871" y="804"/>
                    <a:pt x="3092" y="422"/>
                    <a:pt x="317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7"/>
            <p:cNvSpPr/>
            <p:nvPr/>
          </p:nvSpPr>
          <p:spPr>
            <a:xfrm>
              <a:off x="1252825" y="1724425"/>
              <a:ext cx="48200" cy="79325"/>
            </a:xfrm>
            <a:custGeom>
              <a:rect b="b" l="l" r="r" t="t"/>
              <a:pathLst>
                <a:path extrusionOk="0" h="3173" w="1928">
                  <a:moveTo>
                    <a:pt x="1366" y="1"/>
                  </a:moveTo>
                  <a:cubicBezTo>
                    <a:pt x="884" y="1045"/>
                    <a:pt x="442" y="2108"/>
                    <a:pt x="1" y="3172"/>
                  </a:cubicBezTo>
                  <a:cubicBezTo>
                    <a:pt x="402" y="3092"/>
                    <a:pt x="784" y="2891"/>
                    <a:pt x="1085" y="2590"/>
                  </a:cubicBezTo>
                  <a:cubicBezTo>
                    <a:pt x="1807" y="1908"/>
                    <a:pt x="1928" y="804"/>
                    <a:pt x="136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7"/>
            <p:cNvSpPr/>
            <p:nvPr/>
          </p:nvSpPr>
          <p:spPr>
            <a:xfrm>
              <a:off x="1539150" y="1335525"/>
              <a:ext cx="138225" cy="104425"/>
            </a:xfrm>
            <a:custGeom>
              <a:rect b="b" l="l" r="r" t="t"/>
              <a:pathLst>
                <a:path extrusionOk="0" h="4177" w="5529">
                  <a:moveTo>
                    <a:pt x="2769" y="1"/>
                  </a:moveTo>
                  <a:cubicBezTo>
                    <a:pt x="955" y="1"/>
                    <a:pt x="0" y="2181"/>
                    <a:pt x="1253" y="3514"/>
                  </a:cubicBezTo>
                  <a:cubicBezTo>
                    <a:pt x="1654" y="3956"/>
                    <a:pt x="2202" y="4176"/>
                    <a:pt x="2749" y="4176"/>
                  </a:cubicBezTo>
                  <a:cubicBezTo>
                    <a:pt x="3271" y="4176"/>
                    <a:pt x="3792" y="3976"/>
                    <a:pt x="4184" y="3574"/>
                  </a:cubicBezTo>
                  <a:cubicBezTo>
                    <a:pt x="5529" y="2289"/>
                    <a:pt x="4646" y="41"/>
                    <a:pt x="2819" y="1"/>
                  </a:cubicBezTo>
                  <a:cubicBezTo>
                    <a:pt x="2802" y="1"/>
                    <a:pt x="2786" y="1"/>
                    <a:pt x="276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7"/>
            <p:cNvSpPr/>
            <p:nvPr/>
          </p:nvSpPr>
          <p:spPr>
            <a:xfrm>
              <a:off x="1174050" y="2065650"/>
              <a:ext cx="138375" cy="104350"/>
            </a:xfrm>
            <a:custGeom>
              <a:rect b="b" l="l" r="r" t="t"/>
              <a:pathLst>
                <a:path extrusionOk="0" h="4174" w="5535">
                  <a:moveTo>
                    <a:pt x="2755" y="1"/>
                  </a:moveTo>
                  <a:cubicBezTo>
                    <a:pt x="2747" y="1"/>
                    <a:pt x="2739" y="1"/>
                    <a:pt x="2730" y="1"/>
                  </a:cubicBezTo>
                  <a:cubicBezTo>
                    <a:pt x="904" y="21"/>
                    <a:pt x="1" y="2269"/>
                    <a:pt x="1305" y="3553"/>
                  </a:cubicBezTo>
                  <a:cubicBezTo>
                    <a:pt x="1700" y="3967"/>
                    <a:pt x="2225" y="4173"/>
                    <a:pt x="2750" y="4173"/>
                  </a:cubicBezTo>
                  <a:cubicBezTo>
                    <a:pt x="3294" y="4173"/>
                    <a:pt x="3837" y="3952"/>
                    <a:pt x="4236" y="3513"/>
                  </a:cubicBezTo>
                  <a:cubicBezTo>
                    <a:pt x="5535" y="2214"/>
                    <a:pt x="4586" y="1"/>
                    <a:pt x="275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7"/>
            <p:cNvSpPr/>
            <p:nvPr/>
          </p:nvSpPr>
          <p:spPr>
            <a:xfrm>
              <a:off x="1550400" y="1700625"/>
              <a:ext cx="114925" cy="103350"/>
            </a:xfrm>
            <a:custGeom>
              <a:rect b="b" l="l" r="r" t="t"/>
              <a:pathLst>
                <a:path extrusionOk="0" h="4134" w="4597">
                  <a:moveTo>
                    <a:pt x="2303" y="0"/>
                  </a:moveTo>
                  <a:cubicBezTo>
                    <a:pt x="1803" y="0"/>
                    <a:pt x="1302" y="182"/>
                    <a:pt x="904" y="551"/>
                  </a:cubicBezTo>
                  <a:cubicBezTo>
                    <a:pt x="61" y="1314"/>
                    <a:pt x="1" y="2619"/>
                    <a:pt x="783" y="3462"/>
                  </a:cubicBezTo>
                  <a:cubicBezTo>
                    <a:pt x="1196"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7"/>
            <p:cNvSpPr/>
            <p:nvPr/>
          </p:nvSpPr>
          <p:spPr>
            <a:xfrm>
              <a:off x="1903950" y="1335525"/>
              <a:ext cx="138725" cy="104350"/>
            </a:xfrm>
            <a:custGeom>
              <a:rect b="b" l="l" r="r" t="t"/>
              <a:pathLst>
                <a:path extrusionOk="0" h="4174" w="5549">
                  <a:moveTo>
                    <a:pt x="2750" y="1"/>
                  </a:moveTo>
                  <a:cubicBezTo>
                    <a:pt x="936" y="1"/>
                    <a:pt x="1" y="2201"/>
                    <a:pt x="1274" y="3514"/>
                  </a:cubicBezTo>
                  <a:cubicBezTo>
                    <a:pt x="1672" y="3953"/>
                    <a:pt x="2216" y="4174"/>
                    <a:pt x="2760" y="4174"/>
                  </a:cubicBezTo>
                  <a:cubicBezTo>
                    <a:pt x="3285" y="4174"/>
                    <a:pt x="3810" y="3968"/>
                    <a:pt x="4204" y="3554"/>
                  </a:cubicBezTo>
                  <a:cubicBezTo>
                    <a:pt x="5549" y="2269"/>
                    <a:pt x="4646" y="21"/>
                    <a:pt x="2799" y="1"/>
                  </a:cubicBezTo>
                  <a:cubicBezTo>
                    <a:pt x="2783" y="1"/>
                    <a:pt x="2766" y="1"/>
                    <a:pt x="2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7"/>
            <p:cNvSpPr/>
            <p:nvPr/>
          </p:nvSpPr>
          <p:spPr>
            <a:xfrm>
              <a:off x="1174050"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7"/>
            <p:cNvSpPr/>
            <p:nvPr/>
          </p:nvSpPr>
          <p:spPr>
            <a:xfrm>
              <a:off x="1538850" y="2065050"/>
              <a:ext cx="138100" cy="104525"/>
            </a:xfrm>
            <a:custGeom>
              <a:rect b="b" l="l" r="r" t="t"/>
              <a:pathLst>
                <a:path extrusionOk="0" h="4181" w="5524">
                  <a:moveTo>
                    <a:pt x="2767" y="0"/>
                  </a:moveTo>
                  <a:cubicBezTo>
                    <a:pt x="2261" y="0"/>
                    <a:pt x="1755" y="187"/>
                    <a:pt x="1366" y="567"/>
                  </a:cubicBezTo>
                  <a:cubicBezTo>
                    <a:pt x="1" y="1811"/>
                    <a:pt x="844" y="4099"/>
                    <a:pt x="2690" y="4180"/>
                  </a:cubicBezTo>
                  <a:cubicBezTo>
                    <a:pt x="2715" y="4180"/>
                    <a:pt x="2740" y="4181"/>
                    <a:pt x="2765" y="4181"/>
                  </a:cubicBezTo>
                  <a:cubicBezTo>
                    <a:pt x="4564" y="4181"/>
                    <a:pt x="5524" y="2033"/>
                    <a:pt x="4296" y="687"/>
                  </a:cubicBezTo>
                  <a:cubicBezTo>
                    <a:pt x="3894" y="232"/>
                    <a:pt x="3330" y="0"/>
                    <a:pt x="276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7"/>
            <p:cNvSpPr/>
            <p:nvPr/>
          </p:nvSpPr>
          <p:spPr>
            <a:xfrm>
              <a:off x="1903800"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8" y="4173"/>
                    <a:pt x="2797" y="4173"/>
                    <a:pt x="2805" y="4173"/>
                  </a:cubicBezTo>
                  <a:cubicBezTo>
                    <a:pt x="4652" y="4133"/>
                    <a:pt x="5535" y="1905"/>
                    <a:pt x="4210" y="620"/>
                  </a:cubicBezTo>
                  <a:cubicBezTo>
                    <a:pt x="3816" y="206"/>
                    <a:pt x="3291" y="1"/>
                    <a:pt x="276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7"/>
            <p:cNvSpPr/>
            <p:nvPr/>
          </p:nvSpPr>
          <p:spPr>
            <a:xfrm>
              <a:off x="1174050" y="2795025"/>
              <a:ext cx="138525" cy="104125"/>
            </a:xfrm>
            <a:custGeom>
              <a:rect b="b" l="l" r="r" t="t"/>
              <a:pathLst>
                <a:path extrusionOk="0" h="4165" w="5541">
                  <a:moveTo>
                    <a:pt x="2763" y="0"/>
                  </a:moveTo>
                  <a:cubicBezTo>
                    <a:pt x="2229" y="0"/>
                    <a:pt x="1697" y="211"/>
                    <a:pt x="1305" y="632"/>
                  </a:cubicBezTo>
                  <a:cubicBezTo>
                    <a:pt x="1" y="1937"/>
                    <a:pt x="924" y="4165"/>
                    <a:pt x="2771" y="4165"/>
                  </a:cubicBezTo>
                  <a:cubicBezTo>
                    <a:pt x="4617" y="4165"/>
                    <a:pt x="5540" y="1937"/>
                    <a:pt x="4236" y="632"/>
                  </a:cubicBezTo>
                  <a:cubicBezTo>
                    <a:pt x="3834" y="211"/>
                    <a:pt x="3297" y="0"/>
                    <a:pt x="276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7"/>
            <p:cNvSpPr/>
            <p:nvPr/>
          </p:nvSpPr>
          <p:spPr>
            <a:xfrm>
              <a:off x="1539150" y="2429950"/>
              <a:ext cx="138225" cy="104425"/>
            </a:xfrm>
            <a:custGeom>
              <a:rect b="b" l="l" r="r" t="t"/>
              <a:pathLst>
                <a:path extrusionOk="0" h="4177" w="5529">
                  <a:moveTo>
                    <a:pt x="2752" y="0"/>
                  </a:moveTo>
                  <a:cubicBezTo>
                    <a:pt x="2207" y="0"/>
                    <a:pt x="1664" y="221"/>
                    <a:pt x="1273" y="663"/>
                  </a:cubicBezTo>
                  <a:cubicBezTo>
                    <a:pt x="0" y="1976"/>
                    <a:pt x="935" y="4176"/>
                    <a:pt x="2750" y="4176"/>
                  </a:cubicBezTo>
                  <a:cubicBezTo>
                    <a:pt x="2766" y="4176"/>
                    <a:pt x="2782" y="4176"/>
                    <a:pt x="2799" y="4176"/>
                  </a:cubicBezTo>
                  <a:cubicBezTo>
                    <a:pt x="4646" y="4136"/>
                    <a:pt x="5529" y="1888"/>
                    <a:pt x="4184" y="603"/>
                  </a:cubicBezTo>
                  <a:cubicBezTo>
                    <a:pt x="3792" y="201"/>
                    <a:pt x="3271" y="0"/>
                    <a:pt x="2752"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7"/>
            <p:cNvSpPr/>
            <p:nvPr/>
          </p:nvSpPr>
          <p:spPr>
            <a:xfrm>
              <a:off x="1903675" y="2065150"/>
              <a:ext cx="138875" cy="104400"/>
            </a:xfrm>
            <a:custGeom>
              <a:rect b="b" l="l" r="r" t="t"/>
              <a:pathLst>
                <a:path extrusionOk="0" h="4176" w="5555">
                  <a:moveTo>
                    <a:pt x="2779" y="0"/>
                  </a:moveTo>
                  <a:cubicBezTo>
                    <a:pt x="2258" y="0"/>
                    <a:pt x="1737" y="201"/>
                    <a:pt x="1345" y="603"/>
                  </a:cubicBezTo>
                  <a:cubicBezTo>
                    <a:pt x="0" y="1887"/>
                    <a:pt x="883" y="4135"/>
                    <a:pt x="2750" y="4176"/>
                  </a:cubicBezTo>
                  <a:cubicBezTo>
                    <a:pt x="2758" y="4176"/>
                    <a:pt x="2767" y="4176"/>
                    <a:pt x="2775" y="4176"/>
                  </a:cubicBezTo>
                  <a:cubicBezTo>
                    <a:pt x="4605" y="4176"/>
                    <a:pt x="5554" y="1982"/>
                    <a:pt x="4275" y="663"/>
                  </a:cubicBezTo>
                  <a:cubicBezTo>
                    <a:pt x="3875" y="221"/>
                    <a:pt x="3327" y="0"/>
                    <a:pt x="277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7"/>
            <p:cNvSpPr/>
            <p:nvPr/>
          </p:nvSpPr>
          <p:spPr>
            <a:xfrm>
              <a:off x="1539425"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62"/>
                    <a:pt x="2828" y="2"/>
                  </a:cubicBezTo>
                  <a:cubicBezTo>
                    <a:pt x="2795" y="1"/>
                    <a:pt x="2762" y="0"/>
                    <a:pt x="273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7"/>
            <p:cNvSpPr/>
            <p:nvPr/>
          </p:nvSpPr>
          <p:spPr>
            <a:xfrm>
              <a:off x="1903675"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6" y="4176"/>
                    <a:pt x="2763" y="4176"/>
                    <a:pt x="2779" y="4176"/>
                  </a:cubicBezTo>
                  <a:cubicBezTo>
                    <a:pt x="4594" y="4176"/>
                    <a:pt x="5548" y="1996"/>
                    <a:pt x="4275" y="663"/>
                  </a:cubicBezTo>
                  <a:cubicBezTo>
                    <a:pt x="3885" y="221"/>
                    <a:pt x="3342" y="0"/>
                    <a:pt x="279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7"/>
            <p:cNvSpPr/>
            <p:nvPr/>
          </p:nvSpPr>
          <p:spPr>
            <a:xfrm>
              <a:off x="1903950"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7"/>
            <p:cNvSpPr/>
            <p:nvPr/>
          </p:nvSpPr>
          <p:spPr>
            <a:xfrm>
              <a:off x="2999075" y="1700850"/>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7"/>
            <p:cNvSpPr/>
            <p:nvPr/>
          </p:nvSpPr>
          <p:spPr>
            <a:xfrm>
              <a:off x="3375425" y="1335525"/>
              <a:ext cx="110625" cy="103700"/>
            </a:xfrm>
            <a:custGeom>
              <a:rect b="b" l="l" r="r" t="t"/>
              <a:pathLst>
                <a:path extrusionOk="0" h="4148" w="4425">
                  <a:moveTo>
                    <a:pt x="2315" y="0"/>
                  </a:moveTo>
                  <a:cubicBezTo>
                    <a:pt x="1822" y="0"/>
                    <a:pt x="1320" y="180"/>
                    <a:pt x="904" y="583"/>
                  </a:cubicBezTo>
                  <a:cubicBezTo>
                    <a:pt x="41" y="1346"/>
                    <a:pt x="1" y="2691"/>
                    <a:pt x="824" y="3494"/>
                  </a:cubicBezTo>
                  <a:cubicBezTo>
                    <a:pt x="1248" y="3945"/>
                    <a:pt x="1784" y="4148"/>
                    <a:pt x="2310" y="4148"/>
                  </a:cubicBezTo>
                  <a:cubicBezTo>
                    <a:pt x="3351" y="4148"/>
                    <a:pt x="4357" y="3355"/>
                    <a:pt x="4397" y="2129"/>
                  </a:cubicBezTo>
                  <a:cubicBezTo>
                    <a:pt x="4424" y="861"/>
                    <a:pt x="3393" y="0"/>
                    <a:pt x="231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7"/>
            <p:cNvSpPr/>
            <p:nvPr/>
          </p:nvSpPr>
          <p:spPr>
            <a:xfrm>
              <a:off x="2268975"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7"/>
            <p:cNvSpPr/>
            <p:nvPr/>
          </p:nvSpPr>
          <p:spPr>
            <a:xfrm>
              <a:off x="2634275" y="2429950"/>
              <a:ext cx="138250" cy="104425"/>
            </a:xfrm>
            <a:custGeom>
              <a:rect b="b" l="l" r="r" t="t"/>
              <a:pathLst>
                <a:path extrusionOk="0" h="4177" w="5530">
                  <a:moveTo>
                    <a:pt x="2768" y="0"/>
                  </a:moveTo>
                  <a:cubicBezTo>
                    <a:pt x="2248" y="0"/>
                    <a:pt x="1727" y="201"/>
                    <a:pt x="1325" y="603"/>
                  </a:cubicBezTo>
                  <a:cubicBezTo>
                    <a:pt x="1" y="1888"/>
                    <a:pt x="884" y="4136"/>
                    <a:pt x="2730" y="4176"/>
                  </a:cubicBezTo>
                  <a:cubicBezTo>
                    <a:pt x="2747" y="4176"/>
                    <a:pt x="2763" y="4176"/>
                    <a:pt x="2780" y="4176"/>
                  </a:cubicBezTo>
                  <a:cubicBezTo>
                    <a:pt x="4594" y="4176"/>
                    <a:pt x="5529" y="1976"/>
                    <a:pt x="4256" y="663"/>
                  </a:cubicBezTo>
                  <a:cubicBezTo>
                    <a:pt x="3855" y="221"/>
                    <a:pt x="3312" y="0"/>
                    <a:pt x="276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7"/>
            <p:cNvSpPr/>
            <p:nvPr/>
          </p:nvSpPr>
          <p:spPr>
            <a:xfrm>
              <a:off x="3016300" y="2065900"/>
              <a:ext cx="110275" cy="103350"/>
            </a:xfrm>
            <a:custGeom>
              <a:rect b="b" l="l" r="r" t="t"/>
              <a:pathLst>
                <a:path extrusionOk="0" h="4134" w="4411">
                  <a:moveTo>
                    <a:pt x="2102" y="1"/>
                  </a:moveTo>
                  <a:cubicBezTo>
                    <a:pt x="1031" y="1"/>
                    <a:pt x="1" y="840"/>
                    <a:pt x="14" y="2098"/>
                  </a:cubicBezTo>
                  <a:cubicBezTo>
                    <a:pt x="41" y="3324"/>
                    <a:pt x="1053" y="4134"/>
                    <a:pt x="2104" y="4134"/>
                  </a:cubicBezTo>
                  <a:cubicBezTo>
                    <a:pt x="2620" y="4134"/>
                    <a:pt x="3145" y="3939"/>
                    <a:pt x="3567" y="3503"/>
                  </a:cubicBezTo>
                  <a:cubicBezTo>
                    <a:pt x="4410" y="2700"/>
                    <a:pt x="4390" y="1356"/>
                    <a:pt x="3527" y="593"/>
                  </a:cubicBezTo>
                  <a:cubicBezTo>
                    <a:pt x="3112" y="184"/>
                    <a:pt x="2602" y="1"/>
                    <a:pt x="210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7"/>
            <p:cNvSpPr/>
            <p:nvPr/>
          </p:nvSpPr>
          <p:spPr>
            <a:xfrm>
              <a:off x="3375925" y="1700625"/>
              <a:ext cx="114950" cy="103350"/>
            </a:xfrm>
            <a:custGeom>
              <a:rect b="b" l="l" r="r" t="t"/>
              <a:pathLst>
                <a:path extrusionOk="0" h="4134" w="4598">
                  <a:moveTo>
                    <a:pt x="2304" y="0"/>
                  </a:moveTo>
                  <a:cubicBezTo>
                    <a:pt x="1803" y="0"/>
                    <a:pt x="1302" y="182"/>
                    <a:pt x="904" y="551"/>
                  </a:cubicBezTo>
                  <a:cubicBezTo>
                    <a:pt x="61" y="1314"/>
                    <a:pt x="1" y="2619"/>
                    <a:pt x="784" y="3462"/>
                  </a:cubicBezTo>
                  <a:cubicBezTo>
                    <a:pt x="1186" y="3907"/>
                    <a:pt x="1745" y="4134"/>
                    <a:pt x="2307" y="4134"/>
                  </a:cubicBezTo>
                  <a:cubicBezTo>
                    <a:pt x="2810" y="4134"/>
                    <a:pt x="3316" y="3952"/>
                    <a:pt x="3714" y="3582"/>
                  </a:cubicBezTo>
                  <a:cubicBezTo>
                    <a:pt x="4537" y="2819"/>
                    <a:pt x="4597" y="1495"/>
                    <a:pt x="3835" y="672"/>
                  </a:cubicBezTo>
                  <a:cubicBezTo>
                    <a:pt x="3421" y="227"/>
                    <a:pt x="2863" y="0"/>
                    <a:pt x="230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7"/>
            <p:cNvSpPr/>
            <p:nvPr/>
          </p:nvSpPr>
          <p:spPr>
            <a:xfrm>
              <a:off x="3729475" y="1335525"/>
              <a:ext cx="138250" cy="104350"/>
            </a:xfrm>
            <a:custGeom>
              <a:rect b="b" l="l" r="r" t="t"/>
              <a:pathLst>
                <a:path extrusionOk="0" h="4174" w="5530">
                  <a:moveTo>
                    <a:pt x="2750" y="1"/>
                  </a:moveTo>
                  <a:cubicBezTo>
                    <a:pt x="936" y="1"/>
                    <a:pt x="1" y="2201"/>
                    <a:pt x="1274" y="3514"/>
                  </a:cubicBezTo>
                  <a:cubicBezTo>
                    <a:pt x="1672" y="3953"/>
                    <a:pt x="2216" y="4174"/>
                    <a:pt x="2760" y="4174"/>
                  </a:cubicBezTo>
                  <a:cubicBezTo>
                    <a:pt x="3285" y="4174"/>
                    <a:pt x="3810" y="3968"/>
                    <a:pt x="4205" y="3554"/>
                  </a:cubicBezTo>
                  <a:cubicBezTo>
                    <a:pt x="5529" y="2269"/>
                    <a:pt x="4646" y="21"/>
                    <a:pt x="2799" y="1"/>
                  </a:cubicBezTo>
                  <a:cubicBezTo>
                    <a:pt x="2783" y="1"/>
                    <a:pt x="2767" y="1"/>
                    <a:pt x="2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7"/>
            <p:cNvSpPr/>
            <p:nvPr/>
          </p:nvSpPr>
          <p:spPr>
            <a:xfrm>
              <a:off x="2634275"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0" y="1917"/>
                    <a:pt x="4216" y="632"/>
                  </a:cubicBezTo>
                  <a:cubicBezTo>
                    <a:pt x="3824" y="211"/>
                    <a:pt x="3292" y="0"/>
                    <a:pt x="2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7"/>
            <p:cNvSpPr/>
            <p:nvPr/>
          </p:nvSpPr>
          <p:spPr>
            <a:xfrm>
              <a:off x="2999575" y="2430100"/>
              <a:ext cx="137575" cy="104425"/>
            </a:xfrm>
            <a:custGeom>
              <a:rect b="b" l="l" r="r" t="t"/>
              <a:pathLst>
                <a:path extrusionOk="0" h="4177" w="5503">
                  <a:moveTo>
                    <a:pt x="2754" y="0"/>
                  </a:moveTo>
                  <a:cubicBezTo>
                    <a:pt x="2277" y="0"/>
                    <a:pt x="1802" y="178"/>
                    <a:pt x="1406" y="537"/>
                  </a:cubicBezTo>
                  <a:cubicBezTo>
                    <a:pt x="1" y="1741"/>
                    <a:pt x="764" y="4029"/>
                    <a:pt x="2610" y="4170"/>
                  </a:cubicBezTo>
                  <a:cubicBezTo>
                    <a:pt x="2668" y="4174"/>
                    <a:pt x="2724" y="4176"/>
                    <a:pt x="2780" y="4176"/>
                  </a:cubicBezTo>
                  <a:cubicBezTo>
                    <a:pt x="4522" y="4176"/>
                    <a:pt x="5503" y="2099"/>
                    <a:pt x="4316" y="737"/>
                  </a:cubicBezTo>
                  <a:cubicBezTo>
                    <a:pt x="3882" y="248"/>
                    <a:pt x="3317" y="0"/>
                    <a:pt x="275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7"/>
            <p:cNvSpPr/>
            <p:nvPr/>
          </p:nvSpPr>
          <p:spPr>
            <a:xfrm>
              <a:off x="3364400" y="2065050"/>
              <a:ext cx="138100" cy="104525"/>
            </a:xfrm>
            <a:custGeom>
              <a:rect b="b" l="l" r="r" t="t"/>
              <a:pathLst>
                <a:path extrusionOk="0" h="4181" w="5524">
                  <a:moveTo>
                    <a:pt x="2766" y="0"/>
                  </a:moveTo>
                  <a:cubicBezTo>
                    <a:pt x="2260" y="0"/>
                    <a:pt x="1754" y="187"/>
                    <a:pt x="1365" y="567"/>
                  </a:cubicBezTo>
                  <a:cubicBezTo>
                    <a:pt x="0" y="1811"/>
                    <a:pt x="823" y="4099"/>
                    <a:pt x="2670" y="4180"/>
                  </a:cubicBezTo>
                  <a:cubicBezTo>
                    <a:pt x="2695" y="4180"/>
                    <a:pt x="2720" y="4181"/>
                    <a:pt x="2744" y="4181"/>
                  </a:cubicBezTo>
                  <a:cubicBezTo>
                    <a:pt x="4544" y="4181"/>
                    <a:pt x="5523" y="2033"/>
                    <a:pt x="4296" y="687"/>
                  </a:cubicBezTo>
                  <a:cubicBezTo>
                    <a:pt x="3894" y="232"/>
                    <a:pt x="3330" y="0"/>
                    <a:pt x="276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7"/>
            <p:cNvSpPr/>
            <p:nvPr/>
          </p:nvSpPr>
          <p:spPr>
            <a:xfrm>
              <a:off x="3729850" y="1699900"/>
              <a:ext cx="137875" cy="104350"/>
            </a:xfrm>
            <a:custGeom>
              <a:rect b="b" l="l" r="r" t="t"/>
              <a:pathLst>
                <a:path extrusionOk="0" h="4174" w="5515">
                  <a:moveTo>
                    <a:pt x="2747" y="1"/>
                  </a:moveTo>
                  <a:cubicBezTo>
                    <a:pt x="2206" y="1"/>
                    <a:pt x="1667" y="221"/>
                    <a:pt x="1279" y="661"/>
                  </a:cubicBezTo>
                  <a:cubicBezTo>
                    <a:pt x="0" y="1979"/>
                    <a:pt x="929" y="4173"/>
                    <a:pt x="2760" y="4173"/>
                  </a:cubicBezTo>
                  <a:cubicBezTo>
                    <a:pt x="2768" y="4173"/>
                    <a:pt x="2776" y="4173"/>
                    <a:pt x="2784" y="4173"/>
                  </a:cubicBezTo>
                  <a:cubicBezTo>
                    <a:pt x="4631" y="4133"/>
                    <a:pt x="5514" y="1905"/>
                    <a:pt x="4190" y="620"/>
                  </a:cubicBezTo>
                  <a:cubicBezTo>
                    <a:pt x="3795" y="206"/>
                    <a:pt x="3270" y="1"/>
                    <a:pt x="274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7"/>
            <p:cNvSpPr/>
            <p:nvPr/>
          </p:nvSpPr>
          <p:spPr>
            <a:xfrm>
              <a:off x="2999575" y="2795025"/>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7"/>
            <p:cNvSpPr/>
            <p:nvPr/>
          </p:nvSpPr>
          <p:spPr>
            <a:xfrm>
              <a:off x="3364675" y="2429950"/>
              <a:ext cx="137725" cy="104425"/>
            </a:xfrm>
            <a:custGeom>
              <a:rect b="b" l="l" r="r" t="t"/>
              <a:pathLst>
                <a:path extrusionOk="0" h="4177" w="5509">
                  <a:moveTo>
                    <a:pt x="2750" y="0"/>
                  </a:moveTo>
                  <a:cubicBezTo>
                    <a:pt x="2202" y="0"/>
                    <a:pt x="1654" y="221"/>
                    <a:pt x="1254" y="663"/>
                  </a:cubicBezTo>
                  <a:cubicBezTo>
                    <a:pt x="0" y="1976"/>
                    <a:pt x="936" y="4176"/>
                    <a:pt x="2750" y="4176"/>
                  </a:cubicBezTo>
                  <a:cubicBezTo>
                    <a:pt x="2766" y="4176"/>
                    <a:pt x="2783" y="4176"/>
                    <a:pt x="2799" y="4176"/>
                  </a:cubicBezTo>
                  <a:cubicBezTo>
                    <a:pt x="4646" y="4136"/>
                    <a:pt x="5509" y="1888"/>
                    <a:pt x="4184" y="603"/>
                  </a:cubicBezTo>
                  <a:cubicBezTo>
                    <a:pt x="3792" y="201"/>
                    <a:pt x="3271" y="0"/>
                    <a:pt x="275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7"/>
            <p:cNvSpPr/>
            <p:nvPr/>
          </p:nvSpPr>
          <p:spPr>
            <a:xfrm>
              <a:off x="3729200" y="2065150"/>
              <a:ext cx="138375" cy="104400"/>
            </a:xfrm>
            <a:custGeom>
              <a:rect b="b" l="l" r="r" t="t"/>
              <a:pathLst>
                <a:path extrusionOk="0" h="4176" w="5535">
                  <a:moveTo>
                    <a:pt x="2778" y="0"/>
                  </a:moveTo>
                  <a:cubicBezTo>
                    <a:pt x="2258" y="0"/>
                    <a:pt x="1737" y="201"/>
                    <a:pt x="1345" y="603"/>
                  </a:cubicBezTo>
                  <a:cubicBezTo>
                    <a:pt x="0" y="1887"/>
                    <a:pt x="884" y="4135"/>
                    <a:pt x="2730" y="4176"/>
                  </a:cubicBezTo>
                  <a:cubicBezTo>
                    <a:pt x="2739" y="4176"/>
                    <a:pt x="2747" y="4176"/>
                    <a:pt x="2755" y="4176"/>
                  </a:cubicBezTo>
                  <a:cubicBezTo>
                    <a:pt x="4585" y="4176"/>
                    <a:pt x="5534" y="1982"/>
                    <a:pt x="4256" y="663"/>
                  </a:cubicBezTo>
                  <a:cubicBezTo>
                    <a:pt x="3865" y="221"/>
                    <a:pt x="3322" y="0"/>
                    <a:pt x="277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7"/>
            <p:cNvSpPr/>
            <p:nvPr/>
          </p:nvSpPr>
          <p:spPr>
            <a:xfrm>
              <a:off x="3364450" y="2795725"/>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7"/>
            <p:cNvSpPr/>
            <p:nvPr/>
          </p:nvSpPr>
          <p:spPr>
            <a:xfrm>
              <a:off x="3729200" y="2429950"/>
              <a:ext cx="138225" cy="104425"/>
            </a:xfrm>
            <a:custGeom>
              <a:rect b="b" l="l" r="r" t="t"/>
              <a:pathLst>
                <a:path extrusionOk="0" h="4177" w="5529">
                  <a:moveTo>
                    <a:pt x="2788" y="0"/>
                  </a:moveTo>
                  <a:cubicBezTo>
                    <a:pt x="2268" y="0"/>
                    <a:pt x="1747" y="201"/>
                    <a:pt x="1345" y="603"/>
                  </a:cubicBezTo>
                  <a:cubicBezTo>
                    <a:pt x="0" y="1867"/>
                    <a:pt x="864" y="4116"/>
                    <a:pt x="2730" y="4176"/>
                  </a:cubicBezTo>
                  <a:cubicBezTo>
                    <a:pt x="2747" y="4176"/>
                    <a:pt x="2763" y="4176"/>
                    <a:pt x="2780" y="4176"/>
                  </a:cubicBezTo>
                  <a:cubicBezTo>
                    <a:pt x="4594" y="4176"/>
                    <a:pt x="5529" y="1996"/>
                    <a:pt x="4276" y="663"/>
                  </a:cubicBezTo>
                  <a:cubicBezTo>
                    <a:pt x="3875" y="221"/>
                    <a:pt x="3332" y="0"/>
                    <a:pt x="278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7"/>
            <p:cNvSpPr/>
            <p:nvPr/>
          </p:nvSpPr>
          <p:spPr>
            <a:xfrm>
              <a:off x="3729975" y="2795200"/>
              <a:ext cx="137750" cy="103975"/>
            </a:xfrm>
            <a:custGeom>
              <a:rect b="b" l="l" r="r" t="t"/>
              <a:pathLst>
                <a:path extrusionOk="0" h="4159" w="5510">
                  <a:moveTo>
                    <a:pt x="2743" y="0"/>
                  </a:moveTo>
                  <a:cubicBezTo>
                    <a:pt x="2201" y="0"/>
                    <a:pt x="1662" y="216"/>
                    <a:pt x="1274" y="645"/>
                  </a:cubicBezTo>
                  <a:cubicBezTo>
                    <a:pt x="1" y="1958"/>
                    <a:pt x="916" y="4159"/>
                    <a:pt x="2730" y="4159"/>
                  </a:cubicBezTo>
                  <a:cubicBezTo>
                    <a:pt x="2747" y="4159"/>
                    <a:pt x="2763" y="4158"/>
                    <a:pt x="2779" y="4158"/>
                  </a:cubicBezTo>
                  <a:cubicBezTo>
                    <a:pt x="4626" y="4138"/>
                    <a:pt x="5509" y="1890"/>
                    <a:pt x="4185" y="605"/>
                  </a:cubicBezTo>
                  <a:cubicBezTo>
                    <a:pt x="3790" y="201"/>
                    <a:pt x="3266" y="0"/>
                    <a:pt x="274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7"/>
            <p:cNvSpPr/>
            <p:nvPr/>
          </p:nvSpPr>
          <p:spPr>
            <a:xfrm>
              <a:off x="2279000" y="1334900"/>
              <a:ext cx="118450" cy="105375"/>
            </a:xfrm>
            <a:custGeom>
              <a:rect b="b" l="l" r="r" t="t"/>
              <a:pathLst>
                <a:path extrusionOk="0" h="4215" w="4738">
                  <a:moveTo>
                    <a:pt x="2354" y="0"/>
                  </a:moveTo>
                  <a:cubicBezTo>
                    <a:pt x="1884" y="0"/>
                    <a:pt x="1415" y="174"/>
                    <a:pt x="1024" y="528"/>
                  </a:cubicBezTo>
                  <a:cubicBezTo>
                    <a:pt x="12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7"/>
            <p:cNvSpPr/>
            <p:nvPr/>
          </p:nvSpPr>
          <p:spPr>
            <a:xfrm>
              <a:off x="2280525" y="1700525"/>
              <a:ext cx="110100" cy="103525"/>
            </a:xfrm>
            <a:custGeom>
              <a:rect b="b" l="l" r="r" t="t"/>
              <a:pathLst>
                <a:path extrusionOk="0" h="4141" w="4404">
                  <a:moveTo>
                    <a:pt x="2295" y="1"/>
                  </a:moveTo>
                  <a:cubicBezTo>
                    <a:pt x="1802" y="1"/>
                    <a:pt x="1299" y="178"/>
                    <a:pt x="883" y="575"/>
                  </a:cubicBezTo>
                  <a:cubicBezTo>
                    <a:pt x="20" y="1358"/>
                    <a:pt x="0" y="2703"/>
                    <a:pt x="823" y="3506"/>
                  </a:cubicBezTo>
                  <a:cubicBezTo>
                    <a:pt x="1248" y="3944"/>
                    <a:pt x="1778" y="4141"/>
                    <a:pt x="2299" y="4141"/>
                  </a:cubicBezTo>
                  <a:cubicBezTo>
                    <a:pt x="3351" y="4141"/>
                    <a:pt x="4362" y="3337"/>
                    <a:pt x="4376" y="2101"/>
                  </a:cubicBezTo>
                  <a:cubicBezTo>
                    <a:pt x="4403" y="848"/>
                    <a:pt x="3373" y="1"/>
                    <a:pt x="229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7"/>
            <p:cNvSpPr/>
            <p:nvPr/>
          </p:nvSpPr>
          <p:spPr>
            <a:xfrm>
              <a:off x="2651500" y="1335700"/>
              <a:ext cx="109750" cy="103600"/>
            </a:xfrm>
            <a:custGeom>
              <a:rect b="b" l="l" r="r" t="t"/>
              <a:pathLst>
                <a:path extrusionOk="0" h="4144" w="4390">
                  <a:moveTo>
                    <a:pt x="2100" y="1"/>
                  </a:moveTo>
                  <a:cubicBezTo>
                    <a:pt x="1045" y="1"/>
                    <a:pt x="28" y="817"/>
                    <a:pt x="14" y="2062"/>
                  </a:cubicBezTo>
                  <a:cubicBezTo>
                    <a:pt x="1" y="3316"/>
                    <a:pt x="1024" y="4144"/>
                    <a:pt x="2091" y="4144"/>
                  </a:cubicBezTo>
                  <a:cubicBezTo>
                    <a:pt x="2594" y="4144"/>
                    <a:pt x="3108" y="3959"/>
                    <a:pt x="3527" y="3547"/>
                  </a:cubicBezTo>
                  <a:cubicBezTo>
                    <a:pt x="4390" y="2764"/>
                    <a:pt x="4390" y="1419"/>
                    <a:pt x="3547" y="616"/>
                  </a:cubicBezTo>
                  <a:cubicBezTo>
                    <a:pt x="3128" y="191"/>
                    <a:pt x="2609" y="1"/>
                    <a:pt x="210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7"/>
            <p:cNvSpPr/>
            <p:nvPr/>
          </p:nvSpPr>
          <p:spPr>
            <a:xfrm>
              <a:off x="2280525" y="2065500"/>
              <a:ext cx="109750" cy="103725"/>
            </a:xfrm>
            <a:custGeom>
              <a:rect b="b" l="l" r="r" t="t"/>
              <a:pathLst>
                <a:path extrusionOk="0" h="4149" w="4390">
                  <a:moveTo>
                    <a:pt x="2288" y="1"/>
                  </a:moveTo>
                  <a:cubicBezTo>
                    <a:pt x="1790" y="1"/>
                    <a:pt x="1283" y="182"/>
                    <a:pt x="863" y="589"/>
                  </a:cubicBezTo>
                  <a:cubicBezTo>
                    <a:pt x="20" y="1372"/>
                    <a:pt x="0" y="2716"/>
                    <a:pt x="843" y="3519"/>
                  </a:cubicBezTo>
                  <a:cubicBezTo>
                    <a:pt x="1265" y="3954"/>
                    <a:pt x="1788" y="4149"/>
                    <a:pt x="2302" y="4149"/>
                  </a:cubicBezTo>
                  <a:cubicBezTo>
                    <a:pt x="3353" y="4149"/>
                    <a:pt x="4362" y="3334"/>
                    <a:pt x="4376" y="2094"/>
                  </a:cubicBezTo>
                  <a:cubicBezTo>
                    <a:pt x="4389" y="846"/>
                    <a:pt x="3363" y="1"/>
                    <a:pt x="228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7"/>
            <p:cNvSpPr/>
            <p:nvPr/>
          </p:nvSpPr>
          <p:spPr>
            <a:xfrm>
              <a:off x="2634825" y="1700800"/>
              <a:ext cx="137975" cy="104225"/>
            </a:xfrm>
            <a:custGeom>
              <a:rect b="b" l="l" r="r" t="t"/>
              <a:pathLst>
                <a:path extrusionOk="0" h="4169" w="5519">
                  <a:moveTo>
                    <a:pt x="2730" y="0"/>
                  </a:moveTo>
                  <a:cubicBezTo>
                    <a:pt x="947" y="0"/>
                    <a:pt x="1" y="2134"/>
                    <a:pt x="1223" y="3475"/>
                  </a:cubicBezTo>
                  <a:cubicBezTo>
                    <a:pt x="1623" y="3937"/>
                    <a:pt x="2182" y="4169"/>
                    <a:pt x="2742" y="4169"/>
                  </a:cubicBezTo>
                  <a:cubicBezTo>
                    <a:pt x="3252" y="4169"/>
                    <a:pt x="3762" y="3978"/>
                    <a:pt x="4154" y="3595"/>
                  </a:cubicBezTo>
                  <a:cubicBezTo>
                    <a:pt x="5519" y="2331"/>
                    <a:pt x="4675" y="63"/>
                    <a:pt x="2829" y="2"/>
                  </a:cubicBezTo>
                  <a:cubicBezTo>
                    <a:pt x="2796" y="1"/>
                    <a:pt x="2763" y="0"/>
                    <a:pt x="273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7"/>
            <p:cNvSpPr/>
            <p:nvPr/>
          </p:nvSpPr>
          <p:spPr>
            <a:xfrm>
              <a:off x="2999075" y="1335550"/>
              <a:ext cx="138525" cy="104525"/>
            </a:xfrm>
            <a:custGeom>
              <a:rect b="b" l="l" r="r" t="t"/>
              <a:pathLst>
                <a:path extrusionOk="0" h="4181" w="5541">
                  <a:moveTo>
                    <a:pt x="2771" y="0"/>
                  </a:moveTo>
                  <a:cubicBezTo>
                    <a:pt x="924" y="0"/>
                    <a:pt x="1" y="2228"/>
                    <a:pt x="1306" y="3533"/>
                  </a:cubicBezTo>
                  <a:cubicBezTo>
                    <a:pt x="1707" y="3964"/>
                    <a:pt x="2244" y="4180"/>
                    <a:pt x="2778" y="4180"/>
                  </a:cubicBezTo>
                  <a:cubicBezTo>
                    <a:pt x="3313" y="4180"/>
                    <a:pt x="3845" y="3964"/>
                    <a:pt x="4236" y="3533"/>
                  </a:cubicBezTo>
                  <a:cubicBezTo>
                    <a:pt x="5541" y="2228"/>
                    <a:pt x="4617" y="0"/>
                    <a:pt x="277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7"/>
            <p:cNvSpPr/>
            <p:nvPr/>
          </p:nvSpPr>
          <p:spPr>
            <a:xfrm>
              <a:off x="2268975" y="2429975"/>
              <a:ext cx="138450" cy="104425"/>
            </a:xfrm>
            <a:custGeom>
              <a:rect b="b" l="l" r="r" t="t"/>
              <a:pathLst>
                <a:path extrusionOk="0" h="4177" w="5538">
                  <a:moveTo>
                    <a:pt x="2776" y="1"/>
                  </a:moveTo>
                  <a:cubicBezTo>
                    <a:pt x="2272" y="1"/>
                    <a:pt x="1764" y="192"/>
                    <a:pt x="1365" y="582"/>
                  </a:cubicBezTo>
                  <a:cubicBezTo>
                    <a:pt x="0" y="1826"/>
                    <a:pt x="843" y="4094"/>
                    <a:pt x="2690" y="4175"/>
                  </a:cubicBezTo>
                  <a:cubicBezTo>
                    <a:pt x="2723" y="4176"/>
                    <a:pt x="2755" y="4177"/>
                    <a:pt x="2788" y="4177"/>
                  </a:cubicBezTo>
                  <a:cubicBezTo>
                    <a:pt x="4572" y="4177"/>
                    <a:pt x="5538" y="2023"/>
                    <a:pt x="4296" y="702"/>
                  </a:cubicBezTo>
                  <a:cubicBezTo>
                    <a:pt x="3894" y="237"/>
                    <a:pt x="3337" y="1"/>
                    <a:pt x="277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7"/>
            <p:cNvSpPr/>
            <p:nvPr/>
          </p:nvSpPr>
          <p:spPr>
            <a:xfrm>
              <a:off x="2651500" y="2065850"/>
              <a:ext cx="110250" cy="103450"/>
            </a:xfrm>
            <a:custGeom>
              <a:rect b="b" l="l" r="r" t="t"/>
              <a:pathLst>
                <a:path extrusionOk="0" h="4138" w="4410">
                  <a:moveTo>
                    <a:pt x="2091" y="0"/>
                  </a:moveTo>
                  <a:cubicBezTo>
                    <a:pt x="1039" y="0"/>
                    <a:pt x="28" y="804"/>
                    <a:pt x="14" y="2040"/>
                  </a:cubicBezTo>
                  <a:cubicBezTo>
                    <a:pt x="1" y="3299"/>
                    <a:pt x="1022" y="4138"/>
                    <a:pt x="2093" y="4138"/>
                  </a:cubicBezTo>
                  <a:cubicBezTo>
                    <a:pt x="2594" y="4138"/>
                    <a:pt x="3105" y="3954"/>
                    <a:pt x="3527" y="3545"/>
                  </a:cubicBezTo>
                  <a:cubicBezTo>
                    <a:pt x="4390" y="2763"/>
                    <a:pt x="4410" y="1418"/>
                    <a:pt x="3567" y="635"/>
                  </a:cubicBezTo>
                  <a:cubicBezTo>
                    <a:pt x="3142" y="197"/>
                    <a:pt x="2611" y="0"/>
                    <a:pt x="209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7"/>
            <p:cNvSpPr/>
            <p:nvPr/>
          </p:nvSpPr>
          <p:spPr>
            <a:xfrm>
              <a:off x="4097025" y="968425"/>
              <a:ext cx="138875" cy="104200"/>
            </a:xfrm>
            <a:custGeom>
              <a:rect b="b" l="l" r="r" t="t"/>
              <a:pathLst>
                <a:path extrusionOk="0" h="4168" w="5555">
                  <a:moveTo>
                    <a:pt x="2780" y="0"/>
                  </a:moveTo>
                  <a:cubicBezTo>
                    <a:pt x="2252" y="0"/>
                    <a:pt x="1724" y="206"/>
                    <a:pt x="1325" y="615"/>
                  </a:cubicBezTo>
                  <a:cubicBezTo>
                    <a:pt x="0" y="1919"/>
                    <a:pt x="923" y="4167"/>
                    <a:pt x="2770" y="4167"/>
                  </a:cubicBezTo>
                  <a:cubicBezTo>
                    <a:pt x="2778" y="4168"/>
                    <a:pt x="2786" y="4168"/>
                    <a:pt x="2795" y="4168"/>
                  </a:cubicBezTo>
                  <a:cubicBezTo>
                    <a:pt x="4625" y="4168"/>
                    <a:pt x="5554" y="1934"/>
                    <a:pt x="4255" y="635"/>
                  </a:cubicBezTo>
                  <a:cubicBezTo>
                    <a:pt x="3851" y="211"/>
                    <a:pt x="3316" y="0"/>
                    <a:pt x="278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7"/>
            <p:cNvSpPr/>
            <p:nvPr/>
          </p:nvSpPr>
          <p:spPr>
            <a:xfrm>
              <a:off x="4462600" y="603900"/>
              <a:ext cx="138250" cy="104375"/>
            </a:xfrm>
            <a:custGeom>
              <a:rect b="b" l="l" r="r" t="t"/>
              <a:pathLst>
                <a:path extrusionOk="0" h="4175" w="5530">
                  <a:moveTo>
                    <a:pt x="2750" y="1"/>
                  </a:moveTo>
                  <a:cubicBezTo>
                    <a:pt x="936" y="1"/>
                    <a:pt x="1" y="2201"/>
                    <a:pt x="1274" y="3514"/>
                  </a:cubicBezTo>
                  <a:cubicBezTo>
                    <a:pt x="1672" y="3953"/>
                    <a:pt x="2211" y="4174"/>
                    <a:pt x="2752" y="4174"/>
                  </a:cubicBezTo>
                  <a:cubicBezTo>
                    <a:pt x="3275" y="4174"/>
                    <a:pt x="3800" y="3968"/>
                    <a:pt x="4204" y="3554"/>
                  </a:cubicBezTo>
                  <a:cubicBezTo>
                    <a:pt x="5529" y="2290"/>
                    <a:pt x="4646" y="21"/>
                    <a:pt x="2799" y="1"/>
                  </a:cubicBezTo>
                  <a:cubicBezTo>
                    <a:pt x="2783" y="1"/>
                    <a:pt x="2767" y="1"/>
                    <a:pt x="2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7"/>
            <p:cNvSpPr/>
            <p:nvPr/>
          </p:nvSpPr>
          <p:spPr>
            <a:xfrm>
              <a:off x="4845200" y="300325"/>
              <a:ext cx="79300" cy="42625"/>
            </a:xfrm>
            <a:custGeom>
              <a:rect b="b" l="l" r="r" t="t"/>
              <a:pathLst>
                <a:path extrusionOk="0" h="1705" w="3172">
                  <a:moveTo>
                    <a:pt x="0" y="1"/>
                  </a:moveTo>
                  <a:lnTo>
                    <a:pt x="0" y="1"/>
                  </a:lnTo>
                  <a:cubicBezTo>
                    <a:pt x="80" y="422"/>
                    <a:pt x="301" y="804"/>
                    <a:pt x="602" y="1085"/>
                  </a:cubicBezTo>
                  <a:cubicBezTo>
                    <a:pt x="998" y="1492"/>
                    <a:pt x="1529" y="1704"/>
                    <a:pt x="2062" y="1704"/>
                  </a:cubicBezTo>
                  <a:cubicBezTo>
                    <a:pt x="2448" y="1704"/>
                    <a:pt x="2835" y="1593"/>
                    <a:pt x="3172" y="1366"/>
                  </a:cubicBezTo>
                  <a:cubicBezTo>
                    <a:pt x="2128" y="884"/>
                    <a:pt x="1064" y="442"/>
                    <a:pt x="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7"/>
            <p:cNvSpPr/>
            <p:nvPr/>
          </p:nvSpPr>
          <p:spPr>
            <a:xfrm>
              <a:off x="4462325" y="968475"/>
              <a:ext cx="138025" cy="104150"/>
            </a:xfrm>
            <a:custGeom>
              <a:rect b="b" l="l" r="r" t="t"/>
              <a:pathLst>
                <a:path extrusionOk="0" h="4166" w="5521">
                  <a:moveTo>
                    <a:pt x="2760" y="1"/>
                  </a:moveTo>
                  <a:cubicBezTo>
                    <a:pt x="2228" y="1"/>
                    <a:pt x="1696" y="211"/>
                    <a:pt x="1305" y="633"/>
                  </a:cubicBezTo>
                  <a:cubicBezTo>
                    <a:pt x="0" y="1937"/>
                    <a:pt x="924" y="4165"/>
                    <a:pt x="2770" y="4165"/>
                  </a:cubicBezTo>
                  <a:cubicBezTo>
                    <a:pt x="4617" y="4165"/>
                    <a:pt x="5520" y="1937"/>
                    <a:pt x="4215" y="633"/>
                  </a:cubicBezTo>
                  <a:cubicBezTo>
                    <a:pt x="3824" y="211"/>
                    <a:pt x="3292" y="1"/>
                    <a:pt x="276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7"/>
            <p:cNvSpPr/>
            <p:nvPr/>
          </p:nvSpPr>
          <p:spPr>
            <a:xfrm>
              <a:off x="4840175" y="602850"/>
              <a:ext cx="115450" cy="103525"/>
            </a:xfrm>
            <a:custGeom>
              <a:rect b="b" l="l" r="r" t="t"/>
              <a:pathLst>
                <a:path extrusionOk="0" h="4141" w="4618">
                  <a:moveTo>
                    <a:pt x="2244" y="1"/>
                  </a:moveTo>
                  <a:cubicBezTo>
                    <a:pt x="1770" y="1"/>
                    <a:pt x="1297" y="179"/>
                    <a:pt x="904" y="545"/>
                  </a:cubicBezTo>
                  <a:cubicBezTo>
                    <a:pt x="81" y="1308"/>
                    <a:pt x="0" y="2572"/>
                    <a:pt x="743" y="3415"/>
                  </a:cubicBezTo>
                  <a:cubicBezTo>
                    <a:pt x="1157" y="3897"/>
                    <a:pt x="1734" y="4141"/>
                    <a:pt x="2312" y="4141"/>
                  </a:cubicBezTo>
                  <a:cubicBezTo>
                    <a:pt x="2771" y="4141"/>
                    <a:pt x="3232" y="3987"/>
                    <a:pt x="3613" y="3676"/>
                  </a:cubicBezTo>
                  <a:cubicBezTo>
                    <a:pt x="4517" y="2954"/>
                    <a:pt x="4617" y="1609"/>
                    <a:pt x="3814" y="746"/>
                  </a:cubicBezTo>
                  <a:cubicBezTo>
                    <a:pt x="3377" y="255"/>
                    <a:pt x="2810" y="1"/>
                    <a:pt x="224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7"/>
            <p:cNvSpPr/>
            <p:nvPr/>
          </p:nvSpPr>
          <p:spPr>
            <a:xfrm>
              <a:off x="4827125" y="968475"/>
              <a:ext cx="139025" cy="104150"/>
            </a:xfrm>
            <a:custGeom>
              <a:rect b="b" l="l" r="r" t="t"/>
              <a:pathLst>
                <a:path extrusionOk="0" h="4166" w="5561">
                  <a:moveTo>
                    <a:pt x="2781" y="1"/>
                  </a:moveTo>
                  <a:cubicBezTo>
                    <a:pt x="2249" y="1"/>
                    <a:pt x="1717" y="211"/>
                    <a:pt x="1325" y="633"/>
                  </a:cubicBezTo>
                  <a:cubicBezTo>
                    <a:pt x="1" y="1917"/>
                    <a:pt x="924" y="4165"/>
                    <a:pt x="2791" y="4165"/>
                  </a:cubicBezTo>
                  <a:cubicBezTo>
                    <a:pt x="4637" y="4165"/>
                    <a:pt x="5561" y="1917"/>
                    <a:pt x="4236" y="633"/>
                  </a:cubicBezTo>
                  <a:cubicBezTo>
                    <a:pt x="3844" y="211"/>
                    <a:pt x="3312" y="1"/>
                    <a:pt x="278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7"/>
            <p:cNvSpPr/>
            <p:nvPr/>
          </p:nvSpPr>
          <p:spPr>
            <a:xfrm>
              <a:off x="5192725" y="603400"/>
              <a:ext cx="137725" cy="103925"/>
            </a:xfrm>
            <a:custGeom>
              <a:rect b="b" l="l" r="r" t="t"/>
              <a:pathLst>
                <a:path extrusionOk="0" h="4157" w="5509">
                  <a:moveTo>
                    <a:pt x="2752" y="1"/>
                  </a:moveTo>
                  <a:cubicBezTo>
                    <a:pt x="2207" y="1"/>
                    <a:pt x="1664" y="222"/>
                    <a:pt x="1274" y="664"/>
                  </a:cubicBezTo>
                  <a:cubicBezTo>
                    <a:pt x="0" y="1977"/>
                    <a:pt x="935" y="4157"/>
                    <a:pt x="2749" y="4157"/>
                  </a:cubicBezTo>
                  <a:cubicBezTo>
                    <a:pt x="2766" y="4157"/>
                    <a:pt x="2782" y="4157"/>
                    <a:pt x="2799" y="4156"/>
                  </a:cubicBezTo>
                  <a:cubicBezTo>
                    <a:pt x="4646" y="4136"/>
                    <a:pt x="5509" y="1888"/>
                    <a:pt x="4184" y="603"/>
                  </a:cubicBezTo>
                  <a:cubicBezTo>
                    <a:pt x="3792" y="202"/>
                    <a:pt x="3271" y="1"/>
                    <a:pt x="275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7"/>
            <p:cNvSpPr/>
            <p:nvPr/>
          </p:nvSpPr>
          <p:spPr>
            <a:xfrm>
              <a:off x="5193000" y="968675"/>
              <a:ext cx="137950" cy="104425"/>
            </a:xfrm>
            <a:custGeom>
              <a:rect b="b" l="l" r="r" t="t"/>
              <a:pathLst>
                <a:path extrusionOk="0" h="4177" w="5518">
                  <a:moveTo>
                    <a:pt x="2730" y="0"/>
                  </a:moveTo>
                  <a:cubicBezTo>
                    <a:pt x="946" y="0"/>
                    <a:pt x="0" y="2135"/>
                    <a:pt x="1222" y="3475"/>
                  </a:cubicBezTo>
                  <a:cubicBezTo>
                    <a:pt x="1624" y="3940"/>
                    <a:pt x="2187" y="4177"/>
                    <a:pt x="2750" y="4177"/>
                  </a:cubicBezTo>
                  <a:cubicBezTo>
                    <a:pt x="3256" y="4177"/>
                    <a:pt x="3763" y="3985"/>
                    <a:pt x="4153" y="3595"/>
                  </a:cubicBezTo>
                  <a:cubicBezTo>
                    <a:pt x="5518" y="2351"/>
                    <a:pt x="4675" y="83"/>
                    <a:pt x="2828" y="3"/>
                  </a:cubicBezTo>
                  <a:cubicBezTo>
                    <a:pt x="2795" y="1"/>
                    <a:pt x="2762" y="0"/>
                    <a:pt x="273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7"/>
            <p:cNvSpPr/>
            <p:nvPr/>
          </p:nvSpPr>
          <p:spPr>
            <a:xfrm>
              <a:off x="5557375"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9" y="4176"/>
                    <a:pt x="2797" y="4176"/>
                    <a:pt x="2805" y="4175"/>
                  </a:cubicBezTo>
                  <a:cubicBezTo>
                    <a:pt x="4652" y="4135"/>
                    <a:pt x="5535" y="1887"/>
                    <a:pt x="4210" y="603"/>
                  </a:cubicBezTo>
                  <a:cubicBezTo>
                    <a:pt x="3818" y="201"/>
                    <a:pt x="3297" y="0"/>
                    <a:pt x="277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7"/>
            <p:cNvSpPr/>
            <p:nvPr/>
          </p:nvSpPr>
          <p:spPr>
            <a:xfrm>
              <a:off x="4097150" y="238600"/>
              <a:ext cx="138875" cy="104425"/>
            </a:xfrm>
            <a:custGeom>
              <a:rect b="b" l="l" r="r" t="t"/>
              <a:pathLst>
                <a:path extrusionOk="0" h="4177" w="5555">
                  <a:moveTo>
                    <a:pt x="2780" y="1"/>
                  </a:moveTo>
                  <a:cubicBezTo>
                    <a:pt x="950" y="1"/>
                    <a:pt x="1" y="2215"/>
                    <a:pt x="1300" y="3534"/>
                  </a:cubicBezTo>
                  <a:cubicBezTo>
                    <a:pt x="1696" y="3960"/>
                    <a:pt x="2236" y="4176"/>
                    <a:pt x="2777" y="4176"/>
                  </a:cubicBezTo>
                  <a:cubicBezTo>
                    <a:pt x="3305" y="4176"/>
                    <a:pt x="3834" y="3970"/>
                    <a:pt x="4230" y="3554"/>
                  </a:cubicBezTo>
                  <a:cubicBezTo>
                    <a:pt x="5555" y="2269"/>
                    <a:pt x="4652" y="21"/>
                    <a:pt x="2805" y="1"/>
                  </a:cubicBezTo>
                  <a:cubicBezTo>
                    <a:pt x="2797" y="1"/>
                    <a:pt x="2789" y="1"/>
                    <a:pt x="278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7"/>
            <p:cNvSpPr/>
            <p:nvPr/>
          </p:nvSpPr>
          <p:spPr>
            <a:xfrm>
              <a:off x="4097525" y="603300"/>
              <a:ext cx="137950" cy="104575"/>
            </a:xfrm>
            <a:custGeom>
              <a:rect b="b" l="l" r="r" t="t"/>
              <a:pathLst>
                <a:path extrusionOk="0" h="4183" w="5518">
                  <a:moveTo>
                    <a:pt x="2766" y="1"/>
                  </a:moveTo>
                  <a:cubicBezTo>
                    <a:pt x="2260" y="1"/>
                    <a:pt x="1754" y="188"/>
                    <a:pt x="1365" y="567"/>
                  </a:cubicBezTo>
                  <a:cubicBezTo>
                    <a:pt x="0" y="1812"/>
                    <a:pt x="823" y="4100"/>
                    <a:pt x="2690" y="4180"/>
                  </a:cubicBezTo>
                  <a:cubicBezTo>
                    <a:pt x="2723" y="4182"/>
                    <a:pt x="2755" y="4182"/>
                    <a:pt x="2787" y="4182"/>
                  </a:cubicBezTo>
                  <a:cubicBezTo>
                    <a:pt x="4571" y="4182"/>
                    <a:pt x="5518" y="2028"/>
                    <a:pt x="4296" y="688"/>
                  </a:cubicBezTo>
                  <a:cubicBezTo>
                    <a:pt x="3894" y="233"/>
                    <a:pt x="3330" y="1"/>
                    <a:pt x="276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7"/>
            <p:cNvSpPr/>
            <p:nvPr/>
          </p:nvSpPr>
          <p:spPr>
            <a:xfrm>
              <a:off x="4462475" y="238600"/>
              <a:ext cx="138375" cy="104425"/>
            </a:xfrm>
            <a:custGeom>
              <a:rect b="b" l="l" r="r" t="t"/>
              <a:pathLst>
                <a:path extrusionOk="0" h="4177" w="5535">
                  <a:moveTo>
                    <a:pt x="2779" y="1"/>
                  </a:moveTo>
                  <a:cubicBezTo>
                    <a:pt x="949" y="1"/>
                    <a:pt x="0" y="2195"/>
                    <a:pt x="1279" y="3514"/>
                  </a:cubicBezTo>
                  <a:cubicBezTo>
                    <a:pt x="1680" y="3955"/>
                    <a:pt x="2228" y="4176"/>
                    <a:pt x="2775" y="4176"/>
                  </a:cubicBezTo>
                  <a:cubicBezTo>
                    <a:pt x="3297" y="4176"/>
                    <a:pt x="3818" y="3976"/>
                    <a:pt x="4209" y="3574"/>
                  </a:cubicBezTo>
                  <a:cubicBezTo>
                    <a:pt x="5534" y="2289"/>
                    <a:pt x="4651" y="41"/>
                    <a:pt x="2804" y="1"/>
                  </a:cubicBezTo>
                  <a:cubicBezTo>
                    <a:pt x="2796" y="1"/>
                    <a:pt x="2788" y="1"/>
                    <a:pt x="277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7"/>
            <p:cNvSpPr/>
            <p:nvPr/>
          </p:nvSpPr>
          <p:spPr>
            <a:xfrm>
              <a:off x="4827625" y="1700850"/>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7"/>
            <p:cNvSpPr/>
            <p:nvPr/>
          </p:nvSpPr>
          <p:spPr>
            <a:xfrm>
              <a:off x="5203475" y="1335525"/>
              <a:ext cx="110600" cy="103700"/>
            </a:xfrm>
            <a:custGeom>
              <a:rect b="b" l="l" r="r" t="t"/>
              <a:pathLst>
                <a:path extrusionOk="0" h="4148" w="4424">
                  <a:moveTo>
                    <a:pt x="2314" y="0"/>
                  </a:moveTo>
                  <a:cubicBezTo>
                    <a:pt x="1822" y="0"/>
                    <a:pt x="1319" y="180"/>
                    <a:pt x="904" y="583"/>
                  </a:cubicBezTo>
                  <a:cubicBezTo>
                    <a:pt x="41" y="1346"/>
                    <a:pt x="1" y="2691"/>
                    <a:pt x="823" y="3494"/>
                  </a:cubicBezTo>
                  <a:cubicBezTo>
                    <a:pt x="1255" y="3945"/>
                    <a:pt x="1795" y="4148"/>
                    <a:pt x="2323" y="4148"/>
                  </a:cubicBezTo>
                  <a:cubicBezTo>
                    <a:pt x="3369" y="4148"/>
                    <a:pt x="4370" y="3355"/>
                    <a:pt x="4396" y="2129"/>
                  </a:cubicBezTo>
                  <a:cubicBezTo>
                    <a:pt x="4424" y="861"/>
                    <a:pt x="3392" y="0"/>
                    <a:pt x="231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7"/>
            <p:cNvSpPr/>
            <p:nvPr/>
          </p:nvSpPr>
          <p:spPr>
            <a:xfrm>
              <a:off x="4097025" y="2795075"/>
              <a:ext cx="139000" cy="104600"/>
            </a:xfrm>
            <a:custGeom>
              <a:rect b="b" l="l" r="r" t="t"/>
              <a:pathLst>
                <a:path extrusionOk="0" h="4184" w="5560">
                  <a:moveTo>
                    <a:pt x="2781" y="1"/>
                  </a:moveTo>
                  <a:cubicBezTo>
                    <a:pt x="2252" y="1"/>
                    <a:pt x="1724" y="211"/>
                    <a:pt x="1325" y="630"/>
                  </a:cubicBezTo>
                  <a:cubicBezTo>
                    <a:pt x="0" y="1935"/>
                    <a:pt x="923" y="4163"/>
                    <a:pt x="2770" y="4183"/>
                  </a:cubicBezTo>
                  <a:cubicBezTo>
                    <a:pt x="4617" y="4183"/>
                    <a:pt x="5560" y="1955"/>
                    <a:pt x="4255" y="650"/>
                  </a:cubicBezTo>
                  <a:cubicBezTo>
                    <a:pt x="3852" y="216"/>
                    <a:pt x="3316" y="1"/>
                    <a:pt x="278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7"/>
            <p:cNvSpPr/>
            <p:nvPr/>
          </p:nvSpPr>
          <p:spPr>
            <a:xfrm>
              <a:off x="4462325" y="2429950"/>
              <a:ext cx="138225" cy="104425"/>
            </a:xfrm>
            <a:custGeom>
              <a:rect b="b" l="l" r="r" t="t"/>
              <a:pathLst>
                <a:path extrusionOk="0" h="4177" w="5529">
                  <a:moveTo>
                    <a:pt x="2760" y="0"/>
                  </a:moveTo>
                  <a:cubicBezTo>
                    <a:pt x="2238" y="0"/>
                    <a:pt x="1717" y="201"/>
                    <a:pt x="1325" y="603"/>
                  </a:cubicBezTo>
                  <a:cubicBezTo>
                    <a:pt x="0" y="1888"/>
                    <a:pt x="884" y="4136"/>
                    <a:pt x="2730" y="4176"/>
                  </a:cubicBezTo>
                  <a:cubicBezTo>
                    <a:pt x="2747" y="4176"/>
                    <a:pt x="2763" y="4176"/>
                    <a:pt x="2779" y="4176"/>
                  </a:cubicBezTo>
                  <a:cubicBezTo>
                    <a:pt x="4594" y="4176"/>
                    <a:pt x="5529" y="1976"/>
                    <a:pt x="4256" y="663"/>
                  </a:cubicBezTo>
                  <a:cubicBezTo>
                    <a:pt x="3855" y="221"/>
                    <a:pt x="3307" y="0"/>
                    <a:pt x="2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7"/>
            <p:cNvSpPr/>
            <p:nvPr/>
          </p:nvSpPr>
          <p:spPr>
            <a:xfrm>
              <a:off x="4844500" y="2065900"/>
              <a:ext cx="110100" cy="103350"/>
            </a:xfrm>
            <a:custGeom>
              <a:rect b="b" l="l" r="r" t="t"/>
              <a:pathLst>
                <a:path extrusionOk="0" h="4134" w="4404">
                  <a:moveTo>
                    <a:pt x="2103" y="1"/>
                  </a:moveTo>
                  <a:cubicBezTo>
                    <a:pt x="1027" y="1"/>
                    <a:pt x="1" y="840"/>
                    <a:pt x="28" y="2098"/>
                  </a:cubicBezTo>
                  <a:cubicBezTo>
                    <a:pt x="42" y="3324"/>
                    <a:pt x="1049" y="4134"/>
                    <a:pt x="2099" y="4134"/>
                  </a:cubicBezTo>
                  <a:cubicBezTo>
                    <a:pt x="2614" y="4134"/>
                    <a:pt x="3138" y="3939"/>
                    <a:pt x="3561" y="3503"/>
                  </a:cubicBezTo>
                  <a:cubicBezTo>
                    <a:pt x="4404" y="2700"/>
                    <a:pt x="4384" y="1356"/>
                    <a:pt x="3541" y="593"/>
                  </a:cubicBezTo>
                  <a:cubicBezTo>
                    <a:pt x="3119" y="184"/>
                    <a:pt x="2606" y="1"/>
                    <a:pt x="210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7"/>
            <p:cNvSpPr/>
            <p:nvPr/>
          </p:nvSpPr>
          <p:spPr>
            <a:xfrm>
              <a:off x="5203975" y="1700625"/>
              <a:ext cx="114950" cy="103350"/>
            </a:xfrm>
            <a:custGeom>
              <a:rect b="b" l="l" r="r" t="t"/>
              <a:pathLst>
                <a:path extrusionOk="0" h="4134" w="4598">
                  <a:moveTo>
                    <a:pt x="2303" y="0"/>
                  </a:moveTo>
                  <a:cubicBezTo>
                    <a:pt x="1803" y="0"/>
                    <a:pt x="1302" y="182"/>
                    <a:pt x="904" y="551"/>
                  </a:cubicBezTo>
                  <a:cubicBezTo>
                    <a:pt x="61" y="1314"/>
                    <a:pt x="1" y="2619"/>
                    <a:pt x="783" y="3462"/>
                  </a:cubicBezTo>
                  <a:cubicBezTo>
                    <a:pt x="1197"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7"/>
            <p:cNvSpPr/>
            <p:nvPr/>
          </p:nvSpPr>
          <p:spPr>
            <a:xfrm>
              <a:off x="5557525" y="1335525"/>
              <a:ext cx="138225" cy="104350"/>
            </a:xfrm>
            <a:custGeom>
              <a:rect b="b" l="l" r="r" t="t"/>
              <a:pathLst>
                <a:path extrusionOk="0" h="4174" w="5529">
                  <a:moveTo>
                    <a:pt x="2750" y="1"/>
                  </a:moveTo>
                  <a:cubicBezTo>
                    <a:pt x="936" y="1"/>
                    <a:pt x="1" y="2201"/>
                    <a:pt x="1274" y="3514"/>
                  </a:cubicBezTo>
                  <a:cubicBezTo>
                    <a:pt x="1672" y="3953"/>
                    <a:pt x="2216" y="4174"/>
                    <a:pt x="2760" y="4174"/>
                  </a:cubicBezTo>
                  <a:cubicBezTo>
                    <a:pt x="3285" y="4174"/>
                    <a:pt x="3810" y="3968"/>
                    <a:pt x="4204" y="3554"/>
                  </a:cubicBezTo>
                  <a:cubicBezTo>
                    <a:pt x="5529" y="2269"/>
                    <a:pt x="4646" y="21"/>
                    <a:pt x="2799" y="1"/>
                  </a:cubicBezTo>
                  <a:cubicBezTo>
                    <a:pt x="2783" y="1"/>
                    <a:pt x="2766" y="1"/>
                    <a:pt x="2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7"/>
            <p:cNvSpPr/>
            <p:nvPr/>
          </p:nvSpPr>
          <p:spPr>
            <a:xfrm>
              <a:off x="4462325" y="2795525"/>
              <a:ext cx="138025" cy="104150"/>
            </a:xfrm>
            <a:custGeom>
              <a:rect b="b" l="l" r="r" t="t"/>
              <a:pathLst>
                <a:path extrusionOk="0" h="4166" w="5521">
                  <a:moveTo>
                    <a:pt x="2760" y="0"/>
                  </a:moveTo>
                  <a:cubicBezTo>
                    <a:pt x="2228" y="0"/>
                    <a:pt x="1696" y="211"/>
                    <a:pt x="1305" y="632"/>
                  </a:cubicBezTo>
                  <a:cubicBezTo>
                    <a:pt x="0" y="1917"/>
                    <a:pt x="924" y="4165"/>
                    <a:pt x="2770" y="4165"/>
                  </a:cubicBezTo>
                  <a:cubicBezTo>
                    <a:pt x="4617" y="4165"/>
                    <a:pt x="5520" y="1917"/>
                    <a:pt x="4215" y="632"/>
                  </a:cubicBezTo>
                  <a:cubicBezTo>
                    <a:pt x="3824" y="211"/>
                    <a:pt x="3292" y="0"/>
                    <a:pt x="2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7"/>
            <p:cNvSpPr/>
            <p:nvPr/>
          </p:nvSpPr>
          <p:spPr>
            <a:xfrm>
              <a:off x="4827625"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7"/>
            <p:cNvSpPr/>
            <p:nvPr/>
          </p:nvSpPr>
          <p:spPr>
            <a:xfrm>
              <a:off x="5192425" y="2065050"/>
              <a:ext cx="138100" cy="104525"/>
            </a:xfrm>
            <a:custGeom>
              <a:rect b="b" l="l" r="r" t="t"/>
              <a:pathLst>
                <a:path extrusionOk="0" h="4181" w="5524">
                  <a:moveTo>
                    <a:pt x="2767" y="0"/>
                  </a:moveTo>
                  <a:cubicBezTo>
                    <a:pt x="2261" y="0"/>
                    <a:pt x="1755" y="187"/>
                    <a:pt x="1366" y="567"/>
                  </a:cubicBezTo>
                  <a:cubicBezTo>
                    <a:pt x="1" y="1811"/>
                    <a:pt x="824" y="4099"/>
                    <a:pt x="2670" y="4180"/>
                  </a:cubicBezTo>
                  <a:cubicBezTo>
                    <a:pt x="2695" y="4180"/>
                    <a:pt x="2720" y="4181"/>
                    <a:pt x="2745" y="4181"/>
                  </a:cubicBezTo>
                  <a:cubicBezTo>
                    <a:pt x="4544" y="4181"/>
                    <a:pt x="5524" y="2033"/>
                    <a:pt x="4296" y="687"/>
                  </a:cubicBezTo>
                  <a:cubicBezTo>
                    <a:pt x="3894" y="232"/>
                    <a:pt x="3331" y="0"/>
                    <a:pt x="276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7"/>
            <p:cNvSpPr/>
            <p:nvPr/>
          </p:nvSpPr>
          <p:spPr>
            <a:xfrm>
              <a:off x="5557375"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9" y="4173"/>
                    <a:pt x="2797" y="4173"/>
                    <a:pt x="2805" y="4173"/>
                  </a:cubicBezTo>
                  <a:cubicBezTo>
                    <a:pt x="4652" y="4133"/>
                    <a:pt x="5535" y="1905"/>
                    <a:pt x="4210" y="620"/>
                  </a:cubicBezTo>
                  <a:cubicBezTo>
                    <a:pt x="3816" y="206"/>
                    <a:pt x="3291" y="1"/>
                    <a:pt x="276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7"/>
            <p:cNvSpPr/>
            <p:nvPr/>
          </p:nvSpPr>
          <p:spPr>
            <a:xfrm>
              <a:off x="4827125" y="2795025"/>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7"/>
            <p:cNvSpPr/>
            <p:nvPr/>
          </p:nvSpPr>
          <p:spPr>
            <a:xfrm>
              <a:off x="5192725" y="2429950"/>
              <a:ext cx="137725" cy="104425"/>
            </a:xfrm>
            <a:custGeom>
              <a:rect b="b" l="l" r="r" t="t"/>
              <a:pathLst>
                <a:path extrusionOk="0" h="4177" w="5509">
                  <a:moveTo>
                    <a:pt x="2752" y="0"/>
                  </a:moveTo>
                  <a:cubicBezTo>
                    <a:pt x="2207" y="0"/>
                    <a:pt x="1664" y="221"/>
                    <a:pt x="1274" y="663"/>
                  </a:cubicBezTo>
                  <a:cubicBezTo>
                    <a:pt x="0" y="1976"/>
                    <a:pt x="935" y="4176"/>
                    <a:pt x="2750" y="4176"/>
                  </a:cubicBezTo>
                  <a:cubicBezTo>
                    <a:pt x="2766" y="4176"/>
                    <a:pt x="2783" y="4176"/>
                    <a:pt x="2799" y="4176"/>
                  </a:cubicBezTo>
                  <a:cubicBezTo>
                    <a:pt x="4646" y="4136"/>
                    <a:pt x="5509" y="1888"/>
                    <a:pt x="4184" y="603"/>
                  </a:cubicBezTo>
                  <a:cubicBezTo>
                    <a:pt x="3792" y="201"/>
                    <a:pt x="3271" y="0"/>
                    <a:pt x="2752"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7"/>
            <p:cNvSpPr/>
            <p:nvPr/>
          </p:nvSpPr>
          <p:spPr>
            <a:xfrm>
              <a:off x="5557250" y="2065150"/>
              <a:ext cx="138375" cy="104400"/>
            </a:xfrm>
            <a:custGeom>
              <a:rect b="b" l="l" r="r" t="t"/>
              <a:pathLst>
                <a:path extrusionOk="0" h="4176" w="5535">
                  <a:moveTo>
                    <a:pt x="2777" y="0"/>
                  </a:moveTo>
                  <a:cubicBezTo>
                    <a:pt x="2258" y="0"/>
                    <a:pt x="1737" y="201"/>
                    <a:pt x="1345" y="603"/>
                  </a:cubicBezTo>
                  <a:cubicBezTo>
                    <a:pt x="0" y="1887"/>
                    <a:pt x="883" y="4135"/>
                    <a:pt x="2730" y="4176"/>
                  </a:cubicBezTo>
                  <a:cubicBezTo>
                    <a:pt x="2738" y="4176"/>
                    <a:pt x="2747" y="4176"/>
                    <a:pt x="2755" y="4176"/>
                  </a:cubicBezTo>
                  <a:cubicBezTo>
                    <a:pt x="4585" y="4176"/>
                    <a:pt x="5534" y="1982"/>
                    <a:pt x="4255" y="663"/>
                  </a:cubicBezTo>
                  <a:cubicBezTo>
                    <a:pt x="3865" y="221"/>
                    <a:pt x="3322" y="0"/>
                    <a:pt x="277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7"/>
            <p:cNvSpPr/>
            <p:nvPr/>
          </p:nvSpPr>
          <p:spPr>
            <a:xfrm>
              <a:off x="5193000"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2"/>
                    <a:pt x="2828" y="2"/>
                  </a:cubicBezTo>
                  <a:cubicBezTo>
                    <a:pt x="2795" y="1"/>
                    <a:pt x="2762" y="0"/>
                    <a:pt x="273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7"/>
            <p:cNvSpPr/>
            <p:nvPr/>
          </p:nvSpPr>
          <p:spPr>
            <a:xfrm>
              <a:off x="5557250"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7" y="4176"/>
                    <a:pt x="2763" y="4176"/>
                    <a:pt x="2779" y="4176"/>
                  </a:cubicBezTo>
                  <a:cubicBezTo>
                    <a:pt x="4594" y="4176"/>
                    <a:pt x="5549" y="1996"/>
                    <a:pt x="4275" y="663"/>
                  </a:cubicBezTo>
                  <a:cubicBezTo>
                    <a:pt x="3885" y="221"/>
                    <a:pt x="3342" y="0"/>
                    <a:pt x="279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7"/>
            <p:cNvSpPr/>
            <p:nvPr/>
          </p:nvSpPr>
          <p:spPr>
            <a:xfrm>
              <a:off x="5557525"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7"/>
            <p:cNvSpPr/>
            <p:nvPr/>
          </p:nvSpPr>
          <p:spPr>
            <a:xfrm>
              <a:off x="4107050" y="1334900"/>
              <a:ext cx="118450" cy="105375"/>
            </a:xfrm>
            <a:custGeom>
              <a:rect b="b" l="l" r="r" t="t"/>
              <a:pathLst>
                <a:path extrusionOk="0" h="4215" w="4738">
                  <a:moveTo>
                    <a:pt x="2364" y="0"/>
                  </a:moveTo>
                  <a:cubicBezTo>
                    <a:pt x="1893" y="0"/>
                    <a:pt x="1424" y="174"/>
                    <a:pt x="1024" y="528"/>
                  </a:cubicBezTo>
                  <a:cubicBezTo>
                    <a:pt x="121" y="1271"/>
                    <a:pt x="1" y="2615"/>
                    <a:pt x="763" y="3499"/>
                  </a:cubicBezTo>
                  <a:cubicBezTo>
                    <a:pt x="1183" y="3972"/>
                    <a:pt x="1763" y="4214"/>
                    <a:pt x="2345" y="4214"/>
                  </a:cubicBezTo>
                  <a:cubicBezTo>
                    <a:pt x="2849" y="4214"/>
                    <a:pt x="3353" y="4032"/>
                    <a:pt x="3754" y="3659"/>
                  </a:cubicBezTo>
                  <a:cubicBezTo>
                    <a:pt x="4637" y="2937"/>
                    <a:pt x="4737" y="1592"/>
                    <a:pt x="3955" y="749"/>
                  </a:cubicBezTo>
                  <a:cubicBezTo>
                    <a:pt x="3504" y="254"/>
                    <a:pt x="2933" y="0"/>
                    <a:pt x="236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7"/>
            <p:cNvSpPr/>
            <p:nvPr/>
          </p:nvSpPr>
          <p:spPr>
            <a:xfrm>
              <a:off x="4108550" y="1700525"/>
              <a:ext cx="110100" cy="103525"/>
            </a:xfrm>
            <a:custGeom>
              <a:rect b="b" l="l" r="r" t="t"/>
              <a:pathLst>
                <a:path extrusionOk="0" h="4141" w="4404">
                  <a:moveTo>
                    <a:pt x="2296" y="1"/>
                  </a:moveTo>
                  <a:cubicBezTo>
                    <a:pt x="1803" y="1"/>
                    <a:pt x="1300" y="178"/>
                    <a:pt x="884" y="575"/>
                  </a:cubicBezTo>
                  <a:cubicBezTo>
                    <a:pt x="21" y="1358"/>
                    <a:pt x="1" y="2703"/>
                    <a:pt x="844" y="3506"/>
                  </a:cubicBezTo>
                  <a:cubicBezTo>
                    <a:pt x="1262" y="3944"/>
                    <a:pt x="1788" y="4141"/>
                    <a:pt x="2306" y="4141"/>
                  </a:cubicBezTo>
                  <a:cubicBezTo>
                    <a:pt x="3352" y="4141"/>
                    <a:pt x="4363" y="3337"/>
                    <a:pt x="4376" y="2101"/>
                  </a:cubicBezTo>
                  <a:cubicBezTo>
                    <a:pt x="4404" y="848"/>
                    <a:pt x="3374" y="1"/>
                    <a:pt x="229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7"/>
            <p:cNvSpPr/>
            <p:nvPr/>
          </p:nvSpPr>
          <p:spPr>
            <a:xfrm>
              <a:off x="4479875" y="1335700"/>
              <a:ext cx="109925" cy="103600"/>
            </a:xfrm>
            <a:custGeom>
              <a:rect b="b" l="l" r="r" t="t"/>
              <a:pathLst>
                <a:path extrusionOk="0" h="4144" w="4397">
                  <a:moveTo>
                    <a:pt x="2092" y="1"/>
                  </a:moveTo>
                  <a:cubicBezTo>
                    <a:pt x="1031" y="1"/>
                    <a:pt x="14" y="817"/>
                    <a:pt x="1" y="2062"/>
                  </a:cubicBezTo>
                  <a:cubicBezTo>
                    <a:pt x="1" y="3316"/>
                    <a:pt x="1019" y="4144"/>
                    <a:pt x="2081" y="4144"/>
                  </a:cubicBezTo>
                  <a:cubicBezTo>
                    <a:pt x="2583" y="4144"/>
                    <a:pt x="3095" y="3959"/>
                    <a:pt x="3513" y="3547"/>
                  </a:cubicBezTo>
                  <a:cubicBezTo>
                    <a:pt x="4377" y="2764"/>
                    <a:pt x="4397" y="1419"/>
                    <a:pt x="3554" y="616"/>
                  </a:cubicBezTo>
                  <a:cubicBezTo>
                    <a:pt x="3128" y="191"/>
                    <a:pt x="2605" y="1"/>
                    <a:pt x="209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7"/>
            <p:cNvSpPr/>
            <p:nvPr/>
          </p:nvSpPr>
          <p:spPr>
            <a:xfrm>
              <a:off x="4108550" y="2065500"/>
              <a:ext cx="109775" cy="103725"/>
            </a:xfrm>
            <a:custGeom>
              <a:rect b="b" l="l" r="r" t="t"/>
              <a:pathLst>
                <a:path extrusionOk="0" h="4149" w="4391">
                  <a:moveTo>
                    <a:pt x="2289" y="1"/>
                  </a:moveTo>
                  <a:cubicBezTo>
                    <a:pt x="1791" y="1"/>
                    <a:pt x="1283" y="182"/>
                    <a:pt x="864" y="589"/>
                  </a:cubicBezTo>
                  <a:cubicBezTo>
                    <a:pt x="21" y="1372"/>
                    <a:pt x="1" y="2716"/>
                    <a:pt x="844" y="3519"/>
                  </a:cubicBezTo>
                  <a:cubicBezTo>
                    <a:pt x="1266" y="3954"/>
                    <a:pt x="1789" y="4149"/>
                    <a:pt x="2303" y="4149"/>
                  </a:cubicBezTo>
                  <a:cubicBezTo>
                    <a:pt x="3354" y="4149"/>
                    <a:pt x="4363" y="3334"/>
                    <a:pt x="4376" y="2094"/>
                  </a:cubicBezTo>
                  <a:cubicBezTo>
                    <a:pt x="4390" y="846"/>
                    <a:pt x="3363" y="1"/>
                    <a:pt x="228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7"/>
            <p:cNvSpPr/>
            <p:nvPr/>
          </p:nvSpPr>
          <p:spPr>
            <a:xfrm>
              <a:off x="4462750" y="1700325"/>
              <a:ext cx="138100" cy="104700"/>
            </a:xfrm>
            <a:custGeom>
              <a:rect b="b" l="l" r="r" t="t"/>
              <a:pathLst>
                <a:path extrusionOk="0" h="4188" w="5524">
                  <a:moveTo>
                    <a:pt x="2759" y="0"/>
                  </a:moveTo>
                  <a:cubicBezTo>
                    <a:pt x="960" y="0"/>
                    <a:pt x="0" y="2147"/>
                    <a:pt x="1228" y="3494"/>
                  </a:cubicBezTo>
                  <a:cubicBezTo>
                    <a:pt x="1627" y="3956"/>
                    <a:pt x="2187" y="4188"/>
                    <a:pt x="2747" y="4188"/>
                  </a:cubicBezTo>
                  <a:cubicBezTo>
                    <a:pt x="3256" y="4188"/>
                    <a:pt x="3766" y="3997"/>
                    <a:pt x="4158" y="3614"/>
                  </a:cubicBezTo>
                  <a:cubicBezTo>
                    <a:pt x="5523" y="2350"/>
                    <a:pt x="4680" y="82"/>
                    <a:pt x="2834" y="1"/>
                  </a:cubicBezTo>
                  <a:cubicBezTo>
                    <a:pt x="2809" y="1"/>
                    <a:pt x="2784" y="0"/>
                    <a:pt x="275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7"/>
            <p:cNvSpPr/>
            <p:nvPr/>
          </p:nvSpPr>
          <p:spPr>
            <a:xfrm>
              <a:off x="4827125" y="1335550"/>
              <a:ext cx="138525" cy="104525"/>
            </a:xfrm>
            <a:custGeom>
              <a:rect b="b" l="l" r="r" t="t"/>
              <a:pathLst>
                <a:path extrusionOk="0" h="4181" w="5541">
                  <a:moveTo>
                    <a:pt x="2771" y="0"/>
                  </a:moveTo>
                  <a:cubicBezTo>
                    <a:pt x="924" y="0"/>
                    <a:pt x="1" y="2228"/>
                    <a:pt x="1305" y="3533"/>
                  </a:cubicBezTo>
                  <a:cubicBezTo>
                    <a:pt x="1707" y="3964"/>
                    <a:pt x="2244" y="4180"/>
                    <a:pt x="2778" y="4180"/>
                  </a:cubicBezTo>
                  <a:cubicBezTo>
                    <a:pt x="3312" y="4180"/>
                    <a:pt x="3844" y="3964"/>
                    <a:pt x="4236" y="3533"/>
                  </a:cubicBezTo>
                  <a:cubicBezTo>
                    <a:pt x="5540" y="2228"/>
                    <a:pt x="4617" y="0"/>
                    <a:pt x="277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7"/>
            <p:cNvSpPr/>
            <p:nvPr/>
          </p:nvSpPr>
          <p:spPr>
            <a:xfrm>
              <a:off x="4097525" y="2429975"/>
              <a:ext cx="137950" cy="104425"/>
            </a:xfrm>
            <a:custGeom>
              <a:rect b="b" l="l" r="r" t="t"/>
              <a:pathLst>
                <a:path extrusionOk="0" h="4177" w="5518">
                  <a:moveTo>
                    <a:pt x="2768" y="1"/>
                  </a:moveTo>
                  <a:cubicBezTo>
                    <a:pt x="2262" y="1"/>
                    <a:pt x="1755" y="192"/>
                    <a:pt x="1365" y="582"/>
                  </a:cubicBezTo>
                  <a:cubicBezTo>
                    <a:pt x="0" y="1826"/>
                    <a:pt x="823" y="4094"/>
                    <a:pt x="2690" y="4175"/>
                  </a:cubicBezTo>
                  <a:cubicBezTo>
                    <a:pt x="2723" y="4176"/>
                    <a:pt x="2755" y="4177"/>
                    <a:pt x="2787" y="4177"/>
                  </a:cubicBezTo>
                  <a:cubicBezTo>
                    <a:pt x="4571" y="4177"/>
                    <a:pt x="5518" y="2023"/>
                    <a:pt x="4296" y="702"/>
                  </a:cubicBezTo>
                  <a:cubicBezTo>
                    <a:pt x="3894" y="237"/>
                    <a:pt x="3331" y="1"/>
                    <a:pt x="2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7"/>
            <p:cNvSpPr/>
            <p:nvPr/>
          </p:nvSpPr>
          <p:spPr>
            <a:xfrm>
              <a:off x="4479550" y="2065850"/>
              <a:ext cx="110250" cy="103450"/>
            </a:xfrm>
            <a:custGeom>
              <a:rect b="b" l="l" r="r" t="t"/>
              <a:pathLst>
                <a:path extrusionOk="0" h="4138" w="4410">
                  <a:moveTo>
                    <a:pt x="2091" y="0"/>
                  </a:moveTo>
                  <a:cubicBezTo>
                    <a:pt x="1038" y="0"/>
                    <a:pt x="27" y="804"/>
                    <a:pt x="14" y="2040"/>
                  </a:cubicBezTo>
                  <a:cubicBezTo>
                    <a:pt x="0" y="3299"/>
                    <a:pt x="1022" y="4138"/>
                    <a:pt x="2093" y="4138"/>
                  </a:cubicBezTo>
                  <a:cubicBezTo>
                    <a:pt x="2593" y="4138"/>
                    <a:pt x="3105" y="3954"/>
                    <a:pt x="3526" y="3545"/>
                  </a:cubicBezTo>
                  <a:cubicBezTo>
                    <a:pt x="4390" y="2763"/>
                    <a:pt x="4410" y="1418"/>
                    <a:pt x="3567" y="635"/>
                  </a:cubicBezTo>
                  <a:cubicBezTo>
                    <a:pt x="3142" y="197"/>
                    <a:pt x="2611" y="0"/>
                    <a:pt x="209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7"/>
            <p:cNvSpPr/>
            <p:nvPr/>
          </p:nvSpPr>
          <p:spPr>
            <a:xfrm>
              <a:off x="5922550"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7"/>
            <p:cNvSpPr/>
            <p:nvPr/>
          </p:nvSpPr>
          <p:spPr>
            <a:xfrm>
              <a:off x="6288000" y="2430450"/>
              <a:ext cx="138375" cy="104425"/>
            </a:xfrm>
            <a:custGeom>
              <a:rect b="b" l="l" r="r" t="t"/>
              <a:pathLst>
                <a:path extrusionOk="0" h="4177" w="5535">
                  <a:moveTo>
                    <a:pt x="2780" y="1"/>
                  </a:moveTo>
                  <a:cubicBezTo>
                    <a:pt x="950" y="1"/>
                    <a:pt x="1" y="2195"/>
                    <a:pt x="1279" y="3513"/>
                  </a:cubicBezTo>
                  <a:cubicBezTo>
                    <a:pt x="1670" y="3955"/>
                    <a:pt x="2213" y="4176"/>
                    <a:pt x="2760" y="4176"/>
                  </a:cubicBezTo>
                  <a:cubicBezTo>
                    <a:pt x="3282" y="4176"/>
                    <a:pt x="3808" y="3975"/>
                    <a:pt x="4210" y="3574"/>
                  </a:cubicBezTo>
                  <a:cubicBezTo>
                    <a:pt x="5535" y="2289"/>
                    <a:pt x="4651" y="41"/>
                    <a:pt x="2805" y="1"/>
                  </a:cubicBezTo>
                  <a:cubicBezTo>
                    <a:pt x="2796" y="1"/>
                    <a:pt x="2788" y="1"/>
                    <a:pt x="278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7"/>
            <p:cNvSpPr/>
            <p:nvPr/>
          </p:nvSpPr>
          <p:spPr>
            <a:xfrm>
              <a:off x="6287850"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1" y="1917"/>
                    <a:pt x="4216" y="632"/>
                  </a:cubicBezTo>
                  <a:cubicBezTo>
                    <a:pt x="3824" y="211"/>
                    <a:pt x="3293" y="0"/>
                    <a:pt x="2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7"/>
            <p:cNvSpPr/>
            <p:nvPr/>
          </p:nvSpPr>
          <p:spPr>
            <a:xfrm>
              <a:off x="5932575" y="1334900"/>
              <a:ext cx="118450" cy="105375"/>
            </a:xfrm>
            <a:custGeom>
              <a:rect b="b" l="l" r="r" t="t"/>
              <a:pathLst>
                <a:path extrusionOk="0" h="4215" w="4738">
                  <a:moveTo>
                    <a:pt x="2354" y="0"/>
                  </a:moveTo>
                  <a:cubicBezTo>
                    <a:pt x="1884" y="0"/>
                    <a:pt x="1415" y="174"/>
                    <a:pt x="1025" y="528"/>
                  </a:cubicBezTo>
                  <a:cubicBezTo>
                    <a:pt x="10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7"/>
            <p:cNvSpPr/>
            <p:nvPr/>
          </p:nvSpPr>
          <p:spPr>
            <a:xfrm>
              <a:off x="5922825" y="1700325"/>
              <a:ext cx="138250" cy="104425"/>
            </a:xfrm>
            <a:custGeom>
              <a:rect b="b" l="l" r="r" t="t"/>
              <a:pathLst>
                <a:path extrusionOk="0" h="4177" w="5530">
                  <a:moveTo>
                    <a:pt x="2770" y="1"/>
                  </a:moveTo>
                  <a:cubicBezTo>
                    <a:pt x="956" y="1"/>
                    <a:pt x="1" y="2201"/>
                    <a:pt x="1274" y="3514"/>
                  </a:cubicBezTo>
                  <a:cubicBezTo>
                    <a:pt x="1675" y="3956"/>
                    <a:pt x="2223" y="4177"/>
                    <a:pt x="2770" y="4177"/>
                  </a:cubicBezTo>
                  <a:cubicBezTo>
                    <a:pt x="3292" y="4177"/>
                    <a:pt x="3813" y="3976"/>
                    <a:pt x="4205" y="3574"/>
                  </a:cubicBezTo>
                  <a:cubicBezTo>
                    <a:pt x="5529" y="2290"/>
                    <a:pt x="4666" y="41"/>
                    <a:pt x="2820" y="1"/>
                  </a:cubicBezTo>
                  <a:cubicBezTo>
                    <a:pt x="2803" y="1"/>
                    <a:pt x="2787" y="1"/>
                    <a:pt x="277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7"/>
            <p:cNvSpPr/>
            <p:nvPr/>
          </p:nvSpPr>
          <p:spPr>
            <a:xfrm>
              <a:off x="5922700" y="2065650"/>
              <a:ext cx="138375" cy="104350"/>
            </a:xfrm>
            <a:custGeom>
              <a:rect b="b" l="l" r="r" t="t"/>
              <a:pathLst>
                <a:path extrusionOk="0" h="4174" w="5535">
                  <a:moveTo>
                    <a:pt x="2760" y="1"/>
                  </a:moveTo>
                  <a:cubicBezTo>
                    <a:pt x="929" y="1"/>
                    <a:pt x="0" y="2214"/>
                    <a:pt x="1299" y="3513"/>
                  </a:cubicBezTo>
                  <a:cubicBezTo>
                    <a:pt x="1697" y="3952"/>
                    <a:pt x="2241" y="4173"/>
                    <a:pt x="2785" y="4173"/>
                  </a:cubicBezTo>
                  <a:cubicBezTo>
                    <a:pt x="3310" y="4173"/>
                    <a:pt x="3835" y="3967"/>
                    <a:pt x="4230" y="3553"/>
                  </a:cubicBezTo>
                  <a:cubicBezTo>
                    <a:pt x="5534" y="2269"/>
                    <a:pt x="4631" y="21"/>
                    <a:pt x="2784" y="1"/>
                  </a:cubicBezTo>
                  <a:cubicBezTo>
                    <a:pt x="2776" y="1"/>
                    <a:pt x="2768" y="1"/>
                    <a:pt x="276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7"/>
            <p:cNvSpPr/>
            <p:nvPr/>
          </p:nvSpPr>
          <p:spPr>
            <a:xfrm>
              <a:off x="6299900" y="1724425"/>
              <a:ext cx="47700" cy="79325"/>
            </a:xfrm>
            <a:custGeom>
              <a:rect b="b" l="l" r="r" t="t"/>
              <a:pathLst>
                <a:path extrusionOk="0" h="3173" w="1908">
                  <a:moveTo>
                    <a:pt x="542" y="1"/>
                  </a:moveTo>
                  <a:lnTo>
                    <a:pt x="542" y="1"/>
                  </a:lnTo>
                  <a:cubicBezTo>
                    <a:pt x="0" y="784"/>
                    <a:pt x="101" y="1847"/>
                    <a:pt x="763" y="2530"/>
                  </a:cubicBezTo>
                  <a:cubicBezTo>
                    <a:pt x="1064" y="2851"/>
                    <a:pt x="1466" y="3072"/>
                    <a:pt x="1907" y="3172"/>
                  </a:cubicBezTo>
                  <a:cubicBezTo>
                    <a:pt x="1466" y="2108"/>
                    <a:pt x="1004" y="1045"/>
                    <a:pt x="54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7"/>
            <p:cNvSpPr/>
            <p:nvPr/>
          </p:nvSpPr>
          <p:spPr>
            <a:xfrm>
              <a:off x="5923050" y="2429975"/>
              <a:ext cx="137950" cy="104425"/>
            </a:xfrm>
            <a:custGeom>
              <a:rect b="b" l="l" r="r" t="t"/>
              <a:pathLst>
                <a:path extrusionOk="0" h="4177" w="5518">
                  <a:moveTo>
                    <a:pt x="2766" y="1"/>
                  </a:moveTo>
                  <a:cubicBezTo>
                    <a:pt x="2262" y="1"/>
                    <a:pt x="1755" y="192"/>
                    <a:pt x="1365" y="582"/>
                  </a:cubicBezTo>
                  <a:cubicBezTo>
                    <a:pt x="1" y="1826"/>
                    <a:pt x="823" y="4094"/>
                    <a:pt x="2670" y="4175"/>
                  </a:cubicBezTo>
                  <a:cubicBezTo>
                    <a:pt x="2703" y="4176"/>
                    <a:pt x="2735" y="4177"/>
                    <a:pt x="2768" y="4177"/>
                  </a:cubicBezTo>
                  <a:cubicBezTo>
                    <a:pt x="4552" y="4177"/>
                    <a:pt x="5518" y="2023"/>
                    <a:pt x="4276" y="702"/>
                  </a:cubicBezTo>
                  <a:cubicBezTo>
                    <a:pt x="3885" y="237"/>
                    <a:pt x="3327" y="1"/>
                    <a:pt x="276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7"/>
            <p:cNvSpPr/>
            <p:nvPr/>
          </p:nvSpPr>
          <p:spPr>
            <a:xfrm>
              <a:off x="6287350" y="2065075"/>
              <a:ext cx="138375" cy="104475"/>
            </a:xfrm>
            <a:custGeom>
              <a:rect b="b" l="l" r="r" t="t"/>
              <a:pathLst>
                <a:path extrusionOk="0" h="4179" w="5535">
                  <a:moveTo>
                    <a:pt x="2780" y="1"/>
                  </a:moveTo>
                  <a:cubicBezTo>
                    <a:pt x="2260" y="1"/>
                    <a:pt x="1740" y="202"/>
                    <a:pt x="1345" y="606"/>
                  </a:cubicBezTo>
                  <a:cubicBezTo>
                    <a:pt x="1" y="1890"/>
                    <a:pt x="884" y="4138"/>
                    <a:pt x="2751" y="4179"/>
                  </a:cubicBezTo>
                  <a:cubicBezTo>
                    <a:pt x="2759" y="4179"/>
                    <a:pt x="2767" y="4179"/>
                    <a:pt x="2775" y="4179"/>
                  </a:cubicBezTo>
                  <a:cubicBezTo>
                    <a:pt x="4606" y="4179"/>
                    <a:pt x="5535" y="1965"/>
                    <a:pt x="4256" y="646"/>
                  </a:cubicBezTo>
                  <a:cubicBezTo>
                    <a:pt x="3857" y="217"/>
                    <a:pt x="3319" y="1"/>
                    <a:pt x="278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7"/>
            <p:cNvSpPr/>
            <p:nvPr/>
          </p:nvSpPr>
          <p:spPr>
            <a:xfrm>
              <a:off x="1174050" y="3523125"/>
              <a:ext cx="138525" cy="104150"/>
            </a:xfrm>
            <a:custGeom>
              <a:rect b="b" l="l" r="r" t="t"/>
              <a:pathLst>
                <a:path extrusionOk="0" h="4166" w="5541">
                  <a:moveTo>
                    <a:pt x="2763" y="0"/>
                  </a:moveTo>
                  <a:cubicBezTo>
                    <a:pt x="2229" y="0"/>
                    <a:pt x="1697" y="211"/>
                    <a:pt x="1305" y="633"/>
                  </a:cubicBezTo>
                  <a:cubicBezTo>
                    <a:pt x="1" y="1937"/>
                    <a:pt x="924" y="4165"/>
                    <a:pt x="2771" y="4165"/>
                  </a:cubicBezTo>
                  <a:cubicBezTo>
                    <a:pt x="4617" y="4165"/>
                    <a:pt x="5540" y="1937"/>
                    <a:pt x="4236" y="633"/>
                  </a:cubicBezTo>
                  <a:cubicBezTo>
                    <a:pt x="3834" y="211"/>
                    <a:pt x="3297" y="0"/>
                    <a:pt x="276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7"/>
            <p:cNvSpPr/>
            <p:nvPr/>
          </p:nvSpPr>
          <p:spPr>
            <a:xfrm>
              <a:off x="1539275" y="3159025"/>
              <a:ext cx="138100" cy="104200"/>
            </a:xfrm>
            <a:custGeom>
              <a:rect b="b" l="l" r="r" t="t"/>
              <a:pathLst>
                <a:path extrusionOk="0" h="4168" w="5524">
                  <a:moveTo>
                    <a:pt x="2740" y="1"/>
                  </a:moveTo>
                  <a:cubicBezTo>
                    <a:pt x="941" y="1"/>
                    <a:pt x="1" y="2168"/>
                    <a:pt x="1248" y="3495"/>
                  </a:cubicBezTo>
                  <a:cubicBezTo>
                    <a:pt x="1654" y="3942"/>
                    <a:pt x="2210" y="4168"/>
                    <a:pt x="2763" y="4168"/>
                  </a:cubicBezTo>
                  <a:cubicBezTo>
                    <a:pt x="3279" y="4168"/>
                    <a:pt x="3792" y="3972"/>
                    <a:pt x="4179" y="3575"/>
                  </a:cubicBezTo>
                  <a:cubicBezTo>
                    <a:pt x="5524" y="2290"/>
                    <a:pt x="4641" y="42"/>
                    <a:pt x="2814" y="2"/>
                  </a:cubicBezTo>
                  <a:cubicBezTo>
                    <a:pt x="2789" y="1"/>
                    <a:pt x="2765" y="1"/>
                    <a:pt x="274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7"/>
            <p:cNvSpPr/>
            <p:nvPr/>
          </p:nvSpPr>
          <p:spPr>
            <a:xfrm>
              <a:off x="1252825" y="3889175"/>
              <a:ext cx="48200" cy="79825"/>
            </a:xfrm>
            <a:custGeom>
              <a:rect b="b" l="l" r="r" t="t"/>
              <a:pathLst>
                <a:path extrusionOk="0" h="3193" w="1928">
                  <a:moveTo>
                    <a:pt x="1" y="1"/>
                  </a:moveTo>
                  <a:lnTo>
                    <a:pt x="1" y="1"/>
                  </a:lnTo>
                  <a:cubicBezTo>
                    <a:pt x="442" y="1065"/>
                    <a:pt x="884" y="2128"/>
                    <a:pt x="1366" y="3192"/>
                  </a:cubicBezTo>
                  <a:cubicBezTo>
                    <a:pt x="1928" y="2369"/>
                    <a:pt x="1787" y="1245"/>
                    <a:pt x="1065" y="583"/>
                  </a:cubicBezTo>
                  <a:cubicBezTo>
                    <a:pt x="764" y="282"/>
                    <a:pt x="402" y="81"/>
                    <a:pt x="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7"/>
            <p:cNvSpPr/>
            <p:nvPr/>
          </p:nvSpPr>
          <p:spPr>
            <a:xfrm>
              <a:off x="1550400" y="3523825"/>
              <a:ext cx="114925" cy="103675"/>
            </a:xfrm>
            <a:custGeom>
              <a:rect b="b" l="l" r="r" t="t"/>
              <a:pathLst>
                <a:path extrusionOk="0" h="4147" w="4597">
                  <a:moveTo>
                    <a:pt x="2312" y="1"/>
                  </a:moveTo>
                  <a:cubicBezTo>
                    <a:pt x="1809" y="1"/>
                    <a:pt x="1304" y="182"/>
                    <a:pt x="904" y="544"/>
                  </a:cubicBezTo>
                  <a:cubicBezTo>
                    <a:pt x="61" y="1327"/>
                    <a:pt x="1" y="2632"/>
                    <a:pt x="783" y="3475"/>
                  </a:cubicBezTo>
                  <a:cubicBezTo>
                    <a:pt x="1196" y="3920"/>
                    <a:pt x="1755" y="4147"/>
                    <a:pt x="2314" y="4147"/>
                  </a:cubicBezTo>
                  <a:cubicBezTo>
                    <a:pt x="2815" y="4147"/>
                    <a:pt x="3316" y="3965"/>
                    <a:pt x="3714" y="3595"/>
                  </a:cubicBezTo>
                  <a:cubicBezTo>
                    <a:pt x="4557" y="2833"/>
                    <a:pt x="4597" y="1508"/>
                    <a:pt x="3834" y="665"/>
                  </a:cubicBezTo>
                  <a:cubicBezTo>
                    <a:pt x="3423" y="222"/>
                    <a:pt x="2868" y="1"/>
                    <a:pt x="231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7"/>
            <p:cNvSpPr/>
            <p:nvPr/>
          </p:nvSpPr>
          <p:spPr>
            <a:xfrm>
              <a:off x="1903950" y="3158550"/>
              <a:ext cx="138725" cy="104425"/>
            </a:xfrm>
            <a:custGeom>
              <a:rect b="b" l="l" r="r" t="t"/>
              <a:pathLst>
                <a:path extrusionOk="0" h="4177" w="5549">
                  <a:moveTo>
                    <a:pt x="2750" y="1"/>
                  </a:moveTo>
                  <a:cubicBezTo>
                    <a:pt x="936" y="1"/>
                    <a:pt x="1" y="2201"/>
                    <a:pt x="1274" y="3514"/>
                  </a:cubicBezTo>
                  <a:cubicBezTo>
                    <a:pt x="1674" y="3955"/>
                    <a:pt x="2222" y="4176"/>
                    <a:pt x="2770" y="4176"/>
                  </a:cubicBezTo>
                  <a:cubicBezTo>
                    <a:pt x="3291" y="4176"/>
                    <a:pt x="3812" y="3976"/>
                    <a:pt x="4204" y="3574"/>
                  </a:cubicBezTo>
                  <a:cubicBezTo>
                    <a:pt x="5549" y="2289"/>
                    <a:pt x="4646" y="41"/>
                    <a:pt x="2799" y="1"/>
                  </a:cubicBezTo>
                  <a:cubicBezTo>
                    <a:pt x="2783" y="1"/>
                    <a:pt x="2766" y="1"/>
                    <a:pt x="2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7"/>
            <p:cNvSpPr/>
            <p:nvPr/>
          </p:nvSpPr>
          <p:spPr>
            <a:xfrm>
              <a:off x="1538850" y="3888200"/>
              <a:ext cx="137975" cy="104425"/>
            </a:xfrm>
            <a:custGeom>
              <a:rect b="b" l="l" r="r" t="t"/>
              <a:pathLst>
                <a:path extrusionOk="0" h="4177" w="5519">
                  <a:moveTo>
                    <a:pt x="2769" y="0"/>
                  </a:moveTo>
                  <a:cubicBezTo>
                    <a:pt x="2262" y="0"/>
                    <a:pt x="1755" y="192"/>
                    <a:pt x="1366" y="582"/>
                  </a:cubicBezTo>
                  <a:cubicBezTo>
                    <a:pt x="1" y="1826"/>
                    <a:pt x="844" y="4094"/>
                    <a:pt x="2690" y="4175"/>
                  </a:cubicBezTo>
                  <a:cubicBezTo>
                    <a:pt x="2724" y="4176"/>
                    <a:pt x="2756" y="4177"/>
                    <a:pt x="2789" y="4177"/>
                  </a:cubicBezTo>
                  <a:cubicBezTo>
                    <a:pt x="4572" y="4177"/>
                    <a:pt x="5518" y="2043"/>
                    <a:pt x="4296" y="702"/>
                  </a:cubicBezTo>
                  <a:cubicBezTo>
                    <a:pt x="3895" y="237"/>
                    <a:pt x="3332" y="0"/>
                    <a:pt x="276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7"/>
            <p:cNvSpPr/>
            <p:nvPr/>
          </p:nvSpPr>
          <p:spPr>
            <a:xfrm>
              <a:off x="1903950"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7"/>
            <p:cNvSpPr/>
            <p:nvPr/>
          </p:nvSpPr>
          <p:spPr>
            <a:xfrm>
              <a:off x="1539000" y="4253475"/>
              <a:ext cx="138375" cy="104400"/>
            </a:xfrm>
            <a:custGeom>
              <a:rect b="b" l="l" r="r" t="t"/>
              <a:pathLst>
                <a:path extrusionOk="0" h="4176" w="5535">
                  <a:moveTo>
                    <a:pt x="2758" y="1"/>
                  </a:moveTo>
                  <a:cubicBezTo>
                    <a:pt x="2213" y="1"/>
                    <a:pt x="1670" y="221"/>
                    <a:pt x="1279" y="663"/>
                  </a:cubicBezTo>
                  <a:cubicBezTo>
                    <a:pt x="1" y="1982"/>
                    <a:pt x="950" y="4176"/>
                    <a:pt x="2780" y="4176"/>
                  </a:cubicBezTo>
                  <a:cubicBezTo>
                    <a:pt x="2788" y="4176"/>
                    <a:pt x="2797" y="4176"/>
                    <a:pt x="2805" y="4176"/>
                  </a:cubicBezTo>
                  <a:cubicBezTo>
                    <a:pt x="4652" y="4136"/>
                    <a:pt x="5535" y="1888"/>
                    <a:pt x="4190" y="603"/>
                  </a:cubicBezTo>
                  <a:cubicBezTo>
                    <a:pt x="3798" y="201"/>
                    <a:pt x="3277" y="1"/>
                    <a:pt x="275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7"/>
            <p:cNvSpPr/>
            <p:nvPr/>
          </p:nvSpPr>
          <p:spPr>
            <a:xfrm>
              <a:off x="1903675" y="3888175"/>
              <a:ext cx="138725" cy="104425"/>
            </a:xfrm>
            <a:custGeom>
              <a:rect b="b" l="l" r="r" t="t"/>
              <a:pathLst>
                <a:path extrusionOk="0" h="4177" w="5549">
                  <a:moveTo>
                    <a:pt x="2779" y="0"/>
                  </a:moveTo>
                  <a:cubicBezTo>
                    <a:pt x="2258" y="0"/>
                    <a:pt x="1737" y="201"/>
                    <a:pt x="1345" y="603"/>
                  </a:cubicBezTo>
                  <a:cubicBezTo>
                    <a:pt x="0" y="1887"/>
                    <a:pt x="883" y="4135"/>
                    <a:pt x="2750" y="4176"/>
                  </a:cubicBezTo>
                  <a:cubicBezTo>
                    <a:pt x="2766" y="4176"/>
                    <a:pt x="2783" y="4176"/>
                    <a:pt x="2799" y="4176"/>
                  </a:cubicBezTo>
                  <a:cubicBezTo>
                    <a:pt x="4614" y="4176"/>
                    <a:pt x="5549" y="1976"/>
                    <a:pt x="4275" y="663"/>
                  </a:cubicBezTo>
                  <a:cubicBezTo>
                    <a:pt x="3875" y="221"/>
                    <a:pt x="3327" y="0"/>
                    <a:pt x="277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7"/>
            <p:cNvSpPr/>
            <p:nvPr/>
          </p:nvSpPr>
          <p:spPr>
            <a:xfrm>
              <a:off x="1903675" y="4253225"/>
              <a:ext cx="138725" cy="104675"/>
            </a:xfrm>
            <a:custGeom>
              <a:rect b="b" l="l" r="r" t="t"/>
              <a:pathLst>
                <a:path extrusionOk="0" h="4187" w="5549">
                  <a:moveTo>
                    <a:pt x="2775" y="0"/>
                  </a:moveTo>
                  <a:cubicBezTo>
                    <a:pt x="2260" y="0"/>
                    <a:pt x="1742" y="196"/>
                    <a:pt x="1345" y="593"/>
                  </a:cubicBezTo>
                  <a:cubicBezTo>
                    <a:pt x="0" y="1878"/>
                    <a:pt x="883" y="4126"/>
                    <a:pt x="2730" y="4186"/>
                  </a:cubicBezTo>
                  <a:cubicBezTo>
                    <a:pt x="2746" y="4186"/>
                    <a:pt x="2763" y="4186"/>
                    <a:pt x="2779" y="4186"/>
                  </a:cubicBezTo>
                  <a:cubicBezTo>
                    <a:pt x="4594" y="4186"/>
                    <a:pt x="5548" y="2006"/>
                    <a:pt x="4275" y="673"/>
                  </a:cubicBezTo>
                  <a:cubicBezTo>
                    <a:pt x="3880" y="226"/>
                    <a:pt x="3329" y="0"/>
                    <a:pt x="277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7"/>
            <p:cNvSpPr/>
            <p:nvPr/>
          </p:nvSpPr>
          <p:spPr>
            <a:xfrm>
              <a:off x="1903800"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8" y="4176"/>
                    <a:pt x="2797" y="4176"/>
                    <a:pt x="2805" y="4176"/>
                  </a:cubicBezTo>
                  <a:cubicBezTo>
                    <a:pt x="4652" y="4136"/>
                    <a:pt x="5535" y="1888"/>
                    <a:pt x="4210" y="603"/>
                  </a:cubicBezTo>
                  <a:cubicBezTo>
                    <a:pt x="3818" y="202"/>
                    <a:pt x="3297" y="1"/>
                    <a:pt x="277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7"/>
            <p:cNvSpPr/>
            <p:nvPr/>
          </p:nvSpPr>
          <p:spPr>
            <a:xfrm>
              <a:off x="1173550" y="3158325"/>
              <a:ext cx="138875" cy="104150"/>
            </a:xfrm>
            <a:custGeom>
              <a:rect b="b" l="l" r="r" t="t"/>
              <a:pathLst>
                <a:path extrusionOk="0" h="4166" w="5555">
                  <a:moveTo>
                    <a:pt x="2791" y="0"/>
                  </a:moveTo>
                  <a:cubicBezTo>
                    <a:pt x="2259" y="0"/>
                    <a:pt x="1727" y="211"/>
                    <a:pt x="1325" y="632"/>
                  </a:cubicBezTo>
                  <a:cubicBezTo>
                    <a:pt x="1" y="1917"/>
                    <a:pt x="924" y="4165"/>
                    <a:pt x="2770" y="4165"/>
                  </a:cubicBezTo>
                  <a:cubicBezTo>
                    <a:pt x="2779" y="4165"/>
                    <a:pt x="2787" y="4165"/>
                    <a:pt x="2795" y="4165"/>
                  </a:cubicBezTo>
                  <a:cubicBezTo>
                    <a:pt x="4625" y="4165"/>
                    <a:pt x="5555" y="1931"/>
                    <a:pt x="4256" y="632"/>
                  </a:cubicBezTo>
                  <a:cubicBezTo>
                    <a:pt x="3854" y="211"/>
                    <a:pt x="3322" y="0"/>
                    <a:pt x="279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7"/>
            <p:cNvSpPr/>
            <p:nvPr/>
          </p:nvSpPr>
          <p:spPr>
            <a:xfrm>
              <a:off x="2999075" y="3523875"/>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7"/>
            <p:cNvSpPr/>
            <p:nvPr/>
          </p:nvSpPr>
          <p:spPr>
            <a:xfrm>
              <a:off x="3364825" y="3159025"/>
              <a:ext cx="138100" cy="104200"/>
            </a:xfrm>
            <a:custGeom>
              <a:rect b="b" l="l" r="r" t="t"/>
              <a:pathLst>
                <a:path extrusionOk="0" h="4168" w="5524">
                  <a:moveTo>
                    <a:pt x="2720" y="1"/>
                  </a:moveTo>
                  <a:cubicBezTo>
                    <a:pt x="921" y="1"/>
                    <a:pt x="0" y="2168"/>
                    <a:pt x="1248" y="3495"/>
                  </a:cubicBezTo>
                  <a:cubicBezTo>
                    <a:pt x="1653" y="3942"/>
                    <a:pt x="2209" y="4168"/>
                    <a:pt x="2763" y="4168"/>
                  </a:cubicBezTo>
                  <a:cubicBezTo>
                    <a:pt x="3278" y="4168"/>
                    <a:pt x="3791" y="3972"/>
                    <a:pt x="4178" y="3575"/>
                  </a:cubicBezTo>
                  <a:cubicBezTo>
                    <a:pt x="5523" y="2290"/>
                    <a:pt x="4640" y="42"/>
                    <a:pt x="2793" y="2"/>
                  </a:cubicBezTo>
                  <a:cubicBezTo>
                    <a:pt x="2769" y="1"/>
                    <a:pt x="2744" y="1"/>
                    <a:pt x="272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7"/>
            <p:cNvSpPr/>
            <p:nvPr/>
          </p:nvSpPr>
          <p:spPr>
            <a:xfrm>
              <a:off x="2268975" y="4618300"/>
              <a:ext cx="138525" cy="104400"/>
            </a:xfrm>
            <a:custGeom>
              <a:rect b="b" l="l" r="r" t="t"/>
              <a:pathLst>
                <a:path extrusionOk="0" h="4176" w="5541">
                  <a:moveTo>
                    <a:pt x="2761" y="0"/>
                  </a:moveTo>
                  <a:cubicBezTo>
                    <a:pt x="2236" y="0"/>
                    <a:pt x="1712" y="206"/>
                    <a:pt x="1325" y="622"/>
                  </a:cubicBezTo>
                  <a:cubicBezTo>
                    <a:pt x="0" y="1927"/>
                    <a:pt x="924" y="4155"/>
                    <a:pt x="2770" y="4175"/>
                  </a:cubicBezTo>
                  <a:cubicBezTo>
                    <a:pt x="4617" y="4175"/>
                    <a:pt x="5540" y="1947"/>
                    <a:pt x="4236" y="642"/>
                  </a:cubicBezTo>
                  <a:cubicBezTo>
                    <a:pt x="3839" y="216"/>
                    <a:pt x="3300" y="0"/>
                    <a:pt x="2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7"/>
            <p:cNvSpPr/>
            <p:nvPr/>
          </p:nvSpPr>
          <p:spPr>
            <a:xfrm>
              <a:off x="2634275" y="4253475"/>
              <a:ext cx="138375" cy="104400"/>
            </a:xfrm>
            <a:custGeom>
              <a:rect b="b" l="l" r="r" t="t"/>
              <a:pathLst>
                <a:path extrusionOk="0" h="4176" w="5535">
                  <a:moveTo>
                    <a:pt x="2768" y="1"/>
                  </a:moveTo>
                  <a:cubicBezTo>
                    <a:pt x="2248" y="1"/>
                    <a:pt x="1727" y="201"/>
                    <a:pt x="1325" y="603"/>
                  </a:cubicBezTo>
                  <a:cubicBezTo>
                    <a:pt x="1" y="1888"/>
                    <a:pt x="884" y="4136"/>
                    <a:pt x="2730" y="4176"/>
                  </a:cubicBezTo>
                  <a:cubicBezTo>
                    <a:pt x="2739" y="4176"/>
                    <a:pt x="2747" y="4176"/>
                    <a:pt x="2755" y="4176"/>
                  </a:cubicBezTo>
                  <a:cubicBezTo>
                    <a:pt x="4586" y="4176"/>
                    <a:pt x="5535" y="1982"/>
                    <a:pt x="4256" y="663"/>
                  </a:cubicBezTo>
                  <a:cubicBezTo>
                    <a:pt x="3855" y="221"/>
                    <a:pt x="3312" y="1"/>
                    <a:pt x="2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7"/>
            <p:cNvSpPr/>
            <p:nvPr/>
          </p:nvSpPr>
          <p:spPr>
            <a:xfrm>
              <a:off x="3016300" y="3888925"/>
              <a:ext cx="110275" cy="103625"/>
            </a:xfrm>
            <a:custGeom>
              <a:rect b="b" l="l" r="r" t="t"/>
              <a:pathLst>
                <a:path extrusionOk="0" h="4145" w="4411">
                  <a:moveTo>
                    <a:pt x="2102" y="1"/>
                  </a:moveTo>
                  <a:cubicBezTo>
                    <a:pt x="1031" y="1"/>
                    <a:pt x="1" y="840"/>
                    <a:pt x="14" y="2098"/>
                  </a:cubicBezTo>
                  <a:cubicBezTo>
                    <a:pt x="41" y="3338"/>
                    <a:pt x="1055" y="4144"/>
                    <a:pt x="2108" y="4144"/>
                  </a:cubicBezTo>
                  <a:cubicBezTo>
                    <a:pt x="2622" y="4144"/>
                    <a:pt x="3145" y="3952"/>
                    <a:pt x="3567" y="3523"/>
                  </a:cubicBezTo>
                  <a:cubicBezTo>
                    <a:pt x="4410" y="2720"/>
                    <a:pt x="4390" y="1376"/>
                    <a:pt x="3527" y="593"/>
                  </a:cubicBezTo>
                  <a:cubicBezTo>
                    <a:pt x="3112" y="184"/>
                    <a:pt x="2602" y="1"/>
                    <a:pt x="210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7"/>
            <p:cNvSpPr/>
            <p:nvPr/>
          </p:nvSpPr>
          <p:spPr>
            <a:xfrm>
              <a:off x="3375925" y="3523825"/>
              <a:ext cx="114950" cy="103675"/>
            </a:xfrm>
            <a:custGeom>
              <a:rect b="b" l="l" r="r" t="t"/>
              <a:pathLst>
                <a:path extrusionOk="0" h="4147" w="4598">
                  <a:moveTo>
                    <a:pt x="2312" y="1"/>
                  </a:moveTo>
                  <a:cubicBezTo>
                    <a:pt x="1809" y="1"/>
                    <a:pt x="1305" y="182"/>
                    <a:pt x="904" y="544"/>
                  </a:cubicBezTo>
                  <a:cubicBezTo>
                    <a:pt x="61" y="1327"/>
                    <a:pt x="1" y="2632"/>
                    <a:pt x="784" y="3475"/>
                  </a:cubicBezTo>
                  <a:cubicBezTo>
                    <a:pt x="1186" y="3920"/>
                    <a:pt x="1745" y="4147"/>
                    <a:pt x="2307" y="4147"/>
                  </a:cubicBezTo>
                  <a:cubicBezTo>
                    <a:pt x="2810" y="4147"/>
                    <a:pt x="3316" y="3965"/>
                    <a:pt x="3714" y="3595"/>
                  </a:cubicBezTo>
                  <a:cubicBezTo>
                    <a:pt x="4537" y="2833"/>
                    <a:pt x="4597" y="1508"/>
                    <a:pt x="3835" y="665"/>
                  </a:cubicBezTo>
                  <a:cubicBezTo>
                    <a:pt x="3424" y="222"/>
                    <a:pt x="2869" y="1"/>
                    <a:pt x="231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7"/>
            <p:cNvSpPr/>
            <p:nvPr/>
          </p:nvSpPr>
          <p:spPr>
            <a:xfrm>
              <a:off x="3729475" y="3158550"/>
              <a:ext cx="138250" cy="104425"/>
            </a:xfrm>
            <a:custGeom>
              <a:rect b="b" l="l" r="r" t="t"/>
              <a:pathLst>
                <a:path extrusionOk="0" h="4177" w="5530">
                  <a:moveTo>
                    <a:pt x="2750" y="1"/>
                  </a:moveTo>
                  <a:cubicBezTo>
                    <a:pt x="936" y="1"/>
                    <a:pt x="1" y="2201"/>
                    <a:pt x="1274" y="3514"/>
                  </a:cubicBezTo>
                  <a:cubicBezTo>
                    <a:pt x="1675" y="3955"/>
                    <a:pt x="2223" y="4176"/>
                    <a:pt x="2770" y="4176"/>
                  </a:cubicBezTo>
                  <a:cubicBezTo>
                    <a:pt x="3292" y="4176"/>
                    <a:pt x="3813" y="3976"/>
                    <a:pt x="4205" y="3574"/>
                  </a:cubicBezTo>
                  <a:cubicBezTo>
                    <a:pt x="5529" y="2289"/>
                    <a:pt x="4646" y="41"/>
                    <a:pt x="2799" y="1"/>
                  </a:cubicBezTo>
                  <a:cubicBezTo>
                    <a:pt x="2783" y="1"/>
                    <a:pt x="2767" y="1"/>
                    <a:pt x="2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7"/>
            <p:cNvSpPr/>
            <p:nvPr/>
          </p:nvSpPr>
          <p:spPr>
            <a:xfrm>
              <a:off x="2634275" y="4618550"/>
              <a:ext cx="138025" cy="104150"/>
            </a:xfrm>
            <a:custGeom>
              <a:rect b="b" l="l" r="r" t="t"/>
              <a:pathLst>
                <a:path extrusionOk="0" h="4166" w="5521">
                  <a:moveTo>
                    <a:pt x="2761" y="0"/>
                  </a:moveTo>
                  <a:cubicBezTo>
                    <a:pt x="2229" y="0"/>
                    <a:pt x="1697" y="211"/>
                    <a:pt x="1305" y="632"/>
                  </a:cubicBezTo>
                  <a:cubicBezTo>
                    <a:pt x="1" y="1937"/>
                    <a:pt x="904" y="4165"/>
                    <a:pt x="2751" y="4165"/>
                  </a:cubicBezTo>
                  <a:cubicBezTo>
                    <a:pt x="4597" y="4165"/>
                    <a:pt x="5520" y="1937"/>
                    <a:pt x="4216" y="632"/>
                  </a:cubicBezTo>
                  <a:cubicBezTo>
                    <a:pt x="3824" y="211"/>
                    <a:pt x="3292" y="0"/>
                    <a:pt x="2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7"/>
            <p:cNvSpPr/>
            <p:nvPr/>
          </p:nvSpPr>
          <p:spPr>
            <a:xfrm>
              <a:off x="2999575" y="4253175"/>
              <a:ext cx="137575" cy="104375"/>
            </a:xfrm>
            <a:custGeom>
              <a:rect b="b" l="l" r="r" t="t"/>
              <a:pathLst>
                <a:path extrusionOk="0" h="4175" w="5503">
                  <a:moveTo>
                    <a:pt x="2746" y="0"/>
                  </a:moveTo>
                  <a:cubicBezTo>
                    <a:pt x="2272" y="0"/>
                    <a:pt x="1799" y="178"/>
                    <a:pt x="1406" y="535"/>
                  </a:cubicBezTo>
                  <a:cubicBezTo>
                    <a:pt x="1" y="1739"/>
                    <a:pt x="764" y="4047"/>
                    <a:pt x="2610" y="4168"/>
                  </a:cubicBezTo>
                  <a:cubicBezTo>
                    <a:pt x="2668" y="4172"/>
                    <a:pt x="2724" y="4174"/>
                    <a:pt x="2780" y="4174"/>
                  </a:cubicBezTo>
                  <a:cubicBezTo>
                    <a:pt x="4522" y="4174"/>
                    <a:pt x="5503" y="2097"/>
                    <a:pt x="4316" y="756"/>
                  </a:cubicBezTo>
                  <a:cubicBezTo>
                    <a:pt x="3880" y="253"/>
                    <a:pt x="3312" y="0"/>
                    <a:pt x="274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7"/>
            <p:cNvSpPr/>
            <p:nvPr/>
          </p:nvSpPr>
          <p:spPr>
            <a:xfrm>
              <a:off x="3364400" y="3888200"/>
              <a:ext cx="137950" cy="104425"/>
            </a:xfrm>
            <a:custGeom>
              <a:rect b="b" l="l" r="r" t="t"/>
              <a:pathLst>
                <a:path extrusionOk="0" h="4177" w="5518">
                  <a:moveTo>
                    <a:pt x="2768" y="0"/>
                  </a:moveTo>
                  <a:cubicBezTo>
                    <a:pt x="2262" y="0"/>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0"/>
                    <a:pt x="276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7"/>
            <p:cNvSpPr/>
            <p:nvPr/>
          </p:nvSpPr>
          <p:spPr>
            <a:xfrm>
              <a:off x="3729975" y="3523300"/>
              <a:ext cx="137750" cy="103975"/>
            </a:xfrm>
            <a:custGeom>
              <a:rect b="b" l="l" r="r" t="t"/>
              <a:pathLst>
                <a:path extrusionOk="0" h="4159" w="5510">
                  <a:moveTo>
                    <a:pt x="2743" y="1"/>
                  </a:moveTo>
                  <a:cubicBezTo>
                    <a:pt x="2201" y="1"/>
                    <a:pt x="1662" y="217"/>
                    <a:pt x="1274" y="646"/>
                  </a:cubicBezTo>
                  <a:cubicBezTo>
                    <a:pt x="1" y="1959"/>
                    <a:pt x="916" y="4159"/>
                    <a:pt x="2730" y="4159"/>
                  </a:cubicBezTo>
                  <a:cubicBezTo>
                    <a:pt x="2747" y="4159"/>
                    <a:pt x="2763" y="4159"/>
                    <a:pt x="2779" y="4158"/>
                  </a:cubicBezTo>
                  <a:cubicBezTo>
                    <a:pt x="4626" y="4138"/>
                    <a:pt x="5509" y="1890"/>
                    <a:pt x="4185" y="605"/>
                  </a:cubicBezTo>
                  <a:cubicBezTo>
                    <a:pt x="3790" y="201"/>
                    <a:pt x="3266" y="1"/>
                    <a:pt x="274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7"/>
            <p:cNvSpPr/>
            <p:nvPr/>
          </p:nvSpPr>
          <p:spPr>
            <a:xfrm>
              <a:off x="2999575" y="4618050"/>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7"/>
            <p:cNvSpPr/>
            <p:nvPr/>
          </p:nvSpPr>
          <p:spPr>
            <a:xfrm>
              <a:off x="3364525" y="4253475"/>
              <a:ext cx="137875" cy="104400"/>
            </a:xfrm>
            <a:custGeom>
              <a:rect b="b" l="l" r="r" t="t"/>
              <a:pathLst>
                <a:path extrusionOk="0" h="4176" w="5515">
                  <a:moveTo>
                    <a:pt x="2756" y="1"/>
                  </a:moveTo>
                  <a:cubicBezTo>
                    <a:pt x="2208" y="1"/>
                    <a:pt x="1660" y="221"/>
                    <a:pt x="1260" y="663"/>
                  </a:cubicBezTo>
                  <a:cubicBezTo>
                    <a:pt x="1" y="1982"/>
                    <a:pt x="950" y="4176"/>
                    <a:pt x="2780" y="4176"/>
                  </a:cubicBezTo>
                  <a:cubicBezTo>
                    <a:pt x="2789" y="4176"/>
                    <a:pt x="2797" y="4176"/>
                    <a:pt x="2805" y="4176"/>
                  </a:cubicBezTo>
                  <a:cubicBezTo>
                    <a:pt x="4652" y="4136"/>
                    <a:pt x="5515" y="1888"/>
                    <a:pt x="4190" y="603"/>
                  </a:cubicBezTo>
                  <a:cubicBezTo>
                    <a:pt x="3798" y="201"/>
                    <a:pt x="3277" y="1"/>
                    <a:pt x="275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7"/>
            <p:cNvSpPr/>
            <p:nvPr/>
          </p:nvSpPr>
          <p:spPr>
            <a:xfrm>
              <a:off x="3729200" y="3888175"/>
              <a:ext cx="138225" cy="104425"/>
            </a:xfrm>
            <a:custGeom>
              <a:rect b="b" l="l" r="r" t="t"/>
              <a:pathLst>
                <a:path extrusionOk="0" h="4177" w="5529">
                  <a:moveTo>
                    <a:pt x="2778" y="0"/>
                  </a:moveTo>
                  <a:cubicBezTo>
                    <a:pt x="2258" y="0"/>
                    <a:pt x="1737" y="201"/>
                    <a:pt x="1345" y="603"/>
                  </a:cubicBezTo>
                  <a:cubicBezTo>
                    <a:pt x="0" y="1887"/>
                    <a:pt x="884" y="4135"/>
                    <a:pt x="2730" y="4176"/>
                  </a:cubicBezTo>
                  <a:cubicBezTo>
                    <a:pt x="2747" y="4176"/>
                    <a:pt x="2763" y="4176"/>
                    <a:pt x="2779" y="4176"/>
                  </a:cubicBezTo>
                  <a:cubicBezTo>
                    <a:pt x="4594" y="4176"/>
                    <a:pt x="5529" y="1976"/>
                    <a:pt x="4256" y="663"/>
                  </a:cubicBezTo>
                  <a:cubicBezTo>
                    <a:pt x="3865" y="221"/>
                    <a:pt x="3322" y="0"/>
                    <a:pt x="277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7"/>
            <p:cNvSpPr/>
            <p:nvPr/>
          </p:nvSpPr>
          <p:spPr>
            <a:xfrm>
              <a:off x="3364450" y="4619250"/>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7"/>
            <p:cNvSpPr/>
            <p:nvPr/>
          </p:nvSpPr>
          <p:spPr>
            <a:xfrm>
              <a:off x="3729200" y="4253225"/>
              <a:ext cx="138225" cy="104675"/>
            </a:xfrm>
            <a:custGeom>
              <a:rect b="b" l="l" r="r" t="t"/>
              <a:pathLst>
                <a:path extrusionOk="0" h="4187" w="5529">
                  <a:moveTo>
                    <a:pt x="2769" y="0"/>
                  </a:moveTo>
                  <a:cubicBezTo>
                    <a:pt x="2255" y="0"/>
                    <a:pt x="1742" y="196"/>
                    <a:pt x="1345" y="593"/>
                  </a:cubicBezTo>
                  <a:cubicBezTo>
                    <a:pt x="0" y="1878"/>
                    <a:pt x="864" y="4126"/>
                    <a:pt x="2730" y="4186"/>
                  </a:cubicBezTo>
                  <a:cubicBezTo>
                    <a:pt x="2747" y="4186"/>
                    <a:pt x="2763" y="4186"/>
                    <a:pt x="2780" y="4186"/>
                  </a:cubicBezTo>
                  <a:cubicBezTo>
                    <a:pt x="4594" y="4186"/>
                    <a:pt x="5529" y="2006"/>
                    <a:pt x="4276" y="673"/>
                  </a:cubicBezTo>
                  <a:cubicBezTo>
                    <a:pt x="3870" y="226"/>
                    <a:pt x="3320" y="0"/>
                    <a:pt x="276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7"/>
            <p:cNvSpPr/>
            <p:nvPr/>
          </p:nvSpPr>
          <p:spPr>
            <a:xfrm>
              <a:off x="3729850" y="4618275"/>
              <a:ext cx="137875" cy="104425"/>
            </a:xfrm>
            <a:custGeom>
              <a:rect b="b" l="l" r="r" t="t"/>
              <a:pathLst>
                <a:path extrusionOk="0" h="4177" w="5515">
                  <a:moveTo>
                    <a:pt x="2757" y="1"/>
                  </a:moveTo>
                  <a:cubicBezTo>
                    <a:pt x="2213" y="1"/>
                    <a:pt x="1670" y="222"/>
                    <a:pt x="1279" y="663"/>
                  </a:cubicBezTo>
                  <a:cubicBezTo>
                    <a:pt x="0" y="1982"/>
                    <a:pt x="929" y="4176"/>
                    <a:pt x="2760" y="4176"/>
                  </a:cubicBezTo>
                  <a:cubicBezTo>
                    <a:pt x="2768" y="4176"/>
                    <a:pt x="2776" y="4176"/>
                    <a:pt x="2784" y="4176"/>
                  </a:cubicBezTo>
                  <a:cubicBezTo>
                    <a:pt x="4631" y="4136"/>
                    <a:pt x="5514" y="1888"/>
                    <a:pt x="4190" y="603"/>
                  </a:cubicBezTo>
                  <a:cubicBezTo>
                    <a:pt x="3798" y="202"/>
                    <a:pt x="3277" y="1"/>
                    <a:pt x="275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7"/>
            <p:cNvSpPr/>
            <p:nvPr/>
          </p:nvSpPr>
          <p:spPr>
            <a:xfrm>
              <a:off x="2279000" y="3158000"/>
              <a:ext cx="118450" cy="105600"/>
            </a:xfrm>
            <a:custGeom>
              <a:rect b="b" l="l" r="r" t="t"/>
              <a:pathLst>
                <a:path extrusionOk="0" h="4224" w="4738">
                  <a:moveTo>
                    <a:pt x="2365" y="1"/>
                  </a:moveTo>
                  <a:cubicBezTo>
                    <a:pt x="1891" y="1"/>
                    <a:pt x="1418" y="179"/>
                    <a:pt x="1024" y="545"/>
                  </a:cubicBezTo>
                  <a:cubicBezTo>
                    <a:pt x="12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7"/>
            <p:cNvSpPr/>
            <p:nvPr/>
          </p:nvSpPr>
          <p:spPr>
            <a:xfrm>
              <a:off x="2280525"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7"/>
            <p:cNvSpPr/>
            <p:nvPr/>
          </p:nvSpPr>
          <p:spPr>
            <a:xfrm>
              <a:off x="2651500" y="3158975"/>
              <a:ext cx="109750" cy="103575"/>
            </a:xfrm>
            <a:custGeom>
              <a:rect b="b" l="l" r="r" t="t"/>
              <a:pathLst>
                <a:path extrusionOk="0" h="4143" w="4390">
                  <a:moveTo>
                    <a:pt x="2096" y="1"/>
                  </a:moveTo>
                  <a:cubicBezTo>
                    <a:pt x="1043" y="1"/>
                    <a:pt x="28" y="821"/>
                    <a:pt x="14" y="2052"/>
                  </a:cubicBezTo>
                  <a:cubicBezTo>
                    <a:pt x="1" y="3305"/>
                    <a:pt x="1023" y="4143"/>
                    <a:pt x="2090" y="4143"/>
                  </a:cubicBezTo>
                  <a:cubicBezTo>
                    <a:pt x="2594" y="4143"/>
                    <a:pt x="3108" y="3956"/>
                    <a:pt x="3527" y="3537"/>
                  </a:cubicBezTo>
                  <a:cubicBezTo>
                    <a:pt x="4390" y="2754"/>
                    <a:pt x="4390" y="1409"/>
                    <a:pt x="3547" y="626"/>
                  </a:cubicBezTo>
                  <a:cubicBezTo>
                    <a:pt x="3127" y="194"/>
                    <a:pt x="2607" y="1"/>
                    <a:pt x="209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7"/>
            <p:cNvSpPr/>
            <p:nvPr/>
          </p:nvSpPr>
          <p:spPr>
            <a:xfrm>
              <a:off x="2280525" y="3888925"/>
              <a:ext cx="109750" cy="103625"/>
            </a:xfrm>
            <a:custGeom>
              <a:rect b="b" l="l" r="r" t="t"/>
              <a:pathLst>
                <a:path extrusionOk="0" h="4145" w="4390">
                  <a:moveTo>
                    <a:pt x="2297" y="1"/>
                  </a:moveTo>
                  <a:cubicBezTo>
                    <a:pt x="1796" y="1"/>
                    <a:pt x="1285" y="184"/>
                    <a:pt x="863" y="593"/>
                  </a:cubicBezTo>
                  <a:cubicBezTo>
                    <a:pt x="20" y="1376"/>
                    <a:pt x="0" y="2720"/>
                    <a:pt x="843" y="3523"/>
                  </a:cubicBezTo>
                  <a:cubicBezTo>
                    <a:pt x="1265" y="3952"/>
                    <a:pt x="1788" y="4144"/>
                    <a:pt x="2302" y="4144"/>
                  </a:cubicBezTo>
                  <a:cubicBezTo>
                    <a:pt x="3353" y="4144"/>
                    <a:pt x="4362" y="3338"/>
                    <a:pt x="4376" y="2098"/>
                  </a:cubicBezTo>
                  <a:cubicBezTo>
                    <a:pt x="4389" y="840"/>
                    <a:pt x="3368" y="1"/>
                    <a:pt x="229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7"/>
            <p:cNvSpPr/>
            <p:nvPr/>
          </p:nvSpPr>
          <p:spPr>
            <a:xfrm>
              <a:off x="2634825" y="3523825"/>
              <a:ext cx="137975" cy="104425"/>
            </a:xfrm>
            <a:custGeom>
              <a:rect b="b" l="l" r="r" t="t"/>
              <a:pathLst>
                <a:path extrusionOk="0" h="4177" w="5519">
                  <a:moveTo>
                    <a:pt x="2730" y="0"/>
                  </a:moveTo>
                  <a:cubicBezTo>
                    <a:pt x="947" y="0"/>
                    <a:pt x="1" y="2134"/>
                    <a:pt x="1223" y="3475"/>
                  </a:cubicBezTo>
                  <a:cubicBezTo>
                    <a:pt x="1625" y="3940"/>
                    <a:pt x="2188" y="4177"/>
                    <a:pt x="2751" y="4177"/>
                  </a:cubicBezTo>
                  <a:cubicBezTo>
                    <a:pt x="3257" y="4177"/>
                    <a:pt x="3764" y="3985"/>
                    <a:pt x="4154" y="3595"/>
                  </a:cubicBezTo>
                  <a:cubicBezTo>
                    <a:pt x="5519" y="2351"/>
                    <a:pt x="4675" y="83"/>
                    <a:pt x="2829" y="2"/>
                  </a:cubicBezTo>
                  <a:cubicBezTo>
                    <a:pt x="2796" y="1"/>
                    <a:pt x="2763" y="0"/>
                    <a:pt x="273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7"/>
            <p:cNvSpPr/>
            <p:nvPr/>
          </p:nvSpPr>
          <p:spPr>
            <a:xfrm>
              <a:off x="2999075" y="3159075"/>
              <a:ext cx="138525" cy="104650"/>
            </a:xfrm>
            <a:custGeom>
              <a:rect b="b" l="l" r="r" t="t"/>
              <a:pathLst>
                <a:path extrusionOk="0" h="4186" w="5541">
                  <a:moveTo>
                    <a:pt x="2771" y="0"/>
                  </a:moveTo>
                  <a:cubicBezTo>
                    <a:pt x="924" y="0"/>
                    <a:pt x="1" y="2228"/>
                    <a:pt x="1306" y="3553"/>
                  </a:cubicBezTo>
                  <a:cubicBezTo>
                    <a:pt x="1707" y="3974"/>
                    <a:pt x="2244" y="4185"/>
                    <a:pt x="2778" y="4185"/>
                  </a:cubicBezTo>
                  <a:cubicBezTo>
                    <a:pt x="3313" y="4185"/>
                    <a:pt x="3845" y="3974"/>
                    <a:pt x="4236" y="3553"/>
                  </a:cubicBezTo>
                  <a:cubicBezTo>
                    <a:pt x="5541" y="2228"/>
                    <a:pt x="4617" y="0"/>
                    <a:pt x="277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7"/>
            <p:cNvSpPr/>
            <p:nvPr/>
          </p:nvSpPr>
          <p:spPr>
            <a:xfrm>
              <a:off x="2269475" y="4253375"/>
              <a:ext cx="137950" cy="104050"/>
            </a:xfrm>
            <a:custGeom>
              <a:rect b="b" l="l" r="r" t="t"/>
              <a:pathLst>
                <a:path extrusionOk="0" h="4162" w="5518">
                  <a:moveTo>
                    <a:pt x="2754" y="1"/>
                  </a:moveTo>
                  <a:cubicBezTo>
                    <a:pt x="2250" y="1"/>
                    <a:pt x="1744" y="187"/>
                    <a:pt x="1345" y="567"/>
                  </a:cubicBezTo>
                  <a:cubicBezTo>
                    <a:pt x="0" y="1811"/>
                    <a:pt x="823" y="4100"/>
                    <a:pt x="2670" y="4160"/>
                  </a:cubicBezTo>
                  <a:cubicBezTo>
                    <a:pt x="2703" y="4161"/>
                    <a:pt x="2736" y="4162"/>
                    <a:pt x="2768" y="4162"/>
                  </a:cubicBezTo>
                  <a:cubicBezTo>
                    <a:pt x="4553" y="4162"/>
                    <a:pt x="5518" y="2028"/>
                    <a:pt x="4276" y="687"/>
                  </a:cubicBezTo>
                  <a:cubicBezTo>
                    <a:pt x="3874" y="232"/>
                    <a:pt x="3316" y="1"/>
                    <a:pt x="275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7"/>
            <p:cNvSpPr/>
            <p:nvPr/>
          </p:nvSpPr>
          <p:spPr>
            <a:xfrm>
              <a:off x="2651500" y="3889000"/>
              <a:ext cx="110250" cy="103725"/>
            </a:xfrm>
            <a:custGeom>
              <a:rect b="b" l="l" r="r" t="t"/>
              <a:pathLst>
                <a:path extrusionOk="0" h="4149" w="4410">
                  <a:moveTo>
                    <a:pt x="2103" y="0"/>
                  </a:moveTo>
                  <a:cubicBezTo>
                    <a:pt x="1046" y="0"/>
                    <a:pt x="28" y="815"/>
                    <a:pt x="14" y="2055"/>
                  </a:cubicBezTo>
                  <a:cubicBezTo>
                    <a:pt x="0" y="3303"/>
                    <a:pt x="1027" y="4148"/>
                    <a:pt x="2102" y="4148"/>
                  </a:cubicBezTo>
                  <a:cubicBezTo>
                    <a:pt x="2599" y="4148"/>
                    <a:pt x="3107" y="3967"/>
                    <a:pt x="3527" y="3560"/>
                  </a:cubicBezTo>
                  <a:cubicBezTo>
                    <a:pt x="4390" y="2778"/>
                    <a:pt x="4410" y="1433"/>
                    <a:pt x="3567" y="630"/>
                  </a:cubicBezTo>
                  <a:cubicBezTo>
                    <a:pt x="3145" y="195"/>
                    <a:pt x="2619" y="0"/>
                    <a:pt x="210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7"/>
            <p:cNvSpPr/>
            <p:nvPr/>
          </p:nvSpPr>
          <p:spPr>
            <a:xfrm>
              <a:off x="2999575" y="5350025"/>
              <a:ext cx="138025" cy="104275"/>
            </a:xfrm>
            <a:custGeom>
              <a:rect b="b" l="l" r="r" t="t"/>
              <a:pathLst>
                <a:path extrusionOk="0" h="4171" w="5521">
                  <a:moveTo>
                    <a:pt x="2761" y="1"/>
                  </a:moveTo>
                  <a:cubicBezTo>
                    <a:pt x="2229" y="1"/>
                    <a:pt x="1697" y="207"/>
                    <a:pt x="1306" y="618"/>
                  </a:cubicBezTo>
                  <a:cubicBezTo>
                    <a:pt x="1" y="1923"/>
                    <a:pt x="904" y="4171"/>
                    <a:pt x="2751" y="4171"/>
                  </a:cubicBezTo>
                  <a:cubicBezTo>
                    <a:pt x="4597" y="4171"/>
                    <a:pt x="5521" y="1923"/>
                    <a:pt x="4216" y="618"/>
                  </a:cubicBezTo>
                  <a:cubicBezTo>
                    <a:pt x="3825" y="207"/>
                    <a:pt x="3293" y="1"/>
                    <a:pt x="276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7"/>
            <p:cNvSpPr/>
            <p:nvPr/>
          </p:nvSpPr>
          <p:spPr>
            <a:xfrm>
              <a:off x="3364400" y="4985100"/>
              <a:ext cx="138225" cy="104425"/>
            </a:xfrm>
            <a:custGeom>
              <a:rect b="b" l="l" r="r" t="t"/>
              <a:pathLst>
                <a:path extrusionOk="0" h="4177" w="5529">
                  <a:moveTo>
                    <a:pt x="2777" y="0"/>
                  </a:moveTo>
                  <a:cubicBezTo>
                    <a:pt x="2258" y="0"/>
                    <a:pt x="1737" y="201"/>
                    <a:pt x="1345" y="603"/>
                  </a:cubicBezTo>
                  <a:cubicBezTo>
                    <a:pt x="0" y="1867"/>
                    <a:pt x="863" y="4115"/>
                    <a:pt x="2710" y="4176"/>
                  </a:cubicBezTo>
                  <a:cubicBezTo>
                    <a:pt x="2727" y="4176"/>
                    <a:pt x="2743" y="4176"/>
                    <a:pt x="2759" y="4176"/>
                  </a:cubicBezTo>
                  <a:cubicBezTo>
                    <a:pt x="4574" y="4176"/>
                    <a:pt x="5529" y="1996"/>
                    <a:pt x="4255" y="663"/>
                  </a:cubicBezTo>
                  <a:cubicBezTo>
                    <a:pt x="3865" y="221"/>
                    <a:pt x="3322" y="0"/>
                    <a:pt x="277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7"/>
            <p:cNvSpPr/>
            <p:nvPr/>
          </p:nvSpPr>
          <p:spPr>
            <a:xfrm>
              <a:off x="3364400" y="5349925"/>
              <a:ext cx="137950" cy="104425"/>
            </a:xfrm>
            <a:custGeom>
              <a:rect b="b" l="l" r="r" t="t"/>
              <a:pathLst>
                <a:path extrusionOk="0" h="4177" w="5518">
                  <a:moveTo>
                    <a:pt x="2768" y="1"/>
                  </a:moveTo>
                  <a:cubicBezTo>
                    <a:pt x="2262" y="1"/>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1"/>
                    <a:pt x="2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7"/>
            <p:cNvSpPr/>
            <p:nvPr/>
          </p:nvSpPr>
          <p:spPr>
            <a:xfrm>
              <a:off x="3729475" y="4985600"/>
              <a:ext cx="138250" cy="104350"/>
            </a:xfrm>
            <a:custGeom>
              <a:rect b="b" l="l" r="r" t="t"/>
              <a:pathLst>
                <a:path extrusionOk="0" h="4174" w="5530">
                  <a:moveTo>
                    <a:pt x="2750" y="0"/>
                  </a:moveTo>
                  <a:cubicBezTo>
                    <a:pt x="936" y="0"/>
                    <a:pt x="1" y="2200"/>
                    <a:pt x="1274" y="3513"/>
                  </a:cubicBezTo>
                  <a:cubicBezTo>
                    <a:pt x="1672" y="3952"/>
                    <a:pt x="2216" y="4173"/>
                    <a:pt x="2760" y="4173"/>
                  </a:cubicBezTo>
                  <a:cubicBezTo>
                    <a:pt x="3285" y="4173"/>
                    <a:pt x="3810" y="3967"/>
                    <a:pt x="4205" y="3553"/>
                  </a:cubicBezTo>
                  <a:cubicBezTo>
                    <a:pt x="5529" y="2269"/>
                    <a:pt x="4646" y="21"/>
                    <a:pt x="2799" y="1"/>
                  </a:cubicBezTo>
                  <a:cubicBezTo>
                    <a:pt x="2783" y="0"/>
                    <a:pt x="2767" y="0"/>
                    <a:pt x="275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7"/>
            <p:cNvSpPr/>
            <p:nvPr/>
          </p:nvSpPr>
          <p:spPr>
            <a:xfrm>
              <a:off x="3729850" y="5349975"/>
              <a:ext cx="137875" cy="104325"/>
            </a:xfrm>
            <a:custGeom>
              <a:rect b="b" l="l" r="r" t="t"/>
              <a:pathLst>
                <a:path extrusionOk="0" h="4173" w="5515">
                  <a:moveTo>
                    <a:pt x="2747" y="0"/>
                  </a:moveTo>
                  <a:cubicBezTo>
                    <a:pt x="2206" y="0"/>
                    <a:pt x="1667" y="221"/>
                    <a:pt x="1279" y="660"/>
                  </a:cubicBezTo>
                  <a:cubicBezTo>
                    <a:pt x="0" y="1979"/>
                    <a:pt x="929" y="4173"/>
                    <a:pt x="2760" y="4173"/>
                  </a:cubicBezTo>
                  <a:cubicBezTo>
                    <a:pt x="2768" y="4173"/>
                    <a:pt x="2776" y="4173"/>
                    <a:pt x="2784" y="4173"/>
                  </a:cubicBezTo>
                  <a:cubicBezTo>
                    <a:pt x="4631" y="4133"/>
                    <a:pt x="5514" y="1905"/>
                    <a:pt x="4190" y="620"/>
                  </a:cubicBezTo>
                  <a:cubicBezTo>
                    <a:pt x="3795" y="206"/>
                    <a:pt x="3270" y="0"/>
                    <a:pt x="274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7"/>
            <p:cNvSpPr/>
            <p:nvPr/>
          </p:nvSpPr>
          <p:spPr>
            <a:xfrm>
              <a:off x="2269475" y="4985175"/>
              <a:ext cx="137700" cy="104450"/>
            </a:xfrm>
            <a:custGeom>
              <a:rect b="b" l="l" r="r" t="t"/>
              <a:pathLst>
                <a:path extrusionOk="0" h="4178" w="5508">
                  <a:moveTo>
                    <a:pt x="2742" y="0"/>
                  </a:moveTo>
                  <a:cubicBezTo>
                    <a:pt x="2270" y="0"/>
                    <a:pt x="1798" y="173"/>
                    <a:pt x="1405" y="519"/>
                  </a:cubicBezTo>
                  <a:cubicBezTo>
                    <a:pt x="0" y="1724"/>
                    <a:pt x="763" y="4032"/>
                    <a:pt x="2610" y="4173"/>
                  </a:cubicBezTo>
                  <a:cubicBezTo>
                    <a:pt x="2659" y="4176"/>
                    <a:pt x="2708" y="4177"/>
                    <a:pt x="2757" y="4177"/>
                  </a:cubicBezTo>
                  <a:cubicBezTo>
                    <a:pt x="4513" y="4177"/>
                    <a:pt x="5507" y="2088"/>
                    <a:pt x="4316" y="740"/>
                  </a:cubicBezTo>
                  <a:cubicBezTo>
                    <a:pt x="3878" y="248"/>
                    <a:pt x="3309" y="0"/>
                    <a:pt x="2742"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7"/>
            <p:cNvSpPr/>
            <p:nvPr/>
          </p:nvSpPr>
          <p:spPr>
            <a:xfrm>
              <a:off x="2634275" y="4985100"/>
              <a:ext cx="138375" cy="104400"/>
            </a:xfrm>
            <a:custGeom>
              <a:rect b="b" l="l" r="r" t="t"/>
              <a:pathLst>
                <a:path extrusionOk="0" h="4176" w="5535">
                  <a:moveTo>
                    <a:pt x="2769" y="1"/>
                  </a:moveTo>
                  <a:cubicBezTo>
                    <a:pt x="2246" y="1"/>
                    <a:pt x="1722" y="206"/>
                    <a:pt x="1325" y="623"/>
                  </a:cubicBezTo>
                  <a:cubicBezTo>
                    <a:pt x="1" y="1907"/>
                    <a:pt x="904" y="4155"/>
                    <a:pt x="2751" y="4176"/>
                  </a:cubicBezTo>
                  <a:cubicBezTo>
                    <a:pt x="2759" y="4176"/>
                    <a:pt x="2767" y="4176"/>
                    <a:pt x="2775" y="4176"/>
                  </a:cubicBezTo>
                  <a:cubicBezTo>
                    <a:pt x="4606" y="4176"/>
                    <a:pt x="5535" y="1962"/>
                    <a:pt x="4236" y="643"/>
                  </a:cubicBezTo>
                  <a:cubicBezTo>
                    <a:pt x="3840" y="216"/>
                    <a:pt x="3305" y="1"/>
                    <a:pt x="276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7"/>
            <p:cNvSpPr/>
            <p:nvPr/>
          </p:nvSpPr>
          <p:spPr>
            <a:xfrm>
              <a:off x="2675425" y="5350150"/>
              <a:ext cx="79300" cy="42425"/>
            </a:xfrm>
            <a:custGeom>
              <a:rect b="b" l="l" r="r" t="t"/>
              <a:pathLst>
                <a:path extrusionOk="0" h="1697" w="3172">
                  <a:moveTo>
                    <a:pt x="1128" y="1"/>
                  </a:moveTo>
                  <a:cubicBezTo>
                    <a:pt x="738" y="1"/>
                    <a:pt x="344" y="115"/>
                    <a:pt x="1" y="352"/>
                  </a:cubicBezTo>
                  <a:cubicBezTo>
                    <a:pt x="1044" y="814"/>
                    <a:pt x="2108" y="1275"/>
                    <a:pt x="3172" y="1697"/>
                  </a:cubicBezTo>
                  <a:cubicBezTo>
                    <a:pt x="3092" y="1316"/>
                    <a:pt x="2911" y="974"/>
                    <a:pt x="2650" y="693"/>
                  </a:cubicBezTo>
                  <a:cubicBezTo>
                    <a:pt x="2258" y="242"/>
                    <a:pt x="1696" y="1"/>
                    <a:pt x="112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7"/>
            <p:cNvSpPr/>
            <p:nvPr/>
          </p:nvSpPr>
          <p:spPr>
            <a:xfrm>
              <a:off x="2999075" y="4985100"/>
              <a:ext cx="138525" cy="104400"/>
            </a:xfrm>
            <a:custGeom>
              <a:rect b="b" l="l" r="r" t="t"/>
              <a:pathLst>
                <a:path extrusionOk="0" h="4176" w="5541">
                  <a:moveTo>
                    <a:pt x="2762" y="1"/>
                  </a:moveTo>
                  <a:cubicBezTo>
                    <a:pt x="2236" y="1"/>
                    <a:pt x="1712" y="206"/>
                    <a:pt x="1326" y="623"/>
                  </a:cubicBezTo>
                  <a:cubicBezTo>
                    <a:pt x="1" y="1928"/>
                    <a:pt x="924" y="4155"/>
                    <a:pt x="2771" y="4176"/>
                  </a:cubicBezTo>
                  <a:cubicBezTo>
                    <a:pt x="4617" y="4176"/>
                    <a:pt x="5541" y="1948"/>
                    <a:pt x="4236" y="643"/>
                  </a:cubicBezTo>
                  <a:cubicBezTo>
                    <a:pt x="3840" y="216"/>
                    <a:pt x="3300" y="1"/>
                    <a:pt x="276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7"/>
            <p:cNvSpPr/>
            <p:nvPr/>
          </p:nvSpPr>
          <p:spPr>
            <a:xfrm>
              <a:off x="4827625" y="3523875"/>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7"/>
            <p:cNvSpPr/>
            <p:nvPr/>
          </p:nvSpPr>
          <p:spPr>
            <a:xfrm>
              <a:off x="5192850" y="3159025"/>
              <a:ext cx="138100" cy="104200"/>
            </a:xfrm>
            <a:custGeom>
              <a:rect b="b" l="l" r="r" t="t"/>
              <a:pathLst>
                <a:path extrusionOk="0" h="4168" w="5524">
                  <a:moveTo>
                    <a:pt x="2721" y="1"/>
                  </a:moveTo>
                  <a:cubicBezTo>
                    <a:pt x="941" y="1"/>
                    <a:pt x="1" y="2168"/>
                    <a:pt x="1248" y="3495"/>
                  </a:cubicBezTo>
                  <a:cubicBezTo>
                    <a:pt x="1654" y="3942"/>
                    <a:pt x="2210" y="4168"/>
                    <a:pt x="2763" y="4168"/>
                  </a:cubicBezTo>
                  <a:cubicBezTo>
                    <a:pt x="3279" y="4168"/>
                    <a:pt x="3792" y="3972"/>
                    <a:pt x="4179" y="3575"/>
                  </a:cubicBezTo>
                  <a:cubicBezTo>
                    <a:pt x="5524" y="2290"/>
                    <a:pt x="4641" y="42"/>
                    <a:pt x="2794" y="2"/>
                  </a:cubicBezTo>
                  <a:cubicBezTo>
                    <a:pt x="2770" y="1"/>
                    <a:pt x="2745" y="1"/>
                    <a:pt x="272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7"/>
            <p:cNvSpPr/>
            <p:nvPr/>
          </p:nvSpPr>
          <p:spPr>
            <a:xfrm>
              <a:off x="4097025" y="4618300"/>
              <a:ext cx="139000" cy="104400"/>
            </a:xfrm>
            <a:custGeom>
              <a:rect b="b" l="l" r="r" t="t"/>
              <a:pathLst>
                <a:path extrusionOk="0" h="4176" w="5560">
                  <a:moveTo>
                    <a:pt x="2771" y="0"/>
                  </a:moveTo>
                  <a:cubicBezTo>
                    <a:pt x="2246" y="0"/>
                    <a:pt x="1721" y="206"/>
                    <a:pt x="1325" y="622"/>
                  </a:cubicBezTo>
                  <a:cubicBezTo>
                    <a:pt x="0" y="1927"/>
                    <a:pt x="923" y="4155"/>
                    <a:pt x="2770" y="4175"/>
                  </a:cubicBezTo>
                  <a:cubicBezTo>
                    <a:pt x="4617" y="4175"/>
                    <a:pt x="5560" y="1947"/>
                    <a:pt x="4255" y="642"/>
                  </a:cubicBezTo>
                  <a:cubicBezTo>
                    <a:pt x="3849" y="216"/>
                    <a:pt x="3309" y="0"/>
                    <a:pt x="277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7"/>
            <p:cNvSpPr/>
            <p:nvPr/>
          </p:nvSpPr>
          <p:spPr>
            <a:xfrm>
              <a:off x="4462325" y="4253475"/>
              <a:ext cx="138375" cy="104400"/>
            </a:xfrm>
            <a:custGeom>
              <a:rect b="b" l="l" r="r" t="t"/>
              <a:pathLst>
                <a:path extrusionOk="0" h="4176" w="5535">
                  <a:moveTo>
                    <a:pt x="2760" y="1"/>
                  </a:moveTo>
                  <a:cubicBezTo>
                    <a:pt x="2238" y="1"/>
                    <a:pt x="1717" y="201"/>
                    <a:pt x="1325" y="603"/>
                  </a:cubicBezTo>
                  <a:cubicBezTo>
                    <a:pt x="0" y="1888"/>
                    <a:pt x="884" y="4136"/>
                    <a:pt x="2730" y="4176"/>
                  </a:cubicBezTo>
                  <a:cubicBezTo>
                    <a:pt x="2739" y="4176"/>
                    <a:pt x="2747" y="4176"/>
                    <a:pt x="2755" y="4176"/>
                  </a:cubicBezTo>
                  <a:cubicBezTo>
                    <a:pt x="4585" y="4176"/>
                    <a:pt x="5534" y="1982"/>
                    <a:pt x="4256" y="663"/>
                  </a:cubicBezTo>
                  <a:cubicBezTo>
                    <a:pt x="3855" y="221"/>
                    <a:pt x="3307" y="1"/>
                    <a:pt x="276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7"/>
            <p:cNvSpPr/>
            <p:nvPr/>
          </p:nvSpPr>
          <p:spPr>
            <a:xfrm>
              <a:off x="4844500" y="3888925"/>
              <a:ext cx="110100" cy="103625"/>
            </a:xfrm>
            <a:custGeom>
              <a:rect b="b" l="l" r="r" t="t"/>
              <a:pathLst>
                <a:path extrusionOk="0" h="4145" w="4404">
                  <a:moveTo>
                    <a:pt x="2103" y="1"/>
                  </a:moveTo>
                  <a:cubicBezTo>
                    <a:pt x="1027" y="1"/>
                    <a:pt x="1" y="840"/>
                    <a:pt x="28" y="2098"/>
                  </a:cubicBezTo>
                  <a:cubicBezTo>
                    <a:pt x="42" y="3338"/>
                    <a:pt x="1051" y="4144"/>
                    <a:pt x="2102" y="4144"/>
                  </a:cubicBezTo>
                  <a:cubicBezTo>
                    <a:pt x="2616" y="4144"/>
                    <a:pt x="3139" y="3952"/>
                    <a:pt x="3561" y="3523"/>
                  </a:cubicBezTo>
                  <a:cubicBezTo>
                    <a:pt x="4404" y="2720"/>
                    <a:pt x="4384" y="1376"/>
                    <a:pt x="3541" y="593"/>
                  </a:cubicBezTo>
                  <a:cubicBezTo>
                    <a:pt x="3119" y="184"/>
                    <a:pt x="2606" y="1"/>
                    <a:pt x="210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7"/>
            <p:cNvSpPr/>
            <p:nvPr/>
          </p:nvSpPr>
          <p:spPr>
            <a:xfrm>
              <a:off x="5203975" y="3523825"/>
              <a:ext cx="114950" cy="103675"/>
            </a:xfrm>
            <a:custGeom>
              <a:rect b="b" l="l" r="r" t="t"/>
              <a:pathLst>
                <a:path extrusionOk="0" h="4147" w="4598">
                  <a:moveTo>
                    <a:pt x="2312" y="1"/>
                  </a:moveTo>
                  <a:cubicBezTo>
                    <a:pt x="1809" y="1"/>
                    <a:pt x="1304" y="182"/>
                    <a:pt x="904" y="544"/>
                  </a:cubicBezTo>
                  <a:cubicBezTo>
                    <a:pt x="61" y="1327"/>
                    <a:pt x="1" y="2632"/>
                    <a:pt x="783" y="3475"/>
                  </a:cubicBezTo>
                  <a:cubicBezTo>
                    <a:pt x="1197" y="3920"/>
                    <a:pt x="1755" y="4147"/>
                    <a:pt x="2314" y="4147"/>
                  </a:cubicBezTo>
                  <a:cubicBezTo>
                    <a:pt x="2815" y="4147"/>
                    <a:pt x="3316" y="3965"/>
                    <a:pt x="3714" y="3595"/>
                  </a:cubicBezTo>
                  <a:cubicBezTo>
                    <a:pt x="4557" y="2833"/>
                    <a:pt x="4597" y="1508"/>
                    <a:pt x="3834" y="665"/>
                  </a:cubicBezTo>
                  <a:cubicBezTo>
                    <a:pt x="3423" y="222"/>
                    <a:pt x="2869" y="1"/>
                    <a:pt x="231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7"/>
            <p:cNvSpPr/>
            <p:nvPr/>
          </p:nvSpPr>
          <p:spPr>
            <a:xfrm>
              <a:off x="5557525" y="3158550"/>
              <a:ext cx="138225" cy="104425"/>
            </a:xfrm>
            <a:custGeom>
              <a:rect b="b" l="l" r="r" t="t"/>
              <a:pathLst>
                <a:path extrusionOk="0" h="4177" w="5529">
                  <a:moveTo>
                    <a:pt x="2750" y="1"/>
                  </a:moveTo>
                  <a:cubicBezTo>
                    <a:pt x="936" y="1"/>
                    <a:pt x="1" y="2201"/>
                    <a:pt x="1274" y="3514"/>
                  </a:cubicBezTo>
                  <a:cubicBezTo>
                    <a:pt x="1674" y="3955"/>
                    <a:pt x="2222" y="4176"/>
                    <a:pt x="2770" y="4176"/>
                  </a:cubicBezTo>
                  <a:cubicBezTo>
                    <a:pt x="3291" y="4176"/>
                    <a:pt x="3812" y="3976"/>
                    <a:pt x="4204" y="3574"/>
                  </a:cubicBezTo>
                  <a:cubicBezTo>
                    <a:pt x="5529" y="2289"/>
                    <a:pt x="4646" y="41"/>
                    <a:pt x="2799" y="1"/>
                  </a:cubicBezTo>
                  <a:cubicBezTo>
                    <a:pt x="2783" y="1"/>
                    <a:pt x="2766" y="1"/>
                    <a:pt x="2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7"/>
            <p:cNvSpPr/>
            <p:nvPr/>
          </p:nvSpPr>
          <p:spPr>
            <a:xfrm>
              <a:off x="4462325" y="4618550"/>
              <a:ext cx="138025" cy="104150"/>
            </a:xfrm>
            <a:custGeom>
              <a:rect b="b" l="l" r="r" t="t"/>
              <a:pathLst>
                <a:path extrusionOk="0" h="4166" w="5521">
                  <a:moveTo>
                    <a:pt x="2760" y="0"/>
                  </a:moveTo>
                  <a:cubicBezTo>
                    <a:pt x="2228" y="0"/>
                    <a:pt x="1696" y="211"/>
                    <a:pt x="1305" y="632"/>
                  </a:cubicBezTo>
                  <a:cubicBezTo>
                    <a:pt x="0" y="1937"/>
                    <a:pt x="924" y="4165"/>
                    <a:pt x="2770" y="4165"/>
                  </a:cubicBezTo>
                  <a:cubicBezTo>
                    <a:pt x="4617" y="4165"/>
                    <a:pt x="5520" y="1937"/>
                    <a:pt x="4215" y="632"/>
                  </a:cubicBezTo>
                  <a:cubicBezTo>
                    <a:pt x="3824" y="211"/>
                    <a:pt x="3292" y="0"/>
                    <a:pt x="2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7"/>
            <p:cNvSpPr/>
            <p:nvPr/>
          </p:nvSpPr>
          <p:spPr>
            <a:xfrm>
              <a:off x="4827625" y="4253175"/>
              <a:ext cx="137575" cy="104375"/>
            </a:xfrm>
            <a:custGeom>
              <a:rect b="b" l="l" r="r" t="t"/>
              <a:pathLst>
                <a:path extrusionOk="0" h="4175" w="5503">
                  <a:moveTo>
                    <a:pt x="2746" y="0"/>
                  </a:moveTo>
                  <a:cubicBezTo>
                    <a:pt x="2272" y="0"/>
                    <a:pt x="1799" y="178"/>
                    <a:pt x="1406" y="535"/>
                  </a:cubicBezTo>
                  <a:cubicBezTo>
                    <a:pt x="1" y="1739"/>
                    <a:pt x="763" y="4047"/>
                    <a:pt x="2610" y="4168"/>
                  </a:cubicBezTo>
                  <a:cubicBezTo>
                    <a:pt x="2667" y="4172"/>
                    <a:pt x="2724" y="4174"/>
                    <a:pt x="2780" y="4174"/>
                  </a:cubicBezTo>
                  <a:cubicBezTo>
                    <a:pt x="4522" y="4174"/>
                    <a:pt x="5502" y="2097"/>
                    <a:pt x="4316" y="756"/>
                  </a:cubicBezTo>
                  <a:cubicBezTo>
                    <a:pt x="3879" y="253"/>
                    <a:pt x="3312" y="0"/>
                    <a:pt x="274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7"/>
            <p:cNvSpPr/>
            <p:nvPr/>
          </p:nvSpPr>
          <p:spPr>
            <a:xfrm>
              <a:off x="5192425" y="3888200"/>
              <a:ext cx="137975" cy="104425"/>
            </a:xfrm>
            <a:custGeom>
              <a:rect b="b" l="l" r="r" t="t"/>
              <a:pathLst>
                <a:path extrusionOk="0" h="4177" w="5519">
                  <a:moveTo>
                    <a:pt x="2769" y="0"/>
                  </a:moveTo>
                  <a:cubicBezTo>
                    <a:pt x="2262" y="0"/>
                    <a:pt x="1756" y="192"/>
                    <a:pt x="1366" y="582"/>
                  </a:cubicBezTo>
                  <a:cubicBezTo>
                    <a:pt x="1" y="1826"/>
                    <a:pt x="824" y="4094"/>
                    <a:pt x="2670" y="4175"/>
                  </a:cubicBezTo>
                  <a:cubicBezTo>
                    <a:pt x="2704" y="4176"/>
                    <a:pt x="2736" y="4177"/>
                    <a:pt x="2769" y="4177"/>
                  </a:cubicBezTo>
                  <a:cubicBezTo>
                    <a:pt x="4553" y="4177"/>
                    <a:pt x="5518" y="2043"/>
                    <a:pt x="4296" y="702"/>
                  </a:cubicBezTo>
                  <a:cubicBezTo>
                    <a:pt x="3895" y="237"/>
                    <a:pt x="3332" y="0"/>
                    <a:pt x="276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7"/>
            <p:cNvSpPr/>
            <p:nvPr/>
          </p:nvSpPr>
          <p:spPr>
            <a:xfrm>
              <a:off x="5557525"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7"/>
            <p:cNvSpPr/>
            <p:nvPr/>
          </p:nvSpPr>
          <p:spPr>
            <a:xfrm>
              <a:off x="4827125" y="4618050"/>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7"/>
            <p:cNvSpPr/>
            <p:nvPr/>
          </p:nvSpPr>
          <p:spPr>
            <a:xfrm>
              <a:off x="5192575" y="4253475"/>
              <a:ext cx="137875" cy="104400"/>
            </a:xfrm>
            <a:custGeom>
              <a:rect b="b" l="l" r="r" t="t"/>
              <a:pathLst>
                <a:path extrusionOk="0" h="4176" w="5515">
                  <a:moveTo>
                    <a:pt x="2758" y="1"/>
                  </a:moveTo>
                  <a:cubicBezTo>
                    <a:pt x="2213" y="1"/>
                    <a:pt x="1670" y="221"/>
                    <a:pt x="1280" y="663"/>
                  </a:cubicBezTo>
                  <a:cubicBezTo>
                    <a:pt x="1" y="1982"/>
                    <a:pt x="950" y="4176"/>
                    <a:pt x="2780" y="4176"/>
                  </a:cubicBezTo>
                  <a:cubicBezTo>
                    <a:pt x="2788" y="4176"/>
                    <a:pt x="2797" y="4176"/>
                    <a:pt x="2805" y="4176"/>
                  </a:cubicBezTo>
                  <a:cubicBezTo>
                    <a:pt x="4652" y="4136"/>
                    <a:pt x="5515" y="1888"/>
                    <a:pt x="4190" y="603"/>
                  </a:cubicBezTo>
                  <a:cubicBezTo>
                    <a:pt x="3798" y="201"/>
                    <a:pt x="3277" y="1"/>
                    <a:pt x="275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7"/>
            <p:cNvSpPr/>
            <p:nvPr/>
          </p:nvSpPr>
          <p:spPr>
            <a:xfrm>
              <a:off x="5557250" y="3888175"/>
              <a:ext cx="138225" cy="104425"/>
            </a:xfrm>
            <a:custGeom>
              <a:rect b="b" l="l" r="r" t="t"/>
              <a:pathLst>
                <a:path extrusionOk="0" h="4177" w="5529">
                  <a:moveTo>
                    <a:pt x="2777" y="0"/>
                  </a:moveTo>
                  <a:cubicBezTo>
                    <a:pt x="2258" y="0"/>
                    <a:pt x="1737" y="201"/>
                    <a:pt x="1345" y="603"/>
                  </a:cubicBezTo>
                  <a:cubicBezTo>
                    <a:pt x="0" y="1887"/>
                    <a:pt x="883" y="4135"/>
                    <a:pt x="2730" y="4176"/>
                  </a:cubicBezTo>
                  <a:cubicBezTo>
                    <a:pt x="2746" y="4176"/>
                    <a:pt x="2763" y="4176"/>
                    <a:pt x="2779" y="4176"/>
                  </a:cubicBezTo>
                  <a:cubicBezTo>
                    <a:pt x="4594" y="4176"/>
                    <a:pt x="5529" y="1976"/>
                    <a:pt x="4255" y="663"/>
                  </a:cubicBezTo>
                  <a:cubicBezTo>
                    <a:pt x="3865" y="221"/>
                    <a:pt x="3322" y="0"/>
                    <a:pt x="277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7"/>
            <p:cNvSpPr/>
            <p:nvPr/>
          </p:nvSpPr>
          <p:spPr>
            <a:xfrm>
              <a:off x="5193000" y="4619250"/>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3"/>
                    <a:pt x="2828" y="2"/>
                  </a:cubicBezTo>
                  <a:cubicBezTo>
                    <a:pt x="2795" y="1"/>
                    <a:pt x="2762" y="0"/>
                    <a:pt x="273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7"/>
            <p:cNvSpPr/>
            <p:nvPr/>
          </p:nvSpPr>
          <p:spPr>
            <a:xfrm>
              <a:off x="5557250" y="4253225"/>
              <a:ext cx="138725" cy="104675"/>
            </a:xfrm>
            <a:custGeom>
              <a:rect b="b" l="l" r="r" t="t"/>
              <a:pathLst>
                <a:path extrusionOk="0" h="4187" w="5549">
                  <a:moveTo>
                    <a:pt x="2776" y="0"/>
                  </a:moveTo>
                  <a:cubicBezTo>
                    <a:pt x="2260" y="0"/>
                    <a:pt x="1742" y="196"/>
                    <a:pt x="1345" y="593"/>
                  </a:cubicBezTo>
                  <a:cubicBezTo>
                    <a:pt x="0" y="1878"/>
                    <a:pt x="883" y="4126"/>
                    <a:pt x="2730" y="4186"/>
                  </a:cubicBezTo>
                  <a:cubicBezTo>
                    <a:pt x="2747" y="4186"/>
                    <a:pt x="2763" y="4186"/>
                    <a:pt x="2779" y="4186"/>
                  </a:cubicBezTo>
                  <a:cubicBezTo>
                    <a:pt x="4594" y="4186"/>
                    <a:pt x="5549" y="2006"/>
                    <a:pt x="4275" y="673"/>
                  </a:cubicBezTo>
                  <a:cubicBezTo>
                    <a:pt x="3880" y="226"/>
                    <a:pt x="3329" y="0"/>
                    <a:pt x="277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7"/>
            <p:cNvSpPr/>
            <p:nvPr/>
          </p:nvSpPr>
          <p:spPr>
            <a:xfrm>
              <a:off x="5557375"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9" y="4176"/>
                    <a:pt x="2797" y="4176"/>
                    <a:pt x="2805" y="4176"/>
                  </a:cubicBezTo>
                  <a:cubicBezTo>
                    <a:pt x="4652" y="4136"/>
                    <a:pt x="5535" y="1888"/>
                    <a:pt x="4210" y="603"/>
                  </a:cubicBezTo>
                  <a:cubicBezTo>
                    <a:pt x="3818" y="202"/>
                    <a:pt x="3297" y="1"/>
                    <a:pt x="277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7"/>
            <p:cNvSpPr/>
            <p:nvPr/>
          </p:nvSpPr>
          <p:spPr>
            <a:xfrm>
              <a:off x="4107050" y="3158000"/>
              <a:ext cx="118450" cy="105600"/>
            </a:xfrm>
            <a:custGeom>
              <a:rect b="b" l="l" r="r" t="t"/>
              <a:pathLst>
                <a:path extrusionOk="0" h="4224" w="4738">
                  <a:moveTo>
                    <a:pt x="2375" y="1"/>
                  </a:moveTo>
                  <a:cubicBezTo>
                    <a:pt x="1901" y="1"/>
                    <a:pt x="1427" y="179"/>
                    <a:pt x="1024" y="545"/>
                  </a:cubicBezTo>
                  <a:cubicBezTo>
                    <a:pt x="121" y="1268"/>
                    <a:pt x="1" y="2612"/>
                    <a:pt x="763" y="3516"/>
                  </a:cubicBezTo>
                  <a:cubicBezTo>
                    <a:pt x="1181" y="3986"/>
                    <a:pt x="1758" y="4223"/>
                    <a:pt x="2336" y="4223"/>
                  </a:cubicBezTo>
                  <a:cubicBezTo>
                    <a:pt x="2843" y="4223"/>
                    <a:pt x="3351" y="4042"/>
                    <a:pt x="3754" y="3676"/>
                  </a:cubicBezTo>
                  <a:cubicBezTo>
                    <a:pt x="4637" y="2934"/>
                    <a:pt x="4737" y="1589"/>
                    <a:pt x="3955" y="746"/>
                  </a:cubicBezTo>
                  <a:cubicBezTo>
                    <a:pt x="3507" y="254"/>
                    <a:pt x="2941" y="1"/>
                    <a:pt x="237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7"/>
            <p:cNvSpPr/>
            <p:nvPr/>
          </p:nvSpPr>
          <p:spPr>
            <a:xfrm>
              <a:off x="4108550" y="3523750"/>
              <a:ext cx="110100" cy="103350"/>
            </a:xfrm>
            <a:custGeom>
              <a:rect b="b" l="l" r="r" t="t"/>
              <a:pathLst>
                <a:path extrusionOk="0" h="4134" w="4404">
                  <a:moveTo>
                    <a:pt x="2306" y="0"/>
                  </a:moveTo>
                  <a:cubicBezTo>
                    <a:pt x="1809" y="0"/>
                    <a:pt x="1303" y="182"/>
                    <a:pt x="884" y="587"/>
                  </a:cubicBezTo>
                  <a:cubicBezTo>
                    <a:pt x="21" y="1370"/>
                    <a:pt x="1" y="2695"/>
                    <a:pt x="844" y="3498"/>
                  </a:cubicBezTo>
                  <a:cubicBezTo>
                    <a:pt x="1263" y="3937"/>
                    <a:pt x="1790" y="4134"/>
                    <a:pt x="2308" y="4134"/>
                  </a:cubicBezTo>
                  <a:cubicBezTo>
                    <a:pt x="3354" y="4134"/>
                    <a:pt x="4363" y="3334"/>
                    <a:pt x="4376" y="2113"/>
                  </a:cubicBezTo>
                  <a:cubicBezTo>
                    <a:pt x="4404" y="850"/>
                    <a:pt x="3380" y="0"/>
                    <a:pt x="230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7"/>
            <p:cNvSpPr/>
            <p:nvPr/>
          </p:nvSpPr>
          <p:spPr>
            <a:xfrm>
              <a:off x="4479875" y="3158975"/>
              <a:ext cx="109925" cy="103575"/>
            </a:xfrm>
            <a:custGeom>
              <a:rect b="b" l="l" r="r" t="t"/>
              <a:pathLst>
                <a:path extrusionOk="0" h="4143" w="4397">
                  <a:moveTo>
                    <a:pt x="2089" y="1"/>
                  </a:moveTo>
                  <a:cubicBezTo>
                    <a:pt x="1029" y="1"/>
                    <a:pt x="14" y="821"/>
                    <a:pt x="1" y="2052"/>
                  </a:cubicBezTo>
                  <a:cubicBezTo>
                    <a:pt x="1" y="3305"/>
                    <a:pt x="1019" y="4143"/>
                    <a:pt x="2081" y="4143"/>
                  </a:cubicBezTo>
                  <a:cubicBezTo>
                    <a:pt x="2583" y="4143"/>
                    <a:pt x="3095" y="3956"/>
                    <a:pt x="3513" y="3537"/>
                  </a:cubicBezTo>
                  <a:cubicBezTo>
                    <a:pt x="4377" y="2754"/>
                    <a:pt x="4397" y="1409"/>
                    <a:pt x="3554" y="626"/>
                  </a:cubicBezTo>
                  <a:cubicBezTo>
                    <a:pt x="3128" y="194"/>
                    <a:pt x="2603" y="1"/>
                    <a:pt x="208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7"/>
            <p:cNvSpPr/>
            <p:nvPr/>
          </p:nvSpPr>
          <p:spPr>
            <a:xfrm>
              <a:off x="4108550" y="3888925"/>
              <a:ext cx="109775" cy="103625"/>
            </a:xfrm>
            <a:custGeom>
              <a:rect b="b" l="l" r="r" t="t"/>
              <a:pathLst>
                <a:path extrusionOk="0" h="4145" w="4391">
                  <a:moveTo>
                    <a:pt x="2298" y="1"/>
                  </a:moveTo>
                  <a:cubicBezTo>
                    <a:pt x="1797" y="1"/>
                    <a:pt x="1286" y="184"/>
                    <a:pt x="864" y="593"/>
                  </a:cubicBezTo>
                  <a:cubicBezTo>
                    <a:pt x="21" y="1376"/>
                    <a:pt x="1" y="2720"/>
                    <a:pt x="844" y="3523"/>
                  </a:cubicBezTo>
                  <a:cubicBezTo>
                    <a:pt x="1266" y="3952"/>
                    <a:pt x="1789" y="4144"/>
                    <a:pt x="2303" y="4144"/>
                  </a:cubicBezTo>
                  <a:cubicBezTo>
                    <a:pt x="3353" y="4144"/>
                    <a:pt x="4363" y="3338"/>
                    <a:pt x="4376" y="2098"/>
                  </a:cubicBezTo>
                  <a:cubicBezTo>
                    <a:pt x="4390" y="840"/>
                    <a:pt x="3369" y="1"/>
                    <a:pt x="229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7"/>
            <p:cNvSpPr/>
            <p:nvPr/>
          </p:nvSpPr>
          <p:spPr>
            <a:xfrm>
              <a:off x="4462875" y="3523825"/>
              <a:ext cx="137975" cy="104425"/>
            </a:xfrm>
            <a:custGeom>
              <a:rect b="b" l="l" r="r" t="t"/>
              <a:pathLst>
                <a:path extrusionOk="0" h="4177" w="5519">
                  <a:moveTo>
                    <a:pt x="2730" y="0"/>
                  </a:moveTo>
                  <a:cubicBezTo>
                    <a:pt x="947" y="0"/>
                    <a:pt x="1" y="2134"/>
                    <a:pt x="1223" y="3475"/>
                  </a:cubicBezTo>
                  <a:cubicBezTo>
                    <a:pt x="1624" y="3940"/>
                    <a:pt x="2187" y="4177"/>
                    <a:pt x="2750" y="4177"/>
                  </a:cubicBezTo>
                  <a:cubicBezTo>
                    <a:pt x="3257" y="4177"/>
                    <a:pt x="3764" y="3985"/>
                    <a:pt x="4153" y="3595"/>
                  </a:cubicBezTo>
                  <a:cubicBezTo>
                    <a:pt x="5518" y="2351"/>
                    <a:pt x="4675" y="83"/>
                    <a:pt x="2829" y="2"/>
                  </a:cubicBezTo>
                  <a:cubicBezTo>
                    <a:pt x="2796" y="1"/>
                    <a:pt x="2763" y="0"/>
                    <a:pt x="273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7"/>
            <p:cNvSpPr/>
            <p:nvPr/>
          </p:nvSpPr>
          <p:spPr>
            <a:xfrm>
              <a:off x="4827125" y="3159575"/>
              <a:ext cx="138525" cy="104150"/>
            </a:xfrm>
            <a:custGeom>
              <a:rect b="b" l="l" r="r" t="t"/>
              <a:pathLst>
                <a:path extrusionOk="0" h="4166" w="5541">
                  <a:moveTo>
                    <a:pt x="2771" y="0"/>
                  </a:moveTo>
                  <a:cubicBezTo>
                    <a:pt x="924" y="0"/>
                    <a:pt x="1" y="2208"/>
                    <a:pt x="1305" y="3533"/>
                  </a:cubicBezTo>
                  <a:cubicBezTo>
                    <a:pt x="1707" y="3954"/>
                    <a:pt x="2244" y="4165"/>
                    <a:pt x="2778" y="4165"/>
                  </a:cubicBezTo>
                  <a:cubicBezTo>
                    <a:pt x="3312" y="4165"/>
                    <a:pt x="3844" y="3954"/>
                    <a:pt x="4236" y="3533"/>
                  </a:cubicBezTo>
                  <a:cubicBezTo>
                    <a:pt x="5540" y="2208"/>
                    <a:pt x="4617" y="0"/>
                    <a:pt x="277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7"/>
            <p:cNvSpPr/>
            <p:nvPr/>
          </p:nvSpPr>
          <p:spPr>
            <a:xfrm>
              <a:off x="4097525" y="4253375"/>
              <a:ext cx="137950" cy="104550"/>
            </a:xfrm>
            <a:custGeom>
              <a:rect b="b" l="l" r="r" t="t"/>
              <a:pathLst>
                <a:path extrusionOk="0" h="4182" w="5518">
                  <a:moveTo>
                    <a:pt x="2766" y="1"/>
                  </a:moveTo>
                  <a:cubicBezTo>
                    <a:pt x="2260" y="1"/>
                    <a:pt x="1754" y="187"/>
                    <a:pt x="1365" y="567"/>
                  </a:cubicBezTo>
                  <a:cubicBezTo>
                    <a:pt x="0" y="1811"/>
                    <a:pt x="823" y="4100"/>
                    <a:pt x="2690" y="4180"/>
                  </a:cubicBezTo>
                  <a:cubicBezTo>
                    <a:pt x="2723" y="4181"/>
                    <a:pt x="2755" y="4182"/>
                    <a:pt x="2787" y="4182"/>
                  </a:cubicBezTo>
                  <a:cubicBezTo>
                    <a:pt x="4571" y="4182"/>
                    <a:pt x="5518" y="2028"/>
                    <a:pt x="4296" y="687"/>
                  </a:cubicBezTo>
                  <a:cubicBezTo>
                    <a:pt x="3894" y="232"/>
                    <a:pt x="3330" y="1"/>
                    <a:pt x="276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7"/>
            <p:cNvSpPr/>
            <p:nvPr/>
          </p:nvSpPr>
          <p:spPr>
            <a:xfrm>
              <a:off x="4474375" y="3888975"/>
              <a:ext cx="114425" cy="103425"/>
            </a:xfrm>
            <a:custGeom>
              <a:rect b="b" l="l" r="r" t="t"/>
              <a:pathLst>
                <a:path extrusionOk="0" h="4137" w="4577">
                  <a:moveTo>
                    <a:pt x="2287" y="1"/>
                  </a:moveTo>
                  <a:cubicBezTo>
                    <a:pt x="1767" y="1"/>
                    <a:pt x="1247" y="197"/>
                    <a:pt x="843" y="591"/>
                  </a:cubicBezTo>
                  <a:cubicBezTo>
                    <a:pt x="20" y="1374"/>
                    <a:pt x="0" y="2698"/>
                    <a:pt x="803" y="3521"/>
                  </a:cubicBezTo>
                  <a:cubicBezTo>
                    <a:pt x="1212" y="3930"/>
                    <a:pt x="1751" y="4136"/>
                    <a:pt x="2291" y="4136"/>
                  </a:cubicBezTo>
                  <a:cubicBezTo>
                    <a:pt x="2810" y="4136"/>
                    <a:pt x="3330" y="3945"/>
                    <a:pt x="3733" y="3561"/>
                  </a:cubicBezTo>
                  <a:cubicBezTo>
                    <a:pt x="4556" y="2759"/>
                    <a:pt x="4577" y="1454"/>
                    <a:pt x="3774" y="631"/>
                  </a:cubicBezTo>
                  <a:cubicBezTo>
                    <a:pt x="3365" y="212"/>
                    <a:pt x="2826" y="1"/>
                    <a:pt x="228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7"/>
            <p:cNvSpPr/>
            <p:nvPr/>
          </p:nvSpPr>
          <p:spPr>
            <a:xfrm>
              <a:off x="5932575" y="3158000"/>
              <a:ext cx="118450" cy="105600"/>
            </a:xfrm>
            <a:custGeom>
              <a:rect b="b" l="l" r="r" t="t"/>
              <a:pathLst>
                <a:path extrusionOk="0" h="4224" w="4738">
                  <a:moveTo>
                    <a:pt x="2365" y="1"/>
                  </a:moveTo>
                  <a:cubicBezTo>
                    <a:pt x="1891" y="1"/>
                    <a:pt x="1418" y="179"/>
                    <a:pt x="1025" y="545"/>
                  </a:cubicBezTo>
                  <a:cubicBezTo>
                    <a:pt x="10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7"/>
            <p:cNvSpPr/>
            <p:nvPr/>
          </p:nvSpPr>
          <p:spPr>
            <a:xfrm>
              <a:off x="5934100"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7"/>
            <p:cNvSpPr/>
            <p:nvPr/>
          </p:nvSpPr>
          <p:spPr>
            <a:xfrm>
              <a:off x="6287850" y="3158300"/>
              <a:ext cx="138375" cy="104175"/>
            </a:xfrm>
            <a:custGeom>
              <a:rect b="b" l="l" r="r" t="t"/>
              <a:pathLst>
                <a:path extrusionOk="0" h="4167" w="5535">
                  <a:moveTo>
                    <a:pt x="2769" y="1"/>
                  </a:moveTo>
                  <a:cubicBezTo>
                    <a:pt x="2246" y="1"/>
                    <a:pt x="1722" y="207"/>
                    <a:pt x="1325" y="613"/>
                  </a:cubicBezTo>
                  <a:cubicBezTo>
                    <a:pt x="1" y="1898"/>
                    <a:pt x="904" y="4146"/>
                    <a:pt x="2751" y="4166"/>
                  </a:cubicBezTo>
                  <a:cubicBezTo>
                    <a:pt x="2759" y="4166"/>
                    <a:pt x="2767" y="4166"/>
                    <a:pt x="2775" y="4166"/>
                  </a:cubicBezTo>
                  <a:cubicBezTo>
                    <a:pt x="4606" y="4166"/>
                    <a:pt x="5535" y="1952"/>
                    <a:pt x="4236" y="653"/>
                  </a:cubicBezTo>
                  <a:cubicBezTo>
                    <a:pt x="3840" y="217"/>
                    <a:pt x="3305" y="1"/>
                    <a:pt x="276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7"/>
            <p:cNvSpPr/>
            <p:nvPr/>
          </p:nvSpPr>
          <p:spPr>
            <a:xfrm>
              <a:off x="5922550" y="3888225"/>
              <a:ext cx="138375" cy="104350"/>
            </a:xfrm>
            <a:custGeom>
              <a:rect b="b" l="l" r="r" t="t"/>
              <a:pathLst>
                <a:path extrusionOk="0" h="4174" w="5535">
                  <a:moveTo>
                    <a:pt x="2770" y="1"/>
                  </a:moveTo>
                  <a:cubicBezTo>
                    <a:pt x="2245" y="1"/>
                    <a:pt x="1720" y="207"/>
                    <a:pt x="1325" y="621"/>
                  </a:cubicBezTo>
                  <a:cubicBezTo>
                    <a:pt x="0" y="1905"/>
                    <a:pt x="904" y="4153"/>
                    <a:pt x="2750" y="4174"/>
                  </a:cubicBezTo>
                  <a:cubicBezTo>
                    <a:pt x="2759" y="4174"/>
                    <a:pt x="2767" y="4174"/>
                    <a:pt x="2775" y="4174"/>
                  </a:cubicBezTo>
                  <a:cubicBezTo>
                    <a:pt x="4605" y="4174"/>
                    <a:pt x="5535" y="1960"/>
                    <a:pt x="4256" y="661"/>
                  </a:cubicBezTo>
                  <a:cubicBezTo>
                    <a:pt x="3857" y="222"/>
                    <a:pt x="3314" y="1"/>
                    <a:pt x="277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7"/>
            <p:cNvSpPr/>
            <p:nvPr/>
          </p:nvSpPr>
          <p:spPr>
            <a:xfrm>
              <a:off x="6287850" y="3523250"/>
              <a:ext cx="137975" cy="104575"/>
            </a:xfrm>
            <a:custGeom>
              <a:rect b="b" l="l" r="r" t="t"/>
              <a:pathLst>
                <a:path extrusionOk="0" h="4183" w="5519">
                  <a:moveTo>
                    <a:pt x="2764" y="1"/>
                  </a:moveTo>
                  <a:cubicBezTo>
                    <a:pt x="2261" y="1"/>
                    <a:pt x="1755" y="188"/>
                    <a:pt x="1366" y="567"/>
                  </a:cubicBezTo>
                  <a:cubicBezTo>
                    <a:pt x="1" y="1812"/>
                    <a:pt x="824" y="4100"/>
                    <a:pt x="2670" y="4180"/>
                  </a:cubicBezTo>
                  <a:cubicBezTo>
                    <a:pt x="2703" y="4182"/>
                    <a:pt x="2736" y="4182"/>
                    <a:pt x="2768" y="4182"/>
                  </a:cubicBezTo>
                  <a:cubicBezTo>
                    <a:pt x="4553" y="4182"/>
                    <a:pt x="5518" y="2028"/>
                    <a:pt x="4276" y="688"/>
                  </a:cubicBezTo>
                  <a:cubicBezTo>
                    <a:pt x="3885" y="233"/>
                    <a:pt x="3326" y="1"/>
                    <a:pt x="276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7"/>
            <p:cNvSpPr/>
            <p:nvPr/>
          </p:nvSpPr>
          <p:spPr>
            <a:xfrm>
              <a:off x="5923050" y="4253375"/>
              <a:ext cx="137950" cy="104550"/>
            </a:xfrm>
            <a:custGeom>
              <a:rect b="b" l="l" r="r" t="t"/>
              <a:pathLst>
                <a:path extrusionOk="0" h="4182" w="5518">
                  <a:moveTo>
                    <a:pt x="2764" y="1"/>
                  </a:moveTo>
                  <a:cubicBezTo>
                    <a:pt x="2260" y="1"/>
                    <a:pt x="1755" y="187"/>
                    <a:pt x="1365" y="567"/>
                  </a:cubicBezTo>
                  <a:cubicBezTo>
                    <a:pt x="1" y="1811"/>
                    <a:pt x="823" y="4100"/>
                    <a:pt x="2670" y="4180"/>
                  </a:cubicBezTo>
                  <a:cubicBezTo>
                    <a:pt x="2703" y="4181"/>
                    <a:pt x="2735" y="4182"/>
                    <a:pt x="2768" y="4182"/>
                  </a:cubicBezTo>
                  <a:cubicBezTo>
                    <a:pt x="4552" y="4182"/>
                    <a:pt x="5518" y="2028"/>
                    <a:pt x="4276" y="687"/>
                  </a:cubicBezTo>
                  <a:cubicBezTo>
                    <a:pt x="3884" y="232"/>
                    <a:pt x="3326" y="1"/>
                    <a:pt x="276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7"/>
            <p:cNvSpPr/>
            <p:nvPr/>
          </p:nvSpPr>
          <p:spPr>
            <a:xfrm>
              <a:off x="6299400" y="3889675"/>
              <a:ext cx="47700" cy="79325"/>
            </a:xfrm>
            <a:custGeom>
              <a:rect b="b" l="l" r="r" t="t"/>
              <a:pathLst>
                <a:path extrusionOk="0" h="3173" w="1908">
                  <a:moveTo>
                    <a:pt x="1907" y="1"/>
                  </a:moveTo>
                  <a:lnTo>
                    <a:pt x="1907" y="1"/>
                  </a:lnTo>
                  <a:cubicBezTo>
                    <a:pt x="1526" y="81"/>
                    <a:pt x="1144" y="282"/>
                    <a:pt x="863" y="563"/>
                  </a:cubicBezTo>
                  <a:cubicBezTo>
                    <a:pt x="121" y="1245"/>
                    <a:pt x="0" y="2349"/>
                    <a:pt x="562" y="3172"/>
                  </a:cubicBezTo>
                  <a:cubicBezTo>
                    <a:pt x="1024" y="2128"/>
                    <a:pt x="1486" y="1065"/>
                    <a:pt x="190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7"/>
            <p:cNvSpPr/>
            <p:nvPr/>
          </p:nvSpPr>
          <p:spPr>
            <a:xfrm>
              <a:off x="4845200" y="5350075"/>
              <a:ext cx="79300" cy="43000"/>
            </a:xfrm>
            <a:custGeom>
              <a:rect b="b" l="l" r="r" t="t"/>
              <a:pathLst>
                <a:path extrusionOk="0" h="1720" w="3172">
                  <a:moveTo>
                    <a:pt x="2042" y="1"/>
                  </a:moveTo>
                  <a:cubicBezTo>
                    <a:pt x="1510" y="1"/>
                    <a:pt x="983" y="212"/>
                    <a:pt x="602" y="616"/>
                  </a:cubicBezTo>
                  <a:cubicBezTo>
                    <a:pt x="301" y="917"/>
                    <a:pt x="80" y="1299"/>
                    <a:pt x="0" y="1720"/>
                  </a:cubicBezTo>
                  <a:cubicBezTo>
                    <a:pt x="1064" y="1278"/>
                    <a:pt x="2128" y="817"/>
                    <a:pt x="3172" y="355"/>
                  </a:cubicBezTo>
                  <a:cubicBezTo>
                    <a:pt x="2830" y="116"/>
                    <a:pt x="2435" y="1"/>
                    <a:pt x="204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7"/>
            <p:cNvSpPr/>
            <p:nvPr/>
          </p:nvSpPr>
          <p:spPr>
            <a:xfrm>
              <a:off x="5192425" y="4985100"/>
              <a:ext cx="138250" cy="104425"/>
            </a:xfrm>
            <a:custGeom>
              <a:rect b="b" l="l" r="r" t="t"/>
              <a:pathLst>
                <a:path extrusionOk="0" h="4177" w="5530">
                  <a:moveTo>
                    <a:pt x="2780" y="0"/>
                  </a:moveTo>
                  <a:cubicBezTo>
                    <a:pt x="2259" y="0"/>
                    <a:pt x="1738" y="201"/>
                    <a:pt x="1346" y="603"/>
                  </a:cubicBezTo>
                  <a:cubicBezTo>
                    <a:pt x="1" y="1867"/>
                    <a:pt x="864" y="4115"/>
                    <a:pt x="2711" y="4176"/>
                  </a:cubicBezTo>
                  <a:cubicBezTo>
                    <a:pt x="2727" y="4176"/>
                    <a:pt x="2744" y="4176"/>
                    <a:pt x="2760" y="4176"/>
                  </a:cubicBezTo>
                  <a:cubicBezTo>
                    <a:pt x="4575" y="4176"/>
                    <a:pt x="5529" y="1996"/>
                    <a:pt x="4276" y="663"/>
                  </a:cubicBezTo>
                  <a:cubicBezTo>
                    <a:pt x="3876" y="221"/>
                    <a:pt x="3328" y="0"/>
                    <a:pt x="278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7"/>
            <p:cNvSpPr/>
            <p:nvPr/>
          </p:nvSpPr>
          <p:spPr>
            <a:xfrm>
              <a:off x="4107050" y="4984950"/>
              <a:ext cx="118450" cy="105375"/>
            </a:xfrm>
            <a:custGeom>
              <a:rect b="b" l="l" r="r" t="t"/>
              <a:pathLst>
                <a:path extrusionOk="0" h="4215" w="4738">
                  <a:moveTo>
                    <a:pt x="2364" y="1"/>
                  </a:moveTo>
                  <a:cubicBezTo>
                    <a:pt x="1893" y="1"/>
                    <a:pt x="1424" y="174"/>
                    <a:pt x="1024" y="528"/>
                  </a:cubicBezTo>
                  <a:cubicBezTo>
                    <a:pt x="121" y="1271"/>
                    <a:pt x="1" y="2616"/>
                    <a:pt x="763" y="3499"/>
                  </a:cubicBezTo>
                  <a:cubicBezTo>
                    <a:pt x="1183" y="3972"/>
                    <a:pt x="1763" y="4215"/>
                    <a:pt x="2345" y="4215"/>
                  </a:cubicBezTo>
                  <a:cubicBezTo>
                    <a:pt x="2849" y="4215"/>
                    <a:pt x="3353" y="4032"/>
                    <a:pt x="3754" y="3660"/>
                  </a:cubicBezTo>
                  <a:cubicBezTo>
                    <a:pt x="4637" y="2937"/>
                    <a:pt x="4737" y="1592"/>
                    <a:pt x="3955" y="749"/>
                  </a:cubicBezTo>
                  <a:cubicBezTo>
                    <a:pt x="3504" y="255"/>
                    <a:pt x="2933" y="1"/>
                    <a:pt x="236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7"/>
            <p:cNvSpPr/>
            <p:nvPr/>
          </p:nvSpPr>
          <p:spPr>
            <a:xfrm>
              <a:off x="4097025" y="5349900"/>
              <a:ext cx="138725" cy="104425"/>
            </a:xfrm>
            <a:custGeom>
              <a:rect b="b" l="l" r="r" t="t"/>
              <a:pathLst>
                <a:path extrusionOk="0" h="4177" w="5549">
                  <a:moveTo>
                    <a:pt x="2780" y="0"/>
                  </a:moveTo>
                  <a:cubicBezTo>
                    <a:pt x="2258" y="0"/>
                    <a:pt x="1737" y="201"/>
                    <a:pt x="1345" y="603"/>
                  </a:cubicBezTo>
                  <a:cubicBezTo>
                    <a:pt x="0" y="1888"/>
                    <a:pt x="883" y="4136"/>
                    <a:pt x="2730" y="4176"/>
                  </a:cubicBezTo>
                  <a:cubicBezTo>
                    <a:pt x="2746" y="4176"/>
                    <a:pt x="2763" y="4176"/>
                    <a:pt x="2780" y="4176"/>
                  </a:cubicBezTo>
                  <a:cubicBezTo>
                    <a:pt x="4614" y="4176"/>
                    <a:pt x="5549" y="1976"/>
                    <a:pt x="4275" y="663"/>
                  </a:cubicBezTo>
                  <a:cubicBezTo>
                    <a:pt x="3875" y="221"/>
                    <a:pt x="3327" y="0"/>
                    <a:pt x="278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7"/>
            <p:cNvSpPr/>
            <p:nvPr/>
          </p:nvSpPr>
          <p:spPr>
            <a:xfrm>
              <a:off x="4462325" y="4985100"/>
              <a:ext cx="138375" cy="104400"/>
            </a:xfrm>
            <a:custGeom>
              <a:rect b="b" l="l" r="r" t="t"/>
              <a:pathLst>
                <a:path extrusionOk="0" h="4176" w="5535">
                  <a:moveTo>
                    <a:pt x="2779" y="1"/>
                  </a:moveTo>
                  <a:cubicBezTo>
                    <a:pt x="2251" y="1"/>
                    <a:pt x="1722" y="206"/>
                    <a:pt x="1325" y="623"/>
                  </a:cubicBezTo>
                  <a:cubicBezTo>
                    <a:pt x="0" y="1907"/>
                    <a:pt x="904" y="4155"/>
                    <a:pt x="2750" y="4176"/>
                  </a:cubicBezTo>
                  <a:cubicBezTo>
                    <a:pt x="2759" y="4176"/>
                    <a:pt x="2767" y="4176"/>
                    <a:pt x="2775" y="4176"/>
                  </a:cubicBezTo>
                  <a:cubicBezTo>
                    <a:pt x="4605" y="4176"/>
                    <a:pt x="5534" y="1962"/>
                    <a:pt x="4256" y="643"/>
                  </a:cubicBezTo>
                  <a:cubicBezTo>
                    <a:pt x="3860" y="216"/>
                    <a:pt x="3320" y="1"/>
                    <a:pt x="277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7"/>
            <p:cNvSpPr/>
            <p:nvPr/>
          </p:nvSpPr>
          <p:spPr>
            <a:xfrm>
              <a:off x="4462325" y="5349925"/>
              <a:ext cx="137975" cy="104425"/>
            </a:xfrm>
            <a:custGeom>
              <a:rect b="b" l="l" r="r" t="t"/>
              <a:pathLst>
                <a:path extrusionOk="0" h="4177" w="5519">
                  <a:moveTo>
                    <a:pt x="2768" y="1"/>
                  </a:moveTo>
                  <a:cubicBezTo>
                    <a:pt x="2262" y="1"/>
                    <a:pt x="1755" y="192"/>
                    <a:pt x="1365" y="582"/>
                  </a:cubicBezTo>
                  <a:cubicBezTo>
                    <a:pt x="0" y="1826"/>
                    <a:pt x="823" y="4094"/>
                    <a:pt x="2690" y="4175"/>
                  </a:cubicBezTo>
                  <a:cubicBezTo>
                    <a:pt x="2723" y="4176"/>
                    <a:pt x="2755" y="4177"/>
                    <a:pt x="2788" y="4177"/>
                  </a:cubicBezTo>
                  <a:cubicBezTo>
                    <a:pt x="4572" y="4177"/>
                    <a:pt x="5518" y="2023"/>
                    <a:pt x="4296" y="702"/>
                  </a:cubicBezTo>
                  <a:cubicBezTo>
                    <a:pt x="3894" y="237"/>
                    <a:pt x="3331" y="1"/>
                    <a:pt x="2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7"/>
            <p:cNvSpPr/>
            <p:nvPr/>
          </p:nvSpPr>
          <p:spPr>
            <a:xfrm>
              <a:off x="4827125" y="4985100"/>
              <a:ext cx="138375" cy="103900"/>
            </a:xfrm>
            <a:custGeom>
              <a:rect b="b" l="l" r="r" t="t"/>
              <a:pathLst>
                <a:path extrusionOk="0" h="4156" w="5535">
                  <a:moveTo>
                    <a:pt x="2769" y="1"/>
                  </a:moveTo>
                  <a:cubicBezTo>
                    <a:pt x="2246" y="1"/>
                    <a:pt x="1722" y="206"/>
                    <a:pt x="1325" y="623"/>
                  </a:cubicBezTo>
                  <a:cubicBezTo>
                    <a:pt x="1" y="1928"/>
                    <a:pt x="924" y="4155"/>
                    <a:pt x="2771" y="4155"/>
                  </a:cubicBezTo>
                  <a:cubicBezTo>
                    <a:pt x="2779" y="4156"/>
                    <a:pt x="2787" y="4156"/>
                    <a:pt x="2795" y="4156"/>
                  </a:cubicBezTo>
                  <a:cubicBezTo>
                    <a:pt x="4625" y="4156"/>
                    <a:pt x="5535" y="1942"/>
                    <a:pt x="4236" y="643"/>
                  </a:cubicBezTo>
                  <a:cubicBezTo>
                    <a:pt x="3840" y="216"/>
                    <a:pt x="3305" y="1"/>
                    <a:pt x="276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9" name="Google Shape;4499;p57"/>
          <p:cNvSpPr txBox="1"/>
          <p:nvPr>
            <p:ph type="ctrTitle"/>
          </p:nvPr>
        </p:nvSpPr>
        <p:spPr>
          <a:xfrm flipH="1">
            <a:off x="1060575" y="3418963"/>
            <a:ext cx="3188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Helena James </a:t>
            </a:r>
            <a:endParaRPr/>
          </a:p>
        </p:txBody>
      </p:sp>
      <p:sp>
        <p:nvSpPr>
          <p:cNvPr id="4500" name="Google Shape;4500;p57"/>
          <p:cNvSpPr txBox="1"/>
          <p:nvPr>
            <p:ph idx="1" type="subTitle"/>
          </p:nvPr>
        </p:nvSpPr>
        <p:spPr>
          <a:xfrm flipH="1">
            <a:off x="1376743" y="3899475"/>
            <a:ext cx="25707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You can replace the image on the screen with your own</a:t>
            </a:r>
            <a:endParaRPr/>
          </a:p>
        </p:txBody>
      </p:sp>
      <p:sp>
        <p:nvSpPr>
          <p:cNvPr id="4501" name="Google Shape;4501;p57"/>
          <p:cNvSpPr txBox="1"/>
          <p:nvPr>
            <p:ph idx="2" type="ctrTitle"/>
          </p:nvPr>
        </p:nvSpPr>
        <p:spPr>
          <a:xfrm flipH="1">
            <a:off x="4818513" y="3418963"/>
            <a:ext cx="3188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Jenna Doe</a:t>
            </a:r>
            <a:endParaRPr/>
          </a:p>
        </p:txBody>
      </p:sp>
      <p:sp>
        <p:nvSpPr>
          <p:cNvPr id="4502" name="Google Shape;4502;p57"/>
          <p:cNvSpPr txBox="1"/>
          <p:nvPr>
            <p:ph idx="3" type="subTitle"/>
          </p:nvPr>
        </p:nvSpPr>
        <p:spPr>
          <a:xfrm flipH="1">
            <a:off x="5134674" y="3899475"/>
            <a:ext cx="25707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You can replace the image on the screen with your own</a:t>
            </a:r>
            <a:endParaRPr/>
          </a:p>
          <a:p>
            <a:pPr indent="0" lvl="0" marL="0" rtl="0" algn="ctr">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4506" name="Shape 4506"/>
        <p:cNvGrpSpPr/>
        <p:nvPr/>
      </p:nvGrpSpPr>
      <p:grpSpPr>
        <a:xfrm>
          <a:off x="0" y="0"/>
          <a:ext cx="0" cy="0"/>
          <a:chOff x="0" y="0"/>
          <a:chExt cx="0" cy="0"/>
        </a:xfrm>
      </p:grpSpPr>
      <p:pic>
        <p:nvPicPr>
          <p:cNvPr id="4507" name="Google Shape;4507;p58"/>
          <p:cNvPicPr preferRelativeResize="0"/>
          <p:nvPr/>
        </p:nvPicPr>
        <p:blipFill rotWithShape="1">
          <a:blip r:embed="rId3">
            <a:alphaModFix/>
          </a:blip>
          <a:srcRect b="-6972" l="26452" r="-16639" t="-3707"/>
          <a:stretch/>
        </p:blipFill>
        <p:spPr>
          <a:xfrm>
            <a:off x="0" y="0"/>
            <a:ext cx="7451626" cy="5143500"/>
          </a:xfrm>
          <a:prstGeom prst="rect">
            <a:avLst/>
          </a:prstGeom>
          <a:noFill/>
          <a:ln>
            <a:noFill/>
          </a:ln>
        </p:spPr>
      </p:pic>
      <p:sp>
        <p:nvSpPr>
          <p:cNvPr id="4508" name="Google Shape;4508;p58"/>
          <p:cNvSpPr/>
          <p:nvPr/>
        </p:nvSpPr>
        <p:spPr>
          <a:xfrm flipH="1" rot="10800000">
            <a:off x="0" y="2458004"/>
            <a:ext cx="9143962" cy="2686768"/>
          </a:xfrm>
          <a:custGeom>
            <a:rect b="b" l="l" r="r" t="t"/>
            <a:pathLst>
              <a:path extrusionOk="0" h="38239" w="130140">
                <a:moveTo>
                  <a:pt x="1" y="0"/>
                </a:moveTo>
                <a:lnTo>
                  <a:pt x="1" y="6753"/>
                </a:lnTo>
                <a:cubicBezTo>
                  <a:pt x="1085" y="6741"/>
                  <a:pt x="2172" y="6740"/>
                  <a:pt x="3255" y="6584"/>
                </a:cubicBezTo>
                <a:cubicBezTo>
                  <a:pt x="5753" y="6227"/>
                  <a:pt x="8191" y="5556"/>
                  <a:pt x="10668" y="5092"/>
                </a:cubicBezTo>
                <a:cubicBezTo>
                  <a:pt x="13073" y="4641"/>
                  <a:pt x="15536" y="4411"/>
                  <a:pt x="18001" y="4411"/>
                </a:cubicBezTo>
                <a:cubicBezTo>
                  <a:pt x="26508" y="4411"/>
                  <a:pt x="35022" y="7151"/>
                  <a:pt x="41117" y="12997"/>
                </a:cubicBezTo>
                <a:cubicBezTo>
                  <a:pt x="42974" y="14780"/>
                  <a:pt x="44579" y="16806"/>
                  <a:pt x="46175" y="18826"/>
                </a:cubicBezTo>
                <a:lnTo>
                  <a:pt x="54739" y="29654"/>
                </a:lnTo>
                <a:cubicBezTo>
                  <a:pt x="55829" y="31033"/>
                  <a:pt x="56942" y="32453"/>
                  <a:pt x="57470" y="34128"/>
                </a:cubicBezTo>
                <a:cubicBezTo>
                  <a:pt x="57900" y="35492"/>
                  <a:pt x="57912" y="36863"/>
                  <a:pt x="57691" y="38238"/>
                </a:cubicBezTo>
                <a:lnTo>
                  <a:pt x="130139" y="38238"/>
                </a:lnTo>
                <a:lnTo>
                  <a:pt x="130139" y="0"/>
                </a:ln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8"/>
          <p:cNvSpPr/>
          <p:nvPr/>
        </p:nvSpPr>
        <p:spPr>
          <a:xfrm flipH="1" rot="10800000">
            <a:off x="141" y="0"/>
            <a:ext cx="9143751" cy="2458063"/>
          </a:xfrm>
          <a:custGeom>
            <a:rect b="b" l="l" r="r" t="t"/>
            <a:pathLst>
              <a:path extrusionOk="0" h="34984" w="130137">
                <a:moveTo>
                  <a:pt x="57689" y="0"/>
                </a:moveTo>
                <a:cubicBezTo>
                  <a:pt x="57225" y="2885"/>
                  <a:pt x="55722" y="5784"/>
                  <a:pt x="54839" y="8649"/>
                </a:cubicBezTo>
                <a:cubicBezTo>
                  <a:pt x="54080" y="11110"/>
                  <a:pt x="53776" y="13690"/>
                  <a:pt x="53940" y="16260"/>
                </a:cubicBezTo>
                <a:cubicBezTo>
                  <a:pt x="54022" y="17506"/>
                  <a:pt x="54212" y="18758"/>
                  <a:pt x="54037" y="19995"/>
                </a:cubicBezTo>
                <a:cubicBezTo>
                  <a:pt x="53863" y="21234"/>
                  <a:pt x="53325" y="22400"/>
                  <a:pt x="52652" y="23456"/>
                </a:cubicBezTo>
                <a:cubicBezTo>
                  <a:pt x="49713" y="28068"/>
                  <a:pt x="44259" y="30596"/>
                  <a:pt x="38833" y="31273"/>
                </a:cubicBezTo>
                <a:cubicBezTo>
                  <a:pt x="37530" y="31436"/>
                  <a:pt x="36225" y="31506"/>
                  <a:pt x="34918" y="31506"/>
                </a:cubicBezTo>
                <a:cubicBezTo>
                  <a:pt x="30780" y="31506"/>
                  <a:pt x="26630" y="30799"/>
                  <a:pt x="22537" y="30083"/>
                </a:cubicBezTo>
                <a:cubicBezTo>
                  <a:pt x="18309" y="29341"/>
                  <a:pt x="14029" y="28587"/>
                  <a:pt x="9755" y="28587"/>
                </a:cubicBezTo>
                <a:cubicBezTo>
                  <a:pt x="8584" y="28587"/>
                  <a:pt x="7413" y="28644"/>
                  <a:pt x="6244" y="28773"/>
                </a:cubicBezTo>
                <a:cubicBezTo>
                  <a:pt x="4427" y="28974"/>
                  <a:pt x="2537" y="29336"/>
                  <a:pt x="720" y="29336"/>
                </a:cubicBezTo>
                <a:cubicBezTo>
                  <a:pt x="479" y="29336"/>
                  <a:pt x="239" y="29329"/>
                  <a:pt x="0" y="29315"/>
                </a:cubicBezTo>
                <a:lnTo>
                  <a:pt x="0" y="34984"/>
                </a:lnTo>
                <a:lnTo>
                  <a:pt x="130137" y="34984"/>
                </a:lnTo>
                <a:lnTo>
                  <a:pt x="130137" y="0"/>
                </a:ln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8"/>
          <p:cNvSpPr txBox="1"/>
          <p:nvPr>
            <p:ph type="ctrTitle"/>
          </p:nvPr>
        </p:nvSpPr>
        <p:spPr>
          <a:xfrm flipH="1">
            <a:off x="4419600" y="368550"/>
            <a:ext cx="4114800" cy="1887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sz="6000">
                <a:solidFill>
                  <a:srgbClr val="E87E45"/>
                </a:solidFill>
              </a:rPr>
              <a:t>THANKS</a:t>
            </a:r>
            <a:endParaRPr sz="6000">
              <a:solidFill>
                <a:srgbClr val="E87E45"/>
              </a:solidFill>
            </a:endParaRPr>
          </a:p>
        </p:txBody>
      </p:sp>
      <p:sp>
        <p:nvSpPr>
          <p:cNvPr id="4511" name="Google Shape;4511;p58"/>
          <p:cNvSpPr txBox="1"/>
          <p:nvPr>
            <p:ph idx="1" type="subTitle"/>
          </p:nvPr>
        </p:nvSpPr>
        <p:spPr>
          <a:xfrm flipH="1">
            <a:off x="5563275" y="3036800"/>
            <a:ext cx="2927400" cy="670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t>Does anyone have any questions?</a:t>
            </a:r>
            <a:endParaRPr/>
          </a:p>
          <a:p>
            <a:pPr indent="0" lvl="0" marL="0" rtl="0" algn="r">
              <a:spcBef>
                <a:spcPts val="0"/>
              </a:spcBef>
              <a:spcAft>
                <a:spcPts val="0"/>
              </a:spcAft>
              <a:buClr>
                <a:schemeClr val="dk1"/>
              </a:buClr>
              <a:buSzPts val="1100"/>
              <a:buFont typeface="Arial"/>
              <a:buNone/>
            </a:pPr>
            <a:r>
              <a:t/>
            </a:r>
            <a:endParaRPr/>
          </a:p>
          <a:p>
            <a:pPr indent="0" lvl="0" marL="0" rtl="0" algn="r">
              <a:spcBef>
                <a:spcPts val="0"/>
              </a:spcBef>
              <a:spcAft>
                <a:spcPts val="0"/>
              </a:spcAft>
              <a:buClr>
                <a:schemeClr val="dk1"/>
              </a:buClr>
              <a:buSzPts val="1100"/>
              <a:buFont typeface="Arial"/>
              <a:buNone/>
            </a:pPr>
            <a:r>
              <a:rPr lang="es"/>
              <a:t>addyouremail@freepik.com </a:t>
            </a:r>
            <a:endParaRPr/>
          </a:p>
          <a:p>
            <a:pPr indent="0" lvl="0" marL="0" rtl="0" algn="r">
              <a:spcBef>
                <a:spcPts val="0"/>
              </a:spcBef>
              <a:spcAft>
                <a:spcPts val="0"/>
              </a:spcAft>
              <a:buClr>
                <a:schemeClr val="dk1"/>
              </a:buClr>
              <a:buSzPts val="1100"/>
              <a:buFont typeface="Arial"/>
              <a:buNone/>
            </a:pPr>
            <a:r>
              <a:rPr lang="es"/>
              <a:t>+91  620 421 838 </a:t>
            </a:r>
            <a:endParaRPr/>
          </a:p>
          <a:p>
            <a:pPr indent="0" lvl="0" marL="0" rtl="0" algn="r">
              <a:spcBef>
                <a:spcPts val="0"/>
              </a:spcBef>
              <a:spcAft>
                <a:spcPts val="0"/>
              </a:spcAft>
              <a:buNone/>
            </a:pPr>
            <a:r>
              <a:rPr lang="es"/>
              <a:t>yourcompany.com</a:t>
            </a:r>
            <a:endParaRPr/>
          </a:p>
        </p:txBody>
      </p:sp>
      <p:grpSp>
        <p:nvGrpSpPr>
          <p:cNvPr id="4512" name="Google Shape;4512;p58"/>
          <p:cNvGrpSpPr/>
          <p:nvPr/>
        </p:nvGrpSpPr>
        <p:grpSpPr>
          <a:xfrm flipH="1" rot="10016959">
            <a:off x="6160018" y="-1104622"/>
            <a:ext cx="5686247" cy="3437206"/>
            <a:chOff x="238125" y="693075"/>
            <a:chExt cx="7137450" cy="4314425"/>
          </a:xfrm>
        </p:grpSpPr>
        <p:sp>
          <p:nvSpPr>
            <p:cNvPr id="4513" name="Google Shape;4513;p58"/>
            <p:cNvSpPr/>
            <p:nvPr/>
          </p:nvSpPr>
          <p:spPr>
            <a:xfrm>
              <a:off x="379850" y="806575"/>
              <a:ext cx="6881075" cy="4076325"/>
            </a:xfrm>
            <a:custGeom>
              <a:rect b="b" l="l" r="r" t="t"/>
              <a:pathLst>
                <a:path extrusionOk="0" h="163053" w="275243">
                  <a:moveTo>
                    <a:pt x="201254" y="0"/>
                  </a:moveTo>
                  <a:cubicBezTo>
                    <a:pt x="198902" y="0"/>
                    <a:pt x="196530" y="193"/>
                    <a:pt x="194136" y="606"/>
                  </a:cubicBezTo>
                  <a:cubicBezTo>
                    <a:pt x="167810" y="5138"/>
                    <a:pt x="136105" y="19221"/>
                    <a:pt x="129298" y="47821"/>
                  </a:cubicBezTo>
                  <a:cubicBezTo>
                    <a:pt x="127330" y="56163"/>
                    <a:pt x="127853" y="64956"/>
                    <a:pt x="125741" y="73262"/>
                  </a:cubicBezTo>
                  <a:cubicBezTo>
                    <a:pt x="120216" y="95037"/>
                    <a:pt x="98206" y="108452"/>
                    <a:pt x="76773" y="115169"/>
                  </a:cubicBezTo>
                  <a:cubicBezTo>
                    <a:pt x="59133" y="120694"/>
                    <a:pt x="40337" y="123457"/>
                    <a:pt x="24304" y="132665"/>
                  </a:cubicBezTo>
                  <a:cubicBezTo>
                    <a:pt x="12820" y="139255"/>
                    <a:pt x="2944" y="150594"/>
                    <a:pt x="1" y="163053"/>
                  </a:cubicBezTo>
                  <a:lnTo>
                    <a:pt x="275242" y="163053"/>
                  </a:lnTo>
                  <a:lnTo>
                    <a:pt x="275242" y="35778"/>
                  </a:lnTo>
                  <a:cubicBezTo>
                    <a:pt x="273220" y="34767"/>
                    <a:pt x="271198" y="33720"/>
                    <a:pt x="269211" y="32655"/>
                  </a:cubicBezTo>
                  <a:cubicBezTo>
                    <a:pt x="248547" y="21457"/>
                    <a:pt x="226060" y="0"/>
                    <a:pt x="20125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8"/>
            <p:cNvSpPr/>
            <p:nvPr/>
          </p:nvSpPr>
          <p:spPr>
            <a:xfrm>
              <a:off x="238125" y="693075"/>
              <a:ext cx="7137450" cy="4314425"/>
            </a:xfrm>
            <a:custGeom>
              <a:rect b="b" l="l" r="r" t="t"/>
              <a:pathLst>
                <a:path extrusionOk="0" h="172577" w="285498">
                  <a:moveTo>
                    <a:pt x="134633" y="40853"/>
                  </a:moveTo>
                  <a:cubicBezTo>
                    <a:pt x="134641" y="40853"/>
                    <a:pt x="134644" y="40862"/>
                    <a:pt x="134644" y="40880"/>
                  </a:cubicBezTo>
                  <a:lnTo>
                    <a:pt x="134644" y="40880"/>
                  </a:lnTo>
                  <a:cubicBezTo>
                    <a:pt x="134643" y="40866"/>
                    <a:pt x="134640" y="40859"/>
                    <a:pt x="134634" y="40859"/>
                  </a:cubicBezTo>
                  <a:cubicBezTo>
                    <a:pt x="134602" y="40859"/>
                    <a:pt x="134494" y="41022"/>
                    <a:pt x="134262" y="41456"/>
                  </a:cubicBezTo>
                  <a:cubicBezTo>
                    <a:pt x="134492" y="41016"/>
                    <a:pt x="134600" y="40853"/>
                    <a:pt x="134633" y="40853"/>
                  </a:cubicBezTo>
                  <a:close/>
                  <a:moveTo>
                    <a:pt x="42846" y="134659"/>
                  </a:moveTo>
                  <a:lnTo>
                    <a:pt x="40972" y="135394"/>
                  </a:lnTo>
                  <a:lnTo>
                    <a:pt x="40972" y="135394"/>
                  </a:lnTo>
                  <a:cubicBezTo>
                    <a:pt x="41594" y="135144"/>
                    <a:pt x="42219" y="134899"/>
                    <a:pt x="42846" y="134659"/>
                  </a:cubicBezTo>
                  <a:close/>
                  <a:moveTo>
                    <a:pt x="207515" y="9208"/>
                  </a:moveTo>
                  <a:lnTo>
                    <a:pt x="209103" y="9281"/>
                  </a:lnTo>
                  <a:cubicBezTo>
                    <a:pt x="209356" y="9281"/>
                    <a:pt x="209627" y="9281"/>
                    <a:pt x="209898" y="9317"/>
                  </a:cubicBezTo>
                  <a:lnTo>
                    <a:pt x="210674" y="9389"/>
                  </a:lnTo>
                  <a:lnTo>
                    <a:pt x="211469" y="9461"/>
                  </a:lnTo>
                  <a:cubicBezTo>
                    <a:pt x="211740" y="9497"/>
                    <a:pt x="211992" y="9515"/>
                    <a:pt x="212263" y="9570"/>
                  </a:cubicBezTo>
                  <a:lnTo>
                    <a:pt x="213834" y="9804"/>
                  </a:lnTo>
                  <a:cubicBezTo>
                    <a:pt x="215965" y="10165"/>
                    <a:pt x="218077" y="10671"/>
                    <a:pt x="220135" y="11303"/>
                  </a:cubicBezTo>
                  <a:lnTo>
                    <a:pt x="220912" y="11538"/>
                  </a:lnTo>
                  <a:cubicBezTo>
                    <a:pt x="221183" y="11610"/>
                    <a:pt x="221435" y="11718"/>
                    <a:pt x="221688" y="11790"/>
                  </a:cubicBezTo>
                  <a:lnTo>
                    <a:pt x="223241" y="12332"/>
                  </a:lnTo>
                  <a:lnTo>
                    <a:pt x="224776" y="12946"/>
                  </a:lnTo>
                  <a:lnTo>
                    <a:pt x="225534" y="13235"/>
                  </a:lnTo>
                  <a:lnTo>
                    <a:pt x="226311" y="13578"/>
                  </a:lnTo>
                  <a:lnTo>
                    <a:pt x="227845" y="14228"/>
                  </a:lnTo>
                  <a:lnTo>
                    <a:pt x="229362" y="14932"/>
                  </a:lnTo>
                  <a:lnTo>
                    <a:pt x="230120" y="15275"/>
                  </a:lnTo>
                  <a:lnTo>
                    <a:pt x="230879" y="15654"/>
                  </a:lnTo>
                  <a:lnTo>
                    <a:pt x="232395" y="16413"/>
                  </a:lnTo>
                  <a:lnTo>
                    <a:pt x="233894" y="17189"/>
                  </a:lnTo>
                  <a:lnTo>
                    <a:pt x="234652" y="17586"/>
                  </a:lnTo>
                  <a:lnTo>
                    <a:pt x="235393" y="18002"/>
                  </a:lnTo>
                  <a:lnTo>
                    <a:pt x="236873" y="18832"/>
                  </a:lnTo>
                  <a:lnTo>
                    <a:pt x="238354" y="19681"/>
                  </a:lnTo>
                  <a:cubicBezTo>
                    <a:pt x="242308" y="21974"/>
                    <a:pt x="246172" y="24484"/>
                    <a:pt x="250072" y="27047"/>
                  </a:cubicBezTo>
                  <a:cubicBezTo>
                    <a:pt x="253972" y="29629"/>
                    <a:pt x="257836" y="32247"/>
                    <a:pt x="261808" y="34829"/>
                  </a:cubicBezTo>
                  <a:cubicBezTo>
                    <a:pt x="263794" y="36111"/>
                    <a:pt x="265798" y="37375"/>
                    <a:pt x="267857" y="38603"/>
                  </a:cubicBezTo>
                  <a:cubicBezTo>
                    <a:pt x="268362" y="38910"/>
                    <a:pt x="268886" y="39199"/>
                    <a:pt x="269392" y="39506"/>
                  </a:cubicBezTo>
                  <a:cubicBezTo>
                    <a:pt x="269915" y="39813"/>
                    <a:pt x="270421" y="40120"/>
                    <a:pt x="270962" y="40409"/>
                  </a:cubicBezTo>
                  <a:lnTo>
                    <a:pt x="272533" y="41293"/>
                  </a:lnTo>
                  <a:lnTo>
                    <a:pt x="274122" y="42106"/>
                  </a:lnTo>
                  <a:lnTo>
                    <a:pt x="276108" y="43153"/>
                  </a:lnTo>
                  <a:lnTo>
                    <a:pt x="276180" y="43189"/>
                  </a:lnTo>
                  <a:lnTo>
                    <a:pt x="276180" y="43279"/>
                  </a:lnTo>
                  <a:lnTo>
                    <a:pt x="276180" y="48913"/>
                  </a:lnTo>
                  <a:lnTo>
                    <a:pt x="276180" y="62455"/>
                  </a:lnTo>
                  <a:cubicBezTo>
                    <a:pt x="276199" y="71410"/>
                    <a:pt x="276217" y="80203"/>
                    <a:pt x="276217" y="88798"/>
                  </a:cubicBezTo>
                  <a:cubicBezTo>
                    <a:pt x="276253" y="105969"/>
                    <a:pt x="276361" y="122327"/>
                    <a:pt x="276560" y="137404"/>
                  </a:cubicBezTo>
                  <a:cubicBezTo>
                    <a:pt x="276833" y="155442"/>
                    <a:pt x="277336" y="165142"/>
                    <a:pt x="277923" y="168033"/>
                  </a:cubicBezTo>
                  <a:lnTo>
                    <a:pt x="277923" y="168033"/>
                  </a:lnTo>
                  <a:cubicBezTo>
                    <a:pt x="275117" y="167693"/>
                    <a:pt x="270175" y="167365"/>
                    <a:pt x="262458" y="167069"/>
                  </a:cubicBezTo>
                  <a:lnTo>
                    <a:pt x="242344" y="167069"/>
                  </a:lnTo>
                  <a:cubicBezTo>
                    <a:pt x="239708" y="166672"/>
                    <a:pt x="241225" y="166239"/>
                    <a:pt x="242813" y="165823"/>
                  </a:cubicBezTo>
                  <a:lnTo>
                    <a:pt x="112686" y="165264"/>
                  </a:lnTo>
                  <a:cubicBezTo>
                    <a:pt x="85530" y="165210"/>
                    <a:pt x="58591" y="165119"/>
                    <a:pt x="31923" y="164975"/>
                  </a:cubicBezTo>
                  <a:lnTo>
                    <a:pt x="12332" y="164866"/>
                  </a:lnTo>
                  <a:lnTo>
                    <a:pt x="10093" y="164830"/>
                  </a:lnTo>
                  <a:lnTo>
                    <a:pt x="9515" y="164830"/>
                  </a:lnTo>
                  <a:lnTo>
                    <a:pt x="9515" y="164812"/>
                  </a:lnTo>
                  <a:lnTo>
                    <a:pt x="9533" y="164740"/>
                  </a:lnTo>
                  <a:lnTo>
                    <a:pt x="9570" y="164596"/>
                  </a:lnTo>
                  <a:lnTo>
                    <a:pt x="9660" y="164325"/>
                  </a:lnTo>
                  <a:lnTo>
                    <a:pt x="9804" y="163783"/>
                  </a:lnTo>
                  <a:lnTo>
                    <a:pt x="10003" y="163259"/>
                  </a:lnTo>
                  <a:lnTo>
                    <a:pt x="10183" y="162736"/>
                  </a:lnTo>
                  <a:lnTo>
                    <a:pt x="10418" y="162230"/>
                  </a:lnTo>
                  <a:cubicBezTo>
                    <a:pt x="10490" y="162068"/>
                    <a:pt x="10563" y="161905"/>
                    <a:pt x="10635" y="161725"/>
                  </a:cubicBezTo>
                  <a:lnTo>
                    <a:pt x="11140" y="160750"/>
                  </a:lnTo>
                  <a:cubicBezTo>
                    <a:pt x="11303" y="160407"/>
                    <a:pt x="11465" y="160064"/>
                    <a:pt x="11646" y="159721"/>
                  </a:cubicBezTo>
                  <a:lnTo>
                    <a:pt x="12224" y="158709"/>
                  </a:lnTo>
                  <a:cubicBezTo>
                    <a:pt x="12422" y="158384"/>
                    <a:pt x="12603" y="158041"/>
                    <a:pt x="12802" y="157698"/>
                  </a:cubicBezTo>
                  <a:lnTo>
                    <a:pt x="13433" y="156723"/>
                  </a:lnTo>
                  <a:cubicBezTo>
                    <a:pt x="16846" y="151505"/>
                    <a:pt x="21179" y="146955"/>
                    <a:pt x="26235" y="143290"/>
                  </a:cubicBezTo>
                  <a:cubicBezTo>
                    <a:pt x="30506" y="140137"/>
                    <a:pt x="35351" y="137693"/>
                    <a:pt x="40380" y="135634"/>
                  </a:cubicBezTo>
                  <a:lnTo>
                    <a:pt x="40380" y="135634"/>
                  </a:lnTo>
                  <a:lnTo>
                    <a:pt x="38368" y="136501"/>
                  </a:lnTo>
                  <a:cubicBezTo>
                    <a:pt x="38007" y="136663"/>
                    <a:pt x="37628" y="136808"/>
                    <a:pt x="37267" y="136988"/>
                  </a:cubicBezTo>
                  <a:lnTo>
                    <a:pt x="36184" y="137512"/>
                  </a:lnTo>
                  <a:lnTo>
                    <a:pt x="35100" y="138036"/>
                  </a:lnTo>
                  <a:cubicBezTo>
                    <a:pt x="34739" y="138198"/>
                    <a:pt x="34378" y="138379"/>
                    <a:pt x="34035" y="138559"/>
                  </a:cubicBezTo>
                  <a:lnTo>
                    <a:pt x="31923" y="139697"/>
                  </a:lnTo>
                  <a:cubicBezTo>
                    <a:pt x="31561" y="139877"/>
                    <a:pt x="31218" y="140076"/>
                    <a:pt x="30893" y="140275"/>
                  </a:cubicBezTo>
                  <a:lnTo>
                    <a:pt x="29882" y="140889"/>
                  </a:lnTo>
                  <a:cubicBezTo>
                    <a:pt x="29539" y="141069"/>
                    <a:pt x="29214" y="141286"/>
                    <a:pt x="28871" y="141520"/>
                  </a:cubicBezTo>
                  <a:lnTo>
                    <a:pt x="27896" y="142152"/>
                  </a:lnTo>
                  <a:cubicBezTo>
                    <a:pt x="27553" y="142369"/>
                    <a:pt x="27246" y="142604"/>
                    <a:pt x="26921" y="142839"/>
                  </a:cubicBezTo>
                  <a:lnTo>
                    <a:pt x="25964" y="143525"/>
                  </a:lnTo>
                  <a:cubicBezTo>
                    <a:pt x="20927" y="147298"/>
                    <a:pt x="16485" y="151957"/>
                    <a:pt x="13181" y="157265"/>
                  </a:cubicBezTo>
                  <a:lnTo>
                    <a:pt x="12856" y="157753"/>
                  </a:lnTo>
                  <a:cubicBezTo>
                    <a:pt x="12765" y="157915"/>
                    <a:pt x="12675" y="158096"/>
                    <a:pt x="12567" y="158258"/>
                  </a:cubicBezTo>
                  <a:lnTo>
                    <a:pt x="11989" y="159269"/>
                  </a:lnTo>
                  <a:lnTo>
                    <a:pt x="11718" y="159811"/>
                  </a:lnTo>
                  <a:cubicBezTo>
                    <a:pt x="11610" y="159973"/>
                    <a:pt x="11538" y="160154"/>
                    <a:pt x="11447" y="160334"/>
                  </a:cubicBezTo>
                  <a:lnTo>
                    <a:pt x="10942" y="161382"/>
                  </a:lnTo>
                  <a:lnTo>
                    <a:pt x="10707" y="161815"/>
                  </a:lnTo>
                  <a:lnTo>
                    <a:pt x="10599" y="162050"/>
                  </a:lnTo>
                  <a:lnTo>
                    <a:pt x="10400" y="162537"/>
                  </a:lnTo>
                  <a:lnTo>
                    <a:pt x="10292" y="162790"/>
                  </a:lnTo>
                  <a:lnTo>
                    <a:pt x="10201" y="163043"/>
                  </a:lnTo>
                  <a:lnTo>
                    <a:pt x="10021" y="163548"/>
                  </a:lnTo>
                  <a:cubicBezTo>
                    <a:pt x="9949" y="163711"/>
                    <a:pt x="9895" y="163891"/>
                    <a:pt x="9840" y="164054"/>
                  </a:cubicBezTo>
                  <a:lnTo>
                    <a:pt x="9696" y="164578"/>
                  </a:lnTo>
                  <a:lnTo>
                    <a:pt x="9660" y="164722"/>
                  </a:lnTo>
                  <a:lnTo>
                    <a:pt x="9660" y="164740"/>
                  </a:lnTo>
                  <a:lnTo>
                    <a:pt x="9660" y="164758"/>
                  </a:lnTo>
                  <a:lnTo>
                    <a:pt x="10526" y="164758"/>
                  </a:lnTo>
                  <a:lnTo>
                    <a:pt x="12729" y="164740"/>
                  </a:lnTo>
                  <a:lnTo>
                    <a:pt x="32717" y="164848"/>
                  </a:lnTo>
                  <a:lnTo>
                    <a:pt x="112686" y="165228"/>
                  </a:lnTo>
                  <a:lnTo>
                    <a:pt x="244186" y="165408"/>
                  </a:lnTo>
                  <a:cubicBezTo>
                    <a:pt x="245666" y="164921"/>
                    <a:pt x="245269" y="164487"/>
                    <a:pt x="235645" y="164198"/>
                  </a:cubicBezTo>
                  <a:cubicBezTo>
                    <a:pt x="230892" y="163981"/>
                    <a:pt x="221930" y="163918"/>
                    <a:pt x="211145" y="163918"/>
                  </a:cubicBezTo>
                  <a:cubicBezTo>
                    <a:pt x="196079" y="163918"/>
                    <a:pt x="177455" y="164041"/>
                    <a:pt x="161777" y="164041"/>
                  </a:cubicBezTo>
                  <a:cubicBezTo>
                    <a:pt x="157001" y="164041"/>
                    <a:pt x="152499" y="164030"/>
                    <a:pt x="148454" y="164000"/>
                  </a:cubicBezTo>
                  <a:cubicBezTo>
                    <a:pt x="111584" y="163603"/>
                    <a:pt x="73035" y="163440"/>
                    <a:pt x="34468" y="163314"/>
                  </a:cubicBezTo>
                  <a:lnTo>
                    <a:pt x="20024" y="163278"/>
                  </a:lnTo>
                  <a:lnTo>
                    <a:pt x="12802" y="163241"/>
                  </a:lnTo>
                  <a:lnTo>
                    <a:pt x="11736" y="163241"/>
                  </a:lnTo>
                  <a:cubicBezTo>
                    <a:pt x="11808" y="162934"/>
                    <a:pt x="11935" y="162628"/>
                    <a:pt x="12061" y="162339"/>
                  </a:cubicBezTo>
                  <a:lnTo>
                    <a:pt x="12711" y="161039"/>
                  </a:lnTo>
                  <a:cubicBezTo>
                    <a:pt x="12928" y="160551"/>
                    <a:pt x="13217" y="160082"/>
                    <a:pt x="13470" y="159612"/>
                  </a:cubicBezTo>
                  <a:lnTo>
                    <a:pt x="13867" y="158890"/>
                  </a:lnTo>
                  <a:lnTo>
                    <a:pt x="14047" y="158547"/>
                  </a:lnTo>
                  <a:lnTo>
                    <a:pt x="14282" y="158204"/>
                  </a:lnTo>
                  <a:lnTo>
                    <a:pt x="15149" y="156832"/>
                  </a:lnTo>
                  <a:cubicBezTo>
                    <a:pt x="17604" y="153184"/>
                    <a:pt x="20529" y="149880"/>
                    <a:pt x="23852" y="147009"/>
                  </a:cubicBezTo>
                  <a:lnTo>
                    <a:pt x="24484" y="146468"/>
                  </a:lnTo>
                  <a:cubicBezTo>
                    <a:pt x="24682" y="146287"/>
                    <a:pt x="24899" y="146125"/>
                    <a:pt x="25116" y="145962"/>
                  </a:cubicBezTo>
                  <a:lnTo>
                    <a:pt x="26397" y="144933"/>
                  </a:lnTo>
                  <a:lnTo>
                    <a:pt x="27734" y="143958"/>
                  </a:lnTo>
                  <a:cubicBezTo>
                    <a:pt x="27950" y="143795"/>
                    <a:pt x="28185" y="143633"/>
                    <a:pt x="28402" y="143470"/>
                  </a:cubicBezTo>
                  <a:lnTo>
                    <a:pt x="29088" y="143019"/>
                  </a:lnTo>
                  <a:cubicBezTo>
                    <a:pt x="29557" y="142712"/>
                    <a:pt x="29991" y="142405"/>
                    <a:pt x="30460" y="142116"/>
                  </a:cubicBezTo>
                  <a:lnTo>
                    <a:pt x="31868" y="141286"/>
                  </a:lnTo>
                  <a:lnTo>
                    <a:pt x="32211" y="141069"/>
                  </a:lnTo>
                  <a:lnTo>
                    <a:pt x="32573" y="140870"/>
                  </a:lnTo>
                  <a:lnTo>
                    <a:pt x="33313" y="140473"/>
                  </a:lnTo>
                  <a:lnTo>
                    <a:pt x="34793" y="139679"/>
                  </a:lnTo>
                  <a:cubicBezTo>
                    <a:pt x="38802" y="137638"/>
                    <a:pt x="42973" y="135905"/>
                    <a:pt x="47252" y="134461"/>
                  </a:cubicBezTo>
                  <a:cubicBezTo>
                    <a:pt x="55846" y="131536"/>
                    <a:pt x="64838" y="129477"/>
                    <a:pt x="73866" y="127130"/>
                  </a:cubicBezTo>
                  <a:cubicBezTo>
                    <a:pt x="77134" y="126263"/>
                    <a:pt x="80420" y="125361"/>
                    <a:pt x="83724" y="124368"/>
                  </a:cubicBezTo>
                  <a:cubicBezTo>
                    <a:pt x="87065" y="123356"/>
                    <a:pt x="90351" y="122183"/>
                    <a:pt x="93601" y="120865"/>
                  </a:cubicBezTo>
                  <a:cubicBezTo>
                    <a:pt x="96851" y="119565"/>
                    <a:pt x="100047" y="118102"/>
                    <a:pt x="103152" y="116459"/>
                  </a:cubicBezTo>
                  <a:cubicBezTo>
                    <a:pt x="106294" y="114834"/>
                    <a:pt x="109346" y="113011"/>
                    <a:pt x="112271" y="111024"/>
                  </a:cubicBezTo>
                  <a:cubicBezTo>
                    <a:pt x="115250" y="108984"/>
                    <a:pt x="118066" y="106727"/>
                    <a:pt x="120703" y="104290"/>
                  </a:cubicBezTo>
                  <a:cubicBezTo>
                    <a:pt x="123393" y="101816"/>
                    <a:pt x="125848" y="99090"/>
                    <a:pt x="128033" y="96147"/>
                  </a:cubicBezTo>
                  <a:lnTo>
                    <a:pt x="128448" y="95587"/>
                  </a:lnTo>
                  <a:cubicBezTo>
                    <a:pt x="128575" y="95406"/>
                    <a:pt x="128701" y="95208"/>
                    <a:pt x="128846" y="95027"/>
                  </a:cubicBezTo>
                  <a:lnTo>
                    <a:pt x="129640" y="93853"/>
                  </a:lnTo>
                  <a:cubicBezTo>
                    <a:pt x="129893" y="93474"/>
                    <a:pt x="130146" y="93077"/>
                    <a:pt x="130380" y="92680"/>
                  </a:cubicBezTo>
                  <a:cubicBezTo>
                    <a:pt x="130615" y="92283"/>
                    <a:pt x="130886" y="91903"/>
                    <a:pt x="131103" y="91488"/>
                  </a:cubicBezTo>
                  <a:lnTo>
                    <a:pt x="131789" y="90278"/>
                  </a:lnTo>
                  <a:cubicBezTo>
                    <a:pt x="131897" y="90080"/>
                    <a:pt x="132005" y="89881"/>
                    <a:pt x="132132" y="89665"/>
                  </a:cubicBezTo>
                  <a:lnTo>
                    <a:pt x="132439" y="89051"/>
                  </a:lnTo>
                  <a:lnTo>
                    <a:pt x="133071" y="87787"/>
                  </a:lnTo>
                  <a:cubicBezTo>
                    <a:pt x="133269" y="87371"/>
                    <a:pt x="133450" y="86938"/>
                    <a:pt x="133649" y="86505"/>
                  </a:cubicBezTo>
                  <a:cubicBezTo>
                    <a:pt x="134028" y="85656"/>
                    <a:pt x="134371" y="84789"/>
                    <a:pt x="134714" y="83905"/>
                  </a:cubicBezTo>
                  <a:cubicBezTo>
                    <a:pt x="134894" y="83489"/>
                    <a:pt x="135021" y="83038"/>
                    <a:pt x="135183" y="82587"/>
                  </a:cubicBezTo>
                  <a:lnTo>
                    <a:pt x="135635" y="81251"/>
                  </a:lnTo>
                  <a:lnTo>
                    <a:pt x="136014" y="79896"/>
                  </a:lnTo>
                  <a:cubicBezTo>
                    <a:pt x="136140" y="79445"/>
                    <a:pt x="136267" y="78994"/>
                    <a:pt x="136375" y="78542"/>
                  </a:cubicBezTo>
                  <a:cubicBezTo>
                    <a:pt x="136465" y="78091"/>
                    <a:pt x="136574" y="77639"/>
                    <a:pt x="136682" y="77188"/>
                  </a:cubicBezTo>
                  <a:lnTo>
                    <a:pt x="136953" y="75834"/>
                  </a:lnTo>
                  <a:cubicBezTo>
                    <a:pt x="137278" y="74028"/>
                    <a:pt x="137531" y="72241"/>
                    <a:pt x="137729" y="70507"/>
                  </a:cubicBezTo>
                  <a:cubicBezTo>
                    <a:pt x="137910" y="68756"/>
                    <a:pt x="138072" y="67059"/>
                    <a:pt x="138217" y="65380"/>
                  </a:cubicBezTo>
                  <a:cubicBezTo>
                    <a:pt x="138506" y="62039"/>
                    <a:pt x="138776" y="58843"/>
                    <a:pt x="139318" y="55828"/>
                  </a:cubicBezTo>
                  <a:cubicBezTo>
                    <a:pt x="140365" y="49906"/>
                    <a:pt x="142694" y="44254"/>
                    <a:pt x="146107" y="39307"/>
                  </a:cubicBezTo>
                  <a:cubicBezTo>
                    <a:pt x="149538" y="34306"/>
                    <a:pt x="154015" y="29954"/>
                    <a:pt x="159053" y="26271"/>
                  </a:cubicBezTo>
                  <a:cubicBezTo>
                    <a:pt x="161599" y="24411"/>
                    <a:pt x="164271" y="22714"/>
                    <a:pt x="167034" y="21197"/>
                  </a:cubicBezTo>
                  <a:cubicBezTo>
                    <a:pt x="169814" y="19663"/>
                    <a:pt x="172703" y="18272"/>
                    <a:pt x="175628" y="17027"/>
                  </a:cubicBezTo>
                  <a:cubicBezTo>
                    <a:pt x="176134" y="16810"/>
                    <a:pt x="176639" y="16593"/>
                    <a:pt x="177163" y="16395"/>
                  </a:cubicBezTo>
                  <a:lnTo>
                    <a:pt x="178698" y="15781"/>
                  </a:lnTo>
                  <a:lnTo>
                    <a:pt x="180250" y="15185"/>
                  </a:lnTo>
                  <a:lnTo>
                    <a:pt x="181027" y="14896"/>
                  </a:lnTo>
                  <a:lnTo>
                    <a:pt x="181803" y="14643"/>
                  </a:lnTo>
                  <a:lnTo>
                    <a:pt x="183374" y="14101"/>
                  </a:lnTo>
                  <a:cubicBezTo>
                    <a:pt x="183898" y="13921"/>
                    <a:pt x="184439" y="13758"/>
                    <a:pt x="184963" y="13578"/>
                  </a:cubicBezTo>
                  <a:cubicBezTo>
                    <a:pt x="186028" y="13235"/>
                    <a:pt x="187093" y="12928"/>
                    <a:pt x="188177" y="12603"/>
                  </a:cubicBezTo>
                  <a:cubicBezTo>
                    <a:pt x="190325" y="12007"/>
                    <a:pt x="192492" y="11429"/>
                    <a:pt x="194695" y="10942"/>
                  </a:cubicBezTo>
                  <a:cubicBezTo>
                    <a:pt x="195796" y="10689"/>
                    <a:pt x="196898" y="10454"/>
                    <a:pt x="197999" y="10238"/>
                  </a:cubicBezTo>
                  <a:cubicBezTo>
                    <a:pt x="198559" y="10129"/>
                    <a:pt x="199101" y="10021"/>
                    <a:pt x="199660" y="9913"/>
                  </a:cubicBezTo>
                  <a:lnTo>
                    <a:pt x="200491" y="9768"/>
                  </a:lnTo>
                  <a:cubicBezTo>
                    <a:pt x="200762" y="9714"/>
                    <a:pt x="201014" y="9696"/>
                    <a:pt x="201267" y="9660"/>
                  </a:cubicBezTo>
                  <a:lnTo>
                    <a:pt x="202820" y="9425"/>
                  </a:lnTo>
                  <a:lnTo>
                    <a:pt x="204373" y="9299"/>
                  </a:lnTo>
                  <a:lnTo>
                    <a:pt x="205149" y="9245"/>
                  </a:lnTo>
                  <a:lnTo>
                    <a:pt x="205944" y="9226"/>
                  </a:lnTo>
                  <a:cubicBezTo>
                    <a:pt x="206467" y="9226"/>
                    <a:pt x="206991" y="9208"/>
                    <a:pt x="207515" y="9208"/>
                  </a:cubicBezTo>
                  <a:close/>
                  <a:moveTo>
                    <a:pt x="207641" y="0"/>
                  </a:moveTo>
                  <a:cubicBezTo>
                    <a:pt x="206973" y="0"/>
                    <a:pt x="206305" y="18"/>
                    <a:pt x="205637" y="18"/>
                  </a:cubicBezTo>
                  <a:cubicBezTo>
                    <a:pt x="205312" y="36"/>
                    <a:pt x="204969" y="18"/>
                    <a:pt x="204626" y="54"/>
                  </a:cubicBezTo>
                  <a:lnTo>
                    <a:pt x="203633" y="126"/>
                  </a:lnTo>
                  <a:lnTo>
                    <a:pt x="202639" y="199"/>
                  </a:lnTo>
                  <a:cubicBezTo>
                    <a:pt x="202296" y="235"/>
                    <a:pt x="201971" y="235"/>
                    <a:pt x="201646" y="289"/>
                  </a:cubicBezTo>
                  <a:cubicBezTo>
                    <a:pt x="200328" y="488"/>
                    <a:pt x="198956" y="650"/>
                    <a:pt x="197764" y="903"/>
                  </a:cubicBezTo>
                  <a:cubicBezTo>
                    <a:pt x="196537" y="1119"/>
                    <a:pt x="195327" y="1372"/>
                    <a:pt x="194099" y="1625"/>
                  </a:cubicBezTo>
                  <a:cubicBezTo>
                    <a:pt x="193485" y="1751"/>
                    <a:pt x="192889" y="1896"/>
                    <a:pt x="192275" y="2022"/>
                  </a:cubicBezTo>
                  <a:cubicBezTo>
                    <a:pt x="191662" y="2167"/>
                    <a:pt x="191066" y="2293"/>
                    <a:pt x="190452" y="2456"/>
                  </a:cubicBezTo>
                  <a:lnTo>
                    <a:pt x="188646" y="2907"/>
                  </a:lnTo>
                  <a:lnTo>
                    <a:pt x="186841" y="3394"/>
                  </a:lnTo>
                  <a:lnTo>
                    <a:pt x="185938" y="3629"/>
                  </a:lnTo>
                  <a:lnTo>
                    <a:pt x="185035" y="3900"/>
                  </a:lnTo>
                  <a:lnTo>
                    <a:pt x="183248" y="4424"/>
                  </a:lnTo>
                  <a:lnTo>
                    <a:pt x="181460" y="4983"/>
                  </a:lnTo>
                  <a:lnTo>
                    <a:pt x="180575" y="5272"/>
                  </a:lnTo>
                  <a:lnTo>
                    <a:pt x="179691" y="5579"/>
                  </a:lnTo>
                  <a:lnTo>
                    <a:pt x="177921" y="6175"/>
                  </a:lnTo>
                  <a:lnTo>
                    <a:pt x="176170" y="6825"/>
                  </a:lnTo>
                  <a:lnTo>
                    <a:pt x="175285" y="7150"/>
                  </a:lnTo>
                  <a:lnTo>
                    <a:pt x="174418" y="7493"/>
                  </a:lnTo>
                  <a:lnTo>
                    <a:pt x="172685" y="8197"/>
                  </a:lnTo>
                  <a:lnTo>
                    <a:pt x="170952" y="8938"/>
                  </a:lnTo>
                  <a:lnTo>
                    <a:pt x="170085" y="9299"/>
                  </a:lnTo>
                  <a:lnTo>
                    <a:pt x="169236" y="9696"/>
                  </a:lnTo>
                  <a:lnTo>
                    <a:pt x="167521" y="10472"/>
                  </a:lnTo>
                  <a:lnTo>
                    <a:pt x="165842" y="11303"/>
                  </a:lnTo>
                  <a:lnTo>
                    <a:pt x="164993" y="11718"/>
                  </a:lnTo>
                  <a:lnTo>
                    <a:pt x="164163" y="12170"/>
                  </a:lnTo>
                  <a:lnTo>
                    <a:pt x="162502" y="13072"/>
                  </a:lnTo>
                  <a:lnTo>
                    <a:pt x="160859" y="13993"/>
                  </a:lnTo>
                  <a:lnTo>
                    <a:pt x="160028" y="14463"/>
                  </a:lnTo>
                  <a:lnTo>
                    <a:pt x="159234" y="14950"/>
                  </a:lnTo>
                  <a:lnTo>
                    <a:pt x="157608" y="15943"/>
                  </a:lnTo>
                  <a:lnTo>
                    <a:pt x="156038" y="16990"/>
                  </a:lnTo>
                  <a:lnTo>
                    <a:pt x="155243" y="17514"/>
                  </a:lnTo>
                  <a:lnTo>
                    <a:pt x="154467" y="18074"/>
                  </a:lnTo>
                  <a:lnTo>
                    <a:pt x="152914" y="19175"/>
                  </a:lnTo>
                  <a:lnTo>
                    <a:pt x="151397" y="20331"/>
                  </a:lnTo>
                  <a:cubicBezTo>
                    <a:pt x="151145" y="20529"/>
                    <a:pt x="150892" y="20728"/>
                    <a:pt x="150657" y="20927"/>
                  </a:cubicBezTo>
                  <a:lnTo>
                    <a:pt x="149917" y="21540"/>
                  </a:lnTo>
                  <a:cubicBezTo>
                    <a:pt x="147931" y="23165"/>
                    <a:pt x="146053" y="24899"/>
                    <a:pt x="144265" y="26759"/>
                  </a:cubicBezTo>
                  <a:cubicBezTo>
                    <a:pt x="143399" y="27697"/>
                    <a:pt x="142514" y="28618"/>
                    <a:pt x="141701" y="29629"/>
                  </a:cubicBezTo>
                  <a:lnTo>
                    <a:pt x="141069" y="30370"/>
                  </a:lnTo>
                  <a:lnTo>
                    <a:pt x="140762" y="30749"/>
                  </a:lnTo>
                  <a:lnTo>
                    <a:pt x="140474" y="31128"/>
                  </a:lnTo>
                  <a:lnTo>
                    <a:pt x="139282" y="32681"/>
                  </a:lnTo>
                  <a:cubicBezTo>
                    <a:pt x="137747" y="34775"/>
                    <a:pt x="136375" y="36996"/>
                    <a:pt x="135147" y="39307"/>
                  </a:cubicBezTo>
                  <a:lnTo>
                    <a:pt x="134696" y="40156"/>
                  </a:lnTo>
                  <a:cubicBezTo>
                    <a:pt x="134551" y="40445"/>
                    <a:pt x="134425" y="40752"/>
                    <a:pt x="134280" y="41041"/>
                  </a:cubicBezTo>
                  <a:lnTo>
                    <a:pt x="133450" y="42828"/>
                  </a:lnTo>
                  <a:cubicBezTo>
                    <a:pt x="133197" y="43424"/>
                    <a:pt x="132962" y="44038"/>
                    <a:pt x="132728" y="44634"/>
                  </a:cubicBezTo>
                  <a:lnTo>
                    <a:pt x="132367" y="45536"/>
                  </a:lnTo>
                  <a:cubicBezTo>
                    <a:pt x="132258" y="45843"/>
                    <a:pt x="132150" y="46150"/>
                    <a:pt x="132042" y="46475"/>
                  </a:cubicBezTo>
                  <a:lnTo>
                    <a:pt x="131428" y="48335"/>
                  </a:lnTo>
                  <a:cubicBezTo>
                    <a:pt x="131247" y="48949"/>
                    <a:pt x="131085" y="49581"/>
                    <a:pt x="130922" y="50213"/>
                  </a:cubicBezTo>
                  <a:lnTo>
                    <a:pt x="130669" y="51152"/>
                  </a:lnTo>
                  <a:cubicBezTo>
                    <a:pt x="130579" y="51477"/>
                    <a:pt x="130507" y="51802"/>
                    <a:pt x="130435" y="52109"/>
                  </a:cubicBezTo>
                  <a:lnTo>
                    <a:pt x="130236" y="53066"/>
                  </a:lnTo>
                  <a:lnTo>
                    <a:pt x="130055" y="54023"/>
                  </a:lnTo>
                  <a:cubicBezTo>
                    <a:pt x="129604" y="56550"/>
                    <a:pt x="129297" y="59042"/>
                    <a:pt x="129080" y="61462"/>
                  </a:cubicBezTo>
                  <a:cubicBezTo>
                    <a:pt x="128629" y="66319"/>
                    <a:pt x="128340" y="70905"/>
                    <a:pt x="127455" y="75112"/>
                  </a:cubicBezTo>
                  <a:cubicBezTo>
                    <a:pt x="126571" y="79301"/>
                    <a:pt x="125000" y="83291"/>
                    <a:pt x="122833" y="86956"/>
                  </a:cubicBezTo>
                  <a:cubicBezTo>
                    <a:pt x="120576" y="90676"/>
                    <a:pt x="117832" y="94052"/>
                    <a:pt x="114672" y="97031"/>
                  </a:cubicBezTo>
                  <a:cubicBezTo>
                    <a:pt x="113065" y="98548"/>
                    <a:pt x="111386" y="99992"/>
                    <a:pt x="109616" y="101328"/>
                  </a:cubicBezTo>
                  <a:cubicBezTo>
                    <a:pt x="109183" y="101653"/>
                    <a:pt x="108732" y="101997"/>
                    <a:pt x="108280" y="102322"/>
                  </a:cubicBezTo>
                  <a:lnTo>
                    <a:pt x="106926" y="103297"/>
                  </a:lnTo>
                  <a:lnTo>
                    <a:pt x="105536" y="104217"/>
                  </a:lnTo>
                  <a:cubicBezTo>
                    <a:pt x="105084" y="104542"/>
                    <a:pt x="104597" y="104831"/>
                    <a:pt x="104127" y="105120"/>
                  </a:cubicBezTo>
                  <a:cubicBezTo>
                    <a:pt x="102232" y="106312"/>
                    <a:pt x="100282" y="107449"/>
                    <a:pt x="98277" y="108479"/>
                  </a:cubicBezTo>
                  <a:cubicBezTo>
                    <a:pt x="96255" y="109526"/>
                    <a:pt x="94215" y="110483"/>
                    <a:pt x="92138" y="111404"/>
                  </a:cubicBezTo>
                  <a:cubicBezTo>
                    <a:pt x="90062" y="112306"/>
                    <a:pt x="87949" y="113137"/>
                    <a:pt x="85801" y="113913"/>
                  </a:cubicBezTo>
                  <a:lnTo>
                    <a:pt x="85006" y="114202"/>
                  </a:lnTo>
                  <a:lnTo>
                    <a:pt x="84194" y="114491"/>
                  </a:lnTo>
                  <a:cubicBezTo>
                    <a:pt x="83652" y="114672"/>
                    <a:pt x="83111" y="114852"/>
                    <a:pt x="82569" y="115033"/>
                  </a:cubicBezTo>
                  <a:lnTo>
                    <a:pt x="80944" y="115556"/>
                  </a:lnTo>
                  <a:lnTo>
                    <a:pt x="79283" y="116062"/>
                  </a:lnTo>
                  <a:cubicBezTo>
                    <a:pt x="74859" y="117398"/>
                    <a:pt x="70327" y="118590"/>
                    <a:pt x="65759" y="119781"/>
                  </a:cubicBezTo>
                  <a:cubicBezTo>
                    <a:pt x="61191" y="120991"/>
                    <a:pt x="56569" y="122183"/>
                    <a:pt x="51928" y="123555"/>
                  </a:cubicBezTo>
                  <a:cubicBezTo>
                    <a:pt x="47234" y="124909"/>
                    <a:pt x="42612" y="126516"/>
                    <a:pt x="38098" y="128358"/>
                  </a:cubicBezTo>
                  <a:cubicBezTo>
                    <a:pt x="37520" y="128575"/>
                    <a:pt x="36960" y="128845"/>
                    <a:pt x="36382" y="129098"/>
                  </a:cubicBezTo>
                  <a:lnTo>
                    <a:pt x="34685" y="129838"/>
                  </a:lnTo>
                  <a:lnTo>
                    <a:pt x="34270" y="130037"/>
                  </a:lnTo>
                  <a:lnTo>
                    <a:pt x="33836" y="130236"/>
                  </a:lnTo>
                  <a:lnTo>
                    <a:pt x="33006" y="130651"/>
                  </a:lnTo>
                  <a:lnTo>
                    <a:pt x="31327" y="131463"/>
                  </a:lnTo>
                  <a:cubicBezTo>
                    <a:pt x="31038" y="131608"/>
                    <a:pt x="30767" y="131752"/>
                    <a:pt x="30496" y="131897"/>
                  </a:cubicBezTo>
                  <a:lnTo>
                    <a:pt x="29666" y="132348"/>
                  </a:lnTo>
                  <a:lnTo>
                    <a:pt x="28022" y="133251"/>
                  </a:lnTo>
                  <a:cubicBezTo>
                    <a:pt x="27481" y="133558"/>
                    <a:pt x="26921" y="133901"/>
                    <a:pt x="26379" y="134226"/>
                  </a:cubicBezTo>
                  <a:lnTo>
                    <a:pt x="25567" y="134732"/>
                  </a:lnTo>
                  <a:cubicBezTo>
                    <a:pt x="25296" y="134894"/>
                    <a:pt x="25025" y="135093"/>
                    <a:pt x="24754" y="135255"/>
                  </a:cubicBezTo>
                  <a:lnTo>
                    <a:pt x="23184" y="136338"/>
                  </a:lnTo>
                  <a:lnTo>
                    <a:pt x="21631" y="137458"/>
                  </a:lnTo>
                  <a:cubicBezTo>
                    <a:pt x="21125" y="137819"/>
                    <a:pt x="20620" y="138234"/>
                    <a:pt x="20132" y="138632"/>
                  </a:cubicBezTo>
                  <a:lnTo>
                    <a:pt x="19392" y="139227"/>
                  </a:lnTo>
                  <a:cubicBezTo>
                    <a:pt x="19139" y="139426"/>
                    <a:pt x="18868" y="139625"/>
                    <a:pt x="18652" y="139841"/>
                  </a:cubicBezTo>
                  <a:lnTo>
                    <a:pt x="17207" y="141123"/>
                  </a:lnTo>
                  <a:lnTo>
                    <a:pt x="16864" y="141430"/>
                  </a:lnTo>
                  <a:lnTo>
                    <a:pt x="16503" y="141773"/>
                  </a:lnTo>
                  <a:lnTo>
                    <a:pt x="15817" y="142423"/>
                  </a:lnTo>
                  <a:cubicBezTo>
                    <a:pt x="14878" y="143290"/>
                    <a:pt x="14029" y="144229"/>
                    <a:pt x="13145" y="145168"/>
                  </a:cubicBezTo>
                  <a:cubicBezTo>
                    <a:pt x="9714" y="148977"/>
                    <a:pt x="6699" y="153202"/>
                    <a:pt x="4460" y="157951"/>
                  </a:cubicBezTo>
                  <a:lnTo>
                    <a:pt x="4243" y="158403"/>
                  </a:lnTo>
                  <a:lnTo>
                    <a:pt x="4135" y="158637"/>
                  </a:lnTo>
                  <a:cubicBezTo>
                    <a:pt x="4081" y="158746"/>
                    <a:pt x="4044" y="158818"/>
                    <a:pt x="3990" y="158944"/>
                  </a:cubicBezTo>
                  <a:cubicBezTo>
                    <a:pt x="3774" y="159468"/>
                    <a:pt x="3593" y="159973"/>
                    <a:pt x="3394" y="160497"/>
                  </a:cubicBezTo>
                  <a:lnTo>
                    <a:pt x="2799" y="162032"/>
                  </a:lnTo>
                  <a:lnTo>
                    <a:pt x="2510" y="162808"/>
                  </a:lnTo>
                  <a:cubicBezTo>
                    <a:pt x="2401" y="163061"/>
                    <a:pt x="2311" y="163314"/>
                    <a:pt x="2239" y="163566"/>
                  </a:cubicBezTo>
                  <a:lnTo>
                    <a:pt x="1372" y="166618"/>
                  </a:lnTo>
                  <a:lnTo>
                    <a:pt x="1156" y="167376"/>
                  </a:lnTo>
                  <a:lnTo>
                    <a:pt x="939" y="168153"/>
                  </a:lnTo>
                  <a:lnTo>
                    <a:pt x="524" y="169705"/>
                  </a:lnTo>
                  <a:lnTo>
                    <a:pt x="90" y="171276"/>
                  </a:lnTo>
                  <a:lnTo>
                    <a:pt x="36" y="171457"/>
                  </a:lnTo>
                  <a:cubicBezTo>
                    <a:pt x="36" y="171529"/>
                    <a:pt x="0" y="171601"/>
                    <a:pt x="0" y="171637"/>
                  </a:cubicBezTo>
                  <a:lnTo>
                    <a:pt x="397" y="171673"/>
                  </a:lnTo>
                  <a:lnTo>
                    <a:pt x="1156" y="171710"/>
                  </a:lnTo>
                  <a:lnTo>
                    <a:pt x="4261" y="171908"/>
                  </a:lnTo>
                  <a:lnTo>
                    <a:pt x="5814" y="171998"/>
                  </a:lnTo>
                  <a:cubicBezTo>
                    <a:pt x="6049" y="172016"/>
                    <a:pt x="6356" y="172016"/>
                    <a:pt x="6626" y="172016"/>
                  </a:cubicBezTo>
                  <a:lnTo>
                    <a:pt x="10833" y="172016"/>
                  </a:lnTo>
                  <a:lnTo>
                    <a:pt x="40210" y="172053"/>
                  </a:lnTo>
                  <a:lnTo>
                    <a:pt x="97501" y="172107"/>
                  </a:lnTo>
                  <a:lnTo>
                    <a:pt x="24375" y="171836"/>
                  </a:lnTo>
                  <a:lnTo>
                    <a:pt x="15347" y="171818"/>
                  </a:lnTo>
                  <a:lnTo>
                    <a:pt x="9263" y="171800"/>
                  </a:lnTo>
                  <a:lnTo>
                    <a:pt x="6139" y="171800"/>
                  </a:lnTo>
                  <a:lnTo>
                    <a:pt x="5164" y="171746"/>
                  </a:lnTo>
                  <a:lnTo>
                    <a:pt x="1300" y="171529"/>
                  </a:lnTo>
                  <a:lnTo>
                    <a:pt x="343" y="171475"/>
                  </a:lnTo>
                  <a:lnTo>
                    <a:pt x="217" y="171475"/>
                  </a:lnTo>
                  <a:cubicBezTo>
                    <a:pt x="163" y="171475"/>
                    <a:pt x="217" y="171403"/>
                    <a:pt x="217" y="171366"/>
                  </a:cubicBezTo>
                  <a:lnTo>
                    <a:pt x="289" y="171132"/>
                  </a:lnTo>
                  <a:lnTo>
                    <a:pt x="415" y="170644"/>
                  </a:lnTo>
                  <a:lnTo>
                    <a:pt x="957" y="168712"/>
                  </a:lnTo>
                  <a:cubicBezTo>
                    <a:pt x="1300" y="167394"/>
                    <a:pt x="1661" y="166148"/>
                    <a:pt x="2022" y="164885"/>
                  </a:cubicBezTo>
                  <a:lnTo>
                    <a:pt x="2293" y="163946"/>
                  </a:lnTo>
                  <a:lnTo>
                    <a:pt x="2438" y="163476"/>
                  </a:lnTo>
                  <a:cubicBezTo>
                    <a:pt x="2456" y="163404"/>
                    <a:pt x="2474" y="163332"/>
                    <a:pt x="2510" y="163241"/>
                  </a:cubicBezTo>
                  <a:lnTo>
                    <a:pt x="2600" y="163007"/>
                  </a:lnTo>
                  <a:lnTo>
                    <a:pt x="3340" y="161093"/>
                  </a:lnTo>
                  <a:lnTo>
                    <a:pt x="4063" y="159179"/>
                  </a:lnTo>
                  <a:cubicBezTo>
                    <a:pt x="4099" y="159107"/>
                    <a:pt x="4135" y="159016"/>
                    <a:pt x="4171" y="158944"/>
                  </a:cubicBezTo>
                  <a:lnTo>
                    <a:pt x="4261" y="158764"/>
                  </a:lnTo>
                  <a:lnTo>
                    <a:pt x="4406" y="158457"/>
                  </a:lnTo>
                  <a:lnTo>
                    <a:pt x="4676" y="157897"/>
                  </a:lnTo>
                  <a:cubicBezTo>
                    <a:pt x="6121" y="154954"/>
                    <a:pt x="7818" y="152155"/>
                    <a:pt x="9786" y="149537"/>
                  </a:cubicBezTo>
                  <a:cubicBezTo>
                    <a:pt x="11718" y="146955"/>
                    <a:pt x="13885" y="144536"/>
                    <a:pt x="16214" y="142315"/>
                  </a:cubicBezTo>
                  <a:cubicBezTo>
                    <a:pt x="18543" y="140094"/>
                    <a:pt x="21053" y="138072"/>
                    <a:pt x="23689" y="136230"/>
                  </a:cubicBezTo>
                  <a:cubicBezTo>
                    <a:pt x="24357" y="135797"/>
                    <a:pt x="25025" y="135345"/>
                    <a:pt x="25693" y="134912"/>
                  </a:cubicBezTo>
                  <a:lnTo>
                    <a:pt x="27770" y="133648"/>
                  </a:lnTo>
                  <a:cubicBezTo>
                    <a:pt x="28456" y="133269"/>
                    <a:pt x="29142" y="132908"/>
                    <a:pt x="29846" y="132529"/>
                  </a:cubicBezTo>
                  <a:lnTo>
                    <a:pt x="30875" y="131969"/>
                  </a:lnTo>
                  <a:cubicBezTo>
                    <a:pt x="31236" y="131770"/>
                    <a:pt x="31579" y="131608"/>
                    <a:pt x="31941" y="131445"/>
                  </a:cubicBezTo>
                  <a:lnTo>
                    <a:pt x="34053" y="130398"/>
                  </a:lnTo>
                  <a:cubicBezTo>
                    <a:pt x="34757" y="130073"/>
                    <a:pt x="35480" y="129766"/>
                    <a:pt x="36202" y="129441"/>
                  </a:cubicBezTo>
                  <a:cubicBezTo>
                    <a:pt x="37628" y="128791"/>
                    <a:pt x="39073" y="128250"/>
                    <a:pt x="40517" y="127672"/>
                  </a:cubicBezTo>
                  <a:cubicBezTo>
                    <a:pt x="40878" y="127527"/>
                    <a:pt x="41239" y="127383"/>
                    <a:pt x="41600" y="127256"/>
                  </a:cubicBezTo>
                  <a:lnTo>
                    <a:pt x="42684" y="126859"/>
                  </a:lnTo>
                  <a:lnTo>
                    <a:pt x="43785" y="126462"/>
                  </a:lnTo>
                  <a:lnTo>
                    <a:pt x="44327" y="126263"/>
                  </a:lnTo>
                  <a:lnTo>
                    <a:pt x="44887" y="126083"/>
                  </a:lnTo>
                  <a:cubicBezTo>
                    <a:pt x="46331" y="125595"/>
                    <a:pt x="47794" y="125090"/>
                    <a:pt x="49256" y="124656"/>
                  </a:cubicBezTo>
                  <a:cubicBezTo>
                    <a:pt x="52181" y="123736"/>
                    <a:pt x="55106" y="122923"/>
                    <a:pt x="58031" y="122129"/>
                  </a:cubicBezTo>
                  <a:cubicBezTo>
                    <a:pt x="63863" y="120558"/>
                    <a:pt x="69677" y="119113"/>
                    <a:pt x="75365" y="117524"/>
                  </a:cubicBezTo>
                  <a:cubicBezTo>
                    <a:pt x="76773" y="117127"/>
                    <a:pt x="78181" y="116712"/>
                    <a:pt x="79590" y="116279"/>
                  </a:cubicBezTo>
                  <a:cubicBezTo>
                    <a:pt x="81016" y="115863"/>
                    <a:pt x="82388" y="115430"/>
                    <a:pt x="83761" y="114961"/>
                  </a:cubicBezTo>
                  <a:cubicBezTo>
                    <a:pt x="86505" y="114040"/>
                    <a:pt x="89213" y="113011"/>
                    <a:pt x="91868" y="111855"/>
                  </a:cubicBezTo>
                  <a:cubicBezTo>
                    <a:pt x="97176" y="109616"/>
                    <a:pt x="102250" y="106854"/>
                    <a:pt x="107016" y="103640"/>
                  </a:cubicBezTo>
                  <a:cubicBezTo>
                    <a:pt x="111711" y="100408"/>
                    <a:pt x="116008" y="96616"/>
                    <a:pt x="119511" y="92283"/>
                  </a:cubicBezTo>
                  <a:cubicBezTo>
                    <a:pt x="121262" y="90134"/>
                    <a:pt x="122815" y="87805"/>
                    <a:pt x="124115" y="85367"/>
                  </a:cubicBezTo>
                  <a:cubicBezTo>
                    <a:pt x="125397" y="82930"/>
                    <a:pt x="126426" y="80366"/>
                    <a:pt x="127167" y="77712"/>
                  </a:cubicBezTo>
                  <a:cubicBezTo>
                    <a:pt x="127925" y="75076"/>
                    <a:pt x="128358" y="72295"/>
                    <a:pt x="128683" y="69370"/>
                  </a:cubicBezTo>
                  <a:cubicBezTo>
                    <a:pt x="129008" y="66445"/>
                    <a:pt x="129207" y="63412"/>
                    <a:pt x="129532" y="60252"/>
                  </a:cubicBezTo>
                  <a:cubicBezTo>
                    <a:pt x="129694" y="58663"/>
                    <a:pt x="129875" y="57074"/>
                    <a:pt x="130146" y="55449"/>
                  </a:cubicBezTo>
                  <a:cubicBezTo>
                    <a:pt x="130200" y="55052"/>
                    <a:pt x="130272" y="54637"/>
                    <a:pt x="130344" y="54239"/>
                  </a:cubicBezTo>
                  <a:lnTo>
                    <a:pt x="130579" y="53011"/>
                  </a:lnTo>
                  <a:cubicBezTo>
                    <a:pt x="130760" y="52199"/>
                    <a:pt x="130922" y="51368"/>
                    <a:pt x="131139" y="50556"/>
                  </a:cubicBezTo>
                  <a:lnTo>
                    <a:pt x="131482" y="49382"/>
                  </a:lnTo>
                  <a:cubicBezTo>
                    <a:pt x="131590" y="48967"/>
                    <a:pt x="131680" y="48570"/>
                    <a:pt x="131825" y="48173"/>
                  </a:cubicBezTo>
                  <a:lnTo>
                    <a:pt x="132619" y="45771"/>
                  </a:lnTo>
                  <a:lnTo>
                    <a:pt x="133540" y="43424"/>
                  </a:lnTo>
                  <a:cubicBezTo>
                    <a:pt x="133685" y="43027"/>
                    <a:pt x="133883" y="42648"/>
                    <a:pt x="134046" y="42268"/>
                  </a:cubicBezTo>
                  <a:lnTo>
                    <a:pt x="134587" y="41113"/>
                  </a:lnTo>
                  <a:lnTo>
                    <a:pt x="134587" y="41113"/>
                  </a:lnTo>
                  <a:cubicBezTo>
                    <a:pt x="134450" y="41577"/>
                    <a:pt x="134116" y="42502"/>
                    <a:pt x="134207" y="42502"/>
                  </a:cubicBezTo>
                  <a:cubicBezTo>
                    <a:pt x="134272" y="42502"/>
                    <a:pt x="134552" y="42032"/>
                    <a:pt x="135274" y="40589"/>
                  </a:cubicBezTo>
                  <a:lnTo>
                    <a:pt x="135274" y="40589"/>
                  </a:lnTo>
                  <a:cubicBezTo>
                    <a:pt x="133793" y="43641"/>
                    <a:pt x="132619" y="46836"/>
                    <a:pt x="131771" y="50123"/>
                  </a:cubicBezTo>
                  <a:lnTo>
                    <a:pt x="131446" y="51350"/>
                  </a:lnTo>
                  <a:cubicBezTo>
                    <a:pt x="131337" y="51748"/>
                    <a:pt x="131265" y="52163"/>
                    <a:pt x="131175" y="52578"/>
                  </a:cubicBezTo>
                  <a:lnTo>
                    <a:pt x="131049" y="53210"/>
                  </a:lnTo>
                  <a:lnTo>
                    <a:pt x="130940" y="53824"/>
                  </a:lnTo>
                  <a:cubicBezTo>
                    <a:pt x="130868" y="54221"/>
                    <a:pt x="130778" y="54637"/>
                    <a:pt x="130724" y="55052"/>
                  </a:cubicBezTo>
                  <a:cubicBezTo>
                    <a:pt x="130471" y="56695"/>
                    <a:pt x="130272" y="58302"/>
                    <a:pt x="130110" y="59909"/>
                  </a:cubicBezTo>
                  <a:cubicBezTo>
                    <a:pt x="129785" y="63105"/>
                    <a:pt x="129586" y="66210"/>
                    <a:pt x="129279" y="69189"/>
                  </a:cubicBezTo>
                  <a:cubicBezTo>
                    <a:pt x="129117" y="70688"/>
                    <a:pt x="128936" y="72169"/>
                    <a:pt x="128701" y="73595"/>
                  </a:cubicBezTo>
                  <a:cubicBezTo>
                    <a:pt x="128467" y="75021"/>
                    <a:pt x="128160" y="76412"/>
                    <a:pt x="127780" y="77802"/>
                  </a:cubicBezTo>
                  <a:cubicBezTo>
                    <a:pt x="127022" y="80528"/>
                    <a:pt x="125993" y="83183"/>
                    <a:pt x="124657" y="85692"/>
                  </a:cubicBezTo>
                  <a:cubicBezTo>
                    <a:pt x="123321" y="88220"/>
                    <a:pt x="121732" y="90621"/>
                    <a:pt x="119926" y="92824"/>
                  </a:cubicBezTo>
                  <a:cubicBezTo>
                    <a:pt x="118103" y="95081"/>
                    <a:pt x="116098" y="97158"/>
                    <a:pt x="113932" y="99090"/>
                  </a:cubicBezTo>
                  <a:cubicBezTo>
                    <a:pt x="111747" y="101022"/>
                    <a:pt x="109436" y="102809"/>
                    <a:pt x="107016" y="104434"/>
                  </a:cubicBezTo>
                  <a:cubicBezTo>
                    <a:pt x="102123" y="107720"/>
                    <a:pt x="96905" y="110501"/>
                    <a:pt x="91470" y="112758"/>
                  </a:cubicBezTo>
                  <a:cubicBezTo>
                    <a:pt x="88744" y="113913"/>
                    <a:pt x="85963" y="114942"/>
                    <a:pt x="83147" y="115863"/>
                  </a:cubicBezTo>
                  <a:cubicBezTo>
                    <a:pt x="80348" y="116766"/>
                    <a:pt x="77441" y="117597"/>
                    <a:pt x="74552" y="118409"/>
                  </a:cubicBezTo>
                  <a:cubicBezTo>
                    <a:pt x="68738" y="119998"/>
                    <a:pt x="62834" y="121424"/>
                    <a:pt x="56894" y="123049"/>
                  </a:cubicBezTo>
                  <a:lnTo>
                    <a:pt x="54673" y="123663"/>
                  </a:lnTo>
                  <a:lnTo>
                    <a:pt x="52452" y="124295"/>
                  </a:lnTo>
                  <a:lnTo>
                    <a:pt x="51332" y="124620"/>
                  </a:lnTo>
                  <a:lnTo>
                    <a:pt x="50231" y="124963"/>
                  </a:lnTo>
                  <a:lnTo>
                    <a:pt x="47992" y="125631"/>
                  </a:lnTo>
                  <a:lnTo>
                    <a:pt x="45771" y="126372"/>
                  </a:lnTo>
                  <a:lnTo>
                    <a:pt x="44670" y="126733"/>
                  </a:lnTo>
                  <a:cubicBezTo>
                    <a:pt x="44309" y="126859"/>
                    <a:pt x="43930" y="127004"/>
                    <a:pt x="43568" y="127130"/>
                  </a:cubicBezTo>
                  <a:lnTo>
                    <a:pt x="41366" y="127925"/>
                  </a:lnTo>
                  <a:cubicBezTo>
                    <a:pt x="40625" y="128195"/>
                    <a:pt x="39903" y="128502"/>
                    <a:pt x="39163" y="128791"/>
                  </a:cubicBezTo>
                  <a:lnTo>
                    <a:pt x="38061" y="129225"/>
                  </a:lnTo>
                  <a:cubicBezTo>
                    <a:pt x="37700" y="129369"/>
                    <a:pt x="37339" y="129531"/>
                    <a:pt x="36978" y="129694"/>
                  </a:cubicBezTo>
                  <a:lnTo>
                    <a:pt x="34811" y="130633"/>
                  </a:lnTo>
                  <a:cubicBezTo>
                    <a:pt x="34089" y="130958"/>
                    <a:pt x="33385" y="131319"/>
                    <a:pt x="32663" y="131662"/>
                  </a:cubicBezTo>
                  <a:cubicBezTo>
                    <a:pt x="31959" y="132005"/>
                    <a:pt x="31236" y="132348"/>
                    <a:pt x="30550" y="132727"/>
                  </a:cubicBezTo>
                  <a:lnTo>
                    <a:pt x="28438" y="133865"/>
                  </a:lnTo>
                  <a:cubicBezTo>
                    <a:pt x="28095" y="134045"/>
                    <a:pt x="27752" y="134262"/>
                    <a:pt x="27391" y="134479"/>
                  </a:cubicBezTo>
                  <a:lnTo>
                    <a:pt x="26361" y="135093"/>
                  </a:lnTo>
                  <a:lnTo>
                    <a:pt x="25838" y="135418"/>
                  </a:lnTo>
                  <a:lnTo>
                    <a:pt x="25332" y="135761"/>
                  </a:lnTo>
                  <a:lnTo>
                    <a:pt x="24321" y="136429"/>
                  </a:lnTo>
                  <a:cubicBezTo>
                    <a:pt x="23635" y="136862"/>
                    <a:pt x="22985" y="137368"/>
                    <a:pt x="22335" y="137837"/>
                  </a:cubicBezTo>
                  <a:cubicBezTo>
                    <a:pt x="19735" y="139751"/>
                    <a:pt x="17279" y="141882"/>
                    <a:pt x="15004" y="144193"/>
                  </a:cubicBezTo>
                  <a:cubicBezTo>
                    <a:pt x="14445" y="144789"/>
                    <a:pt x="13885" y="145366"/>
                    <a:pt x="13343" y="145980"/>
                  </a:cubicBezTo>
                  <a:lnTo>
                    <a:pt x="11736" y="147822"/>
                  </a:lnTo>
                  <a:lnTo>
                    <a:pt x="10220" y="149754"/>
                  </a:lnTo>
                  <a:cubicBezTo>
                    <a:pt x="9732" y="150386"/>
                    <a:pt x="9263" y="151072"/>
                    <a:pt x="8793" y="151740"/>
                  </a:cubicBezTo>
                  <a:cubicBezTo>
                    <a:pt x="7872" y="153094"/>
                    <a:pt x="6988" y="154484"/>
                    <a:pt x="6211" y="155947"/>
                  </a:cubicBezTo>
                  <a:lnTo>
                    <a:pt x="5904" y="156489"/>
                  </a:lnTo>
                  <a:lnTo>
                    <a:pt x="5760" y="156759"/>
                  </a:lnTo>
                  <a:lnTo>
                    <a:pt x="5615" y="157030"/>
                  </a:lnTo>
                  <a:lnTo>
                    <a:pt x="5074" y="158168"/>
                  </a:lnTo>
                  <a:lnTo>
                    <a:pt x="4803" y="158728"/>
                  </a:lnTo>
                  <a:lnTo>
                    <a:pt x="4640" y="159053"/>
                  </a:lnTo>
                  <a:lnTo>
                    <a:pt x="4586" y="159143"/>
                  </a:lnTo>
                  <a:lnTo>
                    <a:pt x="4532" y="159251"/>
                  </a:lnTo>
                  <a:cubicBezTo>
                    <a:pt x="4514" y="159323"/>
                    <a:pt x="4478" y="159414"/>
                    <a:pt x="4442" y="159486"/>
                  </a:cubicBezTo>
                  <a:lnTo>
                    <a:pt x="3738" y="161346"/>
                  </a:lnTo>
                  <a:lnTo>
                    <a:pt x="3015" y="163205"/>
                  </a:lnTo>
                  <a:cubicBezTo>
                    <a:pt x="2817" y="163819"/>
                    <a:pt x="2654" y="164415"/>
                    <a:pt x="2474" y="165029"/>
                  </a:cubicBezTo>
                  <a:lnTo>
                    <a:pt x="1932" y="166871"/>
                  </a:lnTo>
                  <a:cubicBezTo>
                    <a:pt x="1751" y="167485"/>
                    <a:pt x="1589" y="168116"/>
                    <a:pt x="1426" y="168748"/>
                  </a:cubicBezTo>
                  <a:lnTo>
                    <a:pt x="903" y="170626"/>
                  </a:lnTo>
                  <a:lnTo>
                    <a:pt x="776" y="171096"/>
                  </a:lnTo>
                  <a:cubicBezTo>
                    <a:pt x="776" y="171114"/>
                    <a:pt x="849" y="171114"/>
                    <a:pt x="867" y="171114"/>
                  </a:cubicBezTo>
                  <a:lnTo>
                    <a:pt x="993" y="171114"/>
                  </a:lnTo>
                  <a:lnTo>
                    <a:pt x="1210" y="171132"/>
                  </a:lnTo>
                  <a:lnTo>
                    <a:pt x="2149" y="171186"/>
                  </a:lnTo>
                  <a:lnTo>
                    <a:pt x="5904" y="171403"/>
                  </a:lnTo>
                  <a:cubicBezTo>
                    <a:pt x="6518" y="171439"/>
                    <a:pt x="7204" y="171439"/>
                    <a:pt x="7890" y="171439"/>
                  </a:cubicBezTo>
                  <a:lnTo>
                    <a:pt x="18002" y="171439"/>
                  </a:lnTo>
                  <a:lnTo>
                    <a:pt x="27174" y="171457"/>
                  </a:lnTo>
                  <a:cubicBezTo>
                    <a:pt x="36149" y="171477"/>
                    <a:pt x="45150" y="171489"/>
                    <a:pt x="54190" y="171489"/>
                  </a:cubicBezTo>
                  <a:cubicBezTo>
                    <a:pt x="69847" y="171489"/>
                    <a:pt x="85618" y="171451"/>
                    <a:pt x="101563" y="171348"/>
                  </a:cubicBezTo>
                  <a:lnTo>
                    <a:pt x="101563" y="172161"/>
                  </a:lnTo>
                  <a:cubicBezTo>
                    <a:pt x="136917" y="172251"/>
                    <a:pt x="172667" y="172378"/>
                    <a:pt x="208833" y="172576"/>
                  </a:cubicBezTo>
                  <a:cubicBezTo>
                    <a:pt x="223873" y="172576"/>
                    <a:pt x="236783" y="172179"/>
                    <a:pt x="247580" y="171710"/>
                  </a:cubicBezTo>
                  <a:cubicBezTo>
                    <a:pt x="194135" y="171005"/>
                    <a:pt x="138181" y="170680"/>
                    <a:pt x="81702" y="170500"/>
                  </a:cubicBezTo>
                  <a:lnTo>
                    <a:pt x="39271" y="170373"/>
                  </a:lnTo>
                  <a:lnTo>
                    <a:pt x="18020" y="170337"/>
                  </a:lnTo>
                  <a:lnTo>
                    <a:pt x="12711" y="170319"/>
                  </a:lnTo>
                  <a:lnTo>
                    <a:pt x="8631" y="170319"/>
                  </a:lnTo>
                  <a:cubicBezTo>
                    <a:pt x="8508" y="170321"/>
                    <a:pt x="8386" y="170322"/>
                    <a:pt x="8265" y="170322"/>
                  </a:cubicBezTo>
                  <a:cubicBezTo>
                    <a:pt x="7019" y="170322"/>
                    <a:pt x="5879" y="170242"/>
                    <a:pt x="4694" y="170193"/>
                  </a:cubicBezTo>
                  <a:lnTo>
                    <a:pt x="2763" y="170121"/>
                  </a:lnTo>
                  <a:lnTo>
                    <a:pt x="2275" y="170085"/>
                  </a:lnTo>
                  <a:cubicBezTo>
                    <a:pt x="2265" y="170085"/>
                    <a:pt x="2231" y="170096"/>
                    <a:pt x="2207" y="170096"/>
                  </a:cubicBezTo>
                  <a:cubicBezTo>
                    <a:pt x="2189" y="170096"/>
                    <a:pt x="2177" y="170090"/>
                    <a:pt x="2185" y="170066"/>
                  </a:cubicBezTo>
                  <a:lnTo>
                    <a:pt x="2221" y="169940"/>
                  </a:lnTo>
                  <a:lnTo>
                    <a:pt x="2293" y="169705"/>
                  </a:lnTo>
                  <a:lnTo>
                    <a:pt x="2546" y="168748"/>
                  </a:lnTo>
                  <a:lnTo>
                    <a:pt x="3069" y="166816"/>
                  </a:lnTo>
                  <a:cubicBezTo>
                    <a:pt x="3250" y="166185"/>
                    <a:pt x="3431" y="165571"/>
                    <a:pt x="3629" y="164939"/>
                  </a:cubicBezTo>
                  <a:cubicBezTo>
                    <a:pt x="3810" y="164307"/>
                    <a:pt x="3990" y="163693"/>
                    <a:pt x="4207" y="163061"/>
                  </a:cubicBezTo>
                  <a:lnTo>
                    <a:pt x="4947" y="161183"/>
                  </a:lnTo>
                  <a:lnTo>
                    <a:pt x="5308" y="160244"/>
                  </a:lnTo>
                  <a:lnTo>
                    <a:pt x="5489" y="159775"/>
                  </a:lnTo>
                  <a:cubicBezTo>
                    <a:pt x="5525" y="159684"/>
                    <a:pt x="5561" y="159612"/>
                    <a:pt x="5597" y="159540"/>
                  </a:cubicBezTo>
                  <a:lnTo>
                    <a:pt x="5688" y="159341"/>
                  </a:lnTo>
                  <a:lnTo>
                    <a:pt x="6301" y="158059"/>
                  </a:lnTo>
                  <a:cubicBezTo>
                    <a:pt x="7981" y="154719"/>
                    <a:pt x="10021" y="151577"/>
                    <a:pt x="12386" y="148689"/>
                  </a:cubicBezTo>
                  <a:cubicBezTo>
                    <a:pt x="14733" y="145818"/>
                    <a:pt x="17352" y="143182"/>
                    <a:pt x="20186" y="140816"/>
                  </a:cubicBezTo>
                  <a:cubicBezTo>
                    <a:pt x="23021" y="138451"/>
                    <a:pt x="26072" y="136357"/>
                    <a:pt x="29304" y="134569"/>
                  </a:cubicBezTo>
                  <a:lnTo>
                    <a:pt x="31706" y="133269"/>
                  </a:lnTo>
                  <a:cubicBezTo>
                    <a:pt x="32518" y="132854"/>
                    <a:pt x="33331" y="132493"/>
                    <a:pt x="34143" y="132077"/>
                  </a:cubicBezTo>
                  <a:cubicBezTo>
                    <a:pt x="34956" y="131662"/>
                    <a:pt x="35805" y="131301"/>
                    <a:pt x="36617" y="130940"/>
                  </a:cubicBezTo>
                  <a:cubicBezTo>
                    <a:pt x="37430" y="130579"/>
                    <a:pt x="38260" y="130200"/>
                    <a:pt x="39091" y="129893"/>
                  </a:cubicBezTo>
                  <a:lnTo>
                    <a:pt x="41600" y="128881"/>
                  </a:lnTo>
                  <a:lnTo>
                    <a:pt x="44128" y="127979"/>
                  </a:lnTo>
                  <a:cubicBezTo>
                    <a:pt x="44977" y="127654"/>
                    <a:pt x="45825" y="127401"/>
                    <a:pt x="46674" y="127112"/>
                  </a:cubicBezTo>
                  <a:cubicBezTo>
                    <a:pt x="47523" y="126823"/>
                    <a:pt x="48371" y="126534"/>
                    <a:pt x="49220" y="126281"/>
                  </a:cubicBezTo>
                  <a:cubicBezTo>
                    <a:pt x="52614" y="125216"/>
                    <a:pt x="56027" y="124277"/>
                    <a:pt x="59421" y="123374"/>
                  </a:cubicBezTo>
                  <a:cubicBezTo>
                    <a:pt x="66210" y="121569"/>
                    <a:pt x="72981" y="119944"/>
                    <a:pt x="79554" y="117976"/>
                  </a:cubicBezTo>
                  <a:lnTo>
                    <a:pt x="79554" y="117976"/>
                  </a:lnTo>
                  <a:cubicBezTo>
                    <a:pt x="74010" y="119655"/>
                    <a:pt x="68251" y="121118"/>
                    <a:pt x="62383" y="122652"/>
                  </a:cubicBezTo>
                  <a:cubicBezTo>
                    <a:pt x="56514" y="124205"/>
                    <a:pt x="50538" y="125866"/>
                    <a:pt x="44598" y="127943"/>
                  </a:cubicBezTo>
                  <a:cubicBezTo>
                    <a:pt x="38675" y="130073"/>
                    <a:pt x="32771" y="132601"/>
                    <a:pt x="27228" y="136013"/>
                  </a:cubicBezTo>
                  <a:cubicBezTo>
                    <a:pt x="21649" y="139462"/>
                    <a:pt x="16683" y="143832"/>
                    <a:pt x="12531" y="148923"/>
                  </a:cubicBezTo>
                  <a:cubicBezTo>
                    <a:pt x="10436" y="151469"/>
                    <a:pt x="8613" y="154232"/>
                    <a:pt x="7060" y="157157"/>
                  </a:cubicBezTo>
                  <a:cubicBezTo>
                    <a:pt x="6681" y="157897"/>
                    <a:pt x="6338" y="158637"/>
                    <a:pt x="5958" y="159396"/>
                  </a:cubicBezTo>
                  <a:cubicBezTo>
                    <a:pt x="5904" y="159504"/>
                    <a:pt x="5850" y="159594"/>
                    <a:pt x="5796" y="159739"/>
                  </a:cubicBezTo>
                  <a:cubicBezTo>
                    <a:pt x="5742" y="159865"/>
                    <a:pt x="5688" y="160009"/>
                    <a:pt x="5633" y="160136"/>
                  </a:cubicBezTo>
                  <a:lnTo>
                    <a:pt x="5326" y="160948"/>
                  </a:lnTo>
                  <a:lnTo>
                    <a:pt x="4694" y="162555"/>
                  </a:lnTo>
                  <a:cubicBezTo>
                    <a:pt x="4478" y="163079"/>
                    <a:pt x="4297" y="163621"/>
                    <a:pt x="4153" y="164180"/>
                  </a:cubicBezTo>
                  <a:lnTo>
                    <a:pt x="3665" y="165787"/>
                  </a:lnTo>
                  <a:cubicBezTo>
                    <a:pt x="3485" y="166311"/>
                    <a:pt x="3340" y="166853"/>
                    <a:pt x="3196" y="167412"/>
                  </a:cubicBezTo>
                  <a:lnTo>
                    <a:pt x="2744" y="169055"/>
                  </a:lnTo>
                  <a:lnTo>
                    <a:pt x="2618" y="169489"/>
                  </a:lnTo>
                  <a:lnTo>
                    <a:pt x="2564" y="169687"/>
                  </a:lnTo>
                  <a:lnTo>
                    <a:pt x="2528" y="169796"/>
                  </a:lnTo>
                  <a:lnTo>
                    <a:pt x="2510" y="169850"/>
                  </a:lnTo>
                  <a:lnTo>
                    <a:pt x="2582" y="169850"/>
                  </a:lnTo>
                  <a:lnTo>
                    <a:pt x="3413" y="169886"/>
                  </a:lnTo>
                  <a:lnTo>
                    <a:pt x="5056" y="169940"/>
                  </a:lnTo>
                  <a:lnTo>
                    <a:pt x="6717" y="170012"/>
                  </a:lnTo>
                  <a:cubicBezTo>
                    <a:pt x="6988" y="170030"/>
                    <a:pt x="7258" y="170048"/>
                    <a:pt x="7547" y="170048"/>
                  </a:cubicBezTo>
                  <a:lnTo>
                    <a:pt x="14499" y="170048"/>
                  </a:lnTo>
                  <a:lnTo>
                    <a:pt x="23797" y="170066"/>
                  </a:lnTo>
                  <a:cubicBezTo>
                    <a:pt x="36166" y="170103"/>
                    <a:pt x="48317" y="170175"/>
                    <a:pt x="60053" y="170283"/>
                  </a:cubicBezTo>
                  <a:cubicBezTo>
                    <a:pt x="127112" y="170680"/>
                    <a:pt x="187455" y="170482"/>
                    <a:pt x="247815" y="171096"/>
                  </a:cubicBezTo>
                  <a:lnTo>
                    <a:pt x="257655" y="171222"/>
                  </a:lnTo>
                  <a:cubicBezTo>
                    <a:pt x="261935" y="170987"/>
                    <a:pt x="265762" y="170753"/>
                    <a:pt x="269175" y="170536"/>
                  </a:cubicBezTo>
                  <a:cubicBezTo>
                    <a:pt x="278330" y="169833"/>
                    <a:pt x="284365" y="168952"/>
                    <a:pt x="278708" y="168137"/>
                  </a:cubicBezTo>
                  <a:lnTo>
                    <a:pt x="278708" y="168137"/>
                  </a:lnTo>
                  <a:cubicBezTo>
                    <a:pt x="279685" y="164054"/>
                    <a:pt x="280710" y="145211"/>
                    <a:pt x="281236" y="117290"/>
                  </a:cubicBezTo>
                  <a:lnTo>
                    <a:pt x="282049" y="117290"/>
                  </a:lnTo>
                  <a:cubicBezTo>
                    <a:pt x="281834" y="146227"/>
                    <a:pt x="282324" y="151752"/>
                    <a:pt x="282979" y="151752"/>
                  </a:cubicBezTo>
                  <a:cubicBezTo>
                    <a:pt x="283384" y="151752"/>
                    <a:pt x="283852" y="149643"/>
                    <a:pt x="284257" y="149643"/>
                  </a:cubicBezTo>
                  <a:cubicBezTo>
                    <a:pt x="284411" y="149643"/>
                    <a:pt x="284556" y="149951"/>
                    <a:pt x="284685" y="150801"/>
                  </a:cubicBezTo>
                  <a:cubicBezTo>
                    <a:pt x="284685" y="124006"/>
                    <a:pt x="284901" y="97176"/>
                    <a:pt x="285497" y="70345"/>
                  </a:cubicBezTo>
                  <a:lnTo>
                    <a:pt x="285497" y="37520"/>
                  </a:lnTo>
                  <a:cubicBezTo>
                    <a:pt x="285244" y="37375"/>
                    <a:pt x="284974" y="37249"/>
                    <a:pt x="284721" y="37104"/>
                  </a:cubicBezTo>
                  <a:lnTo>
                    <a:pt x="279358" y="34342"/>
                  </a:lnTo>
                  <a:lnTo>
                    <a:pt x="277769" y="33511"/>
                  </a:lnTo>
                  <a:cubicBezTo>
                    <a:pt x="277517" y="33385"/>
                    <a:pt x="277246" y="33241"/>
                    <a:pt x="276975" y="33114"/>
                  </a:cubicBezTo>
                  <a:lnTo>
                    <a:pt x="276217" y="32681"/>
                  </a:lnTo>
                  <a:cubicBezTo>
                    <a:pt x="275169" y="32121"/>
                    <a:pt x="274158" y="31507"/>
                    <a:pt x="273147" y="30911"/>
                  </a:cubicBezTo>
                  <a:cubicBezTo>
                    <a:pt x="269067" y="28492"/>
                    <a:pt x="265040" y="25838"/>
                    <a:pt x="260978" y="23147"/>
                  </a:cubicBezTo>
                  <a:cubicBezTo>
                    <a:pt x="252871" y="17767"/>
                    <a:pt x="244655" y="12188"/>
                    <a:pt x="235591" y="7674"/>
                  </a:cubicBezTo>
                  <a:cubicBezTo>
                    <a:pt x="233334" y="6536"/>
                    <a:pt x="231005" y="5507"/>
                    <a:pt x="228622" y="4532"/>
                  </a:cubicBezTo>
                  <a:lnTo>
                    <a:pt x="226816" y="3846"/>
                  </a:lnTo>
                  <a:cubicBezTo>
                    <a:pt x="226220" y="3611"/>
                    <a:pt x="225606" y="3431"/>
                    <a:pt x="224992" y="3196"/>
                  </a:cubicBezTo>
                  <a:cubicBezTo>
                    <a:pt x="223783" y="2763"/>
                    <a:pt x="222519" y="2419"/>
                    <a:pt x="221291" y="2040"/>
                  </a:cubicBezTo>
                  <a:lnTo>
                    <a:pt x="219395" y="1553"/>
                  </a:lnTo>
                  <a:cubicBezTo>
                    <a:pt x="219070" y="1481"/>
                    <a:pt x="218763" y="1390"/>
                    <a:pt x="218438" y="1318"/>
                  </a:cubicBezTo>
                  <a:lnTo>
                    <a:pt x="217463" y="1119"/>
                  </a:lnTo>
                  <a:lnTo>
                    <a:pt x="216506" y="921"/>
                  </a:lnTo>
                  <a:cubicBezTo>
                    <a:pt x="216181" y="867"/>
                    <a:pt x="215874" y="794"/>
                    <a:pt x="215531" y="740"/>
                  </a:cubicBezTo>
                  <a:lnTo>
                    <a:pt x="213581" y="451"/>
                  </a:lnTo>
                  <a:cubicBezTo>
                    <a:pt x="213419" y="415"/>
                    <a:pt x="213256" y="397"/>
                    <a:pt x="213094" y="379"/>
                  </a:cubicBezTo>
                  <a:lnTo>
                    <a:pt x="212606" y="325"/>
                  </a:lnTo>
                  <a:lnTo>
                    <a:pt x="211613" y="235"/>
                  </a:lnTo>
                  <a:cubicBezTo>
                    <a:pt x="210945" y="163"/>
                    <a:pt x="210295" y="90"/>
                    <a:pt x="209627" y="72"/>
                  </a:cubicBezTo>
                  <a:lnTo>
                    <a:pt x="207641" y="0"/>
                  </a:ln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5" name="Google Shape;4515;p58"/>
          <p:cNvGrpSpPr/>
          <p:nvPr/>
        </p:nvGrpSpPr>
        <p:grpSpPr>
          <a:xfrm>
            <a:off x="2182109" y="3594947"/>
            <a:ext cx="4503423" cy="2557111"/>
            <a:chOff x="236225" y="821275"/>
            <a:chExt cx="7149425" cy="4059550"/>
          </a:xfrm>
        </p:grpSpPr>
        <p:sp>
          <p:nvSpPr>
            <p:cNvPr id="4516" name="Google Shape;4516;p58"/>
            <p:cNvSpPr/>
            <p:nvPr/>
          </p:nvSpPr>
          <p:spPr>
            <a:xfrm>
              <a:off x="280050" y="944225"/>
              <a:ext cx="7020350" cy="3821725"/>
            </a:xfrm>
            <a:custGeom>
              <a:rect b="b" l="l" r="r" t="t"/>
              <a:pathLst>
                <a:path extrusionOk="0" h="152869" w="280814">
                  <a:moveTo>
                    <a:pt x="129208" y="1"/>
                  </a:moveTo>
                  <a:cubicBezTo>
                    <a:pt x="96901" y="1"/>
                    <a:pt x="66152" y="4569"/>
                    <a:pt x="32805" y="11476"/>
                  </a:cubicBezTo>
                  <a:cubicBezTo>
                    <a:pt x="7839" y="16658"/>
                    <a:pt x="6821" y="45129"/>
                    <a:pt x="3448" y="63859"/>
                  </a:cubicBezTo>
                  <a:cubicBezTo>
                    <a:pt x="0" y="82928"/>
                    <a:pt x="2770" y="103183"/>
                    <a:pt x="13435" y="119369"/>
                  </a:cubicBezTo>
                  <a:cubicBezTo>
                    <a:pt x="19144" y="128056"/>
                    <a:pt x="26700" y="135649"/>
                    <a:pt x="35933" y="140435"/>
                  </a:cubicBezTo>
                  <a:cubicBezTo>
                    <a:pt x="46673" y="145994"/>
                    <a:pt x="58997" y="147464"/>
                    <a:pt x="71056" y="148632"/>
                  </a:cubicBezTo>
                  <a:cubicBezTo>
                    <a:pt x="99074" y="151344"/>
                    <a:pt x="127239" y="152869"/>
                    <a:pt x="155390" y="152869"/>
                  </a:cubicBezTo>
                  <a:cubicBezTo>
                    <a:pt x="180440" y="152869"/>
                    <a:pt x="205477" y="151662"/>
                    <a:pt x="230390" y="149009"/>
                  </a:cubicBezTo>
                  <a:cubicBezTo>
                    <a:pt x="240301" y="147954"/>
                    <a:pt x="250401" y="146616"/>
                    <a:pt x="259408" y="142320"/>
                  </a:cubicBezTo>
                  <a:cubicBezTo>
                    <a:pt x="268415" y="138042"/>
                    <a:pt x="276291" y="130298"/>
                    <a:pt x="278326" y="120538"/>
                  </a:cubicBezTo>
                  <a:cubicBezTo>
                    <a:pt x="280813" y="108497"/>
                    <a:pt x="273898" y="96174"/>
                    <a:pt x="264439" y="88335"/>
                  </a:cubicBezTo>
                  <a:cubicBezTo>
                    <a:pt x="254980" y="80497"/>
                    <a:pt x="243260" y="76069"/>
                    <a:pt x="232124" y="70868"/>
                  </a:cubicBezTo>
                  <a:cubicBezTo>
                    <a:pt x="220988" y="65687"/>
                    <a:pt x="209814" y="59205"/>
                    <a:pt x="203238" y="48841"/>
                  </a:cubicBezTo>
                  <a:cubicBezTo>
                    <a:pt x="197170" y="39269"/>
                    <a:pt x="195606" y="27266"/>
                    <a:pt x="188880" y="18184"/>
                  </a:cubicBezTo>
                  <a:cubicBezTo>
                    <a:pt x="178158" y="3713"/>
                    <a:pt x="157959" y="755"/>
                    <a:pt x="139964" y="171"/>
                  </a:cubicBezTo>
                  <a:cubicBezTo>
                    <a:pt x="136356" y="56"/>
                    <a:pt x="132773" y="1"/>
                    <a:pt x="12920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8"/>
            <p:cNvSpPr/>
            <p:nvPr/>
          </p:nvSpPr>
          <p:spPr>
            <a:xfrm>
              <a:off x="236225" y="821275"/>
              <a:ext cx="7149425" cy="4059550"/>
            </a:xfrm>
            <a:custGeom>
              <a:rect b="b" l="l" r="r" t="t"/>
              <a:pathLst>
                <a:path extrusionOk="0" h="162382" w="285977">
                  <a:moveTo>
                    <a:pt x="267022" y="100245"/>
                  </a:moveTo>
                  <a:lnTo>
                    <a:pt x="267022" y="100245"/>
                  </a:lnTo>
                  <a:cubicBezTo>
                    <a:pt x="267531" y="100829"/>
                    <a:pt x="268209" y="101564"/>
                    <a:pt x="269018" y="102581"/>
                  </a:cubicBezTo>
                  <a:cubicBezTo>
                    <a:pt x="268190" y="101564"/>
                    <a:pt x="267531" y="100829"/>
                    <a:pt x="267022" y="100245"/>
                  </a:cubicBezTo>
                  <a:close/>
                  <a:moveTo>
                    <a:pt x="40004" y="149065"/>
                  </a:moveTo>
                  <a:lnTo>
                    <a:pt x="40004" y="149065"/>
                  </a:lnTo>
                  <a:cubicBezTo>
                    <a:pt x="46071" y="151722"/>
                    <a:pt x="52478" y="153267"/>
                    <a:pt x="58828" y="154304"/>
                  </a:cubicBezTo>
                  <a:cubicBezTo>
                    <a:pt x="61993" y="154831"/>
                    <a:pt x="65178" y="155227"/>
                    <a:pt x="68343" y="155566"/>
                  </a:cubicBezTo>
                  <a:cubicBezTo>
                    <a:pt x="71490" y="155924"/>
                    <a:pt x="74637" y="156226"/>
                    <a:pt x="77765" y="156508"/>
                  </a:cubicBezTo>
                  <a:cubicBezTo>
                    <a:pt x="90333" y="157714"/>
                    <a:pt x="102844" y="158675"/>
                    <a:pt x="115318" y="159372"/>
                  </a:cubicBezTo>
                  <a:cubicBezTo>
                    <a:pt x="127811" y="160088"/>
                    <a:pt x="140228" y="160541"/>
                    <a:pt x="152608" y="160710"/>
                  </a:cubicBezTo>
                  <a:cubicBezTo>
                    <a:pt x="156500" y="160764"/>
                    <a:pt x="160384" y="160791"/>
                    <a:pt x="164260" y="160791"/>
                  </a:cubicBezTo>
                  <a:cubicBezTo>
                    <a:pt x="172714" y="160791"/>
                    <a:pt x="181130" y="160661"/>
                    <a:pt x="189502" y="160390"/>
                  </a:cubicBezTo>
                  <a:lnTo>
                    <a:pt x="189502" y="160390"/>
                  </a:lnTo>
                  <a:cubicBezTo>
                    <a:pt x="180523" y="160701"/>
                    <a:pt x="171544" y="160857"/>
                    <a:pt x="162565" y="160857"/>
                  </a:cubicBezTo>
                  <a:cubicBezTo>
                    <a:pt x="159051" y="160857"/>
                    <a:pt x="155537" y="160833"/>
                    <a:pt x="152024" y="160786"/>
                  </a:cubicBezTo>
                  <a:cubicBezTo>
                    <a:pt x="139512" y="160616"/>
                    <a:pt x="127038" y="160164"/>
                    <a:pt x="114564" y="159448"/>
                  </a:cubicBezTo>
                  <a:cubicBezTo>
                    <a:pt x="102091" y="158713"/>
                    <a:pt x="89654" y="157752"/>
                    <a:pt x="77218" y="156546"/>
                  </a:cubicBezTo>
                  <a:lnTo>
                    <a:pt x="72564" y="156094"/>
                  </a:lnTo>
                  <a:cubicBezTo>
                    <a:pt x="71019" y="155924"/>
                    <a:pt x="69455" y="155773"/>
                    <a:pt x="67891" y="155585"/>
                  </a:cubicBezTo>
                  <a:cubicBezTo>
                    <a:pt x="64782" y="155246"/>
                    <a:pt x="61635" y="154831"/>
                    <a:pt x="58507" y="154304"/>
                  </a:cubicBezTo>
                  <a:cubicBezTo>
                    <a:pt x="52252" y="153249"/>
                    <a:pt x="45958" y="151703"/>
                    <a:pt x="40004" y="149065"/>
                  </a:cubicBezTo>
                  <a:close/>
                  <a:moveTo>
                    <a:pt x="131168" y="0"/>
                  </a:moveTo>
                  <a:cubicBezTo>
                    <a:pt x="122947" y="0"/>
                    <a:pt x="114853" y="300"/>
                    <a:pt x="106990" y="830"/>
                  </a:cubicBezTo>
                  <a:cubicBezTo>
                    <a:pt x="98887" y="1377"/>
                    <a:pt x="91030" y="2206"/>
                    <a:pt x="83417" y="3204"/>
                  </a:cubicBezTo>
                  <a:cubicBezTo>
                    <a:pt x="75805" y="4222"/>
                    <a:pt x="68494" y="5390"/>
                    <a:pt x="61522" y="6671"/>
                  </a:cubicBezTo>
                  <a:cubicBezTo>
                    <a:pt x="59958" y="6954"/>
                    <a:pt x="58488" y="7255"/>
                    <a:pt x="57056" y="7538"/>
                  </a:cubicBezTo>
                  <a:cubicBezTo>
                    <a:pt x="55643" y="7802"/>
                    <a:pt x="54305" y="8066"/>
                    <a:pt x="53024" y="8348"/>
                  </a:cubicBezTo>
                  <a:cubicBezTo>
                    <a:pt x="50461" y="8895"/>
                    <a:pt x="48163" y="9385"/>
                    <a:pt x="46109" y="9875"/>
                  </a:cubicBezTo>
                  <a:cubicBezTo>
                    <a:pt x="44036" y="10364"/>
                    <a:pt x="42246" y="10798"/>
                    <a:pt x="40682" y="11194"/>
                  </a:cubicBezTo>
                  <a:cubicBezTo>
                    <a:pt x="39118" y="11608"/>
                    <a:pt x="37818" y="11985"/>
                    <a:pt x="36725" y="12305"/>
                  </a:cubicBezTo>
                  <a:cubicBezTo>
                    <a:pt x="32372" y="13605"/>
                    <a:pt x="31713" y="14265"/>
                    <a:pt x="34125" y="14265"/>
                  </a:cubicBezTo>
                  <a:cubicBezTo>
                    <a:pt x="36066" y="14208"/>
                    <a:pt x="38025" y="14058"/>
                    <a:pt x="39966" y="13813"/>
                  </a:cubicBezTo>
                  <a:cubicBezTo>
                    <a:pt x="41285" y="13662"/>
                    <a:pt x="42792" y="13492"/>
                    <a:pt x="44469" y="13285"/>
                  </a:cubicBezTo>
                  <a:lnTo>
                    <a:pt x="49972" y="12569"/>
                  </a:lnTo>
                  <a:cubicBezTo>
                    <a:pt x="57961" y="11514"/>
                    <a:pt x="68437" y="10082"/>
                    <a:pt x="80892" y="8687"/>
                  </a:cubicBezTo>
                  <a:lnTo>
                    <a:pt x="80987" y="9535"/>
                  </a:lnTo>
                  <a:cubicBezTo>
                    <a:pt x="77896" y="9931"/>
                    <a:pt x="75089" y="10289"/>
                    <a:pt x="72545" y="10666"/>
                  </a:cubicBezTo>
                  <a:lnTo>
                    <a:pt x="68946" y="11212"/>
                  </a:lnTo>
                  <a:lnTo>
                    <a:pt x="65705" y="11740"/>
                  </a:lnTo>
                  <a:cubicBezTo>
                    <a:pt x="61654" y="12399"/>
                    <a:pt x="58564" y="13040"/>
                    <a:pt x="56208" y="13511"/>
                  </a:cubicBezTo>
                  <a:cubicBezTo>
                    <a:pt x="51535" y="14510"/>
                    <a:pt x="49858" y="15094"/>
                    <a:pt x="49519" y="15471"/>
                  </a:cubicBezTo>
                  <a:cubicBezTo>
                    <a:pt x="48879" y="16206"/>
                    <a:pt x="53627" y="16130"/>
                    <a:pt x="50669" y="17223"/>
                  </a:cubicBezTo>
                  <a:lnTo>
                    <a:pt x="55248" y="16375"/>
                  </a:lnTo>
                  <a:cubicBezTo>
                    <a:pt x="56793" y="16093"/>
                    <a:pt x="58319" y="15848"/>
                    <a:pt x="59845" y="15584"/>
                  </a:cubicBezTo>
                  <a:lnTo>
                    <a:pt x="62144" y="15169"/>
                  </a:lnTo>
                  <a:lnTo>
                    <a:pt x="64443" y="14793"/>
                  </a:lnTo>
                  <a:lnTo>
                    <a:pt x="69059" y="14076"/>
                  </a:lnTo>
                  <a:lnTo>
                    <a:pt x="73676" y="13398"/>
                  </a:lnTo>
                  <a:lnTo>
                    <a:pt x="75975" y="13078"/>
                  </a:lnTo>
                  <a:lnTo>
                    <a:pt x="78292" y="12776"/>
                  </a:lnTo>
                  <a:cubicBezTo>
                    <a:pt x="79818" y="12588"/>
                    <a:pt x="81364" y="12381"/>
                    <a:pt x="82909" y="12192"/>
                  </a:cubicBezTo>
                  <a:lnTo>
                    <a:pt x="87525" y="11683"/>
                  </a:lnTo>
                  <a:cubicBezTo>
                    <a:pt x="93706" y="11043"/>
                    <a:pt x="99886" y="10496"/>
                    <a:pt x="106066" y="10195"/>
                  </a:cubicBezTo>
                  <a:lnTo>
                    <a:pt x="108384" y="10082"/>
                  </a:lnTo>
                  <a:lnTo>
                    <a:pt x="110702" y="9988"/>
                  </a:lnTo>
                  <a:cubicBezTo>
                    <a:pt x="112247" y="9931"/>
                    <a:pt x="113792" y="9875"/>
                    <a:pt x="115337" y="9837"/>
                  </a:cubicBezTo>
                  <a:cubicBezTo>
                    <a:pt x="117634" y="9809"/>
                    <a:pt x="119931" y="9760"/>
                    <a:pt x="122229" y="9760"/>
                  </a:cubicBezTo>
                  <a:cubicBezTo>
                    <a:pt x="123022" y="9760"/>
                    <a:pt x="123815" y="9766"/>
                    <a:pt x="124608" y="9780"/>
                  </a:cubicBezTo>
                  <a:cubicBezTo>
                    <a:pt x="125937" y="9764"/>
                    <a:pt x="127559" y="9720"/>
                    <a:pt x="129330" y="9720"/>
                  </a:cubicBezTo>
                  <a:cubicBezTo>
                    <a:pt x="129618" y="9720"/>
                    <a:pt x="129909" y="9721"/>
                    <a:pt x="130204" y="9724"/>
                  </a:cubicBezTo>
                  <a:cubicBezTo>
                    <a:pt x="132333" y="9724"/>
                    <a:pt x="134651" y="9724"/>
                    <a:pt x="136968" y="9780"/>
                  </a:cubicBezTo>
                  <a:cubicBezTo>
                    <a:pt x="139267" y="9837"/>
                    <a:pt x="141604" y="9856"/>
                    <a:pt x="143695" y="9950"/>
                  </a:cubicBezTo>
                  <a:cubicBezTo>
                    <a:pt x="145787" y="10044"/>
                    <a:pt x="147671" y="10157"/>
                    <a:pt x="149179" y="10289"/>
                  </a:cubicBezTo>
                  <a:cubicBezTo>
                    <a:pt x="153531" y="10609"/>
                    <a:pt x="157884" y="11212"/>
                    <a:pt x="162161" y="12098"/>
                  </a:cubicBezTo>
                  <a:cubicBezTo>
                    <a:pt x="166363" y="12984"/>
                    <a:pt x="170414" y="14246"/>
                    <a:pt x="174145" y="15961"/>
                  </a:cubicBezTo>
                  <a:cubicBezTo>
                    <a:pt x="177876" y="17694"/>
                    <a:pt x="181230" y="19918"/>
                    <a:pt x="184000" y="22688"/>
                  </a:cubicBezTo>
                  <a:cubicBezTo>
                    <a:pt x="185375" y="24063"/>
                    <a:pt x="186600" y="25589"/>
                    <a:pt x="187674" y="27210"/>
                  </a:cubicBezTo>
                  <a:cubicBezTo>
                    <a:pt x="188786" y="28925"/>
                    <a:pt x="189747" y="30696"/>
                    <a:pt x="190595" y="32542"/>
                  </a:cubicBezTo>
                  <a:cubicBezTo>
                    <a:pt x="191480" y="34445"/>
                    <a:pt x="192310" y="36462"/>
                    <a:pt x="193101" y="38515"/>
                  </a:cubicBezTo>
                  <a:cubicBezTo>
                    <a:pt x="193873" y="40569"/>
                    <a:pt x="194646" y="42717"/>
                    <a:pt x="195494" y="44884"/>
                  </a:cubicBezTo>
                  <a:cubicBezTo>
                    <a:pt x="195909" y="45977"/>
                    <a:pt x="196361" y="47070"/>
                    <a:pt x="196832" y="48163"/>
                  </a:cubicBezTo>
                  <a:lnTo>
                    <a:pt x="197548" y="49821"/>
                  </a:lnTo>
                  <a:cubicBezTo>
                    <a:pt x="197793" y="50367"/>
                    <a:pt x="198075" y="50914"/>
                    <a:pt x="198339" y="51460"/>
                  </a:cubicBezTo>
                  <a:cubicBezTo>
                    <a:pt x="198471" y="51743"/>
                    <a:pt x="198603" y="52007"/>
                    <a:pt x="198735" y="52289"/>
                  </a:cubicBezTo>
                  <a:lnTo>
                    <a:pt x="199168" y="53100"/>
                  </a:lnTo>
                  <a:cubicBezTo>
                    <a:pt x="199470" y="53646"/>
                    <a:pt x="199752" y="54211"/>
                    <a:pt x="200073" y="54739"/>
                  </a:cubicBezTo>
                  <a:cubicBezTo>
                    <a:pt x="200412" y="55285"/>
                    <a:pt x="200713" y="55832"/>
                    <a:pt x="201053" y="56359"/>
                  </a:cubicBezTo>
                  <a:lnTo>
                    <a:pt x="202108" y="57942"/>
                  </a:lnTo>
                  <a:cubicBezTo>
                    <a:pt x="205010" y="62069"/>
                    <a:pt x="208590" y="65611"/>
                    <a:pt x="212396" y="68607"/>
                  </a:cubicBezTo>
                  <a:cubicBezTo>
                    <a:pt x="214280" y="70096"/>
                    <a:pt x="216259" y="71490"/>
                    <a:pt x="218294" y="72771"/>
                  </a:cubicBezTo>
                  <a:lnTo>
                    <a:pt x="219029" y="73243"/>
                  </a:lnTo>
                  <a:lnTo>
                    <a:pt x="219801" y="73714"/>
                  </a:lnTo>
                  <a:lnTo>
                    <a:pt x="221327" y="74618"/>
                  </a:lnTo>
                  <a:cubicBezTo>
                    <a:pt x="222345" y="75202"/>
                    <a:pt x="223362" y="75786"/>
                    <a:pt x="224399" y="76333"/>
                  </a:cubicBezTo>
                  <a:cubicBezTo>
                    <a:pt x="228506" y="78556"/>
                    <a:pt x="232690" y="80459"/>
                    <a:pt x="236797" y="82287"/>
                  </a:cubicBezTo>
                  <a:cubicBezTo>
                    <a:pt x="240886" y="84134"/>
                    <a:pt x="244918" y="85905"/>
                    <a:pt x="248781" y="87827"/>
                  </a:cubicBezTo>
                  <a:cubicBezTo>
                    <a:pt x="250722" y="88788"/>
                    <a:pt x="252625" y="89786"/>
                    <a:pt x="254434" y="90842"/>
                  </a:cubicBezTo>
                  <a:cubicBezTo>
                    <a:pt x="256262" y="91916"/>
                    <a:pt x="258033" y="93027"/>
                    <a:pt x="259729" y="94196"/>
                  </a:cubicBezTo>
                  <a:cubicBezTo>
                    <a:pt x="260162" y="94497"/>
                    <a:pt x="260558" y="94817"/>
                    <a:pt x="260972" y="95119"/>
                  </a:cubicBezTo>
                  <a:lnTo>
                    <a:pt x="261594" y="95571"/>
                  </a:lnTo>
                  <a:lnTo>
                    <a:pt x="262197" y="96042"/>
                  </a:lnTo>
                  <a:cubicBezTo>
                    <a:pt x="262593" y="96362"/>
                    <a:pt x="263007" y="96683"/>
                    <a:pt x="263384" y="97003"/>
                  </a:cubicBezTo>
                  <a:lnTo>
                    <a:pt x="263968" y="97474"/>
                  </a:lnTo>
                  <a:lnTo>
                    <a:pt x="264515" y="97983"/>
                  </a:lnTo>
                  <a:cubicBezTo>
                    <a:pt x="265250" y="98642"/>
                    <a:pt x="265966" y="99340"/>
                    <a:pt x="266663" y="100056"/>
                  </a:cubicBezTo>
                  <a:cubicBezTo>
                    <a:pt x="267360" y="100772"/>
                    <a:pt x="268020" y="101525"/>
                    <a:pt x="268641" y="102298"/>
                  </a:cubicBezTo>
                  <a:cubicBezTo>
                    <a:pt x="271166" y="105369"/>
                    <a:pt x="273201" y="108799"/>
                    <a:pt x="274502" y="112379"/>
                  </a:cubicBezTo>
                  <a:cubicBezTo>
                    <a:pt x="275783" y="115959"/>
                    <a:pt x="276235" y="119709"/>
                    <a:pt x="275745" y="123270"/>
                  </a:cubicBezTo>
                  <a:cubicBezTo>
                    <a:pt x="275274" y="126831"/>
                    <a:pt x="273729" y="130223"/>
                    <a:pt x="271487" y="133256"/>
                  </a:cubicBezTo>
                  <a:cubicBezTo>
                    <a:pt x="270337" y="134783"/>
                    <a:pt x="269037" y="136196"/>
                    <a:pt x="267605" y="137477"/>
                  </a:cubicBezTo>
                  <a:cubicBezTo>
                    <a:pt x="266154" y="138777"/>
                    <a:pt x="264590" y="139946"/>
                    <a:pt x="262951" y="140982"/>
                  </a:cubicBezTo>
                  <a:cubicBezTo>
                    <a:pt x="262518" y="141246"/>
                    <a:pt x="262122" y="141510"/>
                    <a:pt x="261688" y="141736"/>
                  </a:cubicBezTo>
                  <a:lnTo>
                    <a:pt x="261048" y="142113"/>
                  </a:lnTo>
                  <a:cubicBezTo>
                    <a:pt x="260822" y="142226"/>
                    <a:pt x="260614" y="142339"/>
                    <a:pt x="260388" y="142452"/>
                  </a:cubicBezTo>
                  <a:cubicBezTo>
                    <a:pt x="259955" y="142678"/>
                    <a:pt x="259522" y="142904"/>
                    <a:pt x="259069" y="143111"/>
                  </a:cubicBezTo>
                  <a:lnTo>
                    <a:pt x="257713" y="143733"/>
                  </a:lnTo>
                  <a:cubicBezTo>
                    <a:pt x="255828" y="144543"/>
                    <a:pt x="253925" y="145222"/>
                    <a:pt x="251984" y="145806"/>
                  </a:cubicBezTo>
                  <a:cubicBezTo>
                    <a:pt x="248046" y="146974"/>
                    <a:pt x="243901" y="147765"/>
                    <a:pt x="239661" y="148368"/>
                  </a:cubicBezTo>
                  <a:cubicBezTo>
                    <a:pt x="237551" y="148670"/>
                    <a:pt x="235403" y="148934"/>
                    <a:pt x="233236" y="149179"/>
                  </a:cubicBezTo>
                  <a:lnTo>
                    <a:pt x="231597" y="149348"/>
                  </a:lnTo>
                  <a:lnTo>
                    <a:pt x="229957" y="149518"/>
                  </a:lnTo>
                  <a:lnTo>
                    <a:pt x="226679" y="149838"/>
                  </a:lnTo>
                  <a:lnTo>
                    <a:pt x="223400" y="150158"/>
                  </a:lnTo>
                  <a:lnTo>
                    <a:pt x="221761" y="150328"/>
                  </a:lnTo>
                  <a:lnTo>
                    <a:pt x="220103" y="150460"/>
                  </a:lnTo>
                  <a:lnTo>
                    <a:pt x="213545" y="151006"/>
                  </a:lnTo>
                  <a:lnTo>
                    <a:pt x="211906" y="151138"/>
                  </a:lnTo>
                  <a:lnTo>
                    <a:pt x="210248" y="151251"/>
                  </a:lnTo>
                  <a:lnTo>
                    <a:pt x="206969" y="151496"/>
                  </a:lnTo>
                  <a:lnTo>
                    <a:pt x="203672" y="151722"/>
                  </a:lnTo>
                  <a:lnTo>
                    <a:pt x="202032" y="151835"/>
                  </a:lnTo>
                  <a:lnTo>
                    <a:pt x="200374" y="151930"/>
                  </a:lnTo>
                  <a:lnTo>
                    <a:pt x="193798" y="152288"/>
                  </a:lnTo>
                  <a:lnTo>
                    <a:pt x="192159" y="152382"/>
                  </a:lnTo>
                  <a:lnTo>
                    <a:pt x="190501" y="152438"/>
                  </a:lnTo>
                  <a:lnTo>
                    <a:pt x="187203" y="152570"/>
                  </a:lnTo>
                  <a:lnTo>
                    <a:pt x="183906" y="152702"/>
                  </a:lnTo>
                  <a:lnTo>
                    <a:pt x="182266" y="152777"/>
                  </a:lnTo>
                  <a:lnTo>
                    <a:pt x="180608" y="152815"/>
                  </a:lnTo>
                  <a:lnTo>
                    <a:pt x="174013" y="153004"/>
                  </a:lnTo>
                  <a:lnTo>
                    <a:pt x="172374" y="153041"/>
                  </a:lnTo>
                  <a:lnTo>
                    <a:pt x="170716" y="153060"/>
                  </a:lnTo>
                  <a:lnTo>
                    <a:pt x="167418" y="153098"/>
                  </a:lnTo>
                  <a:lnTo>
                    <a:pt x="164121" y="153154"/>
                  </a:lnTo>
                  <a:lnTo>
                    <a:pt x="162481" y="153173"/>
                  </a:lnTo>
                  <a:lnTo>
                    <a:pt x="152589" y="153173"/>
                  </a:lnTo>
                  <a:lnTo>
                    <a:pt x="150931" y="153154"/>
                  </a:lnTo>
                  <a:lnTo>
                    <a:pt x="147633" y="153117"/>
                  </a:lnTo>
                  <a:lnTo>
                    <a:pt x="144336" y="153060"/>
                  </a:lnTo>
                  <a:lnTo>
                    <a:pt x="142697" y="153041"/>
                  </a:lnTo>
                  <a:lnTo>
                    <a:pt x="141038" y="153004"/>
                  </a:lnTo>
                  <a:lnTo>
                    <a:pt x="134444" y="152834"/>
                  </a:lnTo>
                  <a:lnTo>
                    <a:pt x="132785" y="152796"/>
                  </a:lnTo>
                  <a:lnTo>
                    <a:pt x="131146" y="152740"/>
                  </a:lnTo>
                  <a:lnTo>
                    <a:pt x="127849" y="152608"/>
                  </a:lnTo>
                  <a:lnTo>
                    <a:pt x="124551" y="152495"/>
                  </a:lnTo>
                  <a:cubicBezTo>
                    <a:pt x="123458" y="152457"/>
                    <a:pt x="122346" y="152401"/>
                    <a:pt x="121254" y="152344"/>
                  </a:cubicBezTo>
                  <a:cubicBezTo>
                    <a:pt x="116844" y="152137"/>
                    <a:pt x="112416" y="151930"/>
                    <a:pt x="108007" y="151628"/>
                  </a:cubicBezTo>
                  <a:cubicBezTo>
                    <a:pt x="99170" y="151119"/>
                    <a:pt x="90352" y="150422"/>
                    <a:pt x="81514" y="149631"/>
                  </a:cubicBezTo>
                  <a:cubicBezTo>
                    <a:pt x="77105" y="149216"/>
                    <a:pt x="72639" y="148839"/>
                    <a:pt x="68287" y="148349"/>
                  </a:cubicBezTo>
                  <a:cubicBezTo>
                    <a:pt x="63915" y="147860"/>
                    <a:pt x="59638" y="147257"/>
                    <a:pt x="55455" y="146390"/>
                  </a:cubicBezTo>
                  <a:lnTo>
                    <a:pt x="55455" y="146390"/>
                  </a:lnTo>
                  <a:cubicBezTo>
                    <a:pt x="60825" y="147520"/>
                    <a:pt x="66365" y="148218"/>
                    <a:pt x="72018" y="148764"/>
                  </a:cubicBezTo>
                  <a:cubicBezTo>
                    <a:pt x="77670" y="149329"/>
                    <a:pt x="83342" y="149876"/>
                    <a:pt x="88976" y="150347"/>
                  </a:cubicBezTo>
                  <a:cubicBezTo>
                    <a:pt x="100263" y="151308"/>
                    <a:pt x="111493" y="152043"/>
                    <a:pt x="122686" y="152551"/>
                  </a:cubicBezTo>
                  <a:cubicBezTo>
                    <a:pt x="133878" y="153060"/>
                    <a:pt x="145033" y="153324"/>
                    <a:pt x="156169" y="153380"/>
                  </a:cubicBezTo>
                  <a:lnTo>
                    <a:pt x="162425" y="153380"/>
                  </a:lnTo>
                  <a:lnTo>
                    <a:pt x="164517" y="153343"/>
                  </a:lnTo>
                  <a:lnTo>
                    <a:pt x="172845" y="153249"/>
                  </a:lnTo>
                  <a:lnTo>
                    <a:pt x="181173" y="153041"/>
                  </a:lnTo>
                  <a:cubicBezTo>
                    <a:pt x="182568" y="153022"/>
                    <a:pt x="183962" y="152947"/>
                    <a:pt x="185338" y="152909"/>
                  </a:cubicBezTo>
                  <a:lnTo>
                    <a:pt x="189502" y="152740"/>
                  </a:lnTo>
                  <a:cubicBezTo>
                    <a:pt x="200600" y="152269"/>
                    <a:pt x="211680" y="151534"/>
                    <a:pt x="222759" y="150535"/>
                  </a:cubicBezTo>
                  <a:lnTo>
                    <a:pt x="231088" y="149687"/>
                  </a:lnTo>
                  <a:cubicBezTo>
                    <a:pt x="233858" y="149405"/>
                    <a:pt x="236609" y="149103"/>
                    <a:pt x="239303" y="148726"/>
                  </a:cubicBezTo>
                  <a:cubicBezTo>
                    <a:pt x="244692" y="147973"/>
                    <a:pt x="249968" y="146936"/>
                    <a:pt x="254867" y="145184"/>
                  </a:cubicBezTo>
                  <a:cubicBezTo>
                    <a:pt x="255489" y="144958"/>
                    <a:pt x="256111" y="144751"/>
                    <a:pt x="256695" y="144487"/>
                  </a:cubicBezTo>
                  <a:lnTo>
                    <a:pt x="257600" y="144129"/>
                  </a:lnTo>
                  <a:cubicBezTo>
                    <a:pt x="257901" y="143997"/>
                    <a:pt x="258184" y="143865"/>
                    <a:pt x="258485" y="143733"/>
                  </a:cubicBezTo>
                  <a:lnTo>
                    <a:pt x="259352" y="143337"/>
                  </a:lnTo>
                  <a:lnTo>
                    <a:pt x="260200" y="142904"/>
                  </a:lnTo>
                  <a:cubicBezTo>
                    <a:pt x="260765" y="142640"/>
                    <a:pt x="261330" y="142301"/>
                    <a:pt x="261877" y="141999"/>
                  </a:cubicBezTo>
                  <a:cubicBezTo>
                    <a:pt x="264063" y="140756"/>
                    <a:pt x="266117" y="139267"/>
                    <a:pt x="267982" y="137571"/>
                  </a:cubicBezTo>
                  <a:cubicBezTo>
                    <a:pt x="269810" y="135913"/>
                    <a:pt x="271411" y="134029"/>
                    <a:pt x="272768" y="131975"/>
                  </a:cubicBezTo>
                  <a:cubicBezTo>
                    <a:pt x="274068" y="129978"/>
                    <a:pt x="275048" y="127773"/>
                    <a:pt x="275632" y="125456"/>
                  </a:cubicBezTo>
                  <a:cubicBezTo>
                    <a:pt x="276838" y="120933"/>
                    <a:pt x="276292" y="115978"/>
                    <a:pt x="274445" y="111324"/>
                  </a:cubicBezTo>
                  <a:cubicBezTo>
                    <a:pt x="272598" y="106669"/>
                    <a:pt x="269527" y="102354"/>
                    <a:pt x="265777" y="98718"/>
                  </a:cubicBezTo>
                  <a:lnTo>
                    <a:pt x="265777" y="98718"/>
                  </a:lnTo>
                  <a:cubicBezTo>
                    <a:pt x="266079" y="98925"/>
                    <a:pt x="266380" y="99132"/>
                    <a:pt x="266701" y="99321"/>
                  </a:cubicBezTo>
                  <a:cubicBezTo>
                    <a:pt x="266713" y="99325"/>
                    <a:pt x="266723" y="99328"/>
                    <a:pt x="266730" y="99328"/>
                  </a:cubicBezTo>
                  <a:cubicBezTo>
                    <a:pt x="266822" y="99328"/>
                    <a:pt x="266616" y="99008"/>
                    <a:pt x="265627" y="98002"/>
                  </a:cubicBezTo>
                  <a:lnTo>
                    <a:pt x="265627" y="98002"/>
                  </a:lnTo>
                  <a:cubicBezTo>
                    <a:pt x="269584" y="101620"/>
                    <a:pt x="272825" y="106029"/>
                    <a:pt x="274841" y="110815"/>
                  </a:cubicBezTo>
                  <a:cubicBezTo>
                    <a:pt x="276838" y="115582"/>
                    <a:pt x="277516" y="120783"/>
                    <a:pt x="276292" y="125550"/>
                  </a:cubicBezTo>
                  <a:cubicBezTo>
                    <a:pt x="275689" y="127981"/>
                    <a:pt x="274690" y="130279"/>
                    <a:pt x="273314" y="132371"/>
                  </a:cubicBezTo>
                  <a:cubicBezTo>
                    <a:pt x="271901" y="134519"/>
                    <a:pt x="270243" y="136479"/>
                    <a:pt x="268321" y="138212"/>
                  </a:cubicBezTo>
                  <a:cubicBezTo>
                    <a:pt x="266380" y="139964"/>
                    <a:pt x="264251" y="141491"/>
                    <a:pt x="261971" y="142772"/>
                  </a:cubicBezTo>
                  <a:cubicBezTo>
                    <a:pt x="259653" y="144072"/>
                    <a:pt x="257223" y="145146"/>
                    <a:pt x="254717" y="146013"/>
                  </a:cubicBezTo>
                  <a:cubicBezTo>
                    <a:pt x="249648" y="147784"/>
                    <a:pt x="244240" y="148802"/>
                    <a:pt x="238700" y="149537"/>
                  </a:cubicBezTo>
                  <a:cubicBezTo>
                    <a:pt x="235949" y="149895"/>
                    <a:pt x="233142" y="150215"/>
                    <a:pt x="230315" y="150479"/>
                  </a:cubicBezTo>
                  <a:lnTo>
                    <a:pt x="221874" y="151289"/>
                  </a:lnTo>
                  <a:cubicBezTo>
                    <a:pt x="210606" y="152250"/>
                    <a:pt x="199319" y="152947"/>
                    <a:pt x="188032" y="153362"/>
                  </a:cubicBezTo>
                  <a:cubicBezTo>
                    <a:pt x="178952" y="153710"/>
                    <a:pt x="169866" y="153873"/>
                    <a:pt x="160766" y="153873"/>
                  </a:cubicBezTo>
                  <a:cubicBezTo>
                    <a:pt x="147244" y="153873"/>
                    <a:pt x="133691" y="153514"/>
                    <a:pt x="120085" y="152872"/>
                  </a:cubicBezTo>
                  <a:lnTo>
                    <a:pt x="115827" y="152664"/>
                  </a:lnTo>
                  <a:cubicBezTo>
                    <a:pt x="114395" y="152570"/>
                    <a:pt x="112963" y="152514"/>
                    <a:pt x="111550" y="152419"/>
                  </a:cubicBezTo>
                  <a:lnTo>
                    <a:pt x="102976" y="151911"/>
                  </a:lnTo>
                  <a:lnTo>
                    <a:pt x="94384" y="151289"/>
                  </a:lnTo>
                  <a:cubicBezTo>
                    <a:pt x="92952" y="151195"/>
                    <a:pt x="91520" y="151063"/>
                    <a:pt x="90088" y="150950"/>
                  </a:cubicBezTo>
                  <a:lnTo>
                    <a:pt x="85792" y="150611"/>
                  </a:lnTo>
                  <a:cubicBezTo>
                    <a:pt x="82909" y="150403"/>
                    <a:pt x="80045" y="150121"/>
                    <a:pt x="77162" y="149876"/>
                  </a:cubicBezTo>
                  <a:lnTo>
                    <a:pt x="72847" y="149480"/>
                  </a:lnTo>
                  <a:cubicBezTo>
                    <a:pt x="71396" y="149348"/>
                    <a:pt x="69964" y="149216"/>
                    <a:pt x="68532" y="149065"/>
                  </a:cubicBezTo>
                  <a:cubicBezTo>
                    <a:pt x="62822" y="148463"/>
                    <a:pt x="57188" y="147709"/>
                    <a:pt x="51780" y="146371"/>
                  </a:cubicBezTo>
                  <a:lnTo>
                    <a:pt x="51988" y="145561"/>
                  </a:lnTo>
                  <a:cubicBezTo>
                    <a:pt x="50103" y="145052"/>
                    <a:pt x="48257" y="144524"/>
                    <a:pt x="46467" y="143884"/>
                  </a:cubicBezTo>
                  <a:cubicBezTo>
                    <a:pt x="45544" y="143582"/>
                    <a:pt x="44677" y="143205"/>
                    <a:pt x="43791" y="142866"/>
                  </a:cubicBezTo>
                  <a:cubicBezTo>
                    <a:pt x="43358" y="142697"/>
                    <a:pt x="42924" y="142489"/>
                    <a:pt x="42491" y="142301"/>
                  </a:cubicBezTo>
                  <a:lnTo>
                    <a:pt x="41850" y="142018"/>
                  </a:lnTo>
                  <a:cubicBezTo>
                    <a:pt x="41624" y="141924"/>
                    <a:pt x="41436" y="141811"/>
                    <a:pt x="41210" y="141717"/>
                  </a:cubicBezTo>
                  <a:lnTo>
                    <a:pt x="39947" y="141076"/>
                  </a:lnTo>
                  <a:lnTo>
                    <a:pt x="38722" y="140417"/>
                  </a:lnTo>
                  <a:cubicBezTo>
                    <a:pt x="38308" y="140191"/>
                    <a:pt x="37912" y="139946"/>
                    <a:pt x="37498" y="139701"/>
                  </a:cubicBezTo>
                  <a:lnTo>
                    <a:pt x="36895" y="139324"/>
                  </a:lnTo>
                  <a:cubicBezTo>
                    <a:pt x="36687" y="139211"/>
                    <a:pt x="36499" y="139079"/>
                    <a:pt x="36292" y="138947"/>
                  </a:cubicBezTo>
                  <a:cubicBezTo>
                    <a:pt x="35915" y="138683"/>
                    <a:pt x="35500" y="138438"/>
                    <a:pt x="35123" y="138174"/>
                  </a:cubicBezTo>
                  <a:lnTo>
                    <a:pt x="33974" y="137345"/>
                  </a:lnTo>
                  <a:cubicBezTo>
                    <a:pt x="33220" y="136780"/>
                    <a:pt x="32448" y="136215"/>
                    <a:pt x="31713" y="135612"/>
                  </a:cubicBezTo>
                  <a:cubicBezTo>
                    <a:pt x="28755" y="133162"/>
                    <a:pt x="26041" y="130430"/>
                    <a:pt x="23611" y="127472"/>
                  </a:cubicBezTo>
                  <a:cubicBezTo>
                    <a:pt x="22405" y="125964"/>
                    <a:pt x="21236" y="124400"/>
                    <a:pt x="20144" y="122799"/>
                  </a:cubicBezTo>
                  <a:lnTo>
                    <a:pt x="19333" y="121593"/>
                  </a:lnTo>
                  <a:lnTo>
                    <a:pt x="18580" y="120349"/>
                  </a:lnTo>
                  <a:cubicBezTo>
                    <a:pt x="18071" y="119539"/>
                    <a:pt x="17543" y="118729"/>
                    <a:pt x="17110" y="117862"/>
                  </a:cubicBezTo>
                  <a:lnTo>
                    <a:pt x="16431" y="116600"/>
                  </a:lnTo>
                  <a:cubicBezTo>
                    <a:pt x="16205" y="116166"/>
                    <a:pt x="15960" y="115752"/>
                    <a:pt x="15753" y="115299"/>
                  </a:cubicBezTo>
                  <a:lnTo>
                    <a:pt x="14528" y="112680"/>
                  </a:lnTo>
                  <a:lnTo>
                    <a:pt x="13435" y="109986"/>
                  </a:lnTo>
                  <a:lnTo>
                    <a:pt x="13304" y="109647"/>
                  </a:lnTo>
                  <a:lnTo>
                    <a:pt x="13191" y="109307"/>
                  </a:lnTo>
                  <a:lnTo>
                    <a:pt x="12946" y="108629"/>
                  </a:lnTo>
                  <a:lnTo>
                    <a:pt x="12475" y="107254"/>
                  </a:lnTo>
                  <a:cubicBezTo>
                    <a:pt x="11269" y="103523"/>
                    <a:pt x="10364" y="99716"/>
                    <a:pt x="9780" y="95854"/>
                  </a:cubicBezTo>
                  <a:lnTo>
                    <a:pt x="9573" y="94403"/>
                  </a:lnTo>
                  <a:cubicBezTo>
                    <a:pt x="9516" y="93913"/>
                    <a:pt x="9422" y="93442"/>
                    <a:pt x="9403" y="92952"/>
                  </a:cubicBezTo>
                  <a:lnTo>
                    <a:pt x="9121" y="90013"/>
                  </a:lnTo>
                  <a:lnTo>
                    <a:pt x="8970" y="87073"/>
                  </a:lnTo>
                  <a:lnTo>
                    <a:pt x="8951" y="86696"/>
                  </a:lnTo>
                  <a:lnTo>
                    <a:pt x="8951" y="85584"/>
                  </a:lnTo>
                  <a:lnTo>
                    <a:pt x="8951" y="84096"/>
                  </a:lnTo>
                  <a:cubicBezTo>
                    <a:pt x="8989" y="80139"/>
                    <a:pt x="9309" y="76182"/>
                    <a:pt x="9912" y="72263"/>
                  </a:cubicBezTo>
                  <a:lnTo>
                    <a:pt x="10308" y="69832"/>
                  </a:lnTo>
                  <a:cubicBezTo>
                    <a:pt x="10440" y="68984"/>
                    <a:pt x="10609" y="68080"/>
                    <a:pt x="10722" y="67251"/>
                  </a:cubicBezTo>
                  <a:cubicBezTo>
                    <a:pt x="11005" y="65536"/>
                    <a:pt x="11231" y="63878"/>
                    <a:pt x="11476" y="62257"/>
                  </a:cubicBezTo>
                  <a:cubicBezTo>
                    <a:pt x="11928" y="59016"/>
                    <a:pt x="12343" y="55964"/>
                    <a:pt x="12795" y="53081"/>
                  </a:cubicBezTo>
                  <a:cubicBezTo>
                    <a:pt x="13699" y="47315"/>
                    <a:pt x="14792" y="42190"/>
                    <a:pt x="16300" y="37799"/>
                  </a:cubicBezTo>
                  <a:lnTo>
                    <a:pt x="16300" y="37799"/>
                  </a:lnTo>
                  <a:cubicBezTo>
                    <a:pt x="15169" y="40513"/>
                    <a:pt x="14227" y="43283"/>
                    <a:pt x="13492" y="46128"/>
                  </a:cubicBezTo>
                  <a:cubicBezTo>
                    <a:pt x="12719" y="49011"/>
                    <a:pt x="12079" y="52007"/>
                    <a:pt x="11514" y="55040"/>
                  </a:cubicBezTo>
                  <a:cubicBezTo>
                    <a:pt x="10948" y="58093"/>
                    <a:pt x="10440" y="61183"/>
                    <a:pt x="9912" y="64330"/>
                  </a:cubicBezTo>
                  <a:cubicBezTo>
                    <a:pt x="9648" y="65913"/>
                    <a:pt x="9365" y="67495"/>
                    <a:pt x="9064" y="69097"/>
                  </a:cubicBezTo>
                  <a:cubicBezTo>
                    <a:pt x="8989" y="69512"/>
                    <a:pt x="8932" y="69870"/>
                    <a:pt x="8876" y="70247"/>
                  </a:cubicBezTo>
                  <a:lnTo>
                    <a:pt x="8668" y="71377"/>
                  </a:lnTo>
                  <a:cubicBezTo>
                    <a:pt x="8555" y="72131"/>
                    <a:pt x="8404" y="72866"/>
                    <a:pt x="8329" y="73619"/>
                  </a:cubicBezTo>
                  <a:lnTo>
                    <a:pt x="8028" y="75899"/>
                  </a:lnTo>
                  <a:cubicBezTo>
                    <a:pt x="7971" y="76276"/>
                    <a:pt x="7952" y="76653"/>
                    <a:pt x="7915" y="77030"/>
                  </a:cubicBezTo>
                  <a:lnTo>
                    <a:pt x="7820" y="78179"/>
                  </a:lnTo>
                  <a:cubicBezTo>
                    <a:pt x="7651" y="79687"/>
                    <a:pt x="7613" y="81213"/>
                    <a:pt x="7538" y="82758"/>
                  </a:cubicBezTo>
                  <a:cubicBezTo>
                    <a:pt x="7538" y="82946"/>
                    <a:pt x="7519" y="83135"/>
                    <a:pt x="7519" y="83323"/>
                  </a:cubicBezTo>
                  <a:lnTo>
                    <a:pt x="7519" y="86772"/>
                  </a:lnTo>
                  <a:lnTo>
                    <a:pt x="7538" y="87337"/>
                  </a:lnTo>
                  <a:lnTo>
                    <a:pt x="7651" y="89636"/>
                  </a:lnTo>
                  <a:lnTo>
                    <a:pt x="7670" y="90220"/>
                  </a:lnTo>
                  <a:lnTo>
                    <a:pt x="7726" y="90785"/>
                  </a:lnTo>
                  <a:lnTo>
                    <a:pt x="7820" y="91934"/>
                  </a:lnTo>
                  <a:lnTo>
                    <a:pt x="7933" y="93065"/>
                  </a:lnTo>
                  <a:lnTo>
                    <a:pt x="7990" y="93649"/>
                  </a:lnTo>
                  <a:lnTo>
                    <a:pt x="8065" y="94214"/>
                  </a:lnTo>
                  <a:lnTo>
                    <a:pt x="8386" y="96494"/>
                  </a:lnTo>
                  <a:cubicBezTo>
                    <a:pt x="8404" y="96683"/>
                    <a:pt x="8423" y="96890"/>
                    <a:pt x="8461" y="97079"/>
                  </a:cubicBezTo>
                  <a:lnTo>
                    <a:pt x="8555" y="97644"/>
                  </a:lnTo>
                  <a:lnTo>
                    <a:pt x="8762" y="98774"/>
                  </a:lnTo>
                  <a:lnTo>
                    <a:pt x="8970" y="99886"/>
                  </a:lnTo>
                  <a:cubicBezTo>
                    <a:pt x="9007" y="100075"/>
                    <a:pt x="9045" y="100263"/>
                    <a:pt x="9083" y="100451"/>
                  </a:cubicBezTo>
                  <a:lnTo>
                    <a:pt x="9215" y="101017"/>
                  </a:lnTo>
                  <a:lnTo>
                    <a:pt x="9742" y="103259"/>
                  </a:lnTo>
                  <a:cubicBezTo>
                    <a:pt x="9818" y="103636"/>
                    <a:pt x="9931" y="103994"/>
                    <a:pt x="10044" y="104371"/>
                  </a:cubicBezTo>
                  <a:lnTo>
                    <a:pt x="10345" y="105501"/>
                  </a:lnTo>
                  <a:cubicBezTo>
                    <a:pt x="10722" y="106990"/>
                    <a:pt x="11269" y="108422"/>
                    <a:pt x="11758" y="109892"/>
                  </a:cubicBezTo>
                  <a:cubicBezTo>
                    <a:pt x="11872" y="110250"/>
                    <a:pt x="12041" y="110608"/>
                    <a:pt x="12173" y="110966"/>
                  </a:cubicBezTo>
                  <a:lnTo>
                    <a:pt x="12606" y="112021"/>
                  </a:lnTo>
                  <a:cubicBezTo>
                    <a:pt x="12889" y="112737"/>
                    <a:pt x="13172" y="113453"/>
                    <a:pt x="13511" y="114150"/>
                  </a:cubicBezTo>
                  <a:lnTo>
                    <a:pt x="14491" y="116242"/>
                  </a:lnTo>
                  <a:cubicBezTo>
                    <a:pt x="14566" y="116411"/>
                    <a:pt x="14641" y="116581"/>
                    <a:pt x="14736" y="116750"/>
                  </a:cubicBezTo>
                  <a:lnTo>
                    <a:pt x="15018" y="117259"/>
                  </a:lnTo>
                  <a:lnTo>
                    <a:pt x="15565" y="118277"/>
                  </a:lnTo>
                  <a:lnTo>
                    <a:pt x="16092" y="119313"/>
                  </a:lnTo>
                  <a:cubicBezTo>
                    <a:pt x="16281" y="119652"/>
                    <a:pt x="16507" y="119972"/>
                    <a:pt x="16695" y="120293"/>
                  </a:cubicBezTo>
                  <a:lnTo>
                    <a:pt x="17901" y="122271"/>
                  </a:lnTo>
                  <a:cubicBezTo>
                    <a:pt x="18730" y="123571"/>
                    <a:pt x="19597" y="124853"/>
                    <a:pt x="20539" y="126096"/>
                  </a:cubicBezTo>
                  <a:cubicBezTo>
                    <a:pt x="22386" y="128602"/>
                    <a:pt x="24421" y="130958"/>
                    <a:pt x="26625" y="133162"/>
                  </a:cubicBezTo>
                  <a:lnTo>
                    <a:pt x="27436" y="133972"/>
                  </a:lnTo>
                  <a:lnTo>
                    <a:pt x="28284" y="134764"/>
                  </a:lnTo>
                  <a:lnTo>
                    <a:pt x="28717" y="135160"/>
                  </a:lnTo>
                  <a:lnTo>
                    <a:pt x="29150" y="135555"/>
                  </a:lnTo>
                  <a:lnTo>
                    <a:pt x="30017" y="136309"/>
                  </a:lnTo>
                  <a:cubicBezTo>
                    <a:pt x="31204" y="137289"/>
                    <a:pt x="32429" y="138231"/>
                    <a:pt x="33673" y="139135"/>
                  </a:cubicBezTo>
                  <a:cubicBezTo>
                    <a:pt x="34916" y="140040"/>
                    <a:pt x="36235" y="140850"/>
                    <a:pt x="37554" y="141641"/>
                  </a:cubicBezTo>
                  <a:cubicBezTo>
                    <a:pt x="38892" y="142376"/>
                    <a:pt x="40249" y="143092"/>
                    <a:pt x="41662" y="143733"/>
                  </a:cubicBezTo>
                  <a:cubicBezTo>
                    <a:pt x="44507" y="144995"/>
                    <a:pt x="47447" y="146051"/>
                    <a:pt x="50461" y="146880"/>
                  </a:cubicBezTo>
                  <a:cubicBezTo>
                    <a:pt x="56548" y="148557"/>
                    <a:pt x="62935" y="149442"/>
                    <a:pt x="69436" y="150158"/>
                  </a:cubicBezTo>
                  <a:cubicBezTo>
                    <a:pt x="95571" y="152872"/>
                    <a:pt x="121970" y="154530"/>
                    <a:pt x="148293" y="154907"/>
                  </a:cubicBezTo>
                  <a:cubicBezTo>
                    <a:pt x="151836" y="154955"/>
                    <a:pt x="155377" y="154979"/>
                    <a:pt x="158916" y="154979"/>
                  </a:cubicBezTo>
                  <a:cubicBezTo>
                    <a:pt x="181654" y="154979"/>
                    <a:pt x="204295" y="153976"/>
                    <a:pt x="226584" y="151873"/>
                  </a:cubicBezTo>
                  <a:lnTo>
                    <a:pt x="226584" y="151873"/>
                  </a:lnTo>
                  <a:cubicBezTo>
                    <a:pt x="215731" y="152928"/>
                    <a:pt x="204444" y="153795"/>
                    <a:pt x="192950" y="154360"/>
                  </a:cubicBezTo>
                  <a:cubicBezTo>
                    <a:pt x="181456" y="154926"/>
                    <a:pt x="169755" y="155208"/>
                    <a:pt x="158053" y="155227"/>
                  </a:cubicBezTo>
                  <a:cubicBezTo>
                    <a:pt x="157637" y="155228"/>
                    <a:pt x="157220" y="155228"/>
                    <a:pt x="156803" y="155228"/>
                  </a:cubicBezTo>
                  <a:cubicBezTo>
                    <a:pt x="145519" y="155228"/>
                    <a:pt x="134241" y="154981"/>
                    <a:pt x="123157" y="154454"/>
                  </a:cubicBezTo>
                  <a:cubicBezTo>
                    <a:pt x="111644" y="153927"/>
                    <a:pt x="100357" y="153154"/>
                    <a:pt x="89466" y="152193"/>
                  </a:cubicBezTo>
                  <a:lnTo>
                    <a:pt x="83644" y="151666"/>
                  </a:lnTo>
                  <a:lnTo>
                    <a:pt x="77878" y="151119"/>
                  </a:lnTo>
                  <a:cubicBezTo>
                    <a:pt x="74034" y="150742"/>
                    <a:pt x="70227" y="150384"/>
                    <a:pt x="66478" y="149932"/>
                  </a:cubicBezTo>
                  <a:cubicBezTo>
                    <a:pt x="62728" y="149461"/>
                    <a:pt x="59054" y="148915"/>
                    <a:pt x="55455" y="148180"/>
                  </a:cubicBezTo>
                  <a:cubicBezTo>
                    <a:pt x="51931" y="147464"/>
                    <a:pt x="48445" y="146484"/>
                    <a:pt x="45035" y="145278"/>
                  </a:cubicBezTo>
                  <a:cubicBezTo>
                    <a:pt x="31694" y="140473"/>
                    <a:pt x="21387" y="129676"/>
                    <a:pt x="14886" y="117561"/>
                  </a:cubicBezTo>
                  <a:cubicBezTo>
                    <a:pt x="13285" y="114527"/>
                    <a:pt x="11928" y="111342"/>
                    <a:pt x="10835" y="108083"/>
                  </a:cubicBezTo>
                  <a:cubicBezTo>
                    <a:pt x="9723" y="104823"/>
                    <a:pt x="8876" y="101507"/>
                    <a:pt x="8273" y="98115"/>
                  </a:cubicBezTo>
                  <a:cubicBezTo>
                    <a:pt x="7670" y="94761"/>
                    <a:pt x="7293" y="91350"/>
                    <a:pt x="7161" y="87921"/>
                  </a:cubicBezTo>
                  <a:cubicBezTo>
                    <a:pt x="7142" y="87488"/>
                    <a:pt x="7123" y="87073"/>
                    <a:pt x="7104" y="86640"/>
                  </a:cubicBezTo>
                  <a:lnTo>
                    <a:pt x="7104" y="85358"/>
                  </a:lnTo>
                  <a:lnTo>
                    <a:pt x="7104" y="84077"/>
                  </a:lnTo>
                  <a:cubicBezTo>
                    <a:pt x="7104" y="83644"/>
                    <a:pt x="7104" y="83229"/>
                    <a:pt x="7123" y="82796"/>
                  </a:cubicBezTo>
                  <a:lnTo>
                    <a:pt x="7199" y="80233"/>
                  </a:lnTo>
                  <a:cubicBezTo>
                    <a:pt x="7217" y="79819"/>
                    <a:pt x="7255" y="79385"/>
                    <a:pt x="7293" y="78952"/>
                  </a:cubicBezTo>
                  <a:lnTo>
                    <a:pt x="7387" y="77689"/>
                  </a:lnTo>
                  <a:lnTo>
                    <a:pt x="7500" y="76408"/>
                  </a:lnTo>
                  <a:cubicBezTo>
                    <a:pt x="7538" y="75975"/>
                    <a:pt x="7594" y="75560"/>
                    <a:pt x="7651" y="75146"/>
                  </a:cubicBezTo>
                  <a:cubicBezTo>
                    <a:pt x="7764" y="74298"/>
                    <a:pt x="7839" y="73450"/>
                    <a:pt x="7971" y="72602"/>
                  </a:cubicBezTo>
                  <a:lnTo>
                    <a:pt x="8386" y="70077"/>
                  </a:lnTo>
                  <a:lnTo>
                    <a:pt x="8480" y="69455"/>
                  </a:lnTo>
                  <a:lnTo>
                    <a:pt x="8612" y="68796"/>
                  </a:lnTo>
                  <a:lnTo>
                    <a:pt x="8838" y="67458"/>
                  </a:lnTo>
                  <a:cubicBezTo>
                    <a:pt x="9460" y="63915"/>
                    <a:pt x="9987" y="60429"/>
                    <a:pt x="10590" y="56981"/>
                  </a:cubicBezTo>
                  <a:cubicBezTo>
                    <a:pt x="11174" y="53552"/>
                    <a:pt x="11834" y="50179"/>
                    <a:pt x="12663" y="46882"/>
                  </a:cubicBezTo>
                  <a:cubicBezTo>
                    <a:pt x="13435" y="43641"/>
                    <a:pt x="14491" y="40456"/>
                    <a:pt x="15753" y="37366"/>
                  </a:cubicBezTo>
                  <a:cubicBezTo>
                    <a:pt x="16827" y="34803"/>
                    <a:pt x="18203" y="32373"/>
                    <a:pt x="19842" y="30112"/>
                  </a:cubicBezTo>
                  <a:cubicBezTo>
                    <a:pt x="20294" y="29339"/>
                    <a:pt x="20803" y="28661"/>
                    <a:pt x="21274" y="27964"/>
                  </a:cubicBezTo>
                  <a:lnTo>
                    <a:pt x="22047" y="27003"/>
                  </a:lnTo>
                  <a:cubicBezTo>
                    <a:pt x="22179" y="26852"/>
                    <a:pt x="22292" y="26682"/>
                    <a:pt x="22423" y="26532"/>
                  </a:cubicBezTo>
                  <a:lnTo>
                    <a:pt x="22838" y="26098"/>
                  </a:lnTo>
                  <a:cubicBezTo>
                    <a:pt x="23102" y="25797"/>
                    <a:pt x="23366" y="25514"/>
                    <a:pt x="23629" y="25231"/>
                  </a:cubicBezTo>
                  <a:lnTo>
                    <a:pt x="24458" y="24459"/>
                  </a:lnTo>
                  <a:cubicBezTo>
                    <a:pt x="24590" y="24327"/>
                    <a:pt x="24722" y="24195"/>
                    <a:pt x="24873" y="24063"/>
                  </a:cubicBezTo>
                  <a:lnTo>
                    <a:pt x="25288" y="23724"/>
                  </a:lnTo>
                  <a:lnTo>
                    <a:pt x="26135" y="23046"/>
                  </a:lnTo>
                  <a:cubicBezTo>
                    <a:pt x="28001" y="21595"/>
                    <a:pt x="30036" y="20332"/>
                    <a:pt x="32184" y="19315"/>
                  </a:cubicBezTo>
                  <a:lnTo>
                    <a:pt x="32768" y="19013"/>
                  </a:lnTo>
                  <a:cubicBezTo>
                    <a:pt x="32957" y="18919"/>
                    <a:pt x="33145" y="18844"/>
                    <a:pt x="33296" y="18749"/>
                  </a:cubicBezTo>
                  <a:cubicBezTo>
                    <a:pt x="33635" y="18599"/>
                    <a:pt x="33918" y="18448"/>
                    <a:pt x="34144" y="18316"/>
                  </a:cubicBezTo>
                  <a:cubicBezTo>
                    <a:pt x="34615" y="18033"/>
                    <a:pt x="34860" y="17807"/>
                    <a:pt x="34822" y="17657"/>
                  </a:cubicBezTo>
                  <a:cubicBezTo>
                    <a:pt x="34784" y="17506"/>
                    <a:pt x="34483" y="17412"/>
                    <a:pt x="33842" y="17412"/>
                  </a:cubicBezTo>
                  <a:cubicBezTo>
                    <a:pt x="33522" y="17412"/>
                    <a:pt x="33107" y="17412"/>
                    <a:pt x="32617" y="17468"/>
                  </a:cubicBezTo>
                  <a:cubicBezTo>
                    <a:pt x="32127" y="17506"/>
                    <a:pt x="31562" y="17638"/>
                    <a:pt x="30903" y="17770"/>
                  </a:cubicBezTo>
                  <a:cubicBezTo>
                    <a:pt x="30130" y="17920"/>
                    <a:pt x="29376" y="18128"/>
                    <a:pt x="28623" y="18373"/>
                  </a:cubicBezTo>
                  <a:cubicBezTo>
                    <a:pt x="28189" y="18523"/>
                    <a:pt x="27737" y="18674"/>
                    <a:pt x="27304" y="18863"/>
                  </a:cubicBezTo>
                  <a:lnTo>
                    <a:pt x="26607" y="19164"/>
                  </a:lnTo>
                  <a:lnTo>
                    <a:pt x="26230" y="19315"/>
                  </a:lnTo>
                  <a:lnTo>
                    <a:pt x="25872" y="19503"/>
                  </a:lnTo>
                  <a:cubicBezTo>
                    <a:pt x="23422" y="20653"/>
                    <a:pt x="21199" y="22198"/>
                    <a:pt x="19258" y="24082"/>
                  </a:cubicBezTo>
                  <a:lnTo>
                    <a:pt x="18391" y="25024"/>
                  </a:lnTo>
                  <a:cubicBezTo>
                    <a:pt x="18240" y="25175"/>
                    <a:pt x="18108" y="25344"/>
                    <a:pt x="17958" y="25533"/>
                  </a:cubicBezTo>
                  <a:lnTo>
                    <a:pt x="17506" y="26079"/>
                  </a:lnTo>
                  <a:lnTo>
                    <a:pt x="17034" y="26645"/>
                  </a:lnTo>
                  <a:cubicBezTo>
                    <a:pt x="16884" y="26833"/>
                    <a:pt x="16752" y="27040"/>
                    <a:pt x="16601" y="27248"/>
                  </a:cubicBezTo>
                  <a:cubicBezTo>
                    <a:pt x="16318" y="27662"/>
                    <a:pt x="15998" y="28077"/>
                    <a:pt x="15715" y="28510"/>
                  </a:cubicBezTo>
                  <a:cubicBezTo>
                    <a:pt x="14566" y="30262"/>
                    <a:pt x="13567" y="32071"/>
                    <a:pt x="12701" y="33974"/>
                  </a:cubicBezTo>
                  <a:lnTo>
                    <a:pt x="12117" y="35293"/>
                  </a:lnTo>
                  <a:cubicBezTo>
                    <a:pt x="11928" y="35708"/>
                    <a:pt x="11777" y="36141"/>
                    <a:pt x="11608" y="36537"/>
                  </a:cubicBezTo>
                  <a:cubicBezTo>
                    <a:pt x="11287" y="37328"/>
                    <a:pt x="11042" y="38044"/>
                    <a:pt x="10816" y="38647"/>
                  </a:cubicBezTo>
                  <a:cubicBezTo>
                    <a:pt x="10609" y="39250"/>
                    <a:pt x="10458" y="39740"/>
                    <a:pt x="10345" y="40079"/>
                  </a:cubicBezTo>
                  <a:lnTo>
                    <a:pt x="10176" y="40607"/>
                  </a:lnTo>
                  <a:cubicBezTo>
                    <a:pt x="10006" y="40984"/>
                    <a:pt x="9780" y="41342"/>
                    <a:pt x="9535" y="41662"/>
                  </a:cubicBezTo>
                  <a:cubicBezTo>
                    <a:pt x="9456" y="41733"/>
                    <a:pt x="9393" y="41766"/>
                    <a:pt x="9340" y="41766"/>
                  </a:cubicBezTo>
                  <a:cubicBezTo>
                    <a:pt x="9281" y="41766"/>
                    <a:pt x="9236" y="41723"/>
                    <a:pt x="9196" y="41643"/>
                  </a:cubicBezTo>
                  <a:cubicBezTo>
                    <a:pt x="9102" y="41417"/>
                    <a:pt x="9064" y="41172"/>
                    <a:pt x="9064" y="40908"/>
                  </a:cubicBezTo>
                  <a:cubicBezTo>
                    <a:pt x="9045" y="40588"/>
                    <a:pt x="9064" y="40192"/>
                    <a:pt x="9064" y="39797"/>
                  </a:cubicBezTo>
                  <a:lnTo>
                    <a:pt x="9064" y="39797"/>
                  </a:lnTo>
                  <a:cubicBezTo>
                    <a:pt x="7462" y="44752"/>
                    <a:pt x="6407" y="49802"/>
                    <a:pt x="5522" y="54833"/>
                  </a:cubicBezTo>
                  <a:cubicBezTo>
                    <a:pt x="5088" y="57339"/>
                    <a:pt x="4692" y="59845"/>
                    <a:pt x="4278" y="62351"/>
                  </a:cubicBezTo>
                  <a:cubicBezTo>
                    <a:pt x="4090" y="63595"/>
                    <a:pt x="3882" y="64839"/>
                    <a:pt x="3675" y="66082"/>
                  </a:cubicBezTo>
                  <a:cubicBezTo>
                    <a:pt x="3562" y="66704"/>
                    <a:pt x="3449" y="67326"/>
                    <a:pt x="3336" y="67929"/>
                  </a:cubicBezTo>
                  <a:cubicBezTo>
                    <a:pt x="3223" y="68532"/>
                    <a:pt x="3129" y="69191"/>
                    <a:pt x="3015" y="69813"/>
                  </a:cubicBezTo>
                  <a:cubicBezTo>
                    <a:pt x="1301" y="80026"/>
                    <a:pt x="1301" y="90578"/>
                    <a:pt x="3355" y="100791"/>
                  </a:cubicBezTo>
                  <a:cubicBezTo>
                    <a:pt x="4372" y="105916"/>
                    <a:pt x="5936" y="110909"/>
                    <a:pt x="8009" y="115695"/>
                  </a:cubicBezTo>
                  <a:cubicBezTo>
                    <a:pt x="10119" y="120481"/>
                    <a:pt x="12776" y="125003"/>
                    <a:pt x="15904" y="129205"/>
                  </a:cubicBezTo>
                  <a:cubicBezTo>
                    <a:pt x="19013" y="133426"/>
                    <a:pt x="22593" y="137289"/>
                    <a:pt x="26588" y="140699"/>
                  </a:cubicBezTo>
                  <a:cubicBezTo>
                    <a:pt x="28604" y="142395"/>
                    <a:pt x="30752" y="143959"/>
                    <a:pt x="32975" y="145372"/>
                  </a:cubicBezTo>
                  <a:lnTo>
                    <a:pt x="34690" y="146390"/>
                  </a:lnTo>
                  <a:cubicBezTo>
                    <a:pt x="35255" y="146729"/>
                    <a:pt x="35840" y="147030"/>
                    <a:pt x="36424" y="147351"/>
                  </a:cubicBezTo>
                  <a:cubicBezTo>
                    <a:pt x="37611" y="147954"/>
                    <a:pt x="38798" y="148557"/>
                    <a:pt x="40004" y="149065"/>
                  </a:cubicBezTo>
                  <a:cubicBezTo>
                    <a:pt x="38779" y="148557"/>
                    <a:pt x="37592" y="147954"/>
                    <a:pt x="36405" y="147370"/>
                  </a:cubicBezTo>
                  <a:cubicBezTo>
                    <a:pt x="35840" y="147049"/>
                    <a:pt x="35218" y="146748"/>
                    <a:pt x="34652" y="146390"/>
                  </a:cubicBezTo>
                  <a:cubicBezTo>
                    <a:pt x="34087" y="146051"/>
                    <a:pt x="33503" y="145711"/>
                    <a:pt x="32938" y="145372"/>
                  </a:cubicBezTo>
                  <a:cubicBezTo>
                    <a:pt x="30695" y="143959"/>
                    <a:pt x="28547" y="142395"/>
                    <a:pt x="26512" y="140680"/>
                  </a:cubicBezTo>
                  <a:cubicBezTo>
                    <a:pt x="22480" y="137270"/>
                    <a:pt x="18862" y="133388"/>
                    <a:pt x="15734" y="129130"/>
                  </a:cubicBezTo>
                  <a:cubicBezTo>
                    <a:pt x="12569" y="124909"/>
                    <a:pt x="9893" y="120312"/>
                    <a:pt x="7783" y="115469"/>
                  </a:cubicBezTo>
                  <a:cubicBezTo>
                    <a:pt x="5691" y="110626"/>
                    <a:pt x="4108" y="105558"/>
                    <a:pt x="3091" y="100376"/>
                  </a:cubicBezTo>
                  <a:cubicBezTo>
                    <a:pt x="1037" y="90013"/>
                    <a:pt x="1056" y="79291"/>
                    <a:pt x="2865" y="68928"/>
                  </a:cubicBezTo>
                  <a:lnTo>
                    <a:pt x="3505" y="65159"/>
                  </a:lnTo>
                  <a:lnTo>
                    <a:pt x="4108" y="61372"/>
                  </a:lnTo>
                  <a:cubicBezTo>
                    <a:pt x="4504" y="58828"/>
                    <a:pt x="4919" y="56265"/>
                    <a:pt x="5371" y="53703"/>
                  </a:cubicBezTo>
                  <a:cubicBezTo>
                    <a:pt x="6275" y="48596"/>
                    <a:pt x="7368" y="43452"/>
                    <a:pt x="9102" y="38402"/>
                  </a:cubicBezTo>
                  <a:cubicBezTo>
                    <a:pt x="9102" y="37975"/>
                    <a:pt x="9047" y="37682"/>
                    <a:pt x="8904" y="37682"/>
                  </a:cubicBezTo>
                  <a:cubicBezTo>
                    <a:pt x="8795" y="37682"/>
                    <a:pt x="8633" y="37854"/>
                    <a:pt x="8404" y="38270"/>
                  </a:cubicBezTo>
                  <a:cubicBezTo>
                    <a:pt x="7858" y="39231"/>
                    <a:pt x="6841" y="41511"/>
                    <a:pt x="5635" y="46015"/>
                  </a:cubicBezTo>
                  <a:cubicBezTo>
                    <a:pt x="5408" y="46787"/>
                    <a:pt x="5164" y="47692"/>
                    <a:pt x="4937" y="48709"/>
                  </a:cubicBezTo>
                  <a:cubicBezTo>
                    <a:pt x="4711" y="49727"/>
                    <a:pt x="4448" y="50857"/>
                    <a:pt x="4203" y="52082"/>
                  </a:cubicBezTo>
                  <a:cubicBezTo>
                    <a:pt x="3713" y="54532"/>
                    <a:pt x="3223" y="57377"/>
                    <a:pt x="2733" y="60467"/>
                  </a:cubicBezTo>
                  <a:lnTo>
                    <a:pt x="1960" y="65272"/>
                  </a:lnTo>
                  <a:cubicBezTo>
                    <a:pt x="1828" y="66101"/>
                    <a:pt x="1678" y="66949"/>
                    <a:pt x="1527" y="67778"/>
                  </a:cubicBezTo>
                  <a:lnTo>
                    <a:pt x="1470" y="68098"/>
                  </a:lnTo>
                  <a:lnTo>
                    <a:pt x="1414" y="68438"/>
                  </a:lnTo>
                  <a:lnTo>
                    <a:pt x="1301" y="69135"/>
                  </a:lnTo>
                  <a:lnTo>
                    <a:pt x="1094" y="70529"/>
                  </a:lnTo>
                  <a:cubicBezTo>
                    <a:pt x="1018" y="71000"/>
                    <a:pt x="943" y="71471"/>
                    <a:pt x="867" y="71942"/>
                  </a:cubicBezTo>
                  <a:lnTo>
                    <a:pt x="698" y="73374"/>
                  </a:lnTo>
                  <a:lnTo>
                    <a:pt x="528" y="74825"/>
                  </a:lnTo>
                  <a:lnTo>
                    <a:pt x="453" y="75560"/>
                  </a:lnTo>
                  <a:lnTo>
                    <a:pt x="396" y="76295"/>
                  </a:lnTo>
                  <a:lnTo>
                    <a:pt x="170" y="79272"/>
                  </a:lnTo>
                  <a:cubicBezTo>
                    <a:pt x="133" y="80290"/>
                    <a:pt x="114" y="81307"/>
                    <a:pt x="76" y="82325"/>
                  </a:cubicBezTo>
                  <a:cubicBezTo>
                    <a:pt x="1" y="86489"/>
                    <a:pt x="227" y="90653"/>
                    <a:pt x="754" y="94780"/>
                  </a:cubicBezTo>
                  <a:cubicBezTo>
                    <a:pt x="1282" y="98925"/>
                    <a:pt x="2130" y="103014"/>
                    <a:pt x="3317" y="107027"/>
                  </a:cubicBezTo>
                  <a:lnTo>
                    <a:pt x="3750" y="108497"/>
                  </a:lnTo>
                  <a:lnTo>
                    <a:pt x="3976" y="109232"/>
                  </a:lnTo>
                  <a:lnTo>
                    <a:pt x="4221" y="109948"/>
                  </a:lnTo>
                  <a:lnTo>
                    <a:pt x="5239" y="112793"/>
                  </a:lnTo>
                  <a:lnTo>
                    <a:pt x="6369" y="115544"/>
                  </a:lnTo>
                  <a:lnTo>
                    <a:pt x="6652" y="116223"/>
                  </a:lnTo>
                  <a:lnTo>
                    <a:pt x="6972" y="116882"/>
                  </a:lnTo>
                  <a:lnTo>
                    <a:pt x="7594" y="118182"/>
                  </a:lnTo>
                  <a:lnTo>
                    <a:pt x="8197" y="119482"/>
                  </a:lnTo>
                  <a:cubicBezTo>
                    <a:pt x="8386" y="119897"/>
                    <a:pt x="8631" y="120312"/>
                    <a:pt x="8838" y="120726"/>
                  </a:cubicBezTo>
                  <a:cubicBezTo>
                    <a:pt x="9290" y="121536"/>
                    <a:pt x="9723" y="122347"/>
                    <a:pt x="10157" y="123119"/>
                  </a:cubicBezTo>
                  <a:lnTo>
                    <a:pt x="11532" y="125380"/>
                  </a:lnTo>
                  <a:cubicBezTo>
                    <a:pt x="11758" y="125757"/>
                    <a:pt x="11966" y="126134"/>
                    <a:pt x="12211" y="126473"/>
                  </a:cubicBezTo>
                  <a:lnTo>
                    <a:pt x="12908" y="127509"/>
                  </a:lnTo>
                  <a:cubicBezTo>
                    <a:pt x="14152" y="129394"/>
                    <a:pt x="15489" y="131221"/>
                    <a:pt x="16921" y="133012"/>
                  </a:cubicBezTo>
                  <a:cubicBezTo>
                    <a:pt x="18372" y="134783"/>
                    <a:pt x="19899" y="136497"/>
                    <a:pt x="21519" y="138137"/>
                  </a:cubicBezTo>
                  <a:cubicBezTo>
                    <a:pt x="24798" y="141472"/>
                    <a:pt x="28434" y="144430"/>
                    <a:pt x="32391" y="146917"/>
                  </a:cubicBezTo>
                  <a:cubicBezTo>
                    <a:pt x="36424" y="149405"/>
                    <a:pt x="40739" y="151402"/>
                    <a:pt x="45242" y="152853"/>
                  </a:cubicBezTo>
                  <a:lnTo>
                    <a:pt x="46919" y="153399"/>
                  </a:lnTo>
                  <a:lnTo>
                    <a:pt x="48615" y="153870"/>
                  </a:lnTo>
                  <a:cubicBezTo>
                    <a:pt x="49180" y="154021"/>
                    <a:pt x="49745" y="154172"/>
                    <a:pt x="50311" y="154304"/>
                  </a:cubicBezTo>
                  <a:cubicBezTo>
                    <a:pt x="50876" y="154454"/>
                    <a:pt x="51441" y="154605"/>
                    <a:pt x="52007" y="154718"/>
                  </a:cubicBezTo>
                  <a:cubicBezTo>
                    <a:pt x="54268" y="155246"/>
                    <a:pt x="56529" y="155679"/>
                    <a:pt x="58809" y="156056"/>
                  </a:cubicBezTo>
                  <a:cubicBezTo>
                    <a:pt x="61070" y="156433"/>
                    <a:pt x="63350" y="156753"/>
                    <a:pt x="65592" y="157017"/>
                  </a:cubicBezTo>
                  <a:cubicBezTo>
                    <a:pt x="67853" y="157300"/>
                    <a:pt x="70096" y="157526"/>
                    <a:pt x="72338" y="157771"/>
                  </a:cubicBezTo>
                  <a:lnTo>
                    <a:pt x="79065" y="158411"/>
                  </a:lnTo>
                  <a:lnTo>
                    <a:pt x="82419" y="158732"/>
                  </a:lnTo>
                  <a:lnTo>
                    <a:pt x="85792" y="159033"/>
                  </a:lnTo>
                  <a:lnTo>
                    <a:pt x="92556" y="159617"/>
                  </a:lnTo>
                  <a:lnTo>
                    <a:pt x="99302" y="160126"/>
                  </a:lnTo>
                  <a:lnTo>
                    <a:pt x="102694" y="160371"/>
                  </a:lnTo>
                  <a:lnTo>
                    <a:pt x="106085" y="160578"/>
                  </a:lnTo>
                  <a:lnTo>
                    <a:pt x="112850" y="161012"/>
                  </a:lnTo>
                  <a:cubicBezTo>
                    <a:pt x="128604" y="161883"/>
                    <a:pt x="144416" y="162382"/>
                    <a:pt x="160097" y="162382"/>
                  </a:cubicBezTo>
                  <a:cubicBezTo>
                    <a:pt x="162383" y="162382"/>
                    <a:pt x="164667" y="162371"/>
                    <a:pt x="166947" y="162350"/>
                  </a:cubicBezTo>
                  <a:cubicBezTo>
                    <a:pt x="175898" y="162293"/>
                    <a:pt x="184810" y="162029"/>
                    <a:pt x="193647" y="161690"/>
                  </a:cubicBezTo>
                  <a:cubicBezTo>
                    <a:pt x="198057" y="161464"/>
                    <a:pt x="202466" y="161294"/>
                    <a:pt x="206837" y="160993"/>
                  </a:cubicBezTo>
                  <a:cubicBezTo>
                    <a:pt x="209023" y="160861"/>
                    <a:pt x="211209" y="160748"/>
                    <a:pt x="213376" y="160578"/>
                  </a:cubicBezTo>
                  <a:lnTo>
                    <a:pt x="219895" y="160107"/>
                  </a:lnTo>
                  <a:lnTo>
                    <a:pt x="222251" y="159919"/>
                  </a:lnTo>
                  <a:cubicBezTo>
                    <a:pt x="223023" y="159862"/>
                    <a:pt x="223815" y="159787"/>
                    <a:pt x="224606" y="159712"/>
                  </a:cubicBezTo>
                  <a:lnTo>
                    <a:pt x="229317" y="159278"/>
                  </a:lnTo>
                  <a:cubicBezTo>
                    <a:pt x="232445" y="159014"/>
                    <a:pt x="235591" y="158694"/>
                    <a:pt x="238795" y="158298"/>
                  </a:cubicBezTo>
                  <a:cubicBezTo>
                    <a:pt x="241979" y="157903"/>
                    <a:pt x="245220" y="157432"/>
                    <a:pt x="248461" y="156753"/>
                  </a:cubicBezTo>
                  <a:cubicBezTo>
                    <a:pt x="249271" y="156584"/>
                    <a:pt x="250081" y="156414"/>
                    <a:pt x="250892" y="156207"/>
                  </a:cubicBezTo>
                  <a:cubicBezTo>
                    <a:pt x="251306" y="156113"/>
                    <a:pt x="251721" y="156018"/>
                    <a:pt x="252116" y="155924"/>
                  </a:cubicBezTo>
                  <a:lnTo>
                    <a:pt x="253341" y="155585"/>
                  </a:lnTo>
                  <a:cubicBezTo>
                    <a:pt x="254151" y="155378"/>
                    <a:pt x="254962" y="155114"/>
                    <a:pt x="255772" y="154888"/>
                  </a:cubicBezTo>
                  <a:lnTo>
                    <a:pt x="256997" y="154492"/>
                  </a:lnTo>
                  <a:cubicBezTo>
                    <a:pt x="257392" y="154360"/>
                    <a:pt x="257807" y="154228"/>
                    <a:pt x="258203" y="154078"/>
                  </a:cubicBezTo>
                  <a:lnTo>
                    <a:pt x="259371" y="153644"/>
                  </a:lnTo>
                  <a:cubicBezTo>
                    <a:pt x="259785" y="153494"/>
                    <a:pt x="260181" y="153324"/>
                    <a:pt x="260577" y="153173"/>
                  </a:cubicBezTo>
                  <a:cubicBezTo>
                    <a:pt x="261368" y="152853"/>
                    <a:pt x="262160" y="152495"/>
                    <a:pt x="262951" y="152137"/>
                  </a:cubicBezTo>
                  <a:cubicBezTo>
                    <a:pt x="263347" y="151967"/>
                    <a:pt x="263742" y="151760"/>
                    <a:pt x="264138" y="151572"/>
                  </a:cubicBezTo>
                  <a:cubicBezTo>
                    <a:pt x="264515" y="151364"/>
                    <a:pt x="264911" y="151176"/>
                    <a:pt x="265306" y="150969"/>
                  </a:cubicBezTo>
                  <a:lnTo>
                    <a:pt x="266456" y="150328"/>
                  </a:lnTo>
                  <a:lnTo>
                    <a:pt x="267040" y="149989"/>
                  </a:lnTo>
                  <a:cubicBezTo>
                    <a:pt x="267228" y="149895"/>
                    <a:pt x="267417" y="149763"/>
                    <a:pt x="267605" y="149650"/>
                  </a:cubicBezTo>
                  <a:lnTo>
                    <a:pt x="268736" y="148952"/>
                  </a:lnTo>
                  <a:cubicBezTo>
                    <a:pt x="269094" y="148707"/>
                    <a:pt x="269471" y="148463"/>
                    <a:pt x="269829" y="148199"/>
                  </a:cubicBezTo>
                  <a:cubicBezTo>
                    <a:pt x="270187" y="147935"/>
                    <a:pt x="270563" y="147709"/>
                    <a:pt x="270903" y="147426"/>
                  </a:cubicBezTo>
                  <a:lnTo>
                    <a:pt x="271977" y="146635"/>
                  </a:lnTo>
                  <a:cubicBezTo>
                    <a:pt x="272335" y="146371"/>
                    <a:pt x="272674" y="146069"/>
                    <a:pt x="273013" y="145787"/>
                  </a:cubicBezTo>
                  <a:lnTo>
                    <a:pt x="274030" y="144920"/>
                  </a:lnTo>
                  <a:lnTo>
                    <a:pt x="275010" y="143997"/>
                  </a:lnTo>
                  <a:lnTo>
                    <a:pt x="275500" y="143526"/>
                  </a:lnTo>
                  <a:cubicBezTo>
                    <a:pt x="275651" y="143394"/>
                    <a:pt x="275802" y="143224"/>
                    <a:pt x="275971" y="143055"/>
                  </a:cubicBezTo>
                  <a:lnTo>
                    <a:pt x="276913" y="142094"/>
                  </a:lnTo>
                  <a:cubicBezTo>
                    <a:pt x="277215" y="141773"/>
                    <a:pt x="277498" y="141397"/>
                    <a:pt x="277799" y="141057"/>
                  </a:cubicBezTo>
                  <a:lnTo>
                    <a:pt x="278251" y="140549"/>
                  </a:lnTo>
                  <a:lnTo>
                    <a:pt x="278477" y="140285"/>
                  </a:lnTo>
                  <a:lnTo>
                    <a:pt x="278685" y="140021"/>
                  </a:lnTo>
                  <a:lnTo>
                    <a:pt x="279514" y="138928"/>
                  </a:lnTo>
                  <a:cubicBezTo>
                    <a:pt x="279796" y="138570"/>
                    <a:pt x="280041" y="138174"/>
                    <a:pt x="280305" y="137798"/>
                  </a:cubicBezTo>
                  <a:cubicBezTo>
                    <a:pt x="280550" y="137421"/>
                    <a:pt x="280833" y="137044"/>
                    <a:pt x="281059" y="136648"/>
                  </a:cubicBezTo>
                  <a:lnTo>
                    <a:pt x="281775" y="135442"/>
                  </a:lnTo>
                  <a:lnTo>
                    <a:pt x="282114" y="134839"/>
                  </a:lnTo>
                  <a:lnTo>
                    <a:pt x="282434" y="134217"/>
                  </a:lnTo>
                  <a:lnTo>
                    <a:pt x="283056" y="132955"/>
                  </a:lnTo>
                  <a:cubicBezTo>
                    <a:pt x="283245" y="132540"/>
                    <a:pt x="283414" y="132088"/>
                    <a:pt x="283584" y="131655"/>
                  </a:cubicBezTo>
                  <a:cubicBezTo>
                    <a:pt x="283979" y="130807"/>
                    <a:pt x="284243" y="129884"/>
                    <a:pt x="284526" y="128998"/>
                  </a:cubicBezTo>
                  <a:cubicBezTo>
                    <a:pt x="284620" y="128791"/>
                    <a:pt x="284677" y="128546"/>
                    <a:pt x="284733" y="128320"/>
                  </a:cubicBezTo>
                  <a:lnTo>
                    <a:pt x="284903" y="127623"/>
                  </a:lnTo>
                  <a:lnTo>
                    <a:pt x="285072" y="126925"/>
                  </a:lnTo>
                  <a:cubicBezTo>
                    <a:pt x="285129" y="126699"/>
                    <a:pt x="285185" y="126454"/>
                    <a:pt x="285223" y="126228"/>
                  </a:cubicBezTo>
                  <a:cubicBezTo>
                    <a:pt x="285393" y="125286"/>
                    <a:pt x="285543" y="124344"/>
                    <a:pt x="285638" y="123402"/>
                  </a:cubicBezTo>
                  <a:cubicBezTo>
                    <a:pt x="285977" y="119671"/>
                    <a:pt x="285656" y="115902"/>
                    <a:pt x="284714" y="112285"/>
                  </a:cubicBezTo>
                  <a:cubicBezTo>
                    <a:pt x="283791" y="108799"/>
                    <a:pt x="282397" y="105445"/>
                    <a:pt x="280569" y="102336"/>
                  </a:cubicBezTo>
                  <a:cubicBezTo>
                    <a:pt x="278817" y="99283"/>
                    <a:pt x="276706" y="96457"/>
                    <a:pt x="274313" y="93894"/>
                  </a:cubicBezTo>
                  <a:cubicBezTo>
                    <a:pt x="273126" y="92613"/>
                    <a:pt x="271882" y="91388"/>
                    <a:pt x="270563" y="90239"/>
                  </a:cubicBezTo>
                  <a:cubicBezTo>
                    <a:pt x="270243" y="89956"/>
                    <a:pt x="269904" y="89673"/>
                    <a:pt x="269565" y="89391"/>
                  </a:cubicBezTo>
                  <a:cubicBezTo>
                    <a:pt x="269226" y="89127"/>
                    <a:pt x="268905" y="88863"/>
                    <a:pt x="268566" y="88599"/>
                  </a:cubicBezTo>
                  <a:lnTo>
                    <a:pt x="267549" y="87808"/>
                  </a:lnTo>
                  <a:lnTo>
                    <a:pt x="266531" y="87054"/>
                  </a:lnTo>
                  <a:cubicBezTo>
                    <a:pt x="261048" y="83041"/>
                    <a:pt x="255150" y="80007"/>
                    <a:pt x="249346" y="77294"/>
                  </a:cubicBezTo>
                  <a:cubicBezTo>
                    <a:pt x="246445" y="75956"/>
                    <a:pt x="243543" y="74675"/>
                    <a:pt x="240698" y="73412"/>
                  </a:cubicBezTo>
                  <a:cubicBezTo>
                    <a:pt x="239266" y="72771"/>
                    <a:pt x="237852" y="72131"/>
                    <a:pt x="236458" y="71509"/>
                  </a:cubicBezTo>
                  <a:cubicBezTo>
                    <a:pt x="235064" y="70868"/>
                    <a:pt x="233707" y="70209"/>
                    <a:pt x="232350" y="69549"/>
                  </a:cubicBezTo>
                  <a:cubicBezTo>
                    <a:pt x="230485" y="68626"/>
                    <a:pt x="228638" y="67684"/>
                    <a:pt x="226848" y="66666"/>
                  </a:cubicBezTo>
                  <a:cubicBezTo>
                    <a:pt x="225944" y="66177"/>
                    <a:pt x="225077" y="65649"/>
                    <a:pt x="224210" y="65121"/>
                  </a:cubicBezTo>
                  <a:lnTo>
                    <a:pt x="222910" y="64311"/>
                  </a:lnTo>
                  <a:lnTo>
                    <a:pt x="222269" y="63897"/>
                  </a:lnTo>
                  <a:lnTo>
                    <a:pt x="221648" y="63482"/>
                  </a:lnTo>
                  <a:cubicBezTo>
                    <a:pt x="218331" y="61277"/>
                    <a:pt x="215298" y="58696"/>
                    <a:pt x="212603" y="55775"/>
                  </a:cubicBezTo>
                  <a:lnTo>
                    <a:pt x="211661" y="54682"/>
                  </a:lnTo>
                  <a:lnTo>
                    <a:pt x="211416" y="54400"/>
                  </a:lnTo>
                  <a:lnTo>
                    <a:pt x="211209" y="54117"/>
                  </a:lnTo>
                  <a:lnTo>
                    <a:pt x="210757" y="53533"/>
                  </a:lnTo>
                  <a:cubicBezTo>
                    <a:pt x="210154" y="52779"/>
                    <a:pt x="209664" y="51969"/>
                    <a:pt x="209098" y="51178"/>
                  </a:cubicBezTo>
                  <a:cubicBezTo>
                    <a:pt x="208062" y="49501"/>
                    <a:pt x="207139" y="47767"/>
                    <a:pt x="206310" y="45958"/>
                  </a:cubicBezTo>
                  <a:cubicBezTo>
                    <a:pt x="205481" y="44112"/>
                    <a:pt x="204689" y="42152"/>
                    <a:pt x="203936" y="40155"/>
                  </a:cubicBezTo>
                  <a:cubicBezTo>
                    <a:pt x="203182" y="38139"/>
                    <a:pt x="202409" y="36047"/>
                    <a:pt x="201599" y="33937"/>
                  </a:cubicBezTo>
                  <a:cubicBezTo>
                    <a:pt x="200789" y="31826"/>
                    <a:pt x="199884" y="29659"/>
                    <a:pt x="198848" y="27511"/>
                  </a:cubicBezTo>
                  <a:lnTo>
                    <a:pt x="198452" y="26701"/>
                  </a:lnTo>
                  <a:lnTo>
                    <a:pt x="198264" y="26287"/>
                  </a:lnTo>
                  <a:lnTo>
                    <a:pt x="198038" y="25891"/>
                  </a:lnTo>
                  <a:lnTo>
                    <a:pt x="197171" y="24289"/>
                  </a:lnTo>
                  <a:cubicBezTo>
                    <a:pt x="196530" y="23234"/>
                    <a:pt x="195909" y="22160"/>
                    <a:pt x="195174" y="21142"/>
                  </a:cubicBezTo>
                  <a:cubicBezTo>
                    <a:pt x="193742" y="19070"/>
                    <a:pt x="192102" y="17148"/>
                    <a:pt x="190293" y="15395"/>
                  </a:cubicBezTo>
                  <a:cubicBezTo>
                    <a:pt x="188503" y="13662"/>
                    <a:pt x="186563" y="12098"/>
                    <a:pt x="184490" y="10722"/>
                  </a:cubicBezTo>
                  <a:cubicBezTo>
                    <a:pt x="180401" y="7990"/>
                    <a:pt x="175954" y="6031"/>
                    <a:pt x="171488" y="4561"/>
                  </a:cubicBezTo>
                  <a:cubicBezTo>
                    <a:pt x="167098" y="3167"/>
                    <a:pt x="162613" y="2149"/>
                    <a:pt x="158053" y="1508"/>
                  </a:cubicBezTo>
                  <a:cubicBezTo>
                    <a:pt x="153569" y="849"/>
                    <a:pt x="149141" y="491"/>
                    <a:pt x="144788" y="284"/>
                  </a:cubicBezTo>
                  <a:cubicBezTo>
                    <a:pt x="143695" y="227"/>
                    <a:pt x="142602" y="171"/>
                    <a:pt x="141528" y="152"/>
                  </a:cubicBezTo>
                  <a:lnTo>
                    <a:pt x="138306" y="76"/>
                  </a:lnTo>
                  <a:lnTo>
                    <a:pt x="135103" y="1"/>
                  </a:lnTo>
                  <a:lnTo>
                    <a:pt x="131919" y="1"/>
                  </a:lnTo>
                  <a:cubicBezTo>
                    <a:pt x="131668" y="0"/>
                    <a:pt x="131418" y="0"/>
                    <a:pt x="13116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8" name="Google Shape;4518;p58"/>
          <p:cNvGrpSpPr/>
          <p:nvPr/>
        </p:nvGrpSpPr>
        <p:grpSpPr>
          <a:xfrm>
            <a:off x="1053504" y="3859709"/>
            <a:ext cx="1820305" cy="2477520"/>
            <a:chOff x="1882000" y="238175"/>
            <a:chExt cx="3843550" cy="5231250"/>
          </a:xfrm>
        </p:grpSpPr>
        <p:sp>
          <p:nvSpPr>
            <p:cNvPr id="4519" name="Google Shape;4519;p58"/>
            <p:cNvSpPr/>
            <p:nvPr/>
          </p:nvSpPr>
          <p:spPr>
            <a:xfrm>
              <a:off x="1882000" y="5324550"/>
              <a:ext cx="558025" cy="144875"/>
            </a:xfrm>
            <a:custGeom>
              <a:rect b="b" l="l" r="r" t="t"/>
              <a:pathLst>
                <a:path extrusionOk="0" h="5795" w="22321">
                  <a:moveTo>
                    <a:pt x="2380" y="1"/>
                  </a:moveTo>
                  <a:cubicBezTo>
                    <a:pt x="642" y="1"/>
                    <a:pt x="0" y="2720"/>
                    <a:pt x="1883" y="3087"/>
                  </a:cubicBezTo>
                  <a:lnTo>
                    <a:pt x="1883" y="3071"/>
                  </a:lnTo>
                  <a:cubicBezTo>
                    <a:pt x="7976" y="4257"/>
                    <a:pt x="14118" y="5167"/>
                    <a:pt x="20309" y="5784"/>
                  </a:cubicBezTo>
                  <a:cubicBezTo>
                    <a:pt x="20374" y="5791"/>
                    <a:pt x="20437" y="5794"/>
                    <a:pt x="20498" y="5794"/>
                  </a:cubicBezTo>
                  <a:cubicBezTo>
                    <a:pt x="22320" y="5794"/>
                    <a:pt x="22242" y="2837"/>
                    <a:pt x="20309" y="2632"/>
                  </a:cubicBezTo>
                  <a:cubicBezTo>
                    <a:pt x="14394" y="2031"/>
                    <a:pt x="8545" y="1170"/>
                    <a:pt x="2712" y="33"/>
                  </a:cubicBezTo>
                  <a:cubicBezTo>
                    <a:pt x="2598" y="11"/>
                    <a:pt x="2487" y="1"/>
                    <a:pt x="2380"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8"/>
            <p:cNvSpPr/>
            <p:nvPr/>
          </p:nvSpPr>
          <p:spPr>
            <a:xfrm>
              <a:off x="1902125" y="5126700"/>
              <a:ext cx="745075" cy="133850"/>
            </a:xfrm>
            <a:custGeom>
              <a:rect b="b" l="l" r="r" t="t"/>
              <a:pathLst>
                <a:path extrusionOk="0" h="5354" w="29803">
                  <a:moveTo>
                    <a:pt x="2281" y="1"/>
                  </a:moveTo>
                  <a:cubicBezTo>
                    <a:pt x="599" y="1"/>
                    <a:pt x="1" y="2666"/>
                    <a:pt x="1842" y="3088"/>
                  </a:cubicBezTo>
                  <a:lnTo>
                    <a:pt x="1842" y="3072"/>
                  </a:lnTo>
                  <a:cubicBezTo>
                    <a:pt x="8341" y="4588"/>
                    <a:pt x="14982" y="5353"/>
                    <a:pt x="21635" y="5353"/>
                  </a:cubicBezTo>
                  <a:cubicBezTo>
                    <a:pt x="23681" y="5353"/>
                    <a:pt x="25729" y="5281"/>
                    <a:pt x="27774" y="5136"/>
                  </a:cubicBezTo>
                  <a:cubicBezTo>
                    <a:pt x="29743" y="4993"/>
                    <a:pt x="29803" y="1979"/>
                    <a:pt x="27909" y="1979"/>
                  </a:cubicBezTo>
                  <a:cubicBezTo>
                    <a:pt x="27865" y="1979"/>
                    <a:pt x="27820" y="1980"/>
                    <a:pt x="27774" y="1984"/>
                  </a:cubicBezTo>
                  <a:cubicBezTo>
                    <a:pt x="25748" y="2128"/>
                    <a:pt x="23721" y="2200"/>
                    <a:pt x="21696" y="2200"/>
                  </a:cubicBezTo>
                  <a:cubicBezTo>
                    <a:pt x="15304" y="2200"/>
                    <a:pt x="8930" y="1481"/>
                    <a:pt x="2687" y="50"/>
                  </a:cubicBezTo>
                  <a:cubicBezTo>
                    <a:pt x="2546" y="16"/>
                    <a:pt x="2410" y="1"/>
                    <a:pt x="2281"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8"/>
            <p:cNvSpPr/>
            <p:nvPr/>
          </p:nvSpPr>
          <p:spPr>
            <a:xfrm>
              <a:off x="1942625" y="4908150"/>
              <a:ext cx="931275" cy="212075"/>
            </a:xfrm>
            <a:custGeom>
              <a:rect b="b" l="l" r="r" t="t"/>
              <a:pathLst>
                <a:path extrusionOk="0" h="8483" w="37251">
                  <a:moveTo>
                    <a:pt x="2505" y="0"/>
                  </a:moveTo>
                  <a:cubicBezTo>
                    <a:pt x="705" y="0"/>
                    <a:pt x="1" y="2792"/>
                    <a:pt x="1928" y="3056"/>
                  </a:cubicBezTo>
                  <a:cubicBezTo>
                    <a:pt x="12847" y="4568"/>
                    <a:pt x="23717" y="6355"/>
                    <a:pt x="34538" y="8451"/>
                  </a:cubicBezTo>
                  <a:cubicBezTo>
                    <a:pt x="34652" y="8472"/>
                    <a:pt x="34763" y="8483"/>
                    <a:pt x="34869" y="8483"/>
                  </a:cubicBezTo>
                  <a:cubicBezTo>
                    <a:pt x="36608" y="8483"/>
                    <a:pt x="37250" y="5764"/>
                    <a:pt x="35383" y="5396"/>
                  </a:cubicBezTo>
                  <a:lnTo>
                    <a:pt x="35366" y="5396"/>
                  </a:lnTo>
                  <a:cubicBezTo>
                    <a:pt x="24545" y="3316"/>
                    <a:pt x="13675" y="1513"/>
                    <a:pt x="2757" y="18"/>
                  </a:cubicBezTo>
                  <a:cubicBezTo>
                    <a:pt x="2671" y="6"/>
                    <a:pt x="2587" y="0"/>
                    <a:pt x="2505"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8"/>
            <p:cNvSpPr/>
            <p:nvPr/>
          </p:nvSpPr>
          <p:spPr>
            <a:xfrm>
              <a:off x="1953300" y="4654225"/>
              <a:ext cx="1117475" cy="219500"/>
            </a:xfrm>
            <a:custGeom>
              <a:rect b="b" l="l" r="r" t="t"/>
              <a:pathLst>
                <a:path extrusionOk="0" h="8780" w="44699">
                  <a:moveTo>
                    <a:pt x="2487" y="0"/>
                  </a:moveTo>
                  <a:cubicBezTo>
                    <a:pt x="697" y="0"/>
                    <a:pt x="0" y="2779"/>
                    <a:pt x="1907" y="3058"/>
                  </a:cubicBezTo>
                  <a:lnTo>
                    <a:pt x="41942" y="8762"/>
                  </a:lnTo>
                  <a:cubicBezTo>
                    <a:pt x="42029" y="8774"/>
                    <a:pt x="42113" y="8779"/>
                    <a:pt x="42196" y="8779"/>
                  </a:cubicBezTo>
                  <a:cubicBezTo>
                    <a:pt x="44009" y="8779"/>
                    <a:pt x="44699" y="5987"/>
                    <a:pt x="42787" y="5707"/>
                  </a:cubicBezTo>
                  <a:lnTo>
                    <a:pt x="42787" y="5707"/>
                  </a:lnTo>
                  <a:lnTo>
                    <a:pt x="42787" y="5723"/>
                  </a:lnTo>
                  <a:lnTo>
                    <a:pt x="2752" y="20"/>
                  </a:lnTo>
                  <a:cubicBezTo>
                    <a:pt x="2661" y="7"/>
                    <a:pt x="2573" y="0"/>
                    <a:pt x="2487"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8"/>
            <p:cNvSpPr/>
            <p:nvPr/>
          </p:nvSpPr>
          <p:spPr>
            <a:xfrm>
              <a:off x="1952750" y="4417925"/>
              <a:ext cx="1341925" cy="269300"/>
            </a:xfrm>
            <a:custGeom>
              <a:rect b="b" l="l" r="r" t="t"/>
              <a:pathLst>
                <a:path extrusionOk="0" h="10772" w="53677">
                  <a:moveTo>
                    <a:pt x="1768" y="1"/>
                  </a:moveTo>
                  <a:cubicBezTo>
                    <a:pt x="0" y="1"/>
                    <a:pt x="90" y="2934"/>
                    <a:pt x="1994" y="3168"/>
                  </a:cubicBezTo>
                  <a:cubicBezTo>
                    <a:pt x="18388" y="5264"/>
                    <a:pt x="34701" y="7799"/>
                    <a:pt x="50949" y="10739"/>
                  </a:cubicBezTo>
                  <a:cubicBezTo>
                    <a:pt x="51064" y="10761"/>
                    <a:pt x="51174" y="10771"/>
                    <a:pt x="51281" y="10771"/>
                  </a:cubicBezTo>
                  <a:cubicBezTo>
                    <a:pt x="53021" y="10771"/>
                    <a:pt x="53676" y="8053"/>
                    <a:pt x="51778" y="7701"/>
                  </a:cubicBezTo>
                  <a:lnTo>
                    <a:pt x="51794" y="7701"/>
                  </a:lnTo>
                  <a:cubicBezTo>
                    <a:pt x="35254" y="4711"/>
                    <a:pt x="18665" y="2144"/>
                    <a:pt x="1994" y="16"/>
                  </a:cubicBezTo>
                  <a:cubicBezTo>
                    <a:pt x="1916" y="6"/>
                    <a:pt x="1840" y="1"/>
                    <a:pt x="1768"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8"/>
            <p:cNvSpPr/>
            <p:nvPr/>
          </p:nvSpPr>
          <p:spPr>
            <a:xfrm>
              <a:off x="2030325" y="4168875"/>
              <a:ext cx="1503550" cy="263650"/>
            </a:xfrm>
            <a:custGeom>
              <a:rect b="b" l="l" r="r" t="t"/>
              <a:pathLst>
                <a:path extrusionOk="0" h="10546" w="60142">
                  <a:moveTo>
                    <a:pt x="1769" y="1"/>
                  </a:moveTo>
                  <a:cubicBezTo>
                    <a:pt x="1" y="1"/>
                    <a:pt x="96" y="2921"/>
                    <a:pt x="2011" y="3170"/>
                  </a:cubicBezTo>
                  <a:lnTo>
                    <a:pt x="58131" y="10530"/>
                  </a:lnTo>
                  <a:cubicBezTo>
                    <a:pt x="58211" y="10541"/>
                    <a:pt x="58287" y="10545"/>
                    <a:pt x="58361" y="10545"/>
                  </a:cubicBezTo>
                  <a:cubicBezTo>
                    <a:pt x="60142" y="10545"/>
                    <a:pt x="60051" y="7628"/>
                    <a:pt x="58131" y="7378"/>
                  </a:cubicBezTo>
                  <a:lnTo>
                    <a:pt x="58131" y="7362"/>
                  </a:lnTo>
                  <a:lnTo>
                    <a:pt x="2011" y="18"/>
                  </a:lnTo>
                  <a:cubicBezTo>
                    <a:pt x="1927" y="6"/>
                    <a:pt x="1846" y="1"/>
                    <a:pt x="1769"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8"/>
            <p:cNvSpPr/>
            <p:nvPr/>
          </p:nvSpPr>
          <p:spPr>
            <a:xfrm>
              <a:off x="2053025" y="3957375"/>
              <a:ext cx="1626750" cy="225075"/>
            </a:xfrm>
            <a:custGeom>
              <a:rect b="b" l="l" r="r" t="t"/>
              <a:pathLst>
                <a:path extrusionOk="0" h="9003" w="65070">
                  <a:moveTo>
                    <a:pt x="1811" y="1"/>
                  </a:moveTo>
                  <a:cubicBezTo>
                    <a:pt x="0" y="1"/>
                    <a:pt x="68" y="2961"/>
                    <a:pt x="2013" y="3165"/>
                  </a:cubicBezTo>
                  <a:cubicBezTo>
                    <a:pt x="22323" y="5472"/>
                    <a:pt x="42665" y="7422"/>
                    <a:pt x="63040" y="8998"/>
                  </a:cubicBezTo>
                  <a:cubicBezTo>
                    <a:pt x="63086" y="9001"/>
                    <a:pt x="63131" y="9003"/>
                    <a:pt x="63175" y="9003"/>
                  </a:cubicBezTo>
                  <a:cubicBezTo>
                    <a:pt x="65070" y="9003"/>
                    <a:pt x="65025" y="5988"/>
                    <a:pt x="63040" y="5829"/>
                  </a:cubicBezTo>
                  <a:cubicBezTo>
                    <a:pt x="42665" y="4253"/>
                    <a:pt x="22323" y="2320"/>
                    <a:pt x="2013" y="13"/>
                  </a:cubicBezTo>
                  <a:cubicBezTo>
                    <a:pt x="1943" y="5"/>
                    <a:pt x="1876" y="1"/>
                    <a:pt x="1811"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8"/>
            <p:cNvSpPr/>
            <p:nvPr/>
          </p:nvSpPr>
          <p:spPr>
            <a:xfrm>
              <a:off x="2048600" y="3685950"/>
              <a:ext cx="1980925" cy="249475"/>
            </a:xfrm>
            <a:custGeom>
              <a:rect b="b" l="l" r="r" t="t"/>
              <a:pathLst>
                <a:path extrusionOk="0" h="9979" w="79237">
                  <a:moveTo>
                    <a:pt x="1783" y="1"/>
                  </a:moveTo>
                  <a:cubicBezTo>
                    <a:pt x="1" y="1"/>
                    <a:pt x="91" y="2934"/>
                    <a:pt x="2011" y="3168"/>
                  </a:cubicBezTo>
                  <a:cubicBezTo>
                    <a:pt x="26984" y="6288"/>
                    <a:pt x="52055" y="8546"/>
                    <a:pt x="77207" y="9976"/>
                  </a:cubicBezTo>
                  <a:cubicBezTo>
                    <a:pt x="77242" y="9978"/>
                    <a:pt x="77278" y="9979"/>
                    <a:pt x="77312" y="9979"/>
                  </a:cubicBezTo>
                  <a:cubicBezTo>
                    <a:pt x="79237" y="9979"/>
                    <a:pt x="79202" y="6919"/>
                    <a:pt x="77207" y="6808"/>
                  </a:cubicBezTo>
                  <a:cubicBezTo>
                    <a:pt x="52071" y="5394"/>
                    <a:pt x="27000" y="3119"/>
                    <a:pt x="2011" y="16"/>
                  </a:cubicBezTo>
                  <a:cubicBezTo>
                    <a:pt x="1932" y="6"/>
                    <a:pt x="1856" y="1"/>
                    <a:pt x="1783"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8"/>
            <p:cNvSpPr/>
            <p:nvPr/>
          </p:nvSpPr>
          <p:spPr>
            <a:xfrm>
              <a:off x="2052250" y="3492700"/>
              <a:ext cx="2025975" cy="294250"/>
            </a:xfrm>
            <a:custGeom>
              <a:rect b="b" l="l" r="r" t="t"/>
              <a:pathLst>
                <a:path extrusionOk="0" h="11770" w="81039">
                  <a:moveTo>
                    <a:pt x="1808" y="0"/>
                  </a:moveTo>
                  <a:cubicBezTo>
                    <a:pt x="0" y="0"/>
                    <a:pt x="82" y="2944"/>
                    <a:pt x="2011" y="3164"/>
                  </a:cubicBezTo>
                  <a:lnTo>
                    <a:pt x="79027" y="11759"/>
                  </a:lnTo>
                  <a:cubicBezTo>
                    <a:pt x="79092" y="11766"/>
                    <a:pt x="79155" y="11769"/>
                    <a:pt x="79216" y="11769"/>
                  </a:cubicBezTo>
                  <a:cubicBezTo>
                    <a:pt x="81038" y="11769"/>
                    <a:pt x="80960" y="8811"/>
                    <a:pt x="79027" y="8591"/>
                  </a:cubicBezTo>
                  <a:lnTo>
                    <a:pt x="2011" y="12"/>
                  </a:lnTo>
                  <a:cubicBezTo>
                    <a:pt x="1941" y="4"/>
                    <a:pt x="1874" y="0"/>
                    <a:pt x="1808"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8"/>
            <p:cNvSpPr/>
            <p:nvPr/>
          </p:nvSpPr>
          <p:spPr>
            <a:xfrm>
              <a:off x="2104300" y="3226700"/>
              <a:ext cx="2267300" cy="419175"/>
            </a:xfrm>
            <a:custGeom>
              <a:rect b="b" l="l" r="r" t="t"/>
              <a:pathLst>
                <a:path extrusionOk="0" h="16767" w="90692">
                  <a:moveTo>
                    <a:pt x="1962" y="0"/>
                  </a:moveTo>
                  <a:cubicBezTo>
                    <a:pt x="344" y="0"/>
                    <a:pt x="1" y="2829"/>
                    <a:pt x="1700" y="3097"/>
                  </a:cubicBezTo>
                  <a:lnTo>
                    <a:pt x="68707" y="13690"/>
                  </a:lnTo>
                  <a:lnTo>
                    <a:pt x="87944" y="16745"/>
                  </a:lnTo>
                  <a:cubicBezTo>
                    <a:pt x="88040" y="16760"/>
                    <a:pt x="88133" y="16767"/>
                    <a:pt x="88223" y="16767"/>
                  </a:cubicBezTo>
                  <a:cubicBezTo>
                    <a:pt x="90003" y="16767"/>
                    <a:pt x="90691" y="14000"/>
                    <a:pt x="88789" y="13690"/>
                  </a:cubicBezTo>
                  <a:lnTo>
                    <a:pt x="88773" y="13690"/>
                  </a:lnTo>
                  <a:lnTo>
                    <a:pt x="21783" y="3113"/>
                  </a:lnTo>
                  <a:lnTo>
                    <a:pt x="5872" y="586"/>
                  </a:lnTo>
                  <a:lnTo>
                    <a:pt x="5872" y="586"/>
                  </a:lnTo>
                  <a:cubicBezTo>
                    <a:pt x="5662" y="446"/>
                    <a:pt x="5409" y="350"/>
                    <a:pt x="5112" y="318"/>
                  </a:cubicBezTo>
                  <a:lnTo>
                    <a:pt x="2123" y="10"/>
                  </a:lnTo>
                  <a:cubicBezTo>
                    <a:pt x="2068" y="3"/>
                    <a:pt x="2014" y="0"/>
                    <a:pt x="1962"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8"/>
            <p:cNvSpPr/>
            <p:nvPr/>
          </p:nvSpPr>
          <p:spPr>
            <a:xfrm>
              <a:off x="2057125" y="2973525"/>
              <a:ext cx="2511225" cy="426325"/>
            </a:xfrm>
            <a:custGeom>
              <a:rect b="b" l="l" r="r" t="t"/>
              <a:pathLst>
                <a:path extrusionOk="0" h="17053" w="100449">
                  <a:moveTo>
                    <a:pt x="1796" y="1"/>
                  </a:moveTo>
                  <a:cubicBezTo>
                    <a:pt x="0" y="1"/>
                    <a:pt x="87" y="2947"/>
                    <a:pt x="2011" y="3166"/>
                  </a:cubicBezTo>
                  <a:cubicBezTo>
                    <a:pt x="27033" y="6026"/>
                    <a:pt x="51974" y="9470"/>
                    <a:pt x="76833" y="13500"/>
                  </a:cubicBezTo>
                  <a:cubicBezTo>
                    <a:pt x="83803" y="14637"/>
                    <a:pt x="90758" y="15807"/>
                    <a:pt x="97712" y="17026"/>
                  </a:cubicBezTo>
                  <a:cubicBezTo>
                    <a:pt x="97817" y="17044"/>
                    <a:pt x="97919" y="17052"/>
                    <a:pt x="98017" y="17052"/>
                  </a:cubicBezTo>
                  <a:cubicBezTo>
                    <a:pt x="99777" y="17052"/>
                    <a:pt x="100448" y="14310"/>
                    <a:pt x="98540" y="13971"/>
                  </a:cubicBezTo>
                  <a:lnTo>
                    <a:pt x="98540" y="13971"/>
                  </a:lnTo>
                  <a:lnTo>
                    <a:pt x="98540" y="13987"/>
                  </a:lnTo>
                  <a:cubicBezTo>
                    <a:pt x="73681" y="9617"/>
                    <a:pt x="48708" y="5831"/>
                    <a:pt x="23653" y="2630"/>
                  </a:cubicBezTo>
                  <a:cubicBezTo>
                    <a:pt x="16439" y="1704"/>
                    <a:pt x="9225" y="826"/>
                    <a:pt x="2011" y="14"/>
                  </a:cubicBezTo>
                  <a:cubicBezTo>
                    <a:pt x="1937" y="5"/>
                    <a:pt x="1865" y="1"/>
                    <a:pt x="1796"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8"/>
            <p:cNvSpPr/>
            <p:nvPr/>
          </p:nvSpPr>
          <p:spPr>
            <a:xfrm>
              <a:off x="2204900" y="2704000"/>
              <a:ext cx="2609750" cy="449700"/>
            </a:xfrm>
            <a:custGeom>
              <a:rect b="b" l="l" r="r" t="t"/>
              <a:pathLst>
                <a:path extrusionOk="0" h="17988" w="104390">
                  <a:moveTo>
                    <a:pt x="1882" y="0"/>
                  </a:moveTo>
                  <a:cubicBezTo>
                    <a:pt x="1" y="0"/>
                    <a:pt x="50" y="3016"/>
                    <a:pt x="2031" y="3159"/>
                  </a:cubicBezTo>
                  <a:cubicBezTo>
                    <a:pt x="28174" y="5092"/>
                    <a:pt x="54203" y="8537"/>
                    <a:pt x="79956" y="13427"/>
                  </a:cubicBezTo>
                  <a:cubicBezTo>
                    <a:pt x="87235" y="14808"/>
                    <a:pt x="94482" y="16319"/>
                    <a:pt x="101696" y="17944"/>
                  </a:cubicBezTo>
                  <a:cubicBezTo>
                    <a:pt x="101828" y="17974"/>
                    <a:pt x="101956" y="17987"/>
                    <a:pt x="102078" y="17987"/>
                  </a:cubicBezTo>
                  <a:cubicBezTo>
                    <a:pt x="103778" y="17987"/>
                    <a:pt x="104390" y="15315"/>
                    <a:pt x="102541" y="14906"/>
                  </a:cubicBezTo>
                  <a:cubicBezTo>
                    <a:pt x="76788" y="9138"/>
                    <a:pt x="50726" y="4848"/>
                    <a:pt x="24485" y="2037"/>
                  </a:cubicBezTo>
                  <a:cubicBezTo>
                    <a:pt x="17011" y="1241"/>
                    <a:pt x="9521" y="559"/>
                    <a:pt x="2031" y="6"/>
                  </a:cubicBezTo>
                  <a:cubicBezTo>
                    <a:pt x="1980" y="2"/>
                    <a:pt x="1930" y="0"/>
                    <a:pt x="1882"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8"/>
            <p:cNvSpPr/>
            <p:nvPr/>
          </p:nvSpPr>
          <p:spPr>
            <a:xfrm>
              <a:off x="2184325" y="2504250"/>
              <a:ext cx="2849650" cy="431375"/>
            </a:xfrm>
            <a:custGeom>
              <a:rect b="b" l="l" r="r" t="t"/>
              <a:pathLst>
                <a:path extrusionOk="0" h="17255" w="113986">
                  <a:moveTo>
                    <a:pt x="2505" y="1"/>
                  </a:moveTo>
                  <a:cubicBezTo>
                    <a:pt x="705" y="1"/>
                    <a:pt x="0" y="2793"/>
                    <a:pt x="1928" y="3057"/>
                  </a:cubicBezTo>
                  <a:cubicBezTo>
                    <a:pt x="30459" y="7087"/>
                    <a:pt x="59039" y="10856"/>
                    <a:pt x="87652" y="14349"/>
                  </a:cubicBezTo>
                  <a:cubicBezTo>
                    <a:pt x="95760" y="15340"/>
                    <a:pt x="103867" y="16299"/>
                    <a:pt x="111975" y="17241"/>
                  </a:cubicBezTo>
                  <a:cubicBezTo>
                    <a:pt x="112049" y="17251"/>
                    <a:pt x="112121" y="17255"/>
                    <a:pt x="112190" y="17255"/>
                  </a:cubicBezTo>
                  <a:cubicBezTo>
                    <a:pt x="113986" y="17255"/>
                    <a:pt x="113900" y="14308"/>
                    <a:pt x="111975" y="14089"/>
                  </a:cubicBezTo>
                  <a:cubicBezTo>
                    <a:pt x="83525" y="10775"/>
                    <a:pt x="55091" y="7184"/>
                    <a:pt x="26706" y="3333"/>
                  </a:cubicBezTo>
                  <a:cubicBezTo>
                    <a:pt x="18728" y="2245"/>
                    <a:pt x="10734" y="1140"/>
                    <a:pt x="2756" y="19"/>
                  </a:cubicBezTo>
                  <a:cubicBezTo>
                    <a:pt x="2670" y="7"/>
                    <a:pt x="2586" y="1"/>
                    <a:pt x="2505"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8"/>
            <p:cNvSpPr/>
            <p:nvPr/>
          </p:nvSpPr>
          <p:spPr>
            <a:xfrm>
              <a:off x="2255750" y="2233425"/>
              <a:ext cx="2944500" cy="480650"/>
            </a:xfrm>
            <a:custGeom>
              <a:rect b="b" l="l" r="r" t="t"/>
              <a:pathLst>
                <a:path extrusionOk="0" h="19226" w="117780">
                  <a:moveTo>
                    <a:pt x="1795" y="1"/>
                  </a:moveTo>
                  <a:cubicBezTo>
                    <a:pt x="1" y="1"/>
                    <a:pt x="87" y="2932"/>
                    <a:pt x="2011" y="3166"/>
                  </a:cubicBezTo>
                  <a:cubicBezTo>
                    <a:pt x="31501" y="6741"/>
                    <a:pt x="60943" y="10770"/>
                    <a:pt x="90303" y="15287"/>
                  </a:cubicBezTo>
                  <a:cubicBezTo>
                    <a:pt x="98557" y="16555"/>
                    <a:pt x="106795" y="17855"/>
                    <a:pt x="115032" y="19203"/>
                  </a:cubicBezTo>
                  <a:cubicBezTo>
                    <a:pt x="115129" y="19218"/>
                    <a:pt x="115222" y="19225"/>
                    <a:pt x="115313" y="19225"/>
                  </a:cubicBezTo>
                  <a:cubicBezTo>
                    <a:pt x="117106" y="19225"/>
                    <a:pt x="117779" y="16458"/>
                    <a:pt x="115877" y="16148"/>
                  </a:cubicBezTo>
                  <a:lnTo>
                    <a:pt x="115877" y="16148"/>
                  </a:lnTo>
                  <a:lnTo>
                    <a:pt x="115877" y="16165"/>
                  </a:lnTo>
                  <a:cubicBezTo>
                    <a:pt x="86387" y="11355"/>
                    <a:pt x="56816" y="7033"/>
                    <a:pt x="27180" y="3183"/>
                  </a:cubicBezTo>
                  <a:cubicBezTo>
                    <a:pt x="18796" y="2078"/>
                    <a:pt x="10395" y="1038"/>
                    <a:pt x="2011" y="14"/>
                  </a:cubicBezTo>
                  <a:cubicBezTo>
                    <a:pt x="1937" y="5"/>
                    <a:pt x="1865" y="1"/>
                    <a:pt x="1795"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8"/>
            <p:cNvSpPr/>
            <p:nvPr/>
          </p:nvSpPr>
          <p:spPr>
            <a:xfrm>
              <a:off x="2319125" y="2046725"/>
              <a:ext cx="3231150" cy="500100"/>
            </a:xfrm>
            <a:custGeom>
              <a:rect b="b" l="l" r="r" t="t"/>
              <a:pathLst>
                <a:path extrusionOk="0" h="20004" w="129246">
                  <a:moveTo>
                    <a:pt x="2448" y="0"/>
                  </a:moveTo>
                  <a:cubicBezTo>
                    <a:pt x="666" y="0"/>
                    <a:pt x="0" y="2754"/>
                    <a:pt x="1897" y="3063"/>
                  </a:cubicBezTo>
                  <a:cubicBezTo>
                    <a:pt x="34263" y="8376"/>
                    <a:pt x="66727" y="12974"/>
                    <a:pt x="99320" y="16841"/>
                  </a:cubicBezTo>
                  <a:cubicBezTo>
                    <a:pt x="108614" y="17946"/>
                    <a:pt x="117924" y="19002"/>
                    <a:pt x="127234" y="19993"/>
                  </a:cubicBezTo>
                  <a:cubicBezTo>
                    <a:pt x="127299" y="20000"/>
                    <a:pt x="127362" y="20003"/>
                    <a:pt x="127423" y="20003"/>
                  </a:cubicBezTo>
                  <a:cubicBezTo>
                    <a:pt x="129246" y="20003"/>
                    <a:pt x="129168" y="17045"/>
                    <a:pt x="127234" y="16841"/>
                  </a:cubicBezTo>
                  <a:lnTo>
                    <a:pt x="127234" y="16825"/>
                  </a:lnTo>
                  <a:cubicBezTo>
                    <a:pt x="94689" y="13364"/>
                    <a:pt x="62226" y="9188"/>
                    <a:pt x="29860" y="4298"/>
                  </a:cubicBezTo>
                  <a:cubicBezTo>
                    <a:pt x="20810" y="2933"/>
                    <a:pt x="11760" y="1503"/>
                    <a:pt x="2742" y="24"/>
                  </a:cubicBezTo>
                  <a:cubicBezTo>
                    <a:pt x="2641" y="8"/>
                    <a:pt x="2543" y="0"/>
                    <a:pt x="2448"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8"/>
            <p:cNvSpPr/>
            <p:nvPr/>
          </p:nvSpPr>
          <p:spPr>
            <a:xfrm>
              <a:off x="2212225" y="1851325"/>
              <a:ext cx="3500525" cy="447400"/>
            </a:xfrm>
            <a:custGeom>
              <a:rect b="b" l="l" r="r" t="t"/>
              <a:pathLst>
                <a:path extrusionOk="0" h="17896" w="140021">
                  <a:moveTo>
                    <a:pt x="1839" y="0"/>
                  </a:moveTo>
                  <a:cubicBezTo>
                    <a:pt x="1" y="0"/>
                    <a:pt x="59" y="2988"/>
                    <a:pt x="2014" y="3177"/>
                  </a:cubicBezTo>
                  <a:cubicBezTo>
                    <a:pt x="37402" y="6606"/>
                    <a:pt x="72774" y="10343"/>
                    <a:pt x="108097" y="14388"/>
                  </a:cubicBezTo>
                  <a:cubicBezTo>
                    <a:pt x="118073" y="15526"/>
                    <a:pt x="128049" y="16696"/>
                    <a:pt x="138009" y="17882"/>
                  </a:cubicBezTo>
                  <a:cubicBezTo>
                    <a:pt x="138084" y="17891"/>
                    <a:pt x="138156" y="17895"/>
                    <a:pt x="138226" y="17895"/>
                  </a:cubicBezTo>
                  <a:cubicBezTo>
                    <a:pt x="140020" y="17895"/>
                    <a:pt x="139934" y="14964"/>
                    <a:pt x="138009" y="14730"/>
                  </a:cubicBezTo>
                  <a:cubicBezTo>
                    <a:pt x="102702" y="10521"/>
                    <a:pt x="67363" y="6606"/>
                    <a:pt x="31991" y="2999"/>
                  </a:cubicBezTo>
                  <a:cubicBezTo>
                    <a:pt x="21983" y="1975"/>
                    <a:pt x="12006" y="984"/>
                    <a:pt x="2014" y="9"/>
                  </a:cubicBezTo>
                  <a:cubicBezTo>
                    <a:pt x="1954" y="3"/>
                    <a:pt x="1896" y="0"/>
                    <a:pt x="1839"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8"/>
            <p:cNvSpPr/>
            <p:nvPr/>
          </p:nvSpPr>
          <p:spPr>
            <a:xfrm>
              <a:off x="2288700" y="1537100"/>
              <a:ext cx="3436850" cy="558275"/>
            </a:xfrm>
            <a:custGeom>
              <a:rect b="b" l="l" r="r" t="t"/>
              <a:pathLst>
                <a:path extrusionOk="0" h="22331" w="137474">
                  <a:moveTo>
                    <a:pt x="2503" y="1"/>
                  </a:moveTo>
                  <a:cubicBezTo>
                    <a:pt x="690" y="1"/>
                    <a:pt x="0" y="2793"/>
                    <a:pt x="1912" y="3073"/>
                  </a:cubicBezTo>
                  <a:lnTo>
                    <a:pt x="105412" y="18070"/>
                  </a:lnTo>
                  <a:lnTo>
                    <a:pt x="134723" y="22310"/>
                  </a:lnTo>
                  <a:cubicBezTo>
                    <a:pt x="134814" y="22324"/>
                    <a:pt x="134902" y="22330"/>
                    <a:pt x="134988" y="22330"/>
                  </a:cubicBezTo>
                  <a:cubicBezTo>
                    <a:pt x="136778" y="22330"/>
                    <a:pt x="137474" y="19551"/>
                    <a:pt x="135551" y="19272"/>
                  </a:cubicBezTo>
                  <a:lnTo>
                    <a:pt x="32052" y="4275"/>
                  </a:lnTo>
                  <a:lnTo>
                    <a:pt x="2757" y="18"/>
                  </a:lnTo>
                  <a:cubicBezTo>
                    <a:pt x="2670" y="6"/>
                    <a:pt x="2586" y="1"/>
                    <a:pt x="2503"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8"/>
            <p:cNvSpPr/>
            <p:nvPr/>
          </p:nvSpPr>
          <p:spPr>
            <a:xfrm>
              <a:off x="2322400" y="1298325"/>
              <a:ext cx="3324275" cy="586450"/>
            </a:xfrm>
            <a:custGeom>
              <a:rect b="b" l="l" r="r" t="t"/>
              <a:pathLst>
                <a:path extrusionOk="0" h="23458" w="132971">
                  <a:moveTo>
                    <a:pt x="1781" y="0"/>
                  </a:moveTo>
                  <a:cubicBezTo>
                    <a:pt x="1" y="0"/>
                    <a:pt x="106" y="2918"/>
                    <a:pt x="2010" y="3184"/>
                  </a:cubicBezTo>
                  <a:cubicBezTo>
                    <a:pt x="35432" y="7603"/>
                    <a:pt x="68773" y="12689"/>
                    <a:pt x="102016" y="18408"/>
                  </a:cubicBezTo>
                  <a:cubicBezTo>
                    <a:pt x="111440" y="20033"/>
                    <a:pt x="120831" y="21706"/>
                    <a:pt x="130239" y="23429"/>
                  </a:cubicBezTo>
                  <a:cubicBezTo>
                    <a:pt x="130349" y="23449"/>
                    <a:pt x="130455" y="23458"/>
                    <a:pt x="130558" y="23458"/>
                  </a:cubicBezTo>
                  <a:cubicBezTo>
                    <a:pt x="132308" y="23458"/>
                    <a:pt x="132971" y="20727"/>
                    <a:pt x="131068" y="20374"/>
                  </a:cubicBezTo>
                  <a:lnTo>
                    <a:pt x="131068" y="20374"/>
                  </a:lnTo>
                  <a:lnTo>
                    <a:pt x="131068" y="20390"/>
                  </a:lnTo>
                  <a:cubicBezTo>
                    <a:pt x="97564" y="14232"/>
                    <a:pt x="63947" y="8741"/>
                    <a:pt x="30217" y="3915"/>
                  </a:cubicBezTo>
                  <a:cubicBezTo>
                    <a:pt x="20825" y="2566"/>
                    <a:pt x="11418" y="1267"/>
                    <a:pt x="2010" y="15"/>
                  </a:cubicBezTo>
                  <a:cubicBezTo>
                    <a:pt x="1930" y="5"/>
                    <a:pt x="1854" y="0"/>
                    <a:pt x="1781"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8"/>
            <p:cNvSpPr/>
            <p:nvPr/>
          </p:nvSpPr>
          <p:spPr>
            <a:xfrm>
              <a:off x="2278850" y="1007875"/>
              <a:ext cx="3221100" cy="663325"/>
            </a:xfrm>
            <a:custGeom>
              <a:rect b="b" l="l" r="r" t="t"/>
              <a:pathLst>
                <a:path extrusionOk="0" h="26533" w="128844">
                  <a:moveTo>
                    <a:pt x="2397" y="1"/>
                  </a:moveTo>
                  <a:cubicBezTo>
                    <a:pt x="656" y="1"/>
                    <a:pt x="0" y="2719"/>
                    <a:pt x="1884" y="3071"/>
                  </a:cubicBezTo>
                  <a:lnTo>
                    <a:pt x="98916" y="21382"/>
                  </a:lnTo>
                  <a:lnTo>
                    <a:pt x="126115" y="26500"/>
                  </a:lnTo>
                  <a:cubicBezTo>
                    <a:pt x="126230" y="26522"/>
                    <a:pt x="126341" y="26532"/>
                    <a:pt x="126447" y="26532"/>
                  </a:cubicBezTo>
                  <a:cubicBezTo>
                    <a:pt x="128188" y="26532"/>
                    <a:pt x="128843" y="23814"/>
                    <a:pt x="126960" y="23462"/>
                  </a:cubicBezTo>
                  <a:lnTo>
                    <a:pt x="29928" y="5167"/>
                  </a:lnTo>
                  <a:lnTo>
                    <a:pt x="2729" y="32"/>
                  </a:lnTo>
                  <a:cubicBezTo>
                    <a:pt x="2614" y="11"/>
                    <a:pt x="2503" y="1"/>
                    <a:pt x="2397"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8"/>
            <p:cNvSpPr/>
            <p:nvPr/>
          </p:nvSpPr>
          <p:spPr>
            <a:xfrm>
              <a:off x="2302600" y="783375"/>
              <a:ext cx="3099725" cy="672875"/>
            </a:xfrm>
            <a:custGeom>
              <a:rect b="b" l="l" r="r" t="t"/>
              <a:pathLst>
                <a:path extrusionOk="0" h="26915" w="123989">
                  <a:moveTo>
                    <a:pt x="2432" y="1"/>
                  </a:moveTo>
                  <a:cubicBezTo>
                    <a:pt x="672" y="1"/>
                    <a:pt x="1" y="2743"/>
                    <a:pt x="1908" y="3082"/>
                  </a:cubicBezTo>
                  <a:cubicBezTo>
                    <a:pt x="33072" y="8541"/>
                    <a:pt x="64138" y="14569"/>
                    <a:pt x="95090" y="21150"/>
                  </a:cubicBezTo>
                  <a:cubicBezTo>
                    <a:pt x="103848" y="23018"/>
                    <a:pt x="112590" y="24919"/>
                    <a:pt x="121315" y="26869"/>
                  </a:cubicBezTo>
                  <a:cubicBezTo>
                    <a:pt x="121451" y="26900"/>
                    <a:pt x="121583" y="26915"/>
                    <a:pt x="121708" y="26915"/>
                  </a:cubicBezTo>
                  <a:cubicBezTo>
                    <a:pt x="123398" y="26915"/>
                    <a:pt x="123989" y="24239"/>
                    <a:pt x="122143" y="23831"/>
                  </a:cubicBezTo>
                  <a:cubicBezTo>
                    <a:pt x="91272" y="16925"/>
                    <a:pt x="60287" y="10588"/>
                    <a:pt x="29189" y="4804"/>
                  </a:cubicBezTo>
                  <a:cubicBezTo>
                    <a:pt x="20382" y="3163"/>
                    <a:pt x="11576" y="1571"/>
                    <a:pt x="2737" y="27"/>
                  </a:cubicBezTo>
                  <a:cubicBezTo>
                    <a:pt x="2632" y="9"/>
                    <a:pt x="2530" y="1"/>
                    <a:pt x="2432"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8"/>
            <p:cNvSpPr/>
            <p:nvPr/>
          </p:nvSpPr>
          <p:spPr>
            <a:xfrm>
              <a:off x="2394675" y="625325"/>
              <a:ext cx="2768300" cy="544650"/>
            </a:xfrm>
            <a:custGeom>
              <a:rect b="b" l="l" r="r" t="t"/>
              <a:pathLst>
                <a:path extrusionOk="0" h="21786" w="110732">
                  <a:moveTo>
                    <a:pt x="1808" y="1"/>
                  </a:moveTo>
                  <a:cubicBezTo>
                    <a:pt x="0" y="1"/>
                    <a:pt x="82" y="2945"/>
                    <a:pt x="2011" y="3165"/>
                  </a:cubicBezTo>
                  <a:cubicBezTo>
                    <a:pt x="29876" y="6284"/>
                    <a:pt x="57547" y="10752"/>
                    <a:pt x="85022" y="16553"/>
                  </a:cubicBezTo>
                  <a:cubicBezTo>
                    <a:pt x="92724" y="18178"/>
                    <a:pt x="100409" y="19900"/>
                    <a:pt x="108062" y="21736"/>
                  </a:cubicBezTo>
                  <a:cubicBezTo>
                    <a:pt x="108202" y="21770"/>
                    <a:pt x="108337" y="21786"/>
                    <a:pt x="108466" y="21786"/>
                  </a:cubicBezTo>
                  <a:cubicBezTo>
                    <a:pt x="110134" y="21786"/>
                    <a:pt x="110732" y="19135"/>
                    <a:pt x="108907" y="18698"/>
                  </a:cubicBezTo>
                  <a:cubicBezTo>
                    <a:pt x="81415" y="12117"/>
                    <a:pt x="53664" y="6885"/>
                    <a:pt x="25636" y="2970"/>
                  </a:cubicBezTo>
                  <a:cubicBezTo>
                    <a:pt x="17772" y="1881"/>
                    <a:pt x="9908" y="890"/>
                    <a:pt x="2011" y="13"/>
                  </a:cubicBezTo>
                  <a:cubicBezTo>
                    <a:pt x="1941" y="5"/>
                    <a:pt x="1874" y="1"/>
                    <a:pt x="1808"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8"/>
            <p:cNvSpPr/>
            <p:nvPr/>
          </p:nvSpPr>
          <p:spPr>
            <a:xfrm>
              <a:off x="2457500" y="439850"/>
              <a:ext cx="2550725" cy="453975"/>
            </a:xfrm>
            <a:custGeom>
              <a:rect b="b" l="l" r="r" t="t"/>
              <a:pathLst>
                <a:path extrusionOk="0" h="18159" w="102029">
                  <a:moveTo>
                    <a:pt x="2469" y="0"/>
                  </a:moveTo>
                  <a:cubicBezTo>
                    <a:pt x="689" y="0"/>
                    <a:pt x="1" y="2768"/>
                    <a:pt x="1903" y="3077"/>
                  </a:cubicBezTo>
                  <a:cubicBezTo>
                    <a:pt x="27104" y="7139"/>
                    <a:pt x="52320" y="11071"/>
                    <a:pt x="77553" y="14889"/>
                  </a:cubicBezTo>
                  <a:cubicBezTo>
                    <a:pt x="84784" y="15978"/>
                    <a:pt x="92030" y="17067"/>
                    <a:pt x="99277" y="18139"/>
                  </a:cubicBezTo>
                  <a:cubicBezTo>
                    <a:pt x="99368" y="18152"/>
                    <a:pt x="99456" y="18159"/>
                    <a:pt x="99542" y="18159"/>
                  </a:cubicBezTo>
                  <a:cubicBezTo>
                    <a:pt x="101332" y="18159"/>
                    <a:pt x="102029" y="15379"/>
                    <a:pt x="100122" y="15084"/>
                  </a:cubicBezTo>
                  <a:lnTo>
                    <a:pt x="100106" y="15084"/>
                  </a:lnTo>
                  <a:cubicBezTo>
                    <a:pt x="74856" y="11347"/>
                    <a:pt x="49639" y="7480"/>
                    <a:pt x="24439" y="3500"/>
                  </a:cubicBezTo>
                  <a:cubicBezTo>
                    <a:pt x="17209" y="2346"/>
                    <a:pt x="9978" y="1192"/>
                    <a:pt x="2748" y="22"/>
                  </a:cubicBezTo>
                  <a:cubicBezTo>
                    <a:pt x="2652" y="8"/>
                    <a:pt x="2559" y="0"/>
                    <a:pt x="2469"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8"/>
            <p:cNvSpPr/>
            <p:nvPr/>
          </p:nvSpPr>
          <p:spPr>
            <a:xfrm>
              <a:off x="2462400" y="238175"/>
              <a:ext cx="2469050" cy="422100"/>
            </a:xfrm>
            <a:custGeom>
              <a:rect b="b" l="l" r="r" t="t"/>
              <a:pathLst>
                <a:path extrusionOk="0" h="16884" w="98762">
                  <a:moveTo>
                    <a:pt x="3718" y="0"/>
                  </a:moveTo>
                  <a:cubicBezTo>
                    <a:pt x="3446" y="0"/>
                    <a:pt x="3179" y="48"/>
                    <a:pt x="2926" y="193"/>
                  </a:cubicBezTo>
                  <a:cubicBezTo>
                    <a:pt x="2227" y="583"/>
                    <a:pt x="1609" y="1509"/>
                    <a:pt x="1073" y="2078"/>
                  </a:cubicBezTo>
                  <a:cubicBezTo>
                    <a:pt x="1" y="3212"/>
                    <a:pt x="1063" y="4797"/>
                    <a:pt x="2246" y="4797"/>
                  </a:cubicBezTo>
                  <a:cubicBezTo>
                    <a:pt x="2604" y="4797"/>
                    <a:pt x="2974" y="4651"/>
                    <a:pt x="3299" y="4304"/>
                  </a:cubicBezTo>
                  <a:lnTo>
                    <a:pt x="4314" y="3236"/>
                  </a:lnTo>
                  <a:lnTo>
                    <a:pt x="75473" y="13809"/>
                  </a:lnTo>
                  <a:lnTo>
                    <a:pt x="96010" y="16863"/>
                  </a:lnTo>
                  <a:cubicBezTo>
                    <a:pt x="96101" y="16877"/>
                    <a:pt x="96189" y="16883"/>
                    <a:pt x="96275" y="16883"/>
                  </a:cubicBezTo>
                  <a:cubicBezTo>
                    <a:pt x="98065" y="16883"/>
                    <a:pt x="98761" y="14103"/>
                    <a:pt x="96839" y="13809"/>
                  </a:cubicBezTo>
                  <a:lnTo>
                    <a:pt x="96855" y="13809"/>
                  </a:lnTo>
                  <a:lnTo>
                    <a:pt x="20912" y="2533"/>
                  </a:lnTo>
                  <a:lnTo>
                    <a:pt x="10026" y="908"/>
                  </a:lnTo>
                  <a:cubicBezTo>
                    <a:pt x="8271" y="648"/>
                    <a:pt x="6500" y="388"/>
                    <a:pt x="4745" y="128"/>
                  </a:cubicBezTo>
                  <a:cubicBezTo>
                    <a:pt x="4403" y="74"/>
                    <a:pt x="4056" y="0"/>
                    <a:pt x="3718"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 name="Google Shape;4542;p58"/>
          <p:cNvGrpSpPr/>
          <p:nvPr/>
        </p:nvGrpSpPr>
        <p:grpSpPr>
          <a:xfrm>
            <a:off x="-321214" y="-201730"/>
            <a:ext cx="1235990" cy="1227266"/>
            <a:chOff x="1173550" y="238600"/>
            <a:chExt cx="5252825" cy="5215750"/>
          </a:xfrm>
        </p:grpSpPr>
        <p:sp>
          <p:nvSpPr>
            <p:cNvPr id="4543" name="Google Shape;4543;p58"/>
            <p:cNvSpPr/>
            <p:nvPr/>
          </p:nvSpPr>
          <p:spPr>
            <a:xfrm>
              <a:off x="1903800"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8" y="4176"/>
                    <a:pt x="2797" y="4176"/>
                    <a:pt x="2805" y="4175"/>
                  </a:cubicBezTo>
                  <a:cubicBezTo>
                    <a:pt x="4652" y="4135"/>
                    <a:pt x="5535" y="1887"/>
                    <a:pt x="4210" y="603"/>
                  </a:cubicBezTo>
                  <a:cubicBezTo>
                    <a:pt x="3818" y="201"/>
                    <a:pt x="3297" y="0"/>
                    <a:pt x="277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8"/>
            <p:cNvSpPr/>
            <p:nvPr/>
          </p:nvSpPr>
          <p:spPr>
            <a:xfrm>
              <a:off x="2268975" y="968425"/>
              <a:ext cx="138375" cy="104200"/>
            </a:xfrm>
            <a:custGeom>
              <a:rect b="b" l="l" r="r" t="t"/>
              <a:pathLst>
                <a:path extrusionOk="0" h="4168" w="5535">
                  <a:moveTo>
                    <a:pt x="2771" y="0"/>
                  </a:moveTo>
                  <a:cubicBezTo>
                    <a:pt x="2242" y="0"/>
                    <a:pt x="1714" y="206"/>
                    <a:pt x="1325" y="615"/>
                  </a:cubicBezTo>
                  <a:cubicBezTo>
                    <a:pt x="0" y="1919"/>
                    <a:pt x="924" y="4167"/>
                    <a:pt x="2770" y="4167"/>
                  </a:cubicBezTo>
                  <a:cubicBezTo>
                    <a:pt x="2778" y="4168"/>
                    <a:pt x="2787" y="4168"/>
                    <a:pt x="2795" y="4168"/>
                  </a:cubicBezTo>
                  <a:cubicBezTo>
                    <a:pt x="4625" y="4168"/>
                    <a:pt x="5534" y="1934"/>
                    <a:pt x="4236" y="635"/>
                  </a:cubicBezTo>
                  <a:cubicBezTo>
                    <a:pt x="3842" y="211"/>
                    <a:pt x="3306" y="0"/>
                    <a:pt x="277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8"/>
            <p:cNvSpPr/>
            <p:nvPr/>
          </p:nvSpPr>
          <p:spPr>
            <a:xfrm>
              <a:off x="2634075" y="603900"/>
              <a:ext cx="138225" cy="104375"/>
            </a:xfrm>
            <a:custGeom>
              <a:rect b="b" l="l" r="r" t="t"/>
              <a:pathLst>
                <a:path extrusionOk="0" h="4175" w="5529">
                  <a:moveTo>
                    <a:pt x="2750" y="1"/>
                  </a:moveTo>
                  <a:cubicBezTo>
                    <a:pt x="935" y="1"/>
                    <a:pt x="0" y="2201"/>
                    <a:pt x="1273" y="3514"/>
                  </a:cubicBezTo>
                  <a:cubicBezTo>
                    <a:pt x="1672" y="3953"/>
                    <a:pt x="2215" y="4174"/>
                    <a:pt x="2759" y="4174"/>
                  </a:cubicBezTo>
                  <a:cubicBezTo>
                    <a:pt x="3284" y="4174"/>
                    <a:pt x="3809" y="3968"/>
                    <a:pt x="4204" y="3554"/>
                  </a:cubicBezTo>
                  <a:cubicBezTo>
                    <a:pt x="5528" y="2290"/>
                    <a:pt x="4645" y="21"/>
                    <a:pt x="2799" y="1"/>
                  </a:cubicBezTo>
                  <a:cubicBezTo>
                    <a:pt x="2782" y="1"/>
                    <a:pt x="2766" y="1"/>
                    <a:pt x="2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8"/>
            <p:cNvSpPr/>
            <p:nvPr/>
          </p:nvSpPr>
          <p:spPr>
            <a:xfrm>
              <a:off x="2999575" y="239125"/>
              <a:ext cx="137875" cy="103900"/>
            </a:xfrm>
            <a:custGeom>
              <a:rect b="b" l="l" r="r" t="t"/>
              <a:pathLst>
                <a:path extrusionOk="0" h="4156" w="5515">
                  <a:moveTo>
                    <a:pt x="2756" y="0"/>
                  </a:moveTo>
                  <a:cubicBezTo>
                    <a:pt x="2747" y="0"/>
                    <a:pt x="2739" y="0"/>
                    <a:pt x="2731" y="0"/>
                  </a:cubicBezTo>
                  <a:cubicBezTo>
                    <a:pt x="884" y="20"/>
                    <a:pt x="1" y="2248"/>
                    <a:pt x="1306" y="3533"/>
                  </a:cubicBezTo>
                  <a:cubicBezTo>
                    <a:pt x="1702" y="3949"/>
                    <a:pt x="2231" y="4155"/>
                    <a:pt x="2759" y="4155"/>
                  </a:cubicBezTo>
                  <a:cubicBezTo>
                    <a:pt x="3300" y="4155"/>
                    <a:pt x="3840" y="3939"/>
                    <a:pt x="4236" y="3513"/>
                  </a:cubicBezTo>
                  <a:cubicBezTo>
                    <a:pt x="5515" y="2194"/>
                    <a:pt x="4586" y="0"/>
                    <a:pt x="275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8"/>
            <p:cNvSpPr/>
            <p:nvPr/>
          </p:nvSpPr>
          <p:spPr>
            <a:xfrm>
              <a:off x="2634275" y="968475"/>
              <a:ext cx="138025" cy="104150"/>
            </a:xfrm>
            <a:custGeom>
              <a:rect b="b" l="l" r="r" t="t"/>
              <a:pathLst>
                <a:path extrusionOk="0" h="4166" w="5521">
                  <a:moveTo>
                    <a:pt x="2761" y="1"/>
                  </a:moveTo>
                  <a:cubicBezTo>
                    <a:pt x="2229" y="1"/>
                    <a:pt x="1697" y="211"/>
                    <a:pt x="1305" y="633"/>
                  </a:cubicBezTo>
                  <a:cubicBezTo>
                    <a:pt x="1" y="1937"/>
                    <a:pt x="904" y="4165"/>
                    <a:pt x="2751" y="4165"/>
                  </a:cubicBezTo>
                  <a:cubicBezTo>
                    <a:pt x="4597" y="4165"/>
                    <a:pt x="5520" y="1937"/>
                    <a:pt x="4216" y="633"/>
                  </a:cubicBezTo>
                  <a:cubicBezTo>
                    <a:pt x="3824" y="211"/>
                    <a:pt x="3292" y="1"/>
                    <a:pt x="276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8"/>
            <p:cNvSpPr/>
            <p:nvPr/>
          </p:nvSpPr>
          <p:spPr>
            <a:xfrm>
              <a:off x="2999575" y="603275"/>
              <a:ext cx="137575" cy="104200"/>
            </a:xfrm>
            <a:custGeom>
              <a:rect b="b" l="l" r="r" t="t"/>
              <a:pathLst>
                <a:path extrusionOk="0" h="4168" w="5503">
                  <a:moveTo>
                    <a:pt x="2736" y="1"/>
                  </a:moveTo>
                  <a:cubicBezTo>
                    <a:pt x="2265" y="1"/>
                    <a:pt x="1797" y="174"/>
                    <a:pt x="1406" y="528"/>
                  </a:cubicBezTo>
                  <a:cubicBezTo>
                    <a:pt x="1" y="1732"/>
                    <a:pt x="764" y="4041"/>
                    <a:pt x="2610" y="4161"/>
                  </a:cubicBezTo>
                  <a:cubicBezTo>
                    <a:pt x="2668" y="4166"/>
                    <a:pt x="2724" y="4168"/>
                    <a:pt x="2780" y="4168"/>
                  </a:cubicBezTo>
                  <a:cubicBezTo>
                    <a:pt x="4522" y="4168"/>
                    <a:pt x="5503" y="2091"/>
                    <a:pt x="4316" y="749"/>
                  </a:cubicBezTo>
                  <a:cubicBezTo>
                    <a:pt x="3877" y="254"/>
                    <a:pt x="3305" y="1"/>
                    <a:pt x="273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8"/>
            <p:cNvSpPr/>
            <p:nvPr/>
          </p:nvSpPr>
          <p:spPr>
            <a:xfrm>
              <a:off x="3364950" y="239050"/>
              <a:ext cx="137975" cy="104075"/>
            </a:xfrm>
            <a:custGeom>
              <a:rect b="b" l="l" r="r" t="t"/>
              <a:pathLst>
                <a:path extrusionOk="0" h="4163" w="5519">
                  <a:moveTo>
                    <a:pt x="2731" y="1"/>
                  </a:moveTo>
                  <a:cubicBezTo>
                    <a:pt x="966" y="1"/>
                    <a:pt x="1" y="2135"/>
                    <a:pt x="1223" y="3476"/>
                  </a:cubicBezTo>
                  <a:cubicBezTo>
                    <a:pt x="1625" y="3930"/>
                    <a:pt x="2188" y="4162"/>
                    <a:pt x="2752" y="4162"/>
                  </a:cubicBezTo>
                  <a:cubicBezTo>
                    <a:pt x="3258" y="4162"/>
                    <a:pt x="3764" y="3976"/>
                    <a:pt x="4153" y="3596"/>
                  </a:cubicBezTo>
                  <a:cubicBezTo>
                    <a:pt x="5518" y="2331"/>
                    <a:pt x="4675" y="63"/>
                    <a:pt x="2828" y="3"/>
                  </a:cubicBezTo>
                  <a:cubicBezTo>
                    <a:pt x="2796" y="2"/>
                    <a:pt x="2763" y="1"/>
                    <a:pt x="273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8"/>
            <p:cNvSpPr/>
            <p:nvPr/>
          </p:nvSpPr>
          <p:spPr>
            <a:xfrm>
              <a:off x="2999575" y="968475"/>
              <a:ext cx="138025" cy="104150"/>
            </a:xfrm>
            <a:custGeom>
              <a:rect b="b" l="l" r="r" t="t"/>
              <a:pathLst>
                <a:path extrusionOk="0" h="4166" w="5521">
                  <a:moveTo>
                    <a:pt x="2761" y="1"/>
                  </a:moveTo>
                  <a:cubicBezTo>
                    <a:pt x="2229" y="1"/>
                    <a:pt x="1697" y="211"/>
                    <a:pt x="1306" y="633"/>
                  </a:cubicBezTo>
                  <a:cubicBezTo>
                    <a:pt x="1" y="1917"/>
                    <a:pt x="904" y="4165"/>
                    <a:pt x="2751" y="4165"/>
                  </a:cubicBezTo>
                  <a:cubicBezTo>
                    <a:pt x="4597" y="4165"/>
                    <a:pt x="5521" y="1917"/>
                    <a:pt x="4216" y="633"/>
                  </a:cubicBezTo>
                  <a:cubicBezTo>
                    <a:pt x="3825" y="211"/>
                    <a:pt x="3293" y="1"/>
                    <a:pt x="276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8"/>
            <p:cNvSpPr/>
            <p:nvPr/>
          </p:nvSpPr>
          <p:spPr>
            <a:xfrm>
              <a:off x="3364675" y="603400"/>
              <a:ext cx="137725" cy="103925"/>
            </a:xfrm>
            <a:custGeom>
              <a:rect b="b" l="l" r="r" t="t"/>
              <a:pathLst>
                <a:path extrusionOk="0" h="4157" w="5509">
                  <a:moveTo>
                    <a:pt x="2750" y="1"/>
                  </a:moveTo>
                  <a:cubicBezTo>
                    <a:pt x="2202" y="1"/>
                    <a:pt x="1654" y="222"/>
                    <a:pt x="1254" y="664"/>
                  </a:cubicBezTo>
                  <a:cubicBezTo>
                    <a:pt x="1" y="1977"/>
                    <a:pt x="936" y="4157"/>
                    <a:pt x="2750" y="4157"/>
                  </a:cubicBezTo>
                  <a:cubicBezTo>
                    <a:pt x="2766" y="4157"/>
                    <a:pt x="2783" y="4157"/>
                    <a:pt x="2799" y="4156"/>
                  </a:cubicBezTo>
                  <a:cubicBezTo>
                    <a:pt x="4646" y="4136"/>
                    <a:pt x="5509" y="1888"/>
                    <a:pt x="4184" y="603"/>
                  </a:cubicBezTo>
                  <a:cubicBezTo>
                    <a:pt x="3792" y="202"/>
                    <a:pt x="3271" y="1"/>
                    <a:pt x="2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8"/>
            <p:cNvSpPr/>
            <p:nvPr/>
          </p:nvSpPr>
          <p:spPr>
            <a:xfrm>
              <a:off x="3729350" y="238600"/>
              <a:ext cx="138375" cy="104425"/>
            </a:xfrm>
            <a:custGeom>
              <a:rect b="b" l="l" r="r" t="t"/>
              <a:pathLst>
                <a:path extrusionOk="0" h="4177" w="5535">
                  <a:moveTo>
                    <a:pt x="2780" y="1"/>
                  </a:moveTo>
                  <a:cubicBezTo>
                    <a:pt x="949" y="1"/>
                    <a:pt x="0" y="2195"/>
                    <a:pt x="1279" y="3514"/>
                  </a:cubicBezTo>
                  <a:cubicBezTo>
                    <a:pt x="1680" y="3955"/>
                    <a:pt x="2228" y="4176"/>
                    <a:pt x="2775" y="4176"/>
                  </a:cubicBezTo>
                  <a:cubicBezTo>
                    <a:pt x="3297" y="4176"/>
                    <a:pt x="3818" y="3976"/>
                    <a:pt x="4210" y="3574"/>
                  </a:cubicBezTo>
                  <a:cubicBezTo>
                    <a:pt x="5534" y="2289"/>
                    <a:pt x="4651" y="41"/>
                    <a:pt x="2804" y="1"/>
                  </a:cubicBezTo>
                  <a:cubicBezTo>
                    <a:pt x="2796" y="1"/>
                    <a:pt x="2788" y="1"/>
                    <a:pt x="278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8"/>
            <p:cNvSpPr/>
            <p:nvPr/>
          </p:nvSpPr>
          <p:spPr>
            <a:xfrm>
              <a:off x="3364450" y="968675"/>
              <a:ext cx="138475" cy="104425"/>
            </a:xfrm>
            <a:custGeom>
              <a:rect b="b" l="l" r="r" t="t"/>
              <a:pathLst>
                <a:path extrusionOk="0" h="4177" w="5539">
                  <a:moveTo>
                    <a:pt x="2750" y="0"/>
                  </a:moveTo>
                  <a:cubicBezTo>
                    <a:pt x="966" y="0"/>
                    <a:pt x="1" y="2135"/>
                    <a:pt x="1243" y="3475"/>
                  </a:cubicBezTo>
                  <a:cubicBezTo>
                    <a:pt x="1644" y="3940"/>
                    <a:pt x="2207" y="4177"/>
                    <a:pt x="2770" y="4177"/>
                  </a:cubicBezTo>
                  <a:cubicBezTo>
                    <a:pt x="3277" y="4177"/>
                    <a:pt x="3783" y="3985"/>
                    <a:pt x="4173" y="3595"/>
                  </a:cubicBezTo>
                  <a:cubicBezTo>
                    <a:pt x="5538" y="2351"/>
                    <a:pt x="4695" y="63"/>
                    <a:pt x="2848" y="3"/>
                  </a:cubicBezTo>
                  <a:cubicBezTo>
                    <a:pt x="2815" y="1"/>
                    <a:pt x="2783" y="0"/>
                    <a:pt x="275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8"/>
            <p:cNvSpPr/>
            <p:nvPr/>
          </p:nvSpPr>
          <p:spPr>
            <a:xfrm>
              <a:off x="3729200" y="603150"/>
              <a:ext cx="138225" cy="104675"/>
            </a:xfrm>
            <a:custGeom>
              <a:rect b="b" l="l" r="r" t="t"/>
              <a:pathLst>
                <a:path extrusionOk="0" h="4187" w="5529">
                  <a:moveTo>
                    <a:pt x="2769" y="0"/>
                  </a:moveTo>
                  <a:cubicBezTo>
                    <a:pt x="2255" y="0"/>
                    <a:pt x="1742" y="197"/>
                    <a:pt x="1345" y="593"/>
                  </a:cubicBezTo>
                  <a:cubicBezTo>
                    <a:pt x="0" y="1878"/>
                    <a:pt x="864" y="4126"/>
                    <a:pt x="2730" y="4186"/>
                  </a:cubicBezTo>
                  <a:cubicBezTo>
                    <a:pt x="2747" y="4187"/>
                    <a:pt x="2763" y="4187"/>
                    <a:pt x="2780" y="4187"/>
                  </a:cubicBezTo>
                  <a:cubicBezTo>
                    <a:pt x="4594" y="4187"/>
                    <a:pt x="5529" y="2006"/>
                    <a:pt x="4276" y="674"/>
                  </a:cubicBezTo>
                  <a:cubicBezTo>
                    <a:pt x="3870" y="227"/>
                    <a:pt x="3320" y="0"/>
                    <a:pt x="276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8"/>
            <p:cNvSpPr/>
            <p:nvPr/>
          </p:nvSpPr>
          <p:spPr>
            <a:xfrm>
              <a:off x="3729850" y="968225"/>
              <a:ext cx="137875" cy="104400"/>
            </a:xfrm>
            <a:custGeom>
              <a:rect b="b" l="l" r="r" t="t"/>
              <a:pathLst>
                <a:path extrusionOk="0" h="4176" w="5515">
                  <a:moveTo>
                    <a:pt x="2757" y="0"/>
                  </a:moveTo>
                  <a:cubicBezTo>
                    <a:pt x="2213" y="0"/>
                    <a:pt x="1670" y="221"/>
                    <a:pt x="1279" y="663"/>
                  </a:cubicBezTo>
                  <a:cubicBezTo>
                    <a:pt x="0" y="1982"/>
                    <a:pt x="929" y="4176"/>
                    <a:pt x="2760" y="4176"/>
                  </a:cubicBezTo>
                  <a:cubicBezTo>
                    <a:pt x="2768" y="4176"/>
                    <a:pt x="2776" y="4176"/>
                    <a:pt x="2784" y="4175"/>
                  </a:cubicBezTo>
                  <a:cubicBezTo>
                    <a:pt x="4631" y="4135"/>
                    <a:pt x="5514" y="1887"/>
                    <a:pt x="4190" y="603"/>
                  </a:cubicBezTo>
                  <a:cubicBezTo>
                    <a:pt x="3798" y="201"/>
                    <a:pt x="3277" y="0"/>
                    <a:pt x="275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8"/>
            <p:cNvSpPr/>
            <p:nvPr/>
          </p:nvSpPr>
          <p:spPr>
            <a:xfrm>
              <a:off x="2269525" y="603875"/>
              <a:ext cx="137975" cy="104425"/>
            </a:xfrm>
            <a:custGeom>
              <a:rect b="b" l="l" r="r" t="t"/>
              <a:pathLst>
                <a:path extrusionOk="0" h="4177" w="5519">
                  <a:moveTo>
                    <a:pt x="2750" y="0"/>
                  </a:moveTo>
                  <a:cubicBezTo>
                    <a:pt x="966" y="0"/>
                    <a:pt x="1" y="2134"/>
                    <a:pt x="1223" y="3475"/>
                  </a:cubicBezTo>
                  <a:cubicBezTo>
                    <a:pt x="1624" y="3940"/>
                    <a:pt x="2187" y="4177"/>
                    <a:pt x="2750" y="4177"/>
                  </a:cubicBezTo>
                  <a:cubicBezTo>
                    <a:pt x="3257" y="4177"/>
                    <a:pt x="3764" y="3985"/>
                    <a:pt x="4153" y="3595"/>
                  </a:cubicBezTo>
                  <a:cubicBezTo>
                    <a:pt x="5518" y="2351"/>
                    <a:pt x="4695" y="83"/>
                    <a:pt x="2849" y="2"/>
                  </a:cubicBezTo>
                  <a:cubicBezTo>
                    <a:pt x="2816" y="1"/>
                    <a:pt x="2783" y="0"/>
                    <a:pt x="275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8"/>
            <p:cNvSpPr/>
            <p:nvPr/>
          </p:nvSpPr>
          <p:spPr>
            <a:xfrm>
              <a:off x="2675425" y="300325"/>
              <a:ext cx="79300" cy="42550"/>
            </a:xfrm>
            <a:custGeom>
              <a:rect b="b" l="l" r="r" t="t"/>
              <a:pathLst>
                <a:path extrusionOk="0" h="1702" w="3172">
                  <a:moveTo>
                    <a:pt x="3172" y="1"/>
                  </a:moveTo>
                  <a:cubicBezTo>
                    <a:pt x="2108" y="442"/>
                    <a:pt x="1064" y="884"/>
                    <a:pt x="1" y="1346"/>
                  </a:cubicBezTo>
                  <a:cubicBezTo>
                    <a:pt x="344" y="1586"/>
                    <a:pt x="739" y="1702"/>
                    <a:pt x="1132" y="1702"/>
                  </a:cubicBezTo>
                  <a:cubicBezTo>
                    <a:pt x="1658" y="1702"/>
                    <a:pt x="2179" y="1495"/>
                    <a:pt x="2570" y="1105"/>
                  </a:cubicBezTo>
                  <a:cubicBezTo>
                    <a:pt x="2871" y="804"/>
                    <a:pt x="3092" y="422"/>
                    <a:pt x="317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8"/>
            <p:cNvSpPr/>
            <p:nvPr/>
          </p:nvSpPr>
          <p:spPr>
            <a:xfrm>
              <a:off x="1252825" y="1724425"/>
              <a:ext cx="48200" cy="79325"/>
            </a:xfrm>
            <a:custGeom>
              <a:rect b="b" l="l" r="r" t="t"/>
              <a:pathLst>
                <a:path extrusionOk="0" h="3173" w="1928">
                  <a:moveTo>
                    <a:pt x="1366" y="1"/>
                  </a:moveTo>
                  <a:cubicBezTo>
                    <a:pt x="884" y="1045"/>
                    <a:pt x="442" y="2108"/>
                    <a:pt x="1" y="3172"/>
                  </a:cubicBezTo>
                  <a:cubicBezTo>
                    <a:pt x="402" y="3092"/>
                    <a:pt x="784" y="2891"/>
                    <a:pt x="1085" y="2590"/>
                  </a:cubicBezTo>
                  <a:cubicBezTo>
                    <a:pt x="1807" y="1908"/>
                    <a:pt x="1928" y="804"/>
                    <a:pt x="136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8"/>
            <p:cNvSpPr/>
            <p:nvPr/>
          </p:nvSpPr>
          <p:spPr>
            <a:xfrm>
              <a:off x="1539150" y="1335525"/>
              <a:ext cx="138225" cy="104425"/>
            </a:xfrm>
            <a:custGeom>
              <a:rect b="b" l="l" r="r" t="t"/>
              <a:pathLst>
                <a:path extrusionOk="0" h="4177" w="5529">
                  <a:moveTo>
                    <a:pt x="2769" y="1"/>
                  </a:moveTo>
                  <a:cubicBezTo>
                    <a:pt x="955" y="1"/>
                    <a:pt x="0" y="2181"/>
                    <a:pt x="1253" y="3514"/>
                  </a:cubicBezTo>
                  <a:cubicBezTo>
                    <a:pt x="1654" y="3956"/>
                    <a:pt x="2202" y="4176"/>
                    <a:pt x="2749" y="4176"/>
                  </a:cubicBezTo>
                  <a:cubicBezTo>
                    <a:pt x="3271" y="4176"/>
                    <a:pt x="3792" y="3976"/>
                    <a:pt x="4184" y="3574"/>
                  </a:cubicBezTo>
                  <a:cubicBezTo>
                    <a:pt x="5529" y="2289"/>
                    <a:pt x="4646" y="41"/>
                    <a:pt x="2819" y="1"/>
                  </a:cubicBezTo>
                  <a:cubicBezTo>
                    <a:pt x="2802" y="1"/>
                    <a:pt x="2786" y="1"/>
                    <a:pt x="276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8"/>
            <p:cNvSpPr/>
            <p:nvPr/>
          </p:nvSpPr>
          <p:spPr>
            <a:xfrm>
              <a:off x="1174050" y="2065650"/>
              <a:ext cx="138375" cy="104350"/>
            </a:xfrm>
            <a:custGeom>
              <a:rect b="b" l="l" r="r" t="t"/>
              <a:pathLst>
                <a:path extrusionOk="0" h="4174" w="5535">
                  <a:moveTo>
                    <a:pt x="2755" y="1"/>
                  </a:moveTo>
                  <a:cubicBezTo>
                    <a:pt x="2747" y="1"/>
                    <a:pt x="2739" y="1"/>
                    <a:pt x="2730" y="1"/>
                  </a:cubicBezTo>
                  <a:cubicBezTo>
                    <a:pt x="904" y="21"/>
                    <a:pt x="1" y="2269"/>
                    <a:pt x="1305" y="3553"/>
                  </a:cubicBezTo>
                  <a:cubicBezTo>
                    <a:pt x="1700" y="3967"/>
                    <a:pt x="2225" y="4173"/>
                    <a:pt x="2750" y="4173"/>
                  </a:cubicBezTo>
                  <a:cubicBezTo>
                    <a:pt x="3294" y="4173"/>
                    <a:pt x="3837" y="3952"/>
                    <a:pt x="4236" y="3513"/>
                  </a:cubicBezTo>
                  <a:cubicBezTo>
                    <a:pt x="5535" y="2214"/>
                    <a:pt x="4586" y="1"/>
                    <a:pt x="275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8"/>
            <p:cNvSpPr/>
            <p:nvPr/>
          </p:nvSpPr>
          <p:spPr>
            <a:xfrm>
              <a:off x="1550400" y="1700625"/>
              <a:ext cx="114925" cy="103350"/>
            </a:xfrm>
            <a:custGeom>
              <a:rect b="b" l="l" r="r" t="t"/>
              <a:pathLst>
                <a:path extrusionOk="0" h="4134" w="4597">
                  <a:moveTo>
                    <a:pt x="2303" y="0"/>
                  </a:moveTo>
                  <a:cubicBezTo>
                    <a:pt x="1803" y="0"/>
                    <a:pt x="1302" y="182"/>
                    <a:pt x="904" y="551"/>
                  </a:cubicBezTo>
                  <a:cubicBezTo>
                    <a:pt x="61" y="1314"/>
                    <a:pt x="1" y="2619"/>
                    <a:pt x="783" y="3462"/>
                  </a:cubicBezTo>
                  <a:cubicBezTo>
                    <a:pt x="1196"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8"/>
            <p:cNvSpPr/>
            <p:nvPr/>
          </p:nvSpPr>
          <p:spPr>
            <a:xfrm>
              <a:off x="1903950" y="1335525"/>
              <a:ext cx="138725" cy="104350"/>
            </a:xfrm>
            <a:custGeom>
              <a:rect b="b" l="l" r="r" t="t"/>
              <a:pathLst>
                <a:path extrusionOk="0" h="4174" w="5549">
                  <a:moveTo>
                    <a:pt x="2750" y="1"/>
                  </a:moveTo>
                  <a:cubicBezTo>
                    <a:pt x="936" y="1"/>
                    <a:pt x="1" y="2201"/>
                    <a:pt x="1274" y="3514"/>
                  </a:cubicBezTo>
                  <a:cubicBezTo>
                    <a:pt x="1672" y="3953"/>
                    <a:pt x="2216" y="4174"/>
                    <a:pt x="2760" y="4174"/>
                  </a:cubicBezTo>
                  <a:cubicBezTo>
                    <a:pt x="3285" y="4174"/>
                    <a:pt x="3810" y="3968"/>
                    <a:pt x="4204" y="3554"/>
                  </a:cubicBezTo>
                  <a:cubicBezTo>
                    <a:pt x="5549" y="2269"/>
                    <a:pt x="4646" y="21"/>
                    <a:pt x="2799" y="1"/>
                  </a:cubicBezTo>
                  <a:cubicBezTo>
                    <a:pt x="2783" y="1"/>
                    <a:pt x="2766" y="1"/>
                    <a:pt x="2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8"/>
            <p:cNvSpPr/>
            <p:nvPr/>
          </p:nvSpPr>
          <p:spPr>
            <a:xfrm>
              <a:off x="1174050"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8"/>
            <p:cNvSpPr/>
            <p:nvPr/>
          </p:nvSpPr>
          <p:spPr>
            <a:xfrm>
              <a:off x="1538850" y="2065050"/>
              <a:ext cx="138100" cy="104525"/>
            </a:xfrm>
            <a:custGeom>
              <a:rect b="b" l="l" r="r" t="t"/>
              <a:pathLst>
                <a:path extrusionOk="0" h="4181" w="5524">
                  <a:moveTo>
                    <a:pt x="2767" y="0"/>
                  </a:moveTo>
                  <a:cubicBezTo>
                    <a:pt x="2261" y="0"/>
                    <a:pt x="1755" y="187"/>
                    <a:pt x="1366" y="567"/>
                  </a:cubicBezTo>
                  <a:cubicBezTo>
                    <a:pt x="1" y="1811"/>
                    <a:pt x="844" y="4099"/>
                    <a:pt x="2690" y="4180"/>
                  </a:cubicBezTo>
                  <a:cubicBezTo>
                    <a:pt x="2715" y="4180"/>
                    <a:pt x="2740" y="4181"/>
                    <a:pt x="2765" y="4181"/>
                  </a:cubicBezTo>
                  <a:cubicBezTo>
                    <a:pt x="4564" y="4181"/>
                    <a:pt x="5524" y="2033"/>
                    <a:pt x="4296" y="687"/>
                  </a:cubicBezTo>
                  <a:cubicBezTo>
                    <a:pt x="3894" y="232"/>
                    <a:pt x="3330" y="0"/>
                    <a:pt x="276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8"/>
            <p:cNvSpPr/>
            <p:nvPr/>
          </p:nvSpPr>
          <p:spPr>
            <a:xfrm>
              <a:off x="1903800"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8" y="4173"/>
                    <a:pt x="2797" y="4173"/>
                    <a:pt x="2805" y="4173"/>
                  </a:cubicBezTo>
                  <a:cubicBezTo>
                    <a:pt x="4652" y="4133"/>
                    <a:pt x="5535" y="1905"/>
                    <a:pt x="4210" y="620"/>
                  </a:cubicBezTo>
                  <a:cubicBezTo>
                    <a:pt x="3816" y="206"/>
                    <a:pt x="3291" y="1"/>
                    <a:pt x="276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8"/>
            <p:cNvSpPr/>
            <p:nvPr/>
          </p:nvSpPr>
          <p:spPr>
            <a:xfrm>
              <a:off x="1174050" y="2795025"/>
              <a:ext cx="138525" cy="104125"/>
            </a:xfrm>
            <a:custGeom>
              <a:rect b="b" l="l" r="r" t="t"/>
              <a:pathLst>
                <a:path extrusionOk="0" h="4165" w="5541">
                  <a:moveTo>
                    <a:pt x="2763" y="0"/>
                  </a:moveTo>
                  <a:cubicBezTo>
                    <a:pt x="2229" y="0"/>
                    <a:pt x="1697" y="211"/>
                    <a:pt x="1305" y="632"/>
                  </a:cubicBezTo>
                  <a:cubicBezTo>
                    <a:pt x="1" y="1937"/>
                    <a:pt x="924" y="4165"/>
                    <a:pt x="2771" y="4165"/>
                  </a:cubicBezTo>
                  <a:cubicBezTo>
                    <a:pt x="4617" y="4165"/>
                    <a:pt x="5540" y="1937"/>
                    <a:pt x="4236" y="632"/>
                  </a:cubicBezTo>
                  <a:cubicBezTo>
                    <a:pt x="3834" y="211"/>
                    <a:pt x="3297" y="0"/>
                    <a:pt x="276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8"/>
            <p:cNvSpPr/>
            <p:nvPr/>
          </p:nvSpPr>
          <p:spPr>
            <a:xfrm>
              <a:off x="1539150" y="2429950"/>
              <a:ext cx="138225" cy="104425"/>
            </a:xfrm>
            <a:custGeom>
              <a:rect b="b" l="l" r="r" t="t"/>
              <a:pathLst>
                <a:path extrusionOk="0" h="4177" w="5529">
                  <a:moveTo>
                    <a:pt x="2752" y="0"/>
                  </a:moveTo>
                  <a:cubicBezTo>
                    <a:pt x="2207" y="0"/>
                    <a:pt x="1664" y="221"/>
                    <a:pt x="1273" y="663"/>
                  </a:cubicBezTo>
                  <a:cubicBezTo>
                    <a:pt x="0" y="1976"/>
                    <a:pt x="935" y="4176"/>
                    <a:pt x="2750" y="4176"/>
                  </a:cubicBezTo>
                  <a:cubicBezTo>
                    <a:pt x="2766" y="4176"/>
                    <a:pt x="2782" y="4176"/>
                    <a:pt x="2799" y="4176"/>
                  </a:cubicBezTo>
                  <a:cubicBezTo>
                    <a:pt x="4646" y="4136"/>
                    <a:pt x="5529" y="1888"/>
                    <a:pt x="4184" y="603"/>
                  </a:cubicBezTo>
                  <a:cubicBezTo>
                    <a:pt x="3792" y="201"/>
                    <a:pt x="3271" y="0"/>
                    <a:pt x="2752"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8"/>
            <p:cNvSpPr/>
            <p:nvPr/>
          </p:nvSpPr>
          <p:spPr>
            <a:xfrm>
              <a:off x="1903675" y="2065150"/>
              <a:ext cx="138875" cy="104400"/>
            </a:xfrm>
            <a:custGeom>
              <a:rect b="b" l="l" r="r" t="t"/>
              <a:pathLst>
                <a:path extrusionOk="0" h="4176" w="5555">
                  <a:moveTo>
                    <a:pt x="2779" y="0"/>
                  </a:moveTo>
                  <a:cubicBezTo>
                    <a:pt x="2258" y="0"/>
                    <a:pt x="1737" y="201"/>
                    <a:pt x="1345" y="603"/>
                  </a:cubicBezTo>
                  <a:cubicBezTo>
                    <a:pt x="0" y="1887"/>
                    <a:pt x="883" y="4135"/>
                    <a:pt x="2750" y="4176"/>
                  </a:cubicBezTo>
                  <a:cubicBezTo>
                    <a:pt x="2758" y="4176"/>
                    <a:pt x="2767" y="4176"/>
                    <a:pt x="2775" y="4176"/>
                  </a:cubicBezTo>
                  <a:cubicBezTo>
                    <a:pt x="4605" y="4176"/>
                    <a:pt x="5554" y="1982"/>
                    <a:pt x="4275" y="663"/>
                  </a:cubicBezTo>
                  <a:cubicBezTo>
                    <a:pt x="3875" y="221"/>
                    <a:pt x="3327" y="0"/>
                    <a:pt x="277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8"/>
            <p:cNvSpPr/>
            <p:nvPr/>
          </p:nvSpPr>
          <p:spPr>
            <a:xfrm>
              <a:off x="1539425"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62"/>
                    <a:pt x="2828" y="2"/>
                  </a:cubicBezTo>
                  <a:cubicBezTo>
                    <a:pt x="2795" y="1"/>
                    <a:pt x="2762" y="0"/>
                    <a:pt x="273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8"/>
            <p:cNvSpPr/>
            <p:nvPr/>
          </p:nvSpPr>
          <p:spPr>
            <a:xfrm>
              <a:off x="1903675"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6" y="4176"/>
                    <a:pt x="2763" y="4176"/>
                    <a:pt x="2779" y="4176"/>
                  </a:cubicBezTo>
                  <a:cubicBezTo>
                    <a:pt x="4594" y="4176"/>
                    <a:pt x="5548" y="1996"/>
                    <a:pt x="4275" y="663"/>
                  </a:cubicBezTo>
                  <a:cubicBezTo>
                    <a:pt x="3885" y="221"/>
                    <a:pt x="3342" y="0"/>
                    <a:pt x="279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8"/>
            <p:cNvSpPr/>
            <p:nvPr/>
          </p:nvSpPr>
          <p:spPr>
            <a:xfrm>
              <a:off x="1903950"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8"/>
            <p:cNvSpPr/>
            <p:nvPr/>
          </p:nvSpPr>
          <p:spPr>
            <a:xfrm>
              <a:off x="2999075" y="1700850"/>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8"/>
            <p:cNvSpPr/>
            <p:nvPr/>
          </p:nvSpPr>
          <p:spPr>
            <a:xfrm>
              <a:off x="3375425" y="1335525"/>
              <a:ext cx="110625" cy="103700"/>
            </a:xfrm>
            <a:custGeom>
              <a:rect b="b" l="l" r="r" t="t"/>
              <a:pathLst>
                <a:path extrusionOk="0" h="4148" w="4425">
                  <a:moveTo>
                    <a:pt x="2315" y="0"/>
                  </a:moveTo>
                  <a:cubicBezTo>
                    <a:pt x="1822" y="0"/>
                    <a:pt x="1320" y="180"/>
                    <a:pt x="904" y="583"/>
                  </a:cubicBezTo>
                  <a:cubicBezTo>
                    <a:pt x="41" y="1346"/>
                    <a:pt x="1" y="2691"/>
                    <a:pt x="824" y="3494"/>
                  </a:cubicBezTo>
                  <a:cubicBezTo>
                    <a:pt x="1248" y="3945"/>
                    <a:pt x="1784" y="4148"/>
                    <a:pt x="2310" y="4148"/>
                  </a:cubicBezTo>
                  <a:cubicBezTo>
                    <a:pt x="3351" y="4148"/>
                    <a:pt x="4357" y="3355"/>
                    <a:pt x="4397" y="2129"/>
                  </a:cubicBezTo>
                  <a:cubicBezTo>
                    <a:pt x="4424" y="861"/>
                    <a:pt x="3393" y="0"/>
                    <a:pt x="231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8"/>
            <p:cNvSpPr/>
            <p:nvPr/>
          </p:nvSpPr>
          <p:spPr>
            <a:xfrm>
              <a:off x="2268975"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8"/>
            <p:cNvSpPr/>
            <p:nvPr/>
          </p:nvSpPr>
          <p:spPr>
            <a:xfrm>
              <a:off x="2634275" y="2429950"/>
              <a:ext cx="138250" cy="104425"/>
            </a:xfrm>
            <a:custGeom>
              <a:rect b="b" l="l" r="r" t="t"/>
              <a:pathLst>
                <a:path extrusionOk="0" h="4177" w="5530">
                  <a:moveTo>
                    <a:pt x="2768" y="0"/>
                  </a:moveTo>
                  <a:cubicBezTo>
                    <a:pt x="2248" y="0"/>
                    <a:pt x="1727" y="201"/>
                    <a:pt x="1325" y="603"/>
                  </a:cubicBezTo>
                  <a:cubicBezTo>
                    <a:pt x="1" y="1888"/>
                    <a:pt x="884" y="4136"/>
                    <a:pt x="2730" y="4176"/>
                  </a:cubicBezTo>
                  <a:cubicBezTo>
                    <a:pt x="2747" y="4176"/>
                    <a:pt x="2763" y="4176"/>
                    <a:pt x="2780" y="4176"/>
                  </a:cubicBezTo>
                  <a:cubicBezTo>
                    <a:pt x="4594" y="4176"/>
                    <a:pt x="5529" y="1976"/>
                    <a:pt x="4256" y="663"/>
                  </a:cubicBezTo>
                  <a:cubicBezTo>
                    <a:pt x="3855" y="221"/>
                    <a:pt x="3312" y="0"/>
                    <a:pt x="276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8"/>
            <p:cNvSpPr/>
            <p:nvPr/>
          </p:nvSpPr>
          <p:spPr>
            <a:xfrm>
              <a:off x="3016300" y="2065900"/>
              <a:ext cx="110275" cy="103350"/>
            </a:xfrm>
            <a:custGeom>
              <a:rect b="b" l="l" r="r" t="t"/>
              <a:pathLst>
                <a:path extrusionOk="0" h="4134" w="4411">
                  <a:moveTo>
                    <a:pt x="2102" y="1"/>
                  </a:moveTo>
                  <a:cubicBezTo>
                    <a:pt x="1031" y="1"/>
                    <a:pt x="1" y="840"/>
                    <a:pt x="14" y="2098"/>
                  </a:cubicBezTo>
                  <a:cubicBezTo>
                    <a:pt x="41" y="3324"/>
                    <a:pt x="1053" y="4134"/>
                    <a:pt x="2104" y="4134"/>
                  </a:cubicBezTo>
                  <a:cubicBezTo>
                    <a:pt x="2620" y="4134"/>
                    <a:pt x="3145" y="3939"/>
                    <a:pt x="3567" y="3503"/>
                  </a:cubicBezTo>
                  <a:cubicBezTo>
                    <a:pt x="4410" y="2700"/>
                    <a:pt x="4390" y="1356"/>
                    <a:pt x="3527" y="593"/>
                  </a:cubicBezTo>
                  <a:cubicBezTo>
                    <a:pt x="3112" y="184"/>
                    <a:pt x="2602" y="1"/>
                    <a:pt x="210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8"/>
            <p:cNvSpPr/>
            <p:nvPr/>
          </p:nvSpPr>
          <p:spPr>
            <a:xfrm>
              <a:off x="3375925" y="1700625"/>
              <a:ext cx="114950" cy="103350"/>
            </a:xfrm>
            <a:custGeom>
              <a:rect b="b" l="l" r="r" t="t"/>
              <a:pathLst>
                <a:path extrusionOk="0" h="4134" w="4598">
                  <a:moveTo>
                    <a:pt x="2304" y="0"/>
                  </a:moveTo>
                  <a:cubicBezTo>
                    <a:pt x="1803" y="0"/>
                    <a:pt x="1302" y="182"/>
                    <a:pt x="904" y="551"/>
                  </a:cubicBezTo>
                  <a:cubicBezTo>
                    <a:pt x="61" y="1314"/>
                    <a:pt x="1" y="2619"/>
                    <a:pt x="784" y="3462"/>
                  </a:cubicBezTo>
                  <a:cubicBezTo>
                    <a:pt x="1186" y="3907"/>
                    <a:pt x="1745" y="4134"/>
                    <a:pt x="2307" y="4134"/>
                  </a:cubicBezTo>
                  <a:cubicBezTo>
                    <a:pt x="2810" y="4134"/>
                    <a:pt x="3316" y="3952"/>
                    <a:pt x="3714" y="3582"/>
                  </a:cubicBezTo>
                  <a:cubicBezTo>
                    <a:pt x="4537" y="2819"/>
                    <a:pt x="4597" y="1495"/>
                    <a:pt x="3835" y="672"/>
                  </a:cubicBezTo>
                  <a:cubicBezTo>
                    <a:pt x="3421" y="227"/>
                    <a:pt x="2863" y="0"/>
                    <a:pt x="230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8"/>
            <p:cNvSpPr/>
            <p:nvPr/>
          </p:nvSpPr>
          <p:spPr>
            <a:xfrm>
              <a:off x="3729475" y="1335525"/>
              <a:ext cx="138250" cy="104350"/>
            </a:xfrm>
            <a:custGeom>
              <a:rect b="b" l="l" r="r" t="t"/>
              <a:pathLst>
                <a:path extrusionOk="0" h="4174" w="5530">
                  <a:moveTo>
                    <a:pt x="2750" y="1"/>
                  </a:moveTo>
                  <a:cubicBezTo>
                    <a:pt x="936" y="1"/>
                    <a:pt x="1" y="2201"/>
                    <a:pt x="1274" y="3514"/>
                  </a:cubicBezTo>
                  <a:cubicBezTo>
                    <a:pt x="1672" y="3953"/>
                    <a:pt x="2216" y="4174"/>
                    <a:pt x="2760" y="4174"/>
                  </a:cubicBezTo>
                  <a:cubicBezTo>
                    <a:pt x="3285" y="4174"/>
                    <a:pt x="3810" y="3968"/>
                    <a:pt x="4205" y="3554"/>
                  </a:cubicBezTo>
                  <a:cubicBezTo>
                    <a:pt x="5529" y="2269"/>
                    <a:pt x="4646" y="21"/>
                    <a:pt x="2799" y="1"/>
                  </a:cubicBezTo>
                  <a:cubicBezTo>
                    <a:pt x="2783" y="1"/>
                    <a:pt x="2767" y="1"/>
                    <a:pt x="2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8"/>
            <p:cNvSpPr/>
            <p:nvPr/>
          </p:nvSpPr>
          <p:spPr>
            <a:xfrm>
              <a:off x="2634275"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0" y="1917"/>
                    <a:pt x="4216" y="632"/>
                  </a:cubicBezTo>
                  <a:cubicBezTo>
                    <a:pt x="3824" y="211"/>
                    <a:pt x="3292" y="0"/>
                    <a:pt x="2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8"/>
            <p:cNvSpPr/>
            <p:nvPr/>
          </p:nvSpPr>
          <p:spPr>
            <a:xfrm>
              <a:off x="2999575" y="2430100"/>
              <a:ext cx="137575" cy="104425"/>
            </a:xfrm>
            <a:custGeom>
              <a:rect b="b" l="l" r="r" t="t"/>
              <a:pathLst>
                <a:path extrusionOk="0" h="4177" w="5503">
                  <a:moveTo>
                    <a:pt x="2754" y="0"/>
                  </a:moveTo>
                  <a:cubicBezTo>
                    <a:pt x="2277" y="0"/>
                    <a:pt x="1802" y="178"/>
                    <a:pt x="1406" y="537"/>
                  </a:cubicBezTo>
                  <a:cubicBezTo>
                    <a:pt x="1" y="1741"/>
                    <a:pt x="764" y="4029"/>
                    <a:pt x="2610" y="4170"/>
                  </a:cubicBezTo>
                  <a:cubicBezTo>
                    <a:pt x="2668" y="4174"/>
                    <a:pt x="2724" y="4176"/>
                    <a:pt x="2780" y="4176"/>
                  </a:cubicBezTo>
                  <a:cubicBezTo>
                    <a:pt x="4522" y="4176"/>
                    <a:pt x="5503" y="2099"/>
                    <a:pt x="4316" y="737"/>
                  </a:cubicBezTo>
                  <a:cubicBezTo>
                    <a:pt x="3882" y="248"/>
                    <a:pt x="3317" y="0"/>
                    <a:pt x="275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8"/>
            <p:cNvSpPr/>
            <p:nvPr/>
          </p:nvSpPr>
          <p:spPr>
            <a:xfrm>
              <a:off x="3364400" y="2065050"/>
              <a:ext cx="138100" cy="104525"/>
            </a:xfrm>
            <a:custGeom>
              <a:rect b="b" l="l" r="r" t="t"/>
              <a:pathLst>
                <a:path extrusionOk="0" h="4181" w="5524">
                  <a:moveTo>
                    <a:pt x="2766" y="0"/>
                  </a:moveTo>
                  <a:cubicBezTo>
                    <a:pt x="2260" y="0"/>
                    <a:pt x="1754" y="187"/>
                    <a:pt x="1365" y="567"/>
                  </a:cubicBezTo>
                  <a:cubicBezTo>
                    <a:pt x="0" y="1811"/>
                    <a:pt x="823" y="4099"/>
                    <a:pt x="2670" y="4180"/>
                  </a:cubicBezTo>
                  <a:cubicBezTo>
                    <a:pt x="2695" y="4180"/>
                    <a:pt x="2720" y="4181"/>
                    <a:pt x="2744" y="4181"/>
                  </a:cubicBezTo>
                  <a:cubicBezTo>
                    <a:pt x="4544" y="4181"/>
                    <a:pt x="5523" y="2033"/>
                    <a:pt x="4296" y="687"/>
                  </a:cubicBezTo>
                  <a:cubicBezTo>
                    <a:pt x="3894" y="232"/>
                    <a:pt x="3330" y="0"/>
                    <a:pt x="276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8"/>
            <p:cNvSpPr/>
            <p:nvPr/>
          </p:nvSpPr>
          <p:spPr>
            <a:xfrm>
              <a:off x="3729850" y="1699900"/>
              <a:ext cx="137875" cy="104350"/>
            </a:xfrm>
            <a:custGeom>
              <a:rect b="b" l="l" r="r" t="t"/>
              <a:pathLst>
                <a:path extrusionOk="0" h="4174" w="5515">
                  <a:moveTo>
                    <a:pt x="2747" y="1"/>
                  </a:moveTo>
                  <a:cubicBezTo>
                    <a:pt x="2206" y="1"/>
                    <a:pt x="1667" y="221"/>
                    <a:pt x="1279" y="661"/>
                  </a:cubicBezTo>
                  <a:cubicBezTo>
                    <a:pt x="0" y="1979"/>
                    <a:pt x="929" y="4173"/>
                    <a:pt x="2760" y="4173"/>
                  </a:cubicBezTo>
                  <a:cubicBezTo>
                    <a:pt x="2768" y="4173"/>
                    <a:pt x="2776" y="4173"/>
                    <a:pt x="2784" y="4173"/>
                  </a:cubicBezTo>
                  <a:cubicBezTo>
                    <a:pt x="4631" y="4133"/>
                    <a:pt x="5514" y="1905"/>
                    <a:pt x="4190" y="620"/>
                  </a:cubicBezTo>
                  <a:cubicBezTo>
                    <a:pt x="3795" y="206"/>
                    <a:pt x="3270" y="1"/>
                    <a:pt x="274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8"/>
            <p:cNvSpPr/>
            <p:nvPr/>
          </p:nvSpPr>
          <p:spPr>
            <a:xfrm>
              <a:off x="2999575" y="2795025"/>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8"/>
            <p:cNvSpPr/>
            <p:nvPr/>
          </p:nvSpPr>
          <p:spPr>
            <a:xfrm>
              <a:off x="3364675" y="2429950"/>
              <a:ext cx="137725" cy="104425"/>
            </a:xfrm>
            <a:custGeom>
              <a:rect b="b" l="l" r="r" t="t"/>
              <a:pathLst>
                <a:path extrusionOk="0" h="4177" w="5509">
                  <a:moveTo>
                    <a:pt x="2750" y="0"/>
                  </a:moveTo>
                  <a:cubicBezTo>
                    <a:pt x="2202" y="0"/>
                    <a:pt x="1654" y="221"/>
                    <a:pt x="1254" y="663"/>
                  </a:cubicBezTo>
                  <a:cubicBezTo>
                    <a:pt x="0" y="1976"/>
                    <a:pt x="936" y="4176"/>
                    <a:pt x="2750" y="4176"/>
                  </a:cubicBezTo>
                  <a:cubicBezTo>
                    <a:pt x="2766" y="4176"/>
                    <a:pt x="2783" y="4176"/>
                    <a:pt x="2799" y="4176"/>
                  </a:cubicBezTo>
                  <a:cubicBezTo>
                    <a:pt x="4646" y="4136"/>
                    <a:pt x="5509" y="1888"/>
                    <a:pt x="4184" y="603"/>
                  </a:cubicBezTo>
                  <a:cubicBezTo>
                    <a:pt x="3792" y="201"/>
                    <a:pt x="3271" y="0"/>
                    <a:pt x="275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8"/>
            <p:cNvSpPr/>
            <p:nvPr/>
          </p:nvSpPr>
          <p:spPr>
            <a:xfrm>
              <a:off x="3729200" y="2065150"/>
              <a:ext cx="138375" cy="104400"/>
            </a:xfrm>
            <a:custGeom>
              <a:rect b="b" l="l" r="r" t="t"/>
              <a:pathLst>
                <a:path extrusionOk="0" h="4176" w="5535">
                  <a:moveTo>
                    <a:pt x="2778" y="0"/>
                  </a:moveTo>
                  <a:cubicBezTo>
                    <a:pt x="2258" y="0"/>
                    <a:pt x="1737" y="201"/>
                    <a:pt x="1345" y="603"/>
                  </a:cubicBezTo>
                  <a:cubicBezTo>
                    <a:pt x="0" y="1887"/>
                    <a:pt x="884" y="4135"/>
                    <a:pt x="2730" y="4176"/>
                  </a:cubicBezTo>
                  <a:cubicBezTo>
                    <a:pt x="2739" y="4176"/>
                    <a:pt x="2747" y="4176"/>
                    <a:pt x="2755" y="4176"/>
                  </a:cubicBezTo>
                  <a:cubicBezTo>
                    <a:pt x="4585" y="4176"/>
                    <a:pt x="5534" y="1982"/>
                    <a:pt x="4256" y="663"/>
                  </a:cubicBezTo>
                  <a:cubicBezTo>
                    <a:pt x="3865" y="221"/>
                    <a:pt x="3322" y="0"/>
                    <a:pt x="277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8"/>
            <p:cNvSpPr/>
            <p:nvPr/>
          </p:nvSpPr>
          <p:spPr>
            <a:xfrm>
              <a:off x="3364450" y="2795725"/>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8"/>
            <p:cNvSpPr/>
            <p:nvPr/>
          </p:nvSpPr>
          <p:spPr>
            <a:xfrm>
              <a:off x="3729200" y="2429950"/>
              <a:ext cx="138225" cy="104425"/>
            </a:xfrm>
            <a:custGeom>
              <a:rect b="b" l="l" r="r" t="t"/>
              <a:pathLst>
                <a:path extrusionOk="0" h="4177" w="5529">
                  <a:moveTo>
                    <a:pt x="2788" y="0"/>
                  </a:moveTo>
                  <a:cubicBezTo>
                    <a:pt x="2268" y="0"/>
                    <a:pt x="1747" y="201"/>
                    <a:pt x="1345" y="603"/>
                  </a:cubicBezTo>
                  <a:cubicBezTo>
                    <a:pt x="0" y="1867"/>
                    <a:pt x="864" y="4116"/>
                    <a:pt x="2730" y="4176"/>
                  </a:cubicBezTo>
                  <a:cubicBezTo>
                    <a:pt x="2747" y="4176"/>
                    <a:pt x="2763" y="4176"/>
                    <a:pt x="2780" y="4176"/>
                  </a:cubicBezTo>
                  <a:cubicBezTo>
                    <a:pt x="4594" y="4176"/>
                    <a:pt x="5529" y="1996"/>
                    <a:pt x="4276" y="663"/>
                  </a:cubicBezTo>
                  <a:cubicBezTo>
                    <a:pt x="3875" y="221"/>
                    <a:pt x="3332" y="0"/>
                    <a:pt x="278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8"/>
            <p:cNvSpPr/>
            <p:nvPr/>
          </p:nvSpPr>
          <p:spPr>
            <a:xfrm>
              <a:off x="3729975" y="2795200"/>
              <a:ext cx="137750" cy="103975"/>
            </a:xfrm>
            <a:custGeom>
              <a:rect b="b" l="l" r="r" t="t"/>
              <a:pathLst>
                <a:path extrusionOk="0" h="4159" w="5510">
                  <a:moveTo>
                    <a:pt x="2743" y="0"/>
                  </a:moveTo>
                  <a:cubicBezTo>
                    <a:pt x="2201" y="0"/>
                    <a:pt x="1662" y="216"/>
                    <a:pt x="1274" y="645"/>
                  </a:cubicBezTo>
                  <a:cubicBezTo>
                    <a:pt x="1" y="1958"/>
                    <a:pt x="916" y="4159"/>
                    <a:pt x="2730" y="4159"/>
                  </a:cubicBezTo>
                  <a:cubicBezTo>
                    <a:pt x="2747" y="4159"/>
                    <a:pt x="2763" y="4158"/>
                    <a:pt x="2779" y="4158"/>
                  </a:cubicBezTo>
                  <a:cubicBezTo>
                    <a:pt x="4626" y="4138"/>
                    <a:pt x="5509" y="1890"/>
                    <a:pt x="4185" y="605"/>
                  </a:cubicBezTo>
                  <a:cubicBezTo>
                    <a:pt x="3790" y="201"/>
                    <a:pt x="3266" y="0"/>
                    <a:pt x="274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8"/>
            <p:cNvSpPr/>
            <p:nvPr/>
          </p:nvSpPr>
          <p:spPr>
            <a:xfrm>
              <a:off x="2279000" y="1334900"/>
              <a:ext cx="118450" cy="105375"/>
            </a:xfrm>
            <a:custGeom>
              <a:rect b="b" l="l" r="r" t="t"/>
              <a:pathLst>
                <a:path extrusionOk="0" h="4215" w="4738">
                  <a:moveTo>
                    <a:pt x="2354" y="0"/>
                  </a:moveTo>
                  <a:cubicBezTo>
                    <a:pt x="1884" y="0"/>
                    <a:pt x="1415" y="174"/>
                    <a:pt x="1024" y="528"/>
                  </a:cubicBezTo>
                  <a:cubicBezTo>
                    <a:pt x="12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8"/>
            <p:cNvSpPr/>
            <p:nvPr/>
          </p:nvSpPr>
          <p:spPr>
            <a:xfrm>
              <a:off x="2280525" y="1700525"/>
              <a:ext cx="110100" cy="103525"/>
            </a:xfrm>
            <a:custGeom>
              <a:rect b="b" l="l" r="r" t="t"/>
              <a:pathLst>
                <a:path extrusionOk="0" h="4141" w="4404">
                  <a:moveTo>
                    <a:pt x="2295" y="1"/>
                  </a:moveTo>
                  <a:cubicBezTo>
                    <a:pt x="1802" y="1"/>
                    <a:pt x="1299" y="178"/>
                    <a:pt x="883" y="575"/>
                  </a:cubicBezTo>
                  <a:cubicBezTo>
                    <a:pt x="20" y="1358"/>
                    <a:pt x="0" y="2703"/>
                    <a:pt x="823" y="3506"/>
                  </a:cubicBezTo>
                  <a:cubicBezTo>
                    <a:pt x="1248" y="3944"/>
                    <a:pt x="1778" y="4141"/>
                    <a:pt x="2299" y="4141"/>
                  </a:cubicBezTo>
                  <a:cubicBezTo>
                    <a:pt x="3351" y="4141"/>
                    <a:pt x="4362" y="3337"/>
                    <a:pt x="4376" y="2101"/>
                  </a:cubicBezTo>
                  <a:cubicBezTo>
                    <a:pt x="4403" y="848"/>
                    <a:pt x="3373" y="1"/>
                    <a:pt x="229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8"/>
            <p:cNvSpPr/>
            <p:nvPr/>
          </p:nvSpPr>
          <p:spPr>
            <a:xfrm>
              <a:off x="2651500" y="1335700"/>
              <a:ext cx="109750" cy="103600"/>
            </a:xfrm>
            <a:custGeom>
              <a:rect b="b" l="l" r="r" t="t"/>
              <a:pathLst>
                <a:path extrusionOk="0" h="4144" w="4390">
                  <a:moveTo>
                    <a:pt x="2100" y="1"/>
                  </a:moveTo>
                  <a:cubicBezTo>
                    <a:pt x="1045" y="1"/>
                    <a:pt x="28" y="817"/>
                    <a:pt x="14" y="2062"/>
                  </a:cubicBezTo>
                  <a:cubicBezTo>
                    <a:pt x="1" y="3316"/>
                    <a:pt x="1024" y="4144"/>
                    <a:pt x="2091" y="4144"/>
                  </a:cubicBezTo>
                  <a:cubicBezTo>
                    <a:pt x="2594" y="4144"/>
                    <a:pt x="3108" y="3959"/>
                    <a:pt x="3527" y="3547"/>
                  </a:cubicBezTo>
                  <a:cubicBezTo>
                    <a:pt x="4390" y="2764"/>
                    <a:pt x="4390" y="1419"/>
                    <a:pt x="3547" y="616"/>
                  </a:cubicBezTo>
                  <a:cubicBezTo>
                    <a:pt x="3128" y="191"/>
                    <a:pt x="2609" y="1"/>
                    <a:pt x="210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8"/>
            <p:cNvSpPr/>
            <p:nvPr/>
          </p:nvSpPr>
          <p:spPr>
            <a:xfrm>
              <a:off x="2280525" y="2065500"/>
              <a:ext cx="109750" cy="103725"/>
            </a:xfrm>
            <a:custGeom>
              <a:rect b="b" l="l" r="r" t="t"/>
              <a:pathLst>
                <a:path extrusionOk="0" h="4149" w="4390">
                  <a:moveTo>
                    <a:pt x="2288" y="1"/>
                  </a:moveTo>
                  <a:cubicBezTo>
                    <a:pt x="1790" y="1"/>
                    <a:pt x="1283" y="182"/>
                    <a:pt x="863" y="589"/>
                  </a:cubicBezTo>
                  <a:cubicBezTo>
                    <a:pt x="20" y="1372"/>
                    <a:pt x="0" y="2716"/>
                    <a:pt x="843" y="3519"/>
                  </a:cubicBezTo>
                  <a:cubicBezTo>
                    <a:pt x="1265" y="3954"/>
                    <a:pt x="1788" y="4149"/>
                    <a:pt x="2302" y="4149"/>
                  </a:cubicBezTo>
                  <a:cubicBezTo>
                    <a:pt x="3353" y="4149"/>
                    <a:pt x="4362" y="3334"/>
                    <a:pt x="4376" y="2094"/>
                  </a:cubicBezTo>
                  <a:cubicBezTo>
                    <a:pt x="4389" y="846"/>
                    <a:pt x="3363" y="1"/>
                    <a:pt x="228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8"/>
            <p:cNvSpPr/>
            <p:nvPr/>
          </p:nvSpPr>
          <p:spPr>
            <a:xfrm>
              <a:off x="2634825" y="1700800"/>
              <a:ext cx="137975" cy="104225"/>
            </a:xfrm>
            <a:custGeom>
              <a:rect b="b" l="l" r="r" t="t"/>
              <a:pathLst>
                <a:path extrusionOk="0" h="4169" w="5519">
                  <a:moveTo>
                    <a:pt x="2730" y="0"/>
                  </a:moveTo>
                  <a:cubicBezTo>
                    <a:pt x="947" y="0"/>
                    <a:pt x="1" y="2134"/>
                    <a:pt x="1223" y="3475"/>
                  </a:cubicBezTo>
                  <a:cubicBezTo>
                    <a:pt x="1623" y="3937"/>
                    <a:pt x="2182" y="4169"/>
                    <a:pt x="2742" y="4169"/>
                  </a:cubicBezTo>
                  <a:cubicBezTo>
                    <a:pt x="3252" y="4169"/>
                    <a:pt x="3762" y="3978"/>
                    <a:pt x="4154" y="3595"/>
                  </a:cubicBezTo>
                  <a:cubicBezTo>
                    <a:pt x="5519" y="2331"/>
                    <a:pt x="4675" y="63"/>
                    <a:pt x="2829" y="2"/>
                  </a:cubicBezTo>
                  <a:cubicBezTo>
                    <a:pt x="2796" y="1"/>
                    <a:pt x="2763" y="0"/>
                    <a:pt x="273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8"/>
            <p:cNvSpPr/>
            <p:nvPr/>
          </p:nvSpPr>
          <p:spPr>
            <a:xfrm>
              <a:off x="2999075" y="1335550"/>
              <a:ext cx="138525" cy="104525"/>
            </a:xfrm>
            <a:custGeom>
              <a:rect b="b" l="l" r="r" t="t"/>
              <a:pathLst>
                <a:path extrusionOk="0" h="4181" w="5541">
                  <a:moveTo>
                    <a:pt x="2771" y="0"/>
                  </a:moveTo>
                  <a:cubicBezTo>
                    <a:pt x="924" y="0"/>
                    <a:pt x="1" y="2228"/>
                    <a:pt x="1306" y="3533"/>
                  </a:cubicBezTo>
                  <a:cubicBezTo>
                    <a:pt x="1707" y="3964"/>
                    <a:pt x="2244" y="4180"/>
                    <a:pt x="2778" y="4180"/>
                  </a:cubicBezTo>
                  <a:cubicBezTo>
                    <a:pt x="3313" y="4180"/>
                    <a:pt x="3845" y="3964"/>
                    <a:pt x="4236" y="3533"/>
                  </a:cubicBezTo>
                  <a:cubicBezTo>
                    <a:pt x="5541" y="2228"/>
                    <a:pt x="4617" y="0"/>
                    <a:pt x="277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8"/>
            <p:cNvSpPr/>
            <p:nvPr/>
          </p:nvSpPr>
          <p:spPr>
            <a:xfrm>
              <a:off x="2268975" y="2429975"/>
              <a:ext cx="138450" cy="104425"/>
            </a:xfrm>
            <a:custGeom>
              <a:rect b="b" l="l" r="r" t="t"/>
              <a:pathLst>
                <a:path extrusionOk="0" h="4177" w="5538">
                  <a:moveTo>
                    <a:pt x="2776" y="1"/>
                  </a:moveTo>
                  <a:cubicBezTo>
                    <a:pt x="2272" y="1"/>
                    <a:pt x="1764" y="192"/>
                    <a:pt x="1365" y="582"/>
                  </a:cubicBezTo>
                  <a:cubicBezTo>
                    <a:pt x="0" y="1826"/>
                    <a:pt x="843" y="4094"/>
                    <a:pt x="2690" y="4175"/>
                  </a:cubicBezTo>
                  <a:cubicBezTo>
                    <a:pt x="2723" y="4176"/>
                    <a:pt x="2755" y="4177"/>
                    <a:pt x="2788" y="4177"/>
                  </a:cubicBezTo>
                  <a:cubicBezTo>
                    <a:pt x="4572" y="4177"/>
                    <a:pt x="5538" y="2023"/>
                    <a:pt x="4296" y="702"/>
                  </a:cubicBezTo>
                  <a:cubicBezTo>
                    <a:pt x="3894" y="237"/>
                    <a:pt x="3337" y="1"/>
                    <a:pt x="277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8"/>
            <p:cNvSpPr/>
            <p:nvPr/>
          </p:nvSpPr>
          <p:spPr>
            <a:xfrm>
              <a:off x="2651500" y="2065850"/>
              <a:ext cx="110250" cy="103450"/>
            </a:xfrm>
            <a:custGeom>
              <a:rect b="b" l="l" r="r" t="t"/>
              <a:pathLst>
                <a:path extrusionOk="0" h="4138" w="4410">
                  <a:moveTo>
                    <a:pt x="2091" y="0"/>
                  </a:moveTo>
                  <a:cubicBezTo>
                    <a:pt x="1039" y="0"/>
                    <a:pt x="28" y="804"/>
                    <a:pt x="14" y="2040"/>
                  </a:cubicBezTo>
                  <a:cubicBezTo>
                    <a:pt x="1" y="3299"/>
                    <a:pt x="1022" y="4138"/>
                    <a:pt x="2093" y="4138"/>
                  </a:cubicBezTo>
                  <a:cubicBezTo>
                    <a:pt x="2594" y="4138"/>
                    <a:pt x="3105" y="3954"/>
                    <a:pt x="3527" y="3545"/>
                  </a:cubicBezTo>
                  <a:cubicBezTo>
                    <a:pt x="4390" y="2763"/>
                    <a:pt x="4410" y="1418"/>
                    <a:pt x="3567" y="635"/>
                  </a:cubicBezTo>
                  <a:cubicBezTo>
                    <a:pt x="3142" y="197"/>
                    <a:pt x="2611" y="0"/>
                    <a:pt x="209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8"/>
            <p:cNvSpPr/>
            <p:nvPr/>
          </p:nvSpPr>
          <p:spPr>
            <a:xfrm>
              <a:off x="4097025" y="968425"/>
              <a:ext cx="138875" cy="104200"/>
            </a:xfrm>
            <a:custGeom>
              <a:rect b="b" l="l" r="r" t="t"/>
              <a:pathLst>
                <a:path extrusionOk="0" h="4168" w="5555">
                  <a:moveTo>
                    <a:pt x="2780" y="0"/>
                  </a:moveTo>
                  <a:cubicBezTo>
                    <a:pt x="2252" y="0"/>
                    <a:pt x="1724" y="206"/>
                    <a:pt x="1325" y="615"/>
                  </a:cubicBezTo>
                  <a:cubicBezTo>
                    <a:pt x="0" y="1919"/>
                    <a:pt x="923" y="4167"/>
                    <a:pt x="2770" y="4167"/>
                  </a:cubicBezTo>
                  <a:cubicBezTo>
                    <a:pt x="2778" y="4168"/>
                    <a:pt x="2786" y="4168"/>
                    <a:pt x="2795" y="4168"/>
                  </a:cubicBezTo>
                  <a:cubicBezTo>
                    <a:pt x="4625" y="4168"/>
                    <a:pt x="5554" y="1934"/>
                    <a:pt x="4255" y="635"/>
                  </a:cubicBezTo>
                  <a:cubicBezTo>
                    <a:pt x="3851" y="211"/>
                    <a:pt x="3316" y="0"/>
                    <a:pt x="278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8"/>
            <p:cNvSpPr/>
            <p:nvPr/>
          </p:nvSpPr>
          <p:spPr>
            <a:xfrm>
              <a:off x="4462600" y="603900"/>
              <a:ext cx="138250" cy="104375"/>
            </a:xfrm>
            <a:custGeom>
              <a:rect b="b" l="l" r="r" t="t"/>
              <a:pathLst>
                <a:path extrusionOk="0" h="4175" w="5530">
                  <a:moveTo>
                    <a:pt x="2750" y="1"/>
                  </a:moveTo>
                  <a:cubicBezTo>
                    <a:pt x="936" y="1"/>
                    <a:pt x="1" y="2201"/>
                    <a:pt x="1274" y="3514"/>
                  </a:cubicBezTo>
                  <a:cubicBezTo>
                    <a:pt x="1672" y="3953"/>
                    <a:pt x="2211" y="4174"/>
                    <a:pt x="2752" y="4174"/>
                  </a:cubicBezTo>
                  <a:cubicBezTo>
                    <a:pt x="3275" y="4174"/>
                    <a:pt x="3800" y="3968"/>
                    <a:pt x="4204" y="3554"/>
                  </a:cubicBezTo>
                  <a:cubicBezTo>
                    <a:pt x="5529" y="2290"/>
                    <a:pt x="4646" y="21"/>
                    <a:pt x="2799" y="1"/>
                  </a:cubicBezTo>
                  <a:cubicBezTo>
                    <a:pt x="2783" y="1"/>
                    <a:pt x="2767" y="1"/>
                    <a:pt x="2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8"/>
            <p:cNvSpPr/>
            <p:nvPr/>
          </p:nvSpPr>
          <p:spPr>
            <a:xfrm>
              <a:off x="4845200" y="300325"/>
              <a:ext cx="79300" cy="42625"/>
            </a:xfrm>
            <a:custGeom>
              <a:rect b="b" l="l" r="r" t="t"/>
              <a:pathLst>
                <a:path extrusionOk="0" h="1705" w="3172">
                  <a:moveTo>
                    <a:pt x="0" y="1"/>
                  </a:moveTo>
                  <a:lnTo>
                    <a:pt x="0" y="1"/>
                  </a:lnTo>
                  <a:cubicBezTo>
                    <a:pt x="80" y="422"/>
                    <a:pt x="301" y="804"/>
                    <a:pt x="602" y="1085"/>
                  </a:cubicBezTo>
                  <a:cubicBezTo>
                    <a:pt x="998" y="1492"/>
                    <a:pt x="1529" y="1704"/>
                    <a:pt x="2062" y="1704"/>
                  </a:cubicBezTo>
                  <a:cubicBezTo>
                    <a:pt x="2448" y="1704"/>
                    <a:pt x="2835" y="1593"/>
                    <a:pt x="3172" y="1366"/>
                  </a:cubicBezTo>
                  <a:cubicBezTo>
                    <a:pt x="2128" y="884"/>
                    <a:pt x="1064" y="442"/>
                    <a:pt x="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8"/>
            <p:cNvSpPr/>
            <p:nvPr/>
          </p:nvSpPr>
          <p:spPr>
            <a:xfrm>
              <a:off x="4462325" y="968475"/>
              <a:ext cx="138025" cy="104150"/>
            </a:xfrm>
            <a:custGeom>
              <a:rect b="b" l="l" r="r" t="t"/>
              <a:pathLst>
                <a:path extrusionOk="0" h="4166" w="5521">
                  <a:moveTo>
                    <a:pt x="2760" y="1"/>
                  </a:moveTo>
                  <a:cubicBezTo>
                    <a:pt x="2228" y="1"/>
                    <a:pt x="1696" y="211"/>
                    <a:pt x="1305" y="633"/>
                  </a:cubicBezTo>
                  <a:cubicBezTo>
                    <a:pt x="0" y="1937"/>
                    <a:pt x="924" y="4165"/>
                    <a:pt x="2770" y="4165"/>
                  </a:cubicBezTo>
                  <a:cubicBezTo>
                    <a:pt x="4617" y="4165"/>
                    <a:pt x="5520" y="1937"/>
                    <a:pt x="4215" y="633"/>
                  </a:cubicBezTo>
                  <a:cubicBezTo>
                    <a:pt x="3824" y="211"/>
                    <a:pt x="3292" y="1"/>
                    <a:pt x="276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8"/>
            <p:cNvSpPr/>
            <p:nvPr/>
          </p:nvSpPr>
          <p:spPr>
            <a:xfrm>
              <a:off x="4840175" y="602850"/>
              <a:ext cx="115450" cy="103525"/>
            </a:xfrm>
            <a:custGeom>
              <a:rect b="b" l="l" r="r" t="t"/>
              <a:pathLst>
                <a:path extrusionOk="0" h="4141" w="4618">
                  <a:moveTo>
                    <a:pt x="2244" y="1"/>
                  </a:moveTo>
                  <a:cubicBezTo>
                    <a:pt x="1770" y="1"/>
                    <a:pt x="1297" y="179"/>
                    <a:pt x="904" y="545"/>
                  </a:cubicBezTo>
                  <a:cubicBezTo>
                    <a:pt x="81" y="1308"/>
                    <a:pt x="0" y="2572"/>
                    <a:pt x="743" y="3415"/>
                  </a:cubicBezTo>
                  <a:cubicBezTo>
                    <a:pt x="1157" y="3897"/>
                    <a:pt x="1734" y="4141"/>
                    <a:pt x="2312" y="4141"/>
                  </a:cubicBezTo>
                  <a:cubicBezTo>
                    <a:pt x="2771" y="4141"/>
                    <a:pt x="3232" y="3987"/>
                    <a:pt x="3613" y="3676"/>
                  </a:cubicBezTo>
                  <a:cubicBezTo>
                    <a:pt x="4517" y="2954"/>
                    <a:pt x="4617" y="1609"/>
                    <a:pt x="3814" y="746"/>
                  </a:cubicBezTo>
                  <a:cubicBezTo>
                    <a:pt x="3377" y="255"/>
                    <a:pt x="2810" y="1"/>
                    <a:pt x="224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8"/>
            <p:cNvSpPr/>
            <p:nvPr/>
          </p:nvSpPr>
          <p:spPr>
            <a:xfrm>
              <a:off x="4827125" y="968475"/>
              <a:ext cx="139025" cy="104150"/>
            </a:xfrm>
            <a:custGeom>
              <a:rect b="b" l="l" r="r" t="t"/>
              <a:pathLst>
                <a:path extrusionOk="0" h="4166" w="5561">
                  <a:moveTo>
                    <a:pt x="2781" y="1"/>
                  </a:moveTo>
                  <a:cubicBezTo>
                    <a:pt x="2249" y="1"/>
                    <a:pt x="1717" y="211"/>
                    <a:pt x="1325" y="633"/>
                  </a:cubicBezTo>
                  <a:cubicBezTo>
                    <a:pt x="1" y="1917"/>
                    <a:pt x="924" y="4165"/>
                    <a:pt x="2791" y="4165"/>
                  </a:cubicBezTo>
                  <a:cubicBezTo>
                    <a:pt x="4637" y="4165"/>
                    <a:pt x="5561" y="1917"/>
                    <a:pt x="4236" y="633"/>
                  </a:cubicBezTo>
                  <a:cubicBezTo>
                    <a:pt x="3844" y="211"/>
                    <a:pt x="3312" y="1"/>
                    <a:pt x="278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8"/>
            <p:cNvSpPr/>
            <p:nvPr/>
          </p:nvSpPr>
          <p:spPr>
            <a:xfrm>
              <a:off x="5192725" y="603400"/>
              <a:ext cx="137725" cy="103925"/>
            </a:xfrm>
            <a:custGeom>
              <a:rect b="b" l="l" r="r" t="t"/>
              <a:pathLst>
                <a:path extrusionOk="0" h="4157" w="5509">
                  <a:moveTo>
                    <a:pt x="2752" y="1"/>
                  </a:moveTo>
                  <a:cubicBezTo>
                    <a:pt x="2207" y="1"/>
                    <a:pt x="1664" y="222"/>
                    <a:pt x="1274" y="664"/>
                  </a:cubicBezTo>
                  <a:cubicBezTo>
                    <a:pt x="0" y="1977"/>
                    <a:pt x="935" y="4157"/>
                    <a:pt x="2749" y="4157"/>
                  </a:cubicBezTo>
                  <a:cubicBezTo>
                    <a:pt x="2766" y="4157"/>
                    <a:pt x="2782" y="4157"/>
                    <a:pt x="2799" y="4156"/>
                  </a:cubicBezTo>
                  <a:cubicBezTo>
                    <a:pt x="4646" y="4136"/>
                    <a:pt x="5509" y="1888"/>
                    <a:pt x="4184" y="603"/>
                  </a:cubicBezTo>
                  <a:cubicBezTo>
                    <a:pt x="3792" y="202"/>
                    <a:pt x="3271" y="1"/>
                    <a:pt x="275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8"/>
            <p:cNvSpPr/>
            <p:nvPr/>
          </p:nvSpPr>
          <p:spPr>
            <a:xfrm>
              <a:off x="5193000" y="968675"/>
              <a:ext cx="137950" cy="104425"/>
            </a:xfrm>
            <a:custGeom>
              <a:rect b="b" l="l" r="r" t="t"/>
              <a:pathLst>
                <a:path extrusionOk="0" h="4177" w="5518">
                  <a:moveTo>
                    <a:pt x="2730" y="0"/>
                  </a:moveTo>
                  <a:cubicBezTo>
                    <a:pt x="946" y="0"/>
                    <a:pt x="0" y="2135"/>
                    <a:pt x="1222" y="3475"/>
                  </a:cubicBezTo>
                  <a:cubicBezTo>
                    <a:pt x="1624" y="3940"/>
                    <a:pt x="2187" y="4177"/>
                    <a:pt x="2750" y="4177"/>
                  </a:cubicBezTo>
                  <a:cubicBezTo>
                    <a:pt x="3256" y="4177"/>
                    <a:pt x="3763" y="3985"/>
                    <a:pt x="4153" y="3595"/>
                  </a:cubicBezTo>
                  <a:cubicBezTo>
                    <a:pt x="5518" y="2351"/>
                    <a:pt x="4675" y="83"/>
                    <a:pt x="2828" y="3"/>
                  </a:cubicBezTo>
                  <a:cubicBezTo>
                    <a:pt x="2795" y="1"/>
                    <a:pt x="2762" y="0"/>
                    <a:pt x="273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8"/>
            <p:cNvSpPr/>
            <p:nvPr/>
          </p:nvSpPr>
          <p:spPr>
            <a:xfrm>
              <a:off x="5557375"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9" y="4176"/>
                    <a:pt x="2797" y="4176"/>
                    <a:pt x="2805" y="4175"/>
                  </a:cubicBezTo>
                  <a:cubicBezTo>
                    <a:pt x="4652" y="4135"/>
                    <a:pt x="5535" y="1887"/>
                    <a:pt x="4210" y="603"/>
                  </a:cubicBezTo>
                  <a:cubicBezTo>
                    <a:pt x="3818" y="201"/>
                    <a:pt x="3297" y="0"/>
                    <a:pt x="277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8"/>
            <p:cNvSpPr/>
            <p:nvPr/>
          </p:nvSpPr>
          <p:spPr>
            <a:xfrm>
              <a:off x="4097150" y="238600"/>
              <a:ext cx="138875" cy="104425"/>
            </a:xfrm>
            <a:custGeom>
              <a:rect b="b" l="l" r="r" t="t"/>
              <a:pathLst>
                <a:path extrusionOk="0" h="4177" w="5555">
                  <a:moveTo>
                    <a:pt x="2780" y="1"/>
                  </a:moveTo>
                  <a:cubicBezTo>
                    <a:pt x="950" y="1"/>
                    <a:pt x="1" y="2215"/>
                    <a:pt x="1300" y="3534"/>
                  </a:cubicBezTo>
                  <a:cubicBezTo>
                    <a:pt x="1696" y="3960"/>
                    <a:pt x="2236" y="4176"/>
                    <a:pt x="2777" y="4176"/>
                  </a:cubicBezTo>
                  <a:cubicBezTo>
                    <a:pt x="3305" y="4176"/>
                    <a:pt x="3834" y="3970"/>
                    <a:pt x="4230" y="3554"/>
                  </a:cubicBezTo>
                  <a:cubicBezTo>
                    <a:pt x="5555" y="2269"/>
                    <a:pt x="4652" y="21"/>
                    <a:pt x="2805" y="1"/>
                  </a:cubicBezTo>
                  <a:cubicBezTo>
                    <a:pt x="2797" y="1"/>
                    <a:pt x="2789" y="1"/>
                    <a:pt x="278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8"/>
            <p:cNvSpPr/>
            <p:nvPr/>
          </p:nvSpPr>
          <p:spPr>
            <a:xfrm>
              <a:off x="4097525" y="603300"/>
              <a:ext cx="137950" cy="104575"/>
            </a:xfrm>
            <a:custGeom>
              <a:rect b="b" l="l" r="r" t="t"/>
              <a:pathLst>
                <a:path extrusionOk="0" h="4183" w="5518">
                  <a:moveTo>
                    <a:pt x="2766" y="1"/>
                  </a:moveTo>
                  <a:cubicBezTo>
                    <a:pt x="2260" y="1"/>
                    <a:pt x="1754" y="188"/>
                    <a:pt x="1365" y="567"/>
                  </a:cubicBezTo>
                  <a:cubicBezTo>
                    <a:pt x="0" y="1812"/>
                    <a:pt x="823" y="4100"/>
                    <a:pt x="2690" y="4180"/>
                  </a:cubicBezTo>
                  <a:cubicBezTo>
                    <a:pt x="2723" y="4182"/>
                    <a:pt x="2755" y="4182"/>
                    <a:pt x="2787" y="4182"/>
                  </a:cubicBezTo>
                  <a:cubicBezTo>
                    <a:pt x="4571" y="4182"/>
                    <a:pt x="5518" y="2028"/>
                    <a:pt x="4296" y="688"/>
                  </a:cubicBezTo>
                  <a:cubicBezTo>
                    <a:pt x="3894" y="233"/>
                    <a:pt x="3330" y="1"/>
                    <a:pt x="276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8"/>
            <p:cNvSpPr/>
            <p:nvPr/>
          </p:nvSpPr>
          <p:spPr>
            <a:xfrm>
              <a:off x="4462475" y="238600"/>
              <a:ext cx="138375" cy="104425"/>
            </a:xfrm>
            <a:custGeom>
              <a:rect b="b" l="l" r="r" t="t"/>
              <a:pathLst>
                <a:path extrusionOk="0" h="4177" w="5535">
                  <a:moveTo>
                    <a:pt x="2779" y="1"/>
                  </a:moveTo>
                  <a:cubicBezTo>
                    <a:pt x="949" y="1"/>
                    <a:pt x="0" y="2195"/>
                    <a:pt x="1279" y="3514"/>
                  </a:cubicBezTo>
                  <a:cubicBezTo>
                    <a:pt x="1680" y="3955"/>
                    <a:pt x="2228" y="4176"/>
                    <a:pt x="2775" y="4176"/>
                  </a:cubicBezTo>
                  <a:cubicBezTo>
                    <a:pt x="3297" y="4176"/>
                    <a:pt x="3818" y="3976"/>
                    <a:pt x="4209" y="3574"/>
                  </a:cubicBezTo>
                  <a:cubicBezTo>
                    <a:pt x="5534" y="2289"/>
                    <a:pt x="4651" y="41"/>
                    <a:pt x="2804" y="1"/>
                  </a:cubicBezTo>
                  <a:cubicBezTo>
                    <a:pt x="2796" y="1"/>
                    <a:pt x="2788" y="1"/>
                    <a:pt x="277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8"/>
            <p:cNvSpPr/>
            <p:nvPr/>
          </p:nvSpPr>
          <p:spPr>
            <a:xfrm>
              <a:off x="4827625" y="1700850"/>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8"/>
            <p:cNvSpPr/>
            <p:nvPr/>
          </p:nvSpPr>
          <p:spPr>
            <a:xfrm>
              <a:off x="5203475" y="1335525"/>
              <a:ext cx="110600" cy="103700"/>
            </a:xfrm>
            <a:custGeom>
              <a:rect b="b" l="l" r="r" t="t"/>
              <a:pathLst>
                <a:path extrusionOk="0" h="4148" w="4424">
                  <a:moveTo>
                    <a:pt x="2314" y="0"/>
                  </a:moveTo>
                  <a:cubicBezTo>
                    <a:pt x="1822" y="0"/>
                    <a:pt x="1319" y="180"/>
                    <a:pt x="904" y="583"/>
                  </a:cubicBezTo>
                  <a:cubicBezTo>
                    <a:pt x="41" y="1346"/>
                    <a:pt x="1" y="2691"/>
                    <a:pt x="823" y="3494"/>
                  </a:cubicBezTo>
                  <a:cubicBezTo>
                    <a:pt x="1255" y="3945"/>
                    <a:pt x="1795" y="4148"/>
                    <a:pt x="2323" y="4148"/>
                  </a:cubicBezTo>
                  <a:cubicBezTo>
                    <a:pt x="3369" y="4148"/>
                    <a:pt x="4370" y="3355"/>
                    <a:pt x="4396" y="2129"/>
                  </a:cubicBezTo>
                  <a:cubicBezTo>
                    <a:pt x="4424" y="861"/>
                    <a:pt x="3392" y="0"/>
                    <a:pt x="231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8"/>
            <p:cNvSpPr/>
            <p:nvPr/>
          </p:nvSpPr>
          <p:spPr>
            <a:xfrm>
              <a:off x="4097025" y="2795075"/>
              <a:ext cx="139000" cy="104600"/>
            </a:xfrm>
            <a:custGeom>
              <a:rect b="b" l="l" r="r" t="t"/>
              <a:pathLst>
                <a:path extrusionOk="0" h="4184" w="5560">
                  <a:moveTo>
                    <a:pt x="2781" y="1"/>
                  </a:moveTo>
                  <a:cubicBezTo>
                    <a:pt x="2252" y="1"/>
                    <a:pt x="1724" y="211"/>
                    <a:pt x="1325" y="630"/>
                  </a:cubicBezTo>
                  <a:cubicBezTo>
                    <a:pt x="0" y="1935"/>
                    <a:pt x="923" y="4163"/>
                    <a:pt x="2770" y="4183"/>
                  </a:cubicBezTo>
                  <a:cubicBezTo>
                    <a:pt x="4617" y="4183"/>
                    <a:pt x="5560" y="1955"/>
                    <a:pt x="4255" y="650"/>
                  </a:cubicBezTo>
                  <a:cubicBezTo>
                    <a:pt x="3852" y="216"/>
                    <a:pt x="3316" y="1"/>
                    <a:pt x="278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8"/>
            <p:cNvSpPr/>
            <p:nvPr/>
          </p:nvSpPr>
          <p:spPr>
            <a:xfrm>
              <a:off x="4462325" y="2429950"/>
              <a:ext cx="138225" cy="104425"/>
            </a:xfrm>
            <a:custGeom>
              <a:rect b="b" l="l" r="r" t="t"/>
              <a:pathLst>
                <a:path extrusionOk="0" h="4177" w="5529">
                  <a:moveTo>
                    <a:pt x="2760" y="0"/>
                  </a:moveTo>
                  <a:cubicBezTo>
                    <a:pt x="2238" y="0"/>
                    <a:pt x="1717" y="201"/>
                    <a:pt x="1325" y="603"/>
                  </a:cubicBezTo>
                  <a:cubicBezTo>
                    <a:pt x="0" y="1888"/>
                    <a:pt x="884" y="4136"/>
                    <a:pt x="2730" y="4176"/>
                  </a:cubicBezTo>
                  <a:cubicBezTo>
                    <a:pt x="2747" y="4176"/>
                    <a:pt x="2763" y="4176"/>
                    <a:pt x="2779" y="4176"/>
                  </a:cubicBezTo>
                  <a:cubicBezTo>
                    <a:pt x="4594" y="4176"/>
                    <a:pt x="5529" y="1976"/>
                    <a:pt x="4256" y="663"/>
                  </a:cubicBezTo>
                  <a:cubicBezTo>
                    <a:pt x="3855" y="221"/>
                    <a:pt x="3307" y="0"/>
                    <a:pt x="2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8"/>
            <p:cNvSpPr/>
            <p:nvPr/>
          </p:nvSpPr>
          <p:spPr>
            <a:xfrm>
              <a:off x="4844500" y="2065900"/>
              <a:ext cx="110100" cy="103350"/>
            </a:xfrm>
            <a:custGeom>
              <a:rect b="b" l="l" r="r" t="t"/>
              <a:pathLst>
                <a:path extrusionOk="0" h="4134" w="4404">
                  <a:moveTo>
                    <a:pt x="2103" y="1"/>
                  </a:moveTo>
                  <a:cubicBezTo>
                    <a:pt x="1027" y="1"/>
                    <a:pt x="1" y="840"/>
                    <a:pt x="28" y="2098"/>
                  </a:cubicBezTo>
                  <a:cubicBezTo>
                    <a:pt x="42" y="3324"/>
                    <a:pt x="1049" y="4134"/>
                    <a:pt x="2099" y="4134"/>
                  </a:cubicBezTo>
                  <a:cubicBezTo>
                    <a:pt x="2614" y="4134"/>
                    <a:pt x="3138" y="3939"/>
                    <a:pt x="3561" y="3503"/>
                  </a:cubicBezTo>
                  <a:cubicBezTo>
                    <a:pt x="4404" y="2700"/>
                    <a:pt x="4384" y="1356"/>
                    <a:pt x="3541" y="593"/>
                  </a:cubicBezTo>
                  <a:cubicBezTo>
                    <a:pt x="3119" y="184"/>
                    <a:pt x="2606" y="1"/>
                    <a:pt x="210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8"/>
            <p:cNvSpPr/>
            <p:nvPr/>
          </p:nvSpPr>
          <p:spPr>
            <a:xfrm>
              <a:off x="5203975" y="1700625"/>
              <a:ext cx="114950" cy="103350"/>
            </a:xfrm>
            <a:custGeom>
              <a:rect b="b" l="l" r="r" t="t"/>
              <a:pathLst>
                <a:path extrusionOk="0" h="4134" w="4598">
                  <a:moveTo>
                    <a:pt x="2303" y="0"/>
                  </a:moveTo>
                  <a:cubicBezTo>
                    <a:pt x="1803" y="0"/>
                    <a:pt x="1302" y="182"/>
                    <a:pt x="904" y="551"/>
                  </a:cubicBezTo>
                  <a:cubicBezTo>
                    <a:pt x="61" y="1314"/>
                    <a:pt x="1" y="2619"/>
                    <a:pt x="783" y="3462"/>
                  </a:cubicBezTo>
                  <a:cubicBezTo>
                    <a:pt x="1197"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8"/>
            <p:cNvSpPr/>
            <p:nvPr/>
          </p:nvSpPr>
          <p:spPr>
            <a:xfrm>
              <a:off x="5557525" y="1335525"/>
              <a:ext cx="138225" cy="104350"/>
            </a:xfrm>
            <a:custGeom>
              <a:rect b="b" l="l" r="r" t="t"/>
              <a:pathLst>
                <a:path extrusionOk="0" h="4174" w="5529">
                  <a:moveTo>
                    <a:pt x="2750" y="1"/>
                  </a:moveTo>
                  <a:cubicBezTo>
                    <a:pt x="936" y="1"/>
                    <a:pt x="1" y="2201"/>
                    <a:pt x="1274" y="3514"/>
                  </a:cubicBezTo>
                  <a:cubicBezTo>
                    <a:pt x="1672" y="3953"/>
                    <a:pt x="2216" y="4174"/>
                    <a:pt x="2760" y="4174"/>
                  </a:cubicBezTo>
                  <a:cubicBezTo>
                    <a:pt x="3285" y="4174"/>
                    <a:pt x="3810" y="3968"/>
                    <a:pt x="4204" y="3554"/>
                  </a:cubicBezTo>
                  <a:cubicBezTo>
                    <a:pt x="5529" y="2269"/>
                    <a:pt x="4646" y="21"/>
                    <a:pt x="2799" y="1"/>
                  </a:cubicBezTo>
                  <a:cubicBezTo>
                    <a:pt x="2783" y="1"/>
                    <a:pt x="2766" y="1"/>
                    <a:pt x="2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8"/>
            <p:cNvSpPr/>
            <p:nvPr/>
          </p:nvSpPr>
          <p:spPr>
            <a:xfrm>
              <a:off x="4462325" y="2795525"/>
              <a:ext cx="138025" cy="104150"/>
            </a:xfrm>
            <a:custGeom>
              <a:rect b="b" l="l" r="r" t="t"/>
              <a:pathLst>
                <a:path extrusionOk="0" h="4166" w="5521">
                  <a:moveTo>
                    <a:pt x="2760" y="0"/>
                  </a:moveTo>
                  <a:cubicBezTo>
                    <a:pt x="2228" y="0"/>
                    <a:pt x="1696" y="211"/>
                    <a:pt x="1305" y="632"/>
                  </a:cubicBezTo>
                  <a:cubicBezTo>
                    <a:pt x="0" y="1917"/>
                    <a:pt x="924" y="4165"/>
                    <a:pt x="2770" y="4165"/>
                  </a:cubicBezTo>
                  <a:cubicBezTo>
                    <a:pt x="4617" y="4165"/>
                    <a:pt x="5520" y="1917"/>
                    <a:pt x="4215" y="632"/>
                  </a:cubicBezTo>
                  <a:cubicBezTo>
                    <a:pt x="3824" y="211"/>
                    <a:pt x="3292" y="0"/>
                    <a:pt x="2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8"/>
            <p:cNvSpPr/>
            <p:nvPr/>
          </p:nvSpPr>
          <p:spPr>
            <a:xfrm>
              <a:off x="4827625"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8"/>
            <p:cNvSpPr/>
            <p:nvPr/>
          </p:nvSpPr>
          <p:spPr>
            <a:xfrm>
              <a:off x="5192425" y="2065050"/>
              <a:ext cx="138100" cy="104525"/>
            </a:xfrm>
            <a:custGeom>
              <a:rect b="b" l="l" r="r" t="t"/>
              <a:pathLst>
                <a:path extrusionOk="0" h="4181" w="5524">
                  <a:moveTo>
                    <a:pt x="2767" y="0"/>
                  </a:moveTo>
                  <a:cubicBezTo>
                    <a:pt x="2261" y="0"/>
                    <a:pt x="1755" y="187"/>
                    <a:pt x="1366" y="567"/>
                  </a:cubicBezTo>
                  <a:cubicBezTo>
                    <a:pt x="1" y="1811"/>
                    <a:pt x="824" y="4099"/>
                    <a:pt x="2670" y="4180"/>
                  </a:cubicBezTo>
                  <a:cubicBezTo>
                    <a:pt x="2695" y="4180"/>
                    <a:pt x="2720" y="4181"/>
                    <a:pt x="2745" y="4181"/>
                  </a:cubicBezTo>
                  <a:cubicBezTo>
                    <a:pt x="4544" y="4181"/>
                    <a:pt x="5524" y="2033"/>
                    <a:pt x="4296" y="687"/>
                  </a:cubicBezTo>
                  <a:cubicBezTo>
                    <a:pt x="3894" y="232"/>
                    <a:pt x="3331" y="0"/>
                    <a:pt x="276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8"/>
            <p:cNvSpPr/>
            <p:nvPr/>
          </p:nvSpPr>
          <p:spPr>
            <a:xfrm>
              <a:off x="5557375"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9" y="4173"/>
                    <a:pt x="2797" y="4173"/>
                    <a:pt x="2805" y="4173"/>
                  </a:cubicBezTo>
                  <a:cubicBezTo>
                    <a:pt x="4652" y="4133"/>
                    <a:pt x="5535" y="1905"/>
                    <a:pt x="4210" y="620"/>
                  </a:cubicBezTo>
                  <a:cubicBezTo>
                    <a:pt x="3816" y="206"/>
                    <a:pt x="3291" y="1"/>
                    <a:pt x="276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8"/>
            <p:cNvSpPr/>
            <p:nvPr/>
          </p:nvSpPr>
          <p:spPr>
            <a:xfrm>
              <a:off x="4827125" y="2795025"/>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8"/>
            <p:cNvSpPr/>
            <p:nvPr/>
          </p:nvSpPr>
          <p:spPr>
            <a:xfrm>
              <a:off x="5192725" y="2429950"/>
              <a:ext cx="137725" cy="104425"/>
            </a:xfrm>
            <a:custGeom>
              <a:rect b="b" l="l" r="r" t="t"/>
              <a:pathLst>
                <a:path extrusionOk="0" h="4177" w="5509">
                  <a:moveTo>
                    <a:pt x="2752" y="0"/>
                  </a:moveTo>
                  <a:cubicBezTo>
                    <a:pt x="2207" y="0"/>
                    <a:pt x="1664" y="221"/>
                    <a:pt x="1274" y="663"/>
                  </a:cubicBezTo>
                  <a:cubicBezTo>
                    <a:pt x="0" y="1976"/>
                    <a:pt x="935" y="4176"/>
                    <a:pt x="2750" y="4176"/>
                  </a:cubicBezTo>
                  <a:cubicBezTo>
                    <a:pt x="2766" y="4176"/>
                    <a:pt x="2783" y="4176"/>
                    <a:pt x="2799" y="4176"/>
                  </a:cubicBezTo>
                  <a:cubicBezTo>
                    <a:pt x="4646" y="4136"/>
                    <a:pt x="5509" y="1888"/>
                    <a:pt x="4184" y="603"/>
                  </a:cubicBezTo>
                  <a:cubicBezTo>
                    <a:pt x="3792" y="201"/>
                    <a:pt x="3271" y="0"/>
                    <a:pt x="2752"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8"/>
            <p:cNvSpPr/>
            <p:nvPr/>
          </p:nvSpPr>
          <p:spPr>
            <a:xfrm>
              <a:off x="5557250" y="2065150"/>
              <a:ext cx="138375" cy="104400"/>
            </a:xfrm>
            <a:custGeom>
              <a:rect b="b" l="l" r="r" t="t"/>
              <a:pathLst>
                <a:path extrusionOk="0" h="4176" w="5535">
                  <a:moveTo>
                    <a:pt x="2777" y="0"/>
                  </a:moveTo>
                  <a:cubicBezTo>
                    <a:pt x="2258" y="0"/>
                    <a:pt x="1737" y="201"/>
                    <a:pt x="1345" y="603"/>
                  </a:cubicBezTo>
                  <a:cubicBezTo>
                    <a:pt x="0" y="1887"/>
                    <a:pt x="883" y="4135"/>
                    <a:pt x="2730" y="4176"/>
                  </a:cubicBezTo>
                  <a:cubicBezTo>
                    <a:pt x="2738" y="4176"/>
                    <a:pt x="2747" y="4176"/>
                    <a:pt x="2755" y="4176"/>
                  </a:cubicBezTo>
                  <a:cubicBezTo>
                    <a:pt x="4585" y="4176"/>
                    <a:pt x="5534" y="1982"/>
                    <a:pt x="4255" y="663"/>
                  </a:cubicBezTo>
                  <a:cubicBezTo>
                    <a:pt x="3865" y="221"/>
                    <a:pt x="3322" y="0"/>
                    <a:pt x="277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8"/>
            <p:cNvSpPr/>
            <p:nvPr/>
          </p:nvSpPr>
          <p:spPr>
            <a:xfrm>
              <a:off x="5193000"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2"/>
                    <a:pt x="2828" y="2"/>
                  </a:cubicBezTo>
                  <a:cubicBezTo>
                    <a:pt x="2795" y="1"/>
                    <a:pt x="2762" y="0"/>
                    <a:pt x="273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8"/>
            <p:cNvSpPr/>
            <p:nvPr/>
          </p:nvSpPr>
          <p:spPr>
            <a:xfrm>
              <a:off x="5557250"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7" y="4176"/>
                    <a:pt x="2763" y="4176"/>
                    <a:pt x="2779" y="4176"/>
                  </a:cubicBezTo>
                  <a:cubicBezTo>
                    <a:pt x="4594" y="4176"/>
                    <a:pt x="5549" y="1996"/>
                    <a:pt x="4275" y="663"/>
                  </a:cubicBezTo>
                  <a:cubicBezTo>
                    <a:pt x="3885" y="221"/>
                    <a:pt x="3342" y="0"/>
                    <a:pt x="279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8"/>
            <p:cNvSpPr/>
            <p:nvPr/>
          </p:nvSpPr>
          <p:spPr>
            <a:xfrm>
              <a:off x="5557525"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8"/>
            <p:cNvSpPr/>
            <p:nvPr/>
          </p:nvSpPr>
          <p:spPr>
            <a:xfrm>
              <a:off x="4107050" y="1334900"/>
              <a:ext cx="118450" cy="105375"/>
            </a:xfrm>
            <a:custGeom>
              <a:rect b="b" l="l" r="r" t="t"/>
              <a:pathLst>
                <a:path extrusionOk="0" h="4215" w="4738">
                  <a:moveTo>
                    <a:pt x="2364" y="0"/>
                  </a:moveTo>
                  <a:cubicBezTo>
                    <a:pt x="1893" y="0"/>
                    <a:pt x="1424" y="174"/>
                    <a:pt x="1024" y="528"/>
                  </a:cubicBezTo>
                  <a:cubicBezTo>
                    <a:pt x="121" y="1271"/>
                    <a:pt x="1" y="2615"/>
                    <a:pt x="763" y="3499"/>
                  </a:cubicBezTo>
                  <a:cubicBezTo>
                    <a:pt x="1183" y="3972"/>
                    <a:pt x="1763" y="4214"/>
                    <a:pt x="2345" y="4214"/>
                  </a:cubicBezTo>
                  <a:cubicBezTo>
                    <a:pt x="2849" y="4214"/>
                    <a:pt x="3353" y="4032"/>
                    <a:pt x="3754" y="3659"/>
                  </a:cubicBezTo>
                  <a:cubicBezTo>
                    <a:pt x="4637" y="2937"/>
                    <a:pt x="4737" y="1592"/>
                    <a:pt x="3955" y="749"/>
                  </a:cubicBezTo>
                  <a:cubicBezTo>
                    <a:pt x="3504" y="254"/>
                    <a:pt x="2933" y="0"/>
                    <a:pt x="236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8"/>
            <p:cNvSpPr/>
            <p:nvPr/>
          </p:nvSpPr>
          <p:spPr>
            <a:xfrm>
              <a:off x="4108550" y="1700525"/>
              <a:ext cx="110100" cy="103525"/>
            </a:xfrm>
            <a:custGeom>
              <a:rect b="b" l="l" r="r" t="t"/>
              <a:pathLst>
                <a:path extrusionOk="0" h="4141" w="4404">
                  <a:moveTo>
                    <a:pt x="2296" y="1"/>
                  </a:moveTo>
                  <a:cubicBezTo>
                    <a:pt x="1803" y="1"/>
                    <a:pt x="1300" y="178"/>
                    <a:pt x="884" y="575"/>
                  </a:cubicBezTo>
                  <a:cubicBezTo>
                    <a:pt x="21" y="1358"/>
                    <a:pt x="1" y="2703"/>
                    <a:pt x="844" y="3506"/>
                  </a:cubicBezTo>
                  <a:cubicBezTo>
                    <a:pt x="1262" y="3944"/>
                    <a:pt x="1788" y="4141"/>
                    <a:pt x="2306" y="4141"/>
                  </a:cubicBezTo>
                  <a:cubicBezTo>
                    <a:pt x="3352" y="4141"/>
                    <a:pt x="4363" y="3337"/>
                    <a:pt x="4376" y="2101"/>
                  </a:cubicBezTo>
                  <a:cubicBezTo>
                    <a:pt x="4404" y="848"/>
                    <a:pt x="3374" y="1"/>
                    <a:pt x="229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8"/>
            <p:cNvSpPr/>
            <p:nvPr/>
          </p:nvSpPr>
          <p:spPr>
            <a:xfrm>
              <a:off x="4479875" y="1335700"/>
              <a:ext cx="109925" cy="103600"/>
            </a:xfrm>
            <a:custGeom>
              <a:rect b="b" l="l" r="r" t="t"/>
              <a:pathLst>
                <a:path extrusionOk="0" h="4144" w="4397">
                  <a:moveTo>
                    <a:pt x="2092" y="1"/>
                  </a:moveTo>
                  <a:cubicBezTo>
                    <a:pt x="1031" y="1"/>
                    <a:pt x="14" y="817"/>
                    <a:pt x="1" y="2062"/>
                  </a:cubicBezTo>
                  <a:cubicBezTo>
                    <a:pt x="1" y="3316"/>
                    <a:pt x="1019" y="4144"/>
                    <a:pt x="2081" y="4144"/>
                  </a:cubicBezTo>
                  <a:cubicBezTo>
                    <a:pt x="2583" y="4144"/>
                    <a:pt x="3095" y="3959"/>
                    <a:pt x="3513" y="3547"/>
                  </a:cubicBezTo>
                  <a:cubicBezTo>
                    <a:pt x="4377" y="2764"/>
                    <a:pt x="4397" y="1419"/>
                    <a:pt x="3554" y="616"/>
                  </a:cubicBezTo>
                  <a:cubicBezTo>
                    <a:pt x="3128" y="191"/>
                    <a:pt x="2605" y="1"/>
                    <a:pt x="209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8"/>
            <p:cNvSpPr/>
            <p:nvPr/>
          </p:nvSpPr>
          <p:spPr>
            <a:xfrm>
              <a:off x="4108550" y="2065500"/>
              <a:ext cx="109775" cy="103725"/>
            </a:xfrm>
            <a:custGeom>
              <a:rect b="b" l="l" r="r" t="t"/>
              <a:pathLst>
                <a:path extrusionOk="0" h="4149" w="4391">
                  <a:moveTo>
                    <a:pt x="2289" y="1"/>
                  </a:moveTo>
                  <a:cubicBezTo>
                    <a:pt x="1791" y="1"/>
                    <a:pt x="1283" y="182"/>
                    <a:pt x="864" y="589"/>
                  </a:cubicBezTo>
                  <a:cubicBezTo>
                    <a:pt x="21" y="1372"/>
                    <a:pt x="1" y="2716"/>
                    <a:pt x="844" y="3519"/>
                  </a:cubicBezTo>
                  <a:cubicBezTo>
                    <a:pt x="1266" y="3954"/>
                    <a:pt x="1789" y="4149"/>
                    <a:pt x="2303" y="4149"/>
                  </a:cubicBezTo>
                  <a:cubicBezTo>
                    <a:pt x="3354" y="4149"/>
                    <a:pt x="4363" y="3334"/>
                    <a:pt x="4376" y="2094"/>
                  </a:cubicBezTo>
                  <a:cubicBezTo>
                    <a:pt x="4390" y="846"/>
                    <a:pt x="3363" y="1"/>
                    <a:pt x="228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8"/>
            <p:cNvSpPr/>
            <p:nvPr/>
          </p:nvSpPr>
          <p:spPr>
            <a:xfrm>
              <a:off x="4462750" y="1700325"/>
              <a:ext cx="138100" cy="104700"/>
            </a:xfrm>
            <a:custGeom>
              <a:rect b="b" l="l" r="r" t="t"/>
              <a:pathLst>
                <a:path extrusionOk="0" h="4188" w="5524">
                  <a:moveTo>
                    <a:pt x="2759" y="0"/>
                  </a:moveTo>
                  <a:cubicBezTo>
                    <a:pt x="960" y="0"/>
                    <a:pt x="0" y="2147"/>
                    <a:pt x="1228" y="3494"/>
                  </a:cubicBezTo>
                  <a:cubicBezTo>
                    <a:pt x="1627" y="3956"/>
                    <a:pt x="2187" y="4188"/>
                    <a:pt x="2747" y="4188"/>
                  </a:cubicBezTo>
                  <a:cubicBezTo>
                    <a:pt x="3256" y="4188"/>
                    <a:pt x="3766" y="3997"/>
                    <a:pt x="4158" y="3614"/>
                  </a:cubicBezTo>
                  <a:cubicBezTo>
                    <a:pt x="5523" y="2350"/>
                    <a:pt x="4680" y="82"/>
                    <a:pt x="2834" y="1"/>
                  </a:cubicBezTo>
                  <a:cubicBezTo>
                    <a:pt x="2809" y="1"/>
                    <a:pt x="2784" y="0"/>
                    <a:pt x="275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8"/>
            <p:cNvSpPr/>
            <p:nvPr/>
          </p:nvSpPr>
          <p:spPr>
            <a:xfrm>
              <a:off x="4827125" y="1335550"/>
              <a:ext cx="138525" cy="104525"/>
            </a:xfrm>
            <a:custGeom>
              <a:rect b="b" l="l" r="r" t="t"/>
              <a:pathLst>
                <a:path extrusionOk="0" h="4181" w="5541">
                  <a:moveTo>
                    <a:pt x="2771" y="0"/>
                  </a:moveTo>
                  <a:cubicBezTo>
                    <a:pt x="924" y="0"/>
                    <a:pt x="1" y="2228"/>
                    <a:pt x="1305" y="3533"/>
                  </a:cubicBezTo>
                  <a:cubicBezTo>
                    <a:pt x="1707" y="3964"/>
                    <a:pt x="2244" y="4180"/>
                    <a:pt x="2778" y="4180"/>
                  </a:cubicBezTo>
                  <a:cubicBezTo>
                    <a:pt x="3312" y="4180"/>
                    <a:pt x="3844" y="3964"/>
                    <a:pt x="4236" y="3533"/>
                  </a:cubicBezTo>
                  <a:cubicBezTo>
                    <a:pt x="5540" y="2228"/>
                    <a:pt x="4617" y="0"/>
                    <a:pt x="277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8"/>
            <p:cNvSpPr/>
            <p:nvPr/>
          </p:nvSpPr>
          <p:spPr>
            <a:xfrm>
              <a:off x="4097525" y="2429975"/>
              <a:ext cx="137950" cy="104425"/>
            </a:xfrm>
            <a:custGeom>
              <a:rect b="b" l="l" r="r" t="t"/>
              <a:pathLst>
                <a:path extrusionOk="0" h="4177" w="5518">
                  <a:moveTo>
                    <a:pt x="2768" y="1"/>
                  </a:moveTo>
                  <a:cubicBezTo>
                    <a:pt x="2262" y="1"/>
                    <a:pt x="1755" y="192"/>
                    <a:pt x="1365" y="582"/>
                  </a:cubicBezTo>
                  <a:cubicBezTo>
                    <a:pt x="0" y="1826"/>
                    <a:pt x="823" y="4094"/>
                    <a:pt x="2690" y="4175"/>
                  </a:cubicBezTo>
                  <a:cubicBezTo>
                    <a:pt x="2723" y="4176"/>
                    <a:pt x="2755" y="4177"/>
                    <a:pt x="2787" y="4177"/>
                  </a:cubicBezTo>
                  <a:cubicBezTo>
                    <a:pt x="4571" y="4177"/>
                    <a:pt x="5518" y="2023"/>
                    <a:pt x="4296" y="702"/>
                  </a:cubicBezTo>
                  <a:cubicBezTo>
                    <a:pt x="3894" y="237"/>
                    <a:pt x="3331" y="1"/>
                    <a:pt x="2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8"/>
            <p:cNvSpPr/>
            <p:nvPr/>
          </p:nvSpPr>
          <p:spPr>
            <a:xfrm>
              <a:off x="4479550" y="2065850"/>
              <a:ext cx="110250" cy="103450"/>
            </a:xfrm>
            <a:custGeom>
              <a:rect b="b" l="l" r="r" t="t"/>
              <a:pathLst>
                <a:path extrusionOk="0" h="4138" w="4410">
                  <a:moveTo>
                    <a:pt x="2091" y="0"/>
                  </a:moveTo>
                  <a:cubicBezTo>
                    <a:pt x="1038" y="0"/>
                    <a:pt x="27" y="804"/>
                    <a:pt x="14" y="2040"/>
                  </a:cubicBezTo>
                  <a:cubicBezTo>
                    <a:pt x="0" y="3299"/>
                    <a:pt x="1022" y="4138"/>
                    <a:pt x="2093" y="4138"/>
                  </a:cubicBezTo>
                  <a:cubicBezTo>
                    <a:pt x="2593" y="4138"/>
                    <a:pt x="3105" y="3954"/>
                    <a:pt x="3526" y="3545"/>
                  </a:cubicBezTo>
                  <a:cubicBezTo>
                    <a:pt x="4390" y="2763"/>
                    <a:pt x="4410" y="1418"/>
                    <a:pt x="3567" y="635"/>
                  </a:cubicBezTo>
                  <a:cubicBezTo>
                    <a:pt x="3142" y="197"/>
                    <a:pt x="2611" y="0"/>
                    <a:pt x="209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8"/>
            <p:cNvSpPr/>
            <p:nvPr/>
          </p:nvSpPr>
          <p:spPr>
            <a:xfrm>
              <a:off x="5922550"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8"/>
            <p:cNvSpPr/>
            <p:nvPr/>
          </p:nvSpPr>
          <p:spPr>
            <a:xfrm>
              <a:off x="6288000" y="2430450"/>
              <a:ext cx="138375" cy="104425"/>
            </a:xfrm>
            <a:custGeom>
              <a:rect b="b" l="l" r="r" t="t"/>
              <a:pathLst>
                <a:path extrusionOk="0" h="4177" w="5535">
                  <a:moveTo>
                    <a:pt x="2780" y="1"/>
                  </a:moveTo>
                  <a:cubicBezTo>
                    <a:pt x="950" y="1"/>
                    <a:pt x="1" y="2195"/>
                    <a:pt x="1279" y="3513"/>
                  </a:cubicBezTo>
                  <a:cubicBezTo>
                    <a:pt x="1670" y="3955"/>
                    <a:pt x="2213" y="4176"/>
                    <a:pt x="2760" y="4176"/>
                  </a:cubicBezTo>
                  <a:cubicBezTo>
                    <a:pt x="3282" y="4176"/>
                    <a:pt x="3808" y="3975"/>
                    <a:pt x="4210" y="3574"/>
                  </a:cubicBezTo>
                  <a:cubicBezTo>
                    <a:pt x="5535" y="2289"/>
                    <a:pt x="4651" y="41"/>
                    <a:pt x="2805" y="1"/>
                  </a:cubicBezTo>
                  <a:cubicBezTo>
                    <a:pt x="2796" y="1"/>
                    <a:pt x="2788" y="1"/>
                    <a:pt x="278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8"/>
            <p:cNvSpPr/>
            <p:nvPr/>
          </p:nvSpPr>
          <p:spPr>
            <a:xfrm>
              <a:off x="6287850"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1" y="1917"/>
                    <a:pt x="4216" y="632"/>
                  </a:cubicBezTo>
                  <a:cubicBezTo>
                    <a:pt x="3824" y="211"/>
                    <a:pt x="3293" y="0"/>
                    <a:pt x="2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8"/>
            <p:cNvSpPr/>
            <p:nvPr/>
          </p:nvSpPr>
          <p:spPr>
            <a:xfrm>
              <a:off x="5932575" y="1334900"/>
              <a:ext cx="118450" cy="105375"/>
            </a:xfrm>
            <a:custGeom>
              <a:rect b="b" l="l" r="r" t="t"/>
              <a:pathLst>
                <a:path extrusionOk="0" h="4215" w="4738">
                  <a:moveTo>
                    <a:pt x="2354" y="0"/>
                  </a:moveTo>
                  <a:cubicBezTo>
                    <a:pt x="1884" y="0"/>
                    <a:pt x="1415" y="174"/>
                    <a:pt x="1025" y="528"/>
                  </a:cubicBezTo>
                  <a:cubicBezTo>
                    <a:pt x="10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8"/>
            <p:cNvSpPr/>
            <p:nvPr/>
          </p:nvSpPr>
          <p:spPr>
            <a:xfrm>
              <a:off x="5922825" y="1700325"/>
              <a:ext cx="138250" cy="104425"/>
            </a:xfrm>
            <a:custGeom>
              <a:rect b="b" l="l" r="r" t="t"/>
              <a:pathLst>
                <a:path extrusionOk="0" h="4177" w="5530">
                  <a:moveTo>
                    <a:pt x="2770" y="1"/>
                  </a:moveTo>
                  <a:cubicBezTo>
                    <a:pt x="956" y="1"/>
                    <a:pt x="1" y="2201"/>
                    <a:pt x="1274" y="3514"/>
                  </a:cubicBezTo>
                  <a:cubicBezTo>
                    <a:pt x="1675" y="3956"/>
                    <a:pt x="2223" y="4177"/>
                    <a:pt x="2770" y="4177"/>
                  </a:cubicBezTo>
                  <a:cubicBezTo>
                    <a:pt x="3292" y="4177"/>
                    <a:pt x="3813" y="3976"/>
                    <a:pt x="4205" y="3574"/>
                  </a:cubicBezTo>
                  <a:cubicBezTo>
                    <a:pt x="5529" y="2290"/>
                    <a:pt x="4666" y="41"/>
                    <a:pt x="2820" y="1"/>
                  </a:cubicBezTo>
                  <a:cubicBezTo>
                    <a:pt x="2803" y="1"/>
                    <a:pt x="2787" y="1"/>
                    <a:pt x="277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8"/>
            <p:cNvSpPr/>
            <p:nvPr/>
          </p:nvSpPr>
          <p:spPr>
            <a:xfrm>
              <a:off x="5922700" y="2065650"/>
              <a:ext cx="138375" cy="104350"/>
            </a:xfrm>
            <a:custGeom>
              <a:rect b="b" l="l" r="r" t="t"/>
              <a:pathLst>
                <a:path extrusionOk="0" h="4174" w="5535">
                  <a:moveTo>
                    <a:pt x="2760" y="1"/>
                  </a:moveTo>
                  <a:cubicBezTo>
                    <a:pt x="929" y="1"/>
                    <a:pt x="0" y="2214"/>
                    <a:pt x="1299" y="3513"/>
                  </a:cubicBezTo>
                  <a:cubicBezTo>
                    <a:pt x="1697" y="3952"/>
                    <a:pt x="2241" y="4173"/>
                    <a:pt x="2785" y="4173"/>
                  </a:cubicBezTo>
                  <a:cubicBezTo>
                    <a:pt x="3310" y="4173"/>
                    <a:pt x="3835" y="3967"/>
                    <a:pt x="4230" y="3553"/>
                  </a:cubicBezTo>
                  <a:cubicBezTo>
                    <a:pt x="5534" y="2269"/>
                    <a:pt x="4631" y="21"/>
                    <a:pt x="2784" y="1"/>
                  </a:cubicBezTo>
                  <a:cubicBezTo>
                    <a:pt x="2776" y="1"/>
                    <a:pt x="2768" y="1"/>
                    <a:pt x="276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8"/>
            <p:cNvSpPr/>
            <p:nvPr/>
          </p:nvSpPr>
          <p:spPr>
            <a:xfrm>
              <a:off x="6299900" y="1724425"/>
              <a:ext cx="47700" cy="79325"/>
            </a:xfrm>
            <a:custGeom>
              <a:rect b="b" l="l" r="r" t="t"/>
              <a:pathLst>
                <a:path extrusionOk="0" h="3173" w="1908">
                  <a:moveTo>
                    <a:pt x="542" y="1"/>
                  </a:moveTo>
                  <a:lnTo>
                    <a:pt x="542" y="1"/>
                  </a:lnTo>
                  <a:cubicBezTo>
                    <a:pt x="0" y="784"/>
                    <a:pt x="101" y="1847"/>
                    <a:pt x="763" y="2530"/>
                  </a:cubicBezTo>
                  <a:cubicBezTo>
                    <a:pt x="1064" y="2851"/>
                    <a:pt x="1466" y="3072"/>
                    <a:pt x="1907" y="3172"/>
                  </a:cubicBezTo>
                  <a:cubicBezTo>
                    <a:pt x="1466" y="2108"/>
                    <a:pt x="1004" y="1045"/>
                    <a:pt x="54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8"/>
            <p:cNvSpPr/>
            <p:nvPr/>
          </p:nvSpPr>
          <p:spPr>
            <a:xfrm>
              <a:off x="5923050" y="2429975"/>
              <a:ext cx="137950" cy="104425"/>
            </a:xfrm>
            <a:custGeom>
              <a:rect b="b" l="l" r="r" t="t"/>
              <a:pathLst>
                <a:path extrusionOk="0" h="4177" w="5518">
                  <a:moveTo>
                    <a:pt x="2766" y="1"/>
                  </a:moveTo>
                  <a:cubicBezTo>
                    <a:pt x="2262" y="1"/>
                    <a:pt x="1755" y="192"/>
                    <a:pt x="1365" y="582"/>
                  </a:cubicBezTo>
                  <a:cubicBezTo>
                    <a:pt x="1" y="1826"/>
                    <a:pt x="823" y="4094"/>
                    <a:pt x="2670" y="4175"/>
                  </a:cubicBezTo>
                  <a:cubicBezTo>
                    <a:pt x="2703" y="4176"/>
                    <a:pt x="2735" y="4177"/>
                    <a:pt x="2768" y="4177"/>
                  </a:cubicBezTo>
                  <a:cubicBezTo>
                    <a:pt x="4552" y="4177"/>
                    <a:pt x="5518" y="2023"/>
                    <a:pt x="4276" y="702"/>
                  </a:cubicBezTo>
                  <a:cubicBezTo>
                    <a:pt x="3885" y="237"/>
                    <a:pt x="3327" y="1"/>
                    <a:pt x="276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8"/>
            <p:cNvSpPr/>
            <p:nvPr/>
          </p:nvSpPr>
          <p:spPr>
            <a:xfrm>
              <a:off x="6287350" y="2065075"/>
              <a:ext cx="138375" cy="104475"/>
            </a:xfrm>
            <a:custGeom>
              <a:rect b="b" l="l" r="r" t="t"/>
              <a:pathLst>
                <a:path extrusionOk="0" h="4179" w="5535">
                  <a:moveTo>
                    <a:pt x="2780" y="1"/>
                  </a:moveTo>
                  <a:cubicBezTo>
                    <a:pt x="2260" y="1"/>
                    <a:pt x="1740" y="202"/>
                    <a:pt x="1345" y="606"/>
                  </a:cubicBezTo>
                  <a:cubicBezTo>
                    <a:pt x="1" y="1890"/>
                    <a:pt x="884" y="4138"/>
                    <a:pt x="2751" y="4179"/>
                  </a:cubicBezTo>
                  <a:cubicBezTo>
                    <a:pt x="2759" y="4179"/>
                    <a:pt x="2767" y="4179"/>
                    <a:pt x="2775" y="4179"/>
                  </a:cubicBezTo>
                  <a:cubicBezTo>
                    <a:pt x="4606" y="4179"/>
                    <a:pt x="5535" y="1965"/>
                    <a:pt x="4256" y="646"/>
                  </a:cubicBezTo>
                  <a:cubicBezTo>
                    <a:pt x="3857" y="217"/>
                    <a:pt x="3319" y="1"/>
                    <a:pt x="278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8"/>
            <p:cNvSpPr/>
            <p:nvPr/>
          </p:nvSpPr>
          <p:spPr>
            <a:xfrm>
              <a:off x="1174050" y="3523125"/>
              <a:ext cx="138525" cy="104150"/>
            </a:xfrm>
            <a:custGeom>
              <a:rect b="b" l="l" r="r" t="t"/>
              <a:pathLst>
                <a:path extrusionOk="0" h="4166" w="5541">
                  <a:moveTo>
                    <a:pt x="2763" y="0"/>
                  </a:moveTo>
                  <a:cubicBezTo>
                    <a:pt x="2229" y="0"/>
                    <a:pt x="1697" y="211"/>
                    <a:pt x="1305" y="633"/>
                  </a:cubicBezTo>
                  <a:cubicBezTo>
                    <a:pt x="1" y="1937"/>
                    <a:pt x="924" y="4165"/>
                    <a:pt x="2771" y="4165"/>
                  </a:cubicBezTo>
                  <a:cubicBezTo>
                    <a:pt x="4617" y="4165"/>
                    <a:pt x="5540" y="1937"/>
                    <a:pt x="4236" y="633"/>
                  </a:cubicBezTo>
                  <a:cubicBezTo>
                    <a:pt x="3834" y="211"/>
                    <a:pt x="3297" y="0"/>
                    <a:pt x="276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8"/>
            <p:cNvSpPr/>
            <p:nvPr/>
          </p:nvSpPr>
          <p:spPr>
            <a:xfrm>
              <a:off x="1539275" y="3159025"/>
              <a:ext cx="138100" cy="104200"/>
            </a:xfrm>
            <a:custGeom>
              <a:rect b="b" l="l" r="r" t="t"/>
              <a:pathLst>
                <a:path extrusionOk="0" h="4168" w="5524">
                  <a:moveTo>
                    <a:pt x="2740" y="1"/>
                  </a:moveTo>
                  <a:cubicBezTo>
                    <a:pt x="941" y="1"/>
                    <a:pt x="1" y="2168"/>
                    <a:pt x="1248" y="3495"/>
                  </a:cubicBezTo>
                  <a:cubicBezTo>
                    <a:pt x="1654" y="3942"/>
                    <a:pt x="2210" y="4168"/>
                    <a:pt x="2763" y="4168"/>
                  </a:cubicBezTo>
                  <a:cubicBezTo>
                    <a:pt x="3279" y="4168"/>
                    <a:pt x="3792" y="3972"/>
                    <a:pt x="4179" y="3575"/>
                  </a:cubicBezTo>
                  <a:cubicBezTo>
                    <a:pt x="5524" y="2290"/>
                    <a:pt x="4641" y="42"/>
                    <a:pt x="2814" y="2"/>
                  </a:cubicBezTo>
                  <a:cubicBezTo>
                    <a:pt x="2789" y="1"/>
                    <a:pt x="2765" y="1"/>
                    <a:pt x="274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8"/>
            <p:cNvSpPr/>
            <p:nvPr/>
          </p:nvSpPr>
          <p:spPr>
            <a:xfrm>
              <a:off x="1252825" y="3889175"/>
              <a:ext cx="48200" cy="79825"/>
            </a:xfrm>
            <a:custGeom>
              <a:rect b="b" l="l" r="r" t="t"/>
              <a:pathLst>
                <a:path extrusionOk="0" h="3193" w="1928">
                  <a:moveTo>
                    <a:pt x="1" y="1"/>
                  </a:moveTo>
                  <a:lnTo>
                    <a:pt x="1" y="1"/>
                  </a:lnTo>
                  <a:cubicBezTo>
                    <a:pt x="442" y="1065"/>
                    <a:pt x="884" y="2128"/>
                    <a:pt x="1366" y="3192"/>
                  </a:cubicBezTo>
                  <a:cubicBezTo>
                    <a:pt x="1928" y="2369"/>
                    <a:pt x="1787" y="1245"/>
                    <a:pt x="1065" y="583"/>
                  </a:cubicBezTo>
                  <a:cubicBezTo>
                    <a:pt x="764" y="282"/>
                    <a:pt x="402" y="81"/>
                    <a:pt x="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8"/>
            <p:cNvSpPr/>
            <p:nvPr/>
          </p:nvSpPr>
          <p:spPr>
            <a:xfrm>
              <a:off x="1550400" y="3523825"/>
              <a:ext cx="114925" cy="103675"/>
            </a:xfrm>
            <a:custGeom>
              <a:rect b="b" l="l" r="r" t="t"/>
              <a:pathLst>
                <a:path extrusionOk="0" h="4147" w="4597">
                  <a:moveTo>
                    <a:pt x="2312" y="1"/>
                  </a:moveTo>
                  <a:cubicBezTo>
                    <a:pt x="1809" y="1"/>
                    <a:pt x="1304" y="182"/>
                    <a:pt x="904" y="544"/>
                  </a:cubicBezTo>
                  <a:cubicBezTo>
                    <a:pt x="61" y="1327"/>
                    <a:pt x="1" y="2632"/>
                    <a:pt x="783" y="3475"/>
                  </a:cubicBezTo>
                  <a:cubicBezTo>
                    <a:pt x="1196" y="3920"/>
                    <a:pt x="1755" y="4147"/>
                    <a:pt x="2314" y="4147"/>
                  </a:cubicBezTo>
                  <a:cubicBezTo>
                    <a:pt x="2815" y="4147"/>
                    <a:pt x="3316" y="3965"/>
                    <a:pt x="3714" y="3595"/>
                  </a:cubicBezTo>
                  <a:cubicBezTo>
                    <a:pt x="4557" y="2833"/>
                    <a:pt x="4597" y="1508"/>
                    <a:pt x="3834" y="665"/>
                  </a:cubicBezTo>
                  <a:cubicBezTo>
                    <a:pt x="3423" y="222"/>
                    <a:pt x="2868" y="1"/>
                    <a:pt x="231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8"/>
            <p:cNvSpPr/>
            <p:nvPr/>
          </p:nvSpPr>
          <p:spPr>
            <a:xfrm>
              <a:off x="1903950" y="3158550"/>
              <a:ext cx="138725" cy="104425"/>
            </a:xfrm>
            <a:custGeom>
              <a:rect b="b" l="l" r="r" t="t"/>
              <a:pathLst>
                <a:path extrusionOk="0" h="4177" w="5549">
                  <a:moveTo>
                    <a:pt x="2750" y="1"/>
                  </a:moveTo>
                  <a:cubicBezTo>
                    <a:pt x="936" y="1"/>
                    <a:pt x="1" y="2201"/>
                    <a:pt x="1274" y="3514"/>
                  </a:cubicBezTo>
                  <a:cubicBezTo>
                    <a:pt x="1674" y="3955"/>
                    <a:pt x="2222" y="4176"/>
                    <a:pt x="2770" y="4176"/>
                  </a:cubicBezTo>
                  <a:cubicBezTo>
                    <a:pt x="3291" y="4176"/>
                    <a:pt x="3812" y="3976"/>
                    <a:pt x="4204" y="3574"/>
                  </a:cubicBezTo>
                  <a:cubicBezTo>
                    <a:pt x="5549" y="2289"/>
                    <a:pt x="4646" y="41"/>
                    <a:pt x="2799" y="1"/>
                  </a:cubicBezTo>
                  <a:cubicBezTo>
                    <a:pt x="2783" y="1"/>
                    <a:pt x="2766" y="1"/>
                    <a:pt x="2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8"/>
            <p:cNvSpPr/>
            <p:nvPr/>
          </p:nvSpPr>
          <p:spPr>
            <a:xfrm>
              <a:off x="1538850" y="3888200"/>
              <a:ext cx="137975" cy="104425"/>
            </a:xfrm>
            <a:custGeom>
              <a:rect b="b" l="l" r="r" t="t"/>
              <a:pathLst>
                <a:path extrusionOk="0" h="4177" w="5519">
                  <a:moveTo>
                    <a:pt x="2769" y="0"/>
                  </a:moveTo>
                  <a:cubicBezTo>
                    <a:pt x="2262" y="0"/>
                    <a:pt x="1755" y="192"/>
                    <a:pt x="1366" y="582"/>
                  </a:cubicBezTo>
                  <a:cubicBezTo>
                    <a:pt x="1" y="1826"/>
                    <a:pt x="844" y="4094"/>
                    <a:pt x="2690" y="4175"/>
                  </a:cubicBezTo>
                  <a:cubicBezTo>
                    <a:pt x="2724" y="4176"/>
                    <a:pt x="2756" y="4177"/>
                    <a:pt x="2789" y="4177"/>
                  </a:cubicBezTo>
                  <a:cubicBezTo>
                    <a:pt x="4572" y="4177"/>
                    <a:pt x="5518" y="2043"/>
                    <a:pt x="4296" y="702"/>
                  </a:cubicBezTo>
                  <a:cubicBezTo>
                    <a:pt x="3895" y="237"/>
                    <a:pt x="3332" y="0"/>
                    <a:pt x="276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8"/>
            <p:cNvSpPr/>
            <p:nvPr/>
          </p:nvSpPr>
          <p:spPr>
            <a:xfrm>
              <a:off x="1903950"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8"/>
            <p:cNvSpPr/>
            <p:nvPr/>
          </p:nvSpPr>
          <p:spPr>
            <a:xfrm>
              <a:off x="1539000" y="4253475"/>
              <a:ext cx="138375" cy="104400"/>
            </a:xfrm>
            <a:custGeom>
              <a:rect b="b" l="l" r="r" t="t"/>
              <a:pathLst>
                <a:path extrusionOk="0" h="4176" w="5535">
                  <a:moveTo>
                    <a:pt x="2758" y="1"/>
                  </a:moveTo>
                  <a:cubicBezTo>
                    <a:pt x="2213" y="1"/>
                    <a:pt x="1670" y="221"/>
                    <a:pt x="1279" y="663"/>
                  </a:cubicBezTo>
                  <a:cubicBezTo>
                    <a:pt x="1" y="1982"/>
                    <a:pt x="950" y="4176"/>
                    <a:pt x="2780" y="4176"/>
                  </a:cubicBezTo>
                  <a:cubicBezTo>
                    <a:pt x="2788" y="4176"/>
                    <a:pt x="2797" y="4176"/>
                    <a:pt x="2805" y="4176"/>
                  </a:cubicBezTo>
                  <a:cubicBezTo>
                    <a:pt x="4652" y="4136"/>
                    <a:pt x="5535" y="1888"/>
                    <a:pt x="4190" y="603"/>
                  </a:cubicBezTo>
                  <a:cubicBezTo>
                    <a:pt x="3798" y="201"/>
                    <a:pt x="3277" y="1"/>
                    <a:pt x="275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8"/>
            <p:cNvSpPr/>
            <p:nvPr/>
          </p:nvSpPr>
          <p:spPr>
            <a:xfrm>
              <a:off x="1903675" y="3888175"/>
              <a:ext cx="138725" cy="104425"/>
            </a:xfrm>
            <a:custGeom>
              <a:rect b="b" l="l" r="r" t="t"/>
              <a:pathLst>
                <a:path extrusionOk="0" h="4177" w="5549">
                  <a:moveTo>
                    <a:pt x="2779" y="0"/>
                  </a:moveTo>
                  <a:cubicBezTo>
                    <a:pt x="2258" y="0"/>
                    <a:pt x="1737" y="201"/>
                    <a:pt x="1345" y="603"/>
                  </a:cubicBezTo>
                  <a:cubicBezTo>
                    <a:pt x="0" y="1887"/>
                    <a:pt x="883" y="4135"/>
                    <a:pt x="2750" y="4176"/>
                  </a:cubicBezTo>
                  <a:cubicBezTo>
                    <a:pt x="2766" y="4176"/>
                    <a:pt x="2783" y="4176"/>
                    <a:pt x="2799" y="4176"/>
                  </a:cubicBezTo>
                  <a:cubicBezTo>
                    <a:pt x="4614" y="4176"/>
                    <a:pt x="5549" y="1976"/>
                    <a:pt x="4275" y="663"/>
                  </a:cubicBezTo>
                  <a:cubicBezTo>
                    <a:pt x="3875" y="221"/>
                    <a:pt x="3327" y="0"/>
                    <a:pt x="277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8"/>
            <p:cNvSpPr/>
            <p:nvPr/>
          </p:nvSpPr>
          <p:spPr>
            <a:xfrm>
              <a:off x="1903675" y="4253225"/>
              <a:ext cx="138725" cy="104675"/>
            </a:xfrm>
            <a:custGeom>
              <a:rect b="b" l="l" r="r" t="t"/>
              <a:pathLst>
                <a:path extrusionOk="0" h="4187" w="5549">
                  <a:moveTo>
                    <a:pt x="2775" y="0"/>
                  </a:moveTo>
                  <a:cubicBezTo>
                    <a:pt x="2260" y="0"/>
                    <a:pt x="1742" y="196"/>
                    <a:pt x="1345" y="593"/>
                  </a:cubicBezTo>
                  <a:cubicBezTo>
                    <a:pt x="0" y="1878"/>
                    <a:pt x="883" y="4126"/>
                    <a:pt x="2730" y="4186"/>
                  </a:cubicBezTo>
                  <a:cubicBezTo>
                    <a:pt x="2746" y="4186"/>
                    <a:pt x="2763" y="4186"/>
                    <a:pt x="2779" y="4186"/>
                  </a:cubicBezTo>
                  <a:cubicBezTo>
                    <a:pt x="4594" y="4186"/>
                    <a:pt x="5548" y="2006"/>
                    <a:pt x="4275" y="673"/>
                  </a:cubicBezTo>
                  <a:cubicBezTo>
                    <a:pt x="3880" y="226"/>
                    <a:pt x="3329" y="0"/>
                    <a:pt x="277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8"/>
            <p:cNvSpPr/>
            <p:nvPr/>
          </p:nvSpPr>
          <p:spPr>
            <a:xfrm>
              <a:off x="1903800"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8" y="4176"/>
                    <a:pt x="2797" y="4176"/>
                    <a:pt x="2805" y="4176"/>
                  </a:cubicBezTo>
                  <a:cubicBezTo>
                    <a:pt x="4652" y="4136"/>
                    <a:pt x="5535" y="1888"/>
                    <a:pt x="4210" y="603"/>
                  </a:cubicBezTo>
                  <a:cubicBezTo>
                    <a:pt x="3818" y="202"/>
                    <a:pt x="3297" y="1"/>
                    <a:pt x="277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8"/>
            <p:cNvSpPr/>
            <p:nvPr/>
          </p:nvSpPr>
          <p:spPr>
            <a:xfrm>
              <a:off x="1173550" y="3158325"/>
              <a:ext cx="138875" cy="104150"/>
            </a:xfrm>
            <a:custGeom>
              <a:rect b="b" l="l" r="r" t="t"/>
              <a:pathLst>
                <a:path extrusionOk="0" h="4166" w="5555">
                  <a:moveTo>
                    <a:pt x="2791" y="0"/>
                  </a:moveTo>
                  <a:cubicBezTo>
                    <a:pt x="2259" y="0"/>
                    <a:pt x="1727" y="211"/>
                    <a:pt x="1325" y="632"/>
                  </a:cubicBezTo>
                  <a:cubicBezTo>
                    <a:pt x="1" y="1917"/>
                    <a:pt x="924" y="4165"/>
                    <a:pt x="2770" y="4165"/>
                  </a:cubicBezTo>
                  <a:cubicBezTo>
                    <a:pt x="2779" y="4165"/>
                    <a:pt x="2787" y="4165"/>
                    <a:pt x="2795" y="4165"/>
                  </a:cubicBezTo>
                  <a:cubicBezTo>
                    <a:pt x="4625" y="4165"/>
                    <a:pt x="5555" y="1931"/>
                    <a:pt x="4256" y="632"/>
                  </a:cubicBezTo>
                  <a:cubicBezTo>
                    <a:pt x="3854" y="211"/>
                    <a:pt x="3322" y="0"/>
                    <a:pt x="279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8"/>
            <p:cNvSpPr/>
            <p:nvPr/>
          </p:nvSpPr>
          <p:spPr>
            <a:xfrm>
              <a:off x="2999075" y="3523875"/>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8"/>
            <p:cNvSpPr/>
            <p:nvPr/>
          </p:nvSpPr>
          <p:spPr>
            <a:xfrm>
              <a:off x="3364825" y="3159025"/>
              <a:ext cx="138100" cy="104200"/>
            </a:xfrm>
            <a:custGeom>
              <a:rect b="b" l="l" r="r" t="t"/>
              <a:pathLst>
                <a:path extrusionOk="0" h="4168" w="5524">
                  <a:moveTo>
                    <a:pt x="2720" y="1"/>
                  </a:moveTo>
                  <a:cubicBezTo>
                    <a:pt x="921" y="1"/>
                    <a:pt x="0" y="2168"/>
                    <a:pt x="1248" y="3495"/>
                  </a:cubicBezTo>
                  <a:cubicBezTo>
                    <a:pt x="1653" y="3942"/>
                    <a:pt x="2209" y="4168"/>
                    <a:pt x="2763" y="4168"/>
                  </a:cubicBezTo>
                  <a:cubicBezTo>
                    <a:pt x="3278" y="4168"/>
                    <a:pt x="3791" y="3972"/>
                    <a:pt x="4178" y="3575"/>
                  </a:cubicBezTo>
                  <a:cubicBezTo>
                    <a:pt x="5523" y="2290"/>
                    <a:pt x="4640" y="42"/>
                    <a:pt x="2793" y="2"/>
                  </a:cubicBezTo>
                  <a:cubicBezTo>
                    <a:pt x="2769" y="1"/>
                    <a:pt x="2744" y="1"/>
                    <a:pt x="272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8"/>
            <p:cNvSpPr/>
            <p:nvPr/>
          </p:nvSpPr>
          <p:spPr>
            <a:xfrm>
              <a:off x="2268975" y="4618300"/>
              <a:ext cx="138525" cy="104400"/>
            </a:xfrm>
            <a:custGeom>
              <a:rect b="b" l="l" r="r" t="t"/>
              <a:pathLst>
                <a:path extrusionOk="0" h="4176" w="5541">
                  <a:moveTo>
                    <a:pt x="2761" y="0"/>
                  </a:moveTo>
                  <a:cubicBezTo>
                    <a:pt x="2236" y="0"/>
                    <a:pt x="1712" y="206"/>
                    <a:pt x="1325" y="622"/>
                  </a:cubicBezTo>
                  <a:cubicBezTo>
                    <a:pt x="0" y="1927"/>
                    <a:pt x="924" y="4155"/>
                    <a:pt x="2770" y="4175"/>
                  </a:cubicBezTo>
                  <a:cubicBezTo>
                    <a:pt x="4617" y="4175"/>
                    <a:pt x="5540" y="1947"/>
                    <a:pt x="4236" y="642"/>
                  </a:cubicBezTo>
                  <a:cubicBezTo>
                    <a:pt x="3839" y="216"/>
                    <a:pt x="3300" y="0"/>
                    <a:pt x="2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8"/>
            <p:cNvSpPr/>
            <p:nvPr/>
          </p:nvSpPr>
          <p:spPr>
            <a:xfrm>
              <a:off x="2634275" y="4253475"/>
              <a:ext cx="138375" cy="104400"/>
            </a:xfrm>
            <a:custGeom>
              <a:rect b="b" l="l" r="r" t="t"/>
              <a:pathLst>
                <a:path extrusionOk="0" h="4176" w="5535">
                  <a:moveTo>
                    <a:pt x="2768" y="1"/>
                  </a:moveTo>
                  <a:cubicBezTo>
                    <a:pt x="2248" y="1"/>
                    <a:pt x="1727" y="201"/>
                    <a:pt x="1325" y="603"/>
                  </a:cubicBezTo>
                  <a:cubicBezTo>
                    <a:pt x="1" y="1888"/>
                    <a:pt x="884" y="4136"/>
                    <a:pt x="2730" y="4176"/>
                  </a:cubicBezTo>
                  <a:cubicBezTo>
                    <a:pt x="2739" y="4176"/>
                    <a:pt x="2747" y="4176"/>
                    <a:pt x="2755" y="4176"/>
                  </a:cubicBezTo>
                  <a:cubicBezTo>
                    <a:pt x="4586" y="4176"/>
                    <a:pt x="5535" y="1982"/>
                    <a:pt x="4256" y="663"/>
                  </a:cubicBezTo>
                  <a:cubicBezTo>
                    <a:pt x="3855" y="221"/>
                    <a:pt x="3312" y="1"/>
                    <a:pt x="2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8"/>
            <p:cNvSpPr/>
            <p:nvPr/>
          </p:nvSpPr>
          <p:spPr>
            <a:xfrm>
              <a:off x="3016300" y="3888925"/>
              <a:ext cx="110275" cy="103625"/>
            </a:xfrm>
            <a:custGeom>
              <a:rect b="b" l="l" r="r" t="t"/>
              <a:pathLst>
                <a:path extrusionOk="0" h="4145" w="4411">
                  <a:moveTo>
                    <a:pt x="2102" y="1"/>
                  </a:moveTo>
                  <a:cubicBezTo>
                    <a:pt x="1031" y="1"/>
                    <a:pt x="1" y="840"/>
                    <a:pt x="14" y="2098"/>
                  </a:cubicBezTo>
                  <a:cubicBezTo>
                    <a:pt x="41" y="3338"/>
                    <a:pt x="1055" y="4144"/>
                    <a:pt x="2108" y="4144"/>
                  </a:cubicBezTo>
                  <a:cubicBezTo>
                    <a:pt x="2622" y="4144"/>
                    <a:pt x="3145" y="3952"/>
                    <a:pt x="3567" y="3523"/>
                  </a:cubicBezTo>
                  <a:cubicBezTo>
                    <a:pt x="4410" y="2720"/>
                    <a:pt x="4390" y="1376"/>
                    <a:pt x="3527" y="593"/>
                  </a:cubicBezTo>
                  <a:cubicBezTo>
                    <a:pt x="3112" y="184"/>
                    <a:pt x="2602" y="1"/>
                    <a:pt x="210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8"/>
            <p:cNvSpPr/>
            <p:nvPr/>
          </p:nvSpPr>
          <p:spPr>
            <a:xfrm>
              <a:off x="3375925" y="3523825"/>
              <a:ext cx="114950" cy="103675"/>
            </a:xfrm>
            <a:custGeom>
              <a:rect b="b" l="l" r="r" t="t"/>
              <a:pathLst>
                <a:path extrusionOk="0" h="4147" w="4598">
                  <a:moveTo>
                    <a:pt x="2312" y="1"/>
                  </a:moveTo>
                  <a:cubicBezTo>
                    <a:pt x="1809" y="1"/>
                    <a:pt x="1305" y="182"/>
                    <a:pt x="904" y="544"/>
                  </a:cubicBezTo>
                  <a:cubicBezTo>
                    <a:pt x="61" y="1327"/>
                    <a:pt x="1" y="2632"/>
                    <a:pt x="784" y="3475"/>
                  </a:cubicBezTo>
                  <a:cubicBezTo>
                    <a:pt x="1186" y="3920"/>
                    <a:pt x="1745" y="4147"/>
                    <a:pt x="2307" y="4147"/>
                  </a:cubicBezTo>
                  <a:cubicBezTo>
                    <a:pt x="2810" y="4147"/>
                    <a:pt x="3316" y="3965"/>
                    <a:pt x="3714" y="3595"/>
                  </a:cubicBezTo>
                  <a:cubicBezTo>
                    <a:pt x="4537" y="2833"/>
                    <a:pt x="4597" y="1508"/>
                    <a:pt x="3835" y="665"/>
                  </a:cubicBezTo>
                  <a:cubicBezTo>
                    <a:pt x="3424" y="222"/>
                    <a:pt x="2869" y="1"/>
                    <a:pt x="231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8"/>
            <p:cNvSpPr/>
            <p:nvPr/>
          </p:nvSpPr>
          <p:spPr>
            <a:xfrm>
              <a:off x="3729475" y="3158550"/>
              <a:ext cx="138250" cy="104425"/>
            </a:xfrm>
            <a:custGeom>
              <a:rect b="b" l="l" r="r" t="t"/>
              <a:pathLst>
                <a:path extrusionOk="0" h="4177" w="5530">
                  <a:moveTo>
                    <a:pt x="2750" y="1"/>
                  </a:moveTo>
                  <a:cubicBezTo>
                    <a:pt x="936" y="1"/>
                    <a:pt x="1" y="2201"/>
                    <a:pt x="1274" y="3514"/>
                  </a:cubicBezTo>
                  <a:cubicBezTo>
                    <a:pt x="1675" y="3955"/>
                    <a:pt x="2223" y="4176"/>
                    <a:pt x="2770" y="4176"/>
                  </a:cubicBezTo>
                  <a:cubicBezTo>
                    <a:pt x="3292" y="4176"/>
                    <a:pt x="3813" y="3976"/>
                    <a:pt x="4205" y="3574"/>
                  </a:cubicBezTo>
                  <a:cubicBezTo>
                    <a:pt x="5529" y="2289"/>
                    <a:pt x="4646" y="41"/>
                    <a:pt x="2799" y="1"/>
                  </a:cubicBezTo>
                  <a:cubicBezTo>
                    <a:pt x="2783" y="1"/>
                    <a:pt x="2767" y="1"/>
                    <a:pt x="2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8"/>
            <p:cNvSpPr/>
            <p:nvPr/>
          </p:nvSpPr>
          <p:spPr>
            <a:xfrm>
              <a:off x="2634275" y="4618550"/>
              <a:ext cx="138025" cy="104150"/>
            </a:xfrm>
            <a:custGeom>
              <a:rect b="b" l="l" r="r" t="t"/>
              <a:pathLst>
                <a:path extrusionOk="0" h="4166" w="5521">
                  <a:moveTo>
                    <a:pt x="2761" y="0"/>
                  </a:moveTo>
                  <a:cubicBezTo>
                    <a:pt x="2229" y="0"/>
                    <a:pt x="1697" y="211"/>
                    <a:pt x="1305" y="632"/>
                  </a:cubicBezTo>
                  <a:cubicBezTo>
                    <a:pt x="1" y="1937"/>
                    <a:pt x="904" y="4165"/>
                    <a:pt x="2751" y="4165"/>
                  </a:cubicBezTo>
                  <a:cubicBezTo>
                    <a:pt x="4597" y="4165"/>
                    <a:pt x="5520" y="1937"/>
                    <a:pt x="4216" y="632"/>
                  </a:cubicBezTo>
                  <a:cubicBezTo>
                    <a:pt x="3824" y="211"/>
                    <a:pt x="3292" y="0"/>
                    <a:pt x="2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8"/>
            <p:cNvSpPr/>
            <p:nvPr/>
          </p:nvSpPr>
          <p:spPr>
            <a:xfrm>
              <a:off x="2999575" y="4253175"/>
              <a:ext cx="137575" cy="104375"/>
            </a:xfrm>
            <a:custGeom>
              <a:rect b="b" l="l" r="r" t="t"/>
              <a:pathLst>
                <a:path extrusionOk="0" h="4175" w="5503">
                  <a:moveTo>
                    <a:pt x="2746" y="0"/>
                  </a:moveTo>
                  <a:cubicBezTo>
                    <a:pt x="2272" y="0"/>
                    <a:pt x="1799" y="178"/>
                    <a:pt x="1406" y="535"/>
                  </a:cubicBezTo>
                  <a:cubicBezTo>
                    <a:pt x="1" y="1739"/>
                    <a:pt x="764" y="4047"/>
                    <a:pt x="2610" y="4168"/>
                  </a:cubicBezTo>
                  <a:cubicBezTo>
                    <a:pt x="2668" y="4172"/>
                    <a:pt x="2724" y="4174"/>
                    <a:pt x="2780" y="4174"/>
                  </a:cubicBezTo>
                  <a:cubicBezTo>
                    <a:pt x="4522" y="4174"/>
                    <a:pt x="5503" y="2097"/>
                    <a:pt x="4316" y="756"/>
                  </a:cubicBezTo>
                  <a:cubicBezTo>
                    <a:pt x="3880" y="253"/>
                    <a:pt x="3312" y="0"/>
                    <a:pt x="274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8"/>
            <p:cNvSpPr/>
            <p:nvPr/>
          </p:nvSpPr>
          <p:spPr>
            <a:xfrm>
              <a:off x="3364400" y="3888200"/>
              <a:ext cx="137950" cy="104425"/>
            </a:xfrm>
            <a:custGeom>
              <a:rect b="b" l="l" r="r" t="t"/>
              <a:pathLst>
                <a:path extrusionOk="0" h="4177" w="5518">
                  <a:moveTo>
                    <a:pt x="2768" y="0"/>
                  </a:moveTo>
                  <a:cubicBezTo>
                    <a:pt x="2262" y="0"/>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0"/>
                    <a:pt x="276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8"/>
            <p:cNvSpPr/>
            <p:nvPr/>
          </p:nvSpPr>
          <p:spPr>
            <a:xfrm>
              <a:off x="3729975" y="3523300"/>
              <a:ext cx="137750" cy="103975"/>
            </a:xfrm>
            <a:custGeom>
              <a:rect b="b" l="l" r="r" t="t"/>
              <a:pathLst>
                <a:path extrusionOk="0" h="4159" w="5510">
                  <a:moveTo>
                    <a:pt x="2743" y="1"/>
                  </a:moveTo>
                  <a:cubicBezTo>
                    <a:pt x="2201" y="1"/>
                    <a:pt x="1662" y="217"/>
                    <a:pt x="1274" y="646"/>
                  </a:cubicBezTo>
                  <a:cubicBezTo>
                    <a:pt x="1" y="1959"/>
                    <a:pt x="916" y="4159"/>
                    <a:pt x="2730" y="4159"/>
                  </a:cubicBezTo>
                  <a:cubicBezTo>
                    <a:pt x="2747" y="4159"/>
                    <a:pt x="2763" y="4159"/>
                    <a:pt x="2779" y="4158"/>
                  </a:cubicBezTo>
                  <a:cubicBezTo>
                    <a:pt x="4626" y="4138"/>
                    <a:pt x="5509" y="1890"/>
                    <a:pt x="4185" y="605"/>
                  </a:cubicBezTo>
                  <a:cubicBezTo>
                    <a:pt x="3790" y="201"/>
                    <a:pt x="3266" y="1"/>
                    <a:pt x="274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8"/>
            <p:cNvSpPr/>
            <p:nvPr/>
          </p:nvSpPr>
          <p:spPr>
            <a:xfrm>
              <a:off x="2999575" y="4618050"/>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8"/>
            <p:cNvSpPr/>
            <p:nvPr/>
          </p:nvSpPr>
          <p:spPr>
            <a:xfrm>
              <a:off x="3364525" y="4253475"/>
              <a:ext cx="137875" cy="104400"/>
            </a:xfrm>
            <a:custGeom>
              <a:rect b="b" l="l" r="r" t="t"/>
              <a:pathLst>
                <a:path extrusionOk="0" h="4176" w="5515">
                  <a:moveTo>
                    <a:pt x="2756" y="1"/>
                  </a:moveTo>
                  <a:cubicBezTo>
                    <a:pt x="2208" y="1"/>
                    <a:pt x="1660" y="221"/>
                    <a:pt x="1260" y="663"/>
                  </a:cubicBezTo>
                  <a:cubicBezTo>
                    <a:pt x="1" y="1982"/>
                    <a:pt x="950" y="4176"/>
                    <a:pt x="2780" y="4176"/>
                  </a:cubicBezTo>
                  <a:cubicBezTo>
                    <a:pt x="2789" y="4176"/>
                    <a:pt x="2797" y="4176"/>
                    <a:pt x="2805" y="4176"/>
                  </a:cubicBezTo>
                  <a:cubicBezTo>
                    <a:pt x="4652" y="4136"/>
                    <a:pt x="5515" y="1888"/>
                    <a:pt x="4190" y="603"/>
                  </a:cubicBezTo>
                  <a:cubicBezTo>
                    <a:pt x="3798" y="201"/>
                    <a:pt x="3277" y="1"/>
                    <a:pt x="275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8"/>
            <p:cNvSpPr/>
            <p:nvPr/>
          </p:nvSpPr>
          <p:spPr>
            <a:xfrm>
              <a:off x="3729200" y="3888175"/>
              <a:ext cx="138225" cy="104425"/>
            </a:xfrm>
            <a:custGeom>
              <a:rect b="b" l="l" r="r" t="t"/>
              <a:pathLst>
                <a:path extrusionOk="0" h="4177" w="5529">
                  <a:moveTo>
                    <a:pt x="2778" y="0"/>
                  </a:moveTo>
                  <a:cubicBezTo>
                    <a:pt x="2258" y="0"/>
                    <a:pt x="1737" y="201"/>
                    <a:pt x="1345" y="603"/>
                  </a:cubicBezTo>
                  <a:cubicBezTo>
                    <a:pt x="0" y="1887"/>
                    <a:pt x="884" y="4135"/>
                    <a:pt x="2730" y="4176"/>
                  </a:cubicBezTo>
                  <a:cubicBezTo>
                    <a:pt x="2747" y="4176"/>
                    <a:pt x="2763" y="4176"/>
                    <a:pt x="2779" y="4176"/>
                  </a:cubicBezTo>
                  <a:cubicBezTo>
                    <a:pt x="4594" y="4176"/>
                    <a:pt x="5529" y="1976"/>
                    <a:pt x="4256" y="663"/>
                  </a:cubicBezTo>
                  <a:cubicBezTo>
                    <a:pt x="3865" y="221"/>
                    <a:pt x="3322" y="0"/>
                    <a:pt x="277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8"/>
            <p:cNvSpPr/>
            <p:nvPr/>
          </p:nvSpPr>
          <p:spPr>
            <a:xfrm>
              <a:off x="3364450" y="4619250"/>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8"/>
            <p:cNvSpPr/>
            <p:nvPr/>
          </p:nvSpPr>
          <p:spPr>
            <a:xfrm>
              <a:off x="3729200" y="4253225"/>
              <a:ext cx="138225" cy="104675"/>
            </a:xfrm>
            <a:custGeom>
              <a:rect b="b" l="l" r="r" t="t"/>
              <a:pathLst>
                <a:path extrusionOk="0" h="4187" w="5529">
                  <a:moveTo>
                    <a:pt x="2769" y="0"/>
                  </a:moveTo>
                  <a:cubicBezTo>
                    <a:pt x="2255" y="0"/>
                    <a:pt x="1742" y="196"/>
                    <a:pt x="1345" y="593"/>
                  </a:cubicBezTo>
                  <a:cubicBezTo>
                    <a:pt x="0" y="1878"/>
                    <a:pt x="864" y="4126"/>
                    <a:pt x="2730" y="4186"/>
                  </a:cubicBezTo>
                  <a:cubicBezTo>
                    <a:pt x="2747" y="4186"/>
                    <a:pt x="2763" y="4186"/>
                    <a:pt x="2780" y="4186"/>
                  </a:cubicBezTo>
                  <a:cubicBezTo>
                    <a:pt x="4594" y="4186"/>
                    <a:pt x="5529" y="2006"/>
                    <a:pt x="4276" y="673"/>
                  </a:cubicBezTo>
                  <a:cubicBezTo>
                    <a:pt x="3870" y="226"/>
                    <a:pt x="3320" y="0"/>
                    <a:pt x="276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8"/>
            <p:cNvSpPr/>
            <p:nvPr/>
          </p:nvSpPr>
          <p:spPr>
            <a:xfrm>
              <a:off x="3729850" y="4618275"/>
              <a:ext cx="137875" cy="104425"/>
            </a:xfrm>
            <a:custGeom>
              <a:rect b="b" l="l" r="r" t="t"/>
              <a:pathLst>
                <a:path extrusionOk="0" h="4177" w="5515">
                  <a:moveTo>
                    <a:pt x="2757" y="1"/>
                  </a:moveTo>
                  <a:cubicBezTo>
                    <a:pt x="2213" y="1"/>
                    <a:pt x="1670" y="222"/>
                    <a:pt x="1279" y="663"/>
                  </a:cubicBezTo>
                  <a:cubicBezTo>
                    <a:pt x="0" y="1982"/>
                    <a:pt x="929" y="4176"/>
                    <a:pt x="2760" y="4176"/>
                  </a:cubicBezTo>
                  <a:cubicBezTo>
                    <a:pt x="2768" y="4176"/>
                    <a:pt x="2776" y="4176"/>
                    <a:pt x="2784" y="4176"/>
                  </a:cubicBezTo>
                  <a:cubicBezTo>
                    <a:pt x="4631" y="4136"/>
                    <a:pt x="5514" y="1888"/>
                    <a:pt x="4190" y="603"/>
                  </a:cubicBezTo>
                  <a:cubicBezTo>
                    <a:pt x="3798" y="202"/>
                    <a:pt x="3277" y="1"/>
                    <a:pt x="275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8"/>
            <p:cNvSpPr/>
            <p:nvPr/>
          </p:nvSpPr>
          <p:spPr>
            <a:xfrm>
              <a:off x="2279000" y="3158000"/>
              <a:ext cx="118450" cy="105600"/>
            </a:xfrm>
            <a:custGeom>
              <a:rect b="b" l="l" r="r" t="t"/>
              <a:pathLst>
                <a:path extrusionOk="0" h="4224" w="4738">
                  <a:moveTo>
                    <a:pt x="2365" y="1"/>
                  </a:moveTo>
                  <a:cubicBezTo>
                    <a:pt x="1891" y="1"/>
                    <a:pt x="1418" y="179"/>
                    <a:pt x="1024" y="545"/>
                  </a:cubicBezTo>
                  <a:cubicBezTo>
                    <a:pt x="12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8"/>
            <p:cNvSpPr/>
            <p:nvPr/>
          </p:nvSpPr>
          <p:spPr>
            <a:xfrm>
              <a:off x="2280525"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8"/>
            <p:cNvSpPr/>
            <p:nvPr/>
          </p:nvSpPr>
          <p:spPr>
            <a:xfrm>
              <a:off x="2651500" y="3158975"/>
              <a:ext cx="109750" cy="103575"/>
            </a:xfrm>
            <a:custGeom>
              <a:rect b="b" l="l" r="r" t="t"/>
              <a:pathLst>
                <a:path extrusionOk="0" h="4143" w="4390">
                  <a:moveTo>
                    <a:pt x="2096" y="1"/>
                  </a:moveTo>
                  <a:cubicBezTo>
                    <a:pt x="1043" y="1"/>
                    <a:pt x="28" y="821"/>
                    <a:pt x="14" y="2052"/>
                  </a:cubicBezTo>
                  <a:cubicBezTo>
                    <a:pt x="1" y="3305"/>
                    <a:pt x="1023" y="4143"/>
                    <a:pt x="2090" y="4143"/>
                  </a:cubicBezTo>
                  <a:cubicBezTo>
                    <a:pt x="2594" y="4143"/>
                    <a:pt x="3108" y="3956"/>
                    <a:pt x="3527" y="3537"/>
                  </a:cubicBezTo>
                  <a:cubicBezTo>
                    <a:pt x="4390" y="2754"/>
                    <a:pt x="4390" y="1409"/>
                    <a:pt x="3547" y="626"/>
                  </a:cubicBezTo>
                  <a:cubicBezTo>
                    <a:pt x="3127" y="194"/>
                    <a:pt x="2607" y="1"/>
                    <a:pt x="209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8"/>
            <p:cNvSpPr/>
            <p:nvPr/>
          </p:nvSpPr>
          <p:spPr>
            <a:xfrm>
              <a:off x="2280525" y="3888925"/>
              <a:ext cx="109750" cy="103625"/>
            </a:xfrm>
            <a:custGeom>
              <a:rect b="b" l="l" r="r" t="t"/>
              <a:pathLst>
                <a:path extrusionOk="0" h="4145" w="4390">
                  <a:moveTo>
                    <a:pt x="2297" y="1"/>
                  </a:moveTo>
                  <a:cubicBezTo>
                    <a:pt x="1796" y="1"/>
                    <a:pt x="1285" y="184"/>
                    <a:pt x="863" y="593"/>
                  </a:cubicBezTo>
                  <a:cubicBezTo>
                    <a:pt x="20" y="1376"/>
                    <a:pt x="0" y="2720"/>
                    <a:pt x="843" y="3523"/>
                  </a:cubicBezTo>
                  <a:cubicBezTo>
                    <a:pt x="1265" y="3952"/>
                    <a:pt x="1788" y="4144"/>
                    <a:pt x="2302" y="4144"/>
                  </a:cubicBezTo>
                  <a:cubicBezTo>
                    <a:pt x="3353" y="4144"/>
                    <a:pt x="4362" y="3338"/>
                    <a:pt x="4376" y="2098"/>
                  </a:cubicBezTo>
                  <a:cubicBezTo>
                    <a:pt x="4389" y="840"/>
                    <a:pt x="3368" y="1"/>
                    <a:pt x="229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8"/>
            <p:cNvSpPr/>
            <p:nvPr/>
          </p:nvSpPr>
          <p:spPr>
            <a:xfrm>
              <a:off x="2634825" y="3523825"/>
              <a:ext cx="137975" cy="104425"/>
            </a:xfrm>
            <a:custGeom>
              <a:rect b="b" l="l" r="r" t="t"/>
              <a:pathLst>
                <a:path extrusionOk="0" h="4177" w="5519">
                  <a:moveTo>
                    <a:pt x="2730" y="0"/>
                  </a:moveTo>
                  <a:cubicBezTo>
                    <a:pt x="947" y="0"/>
                    <a:pt x="1" y="2134"/>
                    <a:pt x="1223" y="3475"/>
                  </a:cubicBezTo>
                  <a:cubicBezTo>
                    <a:pt x="1625" y="3940"/>
                    <a:pt x="2188" y="4177"/>
                    <a:pt x="2751" y="4177"/>
                  </a:cubicBezTo>
                  <a:cubicBezTo>
                    <a:pt x="3257" y="4177"/>
                    <a:pt x="3764" y="3985"/>
                    <a:pt x="4154" y="3595"/>
                  </a:cubicBezTo>
                  <a:cubicBezTo>
                    <a:pt x="5519" y="2351"/>
                    <a:pt x="4675" y="83"/>
                    <a:pt x="2829" y="2"/>
                  </a:cubicBezTo>
                  <a:cubicBezTo>
                    <a:pt x="2796" y="1"/>
                    <a:pt x="2763" y="0"/>
                    <a:pt x="273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8"/>
            <p:cNvSpPr/>
            <p:nvPr/>
          </p:nvSpPr>
          <p:spPr>
            <a:xfrm>
              <a:off x="2999075" y="3159075"/>
              <a:ext cx="138525" cy="104650"/>
            </a:xfrm>
            <a:custGeom>
              <a:rect b="b" l="l" r="r" t="t"/>
              <a:pathLst>
                <a:path extrusionOk="0" h="4186" w="5541">
                  <a:moveTo>
                    <a:pt x="2771" y="0"/>
                  </a:moveTo>
                  <a:cubicBezTo>
                    <a:pt x="924" y="0"/>
                    <a:pt x="1" y="2228"/>
                    <a:pt x="1306" y="3553"/>
                  </a:cubicBezTo>
                  <a:cubicBezTo>
                    <a:pt x="1707" y="3974"/>
                    <a:pt x="2244" y="4185"/>
                    <a:pt x="2778" y="4185"/>
                  </a:cubicBezTo>
                  <a:cubicBezTo>
                    <a:pt x="3313" y="4185"/>
                    <a:pt x="3845" y="3974"/>
                    <a:pt x="4236" y="3553"/>
                  </a:cubicBezTo>
                  <a:cubicBezTo>
                    <a:pt x="5541" y="2228"/>
                    <a:pt x="4617" y="0"/>
                    <a:pt x="277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8"/>
            <p:cNvSpPr/>
            <p:nvPr/>
          </p:nvSpPr>
          <p:spPr>
            <a:xfrm>
              <a:off x="2269475" y="4253375"/>
              <a:ext cx="137950" cy="104050"/>
            </a:xfrm>
            <a:custGeom>
              <a:rect b="b" l="l" r="r" t="t"/>
              <a:pathLst>
                <a:path extrusionOk="0" h="4162" w="5518">
                  <a:moveTo>
                    <a:pt x="2754" y="1"/>
                  </a:moveTo>
                  <a:cubicBezTo>
                    <a:pt x="2250" y="1"/>
                    <a:pt x="1744" y="187"/>
                    <a:pt x="1345" y="567"/>
                  </a:cubicBezTo>
                  <a:cubicBezTo>
                    <a:pt x="0" y="1811"/>
                    <a:pt x="823" y="4100"/>
                    <a:pt x="2670" y="4160"/>
                  </a:cubicBezTo>
                  <a:cubicBezTo>
                    <a:pt x="2703" y="4161"/>
                    <a:pt x="2736" y="4162"/>
                    <a:pt x="2768" y="4162"/>
                  </a:cubicBezTo>
                  <a:cubicBezTo>
                    <a:pt x="4553" y="4162"/>
                    <a:pt x="5518" y="2028"/>
                    <a:pt x="4276" y="687"/>
                  </a:cubicBezTo>
                  <a:cubicBezTo>
                    <a:pt x="3874" y="232"/>
                    <a:pt x="3316" y="1"/>
                    <a:pt x="275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8"/>
            <p:cNvSpPr/>
            <p:nvPr/>
          </p:nvSpPr>
          <p:spPr>
            <a:xfrm>
              <a:off x="2651500" y="3889000"/>
              <a:ext cx="110250" cy="103725"/>
            </a:xfrm>
            <a:custGeom>
              <a:rect b="b" l="l" r="r" t="t"/>
              <a:pathLst>
                <a:path extrusionOk="0" h="4149" w="4410">
                  <a:moveTo>
                    <a:pt x="2103" y="0"/>
                  </a:moveTo>
                  <a:cubicBezTo>
                    <a:pt x="1046" y="0"/>
                    <a:pt x="28" y="815"/>
                    <a:pt x="14" y="2055"/>
                  </a:cubicBezTo>
                  <a:cubicBezTo>
                    <a:pt x="0" y="3303"/>
                    <a:pt x="1027" y="4148"/>
                    <a:pt x="2102" y="4148"/>
                  </a:cubicBezTo>
                  <a:cubicBezTo>
                    <a:pt x="2599" y="4148"/>
                    <a:pt x="3107" y="3967"/>
                    <a:pt x="3527" y="3560"/>
                  </a:cubicBezTo>
                  <a:cubicBezTo>
                    <a:pt x="4390" y="2778"/>
                    <a:pt x="4410" y="1433"/>
                    <a:pt x="3567" y="630"/>
                  </a:cubicBezTo>
                  <a:cubicBezTo>
                    <a:pt x="3145" y="195"/>
                    <a:pt x="2619" y="0"/>
                    <a:pt x="210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8"/>
            <p:cNvSpPr/>
            <p:nvPr/>
          </p:nvSpPr>
          <p:spPr>
            <a:xfrm>
              <a:off x="2999575" y="5350025"/>
              <a:ext cx="138025" cy="104275"/>
            </a:xfrm>
            <a:custGeom>
              <a:rect b="b" l="l" r="r" t="t"/>
              <a:pathLst>
                <a:path extrusionOk="0" h="4171" w="5521">
                  <a:moveTo>
                    <a:pt x="2761" y="1"/>
                  </a:moveTo>
                  <a:cubicBezTo>
                    <a:pt x="2229" y="1"/>
                    <a:pt x="1697" y="207"/>
                    <a:pt x="1306" y="618"/>
                  </a:cubicBezTo>
                  <a:cubicBezTo>
                    <a:pt x="1" y="1923"/>
                    <a:pt x="904" y="4171"/>
                    <a:pt x="2751" y="4171"/>
                  </a:cubicBezTo>
                  <a:cubicBezTo>
                    <a:pt x="4597" y="4171"/>
                    <a:pt x="5521" y="1923"/>
                    <a:pt x="4216" y="618"/>
                  </a:cubicBezTo>
                  <a:cubicBezTo>
                    <a:pt x="3825" y="207"/>
                    <a:pt x="3293" y="1"/>
                    <a:pt x="276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8"/>
            <p:cNvSpPr/>
            <p:nvPr/>
          </p:nvSpPr>
          <p:spPr>
            <a:xfrm>
              <a:off x="3364400" y="4985100"/>
              <a:ext cx="138225" cy="104425"/>
            </a:xfrm>
            <a:custGeom>
              <a:rect b="b" l="l" r="r" t="t"/>
              <a:pathLst>
                <a:path extrusionOk="0" h="4177" w="5529">
                  <a:moveTo>
                    <a:pt x="2777" y="0"/>
                  </a:moveTo>
                  <a:cubicBezTo>
                    <a:pt x="2258" y="0"/>
                    <a:pt x="1737" y="201"/>
                    <a:pt x="1345" y="603"/>
                  </a:cubicBezTo>
                  <a:cubicBezTo>
                    <a:pt x="0" y="1867"/>
                    <a:pt x="863" y="4115"/>
                    <a:pt x="2710" y="4176"/>
                  </a:cubicBezTo>
                  <a:cubicBezTo>
                    <a:pt x="2727" y="4176"/>
                    <a:pt x="2743" y="4176"/>
                    <a:pt x="2759" y="4176"/>
                  </a:cubicBezTo>
                  <a:cubicBezTo>
                    <a:pt x="4574" y="4176"/>
                    <a:pt x="5529" y="1996"/>
                    <a:pt x="4255" y="663"/>
                  </a:cubicBezTo>
                  <a:cubicBezTo>
                    <a:pt x="3865" y="221"/>
                    <a:pt x="3322" y="0"/>
                    <a:pt x="277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8"/>
            <p:cNvSpPr/>
            <p:nvPr/>
          </p:nvSpPr>
          <p:spPr>
            <a:xfrm>
              <a:off x="3364400" y="5349925"/>
              <a:ext cx="137950" cy="104425"/>
            </a:xfrm>
            <a:custGeom>
              <a:rect b="b" l="l" r="r" t="t"/>
              <a:pathLst>
                <a:path extrusionOk="0" h="4177" w="5518">
                  <a:moveTo>
                    <a:pt x="2768" y="1"/>
                  </a:moveTo>
                  <a:cubicBezTo>
                    <a:pt x="2262" y="1"/>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1"/>
                    <a:pt x="2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8"/>
            <p:cNvSpPr/>
            <p:nvPr/>
          </p:nvSpPr>
          <p:spPr>
            <a:xfrm>
              <a:off x="3729475" y="4985600"/>
              <a:ext cx="138250" cy="104350"/>
            </a:xfrm>
            <a:custGeom>
              <a:rect b="b" l="l" r="r" t="t"/>
              <a:pathLst>
                <a:path extrusionOk="0" h="4174" w="5530">
                  <a:moveTo>
                    <a:pt x="2750" y="0"/>
                  </a:moveTo>
                  <a:cubicBezTo>
                    <a:pt x="936" y="0"/>
                    <a:pt x="1" y="2200"/>
                    <a:pt x="1274" y="3513"/>
                  </a:cubicBezTo>
                  <a:cubicBezTo>
                    <a:pt x="1672" y="3952"/>
                    <a:pt x="2216" y="4173"/>
                    <a:pt x="2760" y="4173"/>
                  </a:cubicBezTo>
                  <a:cubicBezTo>
                    <a:pt x="3285" y="4173"/>
                    <a:pt x="3810" y="3967"/>
                    <a:pt x="4205" y="3553"/>
                  </a:cubicBezTo>
                  <a:cubicBezTo>
                    <a:pt x="5529" y="2269"/>
                    <a:pt x="4646" y="21"/>
                    <a:pt x="2799" y="1"/>
                  </a:cubicBezTo>
                  <a:cubicBezTo>
                    <a:pt x="2783" y="0"/>
                    <a:pt x="2767" y="0"/>
                    <a:pt x="275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8"/>
            <p:cNvSpPr/>
            <p:nvPr/>
          </p:nvSpPr>
          <p:spPr>
            <a:xfrm>
              <a:off x="3729850" y="5349975"/>
              <a:ext cx="137875" cy="104325"/>
            </a:xfrm>
            <a:custGeom>
              <a:rect b="b" l="l" r="r" t="t"/>
              <a:pathLst>
                <a:path extrusionOk="0" h="4173" w="5515">
                  <a:moveTo>
                    <a:pt x="2747" y="0"/>
                  </a:moveTo>
                  <a:cubicBezTo>
                    <a:pt x="2206" y="0"/>
                    <a:pt x="1667" y="221"/>
                    <a:pt x="1279" y="660"/>
                  </a:cubicBezTo>
                  <a:cubicBezTo>
                    <a:pt x="0" y="1979"/>
                    <a:pt x="929" y="4173"/>
                    <a:pt x="2760" y="4173"/>
                  </a:cubicBezTo>
                  <a:cubicBezTo>
                    <a:pt x="2768" y="4173"/>
                    <a:pt x="2776" y="4173"/>
                    <a:pt x="2784" y="4173"/>
                  </a:cubicBezTo>
                  <a:cubicBezTo>
                    <a:pt x="4631" y="4133"/>
                    <a:pt x="5514" y="1905"/>
                    <a:pt x="4190" y="620"/>
                  </a:cubicBezTo>
                  <a:cubicBezTo>
                    <a:pt x="3795" y="206"/>
                    <a:pt x="3270" y="0"/>
                    <a:pt x="274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8"/>
            <p:cNvSpPr/>
            <p:nvPr/>
          </p:nvSpPr>
          <p:spPr>
            <a:xfrm>
              <a:off x="2269475" y="4985175"/>
              <a:ext cx="137700" cy="104450"/>
            </a:xfrm>
            <a:custGeom>
              <a:rect b="b" l="l" r="r" t="t"/>
              <a:pathLst>
                <a:path extrusionOk="0" h="4178" w="5508">
                  <a:moveTo>
                    <a:pt x="2742" y="0"/>
                  </a:moveTo>
                  <a:cubicBezTo>
                    <a:pt x="2270" y="0"/>
                    <a:pt x="1798" y="173"/>
                    <a:pt x="1405" y="519"/>
                  </a:cubicBezTo>
                  <a:cubicBezTo>
                    <a:pt x="0" y="1724"/>
                    <a:pt x="763" y="4032"/>
                    <a:pt x="2610" y="4173"/>
                  </a:cubicBezTo>
                  <a:cubicBezTo>
                    <a:pt x="2659" y="4176"/>
                    <a:pt x="2708" y="4177"/>
                    <a:pt x="2757" y="4177"/>
                  </a:cubicBezTo>
                  <a:cubicBezTo>
                    <a:pt x="4513" y="4177"/>
                    <a:pt x="5507" y="2088"/>
                    <a:pt x="4316" y="740"/>
                  </a:cubicBezTo>
                  <a:cubicBezTo>
                    <a:pt x="3878" y="248"/>
                    <a:pt x="3309" y="0"/>
                    <a:pt x="2742"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8"/>
            <p:cNvSpPr/>
            <p:nvPr/>
          </p:nvSpPr>
          <p:spPr>
            <a:xfrm>
              <a:off x="2634275" y="4985100"/>
              <a:ext cx="138375" cy="104400"/>
            </a:xfrm>
            <a:custGeom>
              <a:rect b="b" l="l" r="r" t="t"/>
              <a:pathLst>
                <a:path extrusionOk="0" h="4176" w="5535">
                  <a:moveTo>
                    <a:pt x="2769" y="1"/>
                  </a:moveTo>
                  <a:cubicBezTo>
                    <a:pt x="2246" y="1"/>
                    <a:pt x="1722" y="206"/>
                    <a:pt x="1325" y="623"/>
                  </a:cubicBezTo>
                  <a:cubicBezTo>
                    <a:pt x="1" y="1907"/>
                    <a:pt x="904" y="4155"/>
                    <a:pt x="2751" y="4176"/>
                  </a:cubicBezTo>
                  <a:cubicBezTo>
                    <a:pt x="2759" y="4176"/>
                    <a:pt x="2767" y="4176"/>
                    <a:pt x="2775" y="4176"/>
                  </a:cubicBezTo>
                  <a:cubicBezTo>
                    <a:pt x="4606" y="4176"/>
                    <a:pt x="5535" y="1962"/>
                    <a:pt x="4236" y="643"/>
                  </a:cubicBezTo>
                  <a:cubicBezTo>
                    <a:pt x="3840" y="216"/>
                    <a:pt x="3305" y="1"/>
                    <a:pt x="276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8"/>
            <p:cNvSpPr/>
            <p:nvPr/>
          </p:nvSpPr>
          <p:spPr>
            <a:xfrm>
              <a:off x="2675425" y="5350150"/>
              <a:ext cx="79300" cy="42425"/>
            </a:xfrm>
            <a:custGeom>
              <a:rect b="b" l="l" r="r" t="t"/>
              <a:pathLst>
                <a:path extrusionOk="0" h="1697" w="3172">
                  <a:moveTo>
                    <a:pt x="1128" y="1"/>
                  </a:moveTo>
                  <a:cubicBezTo>
                    <a:pt x="738" y="1"/>
                    <a:pt x="344" y="115"/>
                    <a:pt x="1" y="352"/>
                  </a:cubicBezTo>
                  <a:cubicBezTo>
                    <a:pt x="1044" y="814"/>
                    <a:pt x="2108" y="1275"/>
                    <a:pt x="3172" y="1697"/>
                  </a:cubicBezTo>
                  <a:cubicBezTo>
                    <a:pt x="3092" y="1316"/>
                    <a:pt x="2911" y="974"/>
                    <a:pt x="2650" y="693"/>
                  </a:cubicBezTo>
                  <a:cubicBezTo>
                    <a:pt x="2258" y="242"/>
                    <a:pt x="1696" y="1"/>
                    <a:pt x="112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8"/>
            <p:cNvSpPr/>
            <p:nvPr/>
          </p:nvSpPr>
          <p:spPr>
            <a:xfrm>
              <a:off x="2999075" y="4985100"/>
              <a:ext cx="138525" cy="104400"/>
            </a:xfrm>
            <a:custGeom>
              <a:rect b="b" l="l" r="r" t="t"/>
              <a:pathLst>
                <a:path extrusionOk="0" h="4176" w="5541">
                  <a:moveTo>
                    <a:pt x="2762" y="1"/>
                  </a:moveTo>
                  <a:cubicBezTo>
                    <a:pt x="2236" y="1"/>
                    <a:pt x="1712" y="206"/>
                    <a:pt x="1326" y="623"/>
                  </a:cubicBezTo>
                  <a:cubicBezTo>
                    <a:pt x="1" y="1928"/>
                    <a:pt x="924" y="4155"/>
                    <a:pt x="2771" y="4176"/>
                  </a:cubicBezTo>
                  <a:cubicBezTo>
                    <a:pt x="4617" y="4176"/>
                    <a:pt x="5541" y="1948"/>
                    <a:pt x="4236" y="643"/>
                  </a:cubicBezTo>
                  <a:cubicBezTo>
                    <a:pt x="3840" y="216"/>
                    <a:pt x="3300" y="1"/>
                    <a:pt x="276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8"/>
            <p:cNvSpPr/>
            <p:nvPr/>
          </p:nvSpPr>
          <p:spPr>
            <a:xfrm>
              <a:off x="4827625" y="3523875"/>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8"/>
            <p:cNvSpPr/>
            <p:nvPr/>
          </p:nvSpPr>
          <p:spPr>
            <a:xfrm>
              <a:off x="5192850" y="3159025"/>
              <a:ext cx="138100" cy="104200"/>
            </a:xfrm>
            <a:custGeom>
              <a:rect b="b" l="l" r="r" t="t"/>
              <a:pathLst>
                <a:path extrusionOk="0" h="4168" w="5524">
                  <a:moveTo>
                    <a:pt x="2721" y="1"/>
                  </a:moveTo>
                  <a:cubicBezTo>
                    <a:pt x="941" y="1"/>
                    <a:pt x="1" y="2168"/>
                    <a:pt x="1248" y="3495"/>
                  </a:cubicBezTo>
                  <a:cubicBezTo>
                    <a:pt x="1654" y="3942"/>
                    <a:pt x="2210" y="4168"/>
                    <a:pt x="2763" y="4168"/>
                  </a:cubicBezTo>
                  <a:cubicBezTo>
                    <a:pt x="3279" y="4168"/>
                    <a:pt x="3792" y="3972"/>
                    <a:pt x="4179" y="3575"/>
                  </a:cubicBezTo>
                  <a:cubicBezTo>
                    <a:pt x="5524" y="2290"/>
                    <a:pt x="4641" y="42"/>
                    <a:pt x="2794" y="2"/>
                  </a:cubicBezTo>
                  <a:cubicBezTo>
                    <a:pt x="2770" y="1"/>
                    <a:pt x="2745" y="1"/>
                    <a:pt x="272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8"/>
            <p:cNvSpPr/>
            <p:nvPr/>
          </p:nvSpPr>
          <p:spPr>
            <a:xfrm>
              <a:off x="4097025" y="4618300"/>
              <a:ext cx="139000" cy="104400"/>
            </a:xfrm>
            <a:custGeom>
              <a:rect b="b" l="l" r="r" t="t"/>
              <a:pathLst>
                <a:path extrusionOk="0" h="4176" w="5560">
                  <a:moveTo>
                    <a:pt x="2771" y="0"/>
                  </a:moveTo>
                  <a:cubicBezTo>
                    <a:pt x="2246" y="0"/>
                    <a:pt x="1721" y="206"/>
                    <a:pt x="1325" y="622"/>
                  </a:cubicBezTo>
                  <a:cubicBezTo>
                    <a:pt x="0" y="1927"/>
                    <a:pt x="923" y="4155"/>
                    <a:pt x="2770" y="4175"/>
                  </a:cubicBezTo>
                  <a:cubicBezTo>
                    <a:pt x="4617" y="4175"/>
                    <a:pt x="5560" y="1947"/>
                    <a:pt x="4255" y="642"/>
                  </a:cubicBezTo>
                  <a:cubicBezTo>
                    <a:pt x="3849" y="216"/>
                    <a:pt x="3309" y="0"/>
                    <a:pt x="277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8"/>
            <p:cNvSpPr/>
            <p:nvPr/>
          </p:nvSpPr>
          <p:spPr>
            <a:xfrm>
              <a:off x="4462325" y="4253475"/>
              <a:ext cx="138375" cy="104400"/>
            </a:xfrm>
            <a:custGeom>
              <a:rect b="b" l="l" r="r" t="t"/>
              <a:pathLst>
                <a:path extrusionOk="0" h="4176" w="5535">
                  <a:moveTo>
                    <a:pt x="2760" y="1"/>
                  </a:moveTo>
                  <a:cubicBezTo>
                    <a:pt x="2238" y="1"/>
                    <a:pt x="1717" y="201"/>
                    <a:pt x="1325" y="603"/>
                  </a:cubicBezTo>
                  <a:cubicBezTo>
                    <a:pt x="0" y="1888"/>
                    <a:pt x="884" y="4136"/>
                    <a:pt x="2730" y="4176"/>
                  </a:cubicBezTo>
                  <a:cubicBezTo>
                    <a:pt x="2739" y="4176"/>
                    <a:pt x="2747" y="4176"/>
                    <a:pt x="2755" y="4176"/>
                  </a:cubicBezTo>
                  <a:cubicBezTo>
                    <a:pt x="4585" y="4176"/>
                    <a:pt x="5534" y="1982"/>
                    <a:pt x="4256" y="663"/>
                  </a:cubicBezTo>
                  <a:cubicBezTo>
                    <a:pt x="3855" y="221"/>
                    <a:pt x="3307" y="1"/>
                    <a:pt x="276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8"/>
            <p:cNvSpPr/>
            <p:nvPr/>
          </p:nvSpPr>
          <p:spPr>
            <a:xfrm>
              <a:off x="4844500" y="3888925"/>
              <a:ext cx="110100" cy="103625"/>
            </a:xfrm>
            <a:custGeom>
              <a:rect b="b" l="l" r="r" t="t"/>
              <a:pathLst>
                <a:path extrusionOk="0" h="4145" w="4404">
                  <a:moveTo>
                    <a:pt x="2103" y="1"/>
                  </a:moveTo>
                  <a:cubicBezTo>
                    <a:pt x="1027" y="1"/>
                    <a:pt x="1" y="840"/>
                    <a:pt x="28" y="2098"/>
                  </a:cubicBezTo>
                  <a:cubicBezTo>
                    <a:pt x="42" y="3338"/>
                    <a:pt x="1051" y="4144"/>
                    <a:pt x="2102" y="4144"/>
                  </a:cubicBezTo>
                  <a:cubicBezTo>
                    <a:pt x="2616" y="4144"/>
                    <a:pt x="3139" y="3952"/>
                    <a:pt x="3561" y="3523"/>
                  </a:cubicBezTo>
                  <a:cubicBezTo>
                    <a:pt x="4404" y="2720"/>
                    <a:pt x="4384" y="1376"/>
                    <a:pt x="3541" y="593"/>
                  </a:cubicBezTo>
                  <a:cubicBezTo>
                    <a:pt x="3119" y="184"/>
                    <a:pt x="2606" y="1"/>
                    <a:pt x="210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8"/>
            <p:cNvSpPr/>
            <p:nvPr/>
          </p:nvSpPr>
          <p:spPr>
            <a:xfrm>
              <a:off x="5203975" y="3523825"/>
              <a:ext cx="114950" cy="103675"/>
            </a:xfrm>
            <a:custGeom>
              <a:rect b="b" l="l" r="r" t="t"/>
              <a:pathLst>
                <a:path extrusionOk="0" h="4147" w="4598">
                  <a:moveTo>
                    <a:pt x="2312" y="1"/>
                  </a:moveTo>
                  <a:cubicBezTo>
                    <a:pt x="1809" y="1"/>
                    <a:pt x="1304" y="182"/>
                    <a:pt x="904" y="544"/>
                  </a:cubicBezTo>
                  <a:cubicBezTo>
                    <a:pt x="61" y="1327"/>
                    <a:pt x="1" y="2632"/>
                    <a:pt x="783" y="3475"/>
                  </a:cubicBezTo>
                  <a:cubicBezTo>
                    <a:pt x="1197" y="3920"/>
                    <a:pt x="1755" y="4147"/>
                    <a:pt x="2314" y="4147"/>
                  </a:cubicBezTo>
                  <a:cubicBezTo>
                    <a:pt x="2815" y="4147"/>
                    <a:pt x="3316" y="3965"/>
                    <a:pt x="3714" y="3595"/>
                  </a:cubicBezTo>
                  <a:cubicBezTo>
                    <a:pt x="4557" y="2833"/>
                    <a:pt x="4597" y="1508"/>
                    <a:pt x="3834" y="665"/>
                  </a:cubicBezTo>
                  <a:cubicBezTo>
                    <a:pt x="3423" y="222"/>
                    <a:pt x="2869" y="1"/>
                    <a:pt x="231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8"/>
            <p:cNvSpPr/>
            <p:nvPr/>
          </p:nvSpPr>
          <p:spPr>
            <a:xfrm>
              <a:off x="5557525" y="3158550"/>
              <a:ext cx="138225" cy="104425"/>
            </a:xfrm>
            <a:custGeom>
              <a:rect b="b" l="l" r="r" t="t"/>
              <a:pathLst>
                <a:path extrusionOk="0" h="4177" w="5529">
                  <a:moveTo>
                    <a:pt x="2750" y="1"/>
                  </a:moveTo>
                  <a:cubicBezTo>
                    <a:pt x="936" y="1"/>
                    <a:pt x="1" y="2201"/>
                    <a:pt x="1274" y="3514"/>
                  </a:cubicBezTo>
                  <a:cubicBezTo>
                    <a:pt x="1674" y="3955"/>
                    <a:pt x="2222" y="4176"/>
                    <a:pt x="2770" y="4176"/>
                  </a:cubicBezTo>
                  <a:cubicBezTo>
                    <a:pt x="3291" y="4176"/>
                    <a:pt x="3812" y="3976"/>
                    <a:pt x="4204" y="3574"/>
                  </a:cubicBezTo>
                  <a:cubicBezTo>
                    <a:pt x="5529" y="2289"/>
                    <a:pt x="4646" y="41"/>
                    <a:pt x="2799" y="1"/>
                  </a:cubicBezTo>
                  <a:cubicBezTo>
                    <a:pt x="2783" y="1"/>
                    <a:pt x="2766" y="1"/>
                    <a:pt x="2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8"/>
            <p:cNvSpPr/>
            <p:nvPr/>
          </p:nvSpPr>
          <p:spPr>
            <a:xfrm>
              <a:off x="4462325" y="4618550"/>
              <a:ext cx="138025" cy="104150"/>
            </a:xfrm>
            <a:custGeom>
              <a:rect b="b" l="l" r="r" t="t"/>
              <a:pathLst>
                <a:path extrusionOk="0" h="4166" w="5521">
                  <a:moveTo>
                    <a:pt x="2760" y="0"/>
                  </a:moveTo>
                  <a:cubicBezTo>
                    <a:pt x="2228" y="0"/>
                    <a:pt x="1696" y="211"/>
                    <a:pt x="1305" y="632"/>
                  </a:cubicBezTo>
                  <a:cubicBezTo>
                    <a:pt x="0" y="1937"/>
                    <a:pt x="924" y="4165"/>
                    <a:pt x="2770" y="4165"/>
                  </a:cubicBezTo>
                  <a:cubicBezTo>
                    <a:pt x="4617" y="4165"/>
                    <a:pt x="5520" y="1937"/>
                    <a:pt x="4215" y="632"/>
                  </a:cubicBezTo>
                  <a:cubicBezTo>
                    <a:pt x="3824" y="211"/>
                    <a:pt x="3292" y="0"/>
                    <a:pt x="2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8"/>
            <p:cNvSpPr/>
            <p:nvPr/>
          </p:nvSpPr>
          <p:spPr>
            <a:xfrm>
              <a:off x="4827625" y="4253175"/>
              <a:ext cx="137575" cy="104375"/>
            </a:xfrm>
            <a:custGeom>
              <a:rect b="b" l="l" r="r" t="t"/>
              <a:pathLst>
                <a:path extrusionOk="0" h="4175" w="5503">
                  <a:moveTo>
                    <a:pt x="2746" y="0"/>
                  </a:moveTo>
                  <a:cubicBezTo>
                    <a:pt x="2272" y="0"/>
                    <a:pt x="1799" y="178"/>
                    <a:pt x="1406" y="535"/>
                  </a:cubicBezTo>
                  <a:cubicBezTo>
                    <a:pt x="1" y="1739"/>
                    <a:pt x="763" y="4047"/>
                    <a:pt x="2610" y="4168"/>
                  </a:cubicBezTo>
                  <a:cubicBezTo>
                    <a:pt x="2667" y="4172"/>
                    <a:pt x="2724" y="4174"/>
                    <a:pt x="2780" y="4174"/>
                  </a:cubicBezTo>
                  <a:cubicBezTo>
                    <a:pt x="4522" y="4174"/>
                    <a:pt x="5502" y="2097"/>
                    <a:pt x="4316" y="756"/>
                  </a:cubicBezTo>
                  <a:cubicBezTo>
                    <a:pt x="3879" y="253"/>
                    <a:pt x="3312" y="0"/>
                    <a:pt x="274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8"/>
            <p:cNvSpPr/>
            <p:nvPr/>
          </p:nvSpPr>
          <p:spPr>
            <a:xfrm>
              <a:off x="5192425" y="3888200"/>
              <a:ext cx="137975" cy="104425"/>
            </a:xfrm>
            <a:custGeom>
              <a:rect b="b" l="l" r="r" t="t"/>
              <a:pathLst>
                <a:path extrusionOk="0" h="4177" w="5519">
                  <a:moveTo>
                    <a:pt x="2769" y="0"/>
                  </a:moveTo>
                  <a:cubicBezTo>
                    <a:pt x="2262" y="0"/>
                    <a:pt x="1756" y="192"/>
                    <a:pt x="1366" y="582"/>
                  </a:cubicBezTo>
                  <a:cubicBezTo>
                    <a:pt x="1" y="1826"/>
                    <a:pt x="824" y="4094"/>
                    <a:pt x="2670" y="4175"/>
                  </a:cubicBezTo>
                  <a:cubicBezTo>
                    <a:pt x="2704" y="4176"/>
                    <a:pt x="2736" y="4177"/>
                    <a:pt x="2769" y="4177"/>
                  </a:cubicBezTo>
                  <a:cubicBezTo>
                    <a:pt x="4553" y="4177"/>
                    <a:pt x="5518" y="2043"/>
                    <a:pt x="4296" y="702"/>
                  </a:cubicBezTo>
                  <a:cubicBezTo>
                    <a:pt x="3895" y="237"/>
                    <a:pt x="3332" y="0"/>
                    <a:pt x="276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8"/>
            <p:cNvSpPr/>
            <p:nvPr/>
          </p:nvSpPr>
          <p:spPr>
            <a:xfrm>
              <a:off x="5557525"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8"/>
            <p:cNvSpPr/>
            <p:nvPr/>
          </p:nvSpPr>
          <p:spPr>
            <a:xfrm>
              <a:off x="4827125" y="4618050"/>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8"/>
            <p:cNvSpPr/>
            <p:nvPr/>
          </p:nvSpPr>
          <p:spPr>
            <a:xfrm>
              <a:off x="5192575" y="4253475"/>
              <a:ext cx="137875" cy="104400"/>
            </a:xfrm>
            <a:custGeom>
              <a:rect b="b" l="l" r="r" t="t"/>
              <a:pathLst>
                <a:path extrusionOk="0" h="4176" w="5515">
                  <a:moveTo>
                    <a:pt x="2758" y="1"/>
                  </a:moveTo>
                  <a:cubicBezTo>
                    <a:pt x="2213" y="1"/>
                    <a:pt x="1670" y="221"/>
                    <a:pt x="1280" y="663"/>
                  </a:cubicBezTo>
                  <a:cubicBezTo>
                    <a:pt x="1" y="1982"/>
                    <a:pt x="950" y="4176"/>
                    <a:pt x="2780" y="4176"/>
                  </a:cubicBezTo>
                  <a:cubicBezTo>
                    <a:pt x="2788" y="4176"/>
                    <a:pt x="2797" y="4176"/>
                    <a:pt x="2805" y="4176"/>
                  </a:cubicBezTo>
                  <a:cubicBezTo>
                    <a:pt x="4652" y="4136"/>
                    <a:pt x="5515" y="1888"/>
                    <a:pt x="4190" y="603"/>
                  </a:cubicBezTo>
                  <a:cubicBezTo>
                    <a:pt x="3798" y="201"/>
                    <a:pt x="3277" y="1"/>
                    <a:pt x="275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8"/>
            <p:cNvSpPr/>
            <p:nvPr/>
          </p:nvSpPr>
          <p:spPr>
            <a:xfrm>
              <a:off x="5557250" y="3888175"/>
              <a:ext cx="138225" cy="104425"/>
            </a:xfrm>
            <a:custGeom>
              <a:rect b="b" l="l" r="r" t="t"/>
              <a:pathLst>
                <a:path extrusionOk="0" h="4177" w="5529">
                  <a:moveTo>
                    <a:pt x="2777" y="0"/>
                  </a:moveTo>
                  <a:cubicBezTo>
                    <a:pt x="2258" y="0"/>
                    <a:pt x="1737" y="201"/>
                    <a:pt x="1345" y="603"/>
                  </a:cubicBezTo>
                  <a:cubicBezTo>
                    <a:pt x="0" y="1887"/>
                    <a:pt x="883" y="4135"/>
                    <a:pt x="2730" y="4176"/>
                  </a:cubicBezTo>
                  <a:cubicBezTo>
                    <a:pt x="2746" y="4176"/>
                    <a:pt x="2763" y="4176"/>
                    <a:pt x="2779" y="4176"/>
                  </a:cubicBezTo>
                  <a:cubicBezTo>
                    <a:pt x="4594" y="4176"/>
                    <a:pt x="5529" y="1976"/>
                    <a:pt x="4255" y="663"/>
                  </a:cubicBezTo>
                  <a:cubicBezTo>
                    <a:pt x="3865" y="221"/>
                    <a:pt x="3322" y="0"/>
                    <a:pt x="277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8"/>
            <p:cNvSpPr/>
            <p:nvPr/>
          </p:nvSpPr>
          <p:spPr>
            <a:xfrm>
              <a:off x="5193000" y="4619250"/>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3"/>
                    <a:pt x="2828" y="2"/>
                  </a:cubicBezTo>
                  <a:cubicBezTo>
                    <a:pt x="2795" y="1"/>
                    <a:pt x="2762" y="0"/>
                    <a:pt x="273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8"/>
            <p:cNvSpPr/>
            <p:nvPr/>
          </p:nvSpPr>
          <p:spPr>
            <a:xfrm>
              <a:off x="5557250" y="4253225"/>
              <a:ext cx="138725" cy="104675"/>
            </a:xfrm>
            <a:custGeom>
              <a:rect b="b" l="l" r="r" t="t"/>
              <a:pathLst>
                <a:path extrusionOk="0" h="4187" w="5549">
                  <a:moveTo>
                    <a:pt x="2776" y="0"/>
                  </a:moveTo>
                  <a:cubicBezTo>
                    <a:pt x="2260" y="0"/>
                    <a:pt x="1742" y="196"/>
                    <a:pt x="1345" y="593"/>
                  </a:cubicBezTo>
                  <a:cubicBezTo>
                    <a:pt x="0" y="1878"/>
                    <a:pt x="883" y="4126"/>
                    <a:pt x="2730" y="4186"/>
                  </a:cubicBezTo>
                  <a:cubicBezTo>
                    <a:pt x="2747" y="4186"/>
                    <a:pt x="2763" y="4186"/>
                    <a:pt x="2779" y="4186"/>
                  </a:cubicBezTo>
                  <a:cubicBezTo>
                    <a:pt x="4594" y="4186"/>
                    <a:pt x="5549" y="2006"/>
                    <a:pt x="4275" y="673"/>
                  </a:cubicBezTo>
                  <a:cubicBezTo>
                    <a:pt x="3880" y="226"/>
                    <a:pt x="3329" y="0"/>
                    <a:pt x="277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8"/>
            <p:cNvSpPr/>
            <p:nvPr/>
          </p:nvSpPr>
          <p:spPr>
            <a:xfrm>
              <a:off x="5557375"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9" y="4176"/>
                    <a:pt x="2797" y="4176"/>
                    <a:pt x="2805" y="4176"/>
                  </a:cubicBezTo>
                  <a:cubicBezTo>
                    <a:pt x="4652" y="4136"/>
                    <a:pt x="5535" y="1888"/>
                    <a:pt x="4210" y="603"/>
                  </a:cubicBezTo>
                  <a:cubicBezTo>
                    <a:pt x="3818" y="202"/>
                    <a:pt x="3297" y="1"/>
                    <a:pt x="277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8"/>
            <p:cNvSpPr/>
            <p:nvPr/>
          </p:nvSpPr>
          <p:spPr>
            <a:xfrm>
              <a:off x="4107050" y="3158000"/>
              <a:ext cx="118450" cy="105600"/>
            </a:xfrm>
            <a:custGeom>
              <a:rect b="b" l="l" r="r" t="t"/>
              <a:pathLst>
                <a:path extrusionOk="0" h="4224" w="4738">
                  <a:moveTo>
                    <a:pt x="2375" y="1"/>
                  </a:moveTo>
                  <a:cubicBezTo>
                    <a:pt x="1901" y="1"/>
                    <a:pt x="1427" y="179"/>
                    <a:pt x="1024" y="545"/>
                  </a:cubicBezTo>
                  <a:cubicBezTo>
                    <a:pt x="121" y="1268"/>
                    <a:pt x="1" y="2612"/>
                    <a:pt x="763" y="3516"/>
                  </a:cubicBezTo>
                  <a:cubicBezTo>
                    <a:pt x="1181" y="3986"/>
                    <a:pt x="1758" y="4223"/>
                    <a:pt x="2336" y="4223"/>
                  </a:cubicBezTo>
                  <a:cubicBezTo>
                    <a:pt x="2843" y="4223"/>
                    <a:pt x="3351" y="4042"/>
                    <a:pt x="3754" y="3676"/>
                  </a:cubicBezTo>
                  <a:cubicBezTo>
                    <a:pt x="4637" y="2934"/>
                    <a:pt x="4737" y="1589"/>
                    <a:pt x="3955" y="746"/>
                  </a:cubicBezTo>
                  <a:cubicBezTo>
                    <a:pt x="3507" y="254"/>
                    <a:pt x="2941" y="1"/>
                    <a:pt x="237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8"/>
            <p:cNvSpPr/>
            <p:nvPr/>
          </p:nvSpPr>
          <p:spPr>
            <a:xfrm>
              <a:off x="4108550" y="3523750"/>
              <a:ext cx="110100" cy="103350"/>
            </a:xfrm>
            <a:custGeom>
              <a:rect b="b" l="l" r="r" t="t"/>
              <a:pathLst>
                <a:path extrusionOk="0" h="4134" w="4404">
                  <a:moveTo>
                    <a:pt x="2306" y="0"/>
                  </a:moveTo>
                  <a:cubicBezTo>
                    <a:pt x="1809" y="0"/>
                    <a:pt x="1303" y="182"/>
                    <a:pt x="884" y="587"/>
                  </a:cubicBezTo>
                  <a:cubicBezTo>
                    <a:pt x="21" y="1370"/>
                    <a:pt x="1" y="2695"/>
                    <a:pt x="844" y="3498"/>
                  </a:cubicBezTo>
                  <a:cubicBezTo>
                    <a:pt x="1263" y="3937"/>
                    <a:pt x="1790" y="4134"/>
                    <a:pt x="2308" y="4134"/>
                  </a:cubicBezTo>
                  <a:cubicBezTo>
                    <a:pt x="3354" y="4134"/>
                    <a:pt x="4363" y="3334"/>
                    <a:pt x="4376" y="2113"/>
                  </a:cubicBezTo>
                  <a:cubicBezTo>
                    <a:pt x="4404" y="850"/>
                    <a:pt x="3380" y="0"/>
                    <a:pt x="230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8"/>
            <p:cNvSpPr/>
            <p:nvPr/>
          </p:nvSpPr>
          <p:spPr>
            <a:xfrm>
              <a:off x="4479875" y="3158975"/>
              <a:ext cx="109925" cy="103575"/>
            </a:xfrm>
            <a:custGeom>
              <a:rect b="b" l="l" r="r" t="t"/>
              <a:pathLst>
                <a:path extrusionOk="0" h="4143" w="4397">
                  <a:moveTo>
                    <a:pt x="2089" y="1"/>
                  </a:moveTo>
                  <a:cubicBezTo>
                    <a:pt x="1029" y="1"/>
                    <a:pt x="14" y="821"/>
                    <a:pt x="1" y="2052"/>
                  </a:cubicBezTo>
                  <a:cubicBezTo>
                    <a:pt x="1" y="3305"/>
                    <a:pt x="1019" y="4143"/>
                    <a:pt x="2081" y="4143"/>
                  </a:cubicBezTo>
                  <a:cubicBezTo>
                    <a:pt x="2583" y="4143"/>
                    <a:pt x="3095" y="3956"/>
                    <a:pt x="3513" y="3537"/>
                  </a:cubicBezTo>
                  <a:cubicBezTo>
                    <a:pt x="4377" y="2754"/>
                    <a:pt x="4397" y="1409"/>
                    <a:pt x="3554" y="626"/>
                  </a:cubicBezTo>
                  <a:cubicBezTo>
                    <a:pt x="3128" y="194"/>
                    <a:pt x="2603" y="1"/>
                    <a:pt x="208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8"/>
            <p:cNvSpPr/>
            <p:nvPr/>
          </p:nvSpPr>
          <p:spPr>
            <a:xfrm>
              <a:off x="4108550" y="3888925"/>
              <a:ext cx="109775" cy="103625"/>
            </a:xfrm>
            <a:custGeom>
              <a:rect b="b" l="l" r="r" t="t"/>
              <a:pathLst>
                <a:path extrusionOk="0" h="4145" w="4391">
                  <a:moveTo>
                    <a:pt x="2298" y="1"/>
                  </a:moveTo>
                  <a:cubicBezTo>
                    <a:pt x="1797" y="1"/>
                    <a:pt x="1286" y="184"/>
                    <a:pt x="864" y="593"/>
                  </a:cubicBezTo>
                  <a:cubicBezTo>
                    <a:pt x="21" y="1376"/>
                    <a:pt x="1" y="2720"/>
                    <a:pt x="844" y="3523"/>
                  </a:cubicBezTo>
                  <a:cubicBezTo>
                    <a:pt x="1266" y="3952"/>
                    <a:pt x="1789" y="4144"/>
                    <a:pt x="2303" y="4144"/>
                  </a:cubicBezTo>
                  <a:cubicBezTo>
                    <a:pt x="3353" y="4144"/>
                    <a:pt x="4363" y="3338"/>
                    <a:pt x="4376" y="2098"/>
                  </a:cubicBezTo>
                  <a:cubicBezTo>
                    <a:pt x="4390" y="840"/>
                    <a:pt x="3369" y="1"/>
                    <a:pt x="229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8"/>
            <p:cNvSpPr/>
            <p:nvPr/>
          </p:nvSpPr>
          <p:spPr>
            <a:xfrm>
              <a:off x="4462875" y="3523825"/>
              <a:ext cx="137975" cy="104425"/>
            </a:xfrm>
            <a:custGeom>
              <a:rect b="b" l="l" r="r" t="t"/>
              <a:pathLst>
                <a:path extrusionOk="0" h="4177" w="5519">
                  <a:moveTo>
                    <a:pt x="2730" y="0"/>
                  </a:moveTo>
                  <a:cubicBezTo>
                    <a:pt x="947" y="0"/>
                    <a:pt x="1" y="2134"/>
                    <a:pt x="1223" y="3475"/>
                  </a:cubicBezTo>
                  <a:cubicBezTo>
                    <a:pt x="1624" y="3940"/>
                    <a:pt x="2187" y="4177"/>
                    <a:pt x="2750" y="4177"/>
                  </a:cubicBezTo>
                  <a:cubicBezTo>
                    <a:pt x="3257" y="4177"/>
                    <a:pt x="3764" y="3985"/>
                    <a:pt x="4153" y="3595"/>
                  </a:cubicBezTo>
                  <a:cubicBezTo>
                    <a:pt x="5518" y="2351"/>
                    <a:pt x="4675" y="83"/>
                    <a:pt x="2829" y="2"/>
                  </a:cubicBezTo>
                  <a:cubicBezTo>
                    <a:pt x="2796" y="1"/>
                    <a:pt x="2763" y="0"/>
                    <a:pt x="273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8"/>
            <p:cNvSpPr/>
            <p:nvPr/>
          </p:nvSpPr>
          <p:spPr>
            <a:xfrm>
              <a:off x="4827125" y="3159575"/>
              <a:ext cx="138525" cy="104150"/>
            </a:xfrm>
            <a:custGeom>
              <a:rect b="b" l="l" r="r" t="t"/>
              <a:pathLst>
                <a:path extrusionOk="0" h="4166" w="5541">
                  <a:moveTo>
                    <a:pt x="2771" y="0"/>
                  </a:moveTo>
                  <a:cubicBezTo>
                    <a:pt x="924" y="0"/>
                    <a:pt x="1" y="2208"/>
                    <a:pt x="1305" y="3533"/>
                  </a:cubicBezTo>
                  <a:cubicBezTo>
                    <a:pt x="1707" y="3954"/>
                    <a:pt x="2244" y="4165"/>
                    <a:pt x="2778" y="4165"/>
                  </a:cubicBezTo>
                  <a:cubicBezTo>
                    <a:pt x="3312" y="4165"/>
                    <a:pt x="3844" y="3954"/>
                    <a:pt x="4236" y="3533"/>
                  </a:cubicBezTo>
                  <a:cubicBezTo>
                    <a:pt x="5540" y="2208"/>
                    <a:pt x="4617" y="0"/>
                    <a:pt x="277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8"/>
            <p:cNvSpPr/>
            <p:nvPr/>
          </p:nvSpPr>
          <p:spPr>
            <a:xfrm>
              <a:off x="4097525" y="4253375"/>
              <a:ext cx="137950" cy="104550"/>
            </a:xfrm>
            <a:custGeom>
              <a:rect b="b" l="l" r="r" t="t"/>
              <a:pathLst>
                <a:path extrusionOk="0" h="4182" w="5518">
                  <a:moveTo>
                    <a:pt x="2766" y="1"/>
                  </a:moveTo>
                  <a:cubicBezTo>
                    <a:pt x="2260" y="1"/>
                    <a:pt x="1754" y="187"/>
                    <a:pt x="1365" y="567"/>
                  </a:cubicBezTo>
                  <a:cubicBezTo>
                    <a:pt x="0" y="1811"/>
                    <a:pt x="823" y="4100"/>
                    <a:pt x="2690" y="4180"/>
                  </a:cubicBezTo>
                  <a:cubicBezTo>
                    <a:pt x="2723" y="4181"/>
                    <a:pt x="2755" y="4182"/>
                    <a:pt x="2787" y="4182"/>
                  </a:cubicBezTo>
                  <a:cubicBezTo>
                    <a:pt x="4571" y="4182"/>
                    <a:pt x="5518" y="2028"/>
                    <a:pt x="4296" y="687"/>
                  </a:cubicBezTo>
                  <a:cubicBezTo>
                    <a:pt x="3894" y="232"/>
                    <a:pt x="3330" y="1"/>
                    <a:pt x="276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8"/>
            <p:cNvSpPr/>
            <p:nvPr/>
          </p:nvSpPr>
          <p:spPr>
            <a:xfrm>
              <a:off x="4474375" y="3888975"/>
              <a:ext cx="114425" cy="103425"/>
            </a:xfrm>
            <a:custGeom>
              <a:rect b="b" l="l" r="r" t="t"/>
              <a:pathLst>
                <a:path extrusionOk="0" h="4137" w="4577">
                  <a:moveTo>
                    <a:pt x="2287" y="1"/>
                  </a:moveTo>
                  <a:cubicBezTo>
                    <a:pt x="1767" y="1"/>
                    <a:pt x="1247" y="197"/>
                    <a:pt x="843" y="591"/>
                  </a:cubicBezTo>
                  <a:cubicBezTo>
                    <a:pt x="20" y="1374"/>
                    <a:pt x="0" y="2698"/>
                    <a:pt x="803" y="3521"/>
                  </a:cubicBezTo>
                  <a:cubicBezTo>
                    <a:pt x="1212" y="3930"/>
                    <a:pt x="1751" y="4136"/>
                    <a:pt x="2291" y="4136"/>
                  </a:cubicBezTo>
                  <a:cubicBezTo>
                    <a:pt x="2810" y="4136"/>
                    <a:pt x="3330" y="3945"/>
                    <a:pt x="3733" y="3561"/>
                  </a:cubicBezTo>
                  <a:cubicBezTo>
                    <a:pt x="4556" y="2759"/>
                    <a:pt x="4577" y="1454"/>
                    <a:pt x="3774" y="631"/>
                  </a:cubicBezTo>
                  <a:cubicBezTo>
                    <a:pt x="3365" y="212"/>
                    <a:pt x="2826" y="1"/>
                    <a:pt x="228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8"/>
            <p:cNvSpPr/>
            <p:nvPr/>
          </p:nvSpPr>
          <p:spPr>
            <a:xfrm>
              <a:off x="5932575" y="3158000"/>
              <a:ext cx="118450" cy="105600"/>
            </a:xfrm>
            <a:custGeom>
              <a:rect b="b" l="l" r="r" t="t"/>
              <a:pathLst>
                <a:path extrusionOk="0" h="4224" w="4738">
                  <a:moveTo>
                    <a:pt x="2365" y="1"/>
                  </a:moveTo>
                  <a:cubicBezTo>
                    <a:pt x="1891" y="1"/>
                    <a:pt x="1418" y="179"/>
                    <a:pt x="1025" y="545"/>
                  </a:cubicBezTo>
                  <a:cubicBezTo>
                    <a:pt x="10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8"/>
            <p:cNvSpPr/>
            <p:nvPr/>
          </p:nvSpPr>
          <p:spPr>
            <a:xfrm>
              <a:off x="5934100"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8"/>
            <p:cNvSpPr/>
            <p:nvPr/>
          </p:nvSpPr>
          <p:spPr>
            <a:xfrm>
              <a:off x="6287850" y="3158300"/>
              <a:ext cx="138375" cy="104175"/>
            </a:xfrm>
            <a:custGeom>
              <a:rect b="b" l="l" r="r" t="t"/>
              <a:pathLst>
                <a:path extrusionOk="0" h="4167" w="5535">
                  <a:moveTo>
                    <a:pt x="2769" y="1"/>
                  </a:moveTo>
                  <a:cubicBezTo>
                    <a:pt x="2246" y="1"/>
                    <a:pt x="1722" y="207"/>
                    <a:pt x="1325" y="613"/>
                  </a:cubicBezTo>
                  <a:cubicBezTo>
                    <a:pt x="1" y="1898"/>
                    <a:pt x="904" y="4146"/>
                    <a:pt x="2751" y="4166"/>
                  </a:cubicBezTo>
                  <a:cubicBezTo>
                    <a:pt x="2759" y="4166"/>
                    <a:pt x="2767" y="4166"/>
                    <a:pt x="2775" y="4166"/>
                  </a:cubicBezTo>
                  <a:cubicBezTo>
                    <a:pt x="4606" y="4166"/>
                    <a:pt x="5535" y="1952"/>
                    <a:pt x="4236" y="653"/>
                  </a:cubicBezTo>
                  <a:cubicBezTo>
                    <a:pt x="3840" y="217"/>
                    <a:pt x="3305" y="1"/>
                    <a:pt x="276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8"/>
            <p:cNvSpPr/>
            <p:nvPr/>
          </p:nvSpPr>
          <p:spPr>
            <a:xfrm>
              <a:off x="5922550" y="3888225"/>
              <a:ext cx="138375" cy="104350"/>
            </a:xfrm>
            <a:custGeom>
              <a:rect b="b" l="l" r="r" t="t"/>
              <a:pathLst>
                <a:path extrusionOk="0" h="4174" w="5535">
                  <a:moveTo>
                    <a:pt x="2770" y="1"/>
                  </a:moveTo>
                  <a:cubicBezTo>
                    <a:pt x="2245" y="1"/>
                    <a:pt x="1720" y="207"/>
                    <a:pt x="1325" y="621"/>
                  </a:cubicBezTo>
                  <a:cubicBezTo>
                    <a:pt x="0" y="1905"/>
                    <a:pt x="904" y="4153"/>
                    <a:pt x="2750" y="4174"/>
                  </a:cubicBezTo>
                  <a:cubicBezTo>
                    <a:pt x="2759" y="4174"/>
                    <a:pt x="2767" y="4174"/>
                    <a:pt x="2775" y="4174"/>
                  </a:cubicBezTo>
                  <a:cubicBezTo>
                    <a:pt x="4605" y="4174"/>
                    <a:pt x="5535" y="1960"/>
                    <a:pt x="4256" y="661"/>
                  </a:cubicBezTo>
                  <a:cubicBezTo>
                    <a:pt x="3857" y="222"/>
                    <a:pt x="3314" y="1"/>
                    <a:pt x="277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8"/>
            <p:cNvSpPr/>
            <p:nvPr/>
          </p:nvSpPr>
          <p:spPr>
            <a:xfrm>
              <a:off x="6287850" y="3523250"/>
              <a:ext cx="137975" cy="104575"/>
            </a:xfrm>
            <a:custGeom>
              <a:rect b="b" l="l" r="r" t="t"/>
              <a:pathLst>
                <a:path extrusionOk="0" h="4183" w="5519">
                  <a:moveTo>
                    <a:pt x="2764" y="1"/>
                  </a:moveTo>
                  <a:cubicBezTo>
                    <a:pt x="2261" y="1"/>
                    <a:pt x="1755" y="188"/>
                    <a:pt x="1366" y="567"/>
                  </a:cubicBezTo>
                  <a:cubicBezTo>
                    <a:pt x="1" y="1812"/>
                    <a:pt x="824" y="4100"/>
                    <a:pt x="2670" y="4180"/>
                  </a:cubicBezTo>
                  <a:cubicBezTo>
                    <a:pt x="2703" y="4182"/>
                    <a:pt x="2736" y="4182"/>
                    <a:pt x="2768" y="4182"/>
                  </a:cubicBezTo>
                  <a:cubicBezTo>
                    <a:pt x="4553" y="4182"/>
                    <a:pt x="5518" y="2028"/>
                    <a:pt x="4276" y="688"/>
                  </a:cubicBezTo>
                  <a:cubicBezTo>
                    <a:pt x="3885" y="233"/>
                    <a:pt x="3326" y="1"/>
                    <a:pt x="276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8"/>
            <p:cNvSpPr/>
            <p:nvPr/>
          </p:nvSpPr>
          <p:spPr>
            <a:xfrm>
              <a:off x="5923050" y="4253375"/>
              <a:ext cx="137950" cy="104550"/>
            </a:xfrm>
            <a:custGeom>
              <a:rect b="b" l="l" r="r" t="t"/>
              <a:pathLst>
                <a:path extrusionOk="0" h="4182" w="5518">
                  <a:moveTo>
                    <a:pt x="2764" y="1"/>
                  </a:moveTo>
                  <a:cubicBezTo>
                    <a:pt x="2260" y="1"/>
                    <a:pt x="1755" y="187"/>
                    <a:pt x="1365" y="567"/>
                  </a:cubicBezTo>
                  <a:cubicBezTo>
                    <a:pt x="1" y="1811"/>
                    <a:pt x="823" y="4100"/>
                    <a:pt x="2670" y="4180"/>
                  </a:cubicBezTo>
                  <a:cubicBezTo>
                    <a:pt x="2703" y="4181"/>
                    <a:pt x="2735" y="4182"/>
                    <a:pt x="2768" y="4182"/>
                  </a:cubicBezTo>
                  <a:cubicBezTo>
                    <a:pt x="4552" y="4182"/>
                    <a:pt x="5518" y="2028"/>
                    <a:pt x="4276" y="687"/>
                  </a:cubicBezTo>
                  <a:cubicBezTo>
                    <a:pt x="3884" y="232"/>
                    <a:pt x="3326" y="1"/>
                    <a:pt x="276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8"/>
            <p:cNvSpPr/>
            <p:nvPr/>
          </p:nvSpPr>
          <p:spPr>
            <a:xfrm>
              <a:off x="6299400" y="3889675"/>
              <a:ext cx="47700" cy="79325"/>
            </a:xfrm>
            <a:custGeom>
              <a:rect b="b" l="l" r="r" t="t"/>
              <a:pathLst>
                <a:path extrusionOk="0" h="3173" w="1908">
                  <a:moveTo>
                    <a:pt x="1907" y="1"/>
                  </a:moveTo>
                  <a:lnTo>
                    <a:pt x="1907" y="1"/>
                  </a:lnTo>
                  <a:cubicBezTo>
                    <a:pt x="1526" y="81"/>
                    <a:pt x="1144" y="282"/>
                    <a:pt x="863" y="563"/>
                  </a:cubicBezTo>
                  <a:cubicBezTo>
                    <a:pt x="121" y="1245"/>
                    <a:pt x="0" y="2349"/>
                    <a:pt x="562" y="3172"/>
                  </a:cubicBezTo>
                  <a:cubicBezTo>
                    <a:pt x="1024" y="2128"/>
                    <a:pt x="1486" y="1065"/>
                    <a:pt x="190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8"/>
            <p:cNvSpPr/>
            <p:nvPr/>
          </p:nvSpPr>
          <p:spPr>
            <a:xfrm>
              <a:off x="4845200" y="5350075"/>
              <a:ext cx="79300" cy="43000"/>
            </a:xfrm>
            <a:custGeom>
              <a:rect b="b" l="l" r="r" t="t"/>
              <a:pathLst>
                <a:path extrusionOk="0" h="1720" w="3172">
                  <a:moveTo>
                    <a:pt x="2042" y="1"/>
                  </a:moveTo>
                  <a:cubicBezTo>
                    <a:pt x="1510" y="1"/>
                    <a:pt x="983" y="212"/>
                    <a:pt x="602" y="616"/>
                  </a:cubicBezTo>
                  <a:cubicBezTo>
                    <a:pt x="301" y="917"/>
                    <a:pt x="80" y="1299"/>
                    <a:pt x="0" y="1720"/>
                  </a:cubicBezTo>
                  <a:cubicBezTo>
                    <a:pt x="1064" y="1278"/>
                    <a:pt x="2128" y="817"/>
                    <a:pt x="3172" y="355"/>
                  </a:cubicBezTo>
                  <a:cubicBezTo>
                    <a:pt x="2830" y="116"/>
                    <a:pt x="2435" y="1"/>
                    <a:pt x="204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8"/>
            <p:cNvSpPr/>
            <p:nvPr/>
          </p:nvSpPr>
          <p:spPr>
            <a:xfrm>
              <a:off x="5192425" y="4985100"/>
              <a:ext cx="138250" cy="104425"/>
            </a:xfrm>
            <a:custGeom>
              <a:rect b="b" l="l" r="r" t="t"/>
              <a:pathLst>
                <a:path extrusionOk="0" h="4177" w="5530">
                  <a:moveTo>
                    <a:pt x="2780" y="0"/>
                  </a:moveTo>
                  <a:cubicBezTo>
                    <a:pt x="2259" y="0"/>
                    <a:pt x="1738" y="201"/>
                    <a:pt x="1346" y="603"/>
                  </a:cubicBezTo>
                  <a:cubicBezTo>
                    <a:pt x="1" y="1867"/>
                    <a:pt x="864" y="4115"/>
                    <a:pt x="2711" y="4176"/>
                  </a:cubicBezTo>
                  <a:cubicBezTo>
                    <a:pt x="2727" y="4176"/>
                    <a:pt x="2744" y="4176"/>
                    <a:pt x="2760" y="4176"/>
                  </a:cubicBezTo>
                  <a:cubicBezTo>
                    <a:pt x="4575" y="4176"/>
                    <a:pt x="5529" y="1996"/>
                    <a:pt x="4276" y="663"/>
                  </a:cubicBezTo>
                  <a:cubicBezTo>
                    <a:pt x="3876" y="221"/>
                    <a:pt x="3328" y="0"/>
                    <a:pt x="278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8"/>
            <p:cNvSpPr/>
            <p:nvPr/>
          </p:nvSpPr>
          <p:spPr>
            <a:xfrm>
              <a:off x="4107050" y="4984950"/>
              <a:ext cx="118450" cy="105375"/>
            </a:xfrm>
            <a:custGeom>
              <a:rect b="b" l="l" r="r" t="t"/>
              <a:pathLst>
                <a:path extrusionOk="0" h="4215" w="4738">
                  <a:moveTo>
                    <a:pt x="2364" y="1"/>
                  </a:moveTo>
                  <a:cubicBezTo>
                    <a:pt x="1893" y="1"/>
                    <a:pt x="1424" y="174"/>
                    <a:pt x="1024" y="528"/>
                  </a:cubicBezTo>
                  <a:cubicBezTo>
                    <a:pt x="121" y="1271"/>
                    <a:pt x="1" y="2616"/>
                    <a:pt x="763" y="3499"/>
                  </a:cubicBezTo>
                  <a:cubicBezTo>
                    <a:pt x="1183" y="3972"/>
                    <a:pt x="1763" y="4215"/>
                    <a:pt x="2345" y="4215"/>
                  </a:cubicBezTo>
                  <a:cubicBezTo>
                    <a:pt x="2849" y="4215"/>
                    <a:pt x="3353" y="4032"/>
                    <a:pt x="3754" y="3660"/>
                  </a:cubicBezTo>
                  <a:cubicBezTo>
                    <a:pt x="4637" y="2937"/>
                    <a:pt x="4737" y="1592"/>
                    <a:pt x="3955" y="749"/>
                  </a:cubicBezTo>
                  <a:cubicBezTo>
                    <a:pt x="3504" y="255"/>
                    <a:pt x="2933" y="1"/>
                    <a:pt x="236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8"/>
            <p:cNvSpPr/>
            <p:nvPr/>
          </p:nvSpPr>
          <p:spPr>
            <a:xfrm>
              <a:off x="4097025" y="5349900"/>
              <a:ext cx="138725" cy="104425"/>
            </a:xfrm>
            <a:custGeom>
              <a:rect b="b" l="l" r="r" t="t"/>
              <a:pathLst>
                <a:path extrusionOk="0" h="4177" w="5549">
                  <a:moveTo>
                    <a:pt x="2780" y="0"/>
                  </a:moveTo>
                  <a:cubicBezTo>
                    <a:pt x="2258" y="0"/>
                    <a:pt x="1737" y="201"/>
                    <a:pt x="1345" y="603"/>
                  </a:cubicBezTo>
                  <a:cubicBezTo>
                    <a:pt x="0" y="1888"/>
                    <a:pt x="883" y="4136"/>
                    <a:pt x="2730" y="4176"/>
                  </a:cubicBezTo>
                  <a:cubicBezTo>
                    <a:pt x="2746" y="4176"/>
                    <a:pt x="2763" y="4176"/>
                    <a:pt x="2780" y="4176"/>
                  </a:cubicBezTo>
                  <a:cubicBezTo>
                    <a:pt x="4614" y="4176"/>
                    <a:pt x="5549" y="1976"/>
                    <a:pt x="4275" y="663"/>
                  </a:cubicBezTo>
                  <a:cubicBezTo>
                    <a:pt x="3875" y="221"/>
                    <a:pt x="3327" y="0"/>
                    <a:pt x="278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8"/>
            <p:cNvSpPr/>
            <p:nvPr/>
          </p:nvSpPr>
          <p:spPr>
            <a:xfrm>
              <a:off x="4462325" y="4985100"/>
              <a:ext cx="138375" cy="104400"/>
            </a:xfrm>
            <a:custGeom>
              <a:rect b="b" l="l" r="r" t="t"/>
              <a:pathLst>
                <a:path extrusionOk="0" h="4176" w="5535">
                  <a:moveTo>
                    <a:pt x="2779" y="1"/>
                  </a:moveTo>
                  <a:cubicBezTo>
                    <a:pt x="2251" y="1"/>
                    <a:pt x="1722" y="206"/>
                    <a:pt x="1325" y="623"/>
                  </a:cubicBezTo>
                  <a:cubicBezTo>
                    <a:pt x="0" y="1907"/>
                    <a:pt x="904" y="4155"/>
                    <a:pt x="2750" y="4176"/>
                  </a:cubicBezTo>
                  <a:cubicBezTo>
                    <a:pt x="2759" y="4176"/>
                    <a:pt x="2767" y="4176"/>
                    <a:pt x="2775" y="4176"/>
                  </a:cubicBezTo>
                  <a:cubicBezTo>
                    <a:pt x="4605" y="4176"/>
                    <a:pt x="5534" y="1962"/>
                    <a:pt x="4256" y="643"/>
                  </a:cubicBezTo>
                  <a:cubicBezTo>
                    <a:pt x="3860" y="216"/>
                    <a:pt x="3320" y="1"/>
                    <a:pt x="277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8"/>
            <p:cNvSpPr/>
            <p:nvPr/>
          </p:nvSpPr>
          <p:spPr>
            <a:xfrm>
              <a:off x="4462325" y="5349925"/>
              <a:ext cx="137975" cy="104425"/>
            </a:xfrm>
            <a:custGeom>
              <a:rect b="b" l="l" r="r" t="t"/>
              <a:pathLst>
                <a:path extrusionOk="0" h="4177" w="5519">
                  <a:moveTo>
                    <a:pt x="2768" y="1"/>
                  </a:moveTo>
                  <a:cubicBezTo>
                    <a:pt x="2262" y="1"/>
                    <a:pt x="1755" y="192"/>
                    <a:pt x="1365" y="582"/>
                  </a:cubicBezTo>
                  <a:cubicBezTo>
                    <a:pt x="0" y="1826"/>
                    <a:pt x="823" y="4094"/>
                    <a:pt x="2690" y="4175"/>
                  </a:cubicBezTo>
                  <a:cubicBezTo>
                    <a:pt x="2723" y="4176"/>
                    <a:pt x="2755" y="4177"/>
                    <a:pt x="2788" y="4177"/>
                  </a:cubicBezTo>
                  <a:cubicBezTo>
                    <a:pt x="4572" y="4177"/>
                    <a:pt x="5518" y="2023"/>
                    <a:pt x="4296" y="702"/>
                  </a:cubicBezTo>
                  <a:cubicBezTo>
                    <a:pt x="3894" y="237"/>
                    <a:pt x="3331" y="1"/>
                    <a:pt x="2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8"/>
            <p:cNvSpPr/>
            <p:nvPr/>
          </p:nvSpPr>
          <p:spPr>
            <a:xfrm>
              <a:off x="4827125" y="4985100"/>
              <a:ext cx="138375" cy="103900"/>
            </a:xfrm>
            <a:custGeom>
              <a:rect b="b" l="l" r="r" t="t"/>
              <a:pathLst>
                <a:path extrusionOk="0" h="4156" w="5535">
                  <a:moveTo>
                    <a:pt x="2769" y="1"/>
                  </a:moveTo>
                  <a:cubicBezTo>
                    <a:pt x="2246" y="1"/>
                    <a:pt x="1722" y="206"/>
                    <a:pt x="1325" y="623"/>
                  </a:cubicBezTo>
                  <a:cubicBezTo>
                    <a:pt x="1" y="1928"/>
                    <a:pt x="924" y="4155"/>
                    <a:pt x="2771" y="4155"/>
                  </a:cubicBezTo>
                  <a:cubicBezTo>
                    <a:pt x="2779" y="4156"/>
                    <a:pt x="2787" y="4156"/>
                    <a:pt x="2795" y="4156"/>
                  </a:cubicBezTo>
                  <a:cubicBezTo>
                    <a:pt x="4625" y="4156"/>
                    <a:pt x="5535" y="1942"/>
                    <a:pt x="4236" y="643"/>
                  </a:cubicBezTo>
                  <a:cubicBezTo>
                    <a:pt x="3840" y="216"/>
                    <a:pt x="3305" y="1"/>
                    <a:pt x="276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8" name="Google Shape;4728;p58"/>
          <p:cNvGrpSpPr/>
          <p:nvPr/>
        </p:nvGrpSpPr>
        <p:grpSpPr>
          <a:xfrm flipH="1" rot="3842635">
            <a:off x="6767469" y="-1275824"/>
            <a:ext cx="1642783" cy="3165852"/>
            <a:chOff x="2453450" y="238025"/>
            <a:chExt cx="2711225" cy="5224875"/>
          </a:xfrm>
        </p:grpSpPr>
        <p:sp>
          <p:nvSpPr>
            <p:cNvPr id="4729" name="Google Shape;4729;p58"/>
            <p:cNvSpPr/>
            <p:nvPr/>
          </p:nvSpPr>
          <p:spPr>
            <a:xfrm>
              <a:off x="3780075" y="238025"/>
              <a:ext cx="589375" cy="333825"/>
            </a:xfrm>
            <a:custGeom>
              <a:rect b="b" l="l" r="r" t="t"/>
              <a:pathLst>
                <a:path extrusionOk="0" h="13353" w="23575">
                  <a:moveTo>
                    <a:pt x="2035" y="0"/>
                  </a:moveTo>
                  <a:cubicBezTo>
                    <a:pt x="513" y="0"/>
                    <a:pt x="0" y="2468"/>
                    <a:pt x="1685" y="2966"/>
                  </a:cubicBezTo>
                  <a:cubicBezTo>
                    <a:pt x="5112" y="3975"/>
                    <a:pt x="8202" y="5977"/>
                    <a:pt x="11213" y="7818"/>
                  </a:cubicBezTo>
                  <a:cubicBezTo>
                    <a:pt x="14527" y="9852"/>
                    <a:pt x="17842" y="11870"/>
                    <a:pt x="21477" y="13279"/>
                  </a:cubicBezTo>
                  <a:cubicBezTo>
                    <a:pt x="21611" y="13329"/>
                    <a:pt x="21747" y="13352"/>
                    <a:pt x="21884" y="13352"/>
                  </a:cubicBezTo>
                  <a:cubicBezTo>
                    <a:pt x="22531" y="13352"/>
                    <a:pt x="23163" y="12831"/>
                    <a:pt x="23335" y="12222"/>
                  </a:cubicBezTo>
                  <a:cubicBezTo>
                    <a:pt x="23575" y="11389"/>
                    <a:pt x="23030" y="10669"/>
                    <a:pt x="22278" y="10381"/>
                  </a:cubicBezTo>
                  <a:cubicBezTo>
                    <a:pt x="15328" y="7690"/>
                    <a:pt x="9691" y="2182"/>
                    <a:pt x="2486" y="68"/>
                  </a:cubicBezTo>
                  <a:cubicBezTo>
                    <a:pt x="2327" y="22"/>
                    <a:pt x="2177" y="0"/>
                    <a:pt x="2035"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8"/>
            <p:cNvSpPr/>
            <p:nvPr/>
          </p:nvSpPr>
          <p:spPr>
            <a:xfrm>
              <a:off x="3618425" y="420475"/>
              <a:ext cx="288650" cy="195450"/>
            </a:xfrm>
            <a:custGeom>
              <a:rect b="b" l="l" r="r" t="t"/>
              <a:pathLst>
                <a:path extrusionOk="0" h="7818" w="11546">
                  <a:moveTo>
                    <a:pt x="1823" y="1"/>
                  </a:moveTo>
                  <a:cubicBezTo>
                    <a:pt x="1281" y="1"/>
                    <a:pt x="713" y="320"/>
                    <a:pt x="449" y="761"/>
                  </a:cubicBezTo>
                  <a:cubicBezTo>
                    <a:pt x="0" y="1513"/>
                    <a:pt x="352" y="2330"/>
                    <a:pt x="993" y="2810"/>
                  </a:cubicBezTo>
                  <a:cubicBezTo>
                    <a:pt x="3411" y="4620"/>
                    <a:pt x="6437" y="5485"/>
                    <a:pt x="8791" y="7390"/>
                  </a:cubicBezTo>
                  <a:cubicBezTo>
                    <a:pt x="9123" y="7664"/>
                    <a:pt x="9514" y="7817"/>
                    <a:pt x="9902" y="7817"/>
                  </a:cubicBezTo>
                  <a:cubicBezTo>
                    <a:pt x="10263" y="7817"/>
                    <a:pt x="10620" y="7684"/>
                    <a:pt x="10921" y="7390"/>
                  </a:cubicBezTo>
                  <a:cubicBezTo>
                    <a:pt x="11450" y="6878"/>
                    <a:pt x="11546" y="5789"/>
                    <a:pt x="10921" y="5276"/>
                  </a:cubicBezTo>
                  <a:cubicBezTo>
                    <a:pt x="8343" y="3179"/>
                    <a:pt x="5156" y="2186"/>
                    <a:pt x="2514" y="216"/>
                  </a:cubicBezTo>
                  <a:cubicBezTo>
                    <a:pt x="2309" y="66"/>
                    <a:pt x="2069" y="1"/>
                    <a:pt x="1823"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8"/>
            <p:cNvSpPr/>
            <p:nvPr/>
          </p:nvSpPr>
          <p:spPr>
            <a:xfrm>
              <a:off x="3868825" y="736950"/>
              <a:ext cx="389075" cy="188675"/>
            </a:xfrm>
            <a:custGeom>
              <a:rect b="b" l="l" r="r" t="t"/>
              <a:pathLst>
                <a:path extrusionOk="0" h="7547" w="15563">
                  <a:moveTo>
                    <a:pt x="1979" y="0"/>
                  </a:moveTo>
                  <a:cubicBezTo>
                    <a:pt x="495" y="0"/>
                    <a:pt x="0" y="2440"/>
                    <a:pt x="1658" y="2978"/>
                  </a:cubicBezTo>
                  <a:lnTo>
                    <a:pt x="1674" y="2978"/>
                  </a:lnTo>
                  <a:cubicBezTo>
                    <a:pt x="5245" y="4147"/>
                    <a:pt x="9376" y="4579"/>
                    <a:pt x="12307" y="7158"/>
                  </a:cubicBezTo>
                  <a:cubicBezTo>
                    <a:pt x="12618" y="7431"/>
                    <a:pt x="12963" y="7547"/>
                    <a:pt x="13296" y="7547"/>
                  </a:cubicBezTo>
                  <a:cubicBezTo>
                    <a:pt x="14501" y="7547"/>
                    <a:pt x="15562" y="6032"/>
                    <a:pt x="14420" y="5028"/>
                  </a:cubicBezTo>
                  <a:cubicBezTo>
                    <a:pt x="11026" y="2049"/>
                    <a:pt x="6622" y="1441"/>
                    <a:pt x="2458" y="80"/>
                  </a:cubicBezTo>
                  <a:cubicBezTo>
                    <a:pt x="2289" y="25"/>
                    <a:pt x="2129" y="0"/>
                    <a:pt x="1979"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8"/>
            <p:cNvSpPr/>
            <p:nvPr/>
          </p:nvSpPr>
          <p:spPr>
            <a:xfrm>
              <a:off x="3505675" y="629025"/>
              <a:ext cx="237275" cy="152275"/>
            </a:xfrm>
            <a:custGeom>
              <a:rect b="b" l="l" r="r" t="t"/>
              <a:pathLst>
                <a:path extrusionOk="0" h="6091" w="9491">
                  <a:moveTo>
                    <a:pt x="2089" y="1"/>
                  </a:moveTo>
                  <a:cubicBezTo>
                    <a:pt x="834" y="1"/>
                    <a:pt x="0" y="1962"/>
                    <a:pt x="1340" y="2859"/>
                  </a:cubicBezTo>
                  <a:lnTo>
                    <a:pt x="1340" y="2843"/>
                  </a:lnTo>
                  <a:cubicBezTo>
                    <a:pt x="3149" y="4028"/>
                    <a:pt x="5071" y="5053"/>
                    <a:pt x="7056" y="5918"/>
                  </a:cubicBezTo>
                  <a:cubicBezTo>
                    <a:pt x="7319" y="6030"/>
                    <a:pt x="7594" y="6091"/>
                    <a:pt x="7859" y="6091"/>
                  </a:cubicBezTo>
                  <a:cubicBezTo>
                    <a:pt x="8353" y="6091"/>
                    <a:pt x="8814" y="5879"/>
                    <a:pt x="9106" y="5389"/>
                  </a:cubicBezTo>
                  <a:cubicBezTo>
                    <a:pt x="9490" y="4749"/>
                    <a:pt x="9314" y="3644"/>
                    <a:pt x="8578" y="3324"/>
                  </a:cubicBezTo>
                  <a:cubicBezTo>
                    <a:pt x="6576" y="2475"/>
                    <a:pt x="4670" y="1434"/>
                    <a:pt x="2861" y="249"/>
                  </a:cubicBezTo>
                  <a:cubicBezTo>
                    <a:pt x="2596" y="76"/>
                    <a:pt x="2334" y="1"/>
                    <a:pt x="2089"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8"/>
            <p:cNvSpPr/>
            <p:nvPr/>
          </p:nvSpPr>
          <p:spPr>
            <a:xfrm>
              <a:off x="3598425" y="879250"/>
              <a:ext cx="356875" cy="217575"/>
            </a:xfrm>
            <a:custGeom>
              <a:rect b="b" l="l" r="r" t="t"/>
              <a:pathLst>
                <a:path extrusionOk="0" h="8703" w="14275">
                  <a:moveTo>
                    <a:pt x="2024" y="1"/>
                  </a:moveTo>
                  <a:cubicBezTo>
                    <a:pt x="520" y="1"/>
                    <a:pt x="0" y="2459"/>
                    <a:pt x="1681" y="2971"/>
                  </a:cubicBezTo>
                  <a:cubicBezTo>
                    <a:pt x="5284" y="4076"/>
                    <a:pt x="8326" y="6382"/>
                    <a:pt x="11417" y="8447"/>
                  </a:cubicBezTo>
                  <a:cubicBezTo>
                    <a:pt x="11682" y="8625"/>
                    <a:pt x="11945" y="8702"/>
                    <a:pt x="12193" y="8702"/>
                  </a:cubicBezTo>
                  <a:cubicBezTo>
                    <a:pt x="13437" y="8702"/>
                    <a:pt x="14274" y="6748"/>
                    <a:pt x="12938" y="5853"/>
                  </a:cubicBezTo>
                  <a:cubicBezTo>
                    <a:pt x="9607" y="3611"/>
                    <a:pt x="6357" y="1257"/>
                    <a:pt x="2482" y="72"/>
                  </a:cubicBezTo>
                  <a:cubicBezTo>
                    <a:pt x="2321" y="23"/>
                    <a:pt x="2168" y="1"/>
                    <a:pt x="2024"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8"/>
            <p:cNvSpPr/>
            <p:nvPr/>
          </p:nvSpPr>
          <p:spPr>
            <a:xfrm>
              <a:off x="4021625" y="1166800"/>
              <a:ext cx="293275" cy="189975"/>
            </a:xfrm>
            <a:custGeom>
              <a:rect b="b" l="l" r="r" t="t"/>
              <a:pathLst>
                <a:path extrusionOk="0" h="7599" w="11731">
                  <a:moveTo>
                    <a:pt x="2150" y="0"/>
                  </a:moveTo>
                  <a:cubicBezTo>
                    <a:pt x="851" y="0"/>
                    <a:pt x="1" y="1986"/>
                    <a:pt x="1391" y="2822"/>
                  </a:cubicBezTo>
                  <a:cubicBezTo>
                    <a:pt x="3889" y="4311"/>
                    <a:pt x="6355" y="5865"/>
                    <a:pt x="8837" y="7370"/>
                  </a:cubicBezTo>
                  <a:cubicBezTo>
                    <a:pt x="9097" y="7529"/>
                    <a:pt x="9354" y="7599"/>
                    <a:pt x="9596" y="7599"/>
                  </a:cubicBezTo>
                  <a:cubicBezTo>
                    <a:pt x="10883" y="7599"/>
                    <a:pt x="11731" y="5625"/>
                    <a:pt x="10342" y="4776"/>
                  </a:cubicBezTo>
                  <a:cubicBezTo>
                    <a:pt x="7860" y="3255"/>
                    <a:pt x="5410" y="1717"/>
                    <a:pt x="2912" y="228"/>
                  </a:cubicBezTo>
                  <a:cubicBezTo>
                    <a:pt x="2650" y="69"/>
                    <a:pt x="2392" y="0"/>
                    <a:pt x="2150"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8"/>
            <p:cNvSpPr/>
            <p:nvPr/>
          </p:nvSpPr>
          <p:spPr>
            <a:xfrm>
              <a:off x="3241825" y="892575"/>
              <a:ext cx="314975" cy="194075"/>
            </a:xfrm>
            <a:custGeom>
              <a:rect b="b" l="l" r="r" t="t"/>
              <a:pathLst>
                <a:path extrusionOk="0" h="7763" w="12599">
                  <a:moveTo>
                    <a:pt x="2292" y="0"/>
                  </a:moveTo>
                  <a:cubicBezTo>
                    <a:pt x="911" y="0"/>
                    <a:pt x="1" y="2018"/>
                    <a:pt x="1485" y="2774"/>
                  </a:cubicBezTo>
                  <a:cubicBezTo>
                    <a:pt x="4287" y="4215"/>
                    <a:pt x="6753" y="6217"/>
                    <a:pt x="9588" y="7594"/>
                  </a:cubicBezTo>
                  <a:cubicBezTo>
                    <a:pt x="9825" y="7711"/>
                    <a:pt x="10059" y="7762"/>
                    <a:pt x="10281" y="7762"/>
                  </a:cubicBezTo>
                  <a:cubicBezTo>
                    <a:pt x="11674" y="7762"/>
                    <a:pt x="12598" y="5732"/>
                    <a:pt x="11093" y="5000"/>
                  </a:cubicBezTo>
                  <a:cubicBezTo>
                    <a:pt x="8259" y="3623"/>
                    <a:pt x="5809" y="1605"/>
                    <a:pt x="3006" y="180"/>
                  </a:cubicBezTo>
                  <a:cubicBezTo>
                    <a:pt x="2761" y="55"/>
                    <a:pt x="2520" y="0"/>
                    <a:pt x="2292"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8"/>
            <p:cNvSpPr/>
            <p:nvPr/>
          </p:nvSpPr>
          <p:spPr>
            <a:xfrm>
              <a:off x="3580375" y="1235000"/>
              <a:ext cx="317100" cy="170450"/>
            </a:xfrm>
            <a:custGeom>
              <a:rect b="b" l="l" r="r" t="t"/>
              <a:pathLst>
                <a:path extrusionOk="0" h="6818" w="12684">
                  <a:moveTo>
                    <a:pt x="1689" y="1"/>
                  </a:moveTo>
                  <a:cubicBezTo>
                    <a:pt x="1042" y="1"/>
                    <a:pt x="413" y="541"/>
                    <a:pt x="241" y="1135"/>
                  </a:cubicBezTo>
                  <a:cubicBezTo>
                    <a:pt x="1" y="1984"/>
                    <a:pt x="545" y="2672"/>
                    <a:pt x="1298" y="2977"/>
                  </a:cubicBezTo>
                  <a:lnTo>
                    <a:pt x="10602" y="6740"/>
                  </a:lnTo>
                  <a:cubicBezTo>
                    <a:pt x="10734" y="6793"/>
                    <a:pt x="10870" y="6817"/>
                    <a:pt x="11005" y="6817"/>
                  </a:cubicBezTo>
                  <a:cubicBezTo>
                    <a:pt x="11642" y="6817"/>
                    <a:pt x="12272" y="6280"/>
                    <a:pt x="12443" y="5699"/>
                  </a:cubicBezTo>
                  <a:cubicBezTo>
                    <a:pt x="12683" y="4834"/>
                    <a:pt x="12139" y="4146"/>
                    <a:pt x="11402" y="3841"/>
                  </a:cubicBezTo>
                  <a:lnTo>
                    <a:pt x="2099" y="78"/>
                  </a:lnTo>
                  <a:cubicBezTo>
                    <a:pt x="1964" y="25"/>
                    <a:pt x="1826" y="1"/>
                    <a:pt x="1689"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8"/>
            <p:cNvSpPr/>
            <p:nvPr/>
          </p:nvSpPr>
          <p:spPr>
            <a:xfrm>
              <a:off x="3086225" y="999650"/>
              <a:ext cx="258000" cy="200750"/>
            </a:xfrm>
            <a:custGeom>
              <a:rect b="b" l="l" r="r" t="t"/>
              <a:pathLst>
                <a:path extrusionOk="0" h="8030" w="10320">
                  <a:moveTo>
                    <a:pt x="2041" y="0"/>
                  </a:moveTo>
                  <a:cubicBezTo>
                    <a:pt x="818" y="0"/>
                    <a:pt x="0" y="1948"/>
                    <a:pt x="1304" y="2879"/>
                  </a:cubicBezTo>
                  <a:lnTo>
                    <a:pt x="1304" y="2863"/>
                  </a:lnTo>
                  <a:cubicBezTo>
                    <a:pt x="3530" y="4448"/>
                    <a:pt x="5611" y="6209"/>
                    <a:pt x="7805" y="7811"/>
                  </a:cubicBezTo>
                  <a:cubicBezTo>
                    <a:pt x="8018" y="7963"/>
                    <a:pt x="8262" y="8030"/>
                    <a:pt x="8510" y="8030"/>
                  </a:cubicBezTo>
                  <a:cubicBezTo>
                    <a:pt x="9046" y="8030"/>
                    <a:pt x="9597" y="7715"/>
                    <a:pt x="9871" y="7266"/>
                  </a:cubicBezTo>
                  <a:cubicBezTo>
                    <a:pt x="10319" y="6514"/>
                    <a:pt x="9983" y="5697"/>
                    <a:pt x="9326" y="5217"/>
                  </a:cubicBezTo>
                  <a:cubicBezTo>
                    <a:pt x="7117" y="3615"/>
                    <a:pt x="5051" y="1854"/>
                    <a:pt x="2825" y="269"/>
                  </a:cubicBezTo>
                  <a:cubicBezTo>
                    <a:pt x="2556" y="81"/>
                    <a:pt x="2290" y="0"/>
                    <a:pt x="2041"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8"/>
            <p:cNvSpPr/>
            <p:nvPr/>
          </p:nvSpPr>
          <p:spPr>
            <a:xfrm>
              <a:off x="3181250" y="1267025"/>
              <a:ext cx="263000" cy="183500"/>
            </a:xfrm>
            <a:custGeom>
              <a:rect b="b" l="l" r="r" t="t"/>
              <a:pathLst>
                <a:path extrusionOk="0" h="7340" w="10520">
                  <a:moveTo>
                    <a:pt x="1680" y="1"/>
                  </a:moveTo>
                  <a:cubicBezTo>
                    <a:pt x="1042" y="1"/>
                    <a:pt x="413" y="541"/>
                    <a:pt x="241" y="1135"/>
                  </a:cubicBezTo>
                  <a:cubicBezTo>
                    <a:pt x="1" y="2000"/>
                    <a:pt x="545" y="2672"/>
                    <a:pt x="1282" y="2977"/>
                  </a:cubicBezTo>
                  <a:cubicBezTo>
                    <a:pt x="3556" y="3905"/>
                    <a:pt x="5718" y="5058"/>
                    <a:pt x="7399" y="6868"/>
                  </a:cubicBezTo>
                  <a:cubicBezTo>
                    <a:pt x="7705" y="7200"/>
                    <a:pt x="8055" y="7339"/>
                    <a:pt x="8394" y="7339"/>
                  </a:cubicBezTo>
                  <a:cubicBezTo>
                    <a:pt x="9511" y="7339"/>
                    <a:pt x="10520" y="5835"/>
                    <a:pt x="9513" y="4754"/>
                  </a:cubicBezTo>
                  <a:cubicBezTo>
                    <a:pt x="7479" y="2544"/>
                    <a:pt x="4821" y="1215"/>
                    <a:pt x="2083" y="78"/>
                  </a:cubicBezTo>
                  <a:cubicBezTo>
                    <a:pt x="1951" y="25"/>
                    <a:pt x="1815" y="1"/>
                    <a:pt x="1680"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8"/>
            <p:cNvSpPr/>
            <p:nvPr/>
          </p:nvSpPr>
          <p:spPr>
            <a:xfrm>
              <a:off x="3441725" y="1510250"/>
              <a:ext cx="281725" cy="165600"/>
            </a:xfrm>
            <a:custGeom>
              <a:rect b="b" l="l" r="r" t="t"/>
              <a:pathLst>
                <a:path extrusionOk="0" h="6624" w="11269">
                  <a:moveTo>
                    <a:pt x="1900" y="1"/>
                  </a:moveTo>
                  <a:cubicBezTo>
                    <a:pt x="478" y="1"/>
                    <a:pt x="0" y="2396"/>
                    <a:pt x="1624" y="3000"/>
                  </a:cubicBezTo>
                  <a:lnTo>
                    <a:pt x="1608" y="3000"/>
                  </a:lnTo>
                  <a:cubicBezTo>
                    <a:pt x="3834" y="3832"/>
                    <a:pt x="6171" y="4649"/>
                    <a:pt x="7997" y="6234"/>
                  </a:cubicBezTo>
                  <a:cubicBezTo>
                    <a:pt x="8312" y="6508"/>
                    <a:pt x="8659" y="6624"/>
                    <a:pt x="8994" y="6624"/>
                  </a:cubicBezTo>
                  <a:cubicBezTo>
                    <a:pt x="10208" y="6624"/>
                    <a:pt x="11269" y="5109"/>
                    <a:pt x="10127" y="4105"/>
                  </a:cubicBezTo>
                  <a:cubicBezTo>
                    <a:pt x="7885" y="2151"/>
                    <a:pt x="5163" y="1126"/>
                    <a:pt x="2424" y="101"/>
                  </a:cubicBezTo>
                  <a:cubicBezTo>
                    <a:pt x="2238" y="32"/>
                    <a:pt x="2063" y="1"/>
                    <a:pt x="1900"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8"/>
            <p:cNvSpPr/>
            <p:nvPr/>
          </p:nvSpPr>
          <p:spPr>
            <a:xfrm>
              <a:off x="3034450" y="1463250"/>
              <a:ext cx="313375" cy="202200"/>
            </a:xfrm>
            <a:custGeom>
              <a:rect b="b" l="l" r="r" t="t"/>
              <a:pathLst>
                <a:path extrusionOk="0" h="8088" w="12535">
                  <a:moveTo>
                    <a:pt x="2005" y="0"/>
                  </a:moveTo>
                  <a:cubicBezTo>
                    <a:pt x="501" y="0"/>
                    <a:pt x="1" y="2448"/>
                    <a:pt x="1677" y="2958"/>
                  </a:cubicBezTo>
                  <a:cubicBezTo>
                    <a:pt x="4704" y="3903"/>
                    <a:pt x="7314" y="5712"/>
                    <a:pt x="9780" y="7666"/>
                  </a:cubicBezTo>
                  <a:cubicBezTo>
                    <a:pt x="10114" y="7933"/>
                    <a:pt x="10504" y="8087"/>
                    <a:pt x="10893" y="8087"/>
                  </a:cubicBezTo>
                  <a:cubicBezTo>
                    <a:pt x="11249" y="8087"/>
                    <a:pt x="11603" y="7957"/>
                    <a:pt x="11910" y="7666"/>
                  </a:cubicBezTo>
                  <a:cubicBezTo>
                    <a:pt x="12438" y="7154"/>
                    <a:pt x="12534" y="6049"/>
                    <a:pt x="11910" y="5536"/>
                  </a:cubicBezTo>
                  <a:cubicBezTo>
                    <a:pt x="9027" y="3262"/>
                    <a:pt x="6017" y="1165"/>
                    <a:pt x="2478" y="76"/>
                  </a:cubicBezTo>
                  <a:cubicBezTo>
                    <a:pt x="2311" y="24"/>
                    <a:pt x="2153" y="0"/>
                    <a:pt x="2005"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8"/>
            <p:cNvSpPr/>
            <p:nvPr/>
          </p:nvSpPr>
          <p:spPr>
            <a:xfrm>
              <a:off x="3111350" y="1705725"/>
              <a:ext cx="320550" cy="187175"/>
            </a:xfrm>
            <a:custGeom>
              <a:rect b="b" l="l" r="r" t="t"/>
              <a:pathLst>
                <a:path extrusionOk="0" h="7487" w="12822">
                  <a:moveTo>
                    <a:pt x="1911" y="1"/>
                  </a:moveTo>
                  <a:cubicBezTo>
                    <a:pt x="471" y="1"/>
                    <a:pt x="0" y="2405"/>
                    <a:pt x="1628" y="2995"/>
                  </a:cubicBezTo>
                  <a:cubicBezTo>
                    <a:pt x="4686" y="4100"/>
                    <a:pt x="7681" y="5317"/>
                    <a:pt x="10307" y="7271"/>
                  </a:cubicBezTo>
                  <a:cubicBezTo>
                    <a:pt x="10512" y="7421"/>
                    <a:pt x="10751" y="7486"/>
                    <a:pt x="10995" y="7486"/>
                  </a:cubicBezTo>
                  <a:cubicBezTo>
                    <a:pt x="11532" y="7486"/>
                    <a:pt x="12092" y="7167"/>
                    <a:pt x="12357" y="6726"/>
                  </a:cubicBezTo>
                  <a:cubicBezTo>
                    <a:pt x="12821" y="5974"/>
                    <a:pt x="12469" y="5157"/>
                    <a:pt x="11828" y="4677"/>
                  </a:cubicBezTo>
                  <a:cubicBezTo>
                    <a:pt x="8994" y="2595"/>
                    <a:pt x="5711" y="1298"/>
                    <a:pt x="2429" y="97"/>
                  </a:cubicBezTo>
                  <a:cubicBezTo>
                    <a:pt x="2245" y="31"/>
                    <a:pt x="2072" y="1"/>
                    <a:pt x="1911"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8"/>
            <p:cNvSpPr/>
            <p:nvPr/>
          </p:nvSpPr>
          <p:spPr>
            <a:xfrm>
              <a:off x="2850000" y="1720425"/>
              <a:ext cx="264400" cy="173425"/>
            </a:xfrm>
            <a:custGeom>
              <a:rect b="b" l="l" r="r" t="t"/>
              <a:pathLst>
                <a:path extrusionOk="0" h="6937" w="10576">
                  <a:moveTo>
                    <a:pt x="2303" y="0"/>
                  </a:moveTo>
                  <a:cubicBezTo>
                    <a:pt x="1075" y="0"/>
                    <a:pt x="1" y="1520"/>
                    <a:pt x="1161" y="2503"/>
                  </a:cubicBezTo>
                  <a:lnTo>
                    <a:pt x="1177" y="2519"/>
                  </a:lnTo>
                  <a:cubicBezTo>
                    <a:pt x="3130" y="4169"/>
                    <a:pt x="5292" y="5594"/>
                    <a:pt x="7582" y="6763"/>
                  </a:cubicBezTo>
                  <a:cubicBezTo>
                    <a:pt x="7821" y="6884"/>
                    <a:pt x="8057" y="6937"/>
                    <a:pt x="8280" y="6937"/>
                  </a:cubicBezTo>
                  <a:cubicBezTo>
                    <a:pt x="9657" y="6937"/>
                    <a:pt x="10575" y="4910"/>
                    <a:pt x="9087" y="4153"/>
                  </a:cubicBezTo>
                  <a:cubicBezTo>
                    <a:pt x="7022" y="3128"/>
                    <a:pt x="5068" y="1863"/>
                    <a:pt x="3291" y="374"/>
                  </a:cubicBezTo>
                  <a:cubicBezTo>
                    <a:pt x="2977" y="111"/>
                    <a:pt x="2634" y="0"/>
                    <a:pt x="2303"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8"/>
            <p:cNvSpPr/>
            <p:nvPr/>
          </p:nvSpPr>
          <p:spPr>
            <a:xfrm>
              <a:off x="2733875" y="1920725"/>
              <a:ext cx="327375" cy="202250"/>
            </a:xfrm>
            <a:custGeom>
              <a:rect b="b" l="l" r="r" t="t"/>
              <a:pathLst>
                <a:path extrusionOk="0" h="8090" w="13095">
                  <a:moveTo>
                    <a:pt x="1980" y="1"/>
                  </a:moveTo>
                  <a:cubicBezTo>
                    <a:pt x="495" y="1"/>
                    <a:pt x="1" y="2440"/>
                    <a:pt x="1658" y="2978"/>
                  </a:cubicBezTo>
                  <a:lnTo>
                    <a:pt x="1658" y="2994"/>
                  </a:lnTo>
                  <a:cubicBezTo>
                    <a:pt x="4797" y="4003"/>
                    <a:pt x="7135" y="6501"/>
                    <a:pt x="10065" y="7926"/>
                  </a:cubicBezTo>
                  <a:cubicBezTo>
                    <a:pt x="10303" y="8040"/>
                    <a:pt x="10536" y="8090"/>
                    <a:pt x="10757" y="8090"/>
                  </a:cubicBezTo>
                  <a:cubicBezTo>
                    <a:pt x="12164" y="8090"/>
                    <a:pt x="13095" y="6063"/>
                    <a:pt x="11587" y="5316"/>
                  </a:cubicBezTo>
                  <a:cubicBezTo>
                    <a:pt x="8400" y="3779"/>
                    <a:pt x="5886" y="1201"/>
                    <a:pt x="2459" y="80"/>
                  </a:cubicBezTo>
                  <a:cubicBezTo>
                    <a:pt x="2290" y="26"/>
                    <a:pt x="2130" y="1"/>
                    <a:pt x="1980"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8"/>
            <p:cNvSpPr/>
            <p:nvPr/>
          </p:nvSpPr>
          <p:spPr>
            <a:xfrm>
              <a:off x="2681800" y="2149525"/>
              <a:ext cx="228900" cy="227425"/>
            </a:xfrm>
            <a:custGeom>
              <a:rect b="b" l="l" r="r" t="t"/>
              <a:pathLst>
                <a:path extrusionOk="0" h="9097" w="9156">
                  <a:moveTo>
                    <a:pt x="2077" y="0"/>
                  </a:moveTo>
                  <a:cubicBezTo>
                    <a:pt x="1002" y="0"/>
                    <a:pt x="0" y="1512"/>
                    <a:pt x="939" y="2634"/>
                  </a:cubicBezTo>
                  <a:lnTo>
                    <a:pt x="923" y="2634"/>
                  </a:lnTo>
                  <a:cubicBezTo>
                    <a:pt x="2540" y="4571"/>
                    <a:pt x="4878" y="5996"/>
                    <a:pt x="5999" y="8334"/>
                  </a:cubicBezTo>
                  <a:cubicBezTo>
                    <a:pt x="6259" y="8873"/>
                    <a:pt x="6687" y="9096"/>
                    <a:pt x="7130" y="9096"/>
                  </a:cubicBezTo>
                  <a:cubicBezTo>
                    <a:pt x="8108" y="9096"/>
                    <a:pt x="9156" y="8004"/>
                    <a:pt x="8593" y="6813"/>
                  </a:cubicBezTo>
                  <a:cubicBezTo>
                    <a:pt x="7360" y="4235"/>
                    <a:pt x="4846" y="2650"/>
                    <a:pt x="3053" y="504"/>
                  </a:cubicBezTo>
                  <a:cubicBezTo>
                    <a:pt x="2759" y="149"/>
                    <a:pt x="2414" y="0"/>
                    <a:pt x="2077"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8"/>
            <p:cNvSpPr/>
            <p:nvPr/>
          </p:nvSpPr>
          <p:spPr>
            <a:xfrm>
              <a:off x="2453450" y="2210875"/>
              <a:ext cx="195000" cy="138400"/>
            </a:xfrm>
            <a:custGeom>
              <a:rect b="b" l="l" r="r" t="t"/>
              <a:pathLst>
                <a:path extrusionOk="0" h="5536" w="7800">
                  <a:moveTo>
                    <a:pt x="1625" y="0"/>
                  </a:moveTo>
                  <a:cubicBezTo>
                    <a:pt x="1125" y="0"/>
                    <a:pt x="651" y="222"/>
                    <a:pt x="369" y="724"/>
                  </a:cubicBezTo>
                  <a:cubicBezTo>
                    <a:pt x="1" y="1349"/>
                    <a:pt x="177" y="2438"/>
                    <a:pt x="914" y="2774"/>
                  </a:cubicBezTo>
                  <a:cubicBezTo>
                    <a:pt x="2451" y="3446"/>
                    <a:pt x="3924" y="4311"/>
                    <a:pt x="5285" y="5320"/>
                  </a:cubicBezTo>
                  <a:cubicBezTo>
                    <a:pt x="5490" y="5470"/>
                    <a:pt x="5731" y="5536"/>
                    <a:pt x="5977" y="5536"/>
                  </a:cubicBezTo>
                  <a:cubicBezTo>
                    <a:pt x="6519" y="5536"/>
                    <a:pt x="7087" y="5216"/>
                    <a:pt x="7351" y="4775"/>
                  </a:cubicBezTo>
                  <a:cubicBezTo>
                    <a:pt x="7799" y="4007"/>
                    <a:pt x="7463" y="3206"/>
                    <a:pt x="6806" y="2726"/>
                  </a:cubicBezTo>
                  <a:cubicBezTo>
                    <a:pt x="5445" y="1717"/>
                    <a:pt x="3972" y="868"/>
                    <a:pt x="2419" y="180"/>
                  </a:cubicBezTo>
                  <a:cubicBezTo>
                    <a:pt x="2163" y="63"/>
                    <a:pt x="1890" y="0"/>
                    <a:pt x="1625"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8"/>
            <p:cNvSpPr/>
            <p:nvPr/>
          </p:nvSpPr>
          <p:spPr>
            <a:xfrm>
              <a:off x="3960550" y="1468625"/>
              <a:ext cx="345450" cy="195025"/>
            </a:xfrm>
            <a:custGeom>
              <a:rect b="b" l="l" r="r" t="t"/>
              <a:pathLst>
                <a:path extrusionOk="0" h="7801" w="13818">
                  <a:moveTo>
                    <a:pt x="1900" y="0"/>
                  </a:moveTo>
                  <a:cubicBezTo>
                    <a:pt x="478" y="0"/>
                    <a:pt x="0" y="2396"/>
                    <a:pt x="1624" y="2999"/>
                  </a:cubicBezTo>
                  <a:cubicBezTo>
                    <a:pt x="4890" y="4200"/>
                    <a:pt x="8061" y="5610"/>
                    <a:pt x="10959" y="7547"/>
                  </a:cubicBezTo>
                  <a:cubicBezTo>
                    <a:pt x="11226" y="7724"/>
                    <a:pt x="11490" y="7801"/>
                    <a:pt x="11737" y="7801"/>
                  </a:cubicBezTo>
                  <a:cubicBezTo>
                    <a:pt x="12989" y="7801"/>
                    <a:pt x="13818" y="5833"/>
                    <a:pt x="12481" y="4937"/>
                  </a:cubicBezTo>
                  <a:cubicBezTo>
                    <a:pt x="9358" y="2871"/>
                    <a:pt x="5915" y="1398"/>
                    <a:pt x="2424" y="101"/>
                  </a:cubicBezTo>
                  <a:cubicBezTo>
                    <a:pt x="2239" y="32"/>
                    <a:pt x="2063" y="0"/>
                    <a:pt x="1900"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8"/>
            <p:cNvSpPr/>
            <p:nvPr/>
          </p:nvSpPr>
          <p:spPr>
            <a:xfrm>
              <a:off x="3971900" y="2514075"/>
              <a:ext cx="251050" cy="143200"/>
            </a:xfrm>
            <a:custGeom>
              <a:rect b="b" l="l" r="r" t="t"/>
              <a:pathLst>
                <a:path extrusionOk="0" h="5728" w="10042">
                  <a:moveTo>
                    <a:pt x="1695" y="0"/>
                  </a:moveTo>
                  <a:cubicBezTo>
                    <a:pt x="1058" y="0"/>
                    <a:pt x="429" y="537"/>
                    <a:pt x="257" y="1119"/>
                  </a:cubicBezTo>
                  <a:cubicBezTo>
                    <a:pt x="1" y="1983"/>
                    <a:pt x="561" y="2672"/>
                    <a:pt x="1298" y="2976"/>
                  </a:cubicBezTo>
                  <a:lnTo>
                    <a:pt x="7943" y="5650"/>
                  </a:lnTo>
                  <a:cubicBezTo>
                    <a:pt x="8078" y="5704"/>
                    <a:pt x="8216" y="5728"/>
                    <a:pt x="8354" y="5728"/>
                  </a:cubicBezTo>
                  <a:cubicBezTo>
                    <a:pt x="9000" y="5728"/>
                    <a:pt x="9629" y="5190"/>
                    <a:pt x="9801" y="4609"/>
                  </a:cubicBezTo>
                  <a:cubicBezTo>
                    <a:pt x="10041" y="3745"/>
                    <a:pt x="9497" y="3056"/>
                    <a:pt x="8744" y="2752"/>
                  </a:cubicBezTo>
                  <a:lnTo>
                    <a:pt x="2099" y="78"/>
                  </a:lnTo>
                  <a:cubicBezTo>
                    <a:pt x="1967" y="24"/>
                    <a:pt x="1831" y="0"/>
                    <a:pt x="1695"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8"/>
            <p:cNvSpPr/>
            <p:nvPr/>
          </p:nvSpPr>
          <p:spPr>
            <a:xfrm>
              <a:off x="4308875" y="2807225"/>
              <a:ext cx="316075" cy="179275"/>
            </a:xfrm>
            <a:custGeom>
              <a:rect b="b" l="l" r="r" t="t"/>
              <a:pathLst>
                <a:path extrusionOk="0" h="7171" w="12643">
                  <a:moveTo>
                    <a:pt x="1877" y="0"/>
                  </a:moveTo>
                  <a:cubicBezTo>
                    <a:pt x="474" y="0"/>
                    <a:pt x="1" y="2386"/>
                    <a:pt x="1606" y="2988"/>
                  </a:cubicBezTo>
                  <a:lnTo>
                    <a:pt x="1622" y="3004"/>
                  </a:lnTo>
                  <a:cubicBezTo>
                    <a:pt x="4425" y="4061"/>
                    <a:pt x="6939" y="5694"/>
                    <a:pt x="9629" y="7007"/>
                  </a:cubicBezTo>
                  <a:cubicBezTo>
                    <a:pt x="9864" y="7120"/>
                    <a:pt x="10095" y="7171"/>
                    <a:pt x="10315" y="7171"/>
                  </a:cubicBezTo>
                  <a:cubicBezTo>
                    <a:pt x="11712" y="7171"/>
                    <a:pt x="12642" y="5144"/>
                    <a:pt x="11134" y="4397"/>
                  </a:cubicBezTo>
                  <a:cubicBezTo>
                    <a:pt x="8220" y="2988"/>
                    <a:pt x="5465" y="1242"/>
                    <a:pt x="2407" y="105"/>
                  </a:cubicBezTo>
                  <a:cubicBezTo>
                    <a:pt x="2219" y="33"/>
                    <a:pt x="2042" y="0"/>
                    <a:pt x="1877"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8"/>
            <p:cNvSpPr/>
            <p:nvPr/>
          </p:nvSpPr>
          <p:spPr>
            <a:xfrm>
              <a:off x="4822200" y="2992450"/>
              <a:ext cx="307125" cy="178250"/>
            </a:xfrm>
            <a:custGeom>
              <a:rect b="b" l="l" r="r" t="t"/>
              <a:pathLst>
                <a:path extrusionOk="0" h="7130" w="12285">
                  <a:moveTo>
                    <a:pt x="1696" y="1"/>
                  </a:moveTo>
                  <a:cubicBezTo>
                    <a:pt x="1058" y="1"/>
                    <a:pt x="429" y="541"/>
                    <a:pt x="257" y="1135"/>
                  </a:cubicBezTo>
                  <a:cubicBezTo>
                    <a:pt x="1" y="1984"/>
                    <a:pt x="561" y="2673"/>
                    <a:pt x="1298" y="2977"/>
                  </a:cubicBezTo>
                  <a:cubicBezTo>
                    <a:pt x="3924" y="4050"/>
                    <a:pt x="6822" y="4851"/>
                    <a:pt x="9016" y="6740"/>
                  </a:cubicBezTo>
                  <a:cubicBezTo>
                    <a:pt x="9328" y="7014"/>
                    <a:pt x="9673" y="7130"/>
                    <a:pt x="10008" y="7130"/>
                  </a:cubicBezTo>
                  <a:cubicBezTo>
                    <a:pt x="11217" y="7130"/>
                    <a:pt x="12284" y="5617"/>
                    <a:pt x="11130" y="4626"/>
                  </a:cubicBezTo>
                  <a:cubicBezTo>
                    <a:pt x="8504" y="2352"/>
                    <a:pt x="5253" y="1376"/>
                    <a:pt x="2099" y="79"/>
                  </a:cubicBezTo>
                  <a:cubicBezTo>
                    <a:pt x="1967" y="25"/>
                    <a:pt x="1831" y="1"/>
                    <a:pt x="1696"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8"/>
            <p:cNvSpPr/>
            <p:nvPr/>
          </p:nvSpPr>
          <p:spPr>
            <a:xfrm>
              <a:off x="3851725" y="2738850"/>
              <a:ext cx="240000" cy="171800"/>
            </a:xfrm>
            <a:custGeom>
              <a:rect b="b" l="l" r="r" t="t"/>
              <a:pathLst>
                <a:path extrusionOk="0" h="6872" w="9600">
                  <a:moveTo>
                    <a:pt x="2055" y="1"/>
                  </a:moveTo>
                  <a:cubicBezTo>
                    <a:pt x="820" y="1"/>
                    <a:pt x="0" y="1950"/>
                    <a:pt x="1333" y="2856"/>
                  </a:cubicBezTo>
                  <a:cubicBezTo>
                    <a:pt x="3158" y="4089"/>
                    <a:pt x="4968" y="5338"/>
                    <a:pt x="6777" y="6604"/>
                  </a:cubicBezTo>
                  <a:cubicBezTo>
                    <a:pt x="7046" y="6791"/>
                    <a:pt x="7313" y="6872"/>
                    <a:pt x="7562" y="6872"/>
                  </a:cubicBezTo>
                  <a:cubicBezTo>
                    <a:pt x="8784" y="6872"/>
                    <a:pt x="9599" y="4927"/>
                    <a:pt x="8283" y="4009"/>
                  </a:cubicBezTo>
                  <a:cubicBezTo>
                    <a:pt x="6489" y="2744"/>
                    <a:pt x="4664" y="1495"/>
                    <a:pt x="2838" y="262"/>
                  </a:cubicBezTo>
                  <a:cubicBezTo>
                    <a:pt x="2570" y="80"/>
                    <a:pt x="2304" y="1"/>
                    <a:pt x="2055"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8"/>
            <p:cNvSpPr/>
            <p:nvPr/>
          </p:nvSpPr>
          <p:spPr>
            <a:xfrm>
              <a:off x="4394125" y="3073475"/>
              <a:ext cx="301650" cy="213475"/>
            </a:xfrm>
            <a:custGeom>
              <a:rect b="b" l="l" r="r" t="t"/>
              <a:pathLst>
                <a:path extrusionOk="0" h="8539" w="12066">
                  <a:moveTo>
                    <a:pt x="2104" y="0"/>
                  </a:moveTo>
                  <a:cubicBezTo>
                    <a:pt x="1005" y="0"/>
                    <a:pt x="0" y="1505"/>
                    <a:pt x="967" y="2618"/>
                  </a:cubicBezTo>
                  <a:lnTo>
                    <a:pt x="983" y="2618"/>
                  </a:lnTo>
                  <a:cubicBezTo>
                    <a:pt x="3208" y="5148"/>
                    <a:pt x="6203" y="6702"/>
                    <a:pt x="9117" y="8335"/>
                  </a:cubicBezTo>
                  <a:cubicBezTo>
                    <a:pt x="9369" y="8477"/>
                    <a:pt x="9618" y="8539"/>
                    <a:pt x="9853" y="8539"/>
                  </a:cubicBezTo>
                  <a:cubicBezTo>
                    <a:pt x="11183" y="8539"/>
                    <a:pt x="12065" y="6544"/>
                    <a:pt x="10622" y="5741"/>
                  </a:cubicBezTo>
                  <a:cubicBezTo>
                    <a:pt x="7948" y="4220"/>
                    <a:pt x="5178" y="2843"/>
                    <a:pt x="3096" y="489"/>
                  </a:cubicBezTo>
                  <a:cubicBezTo>
                    <a:pt x="2794" y="144"/>
                    <a:pt x="2444" y="0"/>
                    <a:pt x="2104"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8"/>
            <p:cNvSpPr/>
            <p:nvPr/>
          </p:nvSpPr>
          <p:spPr>
            <a:xfrm>
              <a:off x="4827825" y="3385350"/>
              <a:ext cx="270225" cy="165400"/>
            </a:xfrm>
            <a:custGeom>
              <a:rect b="b" l="l" r="r" t="t"/>
              <a:pathLst>
                <a:path extrusionOk="0" h="6616" w="10809">
                  <a:moveTo>
                    <a:pt x="2021" y="0"/>
                  </a:moveTo>
                  <a:cubicBezTo>
                    <a:pt x="507" y="0"/>
                    <a:pt x="1" y="2459"/>
                    <a:pt x="1681" y="2970"/>
                  </a:cubicBezTo>
                  <a:cubicBezTo>
                    <a:pt x="3971" y="3659"/>
                    <a:pt x="6181" y="4683"/>
                    <a:pt x="8055" y="6189"/>
                  </a:cubicBezTo>
                  <a:cubicBezTo>
                    <a:pt x="8386" y="6462"/>
                    <a:pt x="8778" y="6616"/>
                    <a:pt x="9165" y="6616"/>
                  </a:cubicBezTo>
                  <a:cubicBezTo>
                    <a:pt x="9526" y="6616"/>
                    <a:pt x="9883" y="6482"/>
                    <a:pt x="10184" y="6189"/>
                  </a:cubicBezTo>
                  <a:cubicBezTo>
                    <a:pt x="10713" y="5676"/>
                    <a:pt x="10809" y="4587"/>
                    <a:pt x="10184" y="4075"/>
                  </a:cubicBezTo>
                  <a:cubicBezTo>
                    <a:pt x="7895" y="2249"/>
                    <a:pt x="5284" y="888"/>
                    <a:pt x="2482" y="72"/>
                  </a:cubicBezTo>
                  <a:cubicBezTo>
                    <a:pt x="2320" y="23"/>
                    <a:pt x="2165" y="0"/>
                    <a:pt x="2021"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8"/>
            <p:cNvSpPr/>
            <p:nvPr/>
          </p:nvSpPr>
          <p:spPr>
            <a:xfrm>
              <a:off x="3807200" y="2992200"/>
              <a:ext cx="482275" cy="342650"/>
            </a:xfrm>
            <a:custGeom>
              <a:rect b="b" l="l" r="r" t="t"/>
              <a:pathLst>
                <a:path extrusionOk="0" h="13706" w="19291">
                  <a:moveTo>
                    <a:pt x="2095" y="0"/>
                  </a:moveTo>
                  <a:cubicBezTo>
                    <a:pt x="831" y="0"/>
                    <a:pt x="0" y="1959"/>
                    <a:pt x="1353" y="2843"/>
                  </a:cubicBezTo>
                  <a:cubicBezTo>
                    <a:pt x="6397" y="6110"/>
                    <a:pt x="11569" y="9264"/>
                    <a:pt x="16053" y="13300"/>
                  </a:cubicBezTo>
                  <a:cubicBezTo>
                    <a:pt x="16366" y="13585"/>
                    <a:pt x="16714" y="13705"/>
                    <a:pt x="17051" y="13705"/>
                  </a:cubicBezTo>
                  <a:cubicBezTo>
                    <a:pt x="18243" y="13705"/>
                    <a:pt x="19290" y="12197"/>
                    <a:pt x="18166" y="11186"/>
                  </a:cubicBezTo>
                  <a:cubicBezTo>
                    <a:pt x="13507" y="6958"/>
                    <a:pt x="8126" y="3644"/>
                    <a:pt x="2874" y="249"/>
                  </a:cubicBezTo>
                  <a:cubicBezTo>
                    <a:pt x="2606" y="76"/>
                    <a:pt x="2342" y="0"/>
                    <a:pt x="2095"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8"/>
            <p:cNvSpPr/>
            <p:nvPr/>
          </p:nvSpPr>
          <p:spPr>
            <a:xfrm>
              <a:off x="4383325" y="3436175"/>
              <a:ext cx="287000" cy="205400"/>
            </a:xfrm>
            <a:custGeom>
              <a:rect b="b" l="l" r="r" t="t"/>
              <a:pathLst>
                <a:path extrusionOk="0" h="8216" w="11480">
                  <a:moveTo>
                    <a:pt x="2096" y="0"/>
                  </a:moveTo>
                  <a:cubicBezTo>
                    <a:pt x="1004" y="0"/>
                    <a:pt x="0" y="1502"/>
                    <a:pt x="966" y="2602"/>
                  </a:cubicBezTo>
                  <a:lnTo>
                    <a:pt x="966" y="2618"/>
                  </a:lnTo>
                  <a:cubicBezTo>
                    <a:pt x="3016" y="4972"/>
                    <a:pt x="5610" y="6750"/>
                    <a:pt x="8428" y="8063"/>
                  </a:cubicBezTo>
                  <a:cubicBezTo>
                    <a:pt x="8658" y="8168"/>
                    <a:pt x="8884" y="8215"/>
                    <a:pt x="9100" y="8215"/>
                  </a:cubicBezTo>
                  <a:cubicBezTo>
                    <a:pt x="10521" y="8215"/>
                    <a:pt x="11479" y="6178"/>
                    <a:pt x="9950" y="5469"/>
                  </a:cubicBezTo>
                  <a:cubicBezTo>
                    <a:pt x="7323" y="4252"/>
                    <a:pt x="5001" y="2666"/>
                    <a:pt x="3080" y="489"/>
                  </a:cubicBezTo>
                  <a:cubicBezTo>
                    <a:pt x="2781" y="144"/>
                    <a:pt x="2434" y="0"/>
                    <a:pt x="2096"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8"/>
            <p:cNvSpPr/>
            <p:nvPr/>
          </p:nvSpPr>
          <p:spPr>
            <a:xfrm>
              <a:off x="4773600" y="3656425"/>
              <a:ext cx="233350" cy="144650"/>
            </a:xfrm>
            <a:custGeom>
              <a:rect b="b" l="l" r="r" t="t"/>
              <a:pathLst>
                <a:path extrusionOk="0" h="5786" w="9334">
                  <a:moveTo>
                    <a:pt x="2302" y="1"/>
                  </a:moveTo>
                  <a:cubicBezTo>
                    <a:pt x="1074" y="1"/>
                    <a:pt x="0" y="1520"/>
                    <a:pt x="1160" y="2504"/>
                  </a:cubicBezTo>
                  <a:cubicBezTo>
                    <a:pt x="2826" y="3929"/>
                    <a:pt x="4779" y="5018"/>
                    <a:pt x="6861" y="5706"/>
                  </a:cubicBezTo>
                  <a:cubicBezTo>
                    <a:pt x="7030" y="5761"/>
                    <a:pt x="7190" y="5786"/>
                    <a:pt x="7341" y="5786"/>
                  </a:cubicBezTo>
                  <a:cubicBezTo>
                    <a:pt x="8827" y="5786"/>
                    <a:pt x="9334" y="3346"/>
                    <a:pt x="7662" y="2808"/>
                  </a:cubicBezTo>
                  <a:cubicBezTo>
                    <a:pt x="6060" y="2295"/>
                    <a:pt x="4571" y="1463"/>
                    <a:pt x="3290" y="374"/>
                  </a:cubicBezTo>
                  <a:cubicBezTo>
                    <a:pt x="2977" y="112"/>
                    <a:pt x="2634" y="1"/>
                    <a:pt x="2302"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8"/>
            <p:cNvSpPr/>
            <p:nvPr/>
          </p:nvSpPr>
          <p:spPr>
            <a:xfrm>
              <a:off x="3635225" y="3152400"/>
              <a:ext cx="223150" cy="199875"/>
            </a:xfrm>
            <a:custGeom>
              <a:rect b="b" l="l" r="r" t="t"/>
              <a:pathLst>
                <a:path extrusionOk="0" h="7995" w="8926">
                  <a:moveTo>
                    <a:pt x="1743" y="0"/>
                  </a:moveTo>
                  <a:cubicBezTo>
                    <a:pt x="1506" y="0"/>
                    <a:pt x="1262" y="62"/>
                    <a:pt x="1026" y="198"/>
                  </a:cubicBezTo>
                  <a:cubicBezTo>
                    <a:pt x="369" y="566"/>
                    <a:pt x="1" y="1591"/>
                    <a:pt x="481" y="2248"/>
                  </a:cubicBezTo>
                  <a:cubicBezTo>
                    <a:pt x="1970" y="4249"/>
                    <a:pt x="3700" y="6043"/>
                    <a:pt x="5621" y="7628"/>
                  </a:cubicBezTo>
                  <a:cubicBezTo>
                    <a:pt x="5933" y="7886"/>
                    <a:pt x="6275" y="7995"/>
                    <a:pt x="6607" y="7995"/>
                  </a:cubicBezTo>
                  <a:cubicBezTo>
                    <a:pt x="7840" y="7995"/>
                    <a:pt x="8925" y="6483"/>
                    <a:pt x="7751" y="5498"/>
                  </a:cubicBezTo>
                  <a:cubicBezTo>
                    <a:pt x="6054" y="4105"/>
                    <a:pt x="4388" y="2504"/>
                    <a:pt x="3075" y="742"/>
                  </a:cubicBezTo>
                  <a:cubicBezTo>
                    <a:pt x="2746" y="292"/>
                    <a:pt x="2259" y="0"/>
                    <a:pt x="1743"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8"/>
            <p:cNvSpPr/>
            <p:nvPr/>
          </p:nvSpPr>
          <p:spPr>
            <a:xfrm>
              <a:off x="3921300" y="3426000"/>
              <a:ext cx="286250" cy="206025"/>
            </a:xfrm>
            <a:custGeom>
              <a:rect b="b" l="l" r="r" t="t"/>
              <a:pathLst>
                <a:path extrusionOk="0" h="8241" w="11450">
                  <a:moveTo>
                    <a:pt x="2204" y="1"/>
                  </a:moveTo>
                  <a:cubicBezTo>
                    <a:pt x="1036" y="1"/>
                    <a:pt x="1" y="1507"/>
                    <a:pt x="1080" y="2561"/>
                  </a:cubicBezTo>
                  <a:cubicBezTo>
                    <a:pt x="3306" y="4739"/>
                    <a:pt x="5916" y="6388"/>
                    <a:pt x="8558" y="8006"/>
                  </a:cubicBezTo>
                  <a:cubicBezTo>
                    <a:pt x="8822" y="8169"/>
                    <a:pt x="9082" y="8241"/>
                    <a:pt x="9326" y="8241"/>
                  </a:cubicBezTo>
                  <a:cubicBezTo>
                    <a:pt x="10608" y="8241"/>
                    <a:pt x="11449" y="6272"/>
                    <a:pt x="10063" y="5411"/>
                  </a:cubicBezTo>
                  <a:cubicBezTo>
                    <a:pt x="7645" y="3922"/>
                    <a:pt x="5243" y="2433"/>
                    <a:pt x="3210" y="431"/>
                  </a:cubicBezTo>
                  <a:cubicBezTo>
                    <a:pt x="2896" y="128"/>
                    <a:pt x="2544" y="1"/>
                    <a:pt x="2204"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8"/>
            <p:cNvSpPr/>
            <p:nvPr/>
          </p:nvSpPr>
          <p:spPr>
            <a:xfrm>
              <a:off x="4286975" y="3742900"/>
              <a:ext cx="176550" cy="165675"/>
            </a:xfrm>
            <a:custGeom>
              <a:rect b="b" l="l" r="r" t="t"/>
              <a:pathLst>
                <a:path extrusionOk="0" h="6627" w="7062">
                  <a:moveTo>
                    <a:pt x="1701" y="0"/>
                  </a:moveTo>
                  <a:cubicBezTo>
                    <a:pt x="1574" y="0"/>
                    <a:pt x="1444" y="17"/>
                    <a:pt x="1313" y="53"/>
                  </a:cubicBezTo>
                  <a:cubicBezTo>
                    <a:pt x="561" y="262"/>
                    <a:pt x="0" y="1126"/>
                    <a:pt x="256" y="1911"/>
                  </a:cubicBezTo>
                  <a:lnTo>
                    <a:pt x="272" y="1911"/>
                  </a:lnTo>
                  <a:cubicBezTo>
                    <a:pt x="945" y="3865"/>
                    <a:pt x="2370" y="5386"/>
                    <a:pt x="4132" y="6411"/>
                  </a:cubicBezTo>
                  <a:cubicBezTo>
                    <a:pt x="4391" y="6561"/>
                    <a:pt x="4645" y="6627"/>
                    <a:pt x="4885" y="6627"/>
                  </a:cubicBezTo>
                  <a:cubicBezTo>
                    <a:pt x="6201" y="6627"/>
                    <a:pt x="7062" y="4643"/>
                    <a:pt x="5653" y="3817"/>
                  </a:cubicBezTo>
                  <a:cubicBezTo>
                    <a:pt x="4596" y="3192"/>
                    <a:pt x="3571" y="2295"/>
                    <a:pt x="3155" y="1110"/>
                  </a:cubicBezTo>
                  <a:cubicBezTo>
                    <a:pt x="2940" y="465"/>
                    <a:pt x="2364" y="0"/>
                    <a:pt x="1701"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8"/>
            <p:cNvSpPr/>
            <p:nvPr/>
          </p:nvSpPr>
          <p:spPr>
            <a:xfrm>
              <a:off x="4466350" y="3992700"/>
              <a:ext cx="230575" cy="169975"/>
            </a:xfrm>
            <a:custGeom>
              <a:rect b="b" l="l" r="r" t="t"/>
              <a:pathLst>
                <a:path extrusionOk="0" h="6799" w="9223">
                  <a:moveTo>
                    <a:pt x="2157" y="0"/>
                  </a:moveTo>
                  <a:cubicBezTo>
                    <a:pt x="1019" y="0"/>
                    <a:pt x="0" y="1511"/>
                    <a:pt x="1024" y="2584"/>
                  </a:cubicBezTo>
                  <a:cubicBezTo>
                    <a:pt x="2753" y="4377"/>
                    <a:pt x="4835" y="5787"/>
                    <a:pt x="7125" y="6715"/>
                  </a:cubicBezTo>
                  <a:cubicBezTo>
                    <a:pt x="7260" y="6773"/>
                    <a:pt x="7399" y="6799"/>
                    <a:pt x="7539" y="6799"/>
                  </a:cubicBezTo>
                  <a:cubicBezTo>
                    <a:pt x="8177" y="6799"/>
                    <a:pt x="8812" y="6253"/>
                    <a:pt x="8983" y="5674"/>
                  </a:cubicBezTo>
                  <a:cubicBezTo>
                    <a:pt x="9223" y="4810"/>
                    <a:pt x="8678" y="4137"/>
                    <a:pt x="7926" y="3817"/>
                  </a:cubicBezTo>
                  <a:cubicBezTo>
                    <a:pt x="6116" y="3048"/>
                    <a:pt x="4499" y="1895"/>
                    <a:pt x="3154" y="454"/>
                  </a:cubicBezTo>
                  <a:cubicBezTo>
                    <a:pt x="2845" y="134"/>
                    <a:pt x="2496" y="0"/>
                    <a:pt x="2157"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8"/>
            <p:cNvSpPr/>
            <p:nvPr/>
          </p:nvSpPr>
          <p:spPr>
            <a:xfrm>
              <a:off x="4897875" y="4241475"/>
              <a:ext cx="219350" cy="146000"/>
            </a:xfrm>
            <a:custGeom>
              <a:rect b="b" l="l" r="r" t="t"/>
              <a:pathLst>
                <a:path extrusionOk="0" h="5840" w="8774">
                  <a:moveTo>
                    <a:pt x="1657" y="0"/>
                  </a:moveTo>
                  <a:cubicBezTo>
                    <a:pt x="1299" y="0"/>
                    <a:pt x="942" y="130"/>
                    <a:pt x="641" y="415"/>
                  </a:cubicBezTo>
                  <a:cubicBezTo>
                    <a:pt x="96" y="944"/>
                    <a:pt x="0" y="2033"/>
                    <a:pt x="641" y="2545"/>
                  </a:cubicBezTo>
                  <a:cubicBezTo>
                    <a:pt x="2338" y="3922"/>
                    <a:pt x="4276" y="5011"/>
                    <a:pt x="6342" y="5748"/>
                  </a:cubicBezTo>
                  <a:cubicBezTo>
                    <a:pt x="6521" y="5811"/>
                    <a:pt x="6691" y="5840"/>
                    <a:pt x="6849" y="5840"/>
                  </a:cubicBezTo>
                  <a:cubicBezTo>
                    <a:pt x="8296" y="5840"/>
                    <a:pt x="8774" y="3427"/>
                    <a:pt x="7142" y="2849"/>
                  </a:cubicBezTo>
                  <a:cubicBezTo>
                    <a:pt x="5557" y="2289"/>
                    <a:pt x="4068" y="1472"/>
                    <a:pt x="2755" y="415"/>
                  </a:cubicBezTo>
                  <a:cubicBezTo>
                    <a:pt x="2431" y="150"/>
                    <a:pt x="2043" y="0"/>
                    <a:pt x="1657"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8"/>
            <p:cNvSpPr/>
            <p:nvPr/>
          </p:nvSpPr>
          <p:spPr>
            <a:xfrm>
              <a:off x="4936700" y="4067900"/>
              <a:ext cx="227975" cy="161275"/>
            </a:xfrm>
            <a:custGeom>
              <a:rect b="b" l="l" r="r" t="t"/>
              <a:pathLst>
                <a:path extrusionOk="0" h="6451" w="9119">
                  <a:moveTo>
                    <a:pt x="2178" y="0"/>
                  </a:moveTo>
                  <a:cubicBezTo>
                    <a:pt x="861" y="0"/>
                    <a:pt x="1" y="1984"/>
                    <a:pt x="1410" y="2811"/>
                  </a:cubicBezTo>
                  <a:cubicBezTo>
                    <a:pt x="3011" y="3723"/>
                    <a:pt x="4516" y="4812"/>
                    <a:pt x="5877" y="6045"/>
                  </a:cubicBezTo>
                  <a:cubicBezTo>
                    <a:pt x="6191" y="6331"/>
                    <a:pt x="6539" y="6451"/>
                    <a:pt x="6875" y="6451"/>
                  </a:cubicBezTo>
                  <a:cubicBezTo>
                    <a:pt x="8068" y="6451"/>
                    <a:pt x="9119" y="4940"/>
                    <a:pt x="8007" y="3915"/>
                  </a:cubicBezTo>
                  <a:cubicBezTo>
                    <a:pt x="6454" y="2506"/>
                    <a:pt x="4740" y="1257"/>
                    <a:pt x="2931" y="216"/>
                  </a:cubicBezTo>
                  <a:cubicBezTo>
                    <a:pt x="2672" y="66"/>
                    <a:pt x="2417" y="0"/>
                    <a:pt x="2178"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8"/>
            <p:cNvSpPr/>
            <p:nvPr/>
          </p:nvSpPr>
          <p:spPr>
            <a:xfrm>
              <a:off x="3563625" y="3453825"/>
              <a:ext cx="286875" cy="246150"/>
            </a:xfrm>
            <a:custGeom>
              <a:rect b="b" l="l" r="r" t="t"/>
              <a:pathLst>
                <a:path extrusionOk="0" h="9846" w="11475">
                  <a:moveTo>
                    <a:pt x="2126" y="0"/>
                  </a:moveTo>
                  <a:cubicBezTo>
                    <a:pt x="1009" y="0"/>
                    <a:pt x="0" y="1508"/>
                    <a:pt x="1007" y="2601"/>
                  </a:cubicBezTo>
                  <a:cubicBezTo>
                    <a:pt x="3265" y="5051"/>
                    <a:pt x="5939" y="7053"/>
                    <a:pt x="8293" y="9407"/>
                  </a:cubicBezTo>
                  <a:cubicBezTo>
                    <a:pt x="8606" y="9716"/>
                    <a:pt x="8957" y="9846"/>
                    <a:pt x="9296" y="9846"/>
                  </a:cubicBezTo>
                  <a:cubicBezTo>
                    <a:pt x="10451" y="9846"/>
                    <a:pt x="11475" y="8341"/>
                    <a:pt x="10423" y="7277"/>
                  </a:cubicBezTo>
                  <a:cubicBezTo>
                    <a:pt x="8069" y="4923"/>
                    <a:pt x="5395" y="2921"/>
                    <a:pt x="3121" y="471"/>
                  </a:cubicBezTo>
                  <a:cubicBezTo>
                    <a:pt x="2815" y="139"/>
                    <a:pt x="2466" y="0"/>
                    <a:pt x="2126"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8"/>
            <p:cNvSpPr/>
            <p:nvPr/>
          </p:nvSpPr>
          <p:spPr>
            <a:xfrm>
              <a:off x="3996625" y="3917350"/>
              <a:ext cx="324875" cy="201725"/>
            </a:xfrm>
            <a:custGeom>
              <a:rect b="b" l="l" r="r" t="t"/>
              <a:pathLst>
                <a:path extrusionOk="0" h="8069" w="12995">
                  <a:moveTo>
                    <a:pt x="1873" y="0"/>
                  </a:moveTo>
                  <a:cubicBezTo>
                    <a:pt x="461" y="0"/>
                    <a:pt x="1" y="2387"/>
                    <a:pt x="1606" y="3004"/>
                  </a:cubicBezTo>
                  <a:lnTo>
                    <a:pt x="1590" y="3004"/>
                  </a:lnTo>
                  <a:cubicBezTo>
                    <a:pt x="4536" y="4109"/>
                    <a:pt x="7275" y="5694"/>
                    <a:pt x="9709" y="7696"/>
                  </a:cubicBezTo>
                  <a:cubicBezTo>
                    <a:pt x="10022" y="7958"/>
                    <a:pt x="10365" y="8069"/>
                    <a:pt x="10697" y="8069"/>
                  </a:cubicBezTo>
                  <a:cubicBezTo>
                    <a:pt x="11924" y="8069"/>
                    <a:pt x="12995" y="6552"/>
                    <a:pt x="11822" y="5582"/>
                  </a:cubicBezTo>
                  <a:cubicBezTo>
                    <a:pt x="9020" y="3228"/>
                    <a:pt x="5833" y="1386"/>
                    <a:pt x="2407" y="105"/>
                  </a:cubicBezTo>
                  <a:cubicBezTo>
                    <a:pt x="2217" y="33"/>
                    <a:pt x="2038" y="0"/>
                    <a:pt x="1873"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8"/>
            <p:cNvSpPr/>
            <p:nvPr/>
          </p:nvSpPr>
          <p:spPr>
            <a:xfrm>
              <a:off x="3755250" y="3937100"/>
              <a:ext cx="215475" cy="162475"/>
            </a:xfrm>
            <a:custGeom>
              <a:rect b="b" l="l" r="r" t="t"/>
              <a:pathLst>
                <a:path extrusionOk="0" h="6499" w="8619">
                  <a:moveTo>
                    <a:pt x="1979" y="0"/>
                  </a:moveTo>
                  <a:cubicBezTo>
                    <a:pt x="501" y="0"/>
                    <a:pt x="1" y="2430"/>
                    <a:pt x="1669" y="2966"/>
                  </a:cubicBezTo>
                  <a:lnTo>
                    <a:pt x="1669" y="2982"/>
                  </a:lnTo>
                  <a:cubicBezTo>
                    <a:pt x="3222" y="3463"/>
                    <a:pt x="4583" y="4440"/>
                    <a:pt x="5544" y="5769"/>
                  </a:cubicBezTo>
                  <a:cubicBezTo>
                    <a:pt x="5871" y="6215"/>
                    <a:pt x="6360" y="6498"/>
                    <a:pt x="6877" y="6498"/>
                  </a:cubicBezTo>
                  <a:cubicBezTo>
                    <a:pt x="7120" y="6498"/>
                    <a:pt x="7369" y="6436"/>
                    <a:pt x="7610" y="6297"/>
                  </a:cubicBezTo>
                  <a:cubicBezTo>
                    <a:pt x="8250" y="5913"/>
                    <a:pt x="8619" y="4904"/>
                    <a:pt x="8138" y="4247"/>
                  </a:cubicBezTo>
                  <a:cubicBezTo>
                    <a:pt x="6745" y="2278"/>
                    <a:pt x="4760" y="821"/>
                    <a:pt x="2470" y="84"/>
                  </a:cubicBezTo>
                  <a:cubicBezTo>
                    <a:pt x="2296" y="27"/>
                    <a:pt x="2132" y="0"/>
                    <a:pt x="1979"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8"/>
            <p:cNvSpPr/>
            <p:nvPr/>
          </p:nvSpPr>
          <p:spPr>
            <a:xfrm>
              <a:off x="3886050" y="4279675"/>
              <a:ext cx="390525" cy="254150"/>
            </a:xfrm>
            <a:custGeom>
              <a:rect b="b" l="l" r="r" t="t"/>
              <a:pathLst>
                <a:path extrusionOk="0" h="10166" w="15621">
                  <a:moveTo>
                    <a:pt x="2096" y="0"/>
                  </a:moveTo>
                  <a:cubicBezTo>
                    <a:pt x="832" y="0"/>
                    <a:pt x="1" y="1961"/>
                    <a:pt x="1353" y="2859"/>
                  </a:cubicBezTo>
                  <a:lnTo>
                    <a:pt x="1353" y="2843"/>
                  </a:lnTo>
                  <a:cubicBezTo>
                    <a:pt x="5324" y="5453"/>
                    <a:pt x="9104" y="8303"/>
                    <a:pt x="13523" y="10081"/>
                  </a:cubicBezTo>
                  <a:cubicBezTo>
                    <a:pt x="13663" y="10139"/>
                    <a:pt x="13806" y="10165"/>
                    <a:pt x="13949" y="10165"/>
                  </a:cubicBezTo>
                  <a:cubicBezTo>
                    <a:pt x="14590" y="10165"/>
                    <a:pt x="15210" y="9629"/>
                    <a:pt x="15381" y="9040"/>
                  </a:cubicBezTo>
                  <a:cubicBezTo>
                    <a:pt x="15621" y="8191"/>
                    <a:pt x="15076" y="7486"/>
                    <a:pt x="14324" y="7198"/>
                  </a:cubicBezTo>
                  <a:cubicBezTo>
                    <a:pt x="10176" y="5517"/>
                    <a:pt x="6589" y="2682"/>
                    <a:pt x="2874" y="248"/>
                  </a:cubicBezTo>
                  <a:cubicBezTo>
                    <a:pt x="2607" y="75"/>
                    <a:pt x="2343" y="0"/>
                    <a:pt x="2096"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8"/>
            <p:cNvSpPr/>
            <p:nvPr/>
          </p:nvSpPr>
          <p:spPr>
            <a:xfrm>
              <a:off x="4271650" y="4226550"/>
              <a:ext cx="314125" cy="194400"/>
            </a:xfrm>
            <a:custGeom>
              <a:rect b="b" l="l" r="r" t="t"/>
              <a:pathLst>
                <a:path extrusionOk="0" h="7776" w="12565">
                  <a:moveTo>
                    <a:pt x="2332" y="1"/>
                  </a:moveTo>
                  <a:cubicBezTo>
                    <a:pt x="934" y="1"/>
                    <a:pt x="1" y="2038"/>
                    <a:pt x="1510" y="2758"/>
                  </a:cubicBezTo>
                  <a:cubicBezTo>
                    <a:pt x="4360" y="4103"/>
                    <a:pt x="6858" y="6057"/>
                    <a:pt x="9613" y="7578"/>
                  </a:cubicBezTo>
                  <a:cubicBezTo>
                    <a:pt x="9864" y="7715"/>
                    <a:pt x="10111" y="7775"/>
                    <a:pt x="10344" y="7775"/>
                  </a:cubicBezTo>
                  <a:cubicBezTo>
                    <a:pt x="11685" y="7775"/>
                    <a:pt x="12564" y="5775"/>
                    <a:pt x="11118" y="4984"/>
                  </a:cubicBezTo>
                  <a:cubicBezTo>
                    <a:pt x="8364" y="3462"/>
                    <a:pt x="5866" y="1509"/>
                    <a:pt x="3015" y="164"/>
                  </a:cubicBezTo>
                  <a:cubicBezTo>
                    <a:pt x="2781" y="51"/>
                    <a:pt x="2551" y="1"/>
                    <a:pt x="2332"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8"/>
            <p:cNvSpPr/>
            <p:nvPr/>
          </p:nvSpPr>
          <p:spPr>
            <a:xfrm>
              <a:off x="4558675" y="4532000"/>
              <a:ext cx="277600" cy="125950"/>
            </a:xfrm>
            <a:custGeom>
              <a:rect b="b" l="l" r="r" t="t"/>
              <a:pathLst>
                <a:path extrusionOk="0" h="5038" w="11104">
                  <a:moveTo>
                    <a:pt x="1965" y="0"/>
                  </a:moveTo>
                  <a:cubicBezTo>
                    <a:pt x="489" y="0"/>
                    <a:pt x="1" y="2429"/>
                    <a:pt x="1655" y="2966"/>
                  </a:cubicBezTo>
                  <a:cubicBezTo>
                    <a:pt x="3928" y="3719"/>
                    <a:pt x="6234" y="4391"/>
                    <a:pt x="8572" y="4984"/>
                  </a:cubicBezTo>
                  <a:cubicBezTo>
                    <a:pt x="8715" y="5020"/>
                    <a:pt x="8852" y="5038"/>
                    <a:pt x="8982" y="5038"/>
                  </a:cubicBezTo>
                  <a:cubicBezTo>
                    <a:pt x="10553" y="5038"/>
                    <a:pt x="11103" y="2545"/>
                    <a:pt x="9373" y="2101"/>
                  </a:cubicBezTo>
                  <a:cubicBezTo>
                    <a:pt x="7035" y="1493"/>
                    <a:pt x="4729" y="820"/>
                    <a:pt x="2455" y="84"/>
                  </a:cubicBezTo>
                  <a:cubicBezTo>
                    <a:pt x="2282" y="26"/>
                    <a:pt x="2118" y="0"/>
                    <a:pt x="1965"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8"/>
            <p:cNvSpPr/>
            <p:nvPr/>
          </p:nvSpPr>
          <p:spPr>
            <a:xfrm>
              <a:off x="4843025" y="4759125"/>
              <a:ext cx="217400" cy="130000"/>
            </a:xfrm>
            <a:custGeom>
              <a:rect b="b" l="l" r="r" t="t"/>
              <a:pathLst>
                <a:path extrusionOk="0" h="5200" w="8696">
                  <a:moveTo>
                    <a:pt x="1688" y="1"/>
                  </a:moveTo>
                  <a:cubicBezTo>
                    <a:pt x="1041" y="1"/>
                    <a:pt x="412" y="538"/>
                    <a:pt x="241" y="1119"/>
                  </a:cubicBezTo>
                  <a:cubicBezTo>
                    <a:pt x="1" y="1984"/>
                    <a:pt x="545" y="2672"/>
                    <a:pt x="1298" y="2977"/>
                  </a:cubicBezTo>
                  <a:lnTo>
                    <a:pt x="6614" y="5122"/>
                  </a:lnTo>
                  <a:cubicBezTo>
                    <a:pt x="6746" y="5176"/>
                    <a:pt x="6881" y="5200"/>
                    <a:pt x="7017" y="5200"/>
                  </a:cubicBezTo>
                  <a:cubicBezTo>
                    <a:pt x="7654" y="5200"/>
                    <a:pt x="8284" y="4660"/>
                    <a:pt x="8455" y="4066"/>
                  </a:cubicBezTo>
                  <a:cubicBezTo>
                    <a:pt x="8696" y="3217"/>
                    <a:pt x="8151" y="2528"/>
                    <a:pt x="7415" y="2224"/>
                  </a:cubicBezTo>
                  <a:lnTo>
                    <a:pt x="2098" y="78"/>
                  </a:lnTo>
                  <a:cubicBezTo>
                    <a:pt x="1963" y="25"/>
                    <a:pt x="1825" y="1"/>
                    <a:pt x="1688"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8"/>
            <p:cNvSpPr/>
            <p:nvPr/>
          </p:nvSpPr>
          <p:spPr>
            <a:xfrm>
              <a:off x="4450700" y="4677850"/>
              <a:ext cx="250625" cy="143625"/>
            </a:xfrm>
            <a:custGeom>
              <a:rect b="b" l="l" r="r" t="t"/>
              <a:pathLst>
                <a:path extrusionOk="0" h="5745" w="10025">
                  <a:moveTo>
                    <a:pt x="1688" y="1"/>
                  </a:moveTo>
                  <a:cubicBezTo>
                    <a:pt x="1042" y="1"/>
                    <a:pt x="412" y="538"/>
                    <a:pt x="241" y="1119"/>
                  </a:cubicBezTo>
                  <a:cubicBezTo>
                    <a:pt x="1" y="1984"/>
                    <a:pt x="545" y="2673"/>
                    <a:pt x="1298" y="2977"/>
                  </a:cubicBezTo>
                  <a:lnTo>
                    <a:pt x="7943" y="5667"/>
                  </a:lnTo>
                  <a:cubicBezTo>
                    <a:pt x="8075" y="5720"/>
                    <a:pt x="8211" y="5745"/>
                    <a:pt x="8346" y="5745"/>
                  </a:cubicBezTo>
                  <a:cubicBezTo>
                    <a:pt x="8983" y="5745"/>
                    <a:pt x="9613" y="5205"/>
                    <a:pt x="9785" y="4610"/>
                  </a:cubicBezTo>
                  <a:cubicBezTo>
                    <a:pt x="10025" y="3762"/>
                    <a:pt x="9480" y="3073"/>
                    <a:pt x="8744" y="2769"/>
                  </a:cubicBezTo>
                  <a:lnTo>
                    <a:pt x="2098" y="79"/>
                  </a:lnTo>
                  <a:cubicBezTo>
                    <a:pt x="1964" y="25"/>
                    <a:pt x="1825" y="1"/>
                    <a:pt x="1688"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8"/>
            <p:cNvSpPr/>
            <p:nvPr/>
          </p:nvSpPr>
          <p:spPr>
            <a:xfrm>
              <a:off x="4070375" y="4724825"/>
              <a:ext cx="261000" cy="118125"/>
            </a:xfrm>
            <a:custGeom>
              <a:rect b="b" l="l" r="r" t="t"/>
              <a:pathLst>
                <a:path extrusionOk="0" h="4725" w="10440">
                  <a:moveTo>
                    <a:pt x="2333" y="1"/>
                  </a:moveTo>
                  <a:cubicBezTo>
                    <a:pt x="938" y="1"/>
                    <a:pt x="1" y="2033"/>
                    <a:pt x="1506" y="2779"/>
                  </a:cubicBezTo>
                  <a:lnTo>
                    <a:pt x="1506" y="2763"/>
                  </a:lnTo>
                  <a:cubicBezTo>
                    <a:pt x="3700" y="3836"/>
                    <a:pt x="6070" y="4493"/>
                    <a:pt x="8504" y="4717"/>
                  </a:cubicBezTo>
                  <a:cubicBezTo>
                    <a:pt x="8559" y="4722"/>
                    <a:pt x="8613" y="4724"/>
                    <a:pt x="8665" y="4724"/>
                  </a:cubicBezTo>
                  <a:cubicBezTo>
                    <a:pt x="10439" y="4724"/>
                    <a:pt x="10371" y="1894"/>
                    <a:pt x="8504" y="1722"/>
                  </a:cubicBezTo>
                  <a:cubicBezTo>
                    <a:pt x="6599" y="1530"/>
                    <a:pt x="4741" y="1018"/>
                    <a:pt x="3028" y="169"/>
                  </a:cubicBezTo>
                  <a:cubicBezTo>
                    <a:pt x="2790" y="53"/>
                    <a:pt x="2556" y="1"/>
                    <a:pt x="2333"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8"/>
            <p:cNvSpPr/>
            <p:nvPr/>
          </p:nvSpPr>
          <p:spPr>
            <a:xfrm>
              <a:off x="4419875" y="4993725"/>
              <a:ext cx="367125" cy="190450"/>
            </a:xfrm>
            <a:custGeom>
              <a:rect b="b" l="l" r="r" t="t"/>
              <a:pathLst>
                <a:path extrusionOk="0" h="7618" w="14685">
                  <a:moveTo>
                    <a:pt x="1694" y="0"/>
                  </a:moveTo>
                  <a:cubicBezTo>
                    <a:pt x="1053" y="0"/>
                    <a:pt x="413" y="540"/>
                    <a:pt x="241" y="1135"/>
                  </a:cubicBezTo>
                  <a:cubicBezTo>
                    <a:pt x="1" y="1984"/>
                    <a:pt x="545" y="2672"/>
                    <a:pt x="1298" y="2976"/>
                  </a:cubicBezTo>
                  <a:lnTo>
                    <a:pt x="1282" y="2976"/>
                  </a:lnTo>
                  <a:lnTo>
                    <a:pt x="12587" y="7540"/>
                  </a:lnTo>
                  <a:cubicBezTo>
                    <a:pt x="12722" y="7594"/>
                    <a:pt x="12860" y="7618"/>
                    <a:pt x="12997" y="7618"/>
                  </a:cubicBezTo>
                  <a:cubicBezTo>
                    <a:pt x="13644" y="7618"/>
                    <a:pt x="14273" y="7080"/>
                    <a:pt x="14444" y="6499"/>
                  </a:cubicBezTo>
                  <a:cubicBezTo>
                    <a:pt x="14685" y="5635"/>
                    <a:pt x="14140" y="4946"/>
                    <a:pt x="13388" y="4642"/>
                  </a:cubicBezTo>
                  <a:lnTo>
                    <a:pt x="2098" y="78"/>
                  </a:lnTo>
                  <a:cubicBezTo>
                    <a:pt x="1967" y="25"/>
                    <a:pt x="1830" y="0"/>
                    <a:pt x="1694"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8"/>
            <p:cNvSpPr/>
            <p:nvPr/>
          </p:nvSpPr>
          <p:spPr>
            <a:xfrm>
              <a:off x="4060975" y="4990475"/>
              <a:ext cx="250425" cy="174525"/>
            </a:xfrm>
            <a:custGeom>
              <a:rect b="b" l="l" r="r" t="t"/>
              <a:pathLst>
                <a:path extrusionOk="0" h="6981" w="10017">
                  <a:moveTo>
                    <a:pt x="2249" y="0"/>
                  </a:moveTo>
                  <a:cubicBezTo>
                    <a:pt x="898" y="0"/>
                    <a:pt x="0" y="2007"/>
                    <a:pt x="1450" y="2786"/>
                  </a:cubicBezTo>
                  <a:cubicBezTo>
                    <a:pt x="3484" y="3859"/>
                    <a:pt x="5437" y="5124"/>
                    <a:pt x="7247" y="6565"/>
                  </a:cubicBezTo>
                  <a:cubicBezTo>
                    <a:pt x="7583" y="6826"/>
                    <a:pt x="7981" y="6981"/>
                    <a:pt x="8374" y="6981"/>
                  </a:cubicBezTo>
                  <a:cubicBezTo>
                    <a:pt x="8729" y="6981"/>
                    <a:pt x="9080" y="6854"/>
                    <a:pt x="9376" y="6565"/>
                  </a:cubicBezTo>
                  <a:cubicBezTo>
                    <a:pt x="9905" y="6037"/>
                    <a:pt x="10017" y="4932"/>
                    <a:pt x="9376" y="4436"/>
                  </a:cubicBezTo>
                  <a:cubicBezTo>
                    <a:pt x="7375" y="2834"/>
                    <a:pt x="5229" y="1409"/>
                    <a:pt x="2971" y="192"/>
                  </a:cubicBezTo>
                  <a:cubicBezTo>
                    <a:pt x="2724" y="59"/>
                    <a:pt x="2480" y="0"/>
                    <a:pt x="2249"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8"/>
            <p:cNvSpPr/>
            <p:nvPr/>
          </p:nvSpPr>
          <p:spPr>
            <a:xfrm>
              <a:off x="4459350" y="5344200"/>
              <a:ext cx="259200" cy="118700"/>
            </a:xfrm>
            <a:custGeom>
              <a:rect b="b" l="l" r="r" t="t"/>
              <a:pathLst>
                <a:path extrusionOk="0" h="4748" w="10368">
                  <a:moveTo>
                    <a:pt x="2219" y="0"/>
                  </a:moveTo>
                  <a:cubicBezTo>
                    <a:pt x="879" y="0"/>
                    <a:pt x="1" y="1989"/>
                    <a:pt x="1432" y="2793"/>
                  </a:cubicBezTo>
                  <a:cubicBezTo>
                    <a:pt x="3578" y="3994"/>
                    <a:pt x="5980" y="4666"/>
                    <a:pt x="8446" y="4747"/>
                  </a:cubicBezTo>
                  <a:cubicBezTo>
                    <a:pt x="8461" y="4747"/>
                    <a:pt x="8476" y="4747"/>
                    <a:pt x="8491" y="4747"/>
                  </a:cubicBezTo>
                  <a:cubicBezTo>
                    <a:pt x="10367" y="4747"/>
                    <a:pt x="10352" y="1800"/>
                    <a:pt x="8446" y="1736"/>
                  </a:cubicBezTo>
                  <a:cubicBezTo>
                    <a:pt x="6508" y="1672"/>
                    <a:pt x="4635" y="1144"/>
                    <a:pt x="2953" y="199"/>
                  </a:cubicBezTo>
                  <a:cubicBezTo>
                    <a:pt x="2701" y="61"/>
                    <a:pt x="2453" y="0"/>
                    <a:pt x="2219"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8"/>
            <p:cNvSpPr/>
            <p:nvPr/>
          </p:nvSpPr>
          <p:spPr>
            <a:xfrm>
              <a:off x="3821225" y="1673650"/>
              <a:ext cx="306650" cy="160200"/>
            </a:xfrm>
            <a:custGeom>
              <a:rect b="b" l="l" r="r" t="t"/>
              <a:pathLst>
                <a:path extrusionOk="0" h="6408" w="12266">
                  <a:moveTo>
                    <a:pt x="2141" y="1"/>
                  </a:moveTo>
                  <a:cubicBezTo>
                    <a:pt x="560" y="1"/>
                    <a:pt x="1" y="2519"/>
                    <a:pt x="1736" y="2949"/>
                  </a:cubicBezTo>
                  <a:cubicBezTo>
                    <a:pt x="4443" y="3606"/>
                    <a:pt x="6861" y="4903"/>
                    <a:pt x="9295" y="6216"/>
                  </a:cubicBezTo>
                  <a:cubicBezTo>
                    <a:pt x="9542" y="6349"/>
                    <a:pt x="9786" y="6407"/>
                    <a:pt x="10016" y="6407"/>
                  </a:cubicBezTo>
                  <a:cubicBezTo>
                    <a:pt x="11367" y="6407"/>
                    <a:pt x="12266" y="4399"/>
                    <a:pt x="10816" y="3606"/>
                  </a:cubicBezTo>
                  <a:lnTo>
                    <a:pt x="10816" y="3606"/>
                  </a:lnTo>
                  <a:lnTo>
                    <a:pt x="10816" y="3622"/>
                  </a:lnTo>
                  <a:cubicBezTo>
                    <a:pt x="8174" y="2197"/>
                    <a:pt x="5483" y="771"/>
                    <a:pt x="2537" y="51"/>
                  </a:cubicBezTo>
                  <a:cubicBezTo>
                    <a:pt x="2399" y="16"/>
                    <a:pt x="2267" y="1"/>
                    <a:pt x="2141"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8"/>
            <p:cNvSpPr/>
            <p:nvPr/>
          </p:nvSpPr>
          <p:spPr>
            <a:xfrm>
              <a:off x="3561600" y="1830850"/>
              <a:ext cx="303625" cy="160650"/>
            </a:xfrm>
            <a:custGeom>
              <a:rect b="b" l="l" r="r" t="t"/>
              <a:pathLst>
                <a:path extrusionOk="0" h="6426" w="12145">
                  <a:moveTo>
                    <a:pt x="2023" y="0"/>
                  </a:moveTo>
                  <a:cubicBezTo>
                    <a:pt x="520" y="0"/>
                    <a:pt x="0" y="2459"/>
                    <a:pt x="1681" y="2970"/>
                  </a:cubicBezTo>
                  <a:cubicBezTo>
                    <a:pt x="3186" y="3419"/>
                    <a:pt x="4659" y="3963"/>
                    <a:pt x="6084" y="4556"/>
                  </a:cubicBezTo>
                  <a:cubicBezTo>
                    <a:pt x="6693" y="4812"/>
                    <a:pt x="7269" y="5068"/>
                    <a:pt x="7846" y="5356"/>
                  </a:cubicBezTo>
                  <a:cubicBezTo>
                    <a:pt x="8118" y="5500"/>
                    <a:pt x="8374" y="5629"/>
                    <a:pt x="8630" y="5789"/>
                  </a:cubicBezTo>
                  <a:cubicBezTo>
                    <a:pt x="8727" y="5853"/>
                    <a:pt x="8823" y="5901"/>
                    <a:pt x="8903" y="5965"/>
                  </a:cubicBezTo>
                  <a:cubicBezTo>
                    <a:pt x="8903" y="5965"/>
                    <a:pt x="8904" y="5966"/>
                    <a:pt x="8904" y="5966"/>
                  </a:cubicBezTo>
                  <a:lnTo>
                    <a:pt x="8904" y="5966"/>
                  </a:lnTo>
                  <a:cubicBezTo>
                    <a:pt x="8913" y="5975"/>
                    <a:pt x="8923" y="5985"/>
                    <a:pt x="8935" y="5997"/>
                  </a:cubicBezTo>
                  <a:cubicBezTo>
                    <a:pt x="9251" y="6299"/>
                    <a:pt x="9603" y="6426"/>
                    <a:pt x="9943" y="6426"/>
                  </a:cubicBezTo>
                  <a:cubicBezTo>
                    <a:pt x="11116" y="6426"/>
                    <a:pt x="12145" y="4914"/>
                    <a:pt x="11064" y="3883"/>
                  </a:cubicBezTo>
                  <a:cubicBezTo>
                    <a:pt x="10104" y="2954"/>
                    <a:pt x="8727" y="2442"/>
                    <a:pt x="7510" y="1930"/>
                  </a:cubicBezTo>
                  <a:cubicBezTo>
                    <a:pt x="5876" y="1225"/>
                    <a:pt x="4195" y="600"/>
                    <a:pt x="2481" y="72"/>
                  </a:cubicBezTo>
                  <a:cubicBezTo>
                    <a:pt x="2320" y="23"/>
                    <a:pt x="2167" y="0"/>
                    <a:pt x="2023"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8"/>
            <p:cNvSpPr/>
            <p:nvPr/>
          </p:nvSpPr>
          <p:spPr>
            <a:xfrm>
              <a:off x="3624625" y="2153200"/>
              <a:ext cx="311800" cy="185575"/>
            </a:xfrm>
            <a:custGeom>
              <a:rect b="b" l="l" r="r" t="t"/>
              <a:pathLst>
                <a:path extrusionOk="0" h="7423" w="12472">
                  <a:moveTo>
                    <a:pt x="1887" y="0"/>
                  </a:moveTo>
                  <a:cubicBezTo>
                    <a:pt x="467" y="0"/>
                    <a:pt x="1" y="2396"/>
                    <a:pt x="1610" y="2999"/>
                  </a:cubicBezTo>
                  <a:cubicBezTo>
                    <a:pt x="4428" y="4072"/>
                    <a:pt x="7118" y="5465"/>
                    <a:pt x="9616" y="7163"/>
                  </a:cubicBezTo>
                  <a:cubicBezTo>
                    <a:pt x="9886" y="7344"/>
                    <a:pt x="10153" y="7423"/>
                    <a:pt x="10403" y="7423"/>
                  </a:cubicBezTo>
                  <a:cubicBezTo>
                    <a:pt x="11650" y="7423"/>
                    <a:pt x="12472" y="5462"/>
                    <a:pt x="11138" y="4568"/>
                  </a:cubicBezTo>
                  <a:lnTo>
                    <a:pt x="11138" y="4568"/>
                  </a:lnTo>
                  <a:lnTo>
                    <a:pt x="11154" y="4584"/>
                  </a:lnTo>
                  <a:cubicBezTo>
                    <a:pt x="8415" y="2759"/>
                    <a:pt x="5485" y="1254"/>
                    <a:pt x="2410" y="101"/>
                  </a:cubicBezTo>
                  <a:cubicBezTo>
                    <a:pt x="2224" y="32"/>
                    <a:pt x="2049" y="0"/>
                    <a:pt x="1887"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8"/>
            <p:cNvSpPr/>
            <p:nvPr/>
          </p:nvSpPr>
          <p:spPr>
            <a:xfrm>
              <a:off x="3210725" y="2033525"/>
              <a:ext cx="289250" cy="139600"/>
            </a:xfrm>
            <a:custGeom>
              <a:rect b="b" l="l" r="r" t="t"/>
              <a:pathLst>
                <a:path extrusionOk="0" h="5584" w="11570">
                  <a:moveTo>
                    <a:pt x="1955" y="0"/>
                  </a:moveTo>
                  <a:cubicBezTo>
                    <a:pt x="491" y="0"/>
                    <a:pt x="1" y="2431"/>
                    <a:pt x="1640" y="2982"/>
                  </a:cubicBezTo>
                  <a:lnTo>
                    <a:pt x="9118" y="5496"/>
                  </a:lnTo>
                  <a:cubicBezTo>
                    <a:pt x="9293" y="5556"/>
                    <a:pt x="9459" y="5583"/>
                    <a:pt x="9613" y="5583"/>
                  </a:cubicBezTo>
                  <a:cubicBezTo>
                    <a:pt x="11073" y="5583"/>
                    <a:pt x="11570" y="3148"/>
                    <a:pt x="9919" y="2598"/>
                  </a:cubicBezTo>
                  <a:lnTo>
                    <a:pt x="2441" y="84"/>
                  </a:lnTo>
                  <a:cubicBezTo>
                    <a:pt x="2269" y="26"/>
                    <a:pt x="2107" y="0"/>
                    <a:pt x="1955"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8"/>
            <p:cNvSpPr/>
            <p:nvPr/>
          </p:nvSpPr>
          <p:spPr>
            <a:xfrm>
              <a:off x="3427050" y="2391850"/>
              <a:ext cx="323350" cy="166575"/>
            </a:xfrm>
            <a:custGeom>
              <a:rect b="b" l="l" r="r" t="t"/>
              <a:pathLst>
                <a:path extrusionOk="0" h="6663" w="12934">
                  <a:moveTo>
                    <a:pt x="2197" y="1"/>
                  </a:moveTo>
                  <a:cubicBezTo>
                    <a:pt x="866" y="1"/>
                    <a:pt x="0" y="1990"/>
                    <a:pt x="1426" y="2805"/>
                  </a:cubicBezTo>
                  <a:cubicBezTo>
                    <a:pt x="4260" y="4390"/>
                    <a:pt x="7223" y="5847"/>
                    <a:pt x="10393" y="6616"/>
                  </a:cubicBezTo>
                  <a:cubicBezTo>
                    <a:pt x="10527" y="6648"/>
                    <a:pt x="10656" y="6663"/>
                    <a:pt x="10778" y="6663"/>
                  </a:cubicBezTo>
                  <a:cubicBezTo>
                    <a:pt x="12368" y="6663"/>
                    <a:pt x="12934" y="4134"/>
                    <a:pt x="11194" y="3718"/>
                  </a:cubicBezTo>
                  <a:lnTo>
                    <a:pt x="11178" y="3702"/>
                  </a:lnTo>
                  <a:cubicBezTo>
                    <a:pt x="8248" y="2997"/>
                    <a:pt x="5557" y="1684"/>
                    <a:pt x="2947" y="211"/>
                  </a:cubicBezTo>
                  <a:cubicBezTo>
                    <a:pt x="2689" y="65"/>
                    <a:pt x="2436" y="1"/>
                    <a:pt x="2197"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8"/>
            <p:cNvSpPr/>
            <p:nvPr/>
          </p:nvSpPr>
          <p:spPr>
            <a:xfrm>
              <a:off x="3039900" y="2372900"/>
              <a:ext cx="289125" cy="139325"/>
            </a:xfrm>
            <a:custGeom>
              <a:rect b="b" l="l" r="r" t="t"/>
              <a:pathLst>
                <a:path extrusionOk="0" h="5573" w="11565">
                  <a:moveTo>
                    <a:pt x="1939" y="0"/>
                  </a:moveTo>
                  <a:cubicBezTo>
                    <a:pt x="484" y="0"/>
                    <a:pt x="0" y="2420"/>
                    <a:pt x="1636" y="2970"/>
                  </a:cubicBezTo>
                  <a:lnTo>
                    <a:pt x="9114" y="5484"/>
                  </a:lnTo>
                  <a:cubicBezTo>
                    <a:pt x="9289" y="5545"/>
                    <a:pt x="9456" y="5572"/>
                    <a:pt x="9611" y="5572"/>
                  </a:cubicBezTo>
                  <a:cubicBezTo>
                    <a:pt x="11069" y="5572"/>
                    <a:pt x="11564" y="3152"/>
                    <a:pt x="9914" y="2602"/>
                  </a:cubicBezTo>
                  <a:lnTo>
                    <a:pt x="2436" y="88"/>
                  </a:lnTo>
                  <a:cubicBezTo>
                    <a:pt x="2260" y="28"/>
                    <a:pt x="2094" y="0"/>
                    <a:pt x="1939" y="0"/>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8"/>
            <p:cNvSpPr/>
            <p:nvPr/>
          </p:nvSpPr>
          <p:spPr>
            <a:xfrm>
              <a:off x="3370650" y="2675025"/>
              <a:ext cx="370300" cy="238500"/>
            </a:xfrm>
            <a:custGeom>
              <a:rect b="b" l="l" r="r" t="t"/>
              <a:pathLst>
                <a:path extrusionOk="0" h="9540" w="14812">
                  <a:moveTo>
                    <a:pt x="2171" y="1"/>
                  </a:moveTo>
                  <a:cubicBezTo>
                    <a:pt x="573" y="1"/>
                    <a:pt x="1" y="2526"/>
                    <a:pt x="1744" y="2943"/>
                  </a:cubicBezTo>
                  <a:cubicBezTo>
                    <a:pt x="5331" y="3792"/>
                    <a:pt x="9383" y="5682"/>
                    <a:pt x="11480" y="8852"/>
                  </a:cubicBezTo>
                  <a:cubicBezTo>
                    <a:pt x="11801" y="9338"/>
                    <a:pt x="12262" y="9539"/>
                    <a:pt x="12721" y="9539"/>
                  </a:cubicBezTo>
                  <a:cubicBezTo>
                    <a:pt x="13775" y="9539"/>
                    <a:pt x="14811" y="8474"/>
                    <a:pt x="14075" y="7347"/>
                  </a:cubicBezTo>
                  <a:cubicBezTo>
                    <a:pt x="11545" y="3504"/>
                    <a:pt x="6933" y="1086"/>
                    <a:pt x="2545" y="45"/>
                  </a:cubicBezTo>
                  <a:cubicBezTo>
                    <a:pt x="2415" y="15"/>
                    <a:pt x="2290" y="1"/>
                    <a:pt x="2171" y="1"/>
                  </a:cubicBezTo>
                  <a:close/>
                </a:path>
              </a:pathLst>
            </a:custGeom>
            <a:solidFill>
              <a:srgbClr val="FA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4784" name="Shape 4784"/>
        <p:cNvGrpSpPr/>
        <p:nvPr/>
      </p:nvGrpSpPr>
      <p:grpSpPr>
        <a:xfrm>
          <a:off x="0" y="0"/>
          <a:ext cx="0" cy="0"/>
          <a:chOff x="0" y="0"/>
          <a:chExt cx="0" cy="0"/>
        </a:xfrm>
      </p:grpSpPr>
      <p:grpSp>
        <p:nvGrpSpPr>
          <p:cNvPr id="4785" name="Google Shape;4785;p59"/>
          <p:cNvGrpSpPr/>
          <p:nvPr/>
        </p:nvGrpSpPr>
        <p:grpSpPr>
          <a:xfrm>
            <a:off x="866432" y="3875485"/>
            <a:ext cx="2070956" cy="1326285"/>
            <a:chOff x="209625" y="551300"/>
            <a:chExt cx="7170900" cy="4592400"/>
          </a:xfrm>
        </p:grpSpPr>
        <p:sp>
          <p:nvSpPr>
            <p:cNvPr id="4786" name="Google Shape;4786;p59"/>
            <p:cNvSpPr/>
            <p:nvPr/>
          </p:nvSpPr>
          <p:spPr>
            <a:xfrm>
              <a:off x="838900" y="1811875"/>
              <a:ext cx="238725" cy="180050"/>
            </a:xfrm>
            <a:custGeom>
              <a:rect b="b" l="l" r="r" t="t"/>
              <a:pathLst>
                <a:path extrusionOk="0" h="7202" w="9549">
                  <a:moveTo>
                    <a:pt x="4802" y="0"/>
                  </a:moveTo>
                  <a:cubicBezTo>
                    <a:pt x="1601" y="0"/>
                    <a:pt x="1" y="3825"/>
                    <a:pt x="2252" y="6103"/>
                  </a:cubicBezTo>
                  <a:cubicBezTo>
                    <a:pt x="2930" y="6835"/>
                    <a:pt x="3852" y="7201"/>
                    <a:pt x="4775" y="7201"/>
                  </a:cubicBezTo>
                  <a:cubicBezTo>
                    <a:pt x="5697" y="7201"/>
                    <a:pt x="6619" y="6835"/>
                    <a:pt x="7297" y="6103"/>
                  </a:cubicBezTo>
                  <a:cubicBezTo>
                    <a:pt x="9548" y="3879"/>
                    <a:pt x="7975" y="27"/>
                    <a:pt x="4802"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9"/>
            <p:cNvSpPr/>
            <p:nvPr/>
          </p:nvSpPr>
          <p:spPr>
            <a:xfrm>
              <a:off x="1469250" y="1182575"/>
              <a:ext cx="238325" cy="179750"/>
            </a:xfrm>
            <a:custGeom>
              <a:rect b="b" l="l" r="r" t="t"/>
              <a:pathLst>
                <a:path extrusionOk="0" h="7190" w="9533">
                  <a:moveTo>
                    <a:pt x="4746" y="1"/>
                  </a:moveTo>
                  <a:cubicBezTo>
                    <a:pt x="1616" y="1"/>
                    <a:pt x="0" y="3761"/>
                    <a:pt x="2182" y="6050"/>
                  </a:cubicBezTo>
                  <a:cubicBezTo>
                    <a:pt x="2859" y="6810"/>
                    <a:pt x="3796" y="7189"/>
                    <a:pt x="4739" y="7189"/>
                  </a:cubicBezTo>
                  <a:cubicBezTo>
                    <a:pt x="5648" y="7189"/>
                    <a:pt x="6562" y="6837"/>
                    <a:pt x="7254" y="6131"/>
                  </a:cubicBezTo>
                  <a:cubicBezTo>
                    <a:pt x="9532" y="3934"/>
                    <a:pt x="8013" y="55"/>
                    <a:pt x="4813" y="1"/>
                  </a:cubicBezTo>
                  <a:cubicBezTo>
                    <a:pt x="4790" y="1"/>
                    <a:pt x="4768" y="1"/>
                    <a:pt x="474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9"/>
            <p:cNvSpPr/>
            <p:nvPr/>
          </p:nvSpPr>
          <p:spPr>
            <a:xfrm>
              <a:off x="2098325" y="551550"/>
              <a:ext cx="239200" cy="180150"/>
            </a:xfrm>
            <a:custGeom>
              <a:rect b="b" l="l" r="r" t="t"/>
              <a:pathLst>
                <a:path extrusionOk="0" h="7206" w="9568">
                  <a:moveTo>
                    <a:pt x="4746" y="0"/>
                  </a:moveTo>
                  <a:cubicBezTo>
                    <a:pt x="3826" y="0"/>
                    <a:pt x="2912" y="366"/>
                    <a:pt x="2244" y="1102"/>
                  </a:cubicBezTo>
                  <a:cubicBezTo>
                    <a:pt x="1" y="3372"/>
                    <a:pt x="1609" y="7205"/>
                    <a:pt x="4787" y="7205"/>
                  </a:cubicBezTo>
                  <a:cubicBezTo>
                    <a:pt x="4798" y="7205"/>
                    <a:pt x="4810" y="7205"/>
                    <a:pt x="4821" y="7205"/>
                  </a:cubicBezTo>
                  <a:cubicBezTo>
                    <a:pt x="7994" y="7151"/>
                    <a:pt x="9568" y="3299"/>
                    <a:pt x="7262" y="1075"/>
                  </a:cubicBezTo>
                  <a:cubicBezTo>
                    <a:pt x="6574" y="360"/>
                    <a:pt x="5657" y="0"/>
                    <a:pt x="474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9"/>
            <p:cNvSpPr/>
            <p:nvPr/>
          </p:nvSpPr>
          <p:spPr>
            <a:xfrm>
              <a:off x="1468850" y="1811875"/>
              <a:ext cx="238725" cy="180050"/>
            </a:xfrm>
            <a:custGeom>
              <a:rect b="b" l="l" r="r" t="t"/>
              <a:pathLst>
                <a:path extrusionOk="0" h="7202" w="9549">
                  <a:moveTo>
                    <a:pt x="4748" y="0"/>
                  </a:moveTo>
                  <a:cubicBezTo>
                    <a:pt x="1574" y="27"/>
                    <a:pt x="1" y="3879"/>
                    <a:pt x="2252" y="6103"/>
                  </a:cubicBezTo>
                  <a:cubicBezTo>
                    <a:pt x="2944" y="6835"/>
                    <a:pt x="3866" y="7201"/>
                    <a:pt x="4788" y="7201"/>
                  </a:cubicBezTo>
                  <a:cubicBezTo>
                    <a:pt x="5710" y="7201"/>
                    <a:pt x="6633" y="6835"/>
                    <a:pt x="7324" y="6103"/>
                  </a:cubicBezTo>
                  <a:cubicBezTo>
                    <a:pt x="9548" y="3825"/>
                    <a:pt x="7948" y="0"/>
                    <a:pt x="474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9"/>
            <p:cNvSpPr/>
            <p:nvPr/>
          </p:nvSpPr>
          <p:spPr>
            <a:xfrm>
              <a:off x="2116450" y="1181050"/>
              <a:ext cx="202775" cy="181225"/>
            </a:xfrm>
            <a:custGeom>
              <a:rect b="b" l="l" r="r" t="t"/>
              <a:pathLst>
                <a:path extrusionOk="0" h="7249" w="8111">
                  <a:moveTo>
                    <a:pt x="4037" y="0"/>
                  </a:moveTo>
                  <a:cubicBezTo>
                    <a:pt x="3213" y="0"/>
                    <a:pt x="2393" y="309"/>
                    <a:pt x="1709" y="930"/>
                  </a:cubicBezTo>
                  <a:cubicBezTo>
                    <a:pt x="163" y="2314"/>
                    <a:pt x="0" y="4429"/>
                    <a:pt x="1356" y="5975"/>
                  </a:cubicBezTo>
                  <a:cubicBezTo>
                    <a:pt x="2109" y="6817"/>
                    <a:pt x="3087" y="7248"/>
                    <a:pt x="4067" y="7248"/>
                  </a:cubicBezTo>
                  <a:cubicBezTo>
                    <a:pt x="4887" y="7248"/>
                    <a:pt x="5709" y="6946"/>
                    <a:pt x="6401" y="6328"/>
                  </a:cubicBezTo>
                  <a:cubicBezTo>
                    <a:pt x="7920" y="4972"/>
                    <a:pt x="8110" y="2775"/>
                    <a:pt x="6754" y="1283"/>
                  </a:cubicBezTo>
                  <a:cubicBezTo>
                    <a:pt x="5990" y="431"/>
                    <a:pt x="5011" y="0"/>
                    <a:pt x="403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9"/>
            <p:cNvSpPr/>
            <p:nvPr/>
          </p:nvSpPr>
          <p:spPr>
            <a:xfrm>
              <a:off x="2747075" y="551300"/>
              <a:ext cx="201425" cy="180975"/>
            </a:xfrm>
            <a:custGeom>
              <a:rect b="b" l="l" r="r" t="t"/>
              <a:pathLst>
                <a:path extrusionOk="0" h="7239" w="8057">
                  <a:moveTo>
                    <a:pt x="4008" y="1"/>
                  </a:moveTo>
                  <a:cubicBezTo>
                    <a:pt x="3158" y="1"/>
                    <a:pt x="2309" y="334"/>
                    <a:pt x="1601" y="1004"/>
                  </a:cubicBezTo>
                  <a:cubicBezTo>
                    <a:pt x="82" y="2414"/>
                    <a:pt x="0" y="4557"/>
                    <a:pt x="1384" y="6049"/>
                  </a:cubicBezTo>
                  <a:cubicBezTo>
                    <a:pt x="2129" y="6837"/>
                    <a:pt x="3086" y="7239"/>
                    <a:pt x="4043" y="7239"/>
                  </a:cubicBezTo>
                  <a:cubicBezTo>
                    <a:pt x="4897" y="7239"/>
                    <a:pt x="5752" y="6918"/>
                    <a:pt x="6456" y="6266"/>
                  </a:cubicBezTo>
                  <a:cubicBezTo>
                    <a:pt x="7948" y="4937"/>
                    <a:pt x="8056" y="2631"/>
                    <a:pt x="6646" y="1221"/>
                  </a:cubicBezTo>
                  <a:cubicBezTo>
                    <a:pt x="5891" y="409"/>
                    <a:pt x="4949" y="1"/>
                    <a:pt x="400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9"/>
            <p:cNvSpPr/>
            <p:nvPr/>
          </p:nvSpPr>
          <p:spPr>
            <a:xfrm>
              <a:off x="2098125" y="1811875"/>
              <a:ext cx="238725" cy="180550"/>
            </a:xfrm>
            <a:custGeom>
              <a:rect b="b" l="l" r="r" t="t"/>
              <a:pathLst>
                <a:path extrusionOk="0" h="7222" w="9549">
                  <a:moveTo>
                    <a:pt x="4775" y="0"/>
                  </a:moveTo>
                  <a:cubicBezTo>
                    <a:pt x="1601" y="0"/>
                    <a:pt x="1" y="3852"/>
                    <a:pt x="2252" y="6103"/>
                  </a:cubicBezTo>
                  <a:cubicBezTo>
                    <a:pt x="2930" y="6849"/>
                    <a:pt x="3852" y="7222"/>
                    <a:pt x="4775" y="7222"/>
                  </a:cubicBezTo>
                  <a:cubicBezTo>
                    <a:pt x="5697" y="7222"/>
                    <a:pt x="6619" y="6849"/>
                    <a:pt x="7297" y="6103"/>
                  </a:cubicBezTo>
                  <a:cubicBezTo>
                    <a:pt x="9548" y="3852"/>
                    <a:pt x="7975" y="0"/>
                    <a:pt x="477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9"/>
            <p:cNvSpPr/>
            <p:nvPr/>
          </p:nvSpPr>
          <p:spPr>
            <a:xfrm>
              <a:off x="2728000" y="1181375"/>
              <a:ext cx="238800" cy="179625"/>
            </a:xfrm>
            <a:custGeom>
              <a:rect b="b" l="l" r="r" t="t"/>
              <a:pathLst>
                <a:path extrusionOk="0" h="7185" w="9552">
                  <a:moveTo>
                    <a:pt x="4771" y="1"/>
                  </a:moveTo>
                  <a:cubicBezTo>
                    <a:pt x="3826" y="1"/>
                    <a:pt x="2884" y="381"/>
                    <a:pt x="2201" y="1134"/>
                  </a:cubicBezTo>
                  <a:cubicBezTo>
                    <a:pt x="0" y="3416"/>
                    <a:pt x="1624" y="7184"/>
                    <a:pt x="4759" y="7184"/>
                  </a:cubicBezTo>
                  <a:cubicBezTo>
                    <a:pt x="4792" y="7184"/>
                    <a:pt x="4825" y="7184"/>
                    <a:pt x="4859" y="7183"/>
                  </a:cubicBezTo>
                  <a:cubicBezTo>
                    <a:pt x="8033" y="7129"/>
                    <a:pt x="9551" y="3223"/>
                    <a:pt x="7246" y="1026"/>
                  </a:cubicBezTo>
                  <a:cubicBezTo>
                    <a:pt x="6561" y="340"/>
                    <a:pt x="5664" y="1"/>
                    <a:pt x="477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9"/>
            <p:cNvSpPr/>
            <p:nvPr/>
          </p:nvSpPr>
          <p:spPr>
            <a:xfrm>
              <a:off x="3358025" y="551525"/>
              <a:ext cx="238325" cy="180175"/>
            </a:xfrm>
            <a:custGeom>
              <a:rect b="b" l="l" r="r" t="t"/>
              <a:pathLst>
                <a:path extrusionOk="0" h="7207" w="9533">
                  <a:moveTo>
                    <a:pt x="4768" y="1"/>
                  </a:moveTo>
                  <a:cubicBezTo>
                    <a:pt x="3870" y="1"/>
                    <a:pt x="2968" y="347"/>
                    <a:pt x="2279" y="1049"/>
                  </a:cubicBezTo>
                  <a:cubicBezTo>
                    <a:pt x="1" y="3246"/>
                    <a:pt x="1520" y="7152"/>
                    <a:pt x="4693" y="7206"/>
                  </a:cubicBezTo>
                  <a:cubicBezTo>
                    <a:pt x="4716" y="7206"/>
                    <a:pt x="4738" y="7206"/>
                    <a:pt x="4761" y="7206"/>
                  </a:cubicBezTo>
                  <a:cubicBezTo>
                    <a:pt x="7917" y="7206"/>
                    <a:pt x="9533" y="3420"/>
                    <a:pt x="7324" y="1130"/>
                  </a:cubicBezTo>
                  <a:cubicBezTo>
                    <a:pt x="6644" y="381"/>
                    <a:pt x="5709" y="1"/>
                    <a:pt x="4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9"/>
            <p:cNvSpPr/>
            <p:nvPr/>
          </p:nvSpPr>
          <p:spPr>
            <a:xfrm>
              <a:off x="2747075" y="1810525"/>
              <a:ext cx="201425" cy="180975"/>
            </a:xfrm>
            <a:custGeom>
              <a:rect b="b" l="l" r="r" t="t"/>
              <a:pathLst>
                <a:path extrusionOk="0" h="7239" w="8057">
                  <a:moveTo>
                    <a:pt x="4008" y="0"/>
                  </a:moveTo>
                  <a:cubicBezTo>
                    <a:pt x="3158" y="0"/>
                    <a:pt x="2309" y="334"/>
                    <a:pt x="1601" y="1003"/>
                  </a:cubicBezTo>
                  <a:cubicBezTo>
                    <a:pt x="109" y="2414"/>
                    <a:pt x="0" y="4584"/>
                    <a:pt x="1384" y="6048"/>
                  </a:cubicBezTo>
                  <a:cubicBezTo>
                    <a:pt x="2086" y="6837"/>
                    <a:pt x="3060" y="7239"/>
                    <a:pt x="4036" y="7239"/>
                  </a:cubicBezTo>
                  <a:cubicBezTo>
                    <a:pt x="4906" y="7239"/>
                    <a:pt x="5778" y="6918"/>
                    <a:pt x="6456" y="6265"/>
                  </a:cubicBezTo>
                  <a:cubicBezTo>
                    <a:pt x="7948" y="4964"/>
                    <a:pt x="8056" y="2631"/>
                    <a:pt x="6646" y="1220"/>
                  </a:cubicBezTo>
                  <a:cubicBezTo>
                    <a:pt x="5891" y="408"/>
                    <a:pt x="4949" y="0"/>
                    <a:pt x="400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9"/>
            <p:cNvSpPr/>
            <p:nvPr/>
          </p:nvSpPr>
          <p:spPr>
            <a:xfrm>
              <a:off x="3358025" y="1180950"/>
              <a:ext cx="238150" cy="180725"/>
            </a:xfrm>
            <a:custGeom>
              <a:rect b="b" l="l" r="r" t="t"/>
              <a:pathLst>
                <a:path extrusionOk="0" h="7229" w="9526">
                  <a:moveTo>
                    <a:pt x="4763" y="1"/>
                  </a:moveTo>
                  <a:cubicBezTo>
                    <a:pt x="3897" y="1"/>
                    <a:pt x="3028" y="347"/>
                    <a:pt x="2306" y="1043"/>
                  </a:cubicBezTo>
                  <a:cubicBezTo>
                    <a:pt x="1" y="3240"/>
                    <a:pt x="1493" y="7146"/>
                    <a:pt x="4666" y="7227"/>
                  </a:cubicBezTo>
                  <a:cubicBezTo>
                    <a:pt x="4700" y="7228"/>
                    <a:pt x="4733" y="7228"/>
                    <a:pt x="4767" y="7228"/>
                  </a:cubicBezTo>
                  <a:cubicBezTo>
                    <a:pt x="7902" y="7228"/>
                    <a:pt x="9525" y="3460"/>
                    <a:pt x="7352" y="1178"/>
                  </a:cubicBezTo>
                  <a:cubicBezTo>
                    <a:pt x="6610" y="394"/>
                    <a:pt x="5687" y="1"/>
                    <a:pt x="476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9"/>
            <p:cNvSpPr/>
            <p:nvPr/>
          </p:nvSpPr>
          <p:spPr>
            <a:xfrm>
              <a:off x="3357750" y="1811100"/>
              <a:ext cx="239000" cy="179825"/>
            </a:xfrm>
            <a:custGeom>
              <a:rect b="b" l="l" r="r" t="t"/>
              <a:pathLst>
                <a:path extrusionOk="0" h="7193" w="9560">
                  <a:moveTo>
                    <a:pt x="4786" y="0"/>
                  </a:moveTo>
                  <a:cubicBezTo>
                    <a:pt x="3845" y="0"/>
                    <a:pt x="2903" y="380"/>
                    <a:pt x="2209" y="1143"/>
                  </a:cubicBezTo>
                  <a:cubicBezTo>
                    <a:pt x="0" y="3406"/>
                    <a:pt x="1616" y="7192"/>
                    <a:pt x="4773" y="7192"/>
                  </a:cubicBezTo>
                  <a:cubicBezTo>
                    <a:pt x="4795" y="7192"/>
                    <a:pt x="4818" y="7192"/>
                    <a:pt x="4840" y="7192"/>
                  </a:cubicBezTo>
                  <a:cubicBezTo>
                    <a:pt x="8013" y="7138"/>
                    <a:pt x="9560" y="3259"/>
                    <a:pt x="7254" y="1035"/>
                  </a:cubicBezTo>
                  <a:cubicBezTo>
                    <a:pt x="6579" y="346"/>
                    <a:pt x="5683" y="0"/>
                    <a:pt x="478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9"/>
            <p:cNvSpPr/>
            <p:nvPr/>
          </p:nvSpPr>
          <p:spPr>
            <a:xfrm>
              <a:off x="209625" y="552625"/>
              <a:ext cx="238325" cy="180000"/>
            </a:xfrm>
            <a:custGeom>
              <a:rect b="b" l="l" r="r" t="t"/>
              <a:pathLst>
                <a:path extrusionOk="0" h="7200" w="9533">
                  <a:moveTo>
                    <a:pt x="4760" y="1"/>
                  </a:moveTo>
                  <a:cubicBezTo>
                    <a:pt x="4738" y="1"/>
                    <a:pt x="4716" y="1"/>
                    <a:pt x="4693" y="1"/>
                  </a:cubicBezTo>
                  <a:cubicBezTo>
                    <a:pt x="1520" y="55"/>
                    <a:pt x="1" y="3934"/>
                    <a:pt x="2279" y="6131"/>
                  </a:cubicBezTo>
                  <a:cubicBezTo>
                    <a:pt x="2955" y="6847"/>
                    <a:pt x="3857" y="7200"/>
                    <a:pt x="4759" y="7200"/>
                  </a:cubicBezTo>
                  <a:cubicBezTo>
                    <a:pt x="5702" y="7200"/>
                    <a:pt x="6644" y="6813"/>
                    <a:pt x="7324" y="6050"/>
                  </a:cubicBezTo>
                  <a:cubicBezTo>
                    <a:pt x="9533" y="3787"/>
                    <a:pt x="7917" y="1"/>
                    <a:pt x="476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9"/>
            <p:cNvSpPr/>
            <p:nvPr/>
          </p:nvSpPr>
          <p:spPr>
            <a:xfrm>
              <a:off x="210025" y="1182575"/>
              <a:ext cx="238325" cy="179650"/>
            </a:xfrm>
            <a:custGeom>
              <a:rect b="b" l="l" r="r" t="t"/>
              <a:pathLst>
                <a:path extrusionOk="0" h="7186" w="9533">
                  <a:moveTo>
                    <a:pt x="4719" y="1"/>
                  </a:moveTo>
                  <a:cubicBezTo>
                    <a:pt x="1590" y="1"/>
                    <a:pt x="0" y="3787"/>
                    <a:pt x="2209" y="6050"/>
                  </a:cubicBezTo>
                  <a:cubicBezTo>
                    <a:pt x="2896" y="6806"/>
                    <a:pt x="3828" y="7186"/>
                    <a:pt x="4759" y="7186"/>
                  </a:cubicBezTo>
                  <a:cubicBezTo>
                    <a:pt x="5665" y="7186"/>
                    <a:pt x="6572" y="6826"/>
                    <a:pt x="7254" y="6104"/>
                  </a:cubicBezTo>
                  <a:cubicBezTo>
                    <a:pt x="9532" y="3880"/>
                    <a:pt x="7986" y="28"/>
                    <a:pt x="4786" y="1"/>
                  </a:cubicBezTo>
                  <a:cubicBezTo>
                    <a:pt x="4763" y="1"/>
                    <a:pt x="4741" y="1"/>
                    <a:pt x="471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9"/>
            <p:cNvSpPr/>
            <p:nvPr/>
          </p:nvSpPr>
          <p:spPr>
            <a:xfrm>
              <a:off x="839100" y="552650"/>
              <a:ext cx="238525" cy="179800"/>
            </a:xfrm>
            <a:custGeom>
              <a:rect b="b" l="l" r="r" t="t"/>
              <a:pathLst>
                <a:path extrusionOk="0" h="7192" w="9541">
                  <a:moveTo>
                    <a:pt x="4787" y="0"/>
                  </a:moveTo>
                  <a:cubicBezTo>
                    <a:pt x="1609" y="0"/>
                    <a:pt x="1" y="3806"/>
                    <a:pt x="2217" y="6076"/>
                  </a:cubicBezTo>
                  <a:cubicBezTo>
                    <a:pt x="2905" y="6819"/>
                    <a:pt x="3843" y="7192"/>
                    <a:pt x="4778" y="7192"/>
                  </a:cubicBezTo>
                  <a:cubicBezTo>
                    <a:pt x="5687" y="7192"/>
                    <a:pt x="6593" y="6839"/>
                    <a:pt x="7262" y="6130"/>
                  </a:cubicBezTo>
                  <a:cubicBezTo>
                    <a:pt x="9540" y="3906"/>
                    <a:pt x="7994" y="27"/>
                    <a:pt x="4821" y="0"/>
                  </a:cubicBezTo>
                  <a:cubicBezTo>
                    <a:pt x="4810" y="0"/>
                    <a:pt x="4798" y="0"/>
                    <a:pt x="478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9"/>
            <p:cNvSpPr/>
            <p:nvPr/>
          </p:nvSpPr>
          <p:spPr>
            <a:xfrm>
              <a:off x="209825" y="1811850"/>
              <a:ext cx="238525" cy="180325"/>
            </a:xfrm>
            <a:custGeom>
              <a:rect b="b" l="l" r="r" t="t"/>
              <a:pathLst>
                <a:path extrusionOk="0" h="7213" w="9541">
                  <a:moveTo>
                    <a:pt x="4760" y="1"/>
                  </a:moveTo>
                  <a:cubicBezTo>
                    <a:pt x="1609" y="1"/>
                    <a:pt x="1" y="3806"/>
                    <a:pt x="2217" y="6077"/>
                  </a:cubicBezTo>
                  <a:cubicBezTo>
                    <a:pt x="2904" y="6833"/>
                    <a:pt x="3836" y="7213"/>
                    <a:pt x="4767" y="7213"/>
                  </a:cubicBezTo>
                  <a:cubicBezTo>
                    <a:pt x="5673" y="7213"/>
                    <a:pt x="6580" y="6853"/>
                    <a:pt x="7262" y="6131"/>
                  </a:cubicBezTo>
                  <a:cubicBezTo>
                    <a:pt x="9540" y="3907"/>
                    <a:pt x="7994" y="28"/>
                    <a:pt x="4794" y="1"/>
                  </a:cubicBezTo>
                  <a:cubicBezTo>
                    <a:pt x="4783" y="1"/>
                    <a:pt x="4771" y="1"/>
                    <a:pt x="476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9"/>
            <p:cNvSpPr/>
            <p:nvPr/>
          </p:nvSpPr>
          <p:spPr>
            <a:xfrm>
              <a:off x="857225" y="1181075"/>
              <a:ext cx="201400" cy="181050"/>
            </a:xfrm>
            <a:custGeom>
              <a:rect b="b" l="l" r="r" t="t"/>
              <a:pathLst>
                <a:path extrusionOk="0" h="7242" w="8056">
                  <a:moveTo>
                    <a:pt x="4032" y="1"/>
                  </a:moveTo>
                  <a:cubicBezTo>
                    <a:pt x="3183" y="1"/>
                    <a:pt x="2335" y="327"/>
                    <a:pt x="1628" y="983"/>
                  </a:cubicBezTo>
                  <a:cubicBezTo>
                    <a:pt x="136" y="2394"/>
                    <a:pt x="0" y="4564"/>
                    <a:pt x="1411" y="6056"/>
                  </a:cubicBezTo>
                  <a:cubicBezTo>
                    <a:pt x="2095" y="6840"/>
                    <a:pt x="3057" y="7242"/>
                    <a:pt x="4024" y="7242"/>
                  </a:cubicBezTo>
                  <a:cubicBezTo>
                    <a:pt x="4897" y="7242"/>
                    <a:pt x="5774" y="6914"/>
                    <a:pt x="6456" y="6245"/>
                  </a:cubicBezTo>
                  <a:cubicBezTo>
                    <a:pt x="7975" y="4944"/>
                    <a:pt x="8056" y="2638"/>
                    <a:pt x="6673" y="1200"/>
                  </a:cubicBezTo>
                  <a:cubicBezTo>
                    <a:pt x="5917" y="402"/>
                    <a:pt x="4974" y="1"/>
                    <a:pt x="403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9"/>
            <p:cNvSpPr/>
            <p:nvPr/>
          </p:nvSpPr>
          <p:spPr>
            <a:xfrm>
              <a:off x="1468850" y="551525"/>
              <a:ext cx="238325" cy="180175"/>
            </a:xfrm>
            <a:custGeom>
              <a:rect b="b" l="l" r="r" t="t"/>
              <a:pathLst>
                <a:path extrusionOk="0" h="7207" w="9533">
                  <a:moveTo>
                    <a:pt x="4768" y="1"/>
                  </a:moveTo>
                  <a:cubicBezTo>
                    <a:pt x="3870" y="1"/>
                    <a:pt x="2968" y="347"/>
                    <a:pt x="2279" y="1049"/>
                  </a:cubicBezTo>
                  <a:cubicBezTo>
                    <a:pt x="1" y="3273"/>
                    <a:pt x="1520" y="7152"/>
                    <a:pt x="4720" y="7206"/>
                  </a:cubicBezTo>
                  <a:cubicBezTo>
                    <a:pt x="4743" y="7206"/>
                    <a:pt x="4765" y="7206"/>
                    <a:pt x="4787" y="7206"/>
                  </a:cubicBezTo>
                  <a:cubicBezTo>
                    <a:pt x="7917" y="7206"/>
                    <a:pt x="9533" y="3393"/>
                    <a:pt x="7324" y="1130"/>
                  </a:cubicBezTo>
                  <a:cubicBezTo>
                    <a:pt x="6644" y="381"/>
                    <a:pt x="5709" y="1"/>
                    <a:pt x="4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9"/>
            <p:cNvSpPr/>
            <p:nvPr/>
          </p:nvSpPr>
          <p:spPr>
            <a:xfrm>
              <a:off x="3988000" y="1811875"/>
              <a:ext cx="238700" cy="180050"/>
            </a:xfrm>
            <a:custGeom>
              <a:rect b="b" l="l" r="r" t="t"/>
              <a:pathLst>
                <a:path extrusionOk="0" h="7202" w="9548">
                  <a:moveTo>
                    <a:pt x="4801" y="0"/>
                  </a:moveTo>
                  <a:cubicBezTo>
                    <a:pt x="1600" y="0"/>
                    <a:pt x="0" y="3825"/>
                    <a:pt x="2251" y="6103"/>
                  </a:cubicBezTo>
                  <a:cubicBezTo>
                    <a:pt x="2929" y="6835"/>
                    <a:pt x="3852" y="7201"/>
                    <a:pt x="4774" y="7201"/>
                  </a:cubicBezTo>
                  <a:cubicBezTo>
                    <a:pt x="5696" y="7201"/>
                    <a:pt x="6618" y="6835"/>
                    <a:pt x="7296" y="6103"/>
                  </a:cubicBezTo>
                  <a:cubicBezTo>
                    <a:pt x="9548" y="3879"/>
                    <a:pt x="7974" y="27"/>
                    <a:pt x="480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9"/>
            <p:cNvSpPr/>
            <p:nvPr/>
          </p:nvSpPr>
          <p:spPr>
            <a:xfrm>
              <a:off x="4617650" y="1182575"/>
              <a:ext cx="239000" cy="179750"/>
            </a:xfrm>
            <a:custGeom>
              <a:rect b="b" l="l" r="r" t="t"/>
              <a:pathLst>
                <a:path extrusionOk="0" h="7190" w="9560">
                  <a:moveTo>
                    <a:pt x="4773" y="1"/>
                  </a:moveTo>
                  <a:cubicBezTo>
                    <a:pt x="1643" y="1"/>
                    <a:pt x="1" y="3761"/>
                    <a:pt x="2209" y="6050"/>
                  </a:cubicBezTo>
                  <a:cubicBezTo>
                    <a:pt x="2886" y="6810"/>
                    <a:pt x="3823" y="7189"/>
                    <a:pt x="4763" y="7189"/>
                  </a:cubicBezTo>
                  <a:cubicBezTo>
                    <a:pt x="5668" y="7189"/>
                    <a:pt x="6575" y="6837"/>
                    <a:pt x="7254" y="6131"/>
                  </a:cubicBezTo>
                  <a:cubicBezTo>
                    <a:pt x="9560" y="3934"/>
                    <a:pt x="8014" y="55"/>
                    <a:pt x="4840" y="1"/>
                  </a:cubicBezTo>
                  <a:cubicBezTo>
                    <a:pt x="4818" y="1"/>
                    <a:pt x="4795" y="1"/>
                    <a:pt x="477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9"/>
            <p:cNvSpPr/>
            <p:nvPr/>
          </p:nvSpPr>
          <p:spPr>
            <a:xfrm>
              <a:off x="5247400" y="551550"/>
              <a:ext cx="238525" cy="180150"/>
            </a:xfrm>
            <a:custGeom>
              <a:rect b="b" l="l" r="r" t="t"/>
              <a:pathLst>
                <a:path extrusionOk="0" h="7206" w="9541">
                  <a:moveTo>
                    <a:pt x="4742" y="0"/>
                  </a:moveTo>
                  <a:cubicBezTo>
                    <a:pt x="3819" y="0"/>
                    <a:pt x="2898" y="366"/>
                    <a:pt x="2217" y="1102"/>
                  </a:cubicBezTo>
                  <a:cubicBezTo>
                    <a:pt x="1" y="3372"/>
                    <a:pt x="1609" y="7205"/>
                    <a:pt x="4788" y="7205"/>
                  </a:cubicBezTo>
                  <a:cubicBezTo>
                    <a:pt x="4799" y="7205"/>
                    <a:pt x="4810" y="7205"/>
                    <a:pt x="4821" y="7205"/>
                  </a:cubicBezTo>
                  <a:cubicBezTo>
                    <a:pt x="7995" y="7151"/>
                    <a:pt x="9541" y="3299"/>
                    <a:pt x="7262" y="1075"/>
                  </a:cubicBezTo>
                  <a:cubicBezTo>
                    <a:pt x="6574" y="360"/>
                    <a:pt x="5657" y="0"/>
                    <a:pt x="4742"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9"/>
            <p:cNvSpPr/>
            <p:nvPr/>
          </p:nvSpPr>
          <p:spPr>
            <a:xfrm>
              <a:off x="4617950" y="1811875"/>
              <a:ext cx="238700" cy="180050"/>
            </a:xfrm>
            <a:custGeom>
              <a:rect b="b" l="l" r="r" t="t"/>
              <a:pathLst>
                <a:path extrusionOk="0" h="7202" w="9548">
                  <a:moveTo>
                    <a:pt x="4747" y="0"/>
                  </a:moveTo>
                  <a:cubicBezTo>
                    <a:pt x="1573" y="27"/>
                    <a:pt x="0" y="3879"/>
                    <a:pt x="2251" y="6103"/>
                  </a:cubicBezTo>
                  <a:cubicBezTo>
                    <a:pt x="2943" y="6835"/>
                    <a:pt x="3865" y="7201"/>
                    <a:pt x="4784" y="7201"/>
                  </a:cubicBezTo>
                  <a:cubicBezTo>
                    <a:pt x="5703" y="7201"/>
                    <a:pt x="6618" y="6835"/>
                    <a:pt x="7296" y="6103"/>
                  </a:cubicBezTo>
                  <a:cubicBezTo>
                    <a:pt x="9548" y="3825"/>
                    <a:pt x="7947" y="0"/>
                    <a:pt x="474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9"/>
            <p:cNvSpPr/>
            <p:nvPr/>
          </p:nvSpPr>
          <p:spPr>
            <a:xfrm>
              <a:off x="5265525" y="1181050"/>
              <a:ext cx="202100" cy="181225"/>
            </a:xfrm>
            <a:custGeom>
              <a:rect b="b" l="l" r="r" t="t"/>
              <a:pathLst>
                <a:path extrusionOk="0" h="7249" w="8084">
                  <a:moveTo>
                    <a:pt x="4026" y="0"/>
                  </a:moveTo>
                  <a:cubicBezTo>
                    <a:pt x="3208" y="0"/>
                    <a:pt x="2393" y="309"/>
                    <a:pt x="1709" y="930"/>
                  </a:cubicBezTo>
                  <a:cubicBezTo>
                    <a:pt x="163" y="2314"/>
                    <a:pt x="0" y="4429"/>
                    <a:pt x="1357" y="5975"/>
                  </a:cubicBezTo>
                  <a:cubicBezTo>
                    <a:pt x="2110" y="6817"/>
                    <a:pt x="3087" y="7248"/>
                    <a:pt x="4067" y="7248"/>
                  </a:cubicBezTo>
                  <a:cubicBezTo>
                    <a:pt x="4888" y="7248"/>
                    <a:pt x="5709" y="6946"/>
                    <a:pt x="6402" y="6328"/>
                  </a:cubicBezTo>
                  <a:cubicBezTo>
                    <a:pt x="7893" y="4972"/>
                    <a:pt x="8083" y="2775"/>
                    <a:pt x="6727" y="1283"/>
                  </a:cubicBezTo>
                  <a:cubicBezTo>
                    <a:pt x="5963" y="431"/>
                    <a:pt x="4992" y="0"/>
                    <a:pt x="402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9"/>
            <p:cNvSpPr/>
            <p:nvPr/>
          </p:nvSpPr>
          <p:spPr>
            <a:xfrm>
              <a:off x="5896150" y="551300"/>
              <a:ext cx="200750" cy="180975"/>
            </a:xfrm>
            <a:custGeom>
              <a:rect b="b" l="l" r="r" t="t"/>
              <a:pathLst>
                <a:path extrusionOk="0" h="7239" w="8030">
                  <a:moveTo>
                    <a:pt x="4008" y="1"/>
                  </a:moveTo>
                  <a:cubicBezTo>
                    <a:pt x="3158" y="1"/>
                    <a:pt x="2309" y="334"/>
                    <a:pt x="1601" y="1004"/>
                  </a:cubicBezTo>
                  <a:cubicBezTo>
                    <a:pt x="82" y="2414"/>
                    <a:pt x="1" y="4557"/>
                    <a:pt x="1384" y="6049"/>
                  </a:cubicBezTo>
                  <a:cubicBezTo>
                    <a:pt x="2129" y="6837"/>
                    <a:pt x="3086" y="7239"/>
                    <a:pt x="4043" y="7239"/>
                  </a:cubicBezTo>
                  <a:cubicBezTo>
                    <a:pt x="4898" y="7239"/>
                    <a:pt x="5752" y="6918"/>
                    <a:pt x="6456" y="6266"/>
                  </a:cubicBezTo>
                  <a:cubicBezTo>
                    <a:pt x="7948" y="4937"/>
                    <a:pt x="8029" y="2631"/>
                    <a:pt x="6646" y="1221"/>
                  </a:cubicBezTo>
                  <a:cubicBezTo>
                    <a:pt x="5891" y="409"/>
                    <a:pt x="4949" y="1"/>
                    <a:pt x="400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9"/>
            <p:cNvSpPr/>
            <p:nvPr/>
          </p:nvSpPr>
          <p:spPr>
            <a:xfrm>
              <a:off x="5247225" y="1811875"/>
              <a:ext cx="238700" cy="180550"/>
            </a:xfrm>
            <a:custGeom>
              <a:rect b="b" l="l" r="r" t="t"/>
              <a:pathLst>
                <a:path extrusionOk="0" h="7222" w="9548">
                  <a:moveTo>
                    <a:pt x="4774" y="0"/>
                  </a:moveTo>
                  <a:cubicBezTo>
                    <a:pt x="1600" y="0"/>
                    <a:pt x="0" y="3852"/>
                    <a:pt x="2251" y="6103"/>
                  </a:cubicBezTo>
                  <a:cubicBezTo>
                    <a:pt x="2929" y="6849"/>
                    <a:pt x="3852" y="7222"/>
                    <a:pt x="4774" y="7222"/>
                  </a:cubicBezTo>
                  <a:cubicBezTo>
                    <a:pt x="5696" y="7222"/>
                    <a:pt x="6618" y="6849"/>
                    <a:pt x="7296" y="6103"/>
                  </a:cubicBezTo>
                  <a:cubicBezTo>
                    <a:pt x="9548" y="3852"/>
                    <a:pt x="7974" y="0"/>
                    <a:pt x="477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9"/>
            <p:cNvSpPr/>
            <p:nvPr/>
          </p:nvSpPr>
          <p:spPr>
            <a:xfrm>
              <a:off x="5877750" y="1181150"/>
              <a:ext cx="238125" cy="179850"/>
            </a:xfrm>
            <a:custGeom>
              <a:rect b="b" l="l" r="r" t="t"/>
              <a:pathLst>
                <a:path extrusionOk="0" h="7194" w="9525">
                  <a:moveTo>
                    <a:pt x="4741" y="0"/>
                  </a:moveTo>
                  <a:cubicBezTo>
                    <a:pt x="3797" y="0"/>
                    <a:pt x="2854" y="380"/>
                    <a:pt x="2174" y="1143"/>
                  </a:cubicBezTo>
                  <a:cubicBezTo>
                    <a:pt x="0" y="3425"/>
                    <a:pt x="1597" y="7193"/>
                    <a:pt x="4732" y="7193"/>
                  </a:cubicBezTo>
                  <a:cubicBezTo>
                    <a:pt x="4765" y="7193"/>
                    <a:pt x="4799" y="7193"/>
                    <a:pt x="4832" y="7192"/>
                  </a:cubicBezTo>
                  <a:cubicBezTo>
                    <a:pt x="8006" y="7138"/>
                    <a:pt x="9525" y="3259"/>
                    <a:pt x="7219" y="1035"/>
                  </a:cubicBezTo>
                  <a:cubicBezTo>
                    <a:pt x="6544" y="346"/>
                    <a:pt x="5642" y="0"/>
                    <a:pt x="474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9"/>
            <p:cNvSpPr/>
            <p:nvPr/>
          </p:nvSpPr>
          <p:spPr>
            <a:xfrm>
              <a:off x="6506450" y="551525"/>
              <a:ext cx="239000" cy="180175"/>
            </a:xfrm>
            <a:custGeom>
              <a:rect b="b" l="l" r="r" t="t"/>
              <a:pathLst>
                <a:path extrusionOk="0" h="7207" w="9560">
                  <a:moveTo>
                    <a:pt x="4794" y="1"/>
                  </a:moveTo>
                  <a:cubicBezTo>
                    <a:pt x="3897" y="1"/>
                    <a:pt x="2994" y="347"/>
                    <a:pt x="2306" y="1049"/>
                  </a:cubicBezTo>
                  <a:cubicBezTo>
                    <a:pt x="0" y="3246"/>
                    <a:pt x="1546" y="7152"/>
                    <a:pt x="4720" y="7206"/>
                  </a:cubicBezTo>
                  <a:cubicBezTo>
                    <a:pt x="4742" y="7206"/>
                    <a:pt x="4765" y="7206"/>
                    <a:pt x="4787" y="7206"/>
                  </a:cubicBezTo>
                  <a:cubicBezTo>
                    <a:pt x="7943" y="7206"/>
                    <a:pt x="9559" y="3420"/>
                    <a:pt x="7351" y="1130"/>
                  </a:cubicBezTo>
                  <a:cubicBezTo>
                    <a:pt x="6671" y="381"/>
                    <a:pt x="5735" y="1"/>
                    <a:pt x="479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9"/>
            <p:cNvSpPr/>
            <p:nvPr/>
          </p:nvSpPr>
          <p:spPr>
            <a:xfrm>
              <a:off x="5896150" y="1810525"/>
              <a:ext cx="201425" cy="181225"/>
            </a:xfrm>
            <a:custGeom>
              <a:rect b="b" l="l" r="r" t="t"/>
              <a:pathLst>
                <a:path extrusionOk="0" h="7249" w="8057">
                  <a:moveTo>
                    <a:pt x="4008" y="0"/>
                  </a:moveTo>
                  <a:cubicBezTo>
                    <a:pt x="3158" y="0"/>
                    <a:pt x="2309" y="334"/>
                    <a:pt x="1601" y="1003"/>
                  </a:cubicBezTo>
                  <a:cubicBezTo>
                    <a:pt x="109" y="2414"/>
                    <a:pt x="1" y="4584"/>
                    <a:pt x="1384" y="6048"/>
                  </a:cubicBezTo>
                  <a:cubicBezTo>
                    <a:pt x="2083" y="6847"/>
                    <a:pt x="3051" y="7248"/>
                    <a:pt x="4022" y="7248"/>
                  </a:cubicBezTo>
                  <a:cubicBezTo>
                    <a:pt x="4897" y="7248"/>
                    <a:pt x="5774" y="6922"/>
                    <a:pt x="6456" y="6265"/>
                  </a:cubicBezTo>
                  <a:cubicBezTo>
                    <a:pt x="7948" y="4964"/>
                    <a:pt x="8056" y="2631"/>
                    <a:pt x="6646" y="1220"/>
                  </a:cubicBezTo>
                  <a:cubicBezTo>
                    <a:pt x="5891" y="408"/>
                    <a:pt x="4949" y="0"/>
                    <a:pt x="400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9"/>
            <p:cNvSpPr/>
            <p:nvPr/>
          </p:nvSpPr>
          <p:spPr>
            <a:xfrm>
              <a:off x="6507125" y="1180950"/>
              <a:ext cx="238125" cy="180725"/>
            </a:xfrm>
            <a:custGeom>
              <a:rect b="b" l="l" r="r" t="t"/>
              <a:pathLst>
                <a:path extrusionOk="0" h="7229" w="9525">
                  <a:moveTo>
                    <a:pt x="4753" y="1"/>
                  </a:moveTo>
                  <a:cubicBezTo>
                    <a:pt x="3889" y="1"/>
                    <a:pt x="3028" y="347"/>
                    <a:pt x="2306" y="1043"/>
                  </a:cubicBezTo>
                  <a:cubicBezTo>
                    <a:pt x="0" y="3240"/>
                    <a:pt x="1492" y="7146"/>
                    <a:pt x="4666" y="7227"/>
                  </a:cubicBezTo>
                  <a:cubicBezTo>
                    <a:pt x="4699" y="7228"/>
                    <a:pt x="4732" y="7228"/>
                    <a:pt x="4765" y="7228"/>
                  </a:cubicBezTo>
                  <a:cubicBezTo>
                    <a:pt x="7874" y="7228"/>
                    <a:pt x="9525" y="3460"/>
                    <a:pt x="7351" y="1178"/>
                  </a:cubicBezTo>
                  <a:cubicBezTo>
                    <a:pt x="6595" y="394"/>
                    <a:pt x="5673" y="1"/>
                    <a:pt x="475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9"/>
            <p:cNvSpPr/>
            <p:nvPr/>
          </p:nvSpPr>
          <p:spPr>
            <a:xfrm>
              <a:off x="6506825" y="1811100"/>
              <a:ext cx="239000" cy="179825"/>
            </a:xfrm>
            <a:custGeom>
              <a:rect b="b" l="l" r="r" t="t"/>
              <a:pathLst>
                <a:path extrusionOk="0" h="7193" w="9560">
                  <a:moveTo>
                    <a:pt x="4786" y="0"/>
                  </a:moveTo>
                  <a:cubicBezTo>
                    <a:pt x="3846" y="0"/>
                    <a:pt x="2903" y="380"/>
                    <a:pt x="2209" y="1143"/>
                  </a:cubicBezTo>
                  <a:cubicBezTo>
                    <a:pt x="1" y="3406"/>
                    <a:pt x="1617" y="7192"/>
                    <a:pt x="4773" y="7192"/>
                  </a:cubicBezTo>
                  <a:cubicBezTo>
                    <a:pt x="4795" y="7192"/>
                    <a:pt x="4818" y="7192"/>
                    <a:pt x="4840" y="7192"/>
                  </a:cubicBezTo>
                  <a:cubicBezTo>
                    <a:pt x="8014" y="7138"/>
                    <a:pt x="9560" y="3259"/>
                    <a:pt x="7254" y="1035"/>
                  </a:cubicBezTo>
                  <a:cubicBezTo>
                    <a:pt x="6579" y="346"/>
                    <a:pt x="5683" y="0"/>
                    <a:pt x="478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9"/>
            <p:cNvSpPr/>
            <p:nvPr/>
          </p:nvSpPr>
          <p:spPr>
            <a:xfrm>
              <a:off x="3988175" y="552650"/>
              <a:ext cx="238525" cy="179800"/>
            </a:xfrm>
            <a:custGeom>
              <a:rect b="b" l="l" r="r" t="t"/>
              <a:pathLst>
                <a:path extrusionOk="0" h="7192" w="9541">
                  <a:moveTo>
                    <a:pt x="4787" y="0"/>
                  </a:moveTo>
                  <a:cubicBezTo>
                    <a:pt x="1609" y="0"/>
                    <a:pt x="1" y="3806"/>
                    <a:pt x="2217" y="6076"/>
                  </a:cubicBezTo>
                  <a:cubicBezTo>
                    <a:pt x="2905" y="6819"/>
                    <a:pt x="3836" y="7192"/>
                    <a:pt x="4768" y="7192"/>
                  </a:cubicBezTo>
                  <a:cubicBezTo>
                    <a:pt x="5674" y="7192"/>
                    <a:pt x="6580" y="6839"/>
                    <a:pt x="7262" y="6130"/>
                  </a:cubicBezTo>
                  <a:cubicBezTo>
                    <a:pt x="9541" y="3906"/>
                    <a:pt x="7995" y="27"/>
                    <a:pt x="4821" y="0"/>
                  </a:cubicBezTo>
                  <a:cubicBezTo>
                    <a:pt x="4810" y="0"/>
                    <a:pt x="4798" y="0"/>
                    <a:pt x="478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9"/>
            <p:cNvSpPr/>
            <p:nvPr/>
          </p:nvSpPr>
          <p:spPr>
            <a:xfrm>
              <a:off x="4006975" y="1181075"/>
              <a:ext cx="201425" cy="181050"/>
            </a:xfrm>
            <a:custGeom>
              <a:rect b="b" l="l" r="r" t="t"/>
              <a:pathLst>
                <a:path extrusionOk="0" h="7242" w="8057">
                  <a:moveTo>
                    <a:pt x="4006" y="1"/>
                  </a:moveTo>
                  <a:cubicBezTo>
                    <a:pt x="3156" y="1"/>
                    <a:pt x="2308" y="327"/>
                    <a:pt x="1601" y="983"/>
                  </a:cubicBezTo>
                  <a:cubicBezTo>
                    <a:pt x="109" y="2394"/>
                    <a:pt x="0" y="4564"/>
                    <a:pt x="1384" y="6056"/>
                  </a:cubicBezTo>
                  <a:cubicBezTo>
                    <a:pt x="2082" y="6840"/>
                    <a:pt x="3051" y="7242"/>
                    <a:pt x="4021" y="7242"/>
                  </a:cubicBezTo>
                  <a:cubicBezTo>
                    <a:pt x="4897" y="7242"/>
                    <a:pt x="5774" y="6914"/>
                    <a:pt x="6456" y="6245"/>
                  </a:cubicBezTo>
                  <a:cubicBezTo>
                    <a:pt x="7948" y="4944"/>
                    <a:pt x="8056" y="2638"/>
                    <a:pt x="6646" y="1200"/>
                  </a:cubicBezTo>
                  <a:cubicBezTo>
                    <a:pt x="5890" y="402"/>
                    <a:pt x="4947" y="1"/>
                    <a:pt x="400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9"/>
            <p:cNvSpPr/>
            <p:nvPr/>
          </p:nvSpPr>
          <p:spPr>
            <a:xfrm>
              <a:off x="4617950" y="551525"/>
              <a:ext cx="238325" cy="180175"/>
            </a:xfrm>
            <a:custGeom>
              <a:rect b="b" l="l" r="r" t="t"/>
              <a:pathLst>
                <a:path extrusionOk="0" h="7207" w="9533">
                  <a:moveTo>
                    <a:pt x="4747" y="1"/>
                  </a:moveTo>
                  <a:cubicBezTo>
                    <a:pt x="3849" y="1"/>
                    <a:pt x="2954" y="347"/>
                    <a:pt x="2279" y="1049"/>
                  </a:cubicBezTo>
                  <a:cubicBezTo>
                    <a:pt x="0" y="3273"/>
                    <a:pt x="1519" y="7152"/>
                    <a:pt x="4693" y="7206"/>
                  </a:cubicBezTo>
                  <a:cubicBezTo>
                    <a:pt x="4715" y="7206"/>
                    <a:pt x="4737" y="7206"/>
                    <a:pt x="4759" y="7206"/>
                  </a:cubicBezTo>
                  <a:cubicBezTo>
                    <a:pt x="7916" y="7206"/>
                    <a:pt x="9532" y="3393"/>
                    <a:pt x="7324" y="1130"/>
                  </a:cubicBezTo>
                  <a:cubicBezTo>
                    <a:pt x="6630" y="381"/>
                    <a:pt x="5687" y="1"/>
                    <a:pt x="474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9"/>
            <p:cNvSpPr/>
            <p:nvPr/>
          </p:nvSpPr>
          <p:spPr>
            <a:xfrm>
              <a:off x="2098125" y="3073125"/>
              <a:ext cx="238525" cy="179725"/>
            </a:xfrm>
            <a:custGeom>
              <a:rect b="b" l="l" r="r" t="t"/>
              <a:pathLst>
                <a:path extrusionOk="0" h="7189" w="9541">
                  <a:moveTo>
                    <a:pt x="4759" y="0"/>
                  </a:moveTo>
                  <a:cubicBezTo>
                    <a:pt x="3849" y="0"/>
                    <a:pt x="2937" y="360"/>
                    <a:pt x="2252" y="1085"/>
                  </a:cubicBezTo>
                  <a:cubicBezTo>
                    <a:pt x="1" y="3337"/>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9"/>
            <p:cNvSpPr/>
            <p:nvPr/>
          </p:nvSpPr>
          <p:spPr>
            <a:xfrm>
              <a:off x="2728075" y="2443400"/>
              <a:ext cx="238150" cy="180200"/>
            </a:xfrm>
            <a:custGeom>
              <a:rect b="b" l="l" r="r" t="t"/>
              <a:pathLst>
                <a:path extrusionOk="0" h="7208" w="9526">
                  <a:moveTo>
                    <a:pt x="4761" y="0"/>
                  </a:moveTo>
                  <a:cubicBezTo>
                    <a:pt x="3895" y="0"/>
                    <a:pt x="3028" y="340"/>
                    <a:pt x="2306" y="1022"/>
                  </a:cubicBezTo>
                  <a:cubicBezTo>
                    <a:pt x="1" y="3219"/>
                    <a:pt x="1493" y="7125"/>
                    <a:pt x="4693" y="7206"/>
                  </a:cubicBezTo>
                  <a:cubicBezTo>
                    <a:pt x="4727" y="7207"/>
                    <a:pt x="4760" y="7208"/>
                    <a:pt x="4793" y="7208"/>
                  </a:cubicBezTo>
                  <a:cubicBezTo>
                    <a:pt x="7902" y="7208"/>
                    <a:pt x="9525" y="3439"/>
                    <a:pt x="7351" y="1158"/>
                  </a:cubicBezTo>
                  <a:cubicBezTo>
                    <a:pt x="6609" y="387"/>
                    <a:pt x="5686" y="0"/>
                    <a:pt x="4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9"/>
            <p:cNvSpPr/>
            <p:nvPr/>
          </p:nvSpPr>
          <p:spPr>
            <a:xfrm>
              <a:off x="839100" y="4963650"/>
              <a:ext cx="238525" cy="179975"/>
            </a:xfrm>
            <a:custGeom>
              <a:rect b="b" l="l" r="r" t="t"/>
              <a:pathLst>
                <a:path extrusionOk="0" h="7199" w="9541">
                  <a:moveTo>
                    <a:pt x="4760" y="0"/>
                  </a:moveTo>
                  <a:cubicBezTo>
                    <a:pt x="1582" y="0"/>
                    <a:pt x="1" y="3833"/>
                    <a:pt x="2244" y="6076"/>
                  </a:cubicBezTo>
                  <a:cubicBezTo>
                    <a:pt x="2925" y="6826"/>
                    <a:pt x="3853" y="7198"/>
                    <a:pt x="4779" y="7198"/>
                  </a:cubicBezTo>
                  <a:cubicBezTo>
                    <a:pt x="5697" y="7198"/>
                    <a:pt x="6614" y="6832"/>
                    <a:pt x="7289" y="6103"/>
                  </a:cubicBezTo>
                  <a:cubicBezTo>
                    <a:pt x="9540" y="3852"/>
                    <a:pt x="7967" y="0"/>
                    <a:pt x="4794" y="0"/>
                  </a:cubicBezTo>
                  <a:cubicBezTo>
                    <a:pt x="4782"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9"/>
            <p:cNvSpPr/>
            <p:nvPr/>
          </p:nvSpPr>
          <p:spPr>
            <a:xfrm>
              <a:off x="1469250" y="4333675"/>
              <a:ext cx="238325" cy="180100"/>
            </a:xfrm>
            <a:custGeom>
              <a:rect b="b" l="l" r="r" t="t"/>
              <a:pathLst>
                <a:path extrusionOk="0" h="7204" w="9533">
                  <a:moveTo>
                    <a:pt x="4746" y="1"/>
                  </a:moveTo>
                  <a:cubicBezTo>
                    <a:pt x="1616" y="1"/>
                    <a:pt x="0" y="3788"/>
                    <a:pt x="2182" y="6050"/>
                  </a:cubicBezTo>
                  <a:cubicBezTo>
                    <a:pt x="2865" y="6817"/>
                    <a:pt x="3813" y="7204"/>
                    <a:pt x="4765" y="7204"/>
                  </a:cubicBezTo>
                  <a:cubicBezTo>
                    <a:pt x="5665" y="7204"/>
                    <a:pt x="6568" y="6857"/>
                    <a:pt x="7254" y="6159"/>
                  </a:cubicBezTo>
                  <a:cubicBezTo>
                    <a:pt x="9532" y="3934"/>
                    <a:pt x="8013" y="56"/>
                    <a:pt x="4813" y="1"/>
                  </a:cubicBezTo>
                  <a:cubicBezTo>
                    <a:pt x="4791" y="1"/>
                    <a:pt x="4768" y="1"/>
                    <a:pt x="474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9"/>
            <p:cNvSpPr/>
            <p:nvPr/>
          </p:nvSpPr>
          <p:spPr>
            <a:xfrm>
              <a:off x="2098325" y="3702975"/>
              <a:ext cx="239200" cy="179825"/>
            </a:xfrm>
            <a:custGeom>
              <a:rect b="b" l="l" r="r" t="t"/>
              <a:pathLst>
                <a:path extrusionOk="0" h="7193" w="9568">
                  <a:moveTo>
                    <a:pt x="4771" y="1"/>
                  </a:moveTo>
                  <a:cubicBezTo>
                    <a:pt x="3843" y="1"/>
                    <a:pt x="2918" y="374"/>
                    <a:pt x="2244" y="1116"/>
                  </a:cubicBezTo>
                  <a:cubicBezTo>
                    <a:pt x="1" y="3387"/>
                    <a:pt x="1609" y="7192"/>
                    <a:pt x="4787" y="7192"/>
                  </a:cubicBezTo>
                  <a:cubicBezTo>
                    <a:pt x="4798" y="7192"/>
                    <a:pt x="4810" y="7192"/>
                    <a:pt x="4821" y="7192"/>
                  </a:cubicBezTo>
                  <a:cubicBezTo>
                    <a:pt x="7994" y="7165"/>
                    <a:pt x="9568" y="3286"/>
                    <a:pt x="7262" y="1062"/>
                  </a:cubicBezTo>
                  <a:cubicBezTo>
                    <a:pt x="6580" y="353"/>
                    <a:pt x="5674" y="1"/>
                    <a:pt x="477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9"/>
            <p:cNvSpPr/>
            <p:nvPr/>
          </p:nvSpPr>
          <p:spPr>
            <a:xfrm>
              <a:off x="2747075" y="3072975"/>
              <a:ext cx="201425" cy="182050"/>
            </a:xfrm>
            <a:custGeom>
              <a:rect b="b" l="l" r="r" t="t"/>
              <a:pathLst>
                <a:path extrusionOk="0" h="7282" w="8057">
                  <a:moveTo>
                    <a:pt x="4005" y="0"/>
                  </a:moveTo>
                  <a:cubicBezTo>
                    <a:pt x="3156" y="0"/>
                    <a:pt x="2308" y="327"/>
                    <a:pt x="1601" y="983"/>
                  </a:cubicBezTo>
                  <a:cubicBezTo>
                    <a:pt x="82" y="2393"/>
                    <a:pt x="0" y="4536"/>
                    <a:pt x="1384" y="6028"/>
                  </a:cubicBezTo>
                  <a:cubicBezTo>
                    <a:pt x="2097" y="6858"/>
                    <a:pt x="3093" y="7282"/>
                    <a:pt x="4092" y="7282"/>
                  </a:cubicBezTo>
                  <a:cubicBezTo>
                    <a:pt x="4954" y="7282"/>
                    <a:pt x="5819" y="6967"/>
                    <a:pt x="6510" y="6326"/>
                  </a:cubicBezTo>
                  <a:cubicBezTo>
                    <a:pt x="8002" y="4970"/>
                    <a:pt x="8056" y="2637"/>
                    <a:pt x="6646" y="1200"/>
                  </a:cubicBezTo>
                  <a:cubicBezTo>
                    <a:pt x="5890" y="401"/>
                    <a:pt x="4947" y="0"/>
                    <a:pt x="400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9"/>
            <p:cNvSpPr/>
            <p:nvPr/>
          </p:nvSpPr>
          <p:spPr>
            <a:xfrm>
              <a:off x="3358025" y="2443400"/>
              <a:ext cx="238325" cy="180175"/>
            </a:xfrm>
            <a:custGeom>
              <a:rect b="b" l="l" r="r" t="t"/>
              <a:pathLst>
                <a:path extrusionOk="0" h="7207" w="9533">
                  <a:moveTo>
                    <a:pt x="4768" y="1"/>
                  </a:moveTo>
                  <a:cubicBezTo>
                    <a:pt x="3870" y="1"/>
                    <a:pt x="2968" y="347"/>
                    <a:pt x="2279" y="1049"/>
                  </a:cubicBezTo>
                  <a:cubicBezTo>
                    <a:pt x="1" y="3246"/>
                    <a:pt x="1520" y="7152"/>
                    <a:pt x="4693" y="7206"/>
                  </a:cubicBezTo>
                  <a:cubicBezTo>
                    <a:pt x="4716" y="7207"/>
                    <a:pt x="4738" y="7207"/>
                    <a:pt x="4761" y="7207"/>
                  </a:cubicBezTo>
                  <a:cubicBezTo>
                    <a:pt x="7917" y="7207"/>
                    <a:pt x="9533" y="3420"/>
                    <a:pt x="7324" y="1131"/>
                  </a:cubicBezTo>
                  <a:cubicBezTo>
                    <a:pt x="6644" y="381"/>
                    <a:pt x="5709" y="1"/>
                    <a:pt x="4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9"/>
            <p:cNvSpPr/>
            <p:nvPr/>
          </p:nvSpPr>
          <p:spPr>
            <a:xfrm>
              <a:off x="1468850" y="4962975"/>
              <a:ext cx="238725" cy="180400"/>
            </a:xfrm>
            <a:custGeom>
              <a:rect b="b" l="l" r="r" t="t"/>
              <a:pathLst>
                <a:path extrusionOk="0" h="7216" w="9549">
                  <a:moveTo>
                    <a:pt x="4748" y="0"/>
                  </a:moveTo>
                  <a:cubicBezTo>
                    <a:pt x="1574" y="27"/>
                    <a:pt x="1" y="3879"/>
                    <a:pt x="2252" y="6130"/>
                  </a:cubicBezTo>
                  <a:cubicBezTo>
                    <a:pt x="2937" y="6856"/>
                    <a:pt x="3849" y="7215"/>
                    <a:pt x="4763" y="7215"/>
                  </a:cubicBezTo>
                  <a:cubicBezTo>
                    <a:pt x="5693" y="7215"/>
                    <a:pt x="6626" y="6842"/>
                    <a:pt x="7324" y="6103"/>
                  </a:cubicBezTo>
                  <a:cubicBezTo>
                    <a:pt x="9548" y="3852"/>
                    <a:pt x="7948" y="0"/>
                    <a:pt x="474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9"/>
            <p:cNvSpPr/>
            <p:nvPr/>
          </p:nvSpPr>
          <p:spPr>
            <a:xfrm>
              <a:off x="2116450" y="4332375"/>
              <a:ext cx="202775" cy="181000"/>
            </a:xfrm>
            <a:custGeom>
              <a:rect b="b" l="l" r="r" t="t"/>
              <a:pathLst>
                <a:path extrusionOk="0" h="7240" w="8111">
                  <a:moveTo>
                    <a:pt x="4023" y="1"/>
                  </a:moveTo>
                  <a:cubicBezTo>
                    <a:pt x="3204" y="1"/>
                    <a:pt x="2389" y="303"/>
                    <a:pt x="1709" y="921"/>
                  </a:cubicBezTo>
                  <a:cubicBezTo>
                    <a:pt x="163" y="2305"/>
                    <a:pt x="0" y="4448"/>
                    <a:pt x="1356" y="5966"/>
                  </a:cubicBezTo>
                  <a:cubicBezTo>
                    <a:pt x="2109" y="6808"/>
                    <a:pt x="3087" y="7240"/>
                    <a:pt x="4067" y="7240"/>
                  </a:cubicBezTo>
                  <a:cubicBezTo>
                    <a:pt x="4887" y="7240"/>
                    <a:pt x="5709" y="6937"/>
                    <a:pt x="6401" y="6319"/>
                  </a:cubicBezTo>
                  <a:cubicBezTo>
                    <a:pt x="7920" y="4990"/>
                    <a:pt x="8110" y="2793"/>
                    <a:pt x="6754" y="1274"/>
                  </a:cubicBezTo>
                  <a:cubicBezTo>
                    <a:pt x="5986" y="433"/>
                    <a:pt x="5002" y="1"/>
                    <a:pt x="402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9"/>
            <p:cNvSpPr/>
            <p:nvPr/>
          </p:nvSpPr>
          <p:spPr>
            <a:xfrm>
              <a:off x="2747075" y="3702650"/>
              <a:ext cx="201425" cy="180725"/>
            </a:xfrm>
            <a:custGeom>
              <a:rect b="b" l="l" r="r" t="t"/>
              <a:pathLst>
                <a:path extrusionOk="0" h="7229" w="8057">
                  <a:moveTo>
                    <a:pt x="3994" y="0"/>
                  </a:moveTo>
                  <a:cubicBezTo>
                    <a:pt x="3149" y="0"/>
                    <a:pt x="2305" y="328"/>
                    <a:pt x="1601" y="994"/>
                  </a:cubicBezTo>
                  <a:cubicBezTo>
                    <a:pt x="82" y="2431"/>
                    <a:pt x="0" y="4547"/>
                    <a:pt x="1384" y="6039"/>
                  </a:cubicBezTo>
                  <a:cubicBezTo>
                    <a:pt x="2129" y="6827"/>
                    <a:pt x="3086" y="7229"/>
                    <a:pt x="4043" y="7229"/>
                  </a:cubicBezTo>
                  <a:cubicBezTo>
                    <a:pt x="4897" y="7229"/>
                    <a:pt x="5752" y="6908"/>
                    <a:pt x="6456" y="6256"/>
                  </a:cubicBezTo>
                  <a:cubicBezTo>
                    <a:pt x="7948" y="4954"/>
                    <a:pt x="8056" y="2621"/>
                    <a:pt x="6646" y="1211"/>
                  </a:cubicBezTo>
                  <a:cubicBezTo>
                    <a:pt x="5887" y="409"/>
                    <a:pt x="4939" y="0"/>
                    <a:pt x="399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9"/>
            <p:cNvSpPr/>
            <p:nvPr/>
          </p:nvSpPr>
          <p:spPr>
            <a:xfrm>
              <a:off x="3357750" y="3073100"/>
              <a:ext cx="239000" cy="179750"/>
            </a:xfrm>
            <a:custGeom>
              <a:rect b="b" l="l" r="r" t="t"/>
              <a:pathLst>
                <a:path extrusionOk="0" h="7190" w="9560">
                  <a:moveTo>
                    <a:pt x="4772" y="1"/>
                  </a:moveTo>
                  <a:cubicBezTo>
                    <a:pt x="3836" y="1"/>
                    <a:pt x="2900" y="381"/>
                    <a:pt x="2209" y="1141"/>
                  </a:cubicBezTo>
                  <a:cubicBezTo>
                    <a:pt x="0" y="3403"/>
                    <a:pt x="1616" y="7190"/>
                    <a:pt x="4773" y="7190"/>
                  </a:cubicBezTo>
                  <a:cubicBezTo>
                    <a:pt x="4795" y="7190"/>
                    <a:pt x="4818" y="7190"/>
                    <a:pt x="4840" y="7189"/>
                  </a:cubicBezTo>
                  <a:cubicBezTo>
                    <a:pt x="8013" y="7135"/>
                    <a:pt x="9560" y="3256"/>
                    <a:pt x="7254" y="1059"/>
                  </a:cubicBezTo>
                  <a:cubicBezTo>
                    <a:pt x="6575" y="354"/>
                    <a:pt x="5674" y="1"/>
                    <a:pt x="477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9"/>
            <p:cNvSpPr/>
            <p:nvPr/>
          </p:nvSpPr>
          <p:spPr>
            <a:xfrm>
              <a:off x="2098125" y="4963650"/>
              <a:ext cx="238725" cy="180050"/>
            </a:xfrm>
            <a:custGeom>
              <a:rect b="b" l="l" r="r" t="t"/>
              <a:pathLst>
                <a:path extrusionOk="0" h="7202" w="9549">
                  <a:moveTo>
                    <a:pt x="4775" y="0"/>
                  </a:moveTo>
                  <a:cubicBezTo>
                    <a:pt x="1601" y="0"/>
                    <a:pt x="1" y="3852"/>
                    <a:pt x="2252" y="6103"/>
                  </a:cubicBezTo>
                  <a:cubicBezTo>
                    <a:pt x="2930" y="6836"/>
                    <a:pt x="3852" y="7202"/>
                    <a:pt x="4775" y="7202"/>
                  </a:cubicBezTo>
                  <a:cubicBezTo>
                    <a:pt x="5697" y="7202"/>
                    <a:pt x="6619" y="6836"/>
                    <a:pt x="7297" y="6103"/>
                  </a:cubicBezTo>
                  <a:cubicBezTo>
                    <a:pt x="9548" y="3852"/>
                    <a:pt x="7975" y="0"/>
                    <a:pt x="477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9"/>
            <p:cNvSpPr/>
            <p:nvPr/>
          </p:nvSpPr>
          <p:spPr>
            <a:xfrm>
              <a:off x="2728475" y="4332575"/>
              <a:ext cx="238325" cy="180175"/>
            </a:xfrm>
            <a:custGeom>
              <a:rect b="b" l="l" r="r" t="t"/>
              <a:pathLst>
                <a:path extrusionOk="0" h="7207" w="9533">
                  <a:moveTo>
                    <a:pt x="4749" y="1"/>
                  </a:moveTo>
                  <a:cubicBezTo>
                    <a:pt x="3805" y="1"/>
                    <a:pt x="2862" y="381"/>
                    <a:pt x="2182" y="1130"/>
                  </a:cubicBezTo>
                  <a:cubicBezTo>
                    <a:pt x="0" y="3420"/>
                    <a:pt x="1616" y="7207"/>
                    <a:pt x="4773" y="7207"/>
                  </a:cubicBezTo>
                  <a:cubicBezTo>
                    <a:pt x="4795" y="7207"/>
                    <a:pt x="4818" y="7207"/>
                    <a:pt x="4840" y="7206"/>
                  </a:cubicBezTo>
                  <a:cubicBezTo>
                    <a:pt x="8014" y="7125"/>
                    <a:pt x="9532" y="3246"/>
                    <a:pt x="7227" y="1049"/>
                  </a:cubicBezTo>
                  <a:cubicBezTo>
                    <a:pt x="6551" y="347"/>
                    <a:pt x="5650" y="1"/>
                    <a:pt x="474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9"/>
            <p:cNvSpPr/>
            <p:nvPr/>
          </p:nvSpPr>
          <p:spPr>
            <a:xfrm>
              <a:off x="3358025" y="3702975"/>
              <a:ext cx="238325" cy="179825"/>
            </a:xfrm>
            <a:custGeom>
              <a:rect b="b" l="l" r="r" t="t"/>
              <a:pathLst>
                <a:path extrusionOk="0" h="7193" w="9533">
                  <a:moveTo>
                    <a:pt x="4768" y="0"/>
                  </a:moveTo>
                  <a:cubicBezTo>
                    <a:pt x="3870" y="0"/>
                    <a:pt x="2968" y="346"/>
                    <a:pt x="2279" y="1035"/>
                  </a:cubicBezTo>
                  <a:cubicBezTo>
                    <a:pt x="1" y="3259"/>
                    <a:pt x="1520" y="7138"/>
                    <a:pt x="4693" y="7192"/>
                  </a:cubicBezTo>
                  <a:cubicBezTo>
                    <a:pt x="4716" y="7193"/>
                    <a:pt x="4738" y="7193"/>
                    <a:pt x="4761" y="7193"/>
                  </a:cubicBezTo>
                  <a:cubicBezTo>
                    <a:pt x="7917" y="7193"/>
                    <a:pt x="9533" y="3406"/>
                    <a:pt x="7324" y="1144"/>
                  </a:cubicBezTo>
                  <a:cubicBezTo>
                    <a:pt x="6644" y="380"/>
                    <a:pt x="5709" y="0"/>
                    <a:pt x="4768"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9"/>
            <p:cNvSpPr/>
            <p:nvPr/>
          </p:nvSpPr>
          <p:spPr>
            <a:xfrm>
              <a:off x="2747075" y="4962125"/>
              <a:ext cx="201425" cy="181050"/>
            </a:xfrm>
            <a:custGeom>
              <a:rect b="b" l="l" r="r" t="t"/>
              <a:pathLst>
                <a:path extrusionOk="0" h="7242" w="8057">
                  <a:moveTo>
                    <a:pt x="4005" y="1"/>
                  </a:moveTo>
                  <a:cubicBezTo>
                    <a:pt x="3156" y="1"/>
                    <a:pt x="2308" y="328"/>
                    <a:pt x="1601" y="984"/>
                  </a:cubicBezTo>
                  <a:cubicBezTo>
                    <a:pt x="109" y="2394"/>
                    <a:pt x="0" y="4564"/>
                    <a:pt x="1384" y="6056"/>
                  </a:cubicBezTo>
                  <a:cubicBezTo>
                    <a:pt x="2082" y="6840"/>
                    <a:pt x="3051" y="7242"/>
                    <a:pt x="4021" y="7242"/>
                  </a:cubicBezTo>
                  <a:cubicBezTo>
                    <a:pt x="4897" y="7242"/>
                    <a:pt x="5774" y="6915"/>
                    <a:pt x="6456" y="6246"/>
                  </a:cubicBezTo>
                  <a:cubicBezTo>
                    <a:pt x="7948" y="4944"/>
                    <a:pt x="8056" y="2638"/>
                    <a:pt x="6646" y="1201"/>
                  </a:cubicBezTo>
                  <a:cubicBezTo>
                    <a:pt x="5890" y="402"/>
                    <a:pt x="4947" y="1"/>
                    <a:pt x="400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9"/>
            <p:cNvSpPr/>
            <p:nvPr/>
          </p:nvSpPr>
          <p:spPr>
            <a:xfrm>
              <a:off x="3358025" y="4332300"/>
              <a:ext cx="238150" cy="180475"/>
            </a:xfrm>
            <a:custGeom>
              <a:rect b="b" l="l" r="r" t="t"/>
              <a:pathLst>
                <a:path extrusionOk="0" h="7219" w="9526">
                  <a:moveTo>
                    <a:pt x="4750" y="1"/>
                  </a:moveTo>
                  <a:cubicBezTo>
                    <a:pt x="3888" y="1"/>
                    <a:pt x="3025" y="341"/>
                    <a:pt x="2306" y="1033"/>
                  </a:cubicBezTo>
                  <a:cubicBezTo>
                    <a:pt x="1" y="3230"/>
                    <a:pt x="1493" y="7136"/>
                    <a:pt x="4666" y="7217"/>
                  </a:cubicBezTo>
                  <a:cubicBezTo>
                    <a:pt x="4700" y="7218"/>
                    <a:pt x="4733" y="7218"/>
                    <a:pt x="4767" y="7218"/>
                  </a:cubicBezTo>
                  <a:cubicBezTo>
                    <a:pt x="7902" y="7218"/>
                    <a:pt x="9525" y="3450"/>
                    <a:pt x="7352" y="1169"/>
                  </a:cubicBezTo>
                  <a:cubicBezTo>
                    <a:pt x="6606" y="395"/>
                    <a:pt x="5678" y="1"/>
                    <a:pt x="475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9"/>
            <p:cNvSpPr/>
            <p:nvPr/>
          </p:nvSpPr>
          <p:spPr>
            <a:xfrm>
              <a:off x="3357750" y="4962275"/>
              <a:ext cx="239000" cy="179750"/>
            </a:xfrm>
            <a:custGeom>
              <a:rect b="b" l="l" r="r" t="t"/>
              <a:pathLst>
                <a:path extrusionOk="0" h="7190" w="9560">
                  <a:moveTo>
                    <a:pt x="4772" y="1"/>
                  </a:moveTo>
                  <a:cubicBezTo>
                    <a:pt x="3836" y="1"/>
                    <a:pt x="2900" y="381"/>
                    <a:pt x="2209" y="1140"/>
                  </a:cubicBezTo>
                  <a:cubicBezTo>
                    <a:pt x="0" y="3403"/>
                    <a:pt x="1616" y="7190"/>
                    <a:pt x="4773" y="7190"/>
                  </a:cubicBezTo>
                  <a:cubicBezTo>
                    <a:pt x="4795" y="7190"/>
                    <a:pt x="4818" y="7189"/>
                    <a:pt x="4840" y="7189"/>
                  </a:cubicBezTo>
                  <a:cubicBezTo>
                    <a:pt x="8013" y="7135"/>
                    <a:pt x="9560" y="3256"/>
                    <a:pt x="7254" y="1059"/>
                  </a:cubicBezTo>
                  <a:cubicBezTo>
                    <a:pt x="6575" y="354"/>
                    <a:pt x="5674" y="1"/>
                    <a:pt x="477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9"/>
            <p:cNvSpPr/>
            <p:nvPr/>
          </p:nvSpPr>
          <p:spPr>
            <a:xfrm>
              <a:off x="229975" y="2443400"/>
              <a:ext cx="198700" cy="179600"/>
            </a:xfrm>
            <a:custGeom>
              <a:rect b="b" l="l" r="r" t="t"/>
              <a:pathLst>
                <a:path extrusionOk="0" h="7184" w="7948">
                  <a:moveTo>
                    <a:pt x="3927" y="0"/>
                  </a:moveTo>
                  <a:cubicBezTo>
                    <a:pt x="3061" y="0"/>
                    <a:pt x="2201" y="340"/>
                    <a:pt x="1492" y="1022"/>
                  </a:cubicBezTo>
                  <a:cubicBezTo>
                    <a:pt x="55" y="2378"/>
                    <a:pt x="1" y="4657"/>
                    <a:pt x="1357" y="6067"/>
                  </a:cubicBezTo>
                  <a:cubicBezTo>
                    <a:pt x="2058" y="6810"/>
                    <a:pt x="3005" y="7184"/>
                    <a:pt x="3956" y="7184"/>
                  </a:cubicBezTo>
                  <a:cubicBezTo>
                    <a:pt x="4844" y="7184"/>
                    <a:pt x="5735" y="6858"/>
                    <a:pt x="6429" y="6203"/>
                  </a:cubicBezTo>
                  <a:lnTo>
                    <a:pt x="6402" y="6203"/>
                  </a:lnTo>
                  <a:cubicBezTo>
                    <a:pt x="7894" y="4874"/>
                    <a:pt x="7948" y="2541"/>
                    <a:pt x="6537" y="1158"/>
                  </a:cubicBezTo>
                  <a:cubicBezTo>
                    <a:pt x="5781" y="387"/>
                    <a:pt x="4851" y="0"/>
                    <a:pt x="392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9"/>
            <p:cNvSpPr/>
            <p:nvPr/>
          </p:nvSpPr>
          <p:spPr>
            <a:xfrm>
              <a:off x="209625" y="3073800"/>
              <a:ext cx="238725" cy="180050"/>
            </a:xfrm>
            <a:custGeom>
              <a:rect b="b" l="l" r="r" t="t"/>
              <a:pathLst>
                <a:path extrusionOk="0" h="7202" w="9549">
                  <a:moveTo>
                    <a:pt x="4775" y="0"/>
                  </a:moveTo>
                  <a:cubicBezTo>
                    <a:pt x="1574" y="0"/>
                    <a:pt x="1" y="3852"/>
                    <a:pt x="2252" y="6103"/>
                  </a:cubicBezTo>
                  <a:cubicBezTo>
                    <a:pt x="2930" y="6836"/>
                    <a:pt x="3852" y="7202"/>
                    <a:pt x="4775" y="7202"/>
                  </a:cubicBezTo>
                  <a:cubicBezTo>
                    <a:pt x="5697" y="7202"/>
                    <a:pt x="6619" y="6836"/>
                    <a:pt x="7297" y="6103"/>
                  </a:cubicBezTo>
                  <a:cubicBezTo>
                    <a:pt x="9548" y="3852"/>
                    <a:pt x="7948" y="0"/>
                    <a:pt x="477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9"/>
            <p:cNvSpPr/>
            <p:nvPr/>
          </p:nvSpPr>
          <p:spPr>
            <a:xfrm>
              <a:off x="857225" y="2443200"/>
              <a:ext cx="202100" cy="180775"/>
            </a:xfrm>
            <a:custGeom>
              <a:rect b="b" l="l" r="r" t="t"/>
              <a:pathLst>
                <a:path extrusionOk="0" h="7231" w="8084">
                  <a:moveTo>
                    <a:pt x="4034" y="1"/>
                  </a:moveTo>
                  <a:cubicBezTo>
                    <a:pt x="3217" y="1"/>
                    <a:pt x="2401" y="304"/>
                    <a:pt x="1709" y="922"/>
                  </a:cubicBezTo>
                  <a:cubicBezTo>
                    <a:pt x="190" y="2278"/>
                    <a:pt x="0" y="4448"/>
                    <a:pt x="1356" y="5967"/>
                  </a:cubicBezTo>
                  <a:cubicBezTo>
                    <a:pt x="2083" y="6797"/>
                    <a:pt x="3070" y="7231"/>
                    <a:pt x="4063" y="7231"/>
                  </a:cubicBezTo>
                  <a:cubicBezTo>
                    <a:pt x="4886" y="7231"/>
                    <a:pt x="5713" y="6934"/>
                    <a:pt x="6401" y="6319"/>
                  </a:cubicBezTo>
                  <a:cubicBezTo>
                    <a:pt x="7893" y="4990"/>
                    <a:pt x="8083" y="2766"/>
                    <a:pt x="6754" y="1274"/>
                  </a:cubicBezTo>
                  <a:cubicBezTo>
                    <a:pt x="5986" y="433"/>
                    <a:pt x="5010" y="1"/>
                    <a:pt x="403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9"/>
            <p:cNvSpPr/>
            <p:nvPr/>
          </p:nvSpPr>
          <p:spPr>
            <a:xfrm>
              <a:off x="209625" y="3703725"/>
              <a:ext cx="238325" cy="180100"/>
            </a:xfrm>
            <a:custGeom>
              <a:rect b="b" l="l" r="r" t="t"/>
              <a:pathLst>
                <a:path extrusionOk="0" h="7204" w="9533">
                  <a:moveTo>
                    <a:pt x="4760" y="1"/>
                  </a:moveTo>
                  <a:cubicBezTo>
                    <a:pt x="4738" y="1"/>
                    <a:pt x="4716" y="1"/>
                    <a:pt x="4693" y="1"/>
                  </a:cubicBezTo>
                  <a:cubicBezTo>
                    <a:pt x="1520" y="56"/>
                    <a:pt x="1" y="3934"/>
                    <a:pt x="2279" y="6159"/>
                  </a:cubicBezTo>
                  <a:cubicBezTo>
                    <a:pt x="2952" y="6857"/>
                    <a:pt x="3848" y="7204"/>
                    <a:pt x="4745" y="7204"/>
                  </a:cubicBezTo>
                  <a:cubicBezTo>
                    <a:pt x="5693" y="7204"/>
                    <a:pt x="6641" y="6817"/>
                    <a:pt x="7324" y="6050"/>
                  </a:cubicBezTo>
                  <a:cubicBezTo>
                    <a:pt x="9533" y="3788"/>
                    <a:pt x="7917" y="1"/>
                    <a:pt x="4760"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9"/>
            <p:cNvSpPr/>
            <p:nvPr/>
          </p:nvSpPr>
          <p:spPr>
            <a:xfrm>
              <a:off x="838900" y="3073100"/>
              <a:ext cx="238150" cy="179775"/>
            </a:xfrm>
            <a:custGeom>
              <a:rect b="b" l="l" r="r" t="t"/>
              <a:pathLst>
                <a:path extrusionOk="0" h="7191" w="9526">
                  <a:moveTo>
                    <a:pt x="4788" y="1"/>
                  </a:moveTo>
                  <a:cubicBezTo>
                    <a:pt x="3886" y="1"/>
                    <a:pt x="2985" y="354"/>
                    <a:pt x="2306" y="1059"/>
                  </a:cubicBezTo>
                  <a:cubicBezTo>
                    <a:pt x="1" y="3256"/>
                    <a:pt x="1520" y="7135"/>
                    <a:pt x="4693" y="7189"/>
                  </a:cubicBezTo>
                  <a:cubicBezTo>
                    <a:pt x="4727" y="7190"/>
                    <a:pt x="4760" y="7190"/>
                    <a:pt x="4793" y="7190"/>
                  </a:cubicBezTo>
                  <a:cubicBezTo>
                    <a:pt x="7928" y="7190"/>
                    <a:pt x="9525" y="3395"/>
                    <a:pt x="7351" y="1141"/>
                  </a:cubicBezTo>
                  <a:cubicBezTo>
                    <a:pt x="6661" y="381"/>
                    <a:pt x="5724" y="1"/>
                    <a:pt x="478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9"/>
            <p:cNvSpPr/>
            <p:nvPr/>
          </p:nvSpPr>
          <p:spPr>
            <a:xfrm>
              <a:off x="1468175" y="2443250"/>
              <a:ext cx="239200" cy="180325"/>
            </a:xfrm>
            <a:custGeom>
              <a:rect b="b" l="l" r="r" t="t"/>
              <a:pathLst>
                <a:path extrusionOk="0" h="7213" w="9568">
                  <a:moveTo>
                    <a:pt x="4787" y="1"/>
                  </a:moveTo>
                  <a:cubicBezTo>
                    <a:pt x="3881" y="1"/>
                    <a:pt x="2975" y="360"/>
                    <a:pt x="2306" y="1082"/>
                  </a:cubicBezTo>
                  <a:cubicBezTo>
                    <a:pt x="1" y="3306"/>
                    <a:pt x="1574" y="7185"/>
                    <a:pt x="4747" y="7212"/>
                  </a:cubicBezTo>
                  <a:cubicBezTo>
                    <a:pt x="4759" y="7212"/>
                    <a:pt x="4770" y="7212"/>
                    <a:pt x="4781" y="7212"/>
                  </a:cubicBezTo>
                  <a:cubicBezTo>
                    <a:pt x="7959" y="7212"/>
                    <a:pt x="9567" y="3407"/>
                    <a:pt x="7324" y="1137"/>
                  </a:cubicBezTo>
                  <a:cubicBezTo>
                    <a:pt x="6650" y="380"/>
                    <a:pt x="5719" y="1"/>
                    <a:pt x="478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9"/>
            <p:cNvSpPr/>
            <p:nvPr/>
          </p:nvSpPr>
          <p:spPr>
            <a:xfrm>
              <a:off x="209825" y="4333700"/>
              <a:ext cx="238525" cy="179800"/>
            </a:xfrm>
            <a:custGeom>
              <a:rect b="b" l="l" r="r" t="t"/>
              <a:pathLst>
                <a:path extrusionOk="0" h="7192" w="9541">
                  <a:moveTo>
                    <a:pt x="4760" y="0"/>
                  </a:moveTo>
                  <a:cubicBezTo>
                    <a:pt x="1609" y="0"/>
                    <a:pt x="1" y="3806"/>
                    <a:pt x="2217" y="6076"/>
                  </a:cubicBezTo>
                  <a:cubicBezTo>
                    <a:pt x="2905" y="6819"/>
                    <a:pt x="3836" y="7192"/>
                    <a:pt x="4768" y="7192"/>
                  </a:cubicBezTo>
                  <a:cubicBezTo>
                    <a:pt x="5674" y="7192"/>
                    <a:pt x="6580" y="6839"/>
                    <a:pt x="7262" y="6130"/>
                  </a:cubicBezTo>
                  <a:cubicBezTo>
                    <a:pt x="9540" y="3906"/>
                    <a:pt x="7994" y="28"/>
                    <a:pt x="4794" y="0"/>
                  </a:cubicBezTo>
                  <a:cubicBezTo>
                    <a:pt x="4783"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9"/>
            <p:cNvSpPr/>
            <p:nvPr/>
          </p:nvSpPr>
          <p:spPr>
            <a:xfrm>
              <a:off x="839100" y="3703750"/>
              <a:ext cx="238525" cy="180325"/>
            </a:xfrm>
            <a:custGeom>
              <a:rect b="b" l="l" r="r" t="t"/>
              <a:pathLst>
                <a:path extrusionOk="0" h="7213" w="9541">
                  <a:moveTo>
                    <a:pt x="4787" y="0"/>
                  </a:moveTo>
                  <a:cubicBezTo>
                    <a:pt x="1609" y="0"/>
                    <a:pt x="1" y="3806"/>
                    <a:pt x="2217" y="6076"/>
                  </a:cubicBezTo>
                  <a:cubicBezTo>
                    <a:pt x="2904" y="6832"/>
                    <a:pt x="3843" y="7212"/>
                    <a:pt x="4778" y="7212"/>
                  </a:cubicBezTo>
                  <a:cubicBezTo>
                    <a:pt x="5687" y="7212"/>
                    <a:pt x="6593" y="6853"/>
                    <a:pt x="7262" y="6130"/>
                  </a:cubicBezTo>
                  <a:cubicBezTo>
                    <a:pt x="9540" y="3906"/>
                    <a:pt x="7994" y="28"/>
                    <a:pt x="4821" y="0"/>
                  </a:cubicBezTo>
                  <a:cubicBezTo>
                    <a:pt x="4810" y="0"/>
                    <a:pt x="4798" y="0"/>
                    <a:pt x="478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9"/>
            <p:cNvSpPr/>
            <p:nvPr/>
          </p:nvSpPr>
          <p:spPr>
            <a:xfrm>
              <a:off x="1487175" y="3072975"/>
              <a:ext cx="200725" cy="180925"/>
            </a:xfrm>
            <a:custGeom>
              <a:rect b="b" l="l" r="r" t="t"/>
              <a:pathLst>
                <a:path extrusionOk="0" h="7237" w="8029">
                  <a:moveTo>
                    <a:pt x="4026" y="0"/>
                  </a:moveTo>
                  <a:cubicBezTo>
                    <a:pt x="3176" y="0"/>
                    <a:pt x="2321" y="327"/>
                    <a:pt x="1600" y="983"/>
                  </a:cubicBezTo>
                  <a:cubicBezTo>
                    <a:pt x="82" y="2393"/>
                    <a:pt x="0" y="4536"/>
                    <a:pt x="1383" y="6028"/>
                  </a:cubicBezTo>
                  <a:cubicBezTo>
                    <a:pt x="2095" y="6827"/>
                    <a:pt x="3088" y="7237"/>
                    <a:pt x="4085" y="7237"/>
                  </a:cubicBezTo>
                  <a:cubicBezTo>
                    <a:pt x="4949" y="7237"/>
                    <a:pt x="5817" y="6929"/>
                    <a:pt x="6510" y="6299"/>
                  </a:cubicBezTo>
                  <a:cubicBezTo>
                    <a:pt x="7975" y="4943"/>
                    <a:pt x="8029" y="2637"/>
                    <a:pt x="6646" y="1200"/>
                  </a:cubicBezTo>
                  <a:cubicBezTo>
                    <a:pt x="5904" y="401"/>
                    <a:pt x="4968" y="0"/>
                    <a:pt x="402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9"/>
            <p:cNvSpPr/>
            <p:nvPr/>
          </p:nvSpPr>
          <p:spPr>
            <a:xfrm>
              <a:off x="2098125" y="2443175"/>
              <a:ext cx="238525" cy="179725"/>
            </a:xfrm>
            <a:custGeom>
              <a:rect b="b" l="l" r="r" t="t"/>
              <a:pathLst>
                <a:path extrusionOk="0" h="7189" w="9541">
                  <a:moveTo>
                    <a:pt x="4759" y="0"/>
                  </a:moveTo>
                  <a:cubicBezTo>
                    <a:pt x="3849" y="0"/>
                    <a:pt x="2937" y="360"/>
                    <a:pt x="2252" y="1085"/>
                  </a:cubicBezTo>
                  <a:cubicBezTo>
                    <a:pt x="1" y="3309"/>
                    <a:pt x="1574" y="7188"/>
                    <a:pt x="4747" y="7188"/>
                  </a:cubicBezTo>
                  <a:cubicBezTo>
                    <a:pt x="4759" y="7188"/>
                    <a:pt x="4770" y="7188"/>
                    <a:pt x="4781" y="7188"/>
                  </a:cubicBezTo>
                  <a:cubicBezTo>
                    <a:pt x="7959" y="7188"/>
                    <a:pt x="9540" y="3356"/>
                    <a:pt x="7297" y="1112"/>
                  </a:cubicBezTo>
                  <a:cubicBezTo>
                    <a:pt x="6613" y="373"/>
                    <a:pt x="5687" y="0"/>
                    <a:pt x="475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9"/>
            <p:cNvSpPr/>
            <p:nvPr/>
          </p:nvSpPr>
          <p:spPr>
            <a:xfrm>
              <a:off x="209825" y="4962975"/>
              <a:ext cx="238525" cy="180325"/>
            </a:xfrm>
            <a:custGeom>
              <a:rect b="b" l="l" r="r" t="t"/>
              <a:pathLst>
                <a:path extrusionOk="0" h="7213" w="9541">
                  <a:moveTo>
                    <a:pt x="4760" y="0"/>
                  </a:moveTo>
                  <a:cubicBezTo>
                    <a:pt x="1609" y="0"/>
                    <a:pt x="1" y="3833"/>
                    <a:pt x="2217" y="6076"/>
                  </a:cubicBezTo>
                  <a:cubicBezTo>
                    <a:pt x="2904" y="6832"/>
                    <a:pt x="3836" y="7212"/>
                    <a:pt x="4767" y="7212"/>
                  </a:cubicBezTo>
                  <a:cubicBezTo>
                    <a:pt x="5673" y="7212"/>
                    <a:pt x="6580" y="6853"/>
                    <a:pt x="7262" y="6130"/>
                  </a:cubicBezTo>
                  <a:cubicBezTo>
                    <a:pt x="9540" y="3906"/>
                    <a:pt x="7994" y="55"/>
                    <a:pt x="4794" y="0"/>
                  </a:cubicBezTo>
                  <a:cubicBezTo>
                    <a:pt x="4783"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9"/>
            <p:cNvSpPr/>
            <p:nvPr/>
          </p:nvSpPr>
          <p:spPr>
            <a:xfrm>
              <a:off x="857225" y="4332350"/>
              <a:ext cx="201400" cy="180975"/>
            </a:xfrm>
            <a:custGeom>
              <a:rect b="b" l="l" r="r" t="t"/>
              <a:pathLst>
                <a:path extrusionOk="0" h="7239" w="8056">
                  <a:moveTo>
                    <a:pt x="4035" y="1"/>
                  </a:moveTo>
                  <a:cubicBezTo>
                    <a:pt x="3185" y="1"/>
                    <a:pt x="2336" y="334"/>
                    <a:pt x="1628" y="1004"/>
                  </a:cubicBezTo>
                  <a:cubicBezTo>
                    <a:pt x="136" y="2387"/>
                    <a:pt x="0" y="4557"/>
                    <a:pt x="1411" y="6049"/>
                  </a:cubicBezTo>
                  <a:cubicBezTo>
                    <a:pt x="2098" y="6837"/>
                    <a:pt x="3066" y="7239"/>
                    <a:pt x="4038" y="7239"/>
                  </a:cubicBezTo>
                  <a:cubicBezTo>
                    <a:pt x="4906" y="7239"/>
                    <a:pt x="5777" y="6918"/>
                    <a:pt x="6456" y="6266"/>
                  </a:cubicBezTo>
                  <a:cubicBezTo>
                    <a:pt x="7975" y="4937"/>
                    <a:pt x="8056" y="2631"/>
                    <a:pt x="6673" y="1221"/>
                  </a:cubicBezTo>
                  <a:cubicBezTo>
                    <a:pt x="5918" y="409"/>
                    <a:pt x="4975" y="1"/>
                    <a:pt x="403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9"/>
            <p:cNvSpPr/>
            <p:nvPr/>
          </p:nvSpPr>
          <p:spPr>
            <a:xfrm>
              <a:off x="1468850" y="3702900"/>
              <a:ext cx="238325" cy="179900"/>
            </a:xfrm>
            <a:custGeom>
              <a:rect b="b" l="l" r="r" t="t"/>
              <a:pathLst>
                <a:path extrusionOk="0" h="7196" w="9533">
                  <a:moveTo>
                    <a:pt x="4780" y="0"/>
                  </a:moveTo>
                  <a:cubicBezTo>
                    <a:pt x="3878" y="0"/>
                    <a:pt x="2971" y="346"/>
                    <a:pt x="2279" y="1038"/>
                  </a:cubicBezTo>
                  <a:cubicBezTo>
                    <a:pt x="1" y="3262"/>
                    <a:pt x="1520" y="7141"/>
                    <a:pt x="4720" y="7195"/>
                  </a:cubicBezTo>
                  <a:cubicBezTo>
                    <a:pt x="4743" y="7196"/>
                    <a:pt x="4765" y="7196"/>
                    <a:pt x="4787" y="7196"/>
                  </a:cubicBezTo>
                  <a:cubicBezTo>
                    <a:pt x="7917" y="7196"/>
                    <a:pt x="9533" y="3409"/>
                    <a:pt x="7324" y="1119"/>
                  </a:cubicBezTo>
                  <a:cubicBezTo>
                    <a:pt x="6647" y="373"/>
                    <a:pt x="5717" y="0"/>
                    <a:pt x="478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9"/>
            <p:cNvSpPr/>
            <p:nvPr/>
          </p:nvSpPr>
          <p:spPr>
            <a:xfrm>
              <a:off x="5247225" y="3073125"/>
              <a:ext cx="239175" cy="179725"/>
            </a:xfrm>
            <a:custGeom>
              <a:rect b="b" l="l" r="r" t="t"/>
              <a:pathLst>
                <a:path extrusionOk="0" h="7189" w="9567">
                  <a:moveTo>
                    <a:pt x="4765" y="0"/>
                  </a:moveTo>
                  <a:cubicBezTo>
                    <a:pt x="3855" y="0"/>
                    <a:pt x="2950" y="360"/>
                    <a:pt x="2278" y="1085"/>
                  </a:cubicBezTo>
                  <a:cubicBezTo>
                    <a:pt x="0" y="3337"/>
                    <a:pt x="1573" y="7188"/>
                    <a:pt x="4774" y="7188"/>
                  </a:cubicBezTo>
                  <a:cubicBezTo>
                    <a:pt x="4785" y="7188"/>
                    <a:pt x="4796" y="7188"/>
                    <a:pt x="4807" y="7188"/>
                  </a:cubicBezTo>
                  <a:cubicBezTo>
                    <a:pt x="7959" y="7188"/>
                    <a:pt x="9567" y="3356"/>
                    <a:pt x="7324" y="1112"/>
                  </a:cubicBezTo>
                  <a:cubicBezTo>
                    <a:pt x="6625" y="373"/>
                    <a:pt x="5693" y="0"/>
                    <a:pt x="476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9"/>
            <p:cNvSpPr/>
            <p:nvPr/>
          </p:nvSpPr>
          <p:spPr>
            <a:xfrm>
              <a:off x="5877175" y="2443400"/>
              <a:ext cx="238125" cy="180200"/>
            </a:xfrm>
            <a:custGeom>
              <a:rect b="b" l="l" r="r" t="t"/>
              <a:pathLst>
                <a:path extrusionOk="0" h="7208" w="9525">
                  <a:moveTo>
                    <a:pt x="4761" y="0"/>
                  </a:moveTo>
                  <a:cubicBezTo>
                    <a:pt x="3895" y="0"/>
                    <a:pt x="3027" y="340"/>
                    <a:pt x="2306" y="1022"/>
                  </a:cubicBezTo>
                  <a:cubicBezTo>
                    <a:pt x="0" y="3219"/>
                    <a:pt x="1492" y="7125"/>
                    <a:pt x="4665" y="7206"/>
                  </a:cubicBezTo>
                  <a:cubicBezTo>
                    <a:pt x="4699" y="7207"/>
                    <a:pt x="4732" y="7208"/>
                    <a:pt x="4766" y="7208"/>
                  </a:cubicBezTo>
                  <a:cubicBezTo>
                    <a:pt x="7901" y="7208"/>
                    <a:pt x="9525" y="3439"/>
                    <a:pt x="7351" y="1158"/>
                  </a:cubicBezTo>
                  <a:cubicBezTo>
                    <a:pt x="6608" y="387"/>
                    <a:pt x="5685" y="0"/>
                    <a:pt x="476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9"/>
            <p:cNvSpPr/>
            <p:nvPr/>
          </p:nvSpPr>
          <p:spPr>
            <a:xfrm>
              <a:off x="3988175" y="4963650"/>
              <a:ext cx="238525" cy="179975"/>
            </a:xfrm>
            <a:custGeom>
              <a:rect b="b" l="l" r="r" t="t"/>
              <a:pathLst>
                <a:path extrusionOk="0" h="7199" w="9541">
                  <a:moveTo>
                    <a:pt x="4760" y="0"/>
                  </a:moveTo>
                  <a:cubicBezTo>
                    <a:pt x="1582" y="0"/>
                    <a:pt x="1" y="3833"/>
                    <a:pt x="2244" y="6076"/>
                  </a:cubicBezTo>
                  <a:cubicBezTo>
                    <a:pt x="2926" y="6826"/>
                    <a:pt x="3853" y="7198"/>
                    <a:pt x="4780" y="7198"/>
                  </a:cubicBezTo>
                  <a:cubicBezTo>
                    <a:pt x="5697" y="7198"/>
                    <a:pt x="6614" y="6832"/>
                    <a:pt x="7289" y="6103"/>
                  </a:cubicBezTo>
                  <a:cubicBezTo>
                    <a:pt x="9541" y="3852"/>
                    <a:pt x="7967" y="0"/>
                    <a:pt x="4794" y="0"/>
                  </a:cubicBezTo>
                  <a:cubicBezTo>
                    <a:pt x="4783" y="0"/>
                    <a:pt x="4772"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9"/>
            <p:cNvSpPr/>
            <p:nvPr/>
          </p:nvSpPr>
          <p:spPr>
            <a:xfrm>
              <a:off x="4617650" y="4333675"/>
              <a:ext cx="239000" cy="180100"/>
            </a:xfrm>
            <a:custGeom>
              <a:rect b="b" l="l" r="r" t="t"/>
              <a:pathLst>
                <a:path extrusionOk="0" h="7204" w="9560">
                  <a:moveTo>
                    <a:pt x="4773" y="1"/>
                  </a:moveTo>
                  <a:cubicBezTo>
                    <a:pt x="1643" y="1"/>
                    <a:pt x="1" y="3788"/>
                    <a:pt x="2209" y="6050"/>
                  </a:cubicBezTo>
                  <a:cubicBezTo>
                    <a:pt x="2892" y="6817"/>
                    <a:pt x="3840" y="7204"/>
                    <a:pt x="4788" y="7204"/>
                  </a:cubicBezTo>
                  <a:cubicBezTo>
                    <a:pt x="5685" y="7204"/>
                    <a:pt x="6582" y="6857"/>
                    <a:pt x="7254" y="6159"/>
                  </a:cubicBezTo>
                  <a:cubicBezTo>
                    <a:pt x="9560" y="3934"/>
                    <a:pt x="8014" y="56"/>
                    <a:pt x="4840" y="1"/>
                  </a:cubicBezTo>
                  <a:cubicBezTo>
                    <a:pt x="4818" y="1"/>
                    <a:pt x="4796" y="1"/>
                    <a:pt x="477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9"/>
            <p:cNvSpPr/>
            <p:nvPr/>
          </p:nvSpPr>
          <p:spPr>
            <a:xfrm>
              <a:off x="5247400" y="3702975"/>
              <a:ext cx="238525" cy="179825"/>
            </a:xfrm>
            <a:custGeom>
              <a:rect b="b" l="l" r="r" t="t"/>
              <a:pathLst>
                <a:path extrusionOk="0" h="7193" w="9541">
                  <a:moveTo>
                    <a:pt x="4768" y="1"/>
                  </a:moveTo>
                  <a:cubicBezTo>
                    <a:pt x="3836" y="1"/>
                    <a:pt x="2905" y="374"/>
                    <a:pt x="2217" y="1116"/>
                  </a:cubicBezTo>
                  <a:cubicBezTo>
                    <a:pt x="1" y="3387"/>
                    <a:pt x="1609" y="7192"/>
                    <a:pt x="4787" y="7192"/>
                  </a:cubicBezTo>
                  <a:cubicBezTo>
                    <a:pt x="4799" y="7192"/>
                    <a:pt x="4810" y="7192"/>
                    <a:pt x="4821" y="7192"/>
                  </a:cubicBezTo>
                  <a:cubicBezTo>
                    <a:pt x="7995" y="7165"/>
                    <a:pt x="9541" y="3286"/>
                    <a:pt x="7262" y="1062"/>
                  </a:cubicBezTo>
                  <a:cubicBezTo>
                    <a:pt x="6580" y="353"/>
                    <a:pt x="5674" y="1"/>
                    <a:pt x="476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9"/>
            <p:cNvSpPr/>
            <p:nvPr/>
          </p:nvSpPr>
          <p:spPr>
            <a:xfrm>
              <a:off x="5896150" y="3072975"/>
              <a:ext cx="202775" cy="183550"/>
            </a:xfrm>
            <a:custGeom>
              <a:rect b="b" l="l" r="r" t="t"/>
              <a:pathLst>
                <a:path extrusionOk="0" h="7342" w="8111">
                  <a:moveTo>
                    <a:pt x="4006" y="0"/>
                  </a:moveTo>
                  <a:cubicBezTo>
                    <a:pt x="3156" y="0"/>
                    <a:pt x="2308" y="327"/>
                    <a:pt x="1601" y="983"/>
                  </a:cubicBezTo>
                  <a:cubicBezTo>
                    <a:pt x="82" y="2393"/>
                    <a:pt x="1" y="4536"/>
                    <a:pt x="1384" y="6028"/>
                  </a:cubicBezTo>
                  <a:cubicBezTo>
                    <a:pt x="2090" y="6896"/>
                    <a:pt x="3109" y="7341"/>
                    <a:pt x="4135" y="7341"/>
                  </a:cubicBezTo>
                  <a:cubicBezTo>
                    <a:pt x="5000" y="7341"/>
                    <a:pt x="5870" y="7025"/>
                    <a:pt x="6565" y="6380"/>
                  </a:cubicBezTo>
                  <a:cubicBezTo>
                    <a:pt x="8084" y="4997"/>
                    <a:pt x="8111" y="2637"/>
                    <a:pt x="6646" y="1200"/>
                  </a:cubicBezTo>
                  <a:cubicBezTo>
                    <a:pt x="5890" y="401"/>
                    <a:pt x="4947" y="0"/>
                    <a:pt x="4006"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9"/>
            <p:cNvSpPr/>
            <p:nvPr/>
          </p:nvSpPr>
          <p:spPr>
            <a:xfrm>
              <a:off x="6506450" y="2443400"/>
              <a:ext cx="239000" cy="180175"/>
            </a:xfrm>
            <a:custGeom>
              <a:rect b="b" l="l" r="r" t="t"/>
              <a:pathLst>
                <a:path extrusionOk="0" h="7207" w="9560">
                  <a:moveTo>
                    <a:pt x="4794" y="1"/>
                  </a:moveTo>
                  <a:cubicBezTo>
                    <a:pt x="3897" y="1"/>
                    <a:pt x="2994" y="347"/>
                    <a:pt x="2306" y="1049"/>
                  </a:cubicBezTo>
                  <a:cubicBezTo>
                    <a:pt x="0" y="3246"/>
                    <a:pt x="1546" y="7152"/>
                    <a:pt x="4720" y="7206"/>
                  </a:cubicBezTo>
                  <a:cubicBezTo>
                    <a:pt x="4742" y="7207"/>
                    <a:pt x="4765" y="7207"/>
                    <a:pt x="4787" y="7207"/>
                  </a:cubicBezTo>
                  <a:cubicBezTo>
                    <a:pt x="7943" y="7207"/>
                    <a:pt x="9559" y="3420"/>
                    <a:pt x="7351" y="1131"/>
                  </a:cubicBezTo>
                  <a:cubicBezTo>
                    <a:pt x="6671" y="381"/>
                    <a:pt x="5735" y="1"/>
                    <a:pt x="4794"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9"/>
            <p:cNvSpPr/>
            <p:nvPr/>
          </p:nvSpPr>
          <p:spPr>
            <a:xfrm>
              <a:off x="4617950" y="4962975"/>
              <a:ext cx="238700" cy="180400"/>
            </a:xfrm>
            <a:custGeom>
              <a:rect b="b" l="l" r="r" t="t"/>
              <a:pathLst>
                <a:path extrusionOk="0" h="7216" w="9548">
                  <a:moveTo>
                    <a:pt x="4747" y="0"/>
                  </a:moveTo>
                  <a:cubicBezTo>
                    <a:pt x="1573" y="27"/>
                    <a:pt x="0" y="3879"/>
                    <a:pt x="2251" y="6130"/>
                  </a:cubicBezTo>
                  <a:cubicBezTo>
                    <a:pt x="2937" y="6856"/>
                    <a:pt x="3848" y="7215"/>
                    <a:pt x="4759" y="7215"/>
                  </a:cubicBezTo>
                  <a:cubicBezTo>
                    <a:pt x="5686" y="7215"/>
                    <a:pt x="6612" y="6842"/>
                    <a:pt x="7296" y="6103"/>
                  </a:cubicBezTo>
                  <a:cubicBezTo>
                    <a:pt x="9548" y="3852"/>
                    <a:pt x="7947" y="0"/>
                    <a:pt x="474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9"/>
            <p:cNvSpPr/>
            <p:nvPr/>
          </p:nvSpPr>
          <p:spPr>
            <a:xfrm>
              <a:off x="5265525" y="4332375"/>
              <a:ext cx="202100" cy="181000"/>
            </a:xfrm>
            <a:custGeom>
              <a:rect b="b" l="l" r="r" t="t"/>
              <a:pathLst>
                <a:path extrusionOk="0" h="7240" w="8084">
                  <a:moveTo>
                    <a:pt x="4012" y="1"/>
                  </a:moveTo>
                  <a:cubicBezTo>
                    <a:pt x="3198" y="1"/>
                    <a:pt x="2389" y="303"/>
                    <a:pt x="1709" y="921"/>
                  </a:cubicBezTo>
                  <a:cubicBezTo>
                    <a:pt x="163" y="2305"/>
                    <a:pt x="0" y="4448"/>
                    <a:pt x="1357" y="5966"/>
                  </a:cubicBezTo>
                  <a:cubicBezTo>
                    <a:pt x="2110" y="6808"/>
                    <a:pt x="3087" y="7240"/>
                    <a:pt x="4067" y="7240"/>
                  </a:cubicBezTo>
                  <a:cubicBezTo>
                    <a:pt x="4888" y="7240"/>
                    <a:pt x="5709" y="6937"/>
                    <a:pt x="6402" y="6319"/>
                  </a:cubicBezTo>
                  <a:cubicBezTo>
                    <a:pt x="7893" y="4990"/>
                    <a:pt x="8083" y="2793"/>
                    <a:pt x="6727" y="1274"/>
                  </a:cubicBezTo>
                  <a:cubicBezTo>
                    <a:pt x="5959" y="433"/>
                    <a:pt x="4983" y="1"/>
                    <a:pt x="401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9"/>
            <p:cNvSpPr/>
            <p:nvPr/>
          </p:nvSpPr>
          <p:spPr>
            <a:xfrm>
              <a:off x="5896150" y="3702650"/>
              <a:ext cx="200750" cy="180725"/>
            </a:xfrm>
            <a:custGeom>
              <a:rect b="b" l="l" r="r" t="t"/>
              <a:pathLst>
                <a:path extrusionOk="0" h="7229" w="8030">
                  <a:moveTo>
                    <a:pt x="3995" y="0"/>
                  </a:moveTo>
                  <a:cubicBezTo>
                    <a:pt x="3149" y="0"/>
                    <a:pt x="2305" y="328"/>
                    <a:pt x="1601" y="994"/>
                  </a:cubicBezTo>
                  <a:cubicBezTo>
                    <a:pt x="82" y="2431"/>
                    <a:pt x="1" y="4547"/>
                    <a:pt x="1384" y="6039"/>
                  </a:cubicBezTo>
                  <a:cubicBezTo>
                    <a:pt x="2129" y="6827"/>
                    <a:pt x="3086" y="7229"/>
                    <a:pt x="4043" y="7229"/>
                  </a:cubicBezTo>
                  <a:cubicBezTo>
                    <a:pt x="4898" y="7229"/>
                    <a:pt x="5752" y="6908"/>
                    <a:pt x="6456" y="6256"/>
                  </a:cubicBezTo>
                  <a:cubicBezTo>
                    <a:pt x="7948" y="4954"/>
                    <a:pt x="8029" y="2648"/>
                    <a:pt x="6646" y="1211"/>
                  </a:cubicBezTo>
                  <a:cubicBezTo>
                    <a:pt x="5887" y="409"/>
                    <a:pt x="4940" y="0"/>
                    <a:pt x="399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9"/>
            <p:cNvSpPr/>
            <p:nvPr/>
          </p:nvSpPr>
          <p:spPr>
            <a:xfrm>
              <a:off x="6506825" y="3073100"/>
              <a:ext cx="239000" cy="179750"/>
            </a:xfrm>
            <a:custGeom>
              <a:rect b="b" l="l" r="r" t="t"/>
              <a:pathLst>
                <a:path extrusionOk="0" h="7190" w="9560">
                  <a:moveTo>
                    <a:pt x="4773" y="1"/>
                  </a:moveTo>
                  <a:cubicBezTo>
                    <a:pt x="3837" y="1"/>
                    <a:pt x="2900" y="381"/>
                    <a:pt x="2209" y="1141"/>
                  </a:cubicBezTo>
                  <a:cubicBezTo>
                    <a:pt x="1" y="3403"/>
                    <a:pt x="1617" y="7190"/>
                    <a:pt x="4773" y="7190"/>
                  </a:cubicBezTo>
                  <a:cubicBezTo>
                    <a:pt x="4795" y="7190"/>
                    <a:pt x="4818" y="7190"/>
                    <a:pt x="4840" y="7189"/>
                  </a:cubicBezTo>
                  <a:cubicBezTo>
                    <a:pt x="8014" y="7135"/>
                    <a:pt x="9560" y="3256"/>
                    <a:pt x="7254" y="1059"/>
                  </a:cubicBezTo>
                  <a:cubicBezTo>
                    <a:pt x="6575" y="354"/>
                    <a:pt x="5675" y="1"/>
                    <a:pt x="477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9"/>
            <p:cNvSpPr/>
            <p:nvPr/>
          </p:nvSpPr>
          <p:spPr>
            <a:xfrm>
              <a:off x="5247225" y="4963650"/>
              <a:ext cx="238700" cy="180050"/>
            </a:xfrm>
            <a:custGeom>
              <a:rect b="b" l="l" r="r" t="t"/>
              <a:pathLst>
                <a:path extrusionOk="0" h="7202" w="9548">
                  <a:moveTo>
                    <a:pt x="4774" y="0"/>
                  </a:moveTo>
                  <a:cubicBezTo>
                    <a:pt x="1600" y="0"/>
                    <a:pt x="0" y="3852"/>
                    <a:pt x="2251" y="6103"/>
                  </a:cubicBezTo>
                  <a:cubicBezTo>
                    <a:pt x="2929" y="6836"/>
                    <a:pt x="3852" y="7202"/>
                    <a:pt x="4774" y="7202"/>
                  </a:cubicBezTo>
                  <a:cubicBezTo>
                    <a:pt x="5696" y="7202"/>
                    <a:pt x="6618" y="6836"/>
                    <a:pt x="7296" y="6103"/>
                  </a:cubicBezTo>
                  <a:cubicBezTo>
                    <a:pt x="9548" y="3852"/>
                    <a:pt x="7974" y="0"/>
                    <a:pt x="477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9"/>
            <p:cNvSpPr/>
            <p:nvPr/>
          </p:nvSpPr>
          <p:spPr>
            <a:xfrm>
              <a:off x="5877550" y="4332575"/>
              <a:ext cx="238325" cy="180175"/>
            </a:xfrm>
            <a:custGeom>
              <a:rect b="b" l="l" r="r" t="t"/>
              <a:pathLst>
                <a:path extrusionOk="0" h="7207" w="9533">
                  <a:moveTo>
                    <a:pt x="4749" y="1"/>
                  </a:moveTo>
                  <a:cubicBezTo>
                    <a:pt x="3805" y="1"/>
                    <a:pt x="2862" y="381"/>
                    <a:pt x="2182" y="1130"/>
                  </a:cubicBezTo>
                  <a:cubicBezTo>
                    <a:pt x="1" y="3420"/>
                    <a:pt x="1617" y="7207"/>
                    <a:pt x="4773" y="7207"/>
                  </a:cubicBezTo>
                  <a:cubicBezTo>
                    <a:pt x="4795" y="7207"/>
                    <a:pt x="4818" y="7207"/>
                    <a:pt x="4840" y="7206"/>
                  </a:cubicBezTo>
                  <a:cubicBezTo>
                    <a:pt x="8014" y="7125"/>
                    <a:pt x="9533" y="3246"/>
                    <a:pt x="7227" y="1049"/>
                  </a:cubicBezTo>
                  <a:cubicBezTo>
                    <a:pt x="6552" y="347"/>
                    <a:pt x="5650" y="1"/>
                    <a:pt x="474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9"/>
            <p:cNvSpPr/>
            <p:nvPr/>
          </p:nvSpPr>
          <p:spPr>
            <a:xfrm>
              <a:off x="6506450" y="3702975"/>
              <a:ext cx="239000" cy="179825"/>
            </a:xfrm>
            <a:custGeom>
              <a:rect b="b" l="l" r="r" t="t"/>
              <a:pathLst>
                <a:path extrusionOk="0" h="7193" w="9560">
                  <a:moveTo>
                    <a:pt x="4794" y="0"/>
                  </a:moveTo>
                  <a:cubicBezTo>
                    <a:pt x="3897" y="0"/>
                    <a:pt x="2994" y="346"/>
                    <a:pt x="2306" y="1035"/>
                  </a:cubicBezTo>
                  <a:cubicBezTo>
                    <a:pt x="0" y="3259"/>
                    <a:pt x="1546" y="7138"/>
                    <a:pt x="4720" y="7192"/>
                  </a:cubicBezTo>
                  <a:cubicBezTo>
                    <a:pt x="4742" y="7193"/>
                    <a:pt x="4765" y="7193"/>
                    <a:pt x="4787" y="7193"/>
                  </a:cubicBezTo>
                  <a:cubicBezTo>
                    <a:pt x="7943" y="7193"/>
                    <a:pt x="9559" y="3406"/>
                    <a:pt x="7351" y="1144"/>
                  </a:cubicBezTo>
                  <a:cubicBezTo>
                    <a:pt x="6671" y="380"/>
                    <a:pt x="5735" y="0"/>
                    <a:pt x="479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9"/>
            <p:cNvSpPr/>
            <p:nvPr/>
          </p:nvSpPr>
          <p:spPr>
            <a:xfrm>
              <a:off x="5896150" y="4962125"/>
              <a:ext cx="201425" cy="181050"/>
            </a:xfrm>
            <a:custGeom>
              <a:rect b="b" l="l" r="r" t="t"/>
              <a:pathLst>
                <a:path extrusionOk="0" h="7242" w="8057">
                  <a:moveTo>
                    <a:pt x="4006" y="1"/>
                  </a:moveTo>
                  <a:cubicBezTo>
                    <a:pt x="3156" y="1"/>
                    <a:pt x="2308" y="328"/>
                    <a:pt x="1601" y="984"/>
                  </a:cubicBezTo>
                  <a:cubicBezTo>
                    <a:pt x="109" y="2394"/>
                    <a:pt x="1" y="4564"/>
                    <a:pt x="1384" y="6056"/>
                  </a:cubicBezTo>
                  <a:cubicBezTo>
                    <a:pt x="2083" y="6840"/>
                    <a:pt x="3051" y="7242"/>
                    <a:pt x="4021" y="7242"/>
                  </a:cubicBezTo>
                  <a:cubicBezTo>
                    <a:pt x="4897" y="7242"/>
                    <a:pt x="5774" y="6915"/>
                    <a:pt x="6456" y="6246"/>
                  </a:cubicBezTo>
                  <a:cubicBezTo>
                    <a:pt x="7948" y="4944"/>
                    <a:pt x="8056" y="2638"/>
                    <a:pt x="6646" y="1201"/>
                  </a:cubicBezTo>
                  <a:cubicBezTo>
                    <a:pt x="5890" y="402"/>
                    <a:pt x="4947" y="1"/>
                    <a:pt x="4006"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9"/>
            <p:cNvSpPr/>
            <p:nvPr/>
          </p:nvSpPr>
          <p:spPr>
            <a:xfrm>
              <a:off x="6507125" y="4332300"/>
              <a:ext cx="238125" cy="180475"/>
            </a:xfrm>
            <a:custGeom>
              <a:rect b="b" l="l" r="r" t="t"/>
              <a:pathLst>
                <a:path extrusionOk="0" h="7219" w="9525">
                  <a:moveTo>
                    <a:pt x="4739" y="1"/>
                  </a:moveTo>
                  <a:cubicBezTo>
                    <a:pt x="3881" y="1"/>
                    <a:pt x="3024" y="341"/>
                    <a:pt x="2306" y="1033"/>
                  </a:cubicBezTo>
                  <a:cubicBezTo>
                    <a:pt x="0" y="3230"/>
                    <a:pt x="1492" y="7136"/>
                    <a:pt x="4666" y="7217"/>
                  </a:cubicBezTo>
                  <a:cubicBezTo>
                    <a:pt x="4699" y="7218"/>
                    <a:pt x="4732" y="7218"/>
                    <a:pt x="4765" y="7218"/>
                  </a:cubicBezTo>
                  <a:cubicBezTo>
                    <a:pt x="7874" y="7218"/>
                    <a:pt x="9525" y="3450"/>
                    <a:pt x="7351" y="1169"/>
                  </a:cubicBezTo>
                  <a:cubicBezTo>
                    <a:pt x="6591" y="395"/>
                    <a:pt x="5664" y="1"/>
                    <a:pt x="4739"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9"/>
            <p:cNvSpPr/>
            <p:nvPr/>
          </p:nvSpPr>
          <p:spPr>
            <a:xfrm>
              <a:off x="6506825" y="4962275"/>
              <a:ext cx="239000" cy="179750"/>
            </a:xfrm>
            <a:custGeom>
              <a:rect b="b" l="l" r="r" t="t"/>
              <a:pathLst>
                <a:path extrusionOk="0" h="7190" w="9560">
                  <a:moveTo>
                    <a:pt x="4773" y="1"/>
                  </a:moveTo>
                  <a:cubicBezTo>
                    <a:pt x="3837" y="1"/>
                    <a:pt x="2900" y="381"/>
                    <a:pt x="2209" y="1140"/>
                  </a:cubicBezTo>
                  <a:cubicBezTo>
                    <a:pt x="1" y="3403"/>
                    <a:pt x="1617" y="7190"/>
                    <a:pt x="4773" y="7190"/>
                  </a:cubicBezTo>
                  <a:cubicBezTo>
                    <a:pt x="4795" y="7190"/>
                    <a:pt x="4818" y="7189"/>
                    <a:pt x="4840" y="7189"/>
                  </a:cubicBezTo>
                  <a:cubicBezTo>
                    <a:pt x="8014" y="7135"/>
                    <a:pt x="9560" y="3256"/>
                    <a:pt x="7254" y="1059"/>
                  </a:cubicBezTo>
                  <a:cubicBezTo>
                    <a:pt x="6575" y="354"/>
                    <a:pt x="5675" y="1"/>
                    <a:pt x="477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9"/>
            <p:cNvSpPr/>
            <p:nvPr/>
          </p:nvSpPr>
          <p:spPr>
            <a:xfrm>
              <a:off x="4006300" y="2443200"/>
              <a:ext cx="202100" cy="180775"/>
            </a:xfrm>
            <a:custGeom>
              <a:rect b="b" l="l" r="r" t="t"/>
              <a:pathLst>
                <a:path extrusionOk="0" h="7231" w="8084">
                  <a:moveTo>
                    <a:pt x="4023" y="1"/>
                  </a:moveTo>
                  <a:cubicBezTo>
                    <a:pt x="3204" y="1"/>
                    <a:pt x="2389" y="304"/>
                    <a:pt x="1709" y="922"/>
                  </a:cubicBezTo>
                  <a:cubicBezTo>
                    <a:pt x="190" y="2278"/>
                    <a:pt x="0" y="4448"/>
                    <a:pt x="1329" y="5967"/>
                  </a:cubicBezTo>
                  <a:cubicBezTo>
                    <a:pt x="2056" y="6797"/>
                    <a:pt x="3051" y="7231"/>
                    <a:pt x="4052" y="7231"/>
                  </a:cubicBezTo>
                  <a:cubicBezTo>
                    <a:pt x="4881" y="7231"/>
                    <a:pt x="5714" y="6934"/>
                    <a:pt x="6402" y="6319"/>
                  </a:cubicBezTo>
                  <a:cubicBezTo>
                    <a:pt x="7893" y="4990"/>
                    <a:pt x="8083" y="2766"/>
                    <a:pt x="6754" y="1274"/>
                  </a:cubicBezTo>
                  <a:cubicBezTo>
                    <a:pt x="5987" y="433"/>
                    <a:pt x="5002" y="1"/>
                    <a:pt x="402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9"/>
            <p:cNvSpPr/>
            <p:nvPr/>
          </p:nvSpPr>
          <p:spPr>
            <a:xfrm>
              <a:off x="3988000" y="3073100"/>
              <a:ext cx="238125" cy="179775"/>
            </a:xfrm>
            <a:custGeom>
              <a:rect b="b" l="l" r="r" t="t"/>
              <a:pathLst>
                <a:path extrusionOk="0" h="7191" w="9525">
                  <a:moveTo>
                    <a:pt x="4787" y="1"/>
                  </a:moveTo>
                  <a:cubicBezTo>
                    <a:pt x="3885" y="1"/>
                    <a:pt x="2984" y="354"/>
                    <a:pt x="2306" y="1059"/>
                  </a:cubicBezTo>
                  <a:cubicBezTo>
                    <a:pt x="0" y="3256"/>
                    <a:pt x="1519" y="7135"/>
                    <a:pt x="4692" y="7189"/>
                  </a:cubicBezTo>
                  <a:cubicBezTo>
                    <a:pt x="4726" y="7190"/>
                    <a:pt x="4759" y="7190"/>
                    <a:pt x="4792" y="7190"/>
                  </a:cubicBezTo>
                  <a:cubicBezTo>
                    <a:pt x="7927" y="7190"/>
                    <a:pt x="9525" y="3395"/>
                    <a:pt x="7351" y="1141"/>
                  </a:cubicBezTo>
                  <a:cubicBezTo>
                    <a:pt x="6660" y="381"/>
                    <a:pt x="5723" y="1"/>
                    <a:pt x="4787"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9"/>
            <p:cNvSpPr/>
            <p:nvPr/>
          </p:nvSpPr>
          <p:spPr>
            <a:xfrm>
              <a:off x="4617250" y="2443250"/>
              <a:ext cx="239200" cy="180325"/>
            </a:xfrm>
            <a:custGeom>
              <a:rect b="b" l="l" r="r" t="t"/>
              <a:pathLst>
                <a:path extrusionOk="0" h="7213" w="9568">
                  <a:moveTo>
                    <a:pt x="4791" y="1"/>
                  </a:moveTo>
                  <a:cubicBezTo>
                    <a:pt x="3881" y="1"/>
                    <a:pt x="2975" y="360"/>
                    <a:pt x="2307" y="1082"/>
                  </a:cubicBezTo>
                  <a:cubicBezTo>
                    <a:pt x="1" y="3306"/>
                    <a:pt x="1574" y="7185"/>
                    <a:pt x="4748" y="7212"/>
                  </a:cubicBezTo>
                  <a:cubicBezTo>
                    <a:pt x="4759" y="7212"/>
                    <a:pt x="4770" y="7212"/>
                    <a:pt x="4781" y="7212"/>
                  </a:cubicBezTo>
                  <a:cubicBezTo>
                    <a:pt x="7960" y="7212"/>
                    <a:pt x="9568" y="3407"/>
                    <a:pt x="7352" y="1137"/>
                  </a:cubicBezTo>
                  <a:cubicBezTo>
                    <a:pt x="6664" y="380"/>
                    <a:pt x="5726" y="1"/>
                    <a:pt x="479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9"/>
            <p:cNvSpPr/>
            <p:nvPr/>
          </p:nvSpPr>
          <p:spPr>
            <a:xfrm>
              <a:off x="3988175" y="3703750"/>
              <a:ext cx="238525" cy="180325"/>
            </a:xfrm>
            <a:custGeom>
              <a:rect b="b" l="l" r="r" t="t"/>
              <a:pathLst>
                <a:path extrusionOk="0" h="7213" w="9541">
                  <a:moveTo>
                    <a:pt x="4787" y="0"/>
                  </a:moveTo>
                  <a:cubicBezTo>
                    <a:pt x="1609" y="0"/>
                    <a:pt x="1" y="3806"/>
                    <a:pt x="2217" y="6076"/>
                  </a:cubicBezTo>
                  <a:cubicBezTo>
                    <a:pt x="2905" y="6832"/>
                    <a:pt x="3836" y="7212"/>
                    <a:pt x="4767" y="7212"/>
                  </a:cubicBezTo>
                  <a:cubicBezTo>
                    <a:pt x="5674" y="7212"/>
                    <a:pt x="6580" y="6853"/>
                    <a:pt x="7262" y="6130"/>
                  </a:cubicBezTo>
                  <a:cubicBezTo>
                    <a:pt x="9541" y="3906"/>
                    <a:pt x="7995" y="28"/>
                    <a:pt x="4821" y="0"/>
                  </a:cubicBezTo>
                  <a:cubicBezTo>
                    <a:pt x="4810" y="0"/>
                    <a:pt x="4798" y="0"/>
                    <a:pt x="4787"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9"/>
            <p:cNvSpPr/>
            <p:nvPr/>
          </p:nvSpPr>
          <p:spPr>
            <a:xfrm>
              <a:off x="4636250" y="3072975"/>
              <a:ext cx="201425" cy="180925"/>
            </a:xfrm>
            <a:custGeom>
              <a:rect b="b" l="l" r="r" t="t"/>
              <a:pathLst>
                <a:path extrusionOk="0" h="7237" w="8057">
                  <a:moveTo>
                    <a:pt x="4023" y="0"/>
                  </a:moveTo>
                  <a:cubicBezTo>
                    <a:pt x="3177" y="0"/>
                    <a:pt x="2335" y="327"/>
                    <a:pt x="1628" y="983"/>
                  </a:cubicBezTo>
                  <a:cubicBezTo>
                    <a:pt x="109" y="2393"/>
                    <a:pt x="0" y="4536"/>
                    <a:pt x="1411" y="6028"/>
                  </a:cubicBezTo>
                  <a:cubicBezTo>
                    <a:pt x="2123" y="6827"/>
                    <a:pt x="3107" y="7237"/>
                    <a:pt x="4097" y="7237"/>
                  </a:cubicBezTo>
                  <a:cubicBezTo>
                    <a:pt x="4955" y="7237"/>
                    <a:pt x="5817" y="6929"/>
                    <a:pt x="6510" y="6299"/>
                  </a:cubicBezTo>
                  <a:cubicBezTo>
                    <a:pt x="7975" y="4943"/>
                    <a:pt x="8056" y="2637"/>
                    <a:pt x="6673" y="1200"/>
                  </a:cubicBezTo>
                  <a:cubicBezTo>
                    <a:pt x="5903" y="401"/>
                    <a:pt x="4961" y="0"/>
                    <a:pt x="4023"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9"/>
            <p:cNvSpPr/>
            <p:nvPr/>
          </p:nvSpPr>
          <p:spPr>
            <a:xfrm>
              <a:off x="5247225" y="2443175"/>
              <a:ext cx="238500" cy="179725"/>
            </a:xfrm>
            <a:custGeom>
              <a:rect b="b" l="l" r="r" t="t"/>
              <a:pathLst>
                <a:path extrusionOk="0" h="7189" w="9540">
                  <a:moveTo>
                    <a:pt x="4765" y="0"/>
                  </a:moveTo>
                  <a:cubicBezTo>
                    <a:pt x="3855" y="0"/>
                    <a:pt x="2950" y="360"/>
                    <a:pt x="2278" y="1085"/>
                  </a:cubicBezTo>
                  <a:cubicBezTo>
                    <a:pt x="0" y="3309"/>
                    <a:pt x="1573" y="7188"/>
                    <a:pt x="4774" y="7188"/>
                  </a:cubicBezTo>
                  <a:cubicBezTo>
                    <a:pt x="4785" y="7188"/>
                    <a:pt x="4796" y="7188"/>
                    <a:pt x="4807" y="7188"/>
                  </a:cubicBezTo>
                  <a:cubicBezTo>
                    <a:pt x="7959" y="7188"/>
                    <a:pt x="9540" y="3356"/>
                    <a:pt x="7324" y="1112"/>
                  </a:cubicBezTo>
                  <a:cubicBezTo>
                    <a:pt x="6625" y="373"/>
                    <a:pt x="5693" y="0"/>
                    <a:pt x="4765"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9"/>
            <p:cNvSpPr/>
            <p:nvPr/>
          </p:nvSpPr>
          <p:spPr>
            <a:xfrm>
              <a:off x="4006975" y="4332350"/>
              <a:ext cx="201425" cy="181225"/>
            </a:xfrm>
            <a:custGeom>
              <a:rect b="b" l="l" r="r" t="t"/>
              <a:pathLst>
                <a:path extrusionOk="0" h="7249" w="8057">
                  <a:moveTo>
                    <a:pt x="4008" y="1"/>
                  </a:moveTo>
                  <a:cubicBezTo>
                    <a:pt x="3158" y="1"/>
                    <a:pt x="2309" y="334"/>
                    <a:pt x="1601" y="1004"/>
                  </a:cubicBezTo>
                  <a:cubicBezTo>
                    <a:pt x="109" y="2387"/>
                    <a:pt x="0" y="4557"/>
                    <a:pt x="1384" y="6049"/>
                  </a:cubicBezTo>
                  <a:cubicBezTo>
                    <a:pt x="2082" y="6847"/>
                    <a:pt x="3051" y="7249"/>
                    <a:pt x="4021" y="7249"/>
                  </a:cubicBezTo>
                  <a:cubicBezTo>
                    <a:pt x="4897" y="7249"/>
                    <a:pt x="5774" y="6922"/>
                    <a:pt x="6456" y="6266"/>
                  </a:cubicBezTo>
                  <a:cubicBezTo>
                    <a:pt x="7948" y="4937"/>
                    <a:pt x="8056" y="2631"/>
                    <a:pt x="6646" y="1221"/>
                  </a:cubicBezTo>
                  <a:cubicBezTo>
                    <a:pt x="5891" y="409"/>
                    <a:pt x="4949" y="1"/>
                    <a:pt x="4008"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9"/>
            <p:cNvSpPr/>
            <p:nvPr/>
          </p:nvSpPr>
          <p:spPr>
            <a:xfrm>
              <a:off x="4617950" y="3702900"/>
              <a:ext cx="238325" cy="179900"/>
            </a:xfrm>
            <a:custGeom>
              <a:rect b="b" l="l" r="r" t="t"/>
              <a:pathLst>
                <a:path extrusionOk="0" h="7196" w="9533">
                  <a:moveTo>
                    <a:pt x="4759" y="0"/>
                  </a:moveTo>
                  <a:cubicBezTo>
                    <a:pt x="3858" y="0"/>
                    <a:pt x="2957" y="346"/>
                    <a:pt x="2279" y="1038"/>
                  </a:cubicBezTo>
                  <a:cubicBezTo>
                    <a:pt x="0" y="3262"/>
                    <a:pt x="1519" y="7141"/>
                    <a:pt x="4693" y="7195"/>
                  </a:cubicBezTo>
                  <a:cubicBezTo>
                    <a:pt x="4715" y="7196"/>
                    <a:pt x="4737" y="7196"/>
                    <a:pt x="4760" y="7196"/>
                  </a:cubicBezTo>
                  <a:cubicBezTo>
                    <a:pt x="7916" y="7196"/>
                    <a:pt x="9532" y="3409"/>
                    <a:pt x="7324" y="1119"/>
                  </a:cubicBezTo>
                  <a:cubicBezTo>
                    <a:pt x="6633" y="373"/>
                    <a:pt x="5695" y="0"/>
                    <a:pt x="4759"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9"/>
            <p:cNvSpPr/>
            <p:nvPr/>
          </p:nvSpPr>
          <p:spPr>
            <a:xfrm>
              <a:off x="7141825" y="1811875"/>
              <a:ext cx="238700" cy="180050"/>
            </a:xfrm>
            <a:custGeom>
              <a:rect b="b" l="l" r="r" t="t"/>
              <a:pathLst>
                <a:path extrusionOk="0" h="7202" w="9548">
                  <a:moveTo>
                    <a:pt x="4774" y="0"/>
                  </a:moveTo>
                  <a:cubicBezTo>
                    <a:pt x="1600" y="0"/>
                    <a:pt x="0" y="3825"/>
                    <a:pt x="2224" y="6103"/>
                  </a:cubicBezTo>
                  <a:cubicBezTo>
                    <a:pt x="2902" y="6835"/>
                    <a:pt x="3825" y="7201"/>
                    <a:pt x="4750" y="7201"/>
                  </a:cubicBezTo>
                  <a:cubicBezTo>
                    <a:pt x="5676" y="7201"/>
                    <a:pt x="6605" y="6835"/>
                    <a:pt x="7296" y="6103"/>
                  </a:cubicBezTo>
                  <a:cubicBezTo>
                    <a:pt x="9548" y="3879"/>
                    <a:pt x="7975" y="27"/>
                    <a:pt x="4774"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9"/>
            <p:cNvSpPr/>
            <p:nvPr/>
          </p:nvSpPr>
          <p:spPr>
            <a:xfrm>
              <a:off x="7142025" y="552650"/>
              <a:ext cx="238500" cy="179800"/>
            </a:xfrm>
            <a:custGeom>
              <a:rect b="b" l="l" r="r" t="t"/>
              <a:pathLst>
                <a:path extrusionOk="0" h="7192" w="9540">
                  <a:moveTo>
                    <a:pt x="4760" y="0"/>
                  </a:moveTo>
                  <a:cubicBezTo>
                    <a:pt x="1608" y="0"/>
                    <a:pt x="0" y="3806"/>
                    <a:pt x="2216" y="6076"/>
                  </a:cubicBezTo>
                  <a:cubicBezTo>
                    <a:pt x="2904" y="6819"/>
                    <a:pt x="3836" y="7192"/>
                    <a:pt x="4767" y="7192"/>
                  </a:cubicBezTo>
                  <a:cubicBezTo>
                    <a:pt x="5673" y="7192"/>
                    <a:pt x="6579" y="6839"/>
                    <a:pt x="7261" y="6130"/>
                  </a:cubicBezTo>
                  <a:cubicBezTo>
                    <a:pt x="9540" y="3906"/>
                    <a:pt x="7994" y="27"/>
                    <a:pt x="4793" y="0"/>
                  </a:cubicBezTo>
                  <a:cubicBezTo>
                    <a:pt x="4782"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9"/>
            <p:cNvSpPr/>
            <p:nvPr/>
          </p:nvSpPr>
          <p:spPr>
            <a:xfrm>
              <a:off x="7160125" y="1181075"/>
              <a:ext cx="201425" cy="181050"/>
            </a:xfrm>
            <a:custGeom>
              <a:rect b="b" l="l" r="r" t="t"/>
              <a:pathLst>
                <a:path extrusionOk="0" h="7242" w="8057">
                  <a:moveTo>
                    <a:pt x="4033" y="1"/>
                  </a:moveTo>
                  <a:cubicBezTo>
                    <a:pt x="3183" y="1"/>
                    <a:pt x="2336" y="327"/>
                    <a:pt x="1628" y="983"/>
                  </a:cubicBezTo>
                  <a:cubicBezTo>
                    <a:pt x="136" y="2394"/>
                    <a:pt x="1" y="4564"/>
                    <a:pt x="1411" y="6056"/>
                  </a:cubicBezTo>
                  <a:cubicBezTo>
                    <a:pt x="2095" y="6840"/>
                    <a:pt x="3065" y="7242"/>
                    <a:pt x="4035" y="7242"/>
                  </a:cubicBezTo>
                  <a:cubicBezTo>
                    <a:pt x="4910" y="7242"/>
                    <a:pt x="5787" y="6914"/>
                    <a:pt x="6456" y="6245"/>
                  </a:cubicBezTo>
                  <a:cubicBezTo>
                    <a:pt x="7975" y="4944"/>
                    <a:pt x="8056" y="2638"/>
                    <a:pt x="6673" y="1200"/>
                  </a:cubicBezTo>
                  <a:cubicBezTo>
                    <a:pt x="5917" y="402"/>
                    <a:pt x="4974" y="1"/>
                    <a:pt x="4033"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9"/>
            <p:cNvSpPr/>
            <p:nvPr/>
          </p:nvSpPr>
          <p:spPr>
            <a:xfrm>
              <a:off x="7141825" y="4962975"/>
              <a:ext cx="238700" cy="180150"/>
            </a:xfrm>
            <a:custGeom>
              <a:rect b="b" l="l" r="r" t="t"/>
              <a:pathLst>
                <a:path extrusionOk="0" h="7206" w="9548">
                  <a:moveTo>
                    <a:pt x="4801" y="0"/>
                  </a:moveTo>
                  <a:cubicBezTo>
                    <a:pt x="1600" y="0"/>
                    <a:pt x="0" y="3852"/>
                    <a:pt x="2251" y="6103"/>
                  </a:cubicBezTo>
                  <a:cubicBezTo>
                    <a:pt x="2933" y="6839"/>
                    <a:pt x="3854" y="7205"/>
                    <a:pt x="4777" y="7205"/>
                  </a:cubicBezTo>
                  <a:cubicBezTo>
                    <a:pt x="5691" y="7205"/>
                    <a:pt x="6608" y="6846"/>
                    <a:pt x="7296" y="6130"/>
                  </a:cubicBezTo>
                  <a:cubicBezTo>
                    <a:pt x="9548" y="3879"/>
                    <a:pt x="7975" y="27"/>
                    <a:pt x="4801"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9"/>
            <p:cNvSpPr/>
            <p:nvPr/>
          </p:nvSpPr>
          <p:spPr>
            <a:xfrm>
              <a:off x="7160125" y="2443200"/>
              <a:ext cx="202100" cy="180775"/>
            </a:xfrm>
            <a:custGeom>
              <a:rect b="b" l="l" r="r" t="t"/>
              <a:pathLst>
                <a:path extrusionOk="0" h="7231" w="8084">
                  <a:moveTo>
                    <a:pt x="4012" y="1"/>
                  </a:moveTo>
                  <a:cubicBezTo>
                    <a:pt x="3198" y="1"/>
                    <a:pt x="2389" y="304"/>
                    <a:pt x="1709" y="922"/>
                  </a:cubicBezTo>
                  <a:cubicBezTo>
                    <a:pt x="190" y="2278"/>
                    <a:pt x="1" y="4448"/>
                    <a:pt x="1330" y="5967"/>
                  </a:cubicBezTo>
                  <a:cubicBezTo>
                    <a:pt x="2057" y="6797"/>
                    <a:pt x="3051" y="7231"/>
                    <a:pt x="4048" y="7231"/>
                  </a:cubicBezTo>
                  <a:cubicBezTo>
                    <a:pt x="4873" y="7231"/>
                    <a:pt x="5699" y="6934"/>
                    <a:pt x="6375" y="6319"/>
                  </a:cubicBezTo>
                  <a:cubicBezTo>
                    <a:pt x="7894" y="4990"/>
                    <a:pt x="8083" y="2766"/>
                    <a:pt x="6727" y="1274"/>
                  </a:cubicBezTo>
                  <a:cubicBezTo>
                    <a:pt x="5960" y="433"/>
                    <a:pt x="4983" y="1"/>
                    <a:pt x="4012"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9"/>
            <p:cNvSpPr/>
            <p:nvPr/>
          </p:nvSpPr>
          <p:spPr>
            <a:xfrm>
              <a:off x="7141825" y="3073100"/>
              <a:ext cx="238125" cy="179775"/>
            </a:xfrm>
            <a:custGeom>
              <a:rect b="b" l="l" r="r" t="t"/>
              <a:pathLst>
                <a:path extrusionOk="0" h="7191" w="9525">
                  <a:moveTo>
                    <a:pt x="4781" y="1"/>
                  </a:moveTo>
                  <a:cubicBezTo>
                    <a:pt x="3878" y="1"/>
                    <a:pt x="2971" y="354"/>
                    <a:pt x="2279" y="1059"/>
                  </a:cubicBezTo>
                  <a:cubicBezTo>
                    <a:pt x="0" y="3256"/>
                    <a:pt x="1519" y="7135"/>
                    <a:pt x="4693" y="7189"/>
                  </a:cubicBezTo>
                  <a:cubicBezTo>
                    <a:pt x="4726" y="7190"/>
                    <a:pt x="4759" y="7190"/>
                    <a:pt x="4792" y="7190"/>
                  </a:cubicBezTo>
                  <a:cubicBezTo>
                    <a:pt x="7927" y="7190"/>
                    <a:pt x="9525" y="3395"/>
                    <a:pt x="7324" y="1141"/>
                  </a:cubicBezTo>
                  <a:cubicBezTo>
                    <a:pt x="6647" y="381"/>
                    <a:pt x="5717" y="1"/>
                    <a:pt x="4781"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9"/>
            <p:cNvSpPr/>
            <p:nvPr/>
          </p:nvSpPr>
          <p:spPr>
            <a:xfrm>
              <a:off x="7142025" y="3703750"/>
              <a:ext cx="238500" cy="180325"/>
            </a:xfrm>
            <a:custGeom>
              <a:rect b="b" l="l" r="r" t="t"/>
              <a:pathLst>
                <a:path extrusionOk="0" h="7213" w="9540">
                  <a:moveTo>
                    <a:pt x="4760" y="0"/>
                  </a:moveTo>
                  <a:cubicBezTo>
                    <a:pt x="1608" y="0"/>
                    <a:pt x="0" y="3806"/>
                    <a:pt x="2216" y="6076"/>
                  </a:cubicBezTo>
                  <a:cubicBezTo>
                    <a:pt x="2904" y="6832"/>
                    <a:pt x="3835" y="7212"/>
                    <a:pt x="4767" y="7212"/>
                  </a:cubicBezTo>
                  <a:cubicBezTo>
                    <a:pt x="5673" y="7212"/>
                    <a:pt x="6579" y="6853"/>
                    <a:pt x="7261" y="6130"/>
                  </a:cubicBezTo>
                  <a:cubicBezTo>
                    <a:pt x="9540" y="3906"/>
                    <a:pt x="7994" y="28"/>
                    <a:pt x="4793" y="0"/>
                  </a:cubicBezTo>
                  <a:cubicBezTo>
                    <a:pt x="4782" y="0"/>
                    <a:pt x="4771" y="0"/>
                    <a:pt x="4760" y="0"/>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9"/>
            <p:cNvSpPr/>
            <p:nvPr/>
          </p:nvSpPr>
          <p:spPr>
            <a:xfrm>
              <a:off x="7160125" y="4332350"/>
              <a:ext cx="201425" cy="181225"/>
            </a:xfrm>
            <a:custGeom>
              <a:rect b="b" l="l" r="r" t="t"/>
              <a:pathLst>
                <a:path extrusionOk="0" h="7249" w="8057">
                  <a:moveTo>
                    <a:pt x="4035" y="1"/>
                  </a:moveTo>
                  <a:cubicBezTo>
                    <a:pt x="3185" y="1"/>
                    <a:pt x="2336" y="334"/>
                    <a:pt x="1628" y="1004"/>
                  </a:cubicBezTo>
                  <a:cubicBezTo>
                    <a:pt x="136" y="2387"/>
                    <a:pt x="1" y="4557"/>
                    <a:pt x="1411" y="6049"/>
                  </a:cubicBezTo>
                  <a:cubicBezTo>
                    <a:pt x="2095" y="6847"/>
                    <a:pt x="3065" y="7249"/>
                    <a:pt x="4035" y="7249"/>
                  </a:cubicBezTo>
                  <a:cubicBezTo>
                    <a:pt x="4911" y="7249"/>
                    <a:pt x="5787" y="6922"/>
                    <a:pt x="6456" y="6266"/>
                  </a:cubicBezTo>
                  <a:cubicBezTo>
                    <a:pt x="7975" y="4937"/>
                    <a:pt x="8056" y="2631"/>
                    <a:pt x="6673" y="1221"/>
                  </a:cubicBezTo>
                  <a:cubicBezTo>
                    <a:pt x="5918" y="409"/>
                    <a:pt x="4976" y="1"/>
                    <a:pt x="4035" y="1"/>
                  </a:cubicBezTo>
                  <a:close/>
                </a:path>
              </a:pathLst>
            </a:custGeom>
            <a:solidFill>
              <a:srgbClr val="541C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2" name="Google Shape;4882;p59"/>
          <p:cNvGrpSpPr/>
          <p:nvPr/>
        </p:nvGrpSpPr>
        <p:grpSpPr>
          <a:xfrm>
            <a:off x="5641448" y="1316124"/>
            <a:ext cx="3093399" cy="2394171"/>
            <a:chOff x="434475" y="237850"/>
            <a:chExt cx="6749725" cy="5224025"/>
          </a:xfrm>
        </p:grpSpPr>
        <p:sp>
          <p:nvSpPr>
            <p:cNvPr id="4883" name="Google Shape;4883;p59"/>
            <p:cNvSpPr/>
            <p:nvPr/>
          </p:nvSpPr>
          <p:spPr>
            <a:xfrm>
              <a:off x="542775" y="347225"/>
              <a:ext cx="6499875" cy="4955975"/>
            </a:xfrm>
            <a:custGeom>
              <a:rect b="b" l="l" r="r" t="t"/>
              <a:pathLst>
                <a:path extrusionOk="0" h="198239" w="259995">
                  <a:moveTo>
                    <a:pt x="147129" y="1"/>
                  </a:moveTo>
                  <a:cubicBezTo>
                    <a:pt x="143947" y="1"/>
                    <a:pt x="140625" y="286"/>
                    <a:pt x="137109" y="907"/>
                  </a:cubicBezTo>
                  <a:cubicBezTo>
                    <a:pt x="125000" y="3047"/>
                    <a:pt x="113100" y="10928"/>
                    <a:pt x="109969" y="22802"/>
                  </a:cubicBezTo>
                  <a:cubicBezTo>
                    <a:pt x="106368" y="36450"/>
                    <a:pt x="114927" y="50307"/>
                    <a:pt x="115292" y="64425"/>
                  </a:cubicBezTo>
                  <a:cubicBezTo>
                    <a:pt x="115658" y="78308"/>
                    <a:pt x="107229" y="92034"/>
                    <a:pt x="94651" y="97984"/>
                  </a:cubicBezTo>
                  <a:cubicBezTo>
                    <a:pt x="86724" y="101745"/>
                    <a:pt x="78002" y="102424"/>
                    <a:pt x="69128" y="102424"/>
                  </a:cubicBezTo>
                  <a:cubicBezTo>
                    <a:pt x="64116" y="102424"/>
                    <a:pt x="59057" y="102208"/>
                    <a:pt x="54065" y="102208"/>
                  </a:cubicBezTo>
                  <a:cubicBezTo>
                    <a:pt x="53055" y="102208"/>
                    <a:pt x="52048" y="102216"/>
                    <a:pt x="51044" y="102238"/>
                  </a:cubicBezTo>
                  <a:cubicBezTo>
                    <a:pt x="38858" y="102499"/>
                    <a:pt x="26253" y="104899"/>
                    <a:pt x="16363" y="112050"/>
                  </a:cubicBezTo>
                  <a:cubicBezTo>
                    <a:pt x="6473" y="119226"/>
                    <a:pt x="1" y="132013"/>
                    <a:pt x="2950" y="143861"/>
                  </a:cubicBezTo>
                  <a:cubicBezTo>
                    <a:pt x="5559" y="154456"/>
                    <a:pt x="14719" y="162076"/>
                    <a:pt x="23852" y="168078"/>
                  </a:cubicBezTo>
                  <a:cubicBezTo>
                    <a:pt x="54080" y="187899"/>
                    <a:pt x="90249" y="198239"/>
                    <a:pt x="126362" y="198239"/>
                  </a:cubicBezTo>
                  <a:cubicBezTo>
                    <a:pt x="144404" y="198239"/>
                    <a:pt x="162431" y="195658"/>
                    <a:pt x="179697" y="190390"/>
                  </a:cubicBezTo>
                  <a:cubicBezTo>
                    <a:pt x="199399" y="184388"/>
                    <a:pt x="218319" y="174863"/>
                    <a:pt x="233115" y="160510"/>
                  </a:cubicBezTo>
                  <a:cubicBezTo>
                    <a:pt x="247912" y="146157"/>
                    <a:pt x="258193" y="126637"/>
                    <a:pt x="259055" y="106074"/>
                  </a:cubicBezTo>
                  <a:cubicBezTo>
                    <a:pt x="259994" y="82901"/>
                    <a:pt x="248929" y="60354"/>
                    <a:pt x="232750" y="43731"/>
                  </a:cubicBezTo>
                  <a:cubicBezTo>
                    <a:pt x="218893" y="29508"/>
                    <a:pt x="202113" y="20479"/>
                    <a:pt x="184603" y="11659"/>
                  </a:cubicBezTo>
                  <a:cubicBezTo>
                    <a:pt x="171842" y="5246"/>
                    <a:pt x="160779" y="1"/>
                    <a:pt x="147129"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9"/>
            <p:cNvSpPr/>
            <p:nvPr/>
          </p:nvSpPr>
          <p:spPr>
            <a:xfrm>
              <a:off x="434475" y="237850"/>
              <a:ext cx="6749725" cy="5224025"/>
            </a:xfrm>
            <a:custGeom>
              <a:rect b="b" l="l" r="r" t="t"/>
              <a:pathLst>
                <a:path extrusionOk="0" h="208961" w="269989">
                  <a:moveTo>
                    <a:pt x="259510" y="115109"/>
                  </a:moveTo>
                  <a:lnTo>
                    <a:pt x="259446" y="115668"/>
                  </a:lnTo>
                  <a:lnTo>
                    <a:pt x="259290" y="116816"/>
                  </a:lnTo>
                  <a:cubicBezTo>
                    <a:pt x="259284" y="116862"/>
                    <a:pt x="259277" y="116907"/>
                    <a:pt x="259271" y="116952"/>
                  </a:cubicBezTo>
                  <a:lnTo>
                    <a:pt x="259271" y="116952"/>
                  </a:lnTo>
                  <a:lnTo>
                    <a:pt x="259472" y="115381"/>
                  </a:lnTo>
                  <a:cubicBezTo>
                    <a:pt x="259485" y="115290"/>
                    <a:pt x="259497" y="115199"/>
                    <a:pt x="259510" y="115109"/>
                  </a:cubicBezTo>
                  <a:close/>
                  <a:moveTo>
                    <a:pt x="269989" y="108935"/>
                  </a:moveTo>
                  <a:cubicBezTo>
                    <a:pt x="269901" y="112670"/>
                    <a:pt x="269546" y="116387"/>
                    <a:pt x="268930" y="120057"/>
                  </a:cubicBezTo>
                  <a:lnTo>
                    <a:pt x="268930" y="120057"/>
                  </a:lnTo>
                  <a:cubicBezTo>
                    <a:pt x="269559" y="116382"/>
                    <a:pt x="269913" y="112663"/>
                    <a:pt x="269989" y="108935"/>
                  </a:cubicBezTo>
                  <a:close/>
                  <a:moveTo>
                    <a:pt x="259064" y="118196"/>
                  </a:moveTo>
                  <a:lnTo>
                    <a:pt x="258689" y="120235"/>
                  </a:lnTo>
                  <a:cubicBezTo>
                    <a:pt x="258611" y="120626"/>
                    <a:pt x="258559" y="120992"/>
                    <a:pt x="258455" y="121383"/>
                  </a:cubicBezTo>
                  <a:lnTo>
                    <a:pt x="258194" y="122505"/>
                  </a:lnTo>
                  <a:lnTo>
                    <a:pt x="257646" y="124749"/>
                  </a:lnTo>
                  <a:lnTo>
                    <a:pt x="256993" y="126968"/>
                  </a:lnTo>
                  <a:lnTo>
                    <a:pt x="256654" y="128064"/>
                  </a:lnTo>
                  <a:cubicBezTo>
                    <a:pt x="256550" y="128429"/>
                    <a:pt x="256393" y="128794"/>
                    <a:pt x="256289" y="129160"/>
                  </a:cubicBezTo>
                  <a:lnTo>
                    <a:pt x="255506" y="131326"/>
                  </a:lnTo>
                  <a:cubicBezTo>
                    <a:pt x="253288" y="137093"/>
                    <a:pt x="250443" y="142599"/>
                    <a:pt x="246998" y="147714"/>
                  </a:cubicBezTo>
                  <a:cubicBezTo>
                    <a:pt x="243554" y="152829"/>
                    <a:pt x="239587" y="157552"/>
                    <a:pt x="235177" y="161832"/>
                  </a:cubicBezTo>
                  <a:cubicBezTo>
                    <a:pt x="234890" y="162119"/>
                    <a:pt x="234603" y="162380"/>
                    <a:pt x="234342" y="162615"/>
                  </a:cubicBezTo>
                  <a:lnTo>
                    <a:pt x="233481" y="163397"/>
                  </a:lnTo>
                  <a:cubicBezTo>
                    <a:pt x="232907" y="163919"/>
                    <a:pt x="232359" y="164467"/>
                    <a:pt x="231785" y="164963"/>
                  </a:cubicBezTo>
                  <a:lnTo>
                    <a:pt x="230010" y="166451"/>
                  </a:lnTo>
                  <a:cubicBezTo>
                    <a:pt x="229723" y="166685"/>
                    <a:pt x="229436" y="166946"/>
                    <a:pt x="229149" y="167181"/>
                  </a:cubicBezTo>
                  <a:lnTo>
                    <a:pt x="228235" y="167912"/>
                  </a:lnTo>
                  <a:lnTo>
                    <a:pt x="226435" y="169347"/>
                  </a:lnTo>
                  <a:lnTo>
                    <a:pt x="224582" y="170704"/>
                  </a:lnTo>
                  <a:cubicBezTo>
                    <a:pt x="223356" y="171644"/>
                    <a:pt x="222051" y="172479"/>
                    <a:pt x="220798" y="173340"/>
                  </a:cubicBezTo>
                  <a:cubicBezTo>
                    <a:pt x="220172" y="173784"/>
                    <a:pt x="219519" y="174201"/>
                    <a:pt x="218867" y="174593"/>
                  </a:cubicBezTo>
                  <a:cubicBezTo>
                    <a:pt x="218215" y="175010"/>
                    <a:pt x="217562" y="175428"/>
                    <a:pt x="216910" y="175819"/>
                  </a:cubicBezTo>
                  <a:lnTo>
                    <a:pt x="214927" y="176993"/>
                  </a:lnTo>
                  <a:lnTo>
                    <a:pt x="213935" y="177567"/>
                  </a:lnTo>
                  <a:lnTo>
                    <a:pt x="212943" y="178142"/>
                  </a:lnTo>
                  <a:lnTo>
                    <a:pt x="210908" y="179238"/>
                  </a:lnTo>
                  <a:cubicBezTo>
                    <a:pt x="210229" y="179603"/>
                    <a:pt x="209551" y="179968"/>
                    <a:pt x="208872" y="180308"/>
                  </a:cubicBezTo>
                  <a:cubicBezTo>
                    <a:pt x="208194" y="180647"/>
                    <a:pt x="207515" y="181012"/>
                    <a:pt x="206811" y="181325"/>
                  </a:cubicBezTo>
                  <a:lnTo>
                    <a:pt x="204723" y="182317"/>
                  </a:lnTo>
                  <a:cubicBezTo>
                    <a:pt x="199165" y="184900"/>
                    <a:pt x="193450" y="187119"/>
                    <a:pt x="187604" y="188997"/>
                  </a:cubicBezTo>
                  <a:cubicBezTo>
                    <a:pt x="181811" y="190876"/>
                    <a:pt x="175887" y="192416"/>
                    <a:pt x="169911" y="193643"/>
                  </a:cubicBezTo>
                  <a:cubicBezTo>
                    <a:pt x="175992" y="192364"/>
                    <a:pt x="182020" y="190772"/>
                    <a:pt x="187917" y="188815"/>
                  </a:cubicBezTo>
                  <a:cubicBezTo>
                    <a:pt x="188648" y="188580"/>
                    <a:pt x="189405" y="188345"/>
                    <a:pt x="190136" y="188084"/>
                  </a:cubicBezTo>
                  <a:lnTo>
                    <a:pt x="192328" y="187301"/>
                  </a:lnTo>
                  <a:lnTo>
                    <a:pt x="193424" y="186910"/>
                  </a:lnTo>
                  <a:lnTo>
                    <a:pt x="194520" y="186492"/>
                  </a:lnTo>
                  <a:lnTo>
                    <a:pt x="196686" y="185657"/>
                  </a:lnTo>
                  <a:cubicBezTo>
                    <a:pt x="197416" y="185370"/>
                    <a:pt x="198121" y="185083"/>
                    <a:pt x="198825" y="184770"/>
                  </a:cubicBezTo>
                  <a:cubicBezTo>
                    <a:pt x="199556" y="184483"/>
                    <a:pt x="200287" y="184196"/>
                    <a:pt x="200991" y="183883"/>
                  </a:cubicBezTo>
                  <a:cubicBezTo>
                    <a:pt x="202401" y="183256"/>
                    <a:pt x="203836" y="182630"/>
                    <a:pt x="205219" y="181952"/>
                  </a:cubicBezTo>
                  <a:cubicBezTo>
                    <a:pt x="210803" y="179316"/>
                    <a:pt x="216205" y="176263"/>
                    <a:pt x="221320" y="172818"/>
                  </a:cubicBezTo>
                  <a:cubicBezTo>
                    <a:pt x="226435" y="169373"/>
                    <a:pt x="231210" y="165485"/>
                    <a:pt x="235595" y="161205"/>
                  </a:cubicBezTo>
                  <a:cubicBezTo>
                    <a:pt x="239979" y="156900"/>
                    <a:pt x="243893" y="152176"/>
                    <a:pt x="247286" y="147061"/>
                  </a:cubicBezTo>
                  <a:lnTo>
                    <a:pt x="248512" y="145130"/>
                  </a:lnTo>
                  <a:cubicBezTo>
                    <a:pt x="248930" y="144504"/>
                    <a:pt x="249295" y="143825"/>
                    <a:pt x="249686" y="143173"/>
                  </a:cubicBezTo>
                  <a:lnTo>
                    <a:pt x="250287" y="142208"/>
                  </a:lnTo>
                  <a:cubicBezTo>
                    <a:pt x="250469" y="141868"/>
                    <a:pt x="250678" y="141529"/>
                    <a:pt x="250835" y="141216"/>
                  </a:cubicBezTo>
                  <a:lnTo>
                    <a:pt x="251904" y="139180"/>
                  </a:lnTo>
                  <a:cubicBezTo>
                    <a:pt x="252270" y="138502"/>
                    <a:pt x="252583" y="137823"/>
                    <a:pt x="252922" y="137119"/>
                  </a:cubicBezTo>
                  <a:lnTo>
                    <a:pt x="253888" y="135057"/>
                  </a:lnTo>
                  <a:lnTo>
                    <a:pt x="254775" y="132943"/>
                  </a:lnTo>
                  <a:cubicBezTo>
                    <a:pt x="255062" y="132239"/>
                    <a:pt x="255375" y="131534"/>
                    <a:pt x="255610" y="130830"/>
                  </a:cubicBezTo>
                  <a:lnTo>
                    <a:pt x="256393" y="128664"/>
                  </a:lnTo>
                  <a:cubicBezTo>
                    <a:pt x="256523" y="128298"/>
                    <a:pt x="256628" y="127933"/>
                    <a:pt x="256732" y="127568"/>
                  </a:cubicBezTo>
                  <a:lnTo>
                    <a:pt x="257071" y="126472"/>
                  </a:lnTo>
                  <a:lnTo>
                    <a:pt x="257385" y="125376"/>
                  </a:lnTo>
                  <a:cubicBezTo>
                    <a:pt x="257515" y="125010"/>
                    <a:pt x="257619" y="124645"/>
                    <a:pt x="257698" y="124280"/>
                  </a:cubicBezTo>
                  <a:lnTo>
                    <a:pt x="258246" y="122088"/>
                  </a:lnTo>
                  <a:cubicBezTo>
                    <a:pt x="258324" y="121696"/>
                    <a:pt x="258428" y="121331"/>
                    <a:pt x="258507" y="120965"/>
                  </a:cubicBezTo>
                  <a:lnTo>
                    <a:pt x="258715" y="119843"/>
                  </a:lnTo>
                  <a:lnTo>
                    <a:pt x="259064" y="118196"/>
                  </a:lnTo>
                  <a:close/>
                  <a:moveTo>
                    <a:pt x="156264" y="0"/>
                  </a:moveTo>
                  <a:cubicBezTo>
                    <a:pt x="155080" y="0"/>
                    <a:pt x="153896" y="39"/>
                    <a:pt x="152714" y="115"/>
                  </a:cubicBezTo>
                  <a:lnTo>
                    <a:pt x="151435" y="220"/>
                  </a:lnTo>
                  <a:cubicBezTo>
                    <a:pt x="151018" y="272"/>
                    <a:pt x="150600" y="350"/>
                    <a:pt x="150209" y="402"/>
                  </a:cubicBezTo>
                  <a:cubicBezTo>
                    <a:pt x="149400" y="507"/>
                    <a:pt x="148643" y="637"/>
                    <a:pt x="147938" y="768"/>
                  </a:cubicBezTo>
                  <a:cubicBezTo>
                    <a:pt x="146503" y="1107"/>
                    <a:pt x="145251" y="1420"/>
                    <a:pt x="144233" y="1733"/>
                  </a:cubicBezTo>
                  <a:cubicBezTo>
                    <a:pt x="142197" y="2464"/>
                    <a:pt x="141049" y="3090"/>
                    <a:pt x="141127" y="3534"/>
                  </a:cubicBezTo>
                  <a:cubicBezTo>
                    <a:pt x="141154" y="3743"/>
                    <a:pt x="141519" y="3899"/>
                    <a:pt x="142197" y="4030"/>
                  </a:cubicBezTo>
                  <a:cubicBezTo>
                    <a:pt x="142641" y="4082"/>
                    <a:pt x="143059" y="4134"/>
                    <a:pt x="143502" y="4160"/>
                  </a:cubicBezTo>
                  <a:cubicBezTo>
                    <a:pt x="143763" y="4186"/>
                    <a:pt x="144050" y="4186"/>
                    <a:pt x="144363" y="4186"/>
                  </a:cubicBezTo>
                  <a:cubicBezTo>
                    <a:pt x="144676" y="4186"/>
                    <a:pt x="144990" y="4212"/>
                    <a:pt x="145355" y="4239"/>
                  </a:cubicBezTo>
                  <a:cubicBezTo>
                    <a:pt x="146086" y="4291"/>
                    <a:pt x="146895" y="4317"/>
                    <a:pt x="147808" y="4343"/>
                  </a:cubicBezTo>
                  <a:cubicBezTo>
                    <a:pt x="148278" y="4343"/>
                    <a:pt x="148747" y="4395"/>
                    <a:pt x="149269" y="4421"/>
                  </a:cubicBezTo>
                  <a:lnTo>
                    <a:pt x="150887" y="4526"/>
                  </a:lnTo>
                  <a:cubicBezTo>
                    <a:pt x="151435" y="4552"/>
                    <a:pt x="152036" y="4630"/>
                    <a:pt x="152636" y="4708"/>
                  </a:cubicBezTo>
                  <a:lnTo>
                    <a:pt x="154593" y="4891"/>
                  </a:lnTo>
                  <a:cubicBezTo>
                    <a:pt x="155950" y="5126"/>
                    <a:pt x="157385" y="5282"/>
                    <a:pt x="158951" y="5648"/>
                  </a:cubicBezTo>
                  <a:lnTo>
                    <a:pt x="160204" y="5804"/>
                  </a:lnTo>
                  <a:cubicBezTo>
                    <a:pt x="160621" y="5883"/>
                    <a:pt x="161065" y="5987"/>
                    <a:pt x="161534" y="6065"/>
                  </a:cubicBezTo>
                  <a:lnTo>
                    <a:pt x="162996" y="6378"/>
                  </a:lnTo>
                  <a:cubicBezTo>
                    <a:pt x="163492" y="6457"/>
                    <a:pt x="163987" y="6613"/>
                    <a:pt x="164483" y="6744"/>
                  </a:cubicBezTo>
                  <a:lnTo>
                    <a:pt x="166023" y="7109"/>
                  </a:lnTo>
                  <a:lnTo>
                    <a:pt x="167536" y="7579"/>
                  </a:lnTo>
                  <a:cubicBezTo>
                    <a:pt x="168032" y="7735"/>
                    <a:pt x="168528" y="7866"/>
                    <a:pt x="169024" y="8049"/>
                  </a:cubicBezTo>
                  <a:lnTo>
                    <a:pt x="170459" y="8544"/>
                  </a:lnTo>
                  <a:cubicBezTo>
                    <a:pt x="170929" y="8701"/>
                    <a:pt x="171399" y="8858"/>
                    <a:pt x="171842" y="9014"/>
                  </a:cubicBezTo>
                  <a:lnTo>
                    <a:pt x="173095" y="9510"/>
                  </a:lnTo>
                  <a:cubicBezTo>
                    <a:pt x="173904" y="9823"/>
                    <a:pt x="174608" y="10110"/>
                    <a:pt x="175209" y="10371"/>
                  </a:cubicBezTo>
                  <a:lnTo>
                    <a:pt x="177140" y="11180"/>
                  </a:lnTo>
                  <a:cubicBezTo>
                    <a:pt x="178907" y="12522"/>
                    <a:pt x="177990" y="12675"/>
                    <a:pt x="176689" y="12675"/>
                  </a:cubicBezTo>
                  <a:cubicBezTo>
                    <a:pt x="176472" y="12675"/>
                    <a:pt x="176245" y="12671"/>
                    <a:pt x="176018" y="12668"/>
                  </a:cubicBezTo>
                  <a:lnTo>
                    <a:pt x="176018" y="12668"/>
                  </a:lnTo>
                  <a:cubicBezTo>
                    <a:pt x="180637" y="14703"/>
                    <a:pt x="185203" y="17052"/>
                    <a:pt x="189796" y="19426"/>
                  </a:cubicBezTo>
                  <a:cubicBezTo>
                    <a:pt x="194389" y="21801"/>
                    <a:pt x="198956" y="24202"/>
                    <a:pt x="203444" y="26733"/>
                  </a:cubicBezTo>
                  <a:cubicBezTo>
                    <a:pt x="212369" y="31796"/>
                    <a:pt x="220929" y="37433"/>
                    <a:pt x="228523" y="44139"/>
                  </a:cubicBezTo>
                  <a:cubicBezTo>
                    <a:pt x="228992" y="44557"/>
                    <a:pt x="229488" y="44948"/>
                    <a:pt x="229958" y="45392"/>
                  </a:cubicBezTo>
                  <a:lnTo>
                    <a:pt x="231341" y="46697"/>
                  </a:lnTo>
                  <a:cubicBezTo>
                    <a:pt x="232254" y="47558"/>
                    <a:pt x="233115" y="48471"/>
                    <a:pt x="234029" y="49332"/>
                  </a:cubicBezTo>
                  <a:cubicBezTo>
                    <a:pt x="234968" y="50219"/>
                    <a:pt x="235777" y="51185"/>
                    <a:pt x="236638" y="52098"/>
                  </a:cubicBezTo>
                  <a:cubicBezTo>
                    <a:pt x="237082" y="52568"/>
                    <a:pt x="237500" y="53012"/>
                    <a:pt x="237917" y="53481"/>
                  </a:cubicBezTo>
                  <a:lnTo>
                    <a:pt x="239144" y="54943"/>
                  </a:lnTo>
                  <a:cubicBezTo>
                    <a:pt x="242406" y="58779"/>
                    <a:pt x="245354" y="62850"/>
                    <a:pt x="247990" y="67156"/>
                  </a:cubicBezTo>
                  <a:cubicBezTo>
                    <a:pt x="251359" y="72698"/>
                    <a:pt x="254130" y="78588"/>
                    <a:pt x="256163" y="84693"/>
                  </a:cubicBezTo>
                  <a:lnTo>
                    <a:pt x="256163" y="84693"/>
                  </a:lnTo>
                  <a:cubicBezTo>
                    <a:pt x="254097" y="78580"/>
                    <a:pt x="251284" y="72681"/>
                    <a:pt x="247886" y="67130"/>
                  </a:cubicBezTo>
                  <a:cubicBezTo>
                    <a:pt x="245198" y="62824"/>
                    <a:pt x="242197" y="58727"/>
                    <a:pt x="238883" y="54891"/>
                  </a:cubicBezTo>
                  <a:lnTo>
                    <a:pt x="237656" y="53429"/>
                  </a:lnTo>
                  <a:lnTo>
                    <a:pt x="236351" y="52046"/>
                  </a:lnTo>
                  <a:lnTo>
                    <a:pt x="235047" y="50637"/>
                  </a:lnTo>
                  <a:cubicBezTo>
                    <a:pt x="234603" y="50167"/>
                    <a:pt x="234133" y="49750"/>
                    <a:pt x="233690" y="49280"/>
                  </a:cubicBezTo>
                  <a:lnTo>
                    <a:pt x="232333" y="47949"/>
                  </a:lnTo>
                  <a:cubicBezTo>
                    <a:pt x="231889" y="47506"/>
                    <a:pt x="231419" y="47062"/>
                    <a:pt x="230949" y="46644"/>
                  </a:cubicBezTo>
                  <a:lnTo>
                    <a:pt x="229540" y="45340"/>
                  </a:lnTo>
                  <a:lnTo>
                    <a:pt x="228105" y="44087"/>
                  </a:lnTo>
                  <a:cubicBezTo>
                    <a:pt x="224217" y="40721"/>
                    <a:pt x="220120" y="37641"/>
                    <a:pt x="215840" y="34797"/>
                  </a:cubicBezTo>
                  <a:cubicBezTo>
                    <a:pt x="211586" y="31900"/>
                    <a:pt x="207124" y="29264"/>
                    <a:pt x="202583" y="26733"/>
                  </a:cubicBezTo>
                  <a:cubicBezTo>
                    <a:pt x="198016" y="24202"/>
                    <a:pt x="193397" y="21775"/>
                    <a:pt x="188700" y="19400"/>
                  </a:cubicBezTo>
                  <a:cubicBezTo>
                    <a:pt x="184003" y="17026"/>
                    <a:pt x="179332" y="14677"/>
                    <a:pt x="174608" y="12668"/>
                  </a:cubicBezTo>
                  <a:cubicBezTo>
                    <a:pt x="173826" y="12720"/>
                    <a:pt x="173486" y="12928"/>
                    <a:pt x="174321" y="13607"/>
                  </a:cubicBezTo>
                  <a:cubicBezTo>
                    <a:pt x="175026" y="14129"/>
                    <a:pt x="175783" y="14599"/>
                    <a:pt x="176540" y="15016"/>
                  </a:cubicBezTo>
                  <a:cubicBezTo>
                    <a:pt x="177088" y="15355"/>
                    <a:pt x="177740" y="15695"/>
                    <a:pt x="178497" y="16112"/>
                  </a:cubicBezTo>
                  <a:cubicBezTo>
                    <a:pt x="179280" y="16556"/>
                    <a:pt x="180167" y="17026"/>
                    <a:pt x="181132" y="17547"/>
                  </a:cubicBezTo>
                  <a:cubicBezTo>
                    <a:pt x="181811" y="17939"/>
                    <a:pt x="182620" y="18383"/>
                    <a:pt x="183533" y="18878"/>
                  </a:cubicBezTo>
                  <a:cubicBezTo>
                    <a:pt x="184421" y="19374"/>
                    <a:pt x="185438" y="19922"/>
                    <a:pt x="186534" y="20522"/>
                  </a:cubicBezTo>
                  <a:lnTo>
                    <a:pt x="194102" y="24515"/>
                  </a:lnTo>
                  <a:cubicBezTo>
                    <a:pt x="199713" y="27490"/>
                    <a:pt x="206289" y="31039"/>
                    <a:pt x="212839" y="35240"/>
                  </a:cubicBezTo>
                  <a:cubicBezTo>
                    <a:pt x="216127" y="37328"/>
                    <a:pt x="219389" y="39572"/>
                    <a:pt x="222521" y="41999"/>
                  </a:cubicBezTo>
                  <a:cubicBezTo>
                    <a:pt x="225600" y="44374"/>
                    <a:pt x="228575" y="46931"/>
                    <a:pt x="231393" y="49619"/>
                  </a:cubicBezTo>
                  <a:lnTo>
                    <a:pt x="233429" y="51603"/>
                  </a:lnTo>
                  <a:lnTo>
                    <a:pt x="235334" y="53638"/>
                  </a:lnTo>
                  <a:lnTo>
                    <a:pt x="236273" y="54656"/>
                  </a:lnTo>
                  <a:lnTo>
                    <a:pt x="237160" y="55700"/>
                  </a:lnTo>
                  <a:lnTo>
                    <a:pt x="238909" y="57735"/>
                  </a:lnTo>
                  <a:lnTo>
                    <a:pt x="240527" y="59797"/>
                  </a:lnTo>
                  <a:cubicBezTo>
                    <a:pt x="241049" y="60475"/>
                    <a:pt x="241570" y="61128"/>
                    <a:pt x="242040" y="61806"/>
                  </a:cubicBezTo>
                  <a:cubicBezTo>
                    <a:pt x="243006" y="63163"/>
                    <a:pt x="243945" y="64442"/>
                    <a:pt x="244754" y="65747"/>
                  </a:cubicBezTo>
                  <a:lnTo>
                    <a:pt x="245589" y="67077"/>
                  </a:lnTo>
                  <a:cubicBezTo>
                    <a:pt x="245850" y="67521"/>
                    <a:pt x="246163" y="67965"/>
                    <a:pt x="246398" y="68434"/>
                  </a:cubicBezTo>
                  <a:lnTo>
                    <a:pt x="247964" y="71148"/>
                  </a:lnTo>
                  <a:cubicBezTo>
                    <a:pt x="248225" y="71618"/>
                    <a:pt x="248460" y="72088"/>
                    <a:pt x="248695" y="72558"/>
                  </a:cubicBezTo>
                  <a:lnTo>
                    <a:pt x="249399" y="73941"/>
                  </a:lnTo>
                  <a:cubicBezTo>
                    <a:pt x="249634" y="74410"/>
                    <a:pt x="249895" y="74854"/>
                    <a:pt x="250130" y="75350"/>
                  </a:cubicBezTo>
                  <a:lnTo>
                    <a:pt x="250782" y="76785"/>
                  </a:lnTo>
                  <a:lnTo>
                    <a:pt x="251435" y="78220"/>
                  </a:lnTo>
                  <a:lnTo>
                    <a:pt x="251748" y="78925"/>
                  </a:lnTo>
                  <a:lnTo>
                    <a:pt x="252035" y="79656"/>
                  </a:lnTo>
                  <a:lnTo>
                    <a:pt x="253209" y="82604"/>
                  </a:lnTo>
                  <a:cubicBezTo>
                    <a:pt x="253862" y="84588"/>
                    <a:pt x="254592" y="86545"/>
                    <a:pt x="255114" y="88580"/>
                  </a:cubicBezTo>
                  <a:lnTo>
                    <a:pt x="255532" y="90094"/>
                  </a:lnTo>
                  <a:cubicBezTo>
                    <a:pt x="255610" y="90355"/>
                    <a:pt x="255688" y="90616"/>
                    <a:pt x="255741" y="90877"/>
                  </a:cubicBezTo>
                  <a:lnTo>
                    <a:pt x="255897" y="91634"/>
                  </a:lnTo>
                  <a:lnTo>
                    <a:pt x="256236" y="93173"/>
                  </a:lnTo>
                  <a:lnTo>
                    <a:pt x="256393" y="93930"/>
                  </a:lnTo>
                  <a:cubicBezTo>
                    <a:pt x="256471" y="94191"/>
                    <a:pt x="256523" y="94452"/>
                    <a:pt x="256550" y="94713"/>
                  </a:cubicBezTo>
                  <a:lnTo>
                    <a:pt x="257045" y="97792"/>
                  </a:lnTo>
                  <a:cubicBezTo>
                    <a:pt x="257150" y="98314"/>
                    <a:pt x="257202" y="98836"/>
                    <a:pt x="257254" y="99358"/>
                  </a:cubicBezTo>
                  <a:lnTo>
                    <a:pt x="257411" y="100924"/>
                  </a:lnTo>
                  <a:cubicBezTo>
                    <a:pt x="257463" y="101446"/>
                    <a:pt x="257541" y="101942"/>
                    <a:pt x="257567" y="102463"/>
                  </a:cubicBezTo>
                  <a:lnTo>
                    <a:pt x="257619" y="104029"/>
                  </a:lnTo>
                  <a:cubicBezTo>
                    <a:pt x="257672" y="105073"/>
                    <a:pt x="257750" y="106117"/>
                    <a:pt x="257698" y="107161"/>
                  </a:cubicBezTo>
                  <a:lnTo>
                    <a:pt x="257646" y="110292"/>
                  </a:lnTo>
                  <a:lnTo>
                    <a:pt x="257385" y="113424"/>
                  </a:lnTo>
                  <a:cubicBezTo>
                    <a:pt x="256445" y="121853"/>
                    <a:pt x="253992" y="130047"/>
                    <a:pt x="250156" y="137615"/>
                  </a:cubicBezTo>
                  <a:cubicBezTo>
                    <a:pt x="246242" y="145287"/>
                    <a:pt x="241179" y="152333"/>
                    <a:pt x="235151" y="158491"/>
                  </a:cubicBezTo>
                  <a:cubicBezTo>
                    <a:pt x="232124" y="161597"/>
                    <a:pt x="228862" y="164493"/>
                    <a:pt x="225443" y="167129"/>
                  </a:cubicBezTo>
                  <a:cubicBezTo>
                    <a:pt x="221972" y="169817"/>
                    <a:pt x="218371" y="172270"/>
                    <a:pt x="214640" y="174514"/>
                  </a:cubicBezTo>
                  <a:cubicBezTo>
                    <a:pt x="210882" y="176758"/>
                    <a:pt x="207020" y="178820"/>
                    <a:pt x="203053" y="180673"/>
                  </a:cubicBezTo>
                  <a:cubicBezTo>
                    <a:pt x="199060" y="182526"/>
                    <a:pt x="194989" y="184196"/>
                    <a:pt x="190866" y="185683"/>
                  </a:cubicBezTo>
                  <a:cubicBezTo>
                    <a:pt x="186743" y="187171"/>
                    <a:pt x="182542" y="188476"/>
                    <a:pt x="178314" y="189624"/>
                  </a:cubicBezTo>
                  <a:cubicBezTo>
                    <a:pt x="177270" y="189937"/>
                    <a:pt x="176200" y="190172"/>
                    <a:pt x="175156" y="190433"/>
                  </a:cubicBezTo>
                  <a:lnTo>
                    <a:pt x="173565" y="190850"/>
                  </a:lnTo>
                  <a:cubicBezTo>
                    <a:pt x="173017" y="190981"/>
                    <a:pt x="172495" y="191111"/>
                    <a:pt x="171973" y="191216"/>
                  </a:cubicBezTo>
                  <a:cubicBezTo>
                    <a:pt x="169833" y="191685"/>
                    <a:pt x="167719" y="192155"/>
                    <a:pt x="165579" y="192546"/>
                  </a:cubicBezTo>
                  <a:cubicBezTo>
                    <a:pt x="161326" y="193408"/>
                    <a:pt x="157020" y="194008"/>
                    <a:pt x="152766" y="194504"/>
                  </a:cubicBezTo>
                  <a:cubicBezTo>
                    <a:pt x="150626" y="194712"/>
                    <a:pt x="148486" y="194973"/>
                    <a:pt x="146347" y="195104"/>
                  </a:cubicBezTo>
                  <a:cubicBezTo>
                    <a:pt x="145277" y="195156"/>
                    <a:pt x="144233" y="195260"/>
                    <a:pt x="143163" y="195313"/>
                  </a:cubicBezTo>
                  <a:lnTo>
                    <a:pt x="139953" y="195469"/>
                  </a:lnTo>
                  <a:cubicBezTo>
                    <a:pt x="137482" y="195565"/>
                    <a:pt x="135011" y="195613"/>
                    <a:pt x="132543" y="195613"/>
                  </a:cubicBezTo>
                  <a:cubicBezTo>
                    <a:pt x="110245" y="195613"/>
                    <a:pt x="88100" y="191696"/>
                    <a:pt x="67120" y="184013"/>
                  </a:cubicBezTo>
                  <a:cubicBezTo>
                    <a:pt x="55533" y="179733"/>
                    <a:pt x="44416" y="174279"/>
                    <a:pt x="33952" y="167703"/>
                  </a:cubicBezTo>
                  <a:lnTo>
                    <a:pt x="31994" y="166477"/>
                  </a:lnTo>
                  <a:cubicBezTo>
                    <a:pt x="31368" y="166059"/>
                    <a:pt x="30716" y="165642"/>
                    <a:pt x="30116" y="165224"/>
                  </a:cubicBezTo>
                  <a:cubicBezTo>
                    <a:pt x="29489" y="164780"/>
                    <a:pt x="28863" y="164363"/>
                    <a:pt x="28289" y="163945"/>
                  </a:cubicBezTo>
                  <a:lnTo>
                    <a:pt x="27375" y="163293"/>
                  </a:lnTo>
                  <a:lnTo>
                    <a:pt x="26514" y="162641"/>
                  </a:lnTo>
                  <a:cubicBezTo>
                    <a:pt x="24244" y="160944"/>
                    <a:pt x="22130" y="159065"/>
                    <a:pt x="20173" y="157030"/>
                  </a:cubicBezTo>
                  <a:cubicBezTo>
                    <a:pt x="18399" y="155177"/>
                    <a:pt x="16859" y="153090"/>
                    <a:pt x="15632" y="150819"/>
                  </a:cubicBezTo>
                  <a:cubicBezTo>
                    <a:pt x="15476" y="150558"/>
                    <a:pt x="15371" y="150271"/>
                    <a:pt x="15241" y="150010"/>
                  </a:cubicBezTo>
                  <a:lnTo>
                    <a:pt x="15032" y="149593"/>
                  </a:lnTo>
                  <a:cubicBezTo>
                    <a:pt x="14980" y="149462"/>
                    <a:pt x="14902" y="149332"/>
                    <a:pt x="14876" y="149201"/>
                  </a:cubicBezTo>
                  <a:lnTo>
                    <a:pt x="14536" y="148366"/>
                  </a:lnTo>
                  <a:cubicBezTo>
                    <a:pt x="14484" y="148210"/>
                    <a:pt x="14432" y="148079"/>
                    <a:pt x="14380" y="147949"/>
                  </a:cubicBezTo>
                  <a:lnTo>
                    <a:pt x="14249" y="147531"/>
                  </a:lnTo>
                  <a:cubicBezTo>
                    <a:pt x="13884" y="146409"/>
                    <a:pt x="13649" y="145287"/>
                    <a:pt x="13545" y="144139"/>
                  </a:cubicBezTo>
                  <a:cubicBezTo>
                    <a:pt x="13205" y="140798"/>
                    <a:pt x="13701" y="137406"/>
                    <a:pt x="14980" y="134300"/>
                  </a:cubicBezTo>
                  <a:cubicBezTo>
                    <a:pt x="16337" y="130934"/>
                    <a:pt x="18320" y="127855"/>
                    <a:pt x="20825" y="125245"/>
                  </a:cubicBezTo>
                  <a:cubicBezTo>
                    <a:pt x="21452" y="124593"/>
                    <a:pt x="22104" y="123940"/>
                    <a:pt x="22809" y="123366"/>
                  </a:cubicBezTo>
                  <a:cubicBezTo>
                    <a:pt x="23487" y="122766"/>
                    <a:pt x="24218" y="122192"/>
                    <a:pt x="24975" y="121670"/>
                  </a:cubicBezTo>
                  <a:lnTo>
                    <a:pt x="26123" y="120861"/>
                  </a:lnTo>
                  <a:cubicBezTo>
                    <a:pt x="26514" y="120600"/>
                    <a:pt x="26932" y="120365"/>
                    <a:pt x="27349" y="120130"/>
                  </a:cubicBezTo>
                  <a:cubicBezTo>
                    <a:pt x="27532" y="120000"/>
                    <a:pt x="27741" y="119869"/>
                    <a:pt x="27950" y="119765"/>
                  </a:cubicBezTo>
                  <a:lnTo>
                    <a:pt x="28576" y="119426"/>
                  </a:lnTo>
                  <a:cubicBezTo>
                    <a:pt x="29020" y="119217"/>
                    <a:pt x="29411" y="118956"/>
                    <a:pt x="29855" y="118747"/>
                  </a:cubicBezTo>
                  <a:cubicBezTo>
                    <a:pt x="31603" y="117886"/>
                    <a:pt x="33430" y="117129"/>
                    <a:pt x="35283" y="116503"/>
                  </a:cubicBezTo>
                  <a:cubicBezTo>
                    <a:pt x="37188" y="115877"/>
                    <a:pt x="39119" y="115355"/>
                    <a:pt x="41076" y="114911"/>
                  </a:cubicBezTo>
                  <a:cubicBezTo>
                    <a:pt x="43059" y="114494"/>
                    <a:pt x="45095" y="114154"/>
                    <a:pt x="47130" y="113920"/>
                  </a:cubicBezTo>
                  <a:cubicBezTo>
                    <a:pt x="49192" y="113685"/>
                    <a:pt x="51279" y="113528"/>
                    <a:pt x="53367" y="113424"/>
                  </a:cubicBezTo>
                  <a:cubicBezTo>
                    <a:pt x="54911" y="113366"/>
                    <a:pt x="56477" y="113344"/>
                    <a:pt x="58063" y="113344"/>
                  </a:cubicBezTo>
                  <a:cubicBezTo>
                    <a:pt x="60793" y="113344"/>
                    <a:pt x="63586" y="113410"/>
                    <a:pt x="66441" y="113476"/>
                  </a:cubicBezTo>
                  <a:cubicBezTo>
                    <a:pt x="68784" y="113530"/>
                    <a:pt x="71162" y="113577"/>
                    <a:pt x="73578" y="113577"/>
                  </a:cubicBezTo>
                  <a:cubicBezTo>
                    <a:pt x="75819" y="113577"/>
                    <a:pt x="78092" y="113537"/>
                    <a:pt x="80402" y="113424"/>
                  </a:cubicBezTo>
                  <a:cubicBezTo>
                    <a:pt x="85361" y="113215"/>
                    <a:pt x="90267" y="112432"/>
                    <a:pt x="95068" y="111101"/>
                  </a:cubicBezTo>
                  <a:cubicBezTo>
                    <a:pt x="95355" y="110997"/>
                    <a:pt x="95668" y="110919"/>
                    <a:pt x="95982" y="110840"/>
                  </a:cubicBezTo>
                  <a:lnTo>
                    <a:pt x="96895" y="110501"/>
                  </a:lnTo>
                  <a:lnTo>
                    <a:pt x="98722" y="109875"/>
                  </a:lnTo>
                  <a:cubicBezTo>
                    <a:pt x="99322" y="109640"/>
                    <a:pt x="99922" y="109379"/>
                    <a:pt x="100496" y="109118"/>
                  </a:cubicBezTo>
                  <a:lnTo>
                    <a:pt x="101410" y="108753"/>
                  </a:lnTo>
                  <a:lnTo>
                    <a:pt x="101853" y="108544"/>
                  </a:lnTo>
                  <a:cubicBezTo>
                    <a:pt x="102010" y="108492"/>
                    <a:pt x="102140" y="108413"/>
                    <a:pt x="102297" y="108335"/>
                  </a:cubicBezTo>
                  <a:cubicBezTo>
                    <a:pt x="103471" y="107761"/>
                    <a:pt x="104619" y="107109"/>
                    <a:pt x="105741" y="106430"/>
                  </a:cubicBezTo>
                  <a:cubicBezTo>
                    <a:pt x="106316" y="106065"/>
                    <a:pt x="106864" y="105725"/>
                    <a:pt x="107412" y="105360"/>
                  </a:cubicBezTo>
                  <a:lnTo>
                    <a:pt x="109003" y="104212"/>
                  </a:lnTo>
                  <a:cubicBezTo>
                    <a:pt x="117171" y="98027"/>
                    <a:pt x="122939" y="89181"/>
                    <a:pt x="125313" y="79212"/>
                  </a:cubicBezTo>
                  <a:cubicBezTo>
                    <a:pt x="125626" y="77986"/>
                    <a:pt x="125809" y="76759"/>
                    <a:pt x="126018" y="75506"/>
                  </a:cubicBezTo>
                  <a:cubicBezTo>
                    <a:pt x="126122" y="74906"/>
                    <a:pt x="126175" y="74280"/>
                    <a:pt x="126227" y="73654"/>
                  </a:cubicBezTo>
                  <a:lnTo>
                    <a:pt x="126383" y="71775"/>
                  </a:lnTo>
                  <a:cubicBezTo>
                    <a:pt x="126409" y="71148"/>
                    <a:pt x="126409" y="70522"/>
                    <a:pt x="126409" y="69896"/>
                  </a:cubicBezTo>
                  <a:cubicBezTo>
                    <a:pt x="126409" y="69269"/>
                    <a:pt x="126435" y="68643"/>
                    <a:pt x="126409" y="68043"/>
                  </a:cubicBezTo>
                  <a:lnTo>
                    <a:pt x="126357" y="67130"/>
                  </a:lnTo>
                  <a:lnTo>
                    <a:pt x="126279" y="66242"/>
                  </a:lnTo>
                  <a:cubicBezTo>
                    <a:pt x="126253" y="65616"/>
                    <a:pt x="126175" y="65042"/>
                    <a:pt x="126122" y="64442"/>
                  </a:cubicBezTo>
                  <a:cubicBezTo>
                    <a:pt x="125548" y="59744"/>
                    <a:pt x="124452" y="55517"/>
                    <a:pt x="123408" y="51603"/>
                  </a:cubicBezTo>
                  <a:cubicBezTo>
                    <a:pt x="122338" y="47662"/>
                    <a:pt x="121321" y="44009"/>
                    <a:pt x="120668" y="40616"/>
                  </a:cubicBezTo>
                  <a:cubicBezTo>
                    <a:pt x="120016" y="37198"/>
                    <a:pt x="119781" y="34066"/>
                    <a:pt x="120094" y="31222"/>
                  </a:cubicBezTo>
                  <a:cubicBezTo>
                    <a:pt x="120120" y="31039"/>
                    <a:pt x="120146" y="30882"/>
                    <a:pt x="120172" y="30700"/>
                  </a:cubicBezTo>
                  <a:lnTo>
                    <a:pt x="120251" y="30178"/>
                  </a:lnTo>
                  <a:cubicBezTo>
                    <a:pt x="120303" y="29813"/>
                    <a:pt x="120381" y="29473"/>
                    <a:pt x="120460" y="29134"/>
                  </a:cubicBezTo>
                  <a:cubicBezTo>
                    <a:pt x="120590" y="28482"/>
                    <a:pt x="120773" y="27829"/>
                    <a:pt x="121008" y="27177"/>
                  </a:cubicBezTo>
                  <a:cubicBezTo>
                    <a:pt x="121451" y="25898"/>
                    <a:pt x="122051" y="24672"/>
                    <a:pt x="122756" y="23497"/>
                  </a:cubicBezTo>
                  <a:cubicBezTo>
                    <a:pt x="123982" y="21514"/>
                    <a:pt x="125470" y="19713"/>
                    <a:pt x="127218" y="18174"/>
                  </a:cubicBezTo>
                  <a:cubicBezTo>
                    <a:pt x="128001" y="17417"/>
                    <a:pt x="128836" y="16765"/>
                    <a:pt x="129645" y="16164"/>
                  </a:cubicBezTo>
                  <a:cubicBezTo>
                    <a:pt x="130454" y="15564"/>
                    <a:pt x="131263" y="15016"/>
                    <a:pt x="132020" y="14520"/>
                  </a:cubicBezTo>
                  <a:cubicBezTo>
                    <a:pt x="134473" y="13033"/>
                    <a:pt x="137030" y="11754"/>
                    <a:pt x="139718" y="10710"/>
                  </a:cubicBezTo>
                  <a:cubicBezTo>
                    <a:pt x="140658" y="10319"/>
                    <a:pt x="141414" y="10032"/>
                    <a:pt x="141989" y="9745"/>
                  </a:cubicBezTo>
                  <a:lnTo>
                    <a:pt x="142197" y="9666"/>
                  </a:lnTo>
                  <a:lnTo>
                    <a:pt x="142406" y="9562"/>
                  </a:lnTo>
                  <a:cubicBezTo>
                    <a:pt x="142537" y="9484"/>
                    <a:pt x="142667" y="9432"/>
                    <a:pt x="142771" y="9379"/>
                  </a:cubicBezTo>
                  <a:cubicBezTo>
                    <a:pt x="142928" y="9275"/>
                    <a:pt x="143111" y="9171"/>
                    <a:pt x="143241" y="9040"/>
                  </a:cubicBezTo>
                  <a:cubicBezTo>
                    <a:pt x="143659" y="8649"/>
                    <a:pt x="143215" y="8388"/>
                    <a:pt x="141963" y="8257"/>
                  </a:cubicBezTo>
                  <a:cubicBezTo>
                    <a:pt x="141591" y="8216"/>
                    <a:pt x="141146" y="8190"/>
                    <a:pt x="140630" y="8190"/>
                  </a:cubicBezTo>
                  <a:cubicBezTo>
                    <a:pt x="139514" y="8190"/>
                    <a:pt x="138066" y="8310"/>
                    <a:pt x="136300" y="8649"/>
                  </a:cubicBezTo>
                  <a:cubicBezTo>
                    <a:pt x="133038" y="9301"/>
                    <a:pt x="129906" y="10475"/>
                    <a:pt x="126983" y="12093"/>
                  </a:cubicBezTo>
                  <a:cubicBezTo>
                    <a:pt x="125078" y="13163"/>
                    <a:pt x="123304" y="14416"/>
                    <a:pt x="121660" y="15851"/>
                  </a:cubicBezTo>
                  <a:cubicBezTo>
                    <a:pt x="120747" y="16660"/>
                    <a:pt x="119911" y="17521"/>
                    <a:pt x="119103" y="18409"/>
                  </a:cubicBezTo>
                  <a:cubicBezTo>
                    <a:pt x="118267" y="19400"/>
                    <a:pt x="117511" y="20418"/>
                    <a:pt x="116832" y="21514"/>
                  </a:cubicBezTo>
                  <a:cubicBezTo>
                    <a:pt x="115319" y="23889"/>
                    <a:pt x="114249" y="26551"/>
                    <a:pt x="113675" y="29291"/>
                  </a:cubicBezTo>
                  <a:cubicBezTo>
                    <a:pt x="113048" y="32370"/>
                    <a:pt x="112892" y="35501"/>
                    <a:pt x="113205" y="38607"/>
                  </a:cubicBezTo>
                  <a:lnTo>
                    <a:pt x="112031" y="38737"/>
                  </a:lnTo>
                  <a:cubicBezTo>
                    <a:pt x="111691" y="35684"/>
                    <a:pt x="111743" y="32605"/>
                    <a:pt x="112187" y="29578"/>
                  </a:cubicBezTo>
                  <a:cubicBezTo>
                    <a:pt x="112396" y="28273"/>
                    <a:pt x="112709" y="26968"/>
                    <a:pt x="113100" y="25689"/>
                  </a:cubicBezTo>
                  <a:cubicBezTo>
                    <a:pt x="113466" y="24567"/>
                    <a:pt x="113883" y="23445"/>
                    <a:pt x="114405" y="22375"/>
                  </a:cubicBezTo>
                  <a:cubicBezTo>
                    <a:pt x="115240" y="20548"/>
                    <a:pt x="116284" y="18852"/>
                    <a:pt x="117458" y="17234"/>
                  </a:cubicBezTo>
                  <a:cubicBezTo>
                    <a:pt x="118372" y="16034"/>
                    <a:pt x="119337" y="14860"/>
                    <a:pt x="120407" y="13764"/>
                  </a:cubicBezTo>
                  <a:cubicBezTo>
                    <a:pt x="122182" y="11885"/>
                    <a:pt x="123539" y="10763"/>
                    <a:pt x="124400" y="9954"/>
                  </a:cubicBezTo>
                  <a:cubicBezTo>
                    <a:pt x="125287" y="9118"/>
                    <a:pt x="125705" y="8675"/>
                    <a:pt x="125757" y="8362"/>
                  </a:cubicBezTo>
                  <a:cubicBezTo>
                    <a:pt x="125835" y="8020"/>
                    <a:pt x="125450" y="7937"/>
                    <a:pt x="124933" y="7937"/>
                  </a:cubicBezTo>
                  <a:cubicBezTo>
                    <a:pt x="124581" y="7937"/>
                    <a:pt x="124169" y="7975"/>
                    <a:pt x="123800" y="7996"/>
                  </a:cubicBezTo>
                  <a:cubicBezTo>
                    <a:pt x="123692" y="8003"/>
                    <a:pt x="123588" y="8006"/>
                    <a:pt x="123490" y="8006"/>
                  </a:cubicBezTo>
                  <a:cubicBezTo>
                    <a:pt x="122760" y="8006"/>
                    <a:pt x="122388" y="7784"/>
                    <a:pt x="123539" y="6587"/>
                  </a:cubicBezTo>
                  <a:lnTo>
                    <a:pt x="123539" y="6587"/>
                  </a:lnTo>
                  <a:cubicBezTo>
                    <a:pt x="120407" y="8649"/>
                    <a:pt x="117563" y="11154"/>
                    <a:pt x="115136" y="14024"/>
                  </a:cubicBezTo>
                  <a:cubicBezTo>
                    <a:pt x="112631" y="16999"/>
                    <a:pt x="110700" y="20444"/>
                    <a:pt x="109447" y="24124"/>
                  </a:cubicBezTo>
                  <a:cubicBezTo>
                    <a:pt x="108247" y="27803"/>
                    <a:pt x="107699" y="31665"/>
                    <a:pt x="107803" y="35528"/>
                  </a:cubicBezTo>
                  <a:cubicBezTo>
                    <a:pt x="107933" y="39103"/>
                    <a:pt x="108377" y="42652"/>
                    <a:pt x="109160" y="46122"/>
                  </a:cubicBezTo>
                  <a:cubicBezTo>
                    <a:pt x="109865" y="49463"/>
                    <a:pt x="110700" y="52646"/>
                    <a:pt x="111404" y="55700"/>
                  </a:cubicBezTo>
                  <a:cubicBezTo>
                    <a:pt x="112161" y="58622"/>
                    <a:pt x="112709" y="61571"/>
                    <a:pt x="113127" y="64546"/>
                  </a:cubicBezTo>
                  <a:cubicBezTo>
                    <a:pt x="113283" y="65903"/>
                    <a:pt x="113388" y="67286"/>
                    <a:pt x="113388" y="68669"/>
                  </a:cubicBezTo>
                  <a:cubicBezTo>
                    <a:pt x="113414" y="68982"/>
                    <a:pt x="113361" y="69322"/>
                    <a:pt x="113361" y="69635"/>
                  </a:cubicBezTo>
                  <a:lnTo>
                    <a:pt x="113309" y="70626"/>
                  </a:lnTo>
                  <a:cubicBezTo>
                    <a:pt x="113283" y="70783"/>
                    <a:pt x="113283" y="70940"/>
                    <a:pt x="113283" y="71122"/>
                  </a:cubicBezTo>
                  <a:lnTo>
                    <a:pt x="113231" y="71592"/>
                  </a:lnTo>
                  <a:lnTo>
                    <a:pt x="113100" y="72584"/>
                  </a:lnTo>
                  <a:cubicBezTo>
                    <a:pt x="112709" y="75193"/>
                    <a:pt x="111978" y="77751"/>
                    <a:pt x="110908" y="80151"/>
                  </a:cubicBezTo>
                  <a:lnTo>
                    <a:pt x="110517" y="81143"/>
                  </a:lnTo>
                  <a:cubicBezTo>
                    <a:pt x="110386" y="81482"/>
                    <a:pt x="110204" y="81822"/>
                    <a:pt x="110021" y="82187"/>
                  </a:cubicBezTo>
                  <a:cubicBezTo>
                    <a:pt x="109865" y="82552"/>
                    <a:pt x="109682" y="82918"/>
                    <a:pt x="109473" y="83309"/>
                  </a:cubicBezTo>
                  <a:lnTo>
                    <a:pt x="108821" y="84483"/>
                  </a:lnTo>
                  <a:lnTo>
                    <a:pt x="108508" y="85084"/>
                  </a:lnTo>
                  <a:lnTo>
                    <a:pt x="108116" y="85658"/>
                  </a:lnTo>
                  <a:lnTo>
                    <a:pt x="107307" y="86858"/>
                  </a:lnTo>
                  <a:lnTo>
                    <a:pt x="106420" y="88032"/>
                  </a:lnTo>
                  <a:lnTo>
                    <a:pt x="105976" y="88633"/>
                  </a:lnTo>
                  <a:lnTo>
                    <a:pt x="105480" y="89181"/>
                  </a:lnTo>
                  <a:cubicBezTo>
                    <a:pt x="104228" y="90642"/>
                    <a:pt x="102845" y="91973"/>
                    <a:pt x="101331" y="93147"/>
                  </a:cubicBezTo>
                  <a:cubicBezTo>
                    <a:pt x="100105" y="94113"/>
                    <a:pt x="98800" y="94974"/>
                    <a:pt x="97417" y="95731"/>
                  </a:cubicBezTo>
                  <a:lnTo>
                    <a:pt x="96164" y="96383"/>
                  </a:lnTo>
                  <a:lnTo>
                    <a:pt x="94833" y="96957"/>
                  </a:lnTo>
                  <a:lnTo>
                    <a:pt x="94181" y="97244"/>
                  </a:lnTo>
                  <a:cubicBezTo>
                    <a:pt x="93946" y="97323"/>
                    <a:pt x="93711" y="97401"/>
                    <a:pt x="93476" y="97479"/>
                  </a:cubicBezTo>
                  <a:lnTo>
                    <a:pt x="92093" y="97975"/>
                  </a:lnTo>
                  <a:cubicBezTo>
                    <a:pt x="90162" y="98575"/>
                    <a:pt x="88179" y="99019"/>
                    <a:pt x="86170" y="99332"/>
                  </a:cubicBezTo>
                  <a:cubicBezTo>
                    <a:pt x="84082" y="99671"/>
                    <a:pt x="81968" y="99906"/>
                    <a:pt x="79854" y="100010"/>
                  </a:cubicBezTo>
                  <a:cubicBezTo>
                    <a:pt x="78758" y="100063"/>
                    <a:pt x="77688" y="100141"/>
                    <a:pt x="76592" y="100141"/>
                  </a:cubicBezTo>
                  <a:lnTo>
                    <a:pt x="74922" y="100193"/>
                  </a:lnTo>
                  <a:lnTo>
                    <a:pt x="73226" y="100193"/>
                  </a:lnTo>
                  <a:cubicBezTo>
                    <a:pt x="68737" y="100193"/>
                    <a:pt x="64066" y="99984"/>
                    <a:pt x="59239" y="99984"/>
                  </a:cubicBezTo>
                  <a:cubicBezTo>
                    <a:pt x="59004" y="99979"/>
                    <a:pt x="58766" y="99977"/>
                    <a:pt x="58526" y="99977"/>
                  </a:cubicBezTo>
                  <a:cubicBezTo>
                    <a:pt x="57565" y="99977"/>
                    <a:pt x="56572" y="100010"/>
                    <a:pt x="55611" y="100010"/>
                  </a:cubicBezTo>
                  <a:cubicBezTo>
                    <a:pt x="55011" y="100010"/>
                    <a:pt x="54359" y="100037"/>
                    <a:pt x="53758" y="100063"/>
                  </a:cubicBezTo>
                  <a:cubicBezTo>
                    <a:pt x="53132" y="100089"/>
                    <a:pt x="52506" y="100115"/>
                    <a:pt x="51906" y="100141"/>
                  </a:cubicBezTo>
                  <a:cubicBezTo>
                    <a:pt x="49400" y="100271"/>
                    <a:pt x="46921" y="100506"/>
                    <a:pt x="44416" y="100846"/>
                  </a:cubicBezTo>
                  <a:cubicBezTo>
                    <a:pt x="41885" y="101159"/>
                    <a:pt x="39380" y="101628"/>
                    <a:pt x="36927" y="102229"/>
                  </a:cubicBezTo>
                  <a:cubicBezTo>
                    <a:pt x="35674" y="102490"/>
                    <a:pt x="34421" y="102803"/>
                    <a:pt x="33195" y="103194"/>
                  </a:cubicBezTo>
                  <a:cubicBezTo>
                    <a:pt x="31968" y="103586"/>
                    <a:pt x="30742" y="104003"/>
                    <a:pt x="29515" y="104447"/>
                  </a:cubicBezTo>
                  <a:cubicBezTo>
                    <a:pt x="28289" y="104864"/>
                    <a:pt x="27062" y="105386"/>
                    <a:pt x="25862" y="105908"/>
                  </a:cubicBezTo>
                  <a:cubicBezTo>
                    <a:pt x="24688" y="106482"/>
                    <a:pt x="23487" y="107030"/>
                    <a:pt x="22313" y="107683"/>
                  </a:cubicBezTo>
                  <a:cubicBezTo>
                    <a:pt x="21739" y="107996"/>
                    <a:pt x="21165" y="108309"/>
                    <a:pt x="20591" y="108648"/>
                  </a:cubicBezTo>
                  <a:cubicBezTo>
                    <a:pt x="20016" y="109014"/>
                    <a:pt x="19442" y="109353"/>
                    <a:pt x="18894" y="109718"/>
                  </a:cubicBezTo>
                  <a:lnTo>
                    <a:pt x="17224" y="110840"/>
                  </a:lnTo>
                  <a:lnTo>
                    <a:pt x="16807" y="111127"/>
                  </a:lnTo>
                  <a:lnTo>
                    <a:pt x="16389" y="111440"/>
                  </a:lnTo>
                  <a:cubicBezTo>
                    <a:pt x="16128" y="111649"/>
                    <a:pt x="15841" y="111858"/>
                    <a:pt x="15580" y="112067"/>
                  </a:cubicBezTo>
                  <a:cubicBezTo>
                    <a:pt x="11274" y="115459"/>
                    <a:pt x="7673" y="119661"/>
                    <a:pt x="4959" y="124410"/>
                  </a:cubicBezTo>
                  <a:cubicBezTo>
                    <a:pt x="2141" y="129290"/>
                    <a:pt x="471" y="134718"/>
                    <a:pt x="79" y="140329"/>
                  </a:cubicBezTo>
                  <a:cubicBezTo>
                    <a:pt x="1" y="141790"/>
                    <a:pt x="1" y="143225"/>
                    <a:pt x="105" y="144661"/>
                  </a:cubicBezTo>
                  <a:cubicBezTo>
                    <a:pt x="210" y="146122"/>
                    <a:pt x="418" y="147557"/>
                    <a:pt x="732" y="148992"/>
                  </a:cubicBezTo>
                  <a:cubicBezTo>
                    <a:pt x="1384" y="151785"/>
                    <a:pt x="2376" y="154473"/>
                    <a:pt x="3680" y="157030"/>
                  </a:cubicBezTo>
                  <a:cubicBezTo>
                    <a:pt x="4959" y="159457"/>
                    <a:pt x="6473" y="161753"/>
                    <a:pt x="8221" y="163893"/>
                  </a:cubicBezTo>
                  <a:cubicBezTo>
                    <a:pt x="9891" y="165903"/>
                    <a:pt x="11692" y="167808"/>
                    <a:pt x="13623" y="169556"/>
                  </a:cubicBezTo>
                  <a:cubicBezTo>
                    <a:pt x="17329" y="172818"/>
                    <a:pt x="21269" y="175767"/>
                    <a:pt x="25444" y="178403"/>
                  </a:cubicBezTo>
                  <a:lnTo>
                    <a:pt x="28445" y="180308"/>
                  </a:lnTo>
                  <a:cubicBezTo>
                    <a:pt x="28941" y="180621"/>
                    <a:pt x="29463" y="180934"/>
                    <a:pt x="29959" y="181221"/>
                  </a:cubicBezTo>
                  <a:lnTo>
                    <a:pt x="31499" y="182134"/>
                  </a:lnTo>
                  <a:cubicBezTo>
                    <a:pt x="33508" y="183361"/>
                    <a:pt x="35596" y="184483"/>
                    <a:pt x="37657" y="185657"/>
                  </a:cubicBezTo>
                  <a:cubicBezTo>
                    <a:pt x="41833" y="187875"/>
                    <a:pt x="46034" y="190015"/>
                    <a:pt x="50366" y="191920"/>
                  </a:cubicBezTo>
                  <a:cubicBezTo>
                    <a:pt x="52506" y="192912"/>
                    <a:pt x="54698" y="193773"/>
                    <a:pt x="56864" y="194686"/>
                  </a:cubicBezTo>
                  <a:cubicBezTo>
                    <a:pt x="57960" y="195130"/>
                    <a:pt x="59056" y="195548"/>
                    <a:pt x="60152" y="195965"/>
                  </a:cubicBezTo>
                  <a:cubicBezTo>
                    <a:pt x="61248" y="196409"/>
                    <a:pt x="62344" y="196826"/>
                    <a:pt x="63466" y="197218"/>
                  </a:cubicBezTo>
                  <a:lnTo>
                    <a:pt x="66780" y="198392"/>
                  </a:lnTo>
                  <a:cubicBezTo>
                    <a:pt x="67902" y="198757"/>
                    <a:pt x="69025" y="199123"/>
                    <a:pt x="70121" y="199488"/>
                  </a:cubicBezTo>
                  <a:lnTo>
                    <a:pt x="71817" y="200036"/>
                  </a:lnTo>
                  <a:cubicBezTo>
                    <a:pt x="72365" y="200219"/>
                    <a:pt x="72939" y="200375"/>
                    <a:pt x="73487" y="200532"/>
                  </a:cubicBezTo>
                  <a:lnTo>
                    <a:pt x="76879" y="201550"/>
                  </a:lnTo>
                  <a:lnTo>
                    <a:pt x="80272" y="202463"/>
                  </a:lnTo>
                  <a:lnTo>
                    <a:pt x="81994" y="202907"/>
                  </a:lnTo>
                  <a:cubicBezTo>
                    <a:pt x="82568" y="203063"/>
                    <a:pt x="83116" y="203194"/>
                    <a:pt x="83690" y="203324"/>
                  </a:cubicBezTo>
                  <a:lnTo>
                    <a:pt x="87109" y="204133"/>
                  </a:lnTo>
                  <a:lnTo>
                    <a:pt x="90554" y="204864"/>
                  </a:lnTo>
                  <a:lnTo>
                    <a:pt x="92276" y="205229"/>
                  </a:lnTo>
                  <a:lnTo>
                    <a:pt x="94024" y="205542"/>
                  </a:lnTo>
                  <a:lnTo>
                    <a:pt x="97469" y="206169"/>
                  </a:lnTo>
                  <a:lnTo>
                    <a:pt x="100940" y="206717"/>
                  </a:lnTo>
                  <a:lnTo>
                    <a:pt x="102688" y="207004"/>
                  </a:lnTo>
                  <a:lnTo>
                    <a:pt x="104437" y="207212"/>
                  </a:lnTo>
                  <a:lnTo>
                    <a:pt x="107933" y="207682"/>
                  </a:lnTo>
                  <a:lnTo>
                    <a:pt x="111430" y="208021"/>
                  </a:lnTo>
                  <a:lnTo>
                    <a:pt x="113179" y="208204"/>
                  </a:lnTo>
                  <a:lnTo>
                    <a:pt x="114927" y="208335"/>
                  </a:lnTo>
                  <a:lnTo>
                    <a:pt x="118424" y="208595"/>
                  </a:lnTo>
                  <a:lnTo>
                    <a:pt x="121947" y="208778"/>
                  </a:lnTo>
                  <a:lnTo>
                    <a:pt x="123695" y="208856"/>
                  </a:lnTo>
                  <a:lnTo>
                    <a:pt x="125444" y="208909"/>
                  </a:lnTo>
                  <a:lnTo>
                    <a:pt x="128941" y="208961"/>
                  </a:lnTo>
                  <a:lnTo>
                    <a:pt x="134238" y="208961"/>
                  </a:lnTo>
                  <a:lnTo>
                    <a:pt x="135987" y="208883"/>
                  </a:lnTo>
                  <a:lnTo>
                    <a:pt x="139509" y="208778"/>
                  </a:lnTo>
                  <a:lnTo>
                    <a:pt x="143006" y="208569"/>
                  </a:lnTo>
                  <a:lnTo>
                    <a:pt x="144755" y="208465"/>
                  </a:lnTo>
                  <a:lnTo>
                    <a:pt x="146503" y="208308"/>
                  </a:lnTo>
                  <a:lnTo>
                    <a:pt x="150026" y="207995"/>
                  </a:lnTo>
                  <a:lnTo>
                    <a:pt x="153523" y="207604"/>
                  </a:lnTo>
                  <a:cubicBezTo>
                    <a:pt x="154097" y="207552"/>
                    <a:pt x="154671" y="207473"/>
                    <a:pt x="155245" y="207395"/>
                  </a:cubicBezTo>
                  <a:lnTo>
                    <a:pt x="156994" y="207160"/>
                  </a:lnTo>
                  <a:lnTo>
                    <a:pt x="160491" y="206664"/>
                  </a:lnTo>
                  <a:lnTo>
                    <a:pt x="163961" y="206064"/>
                  </a:lnTo>
                  <a:cubicBezTo>
                    <a:pt x="164535" y="205960"/>
                    <a:pt x="165110" y="205881"/>
                    <a:pt x="165684" y="205777"/>
                  </a:cubicBezTo>
                  <a:lnTo>
                    <a:pt x="167406" y="205438"/>
                  </a:lnTo>
                  <a:cubicBezTo>
                    <a:pt x="168554" y="205203"/>
                    <a:pt x="169702" y="204968"/>
                    <a:pt x="170851" y="204733"/>
                  </a:cubicBezTo>
                  <a:lnTo>
                    <a:pt x="174295" y="203950"/>
                  </a:lnTo>
                  <a:cubicBezTo>
                    <a:pt x="174869" y="203820"/>
                    <a:pt x="175444" y="203689"/>
                    <a:pt x="176018" y="203559"/>
                  </a:cubicBezTo>
                  <a:lnTo>
                    <a:pt x="177714" y="203115"/>
                  </a:lnTo>
                  <a:cubicBezTo>
                    <a:pt x="178862" y="202828"/>
                    <a:pt x="180010" y="202541"/>
                    <a:pt x="181132" y="202228"/>
                  </a:cubicBezTo>
                  <a:cubicBezTo>
                    <a:pt x="183403" y="201576"/>
                    <a:pt x="185647" y="200949"/>
                    <a:pt x="187891" y="200219"/>
                  </a:cubicBezTo>
                  <a:cubicBezTo>
                    <a:pt x="192380" y="198810"/>
                    <a:pt x="196816" y="197192"/>
                    <a:pt x="201200" y="195417"/>
                  </a:cubicBezTo>
                  <a:cubicBezTo>
                    <a:pt x="210021" y="191816"/>
                    <a:pt x="218450" y="187327"/>
                    <a:pt x="226383" y="182030"/>
                  </a:cubicBezTo>
                  <a:cubicBezTo>
                    <a:pt x="230375" y="179342"/>
                    <a:pt x="234211" y="176393"/>
                    <a:pt x="237839" y="173236"/>
                  </a:cubicBezTo>
                  <a:cubicBezTo>
                    <a:pt x="241492" y="170026"/>
                    <a:pt x="244937" y="166581"/>
                    <a:pt x="248121" y="162902"/>
                  </a:cubicBezTo>
                  <a:cubicBezTo>
                    <a:pt x="251330" y="159222"/>
                    <a:pt x="254227" y="155282"/>
                    <a:pt x="256810" y="151132"/>
                  </a:cubicBezTo>
                  <a:cubicBezTo>
                    <a:pt x="259446" y="146957"/>
                    <a:pt x="261717" y="142599"/>
                    <a:pt x="263648" y="138058"/>
                  </a:cubicBezTo>
                  <a:cubicBezTo>
                    <a:pt x="266120" y="132280"/>
                    <a:pt x="267893" y="126234"/>
                    <a:pt x="268930" y="120057"/>
                  </a:cubicBezTo>
                  <a:lnTo>
                    <a:pt x="268930" y="120057"/>
                  </a:lnTo>
                  <a:cubicBezTo>
                    <a:pt x="268471" y="122736"/>
                    <a:pt x="267867" y="125392"/>
                    <a:pt x="267118" y="128011"/>
                  </a:cubicBezTo>
                  <a:cubicBezTo>
                    <a:pt x="265370" y="134092"/>
                    <a:pt x="262995" y="139989"/>
                    <a:pt x="259994" y="145574"/>
                  </a:cubicBezTo>
                  <a:cubicBezTo>
                    <a:pt x="259812" y="145913"/>
                    <a:pt x="259629" y="146252"/>
                    <a:pt x="259446" y="146618"/>
                  </a:cubicBezTo>
                  <a:lnTo>
                    <a:pt x="258846" y="147609"/>
                  </a:lnTo>
                  <a:lnTo>
                    <a:pt x="257672" y="149645"/>
                  </a:lnTo>
                  <a:cubicBezTo>
                    <a:pt x="257489" y="149984"/>
                    <a:pt x="257280" y="150323"/>
                    <a:pt x="257045" y="150636"/>
                  </a:cubicBezTo>
                  <a:lnTo>
                    <a:pt x="256419" y="151628"/>
                  </a:lnTo>
                  <a:lnTo>
                    <a:pt x="255166" y="153585"/>
                  </a:lnTo>
                  <a:lnTo>
                    <a:pt x="253809" y="155490"/>
                  </a:lnTo>
                  <a:lnTo>
                    <a:pt x="253131" y="156430"/>
                  </a:lnTo>
                  <a:cubicBezTo>
                    <a:pt x="252896" y="156769"/>
                    <a:pt x="252687" y="157082"/>
                    <a:pt x="252452" y="157369"/>
                  </a:cubicBezTo>
                  <a:lnTo>
                    <a:pt x="251017" y="159222"/>
                  </a:lnTo>
                  <a:lnTo>
                    <a:pt x="250287" y="160135"/>
                  </a:lnTo>
                  <a:cubicBezTo>
                    <a:pt x="250052" y="160449"/>
                    <a:pt x="249791" y="160736"/>
                    <a:pt x="249556" y="161049"/>
                  </a:cubicBezTo>
                  <a:cubicBezTo>
                    <a:pt x="245615" y="165798"/>
                    <a:pt x="241257" y="170182"/>
                    <a:pt x="236534" y="174149"/>
                  </a:cubicBezTo>
                  <a:lnTo>
                    <a:pt x="235673" y="174906"/>
                  </a:lnTo>
                  <a:lnTo>
                    <a:pt x="234786" y="175610"/>
                  </a:lnTo>
                  <a:lnTo>
                    <a:pt x="232985" y="177046"/>
                  </a:lnTo>
                  <a:cubicBezTo>
                    <a:pt x="231785" y="177985"/>
                    <a:pt x="230558" y="178872"/>
                    <a:pt x="229332" y="179786"/>
                  </a:cubicBezTo>
                  <a:cubicBezTo>
                    <a:pt x="228079" y="180647"/>
                    <a:pt x="226826" y="181508"/>
                    <a:pt x="225574" y="182343"/>
                  </a:cubicBezTo>
                  <a:lnTo>
                    <a:pt x="223669" y="183596"/>
                  </a:lnTo>
                  <a:cubicBezTo>
                    <a:pt x="223016" y="183987"/>
                    <a:pt x="222390" y="184405"/>
                    <a:pt x="221738" y="184796"/>
                  </a:cubicBezTo>
                  <a:cubicBezTo>
                    <a:pt x="216597" y="187901"/>
                    <a:pt x="211247" y="190694"/>
                    <a:pt x="205741" y="193147"/>
                  </a:cubicBezTo>
                  <a:cubicBezTo>
                    <a:pt x="200313" y="195574"/>
                    <a:pt x="194754" y="197713"/>
                    <a:pt x="189066" y="199514"/>
                  </a:cubicBezTo>
                  <a:lnTo>
                    <a:pt x="186952" y="200166"/>
                  </a:lnTo>
                  <a:lnTo>
                    <a:pt x="185882" y="200506"/>
                  </a:lnTo>
                  <a:lnTo>
                    <a:pt x="184812" y="200819"/>
                  </a:lnTo>
                  <a:lnTo>
                    <a:pt x="180532" y="202045"/>
                  </a:lnTo>
                  <a:lnTo>
                    <a:pt x="176226" y="203141"/>
                  </a:lnTo>
                  <a:cubicBezTo>
                    <a:pt x="174791" y="203481"/>
                    <a:pt x="173330" y="203794"/>
                    <a:pt x="171894" y="204133"/>
                  </a:cubicBezTo>
                  <a:cubicBezTo>
                    <a:pt x="166101" y="205386"/>
                    <a:pt x="160282" y="206377"/>
                    <a:pt x="154384" y="207108"/>
                  </a:cubicBezTo>
                  <a:cubicBezTo>
                    <a:pt x="148513" y="207839"/>
                    <a:pt x="142615" y="208282"/>
                    <a:pt x="136691" y="208439"/>
                  </a:cubicBezTo>
                  <a:cubicBezTo>
                    <a:pt x="134653" y="208502"/>
                    <a:pt x="132612" y="208534"/>
                    <a:pt x="130569" y="208534"/>
                  </a:cubicBezTo>
                  <a:cubicBezTo>
                    <a:pt x="126676" y="208534"/>
                    <a:pt x="122779" y="208418"/>
                    <a:pt x="118894" y="208178"/>
                  </a:cubicBezTo>
                  <a:cubicBezTo>
                    <a:pt x="112970" y="207813"/>
                    <a:pt x="107046" y="207186"/>
                    <a:pt x="101149" y="206299"/>
                  </a:cubicBezTo>
                  <a:lnTo>
                    <a:pt x="98956" y="205934"/>
                  </a:lnTo>
                  <a:cubicBezTo>
                    <a:pt x="98226" y="205829"/>
                    <a:pt x="97469" y="205725"/>
                    <a:pt x="96738" y="205568"/>
                  </a:cubicBezTo>
                  <a:lnTo>
                    <a:pt x="92354" y="204759"/>
                  </a:lnTo>
                  <a:lnTo>
                    <a:pt x="87944" y="203846"/>
                  </a:lnTo>
                  <a:cubicBezTo>
                    <a:pt x="86483" y="203507"/>
                    <a:pt x="85047" y="203141"/>
                    <a:pt x="83586" y="202802"/>
                  </a:cubicBezTo>
                  <a:cubicBezTo>
                    <a:pt x="77767" y="201367"/>
                    <a:pt x="71999" y="199671"/>
                    <a:pt x="66284" y="197713"/>
                  </a:cubicBezTo>
                  <a:cubicBezTo>
                    <a:pt x="60596" y="195756"/>
                    <a:pt x="54985" y="193512"/>
                    <a:pt x="49453" y="190981"/>
                  </a:cubicBezTo>
                  <a:cubicBezTo>
                    <a:pt x="43920" y="188476"/>
                    <a:pt x="38492" y="185683"/>
                    <a:pt x="33169" y="182630"/>
                  </a:cubicBezTo>
                  <a:lnTo>
                    <a:pt x="33169" y="182630"/>
                  </a:lnTo>
                  <a:cubicBezTo>
                    <a:pt x="33586" y="182787"/>
                    <a:pt x="34004" y="182891"/>
                    <a:pt x="34421" y="182995"/>
                  </a:cubicBezTo>
                  <a:cubicBezTo>
                    <a:pt x="34630" y="182969"/>
                    <a:pt x="34343" y="182734"/>
                    <a:pt x="32882" y="181769"/>
                  </a:cubicBezTo>
                  <a:lnTo>
                    <a:pt x="32882" y="181769"/>
                  </a:lnTo>
                  <a:cubicBezTo>
                    <a:pt x="54176" y="193799"/>
                    <a:pt x="77532" y="201811"/>
                    <a:pt x="101749" y="205412"/>
                  </a:cubicBezTo>
                  <a:cubicBezTo>
                    <a:pt x="107725" y="206299"/>
                    <a:pt x="113701" y="206899"/>
                    <a:pt x="119703" y="207265"/>
                  </a:cubicBezTo>
                  <a:cubicBezTo>
                    <a:pt x="123506" y="207497"/>
                    <a:pt x="127319" y="207613"/>
                    <a:pt x="131136" y="207613"/>
                  </a:cubicBezTo>
                  <a:cubicBezTo>
                    <a:pt x="133318" y="207613"/>
                    <a:pt x="135500" y="207575"/>
                    <a:pt x="137683" y="207499"/>
                  </a:cubicBezTo>
                  <a:cubicBezTo>
                    <a:pt x="143659" y="207317"/>
                    <a:pt x="149635" y="206847"/>
                    <a:pt x="155585" y="206116"/>
                  </a:cubicBezTo>
                  <a:cubicBezTo>
                    <a:pt x="161534" y="205386"/>
                    <a:pt x="167432" y="204342"/>
                    <a:pt x="173278" y="203037"/>
                  </a:cubicBezTo>
                  <a:cubicBezTo>
                    <a:pt x="185047" y="200427"/>
                    <a:pt x="196477" y="196617"/>
                    <a:pt x="207437" y="191633"/>
                  </a:cubicBezTo>
                  <a:cubicBezTo>
                    <a:pt x="218450" y="186571"/>
                    <a:pt x="228940" y="180047"/>
                    <a:pt x="238230" y="171826"/>
                  </a:cubicBezTo>
                  <a:cubicBezTo>
                    <a:pt x="242901" y="167677"/>
                    <a:pt x="247155" y="163084"/>
                    <a:pt x="250939" y="158126"/>
                  </a:cubicBezTo>
                  <a:cubicBezTo>
                    <a:pt x="254801" y="153116"/>
                    <a:pt x="258115" y="147740"/>
                    <a:pt x="260855" y="142077"/>
                  </a:cubicBezTo>
                  <a:cubicBezTo>
                    <a:pt x="263648" y="136310"/>
                    <a:pt x="265735" y="130256"/>
                    <a:pt x="267144" y="124019"/>
                  </a:cubicBezTo>
                  <a:cubicBezTo>
                    <a:pt x="267223" y="123627"/>
                    <a:pt x="267327" y="123236"/>
                    <a:pt x="267405" y="122844"/>
                  </a:cubicBezTo>
                  <a:lnTo>
                    <a:pt x="267614" y="121644"/>
                  </a:lnTo>
                  <a:lnTo>
                    <a:pt x="268032" y="119269"/>
                  </a:lnTo>
                  <a:cubicBezTo>
                    <a:pt x="268188" y="118460"/>
                    <a:pt x="268267" y="117677"/>
                    <a:pt x="268371" y="116868"/>
                  </a:cubicBezTo>
                  <a:cubicBezTo>
                    <a:pt x="268449" y="116059"/>
                    <a:pt x="268580" y="115250"/>
                    <a:pt x="268632" y="114441"/>
                  </a:cubicBezTo>
                  <a:lnTo>
                    <a:pt x="268789" y="112015"/>
                  </a:lnTo>
                  <a:lnTo>
                    <a:pt x="268893" y="110840"/>
                  </a:lnTo>
                  <a:lnTo>
                    <a:pt x="268893" y="109614"/>
                  </a:lnTo>
                  <a:lnTo>
                    <a:pt x="268893" y="105960"/>
                  </a:lnTo>
                  <a:lnTo>
                    <a:pt x="268815" y="104734"/>
                  </a:lnTo>
                  <a:lnTo>
                    <a:pt x="269989" y="104682"/>
                  </a:lnTo>
                  <a:lnTo>
                    <a:pt x="269806" y="101211"/>
                  </a:lnTo>
                  <a:lnTo>
                    <a:pt x="269415" y="97766"/>
                  </a:lnTo>
                  <a:cubicBezTo>
                    <a:pt x="269310" y="96618"/>
                    <a:pt x="269128" y="95444"/>
                    <a:pt x="268893" y="94322"/>
                  </a:cubicBezTo>
                  <a:cubicBezTo>
                    <a:pt x="268684" y="93199"/>
                    <a:pt x="268528" y="92051"/>
                    <a:pt x="268240" y="90929"/>
                  </a:cubicBezTo>
                  <a:lnTo>
                    <a:pt x="267484" y="87537"/>
                  </a:lnTo>
                  <a:cubicBezTo>
                    <a:pt x="267171" y="86441"/>
                    <a:pt x="266857" y="85318"/>
                    <a:pt x="266518" y="84222"/>
                  </a:cubicBezTo>
                  <a:cubicBezTo>
                    <a:pt x="266362" y="83674"/>
                    <a:pt x="266205" y="83100"/>
                    <a:pt x="266022" y="82578"/>
                  </a:cubicBezTo>
                  <a:lnTo>
                    <a:pt x="265448" y="80934"/>
                  </a:lnTo>
                  <a:lnTo>
                    <a:pt x="264900" y="79316"/>
                  </a:lnTo>
                  <a:lnTo>
                    <a:pt x="264613" y="78481"/>
                  </a:lnTo>
                  <a:lnTo>
                    <a:pt x="264274" y="77698"/>
                  </a:lnTo>
                  <a:lnTo>
                    <a:pt x="262969" y="74489"/>
                  </a:lnTo>
                  <a:cubicBezTo>
                    <a:pt x="262525" y="73445"/>
                    <a:pt x="262030" y="72401"/>
                    <a:pt x="261560" y="71357"/>
                  </a:cubicBezTo>
                  <a:lnTo>
                    <a:pt x="260829" y="69818"/>
                  </a:lnTo>
                  <a:lnTo>
                    <a:pt x="260020" y="68278"/>
                  </a:lnTo>
                  <a:lnTo>
                    <a:pt x="259237" y="66764"/>
                  </a:lnTo>
                  <a:cubicBezTo>
                    <a:pt x="258950" y="66268"/>
                    <a:pt x="258715" y="65747"/>
                    <a:pt x="258402" y="65251"/>
                  </a:cubicBezTo>
                  <a:lnTo>
                    <a:pt x="256680" y="62276"/>
                  </a:lnTo>
                  <a:cubicBezTo>
                    <a:pt x="256393" y="61780"/>
                    <a:pt x="256106" y="61310"/>
                    <a:pt x="255767" y="60841"/>
                  </a:cubicBezTo>
                  <a:lnTo>
                    <a:pt x="254853" y="59379"/>
                  </a:lnTo>
                  <a:lnTo>
                    <a:pt x="253914" y="57944"/>
                  </a:lnTo>
                  <a:cubicBezTo>
                    <a:pt x="253601" y="57474"/>
                    <a:pt x="253261" y="57004"/>
                    <a:pt x="252948" y="56535"/>
                  </a:cubicBezTo>
                  <a:cubicBezTo>
                    <a:pt x="252270" y="55621"/>
                    <a:pt x="251617" y="54682"/>
                    <a:pt x="250939" y="53742"/>
                  </a:cubicBezTo>
                  <a:cubicBezTo>
                    <a:pt x="245459" y="46409"/>
                    <a:pt x="239091" y="39781"/>
                    <a:pt x="231967" y="34014"/>
                  </a:cubicBezTo>
                  <a:cubicBezTo>
                    <a:pt x="224921" y="28221"/>
                    <a:pt x="217327" y="23236"/>
                    <a:pt x="209603" y="18800"/>
                  </a:cubicBezTo>
                  <a:cubicBezTo>
                    <a:pt x="206367" y="16973"/>
                    <a:pt x="203210" y="15329"/>
                    <a:pt x="200156" y="13816"/>
                  </a:cubicBezTo>
                  <a:cubicBezTo>
                    <a:pt x="197129" y="12276"/>
                    <a:pt x="194180" y="10893"/>
                    <a:pt x="191336" y="9588"/>
                  </a:cubicBezTo>
                  <a:cubicBezTo>
                    <a:pt x="188518" y="8283"/>
                    <a:pt x="185725" y="7083"/>
                    <a:pt x="182985" y="5961"/>
                  </a:cubicBezTo>
                  <a:lnTo>
                    <a:pt x="180950" y="5152"/>
                  </a:lnTo>
                  <a:lnTo>
                    <a:pt x="179932" y="4760"/>
                  </a:lnTo>
                  <a:lnTo>
                    <a:pt x="178914" y="4421"/>
                  </a:lnTo>
                  <a:lnTo>
                    <a:pt x="176905" y="3691"/>
                  </a:lnTo>
                  <a:lnTo>
                    <a:pt x="174896" y="3038"/>
                  </a:lnTo>
                  <a:lnTo>
                    <a:pt x="174896" y="3038"/>
                  </a:lnTo>
                  <a:cubicBezTo>
                    <a:pt x="178079" y="4317"/>
                    <a:pt x="181132" y="5752"/>
                    <a:pt x="184081" y="7213"/>
                  </a:cubicBezTo>
                  <a:cubicBezTo>
                    <a:pt x="185595" y="7944"/>
                    <a:pt x="187030" y="8701"/>
                    <a:pt x="188491" y="9458"/>
                  </a:cubicBezTo>
                  <a:lnTo>
                    <a:pt x="192823" y="11728"/>
                  </a:lnTo>
                  <a:cubicBezTo>
                    <a:pt x="198591" y="14781"/>
                    <a:pt x="204410" y="17913"/>
                    <a:pt x="210177" y="21331"/>
                  </a:cubicBezTo>
                  <a:cubicBezTo>
                    <a:pt x="213048" y="23054"/>
                    <a:pt x="215918" y="24828"/>
                    <a:pt x="218711" y="26707"/>
                  </a:cubicBezTo>
                  <a:cubicBezTo>
                    <a:pt x="220146" y="27647"/>
                    <a:pt x="221529" y="28638"/>
                    <a:pt x="222912" y="29604"/>
                  </a:cubicBezTo>
                  <a:cubicBezTo>
                    <a:pt x="223617" y="30100"/>
                    <a:pt x="224295" y="30621"/>
                    <a:pt x="224974" y="31117"/>
                  </a:cubicBezTo>
                  <a:cubicBezTo>
                    <a:pt x="225678" y="31639"/>
                    <a:pt x="226357" y="32135"/>
                    <a:pt x="227035" y="32657"/>
                  </a:cubicBezTo>
                  <a:lnTo>
                    <a:pt x="229044" y="34249"/>
                  </a:lnTo>
                  <a:cubicBezTo>
                    <a:pt x="229749" y="34771"/>
                    <a:pt x="230401" y="35345"/>
                    <a:pt x="231054" y="35893"/>
                  </a:cubicBezTo>
                  <a:lnTo>
                    <a:pt x="232019" y="36702"/>
                  </a:lnTo>
                  <a:cubicBezTo>
                    <a:pt x="232359" y="36989"/>
                    <a:pt x="232672" y="37276"/>
                    <a:pt x="233011" y="37563"/>
                  </a:cubicBezTo>
                  <a:lnTo>
                    <a:pt x="234942" y="39285"/>
                  </a:lnTo>
                  <a:lnTo>
                    <a:pt x="236847" y="41060"/>
                  </a:lnTo>
                  <a:lnTo>
                    <a:pt x="237787" y="41947"/>
                  </a:lnTo>
                  <a:lnTo>
                    <a:pt x="238700" y="42860"/>
                  </a:lnTo>
                  <a:lnTo>
                    <a:pt x="240527" y="44713"/>
                  </a:lnTo>
                  <a:lnTo>
                    <a:pt x="242301" y="46644"/>
                  </a:lnTo>
                  <a:lnTo>
                    <a:pt x="243162" y="47610"/>
                  </a:lnTo>
                  <a:lnTo>
                    <a:pt x="243606" y="48080"/>
                  </a:lnTo>
                  <a:lnTo>
                    <a:pt x="244050" y="48575"/>
                  </a:lnTo>
                  <a:lnTo>
                    <a:pt x="245720" y="50585"/>
                  </a:lnTo>
                  <a:lnTo>
                    <a:pt x="246555" y="51576"/>
                  </a:lnTo>
                  <a:lnTo>
                    <a:pt x="247364" y="52594"/>
                  </a:lnTo>
                  <a:lnTo>
                    <a:pt x="248956" y="54682"/>
                  </a:lnTo>
                  <a:lnTo>
                    <a:pt x="249347" y="55204"/>
                  </a:lnTo>
                  <a:lnTo>
                    <a:pt x="249739" y="55726"/>
                  </a:lnTo>
                  <a:lnTo>
                    <a:pt x="250521" y="56796"/>
                  </a:lnTo>
                  <a:lnTo>
                    <a:pt x="252009" y="58936"/>
                  </a:lnTo>
                  <a:lnTo>
                    <a:pt x="253444" y="61154"/>
                  </a:lnTo>
                  <a:lnTo>
                    <a:pt x="254149" y="62250"/>
                  </a:lnTo>
                  <a:lnTo>
                    <a:pt x="254488" y="62798"/>
                  </a:lnTo>
                  <a:lnTo>
                    <a:pt x="254827" y="63372"/>
                  </a:lnTo>
                  <a:cubicBezTo>
                    <a:pt x="258455" y="69400"/>
                    <a:pt x="261429" y="75820"/>
                    <a:pt x="263648" y="82500"/>
                  </a:cubicBezTo>
                  <a:cubicBezTo>
                    <a:pt x="265918" y="89285"/>
                    <a:pt x="267275" y="96331"/>
                    <a:pt x="267640" y="103455"/>
                  </a:cubicBezTo>
                  <a:cubicBezTo>
                    <a:pt x="267666" y="104342"/>
                    <a:pt x="267719" y="105230"/>
                    <a:pt x="267745" y="106143"/>
                  </a:cubicBezTo>
                  <a:lnTo>
                    <a:pt x="267719" y="108831"/>
                  </a:lnTo>
                  <a:cubicBezTo>
                    <a:pt x="267745" y="110605"/>
                    <a:pt x="267536" y="112406"/>
                    <a:pt x="267432" y="114207"/>
                  </a:cubicBezTo>
                  <a:cubicBezTo>
                    <a:pt x="267405" y="114650"/>
                    <a:pt x="267327" y="115094"/>
                    <a:pt x="267275" y="115538"/>
                  </a:cubicBezTo>
                  <a:lnTo>
                    <a:pt x="267092" y="116868"/>
                  </a:lnTo>
                  <a:cubicBezTo>
                    <a:pt x="266962" y="117756"/>
                    <a:pt x="266884" y="118643"/>
                    <a:pt x="266701" y="119530"/>
                  </a:cubicBezTo>
                  <a:lnTo>
                    <a:pt x="266205" y="122166"/>
                  </a:lnTo>
                  <a:cubicBezTo>
                    <a:pt x="266127" y="122610"/>
                    <a:pt x="266022" y="123053"/>
                    <a:pt x="265918" y="123471"/>
                  </a:cubicBezTo>
                  <a:lnTo>
                    <a:pt x="265605" y="124775"/>
                  </a:lnTo>
                  <a:lnTo>
                    <a:pt x="265266" y="126080"/>
                  </a:lnTo>
                  <a:cubicBezTo>
                    <a:pt x="265213" y="126315"/>
                    <a:pt x="265161" y="126524"/>
                    <a:pt x="265109" y="126733"/>
                  </a:cubicBezTo>
                  <a:lnTo>
                    <a:pt x="264900" y="127385"/>
                  </a:lnTo>
                  <a:lnTo>
                    <a:pt x="264143" y="129969"/>
                  </a:lnTo>
                  <a:lnTo>
                    <a:pt x="263961" y="130621"/>
                  </a:lnTo>
                  <a:lnTo>
                    <a:pt x="263726" y="131247"/>
                  </a:lnTo>
                  <a:lnTo>
                    <a:pt x="263282" y="132500"/>
                  </a:lnTo>
                  <a:lnTo>
                    <a:pt x="262839" y="133779"/>
                  </a:lnTo>
                  <a:lnTo>
                    <a:pt x="262604" y="134405"/>
                  </a:lnTo>
                  <a:lnTo>
                    <a:pt x="262369" y="135005"/>
                  </a:lnTo>
                  <a:lnTo>
                    <a:pt x="261351" y="137484"/>
                  </a:lnTo>
                  <a:lnTo>
                    <a:pt x="261090" y="138110"/>
                  </a:lnTo>
                  <a:lnTo>
                    <a:pt x="260803" y="138711"/>
                  </a:lnTo>
                  <a:lnTo>
                    <a:pt x="260255" y="139911"/>
                  </a:lnTo>
                  <a:lnTo>
                    <a:pt x="259681" y="141138"/>
                  </a:lnTo>
                  <a:cubicBezTo>
                    <a:pt x="259498" y="141529"/>
                    <a:pt x="259316" y="141947"/>
                    <a:pt x="259107" y="142338"/>
                  </a:cubicBezTo>
                  <a:lnTo>
                    <a:pt x="257854" y="144687"/>
                  </a:lnTo>
                  <a:cubicBezTo>
                    <a:pt x="257463" y="145496"/>
                    <a:pt x="257019" y="146252"/>
                    <a:pt x="256550" y="147009"/>
                  </a:cubicBezTo>
                  <a:cubicBezTo>
                    <a:pt x="256106" y="147766"/>
                    <a:pt x="255688" y="148549"/>
                    <a:pt x="255193" y="149280"/>
                  </a:cubicBezTo>
                  <a:cubicBezTo>
                    <a:pt x="254227" y="150793"/>
                    <a:pt x="253314" y="152307"/>
                    <a:pt x="252270" y="153716"/>
                  </a:cubicBezTo>
                  <a:cubicBezTo>
                    <a:pt x="250234" y="156639"/>
                    <a:pt x="248042" y="159405"/>
                    <a:pt x="245694" y="162066"/>
                  </a:cubicBezTo>
                  <a:lnTo>
                    <a:pt x="243919" y="164024"/>
                  </a:lnTo>
                  <a:cubicBezTo>
                    <a:pt x="243606" y="164363"/>
                    <a:pt x="243319" y="164676"/>
                    <a:pt x="243006" y="165015"/>
                  </a:cubicBezTo>
                  <a:lnTo>
                    <a:pt x="242066" y="165955"/>
                  </a:lnTo>
                  <a:lnTo>
                    <a:pt x="240214" y="167834"/>
                  </a:lnTo>
                  <a:lnTo>
                    <a:pt x="238256" y="169634"/>
                  </a:lnTo>
                  <a:lnTo>
                    <a:pt x="237291" y="170522"/>
                  </a:lnTo>
                  <a:lnTo>
                    <a:pt x="236273" y="171383"/>
                  </a:lnTo>
                  <a:lnTo>
                    <a:pt x="234290" y="173105"/>
                  </a:lnTo>
                  <a:lnTo>
                    <a:pt x="232228" y="174775"/>
                  </a:lnTo>
                  <a:lnTo>
                    <a:pt x="231184" y="175584"/>
                  </a:lnTo>
                  <a:lnTo>
                    <a:pt x="230140" y="176367"/>
                  </a:lnTo>
                  <a:lnTo>
                    <a:pt x="228027" y="177933"/>
                  </a:lnTo>
                  <a:lnTo>
                    <a:pt x="225861" y="179446"/>
                  </a:lnTo>
                  <a:lnTo>
                    <a:pt x="224765" y="180177"/>
                  </a:lnTo>
                  <a:lnTo>
                    <a:pt x="223669" y="180908"/>
                  </a:lnTo>
                  <a:lnTo>
                    <a:pt x="221451" y="182317"/>
                  </a:lnTo>
                  <a:cubicBezTo>
                    <a:pt x="218476" y="184144"/>
                    <a:pt x="215449" y="185918"/>
                    <a:pt x="212343" y="187484"/>
                  </a:cubicBezTo>
                  <a:cubicBezTo>
                    <a:pt x="206184" y="190668"/>
                    <a:pt x="199791" y="193434"/>
                    <a:pt x="193241" y="195730"/>
                  </a:cubicBezTo>
                  <a:cubicBezTo>
                    <a:pt x="189979" y="196878"/>
                    <a:pt x="186717" y="197974"/>
                    <a:pt x="183403" y="198914"/>
                  </a:cubicBezTo>
                  <a:cubicBezTo>
                    <a:pt x="181733" y="199384"/>
                    <a:pt x="180089" y="199853"/>
                    <a:pt x="178418" y="200271"/>
                  </a:cubicBezTo>
                  <a:cubicBezTo>
                    <a:pt x="176748" y="200688"/>
                    <a:pt x="175078" y="201132"/>
                    <a:pt x="173408" y="201497"/>
                  </a:cubicBezTo>
                  <a:cubicBezTo>
                    <a:pt x="160047" y="204525"/>
                    <a:pt x="146425" y="206090"/>
                    <a:pt x="132751" y="206169"/>
                  </a:cubicBezTo>
                  <a:cubicBezTo>
                    <a:pt x="138466" y="206090"/>
                    <a:pt x="144285" y="205777"/>
                    <a:pt x="150183" y="205177"/>
                  </a:cubicBezTo>
                  <a:cubicBezTo>
                    <a:pt x="156054" y="204577"/>
                    <a:pt x="161978" y="203663"/>
                    <a:pt x="167902" y="202463"/>
                  </a:cubicBezTo>
                  <a:cubicBezTo>
                    <a:pt x="173826" y="201263"/>
                    <a:pt x="179723" y="199749"/>
                    <a:pt x="185569" y="197974"/>
                  </a:cubicBezTo>
                  <a:cubicBezTo>
                    <a:pt x="191440" y="196148"/>
                    <a:pt x="197234" y="194008"/>
                    <a:pt x="202870" y="191581"/>
                  </a:cubicBezTo>
                  <a:cubicBezTo>
                    <a:pt x="208533" y="189128"/>
                    <a:pt x="214039" y="186310"/>
                    <a:pt x="219337" y="183126"/>
                  </a:cubicBezTo>
                  <a:cubicBezTo>
                    <a:pt x="224608" y="179994"/>
                    <a:pt x="229645" y="176419"/>
                    <a:pt x="234394" y="172479"/>
                  </a:cubicBezTo>
                  <a:cubicBezTo>
                    <a:pt x="239065" y="168590"/>
                    <a:pt x="243371" y="164285"/>
                    <a:pt x="247312" y="159613"/>
                  </a:cubicBezTo>
                  <a:cubicBezTo>
                    <a:pt x="251148" y="155073"/>
                    <a:pt x="254540" y="150141"/>
                    <a:pt x="257437" y="144948"/>
                  </a:cubicBezTo>
                  <a:cubicBezTo>
                    <a:pt x="259472" y="141268"/>
                    <a:pt x="261221" y="137484"/>
                    <a:pt x="262708" y="133570"/>
                  </a:cubicBezTo>
                  <a:lnTo>
                    <a:pt x="263752" y="130621"/>
                  </a:lnTo>
                  <a:cubicBezTo>
                    <a:pt x="264065" y="129629"/>
                    <a:pt x="264326" y="128638"/>
                    <a:pt x="264665" y="127646"/>
                  </a:cubicBezTo>
                  <a:cubicBezTo>
                    <a:pt x="264979" y="126654"/>
                    <a:pt x="265213" y="125637"/>
                    <a:pt x="265448" y="124619"/>
                  </a:cubicBezTo>
                  <a:cubicBezTo>
                    <a:pt x="265709" y="123627"/>
                    <a:pt x="265944" y="122610"/>
                    <a:pt x="266127" y="121592"/>
                  </a:cubicBezTo>
                  <a:cubicBezTo>
                    <a:pt x="266309" y="120574"/>
                    <a:pt x="266518" y="119556"/>
                    <a:pt x="266701" y="118539"/>
                  </a:cubicBezTo>
                  <a:lnTo>
                    <a:pt x="267092" y="115485"/>
                  </a:lnTo>
                  <a:lnTo>
                    <a:pt x="267197" y="114702"/>
                  </a:lnTo>
                  <a:lnTo>
                    <a:pt x="267249" y="113946"/>
                  </a:lnTo>
                  <a:lnTo>
                    <a:pt x="267379" y="112406"/>
                  </a:lnTo>
                  <a:lnTo>
                    <a:pt x="267484" y="110866"/>
                  </a:lnTo>
                  <a:cubicBezTo>
                    <a:pt x="267536" y="110344"/>
                    <a:pt x="267536" y="109823"/>
                    <a:pt x="267536" y="109301"/>
                  </a:cubicBezTo>
                  <a:lnTo>
                    <a:pt x="267562" y="106221"/>
                  </a:lnTo>
                  <a:cubicBezTo>
                    <a:pt x="267536" y="105204"/>
                    <a:pt x="267484" y="104186"/>
                    <a:pt x="267432" y="103168"/>
                  </a:cubicBezTo>
                  <a:lnTo>
                    <a:pt x="267353" y="101628"/>
                  </a:lnTo>
                  <a:cubicBezTo>
                    <a:pt x="267327" y="101133"/>
                    <a:pt x="267249" y="100611"/>
                    <a:pt x="267197" y="100115"/>
                  </a:cubicBezTo>
                  <a:lnTo>
                    <a:pt x="266884" y="97088"/>
                  </a:lnTo>
                  <a:cubicBezTo>
                    <a:pt x="266727" y="96070"/>
                    <a:pt x="266544" y="95078"/>
                    <a:pt x="266362" y="94087"/>
                  </a:cubicBezTo>
                  <a:lnTo>
                    <a:pt x="266075" y="92573"/>
                  </a:lnTo>
                  <a:cubicBezTo>
                    <a:pt x="265996" y="92077"/>
                    <a:pt x="265866" y="91581"/>
                    <a:pt x="265761" y="91086"/>
                  </a:cubicBezTo>
                  <a:lnTo>
                    <a:pt x="265083" y="88163"/>
                  </a:lnTo>
                  <a:cubicBezTo>
                    <a:pt x="264822" y="87197"/>
                    <a:pt x="264535" y="86232"/>
                    <a:pt x="264248" y="85266"/>
                  </a:cubicBezTo>
                  <a:lnTo>
                    <a:pt x="263830" y="83831"/>
                  </a:lnTo>
                  <a:cubicBezTo>
                    <a:pt x="263674" y="83335"/>
                    <a:pt x="263517" y="82865"/>
                    <a:pt x="263361" y="82396"/>
                  </a:cubicBezTo>
                  <a:lnTo>
                    <a:pt x="262369" y="79577"/>
                  </a:lnTo>
                  <a:cubicBezTo>
                    <a:pt x="262030" y="78664"/>
                    <a:pt x="261638" y="77725"/>
                    <a:pt x="261273" y="76811"/>
                  </a:cubicBezTo>
                  <a:cubicBezTo>
                    <a:pt x="260908" y="75898"/>
                    <a:pt x="260542" y="74984"/>
                    <a:pt x="260099" y="74097"/>
                  </a:cubicBezTo>
                  <a:cubicBezTo>
                    <a:pt x="256863" y="66947"/>
                    <a:pt x="252818" y="60214"/>
                    <a:pt x="247990" y="54056"/>
                  </a:cubicBezTo>
                  <a:lnTo>
                    <a:pt x="246216" y="51759"/>
                  </a:lnTo>
                  <a:lnTo>
                    <a:pt x="244337" y="49567"/>
                  </a:lnTo>
                  <a:lnTo>
                    <a:pt x="243397" y="48445"/>
                  </a:lnTo>
                  <a:cubicBezTo>
                    <a:pt x="243058" y="48106"/>
                    <a:pt x="242745" y="47740"/>
                    <a:pt x="242406" y="47401"/>
                  </a:cubicBezTo>
                  <a:lnTo>
                    <a:pt x="240448" y="45261"/>
                  </a:lnTo>
                  <a:cubicBezTo>
                    <a:pt x="237760" y="42521"/>
                    <a:pt x="234994" y="39859"/>
                    <a:pt x="232072" y="37406"/>
                  </a:cubicBezTo>
                  <a:cubicBezTo>
                    <a:pt x="229175" y="34953"/>
                    <a:pt x="226174" y="32605"/>
                    <a:pt x="223095" y="30439"/>
                  </a:cubicBezTo>
                  <a:cubicBezTo>
                    <a:pt x="220015" y="28247"/>
                    <a:pt x="216884" y="26185"/>
                    <a:pt x="213700" y="24228"/>
                  </a:cubicBezTo>
                  <a:cubicBezTo>
                    <a:pt x="210516" y="22297"/>
                    <a:pt x="207333" y="20418"/>
                    <a:pt x="204097" y="18643"/>
                  </a:cubicBezTo>
                  <a:cubicBezTo>
                    <a:pt x="200861" y="16869"/>
                    <a:pt x="197651" y="15121"/>
                    <a:pt x="194389" y="13450"/>
                  </a:cubicBezTo>
                  <a:cubicBezTo>
                    <a:pt x="191153" y="11754"/>
                    <a:pt x="187943" y="10084"/>
                    <a:pt x="184629" y="8440"/>
                  </a:cubicBezTo>
                  <a:cubicBezTo>
                    <a:pt x="181341" y="6796"/>
                    <a:pt x="177923" y="5204"/>
                    <a:pt x="174374" y="3821"/>
                  </a:cubicBezTo>
                  <a:cubicBezTo>
                    <a:pt x="171216" y="2542"/>
                    <a:pt x="168006" y="1498"/>
                    <a:pt x="164744" y="663"/>
                  </a:cubicBezTo>
                  <a:cubicBezTo>
                    <a:pt x="161944" y="221"/>
                    <a:pt x="159105" y="0"/>
                    <a:pt x="156264" y="0"/>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5" name="Google Shape;4885;p59"/>
          <p:cNvSpPr/>
          <p:nvPr/>
        </p:nvSpPr>
        <p:spPr>
          <a:xfrm rot="-3599956">
            <a:off x="199138" y="997863"/>
            <a:ext cx="2513945" cy="5100163"/>
          </a:xfrm>
          <a:custGeom>
            <a:rect b="b" l="l" r="r" t="t"/>
            <a:pathLst>
              <a:path extrusionOk="0" h="204011" w="100560">
                <a:moveTo>
                  <a:pt x="27470" y="0"/>
                </a:moveTo>
                <a:cubicBezTo>
                  <a:pt x="18421" y="0"/>
                  <a:pt x="13970" y="7972"/>
                  <a:pt x="6343" y="17362"/>
                </a:cubicBezTo>
                <a:cubicBezTo>
                  <a:pt x="4073" y="20177"/>
                  <a:pt x="2192" y="23368"/>
                  <a:pt x="1375" y="26896"/>
                </a:cubicBezTo>
                <a:cubicBezTo>
                  <a:pt x="0" y="32849"/>
                  <a:pt x="1803" y="39166"/>
                  <a:pt x="4877" y="44457"/>
                </a:cubicBezTo>
                <a:cubicBezTo>
                  <a:pt x="9456" y="52305"/>
                  <a:pt x="16628" y="58271"/>
                  <a:pt x="22270" y="65418"/>
                </a:cubicBezTo>
                <a:cubicBezTo>
                  <a:pt x="35163" y="81760"/>
                  <a:pt x="39275" y="104640"/>
                  <a:pt x="32893" y="124446"/>
                </a:cubicBezTo>
                <a:cubicBezTo>
                  <a:pt x="30766" y="131035"/>
                  <a:pt x="27588" y="137248"/>
                  <a:pt x="25824" y="143928"/>
                </a:cubicBezTo>
                <a:cubicBezTo>
                  <a:pt x="21868" y="158934"/>
                  <a:pt x="25785" y="175783"/>
                  <a:pt x="35941" y="187508"/>
                </a:cubicBezTo>
                <a:cubicBezTo>
                  <a:pt x="44959" y="197906"/>
                  <a:pt x="58670" y="204010"/>
                  <a:pt x="72404" y="204010"/>
                </a:cubicBezTo>
                <a:cubicBezTo>
                  <a:pt x="74157" y="204010"/>
                  <a:pt x="75910" y="203911"/>
                  <a:pt x="77654" y="203708"/>
                </a:cubicBezTo>
                <a:cubicBezTo>
                  <a:pt x="82635" y="203125"/>
                  <a:pt x="87667" y="201685"/>
                  <a:pt x="91558" y="198520"/>
                </a:cubicBezTo>
                <a:cubicBezTo>
                  <a:pt x="99146" y="192333"/>
                  <a:pt x="100560" y="180971"/>
                  <a:pt x="98005" y="171529"/>
                </a:cubicBezTo>
                <a:cubicBezTo>
                  <a:pt x="95463" y="162086"/>
                  <a:pt x="89743" y="153876"/>
                  <a:pt x="84969" y="145328"/>
                </a:cubicBezTo>
                <a:cubicBezTo>
                  <a:pt x="80196" y="136794"/>
                  <a:pt x="76214" y="127131"/>
                  <a:pt x="77667" y="117455"/>
                </a:cubicBezTo>
                <a:cubicBezTo>
                  <a:pt x="79146" y="107636"/>
                  <a:pt x="86111" y="98272"/>
                  <a:pt x="83595" y="88661"/>
                </a:cubicBezTo>
                <a:cubicBezTo>
                  <a:pt x="79885" y="74549"/>
                  <a:pt x="59236" y="71799"/>
                  <a:pt x="53062" y="58582"/>
                </a:cubicBezTo>
                <a:cubicBezTo>
                  <a:pt x="50248" y="52538"/>
                  <a:pt x="51272" y="44898"/>
                  <a:pt x="55579" y="39801"/>
                </a:cubicBezTo>
                <a:cubicBezTo>
                  <a:pt x="57745" y="37246"/>
                  <a:pt x="60624" y="35339"/>
                  <a:pt x="62596" y="32628"/>
                </a:cubicBezTo>
                <a:cubicBezTo>
                  <a:pt x="67421" y="26001"/>
                  <a:pt x="65267" y="15974"/>
                  <a:pt x="59301" y="10358"/>
                </a:cubicBezTo>
                <a:cubicBezTo>
                  <a:pt x="53322" y="4742"/>
                  <a:pt x="34229" y="1240"/>
                  <a:pt x="34229" y="1240"/>
                </a:cubicBezTo>
                <a:cubicBezTo>
                  <a:pt x="31695" y="390"/>
                  <a:pt x="29470" y="0"/>
                  <a:pt x="2747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9"/>
          <p:cNvSpPr/>
          <p:nvPr/>
        </p:nvSpPr>
        <p:spPr>
          <a:xfrm>
            <a:off x="1791325" y="2035000"/>
            <a:ext cx="5598000" cy="3135000"/>
          </a:xfrm>
          <a:prstGeom prst="rect">
            <a:avLst/>
          </a:pr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9"/>
          <p:cNvSpPr txBox="1"/>
          <p:nvPr>
            <p:ph idx="1" type="body"/>
          </p:nvPr>
        </p:nvSpPr>
        <p:spPr>
          <a:xfrm>
            <a:off x="2234100" y="2403800"/>
            <a:ext cx="4675800" cy="1206900"/>
          </a:xfrm>
          <a:prstGeom prst="rect">
            <a:avLst/>
          </a:prstGeom>
        </p:spPr>
        <p:txBody>
          <a:bodyPr anchorCtr="0" anchor="t" bIns="91425" lIns="91425" spcFirstLastPara="1" rIns="91425" wrap="square" tIns="91425">
            <a:noAutofit/>
          </a:bodyPr>
          <a:lstStyle/>
          <a:p>
            <a:pPr indent="0" lvl="0" marL="0" rtl="0" algn="l">
              <a:lnSpc>
                <a:spcPct val="100000"/>
              </a:lnSpc>
              <a:spcBef>
                <a:spcPts val="300"/>
              </a:spcBef>
              <a:spcAft>
                <a:spcPts val="0"/>
              </a:spcAft>
              <a:buClr>
                <a:schemeClr val="dk1"/>
              </a:buClr>
              <a:buSzPts val="1100"/>
              <a:buFont typeface="Arial"/>
              <a:buNone/>
            </a:pPr>
            <a:r>
              <a:rPr lang="es"/>
              <a:t>This is where you give credit to the ones who are part of this project.</a:t>
            </a:r>
            <a:endParaRPr/>
          </a:p>
          <a:p>
            <a:pPr indent="0" lvl="0" marL="241300" rtl="0" algn="l">
              <a:spcBef>
                <a:spcPts val="300"/>
              </a:spcBef>
              <a:spcAft>
                <a:spcPts val="0"/>
              </a:spcAft>
              <a:buClr>
                <a:schemeClr val="dk1"/>
              </a:buClr>
              <a:buSzPts val="1100"/>
              <a:buFont typeface="Arial"/>
              <a:buNone/>
            </a:pPr>
            <a:r>
              <a:t/>
            </a:r>
            <a:endParaRPr/>
          </a:p>
          <a:p>
            <a:pPr indent="-203200" lvl="0" marL="241300" rtl="0" algn="l">
              <a:spcBef>
                <a:spcPts val="300"/>
              </a:spcBef>
              <a:spcAft>
                <a:spcPts val="0"/>
              </a:spcAft>
              <a:buClr>
                <a:srgbClr val="541C1D"/>
              </a:buClr>
              <a:buSzPts val="1200"/>
              <a:buFont typeface="Barlow Semi Condensed"/>
              <a:buChar char="●"/>
            </a:pPr>
            <a:r>
              <a:rPr lang="es"/>
              <a:t>Presentation template by </a:t>
            </a:r>
            <a:r>
              <a:rPr lang="es">
                <a:highlight>
                  <a:srgbClr val="FAE1C8"/>
                </a:highlight>
                <a:uFill>
                  <a:noFill/>
                </a:uFill>
                <a:hlinkClick r:id="rId3"/>
              </a:rPr>
              <a:t>Slidesgo</a:t>
            </a:r>
            <a:endParaRPr>
              <a:highlight>
                <a:srgbClr val="FAE1C8"/>
              </a:highlight>
            </a:endParaRPr>
          </a:p>
          <a:p>
            <a:pPr indent="-203200" lvl="0" marL="241300" rtl="0" algn="l">
              <a:spcBef>
                <a:spcPts val="0"/>
              </a:spcBef>
              <a:spcAft>
                <a:spcPts val="0"/>
              </a:spcAft>
              <a:buClr>
                <a:srgbClr val="541C1D"/>
              </a:buClr>
              <a:buSzPts val="1200"/>
              <a:buFont typeface="Barlow Semi Condensed"/>
              <a:buChar char="●"/>
            </a:pPr>
            <a:r>
              <a:rPr lang="es"/>
              <a:t>Icons by </a:t>
            </a:r>
            <a:r>
              <a:rPr lang="es">
                <a:highlight>
                  <a:srgbClr val="FAE1C8"/>
                </a:highlight>
                <a:uFill>
                  <a:noFill/>
                </a:uFill>
                <a:hlinkClick r:id="rId4"/>
              </a:rPr>
              <a:t>Flaticon</a:t>
            </a:r>
            <a:endParaRPr>
              <a:highlight>
                <a:srgbClr val="FAE1C8"/>
              </a:highlight>
            </a:endParaRPr>
          </a:p>
          <a:p>
            <a:pPr indent="-203200" lvl="0" marL="241300" rtl="0" algn="l">
              <a:spcBef>
                <a:spcPts val="0"/>
              </a:spcBef>
              <a:spcAft>
                <a:spcPts val="0"/>
              </a:spcAft>
              <a:buClr>
                <a:srgbClr val="541C1D"/>
              </a:buClr>
              <a:buSzPts val="1200"/>
              <a:buFont typeface="Barlow Semi Condensed"/>
              <a:buChar char="●"/>
            </a:pPr>
            <a:r>
              <a:rPr lang="es"/>
              <a:t>Infographics by </a:t>
            </a:r>
            <a:r>
              <a:rPr lang="es">
                <a:highlight>
                  <a:srgbClr val="FAE1C8"/>
                </a:highlight>
                <a:uFill>
                  <a:noFill/>
                </a:uFill>
                <a:hlinkClick r:id="rId5"/>
              </a:rPr>
              <a:t>Freepik</a:t>
            </a:r>
            <a:endParaRPr>
              <a:highlight>
                <a:srgbClr val="FAE1C8"/>
              </a:highlight>
            </a:endParaRPr>
          </a:p>
          <a:p>
            <a:pPr indent="-203200" lvl="0" marL="241300" rtl="0" algn="l">
              <a:spcBef>
                <a:spcPts val="0"/>
              </a:spcBef>
              <a:spcAft>
                <a:spcPts val="0"/>
              </a:spcAft>
              <a:buClr>
                <a:srgbClr val="541C1D"/>
              </a:buClr>
              <a:buSzPts val="1200"/>
              <a:buFont typeface="Barlow Semi Condensed"/>
              <a:buChar char="●"/>
            </a:pPr>
            <a:r>
              <a:rPr lang="es"/>
              <a:t>Images created by </a:t>
            </a:r>
            <a:r>
              <a:rPr lang="es">
                <a:highlight>
                  <a:srgbClr val="FAE1C8"/>
                </a:highlight>
              </a:rPr>
              <a:t>Freepik</a:t>
            </a:r>
            <a:endParaRPr>
              <a:highlight>
                <a:srgbClr val="FAE1C8"/>
              </a:highlight>
            </a:endParaRPr>
          </a:p>
          <a:p>
            <a:pPr indent="-203200" lvl="0" marL="241300" rtl="0" algn="l">
              <a:spcBef>
                <a:spcPts val="0"/>
              </a:spcBef>
              <a:spcAft>
                <a:spcPts val="0"/>
              </a:spcAft>
              <a:buClr>
                <a:srgbClr val="541C1D"/>
              </a:buClr>
              <a:buSzPts val="1200"/>
              <a:buFont typeface="Barlow Semi Condensed"/>
              <a:buChar char="●"/>
            </a:pPr>
            <a:r>
              <a:rPr lang="es"/>
              <a:t>Author introduction slide photo created by Freepik</a:t>
            </a:r>
            <a:endParaRPr/>
          </a:p>
          <a:p>
            <a:pPr indent="-203200" lvl="0" marL="241300" rtl="0" algn="l">
              <a:spcBef>
                <a:spcPts val="0"/>
              </a:spcBef>
              <a:spcAft>
                <a:spcPts val="0"/>
              </a:spcAft>
              <a:buClr>
                <a:srgbClr val="541C1D"/>
              </a:buClr>
              <a:buSzPts val="1200"/>
              <a:buFont typeface="Barlow Semi Condensed"/>
              <a:buChar char="●"/>
            </a:pPr>
            <a:r>
              <a:rPr lang="es"/>
              <a:t>Text &amp; Image slide photo created by Freepik.com</a:t>
            </a:r>
            <a:endParaRPr/>
          </a:p>
        </p:txBody>
      </p:sp>
      <p:sp>
        <p:nvSpPr>
          <p:cNvPr id="4888" name="Google Shape;4888;p59"/>
          <p:cNvSpPr txBox="1"/>
          <p:nvPr>
            <p:ph type="title"/>
          </p:nvPr>
        </p:nvSpPr>
        <p:spPr>
          <a:xfrm>
            <a:off x="615225" y="513900"/>
            <a:ext cx="4723500" cy="896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CREDITS</a:t>
            </a:r>
            <a:endParaRPr/>
          </a:p>
          <a:p>
            <a:pPr indent="0" lvl="0" marL="0" rtl="0" algn="l">
              <a:spcBef>
                <a:spcPts val="0"/>
              </a:spcBef>
              <a:spcAft>
                <a:spcPts val="0"/>
              </a:spcAft>
              <a:buNone/>
            </a:pPr>
            <a:r>
              <a:t/>
            </a:r>
            <a:endParaRPr/>
          </a:p>
        </p:txBody>
      </p:sp>
      <p:grpSp>
        <p:nvGrpSpPr>
          <p:cNvPr id="4889" name="Google Shape;4889;p59"/>
          <p:cNvGrpSpPr/>
          <p:nvPr/>
        </p:nvGrpSpPr>
        <p:grpSpPr>
          <a:xfrm>
            <a:off x="5338719" y="868223"/>
            <a:ext cx="1474995" cy="1417341"/>
            <a:chOff x="720001" y="115874"/>
            <a:chExt cx="1851846" cy="1779461"/>
          </a:xfrm>
        </p:grpSpPr>
        <p:sp>
          <p:nvSpPr>
            <p:cNvPr id="4890" name="Google Shape;4890;p59"/>
            <p:cNvSpPr/>
            <p:nvPr/>
          </p:nvSpPr>
          <p:spPr>
            <a:xfrm>
              <a:off x="1780929" y="883301"/>
              <a:ext cx="610682" cy="583903"/>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9"/>
            <p:cNvSpPr/>
            <p:nvPr/>
          </p:nvSpPr>
          <p:spPr>
            <a:xfrm>
              <a:off x="2300251" y="487599"/>
              <a:ext cx="271596" cy="25968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9"/>
            <p:cNvSpPr/>
            <p:nvPr/>
          </p:nvSpPr>
          <p:spPr>
            <a:xfrm>
              <a:off x="1653900" y="265223"/>
              <a:ext cx="470258" cy="44963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9"/>
            <p:cNvSpPr/>
            <p:nvPr/>
          </p:nvSpPr>
          <p:spPr>
            <a:xfrm>
              <a:off x="1159174" y="265226"/>
              <a:ext cx="365756" cy="349717"/>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9"/>
            <p:cNvSpPr/>
            <p:nvPr/>
          </p:nvSpPr>
          <p:spPr>
            <a:xfrm>
              <a:off x="1289799" y="747275"/>
              <a:ext cx="432158" cy="413208"/>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9"/>
            <p:cNvSpPr/>
            <p:nvPr/>
          </p:nvSpPr>
          <p:spPr>
            <a:xfrm>
              <a:off x="1251700" y="1292798"/>
              <a:ext cx="470258" cy="44963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9"/>
            <p:cNvSpPr/>
            <p:nvPr/>
          </p:nvSpPr>
          <p:spPr>
            <a:xfrm>
              <a:off x="1927951" y="1635649"/>
              <a:ext cx="271596" cy="25968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9"/>
            <p:cNvSpPr/>
            <p:nvPr/>
          </p:nvSpPr>
          <p:spPr>
            <a:xfrm>
              <a:off x="720001" y="115874"/>
              <a:ext cx="271596" cy="259686"/>
            </a:xfrm>
            <a:custGeom>
              <a:rect b="b" l="l" r="r" t="t"/>
              <a:pathLst>
                <a:path extrusionOk="0" h="208165" w="217712">
                  <a:moveTo>
                    <a:pt x="140434" y="31692"/>
                  </a:moveTo>
                  <a:cubicBezTo>
                    <a:pt x="140813" y="31896"/>
                    <a:pt x="141192" y="32101"/>
                    <a:pt x="141570" y="32308"/>
                  </a:cubicBezTo>
                  <a:lnTo>
                    <a:pt x="141570" y="32308"/>
                  </a:lnTo>
                  <a:cubicBezTo>
                    <a:pt x="141267" y="32144"/>
                    <a:pt x="140893" y="31941"/>
                    <a:pt x="140434" y="31692"/>
                  </a:cubicBezTo>
                  <a:close/>
                  <a:moveTo>
                    <a:pt x="66305" y="44003"/>
                  </a:moveTo>
                  <a:lnTo>
                    <a:pt x="66305" y="44003"/>
                  </a:lnTo>
                  <a:cubicBezTo>
                    <a:pt x="66311" y="44003"/>
                    <a:pt x="65985" y="44209"/>
                    <a:pt x="64986" y="44831"/>
                  </a:cubicBezTo>
                  <a:cubicBezTo>
                    <a:pt x="64970" y="44841"/>
                    <a:pt x="64954" y="44850"/>
                    <a:pt x="64939" y="44860"/>
                  </a:cubicBezTo>
                  <a:lnTo>
                    <a:pt x="64939" y="44860"/>
                  </a:lnTo>
                  <a:cubicBezTo>
                    <a:pt x="65022" y="44805"/>
                    <a:pt x="65105" y="44750"/>
                    <a:pt x="65189" y="44695"/>
                  </a:cubicBezTo>
                  <a:cubicBezTo>
                    <a:pt x="65535" y="44471"/>
                    <a:pt x="66297" y="44003"/>
                    <a:pt x="66305" y="44003"/>
                  </a:cubicBezTo>
                  <a:close/>
                  <a:moveTo>
                    <a:pt x="162200" y="47141"/>
                  </a:moveTo>
                  <a:lnTo>
                    <a:pt x="162200" y="47141"/>
                  </a:lnTo>
                  <a:cubicBezTo>
                    <a:pt x="162305" y="47240"/>
                    <a:pt x="162409" y="47339"/>
                    <a:pt x="162514" y="47438"/>
                  </a:cubicBezTo>
                  <a:lnTo>
                    <a:pt x="162200" y="47141"/>
                  </a:lnTo>
                  <a:close/>
                  <a:moveTo>
                    <a:pt x="52681" y="54236"/>
                  </a:moveTo>
                  <a:cubicBezTo>
                    <a:pt x="52613" y="54299"/>
                    <a:pt x="52542" y="54365"/>
                    <a:pt x="52471" y="54432"/>
                  </a:cubicBezTo>
                  <a:lnTo>
                    <a:pt x="52471" y="54432"/>
                  </a:lnTo>
                  <a:cubicBezTo>
                    <a:pt x="52261" y="54640"/>
                    <a:pt x="52052" y="54845"/>
                    <a:pt x="51845" y="55049"/>
                  </a:cubicBezTo>
                  <a:lnTo>
                    <a:pt x="51845" y="55049"/>
                  </a:lnTo>
                  <a:cubicBezTo>
                    <a:pt x="52024" y="54876"/>
                    <a:pt x="52295" y="54614"/>
                    <a:pt x="52681" y="54236"/>
                  </a:cubicBezTo>
                  <a:close/>
                  <a:moveTo>
                    <a:pt x="179096" y="71075"/>
                  </a:moveTo>
                  <a:cubicBezTo>
                    <a:pt x="179179" y="71244"/>
                    <a:pt x="179262" y="71414"/>
                    <a:pt x="179344" y="71583"/>
                  </a:cubicBezTo>
                  <a:lnTo>
                    <a:pt x="179096" y="71075"/>
                  </a:lnTo>
                  <a:close/>
                  <a:moveTo>
                    <a:pt x="32341" y="86551"/>
                  </a:moveTo>
                  <a:lnTo>
                    <a:pt x="32138" y="87267"/>
                  </a:lnTo>
                  <a:lnTo>
                    <a:pt x="32138" y="87267"/>
                  </a:lnTo>
                  <a:cubicBezTo>
                    <a:pt x="32204" y="87028"/>
                    <a:pt x="32272" y="86789"/>
                    <a:pt x="32341" y="86551"/>
                  </a:cubicBezTo>
                  <a:close/>
                  <a:moveTo>
                    <a:pt x="187601" y="104570"/>
                  </a:moveTo>
                  <a:cubicBezTo>
                    <a:pt x="187615" y="104750"/>
                    <a:pt x="187628" y="104929"/>
                    <a:pt x="187641" y="105109"/>
                  </a:cubicBezTo>
                  <a:lnTo>
                    <a:pt x="187601" y="104570"/>
                  </a:lnTo>
                  <a:close/>
                  <a:moveTo>
                    <a:pt x="50560" y="157733"/>
                  </a:moveTo>
                  <a:lnTo>
                    <a:pt x="50871" y="158034"/>
                  </a:lnTo>
                  <a:lnTo>
                    <a:pt x="50871" y="158034"/>
                  </a:lnTo>
                  <a:cubicBezTo>
                    <a:pt x="50767" y="157934"/>
                    <a:pt x="50663" y="157834"/>
                    <a:pt x="50560" y="157733"/>
                  </a:cubicBezTo>
                  <a:close/>
                  <a:moveTo>
                    <a:pt x="174660" y="157789"/>
                  </a:moveTo>
                  <a:lnTo>
                    <a:pt x="174660" y="157789"/>
                  </a:lnTo>
                  <a:cubicBezTo>
                    <a:pt x="174596" y="157893"/>
                    <a:pt x="174532" y="157999"/>
                    <a:pt x="174467" y="158106"/>
                  </a:cubicBezTo>
                  <a:lnTo>
                    <a:pt x="173926" y="158952"/>
                  </a:lnTo>
                  <a:cubicBezTo>
                    <a:pt x="173699" y="159315"/>
                    <a:pt x="173609" y="159459"/>
                    <a:pt x="173608" y="159459"/>
                  </a:cubicBezTo>
                  <a:cubicBezTo>
                    <a:pt x="173607" y="159459"/>
                    <a:pt x="174286" y="158372"/>
                    <a:pt x="174660" y="157789"/>
                  </a:cubicBezTo>
                  <a:close/>
                  <a:moveTo>
                    <a:pt x="51687" y="158824"/>
                  </a:moveTo>
                  <a:lnTo>
                    <a:pt x="52591" y="159697"/>
                  </a:lnTo>
                  <a:cubicBezTo>
                    <a:pt x="52288" y="159408"/>
                    <a:pt x="51986" y="159117"/>
                    <a:pt x="51687" y="158824"/>
                  </a:cubicBezTo>
                  <a:close/>
                  <a:moveTo>
                    <a:pt x="164816" y="170161"/>
                  </a:moveTo>
                  <a:cubicBezTo>
                    <a:pt x="164441" y="170509"/>
                    <a:pt x="164063" y="170854"/>
                    <a:pt x="163682" y="171196"/>
                  </a:cubicBezTo>
                  <a:lnTo>
                    <a:pt x="163682" y="171196"/>
                  </a:lnTo>
                  <a:cubicBezTo>
                    <a:pt x="163973" y="170931"/>
                    <a:pt x="164346" y="170591"/>
                    <a:pt x="164816" y="170161"/>
                  </a:cubicBezTo>
                  <a:close/>
                  <a:moveTo>
                    <a:pt x="135288" y="29443"/>
                  </a:moveTo>
                  <a:lnTo>
                    <a:pt x="135288" y="29443"/>
                  </a:lnTo>
                  <a:cubicBezTo>
                    <a:pt x="136388" y="29906"/>
                    <a:pt x="137511" y="30392"/>
                    <a:pt x="138606" y="30879"/>
                  </a:cubicBezTo>
                  <a:cubicBezTo>
                    <a:pt x="139283" y="31184"/>
                    <a:pt x="139926" y="31522"/>
                    <a:pt x="140604" y="31827"/>
                  </a:cubicBezTo>
                  <a:cubicBezTo>
                    <a:pt x="140992" y="32015"/>
                    <a:pt x="141659" y="32366"/>
                    <a:pt x="142127" y="32614"/>
                  </a:cubicBezTo>
                  <a:lnTo>
                    <a:pt x="142127" y="32614"/>
                  </a:lnTo>
                  <a:cubicBezTo>
                    <a:pt x="144123" y="33714"/>
                    <a:pt x="146099" y="34852"/>
                    <a:pt x="148054" y="36094"/>
                  </a:cubicBezTo>
                  <a:cubicBezTo>
                    <a:pt x="152706" y="39043"/>
                    <a:pt x="157085" y="42429"/>
                    <a:pt x="161142" y="46154"/>
                  </a:cubicBezTo>
                  <a:lnTo>
                    <a:pt x="161142" y="46154"/>
                  </a:lnTo>
                  <a:cubicBezTo>
                    <a:pt x="168184" y="53118"/>
                    <a:pt x="174079" y="61156"/>
                    <a:pt x="178564" y="70007"/>
                  </a:cubicBezTo>
                  <a:lnTo>
                    <a:pt x="178564" y="70007"/>
                  </a:lnTo>
                  <a:cubicBezTo>
                    <a:pt x="183485" y="80558"/>
                    <a:pt x="186503" y="91883"/>
                    <a:pt x="187511" y="103465"/>
                  </a:cubicBezTo>
                  <a:lnTo>
                    <a:pt x="187511" y="103465"/>
                  </a:lnTo>
                  <a:cubicBezTo>
                    <a:pt x="188174" y="114583"/>
                    <a:pt x="187032" y="125716"/>
                    <a:pt x="184142" y="136460"/>
                  </a:cubicBezTo>
                  <a:lnTo>
                    <a:pt x="184142" y="136460"/>
                  </a:lnTo>
                  <a:cubicBezTo>
                    <a:pt x="182752" y="140994"/>
                    <a:pt x="181048" y="145436"/>
                    <a:pt x="179005" y="149707"/>
                  </a:cubicBezTo>
                  <a:cubicBezTo>
                    <a:pt x="177888" y="152044"/>
                    <a:pt x="176669" y="154347"/>
                    <a:pt x="175382" y="156616"/>
                  </a:cubicBezTo>
                  <a:cubicBezTo>
                    <a:pt x="175179" y="156953"/>
                    <a:pt x="174976" y="157276"/>
                    <a:pt x="174774" y="157604"/>
                  </a:cubicBezTo>
                  <a:lnTo>
                    <a:pt x="174774" y="157604"/>
                  </a:lnTo>
                  <a:cubicBezTo>
                    <a:pt x="174068" y="158609"/>
                    <a:pt x="173418" y="159641"/>
                    <a:pt x="172707" y="160612"/>
                  </a:cubicBezTo>
                  <a:cubicBezTo>
                    <a:pt x="171217" y="162711"/>
                    <a:pt x="169625" y="164743"/>
                    <a:pt x="167932" y="166673"/>
                  </a:cubicBezTo>
                  <a:cubicBezTo>
                    <a:pt x="167085" y="167621"/>
                    <a:pt x="166239" y="168570"/>
                    <a:pt x="165392" y="169484"/>
                  </a:cubicBezTo>
                  <a:cubicBezTo>
                    <a:pt x="164789" y="170105"/>
                    <a:pt x="163349" y="171460"/>
                    <a:pt x="162928" y="171865"/>
                  </a:cubicBezTo>
                  <a:lnTo>
                    <a:pt x="162928" y="171865"/>
                  </a:lnTo>
                  <a:cubicBezTo>
                    <a:pt x="161655" y="172980"/>
                    <a:pt x="160346" y="174056"/>
                    <a:pt x="158992" y="175072"/>
                  </a:cubicBezTo>
                  <a:cubicBezTo>
                    <a:pt x="157976" y="175850"/>
                    <a:pt x="156960" y="176629"/>
                    <a:pt x="155910" y="177340"/>
                  </a:cubicBezTo>
                  <a:cubicBezTo>
                    <a:pt x="155368" y="177713"/>
                    <a:pt x="154860" y="178052"/>
                    <a:pt x="154318" y="178424"/>
                  </a:cubicBezTo>
                  <a:cubicBezTo>
                    <a:pt x="154219" y="178486"/>
                    <a:pt x="154086" y="178568"/>
                    <a:pt x="153939" y="178658"/>
                  </a:cubicBezTo>
                  <a:lnTo>
                    <a:pt x="153939" y="178658"/>
                  </a:lnTo>
                  <a:cubicBezTo>
                    <a:pt x="153918" y="178671"/>
                    <a:pt x="153897" y="178683"/>
                    <a:pt x="153878" y="178695"/>
                  </a:cubicBezTo>
                  <a:cubicBezTo>
                    <a:pt x="153269" y="179034"/>
                    <a:pt x="152659" y="179372"/>
                    <a:pt x="152050" y="179711"/>
                  </a:cubicBezTo>
                  <a:cubicBezTo>
                    <a:pt x="150898" y="180320"/>
                    <a:pt x="149713" y="180930"/>
                    <a:pt x="148528" y="181472"/>
                  </a:cubicBezTo>
                  <a:cubicBezTo>
                    <a:pt x="147309" y="182081"/>
                    <a:pt x="146056" y="182623"/>
                    <a:pt x="144769" y="183131"/>
                  </a:cubicBezTo>
                  <a:cubicBezTo>
                    <a:pt x="144570" y="183213"/>
                    <a:pt x="144375" y="183295"/>
                    <a:pt x="144182" y="183375"/>
                  </a:cubicBezTo>
                  <a:lnTo>
                    <a:pt x="144182" y="183375"/>
                  </a:lnTo>
                  <a:cubicBezTo>
                    <a:pt x="141646" y="184256"/>
                    <a:pt x="139108" y="184977"/>
                    <a:pt x="136506" y="185569"/>
                  </a:cubicBezTo>
                  <a:cubicBezTo>
                    <a:pt x="135370" y="185840"/>
                    <a:pt x="134213" y="186045"/>
                    <a:pt x="133069" y="186272"/>
                  </a:cubicBezTo>
                  <a:lnTo>
                    <a:pt x="133069" y="186272"/>
                  </a:lnTo>
                  <a:cubicBezTo>
                    <a:pt x="132540" y="186343"/>
                    <a:pt x="132000" y="186413"/>
                    <a:pt x="131460" y="186484"/>
                  </a:cubicBezTo>
                  <a:cubicBezTo>
                    <a:pt x="128446" y="186822"/>
                    <a:pt x="125433" y="187025"/>
                    <a:pt x="122419" y="187093"/>
                  </a:cubicBezTo>
                  <a:lnTo>
                    <a:pt x="119676" y="187093"/>
                  </a:lnTo>
                  <a:cubicBezTo>
                    <a:pt x="118549" y="187031"/>
                    <a:pt x="117428" y="186952"/>
                    <a:pt x="116323" y="186856"/>
                  </a:cubicBezTo>
                  <a:cubicBezTo>
                    <a:pt x="112937" y="186585"/>
                    <a:pt x="109584" y="186145"/>
                    <a:pt x="106266" y="185603"/>
                  </a:cubicBezTo>
                  <a:cubicBezTo>
                    <a:pt x="104572" y="185298"/>
                    <a:pt x="102879" y="184960"/>
                    <a:pt x="101186" y="184587"/>
                  </a:cubicBezTo>
                  <a:lnTo>
                    <a:pt x="100025" y="184322"/>
                  </a:lnTo>
                  <a:lnTo>
                    <a:pt x="100025" y="184322"/>
                  </a:lnTo>
                  <a:cubicBezTo>
                    <a:pt x="99608" y="184215"/>
                    <a:pt x="99191" y="184104"/>
                    <a:pt x="98782" y="183978"/>
                  </a:cubicBezTo>
                  <a:cubicBezTo>
                    <a:pt x="94075" y="182657"/>
                    <a:pt x="89435" y="181065"/>
                    <a:pt x="84864" y="179271"/>
                  </a:cubicBezTo>
                  <a:cubicBezTo>
                    <a:pt x="82764" y="178458"/>
                    <a:pt x="80665" y="177544"/>
                    <a:pt x="78599" y="176629"/>
                  </a:cubicBezTo>
                  <a:cubicBezTo>
                    <a:pt x="77617" y="176155"/>
                    <a:pt x="76601" y="175715"/>
                    <a:pt x="75619" y="175241"/>
                  </a:cubicBezTo>
                  <a:lnTo>
                    <a:pt x="74296" y="174579"/>
                  </a:lnTo>
                  <a:lnTo>
                    <a:pt x="74296" y="174579"/>
                  </a:lnTo>
                  <a:cubicBezTo>
                    <a:pt x="67357" y="170848"/>
                    <a:pt x="60716" y="166590"/>
                    <a:pt x="54657" y="161458"/>
                  </a:cubicBezTo>
                  <a:cubicBezTo>
                    <a:pt x="53532" y="160471"/>
                    <a:pt x="52407" y="159483"/>
                    <a:pt x="51318" y="158459"/>
                  </a:cubicBezTo>
                  <a:lnTo>
                    <a:pt x="51318" y="158459"/>
                  </a:lnTo>
                  <a:cubicBezTo>
                    <a:pt x="45117" y="152297"/>
                    <a:pt x="39933" y="145203"/>
                    <a:pt x="35934" y="137444"/>
                  </a:cubicBezTo>
                  <a:lnTo>
                    <a:pt x="35934" y="137444"/>
                  </a:lnTo>
                  <a:cubicBezTo>
                    <a:pt x="32356" y="129636"/>
                    <a:pt x="30117" y="121277"/>
                    <a:pt x="29315" y="112707"/>
                  </a:cubicBezTo>
                  <a:lnTo>
                    <a:pt x="29315" y="112707"/>
                  </a:lnTo>
                  <a:cubicBezTo>
                    <a:pt x="28884" y="104538"/>
                    <a:pt x="29745" y="96333"/>
                    <a:pt x="31825" y="88419"/>
                  </a:cubicBezTo>
                  <a:lnTo>
                    <a:pt x="31825" y="88419"/>
                  </a:lnTo>
                  <a:cubicBezTo>
                    <a:pt x="33971" y="81426"/>
                    <a:pt x="36986" y="74711"/>
                    <a:pt x="40843" y="68472"/>
                  </a:cubicBezTo>
                  <a:lnTo>
                    <a:pt x="40843" y="68472"/>
                  </a:lnTo>
                  <a:cubicBezTo>
                    <a:pt x="40933" y="68338"/>
                    <a:pt x="41022" y="68202"/>
                    <a:pt x="41111" y="68062"/>
                  </a:cubicBezTo>
                  <a:cubicBezTo>
                    <a:pt x="41687" y="67215"/>
                    <a:pt x="42297" y="66334"/>
                    <a:pt x="42906" y="65488"/>
                  </a:cubicBezTo>
                  <a:cubicBezTo>
                    <a:pt x="44058" y="63896"/>
                    <a:pt x="45277" y="62338"/>
                    <a:pt x="46564" y="60815"/>
                  </a:cubicBezTo>
                  <a:cubicBezTo>
                    <a:pt x="47884" y="59257"/>
                    <a:pt x="49273" y="57699"/>
                    <a:pt x="50695" y="56209"/>
                  </a:cubicBezTo>
                  <a:cubicBezTo>
                    <a:pt x="51069" y="55815"/>
                    <a:pt x="51454" y="55433"/>
                    <a:pt x="51845" y="55049"/>
                  </a:cubicBezTo>
                  <a:lnTo>
                    <a:pt x="51845" y="55049"/>
                  </a:lnTo>
                  <a:cubicBezTo>
                    <a:pt x="51641" y="55245"/>
                    <a:pt x="51555" y="55325"/>
                    <a:pt x="51552" y="55325"/>
                  </a:cubicBezTo>
                  <a:cubicBezTo>
                    <a:pt x="51544" y="55325"/>
                    <a:pt x="52017" y="54858"/>
                    <a:pt x="52471" y="54432"/>
                  </a:cubicBezTo>
                  <a:lnTo>
                    <a:pt x="52471" y="54432"/>
                  </a:lnTo>
                  <a:cubicBezTo>
                    <a:pt x="52545" y="54359"/>
                    <a:pt x="52619" y="54285"/>
                    <a:pt x="52693" y="54211"/>
                  </a:cubicBezTo>
                  <a:cubicBezTo>
                    <a:pt x="52935" y="53969"/>
                    <a:pt x="53199" y="53726"/>
                    <a:pt x="53451" y="53484"/>
                  </a:cubicBezTo>
                  <a:lnTo>
                    <a:pt x="53451" y="53484"/>
                  </a:lnTo>
                  <a:cubicBezTo>
                    <a:pt x="53154" y="53774"/>
                    <a:pt x="52899" y="54024"/>
                    <a:pt x="52681" y="54236"/>
                  </a:cubicBezTo>
                  <a:lnTo>
                    <a:pt x="52681" y="54236"/>
                  </a:lnTo>
                  <a:cubicBezTo>
                    <a:pt x="52757" y="54167"/>
                    <a:pt x="52829" y="54101"/>
                    <a:pt x="52896" y="54042"/>
                  </a:cubicBezTo>
                  <a:cubicBezTo>
                    <a:pt x="55944" y="51299"/>
                    <a:pt x="59195" y="48759"/>
                    <a:pt x="62581" y="46422"/>
                  </a:cubicBezTo>
                  <a:cubicBezTo>
                    <a:pt x="63365" y="45910"/>
                    <a:pt x="64123" y="45397"/>
                    <a:pt x="64901" y="44884"/>
                  </a:cubicBezTo>
                  <a:lnTo>
                    <a:pt x="64901" y="44884"/>
                  </a:lnTo>
                  <a:cubicBezTo>
                    <a:pt x="64999" y="44824"/>
                    <a:pt x="65087" y="44771"/>
                    <a:pt x="65155" y="44729"/>
                  </a:cubicBezTo>
                  <a:cubicBezTo>
                    <a:pt x="66983" y="43679"/>
                    <a:pt x="68880" y="42664"/>
                    <a:pt x="70776" y="41682"/>
                  </a:cubicBezTo>
                  <a:cubicBezTo>
                    <a:pt x="72706" y="40733"/>
                    <a:pt x="74671" y="39853"/>
                    <a:pt x="76702" y="38972"/>
                  </a:cubicBezTo>
                  <a:cubicBezTo>
                    <a:pt x="77441" y="38677"/>
                    <a:pt x="78198" y="38399"/>
                    <a:pt x="78946" y="38101"/>
                  </a:cubicBezTo>
                  <a:lnTo>
                    <a:pt x="78946" y="38101"/>
                  </a:lnTo>
                  <a:cubicBezTo>
                    <a:pt x="79190" y="38016"/>
                    <a:pt x="79436" y="37932"/>
                    <a:pt x="79682" y="37855"/>
                  </a:cubicBezTo>
                  <a:cubicBezTo>
                    <a:pt x="84085" y="36365"/>
                    <a:pt x="88623" y="35180"/>
                    <a:pt x="93194" y="34333"/>
                  </a:cubicBezTo>
                  <a:cubicBezTo>
                    <a:pt x="93329" y="34305"/>
                    <a:pt x="93466" y="34278"/>
                    <a:pt x="93604" y="34251"/>
                  </a:cubicBezTo>
                  <a:lnTo>
                    <a:pt x="93604" y="34251"/>
                  </a:lnTo>
                  <a:lnTo>
                    <a:pt x="93736" y="34231"/>
                  </a:lnTo>
                  <a:cubicBezTo>
                    <a:pt x="95057" y="34028"/>
                    <a:pt x="96411" y="33825"/>
                    <a:pt x="97766" y="33690"/>
                  </a:cubicBezTo>
                  <a:cubicBezTo>
                    <a:pt x="100509" y="33385"/>
                    <a:pt x="103286" y="33182"/>
                    <a:pt x="106062" y="33046"/>
                  </a:cubicBezTo>
                  <a:cubicBezTo>
                    <a:pt x="107451" y="33012"/>
                    <a:pt x="108873" y="32978"/>
                    <a:pt x="110295" y="32978"/>
                  </a:cubicBezTo>
                  <a:lnTo>
                    <a:pt x="112414" y="32978"/>
                  </a:lnTo>
                  <a:cubicBezTo>
                    <a:pt x="115162" y="33094"/>
                    <a:pt x="117910" y="33313"/>
                    <a:pt x="120658" y="33588"/>
                  </a:cubicBezTo>
                  <a:cubicBezTo>
                    <a:pt x="121359" y="33656"/>
                    <a:pt x="122062" y="33690"/>
                    <a:pt x="122763" y="33690"/>
                  </a:cubicBezTo>
                  <a:cubicBezTo>
                    <a:pt x="125886" y="33690"/>
                    <a:pt x="128978" y="33013"/>
                    <a:pt x="131799" y="31658"/>
                  </a:cubicBezTo>
                  <a:cubicBezTo>
                    <a:pt x="132910" y="31110"/>
                    <a:pt x="134143" y="30351"/>
                    <a:pt x="135288" y="29443"/>
                  </a:cubicBezTo>
                  <a:close/>
                  <a:moveTo>
                    <a:pt x="94563" y="1"/>
                  </a:moveTo>
                  <a:cubicBezTo>
                    <a:pt x="89887" y="1"/>
                    <a:pt x="85214" y="159"/>
                    <a:pt x="80529" y="469"/>
                  </a:cubicBezTo>
                  <a:cubicBezTo>
                    <a:pt x="76702" y="740"/>
                    <a:pt x="73045" y="2095"/>
                    <a:pt x="69964" y="4363"/>
                  </a:cubicBezTo>
                  <a:cubicBezTo>
                    <a:pt x="67796" y="6023"/>
                    <a:pt x="65189" y="9071"/>
                    <a:pt x="65053" y="11983"/>
                  </a:cubicBezTo>
                  <a:cubicBezTo>
                    <a:pt x="64894" y="15697"/>
                    <a:pt x="66832" y="18229"/>
                    <a:pt x="69579" y="19743"/>
                  </a:cubicBezTo>
                  <a:lnTo>
                    <a:pt x="69579" y="19743"/>
                  </a:lnTo>
                  <a:cubicBezTo>
                    <a:pt x="61356" y="22849"/>
                    <a:pt x="53489" y="26881"/>
                    <a:pt x="46056" y="31658"/>
                  </a:cubicBezTo>
                  <a:cubicBezTo>
                    <a:pt x="27024" y="43883"/>
                    <a:pt x="11345" y="63185"/>
                    <a:pt x="4776" y="84993"/>
                  </a:cubicBezTo>
                  <a:cubicBezTo>
                    <a:pt x="1321" y="96439"/>
                    <a:pt x="1" y="107581"/>
                    <a:pt x="1017" y="119501"/>
                  </a:cubicBezTo>
                  <a:cubicBezTo>
                    <a:pt x="1931" y="130710"/>
                    <a:pt x="5487" y="141241"/>
                    <a:pt x="10736" y="151164"/>
                  </a:cubicBezTo>
                  <a:cubicBezTo>
                    <a:pt x="23367" y="175038"/>
                    <a:pt x="47579" y="190954"/>
                    <a:pt x="72436" y="199962"/>
                  </a:cubicBezTo>
                  <a:cubicBezTo>
                    <a:pt x="86674" y="205122"/>
                    <a:pt x="101954" y="208165"/>
                    <a:pt x="117178" y="208165"/>
                  </a:cubicBezTo>
                  <a:cubicBezTo>
                    <a:pt x="126829" y="208165"/>
                    <a:pt x="136457" y="206942"/>
                    <a:pt x="145785" y="204262"/>
                  </a:cubicBezTo>
                  <a:cubicBezTo>
                    <a:pt x="165256" y="198675"/>
                    <a:pt x="182967" y="187059"/>
                    <a:pt x="195192" y="170872"/>
                  </a:cubicBezTo>
                  <a:cubicBezTo>
                    <a:pt x="206333" y="155972"/>
                    <a:pt x="213377" y="138397"/>
                    <a:pt x="215544" y="119941"/>
                  </a:cubicBezTo>
                  <a:cubicBezTo>
                    <a:pt x="217712" y="102095"/>
                    <a:pt x="215510" y="83233"/>
                    <a:pt x="208602" y="66605"/>
                  </a:cubicBezTo>
                  <a:cubicBezTo>
                    <a:pt x="200983" y="48217"/>
                    <a:pt x="188521" y="32369"/>
                    <a:pt x="171995" y="21160"/>
                  </a:cubicBezTo>
                  <a:cubicBezTo>
                    <a:pt x="151948" y="7547"/>
                    <a:pt x="127566" y="1113"/>
                    <a:pt x="103556" y="198"/>
                  </a:cubicBezTo>
                  <a:cubicBezTo>
                    <a:pt x="100555" y="66"/>
                    <a:pt x="97558" y="1"/>
                    <a:pt x="9456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4901" name="Shape 4901"/>
        <p:cNvGrpSpPr/>
        <p:nvPr/>
      </p:nvGrpSpPr>
      <p:grpSpPr>
        <a:xfrm>
          <a:off x="0" y="0"/>
          <a:ext cx="0" cy="0"/>
          <a:chOff x="0" y="0"/>
          <a:chExt cx="0" cy="0"/>
        </a:xfrm>
      </p:grpSpPr>
      <p:sp>
        <p:nvSpPr>
          <p:cNvPr id="4902" name="Google Shape;4902;p60"/>
          <p:cNvSpPr/>
          <p:nvPr/>
        </p:nvSpPr>
        <p:spPr>
          <a:xfrm rot="9345183">
            <a:off x="5825048" y="-677381"/>
            <a:ext cx="3818990" cy="2078975"/>
          </a:xfrm>
          <a:custGeom>
            <a:rect b="b" l="l" r="r" t="t"/>
            <a:pathLst>
              <a:path extrusionOk="0" h="152869" w="280814">
                <a:moveTo>
                  <a:pt x="129208" y="1"/>
                </a:moveTo>
                <a:cubicBezTo>
                  <a:pt x="96901" y="1"/>
                  <a:pt x="66152" y="4569"/>
                  <a:pt x="32805" y="11476"/>
                </a:cubicBezTo>
                <a:cubicBezTo>
                  <a:pt x="7839" y="16658"/>
                  <a:pt x="6821" y="45129"/>
                  <a:pt x="3448" y="63859"/>
                </a:cubicBezTo>
                <a:cubicBezTo>
                  <a:pt x="0" y="82928"/>
                  <a:pt x="2770" y="103183"/>
                  <a:pt x="13435" y="119369"/>
                </a:cubicBezTo>
                <a:cubicBezTo>
                  <a:pt x="19144" y="128056"/>
                  <a:pt x="26700" y="135649"/>
                  <a:pt x="35933" y="140435"/>
                </a:cubicBezTo>
                <a:cubicBezTo>
                  <a:pt x="46673" y="145994"/>
                  <a:pt x="58997" y="147464"/>
                  <a:pt x="71056" y="148632"/>
                </a:cubicBezTo>
                <a:cubicBezTo>
                  <a:pt x="99074" y="151344"/>
                  <a:pt x="127239" y="152869"/>
                  <a:pt x="155390" y="152869"/>
                </a:cubicBezTo>
                <a:cubicBezTo>
                  <a:pt x="180440" y="152869"/>
                  <a:pt x="205477" y="151662"/>
                  <a:pt x="230390" y="149009"/>
                </a:cubicBezTo>
                <a:cubicBezTo>
                  <a:pt x="240301" y="147954"/>
                  <a:pt x="250401" y="146616"/>
                  <a:pt x="259408" y="142320"/>
                </a:cubicBezTo>
                <a:cubicBezTo>
                  <a:pt x="268415" y="138042"/>
                  <a:pt x="276291" y="130298"/>
                  <a:pt x="278326" y="120538"/>
                </a:cubicBezTo>
                <a:cubicBezTo>
                  <a:pt x="280813" y="108497"/>
                  <a:pt x="273898" y="96174"/>
                  <a:pt x="264439" y="88335"/>
                </a:cubicBezTo>
                <a:cubicBezTo>
                  <a:pt x="254980" y="80497"/>
                  <a:pt x="243260" y="76069"/>
                  <a:pt x="232124" y="70868"/>
                </a:cubicBezTo>
                <a:cubicBezTo>
                  <a:pt x="220988" y="65687"/>
                  <a:pt x="209814" y="59205"/>
                  <a:pt x="203238" y="48841"/>
                </a:cubicBezTo>
                <a:cubicBezTo>
                  <a:pt x="197170" y="39269"/>
                  <a:pt x="195606" y="27266"/>
                  <a:pt x="188880" y="18184"/>
                </a:cubicBezTo>
                <a:cubicBezTo>
                  <a:pt x="178158" y="3713"/>
                  <a:pt x="157959" y="755"/>
                  <a:pt x="139964" y="171"/>
                </a:cubicBezTo>
                <a:cubicBezTo>
                  <a:pt x="136356" y="56"/>
                  <a:pt x="132773" y="1"/>
                  <a:pt x="129208" y="1"/>
                </a:cubicBezTo>
                <a:close/>
              </a:path>
            </a:pathLst>
          </a:custGeom>
          <a:solidFill>
            <a:srgbClr val="FECB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0"/>
          <p:cNvSpPr txBox="1"/>
          <p:nvPr>
            <p:ph idx="1" type="body"/>
          </p:nvPr>
        </p:nvSpPr>
        <p:spPr>
          <a:xfrm>
            <a:off x="720000" y="1411800"/>
            <a:ext cx="3377400" cy="2886900"/>
          </a:xfrm>
          <a:prstGeom prst="rect">
            <a:avLst/>
          </a:prstGeom>
        </p:spPr>
        <p:txBody>
          <a:bodyPr anchorCtr="0" anchor="ctr" bIns="91425" lIns="91425" spcFirstLastPara="1" rIns="91425" wrap="square" tIns="91425">
            <a:noAutofit/>
          </a:bodyPr>
          <a:lstStyle/>
          <a:p>
            <a:pPr indent="0" lvl="0" marL="0" rtl="0" algn="l">
              <a:lnSpc>
                <a:spcPct val="100000"/>
              </a:lnSpc>
              <a:spcBef>
                <a:spcPts val="300"/>
              </a:spcBef>
              <a:spcAft>
                <a:spcPts val="0"/>
              </a:spcAft>
              <a:buClr>
                <a:schemeClr val="dk1"/>
              </a:buClr>
              <a:buSzPts val="1100"/>
              <a:buFont typeface="Arial"/>
              <a:buNone/>
            </a:pPr>
            <a:r>
              <a:rPr lang="es" sz="1100"/>
              <a:t>Did you like the resources on this template? Get them for free at our other websites.</a:t>
            </a:r>
            <a:endParaRPr sz="1100"/>
          </a:p>
          <a:p>
            <a:pPr indent="0" lvl="0" marL="241300" rtl="0" algn="l">
              <a:spcBef>
                <a:spcPts val="300"/>
              </a:spcBef>
              <a:spcAft>
                <a:spcPts val="0"/>
              </a:spcAft>
              <a:buNone/>
            </a:pPr>
            <a:r>
              <a:t/>
            </a:r>
            <a:endParaRPr sz="1100">
              <a:solidFill>
                <a:srgbClr val="541C1D"/>
              </a:solidFill>
            </a:endParaRPr>
          </a:p>
          <a:p>
            <a:pPr indent="0" lvl="0" marL="0" rtl="0" algn="l">
              <a:spcBef>
                <a:spcPts val="300"/>
              </a:spcBef>
              <a:spcAft>
                <a:spcPts val="0"/>
              </a:spcAft>
              <a:buClr>
                <a:schemeClr val="dk1"/>
              </a:buClr>
              <a:buSzPts val="1100"/>
              <a:buFont typeface="Arial"/>
              <a:buNone/>
            </a:pPr>
            <a:r>
              <a:rPr lang="es" sz="1100">
                <a:solidFill>
                  <a:srgbClr val="541C1D"/>
                </a:solidFill>
                <a:latin typeface="Fira Sans Condensed Medium"/>
                <a:ea typeface="Fira Sans Condensed Medium"/>
                <a:cs typeface="Fira Sans Condensed Medium"/>
                <a:sym typeface="Fira Sans Condensed Medium"/>
              </a:rPr>
              <a:t>PHOTOS</a:t>
            </a:r>
            <a:endParaRPr sz="1100">
              <a:solidFill>
                <a:srgbClr val="541C1D"/>
              </a:solidFill>
              <a:latin typeface="Fira Sans Condensed Medium"/>
              <a:ea typeface="Fira Sans Condensed Medium"/>
              <a:cs typeface="Fira Sans Condensed Medium"/>
              <a:sym typeface="Fira Sans Condensed Medium"/>
            </a:endParaRPr>
          </a:p>
          <a:p>
            <a:pPr indent="0" lvl="0" marL="0" rtl="0" algn="l">
              <a:spcBef>
                <a:spcPts val="300"/>
              </a:spcBef>
              <a:spcAft>
                <a:spcPts val="0"/>
              </a:spcAft>
              <a:buClr>
                <a:schemeClr val="dk1"/>
              </a:buClr>
              <a:buSzPts val="1100"/>
              <a:buFont typeface="Arial"/>
              <a:buNone/>
            </a:pPr>
            <a:r>
              <a:t/>
            </a:r>
            <a:endParaRPr sz="1000">
              <a:solidFill>
                <a:schemeClr val="dk1"/>
              </a:solidFill>
              <a:latin typeface="Fira Sans Condensed Medium"/>
              <a:ea typeface="Fira Sans Condensed Medium"/>
              <a:cs typeface="Fira Sans Condensed Medium"/>
              <a:sym typeface="Fira Sans Condensed Medium"/>
            </a:endParaRPr>
          </a:p>
          <a:p>
            <a:pPr indent="-196850" lvl="0" marL="241300" rtl="0" algn="l">
              <a:spcBef>
                <a:spcPts val="300"/>
              </a:spcBef>
              <a:spcAft>
                <a:spcPts val="0"/>
              </a:spcAft>
              <a:buClr>
                <a:srgbClr val="FA884B"/>
              </a:buClr>
              <a:buSzPts val="1100"/>
              <a:buFont typeface="Roboto Slab Regular"/>
              <a:buChar char="●"/>
            </a:pPr>
            <a:r>
              <a:rPr lang="es" sz="1100">
                <a:solidFill>
                  <a:srgbClr val="FA884B"/>
                </a:solidFill>
                <a:uFill>
                  <a:noFill/>
                </a:uFill>
                <a:hlinkClick r:id="rId3"/>
              </a:rPr>
              <a:t>Woman jumping for joy on hilltop</a:t>
            </a:r>
            <a:endParaRPr sz="1100">
              <a:solidFill>
                <a:srgbClr val="FA884B"/>
              </a:solidFill>
            </a:endParaRPr>
          </a:p>
          <a:p>
            <a:pPr indent="-196850" lvl="0" marL="241300" rtl="0" algn="l">
              <a:spcBef>
                <a:spcPts val="300"/>
              </a:spcBef>
              <a:spcAft>
                <a:spcPts val="0"/>
              </a:spcAft>
              <a:buClr>
                <a:srgbClr val="FA884B"/>
              </a:buClr>
              <a:buSzPts val="1100"/>
              <a:buFont typeface="Roboto Slab Regular"/>
              <a:buChar char="●"/>
            </a:pPr>
            <a:r>
              <a:rPr lang="es" sz="1100">
                <a:solidFill>
                  <a:srgbClr val="FA884B"/>
                </a:solidFill>
                <a:uFill>
                  <a:noFill/>
                </a:uFill>
                <a:hlinkClick r:id="rId4"/>
              </a:rPr>
              <a:t>Young couple hugging in nature</a:t>
            </a:r>
            <a:endParaRPr sz="1100">
              <a:solidFill>
                <a:srgbClr val="FA884B"/>
              </a:solidFill>
            </a:endParaRPr>
          </a:p>
          <a:p>
            <a:pPr indent="-196850" lvl="0" marL="241300" rtl="0" algn="l">
              <a:spcBef>
                <a:spcPts val="300"/>
              </a:spcBef>
              <a:spcAft>
                <a:spcPts val="0"/>
              </a:spcAft>
              <a:buClr>
                <a:srgbClr val="FA884B"/>
              </a:buClr>
              <a:buSzPts val="1100"/>
              <a:buFont typeface="Roboto Slab Regular"/>
              <a:buChar char="●"/>
            </a:pPr>
            <a:r>
              <a:rPr lang="es" sz="1100">
                <a:solidFill>
                  <a:srgbClr val="FA884B"/>
                </a:solidFill>
                <a:uFill>
                  <a:noFill/>
                </a:uFill>
                <a:hlinkClick r:id="rId5"/>
              </a:rPr>
              <a:t>Red-haired woman eating slice of watermelon</a:t>
            </a:r>
            <a:endParaRPr sz="1100">
              <a:solidFill>
                <a:srgbClr val="FA884B"/>
              </a:solidFill>
            </a:endParaRPr>
          </a:p>
          <a:p>
            <a:pPr indent="-196850" lvl="0" marL="241300" rtl="0" algn="l">
              <a:spcBef>
                <a:spcPts val="300"/>
              </a:spcBef>
              <a:spcAft>
                <a:spcPts val="0"/>
              </a:spcAft>
              <a:buClr>
                <a:srgbClr val="FA884B"/>
              </a:buClr>
              <a:buSzPts val="1100"/>
              <a:buFont typeface="Nunito Light"/>
              <a:buChar char="●"/>
            </a:pPr>
            <a:r>
              <a:rPr lang="es" sz="1100">
                <a:solidFill>
                  <a:srgbClr val="FA884B"/>
                </a:solidFill>
                <a:uFill>
                  <a:noFill/>
                </a:uFill>
                <a:hlinkClick r:id="rId6"/>
              </a:rPr>
              <a:t>Thoughtful woman sitting on ladder with flowers bouque</a:t>
            </a:r>
            <a:endParaRPr sz="1000">
              <a:solidFill>
                <a:srgbClr val="FA884B"/>
              </a:solidFill>
              <a:latin typeface="Fira Sans Condensed Medium"/>
              <a:ea typeface="Fira Sans Condensed Medium"/>
              <a:cs typeface="Fira Sans Condensed Medium"/>
              <a:sym typeface="Fira Sans Condensed Medium"/>
            </a:endParaRPr>
          </a:p>
          <a:p>
            <a:pPr indent="-190500" lvl="0" marL="241300" rtl="0" algn="l">
              <a:spcBef>
                <a:spcPts val="300"/>
              </a:spcBef>
              <a:spcAft>
                <a:spcPts val="0"/>
              </a:spcAft>
              <a:buClr>
                <a:srgbClr val="FA884B"/>
              </a:buClr>
              <a:buSzPts val="1000"/>
              <a:buFont typeface="Fira Sans Condensed Medium"/>
              <a:buChar char="●"/>
            </a:pPr>
            <a:r>
              <a:rPr lang="es" sz="1100">
                <a:solidFill>
                  <a:srgbClr val="FA884B"/>
                </a:solidFill>
                <a:uFill>
                  <a:noFill/>
                </a:uFill>
                <a:hlinkClick r:id="rId7"/>
              </a:rPr>
              <a:t>Black woman with daisy flowers in jeans pocket laughing</a:t>
            </a:r>
            <a:endParaRPr sz="1100">
              <a:solidFill>
                <a:srgbClr val="FA884B"/>
              </a:solidFill>
            </a:endParaRPr>
          </a:p>
          <a:p>
            <a:pPr indent="-196850" lvl="0" marL="241300" rtl="0" algn="l">
              <a:spcBef>
                <a:spcPts val="300"/>
              </a:spcBef>
              <a:spcAft>
                <a:spcPts val="0"/>
              </a:spcAft>
              <a:buClr>
                <a:srgbClr val="FA884B"/>
              </a:buClr>
              <a:buSzPts val="1100"/>
              <a:buFont typeface="Nunito Light"/>
              <a:buChar char="●"/>
            </a:pPr>
            <a:r>
              <a:rPr lang="es" sz="1100">
                <a:solidFill>
                  <a:srgbClr val="FA884B"/>
                </a:solidFill>
                <a:uFill>
                  <a:noFill/>
                </a:uFill>
                <a:hlinkClick r:id="rId8"/>
              </a:rPr>
              <a:t>Lifestyle of young friends outdoors</a:t>
            </a:r>
            <a:endParaRPr sz="1100">
              <a:solidFill>
                <a:srgbClr val="FA884B"/>
              </a:solidFill>
            </a:endParaRPr>
          </a:p>
          <a:p>
            <a:pPr indent="-190500" lvl="0" marL="241300" rtl="0" algn="l">
              <a:spcBef>
                <a:spcPts val="300"/>
              </a:spcBef>
              <a:spcAft>
                <a:spcPts val="0"/>
              </a:spcAft>
              <a:buClr>
                <a:srgbClr val="FA884B"/>
              </a:buClr>
              <a:buSzPts val="1000"/>
              <a:buFont typeface="Fira Sans Condensed Medium"/>
              <a:buChar char="●"/>
            </a:pPr>
            <a:r>
              <a:rPr lang="es" sz="1100">
                <a:solidFill>
                  <a:srgbClr val="FA884B"/>
                </a:solidFill>
                <a:uFill>
                  <a:noFill/>
                </a:uFill>
                <a:hlinkClick r:id="rId9"/>
              </a:rPr>
              <a:t>Sushi rolls with chopsticks and soya sauce over red background</a:t>
            </a:r>
            <a:endParaRPr sz="1100">
              <a:solidFill>
                <a:srgbClr val="FA884B"/>
              </a:solidFill>
            </a:endParaRPr>
          </a:p>
        </p:txBody>
      </p:sp>
      <p:sp>
        <p:nvSpPr>
          <p:cNvPr id="4904" name="Google Shape;4904;p60"/>
          <p:cNvSpPr txBox="1"/>
          <p:nvPr>
            <p:ph type="title"/>
          </p:nvPr>
        </p:nvSpPr>
        <p:spPr>
          <a:xfrm>
            <a:off x="4722997" y="357800"/>
            <a:ext cx="3808200" cy="896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RESOURCES</a:t>
            </a:r>
            <a:endParaRPr/>
          </a:p>
        </p:txBody>
      </p:sp>
      <p:grpSp>
        <p:nvGrpSpPr>
          <p:cNvPr id="4905" name="Google Shape;4905;p60"/>
          <p:cNvGrpSpPr/>
          <p:nvPr/>
        </p:nvGrpSpPr>
        <p:grpSpPr>
          <a:xfrm>
            <a:off x="7908513" y="3544073"/>
            <a:ext cx="1993972" cy="1979899"/>
            <a:chOff x="1173550" y="238600"/>
            <a:chExt cx="5252825" cy="5215750"/>
          </a:xfrm>
        </p:grpSpPr>
        <p:sp>
          <p:nvSpPr>
            <p:cNvPr id="4906" name="Google Shape;4906;p60"/>
            <p:cNvSpPr/>
            <p:nvPr/>
          </p:nvSpPr>
          <p:spPr>
            <a:xfrm>
              <a:off x="1903800"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8" y="4176"/>
                    <a:pt x="2797" y="4176"/>
                    <a:pt x="2805" y="4175"/>
                  </a:cubicBezTo>
                  <a:cubicBezTo>
                    <a:pt x="4652" y="4135"/>
                    <a:pt x="5535" y="1887"/>
                    <a:pt x="4210" y="603"/>
                  </a:cubicBezTo>
                  <a:cubicBezTo>
                    <a:pt x="3818" y="201"/>
                    <a:pt x="3297" y="0"/>
                    <a:pt x="277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0"/>
            <p:cNvSpPr/>
            <p:nvPr/>
          </p:nvSpPr>
          <p:spPr>
            <a:xfrm>
              <a:off x="2268975" y="968425"/>
              <a:ext cx="138375" cy="104200"/>
            </a:xfrm>
            <a:custGeom>
              <a:rect b="b" l="l" r="r" t="t"/>
              <a:pathLst>
                <a:path extrusionOk="0" h="4168" w="5535">
                  <a:moveTo>
                    <a:pt x="2771" y="0"/>
                  </a:moveTo>
                  <a:cubicBezTo>
                    <a:pt x="2242" y="0"/>
                    <a:pt x="1714" y="206"/>
                    <a:pt x="1325" y="615"/>
                  </a:cubicBezTo>
                  <a:cubicBezTo>
                    <a:pt x="0" y="1919"/>
                    <a:pt x="924" y="4167"/>
                    <a:pt x="2770" y="4167"/>
                  </a:cubicBezTo>
                  <a:cubicBezTo>
                    <a:pt x="2778" y="4168"/>
                    <a:pt x="2787" y="4168"/>
                    <a:pt x="2795" y="4168"/>
                  </a:cubicBezTo>
                  <a:cubicBezTo>
                    <a:pt x="4625" y="4168"/>
                    <a:pt x="5534" y="1934"/>
                    <a:pt x="4236" y="635"/>
                  </a:cubicBezTo>
                  <a:cubicBezTo>
                    <a:pt x="3842" y="211"/>
                    <a:pt x="3306" y="0"/>
                    <a:pt x="277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0"/>
            <p:cNvSpPr/>
            <p:nvPr/>
          </p:nvSpPr>
          <p:spPr>
            <a:xfrm>
              <a:off x="2634075" y="603900"/>
              <a:ext cx="138225" cy="104375"/>
            </a:xfrm>
            <a:custGeom>
              <a:rect b="b" l="l" r="r" t="t"/>
              <a:pathLst>
                <a:path extrusionOk="0" h="4175" w="5529">
                  <a:moveTo>
                    <a:pt x="2750" y="1"/>
                  </a:moveTo>
                  <a:cubicBezTo>
                    <a:pt x="935" y="1"/>
                    <a:pt x="0" y="2201"/>
                    <a:pt x="1273" y="3514"/>
                  </a:cubicBezTo>
                  <a:cubicBezTo>
                    <a:pt x="1672" y="3953"/>
                    <a:pt x="2215" y="4174"/>
                    <a:pt x="2759" y="4174"/>
                  </a:cubicBezTo>
                  <a:cubicBezTo>
                    <a:pt x="3284" y="4174"/>
                    <a:pt x="3809" y="3968"/>
                    <a:pt x="4204" y="3554"/>
                  </a:cubicBezTo>
                  <a:cubicBezTo>
                    <a:pt x="5528" y="2290"/>
                    <a:pt x="4645" y="21"/>
                    <a:pt x="2799" y="1"/>
                  </a:cubicBezTo>
                  <a:cubicBezTo>
                    <a:pt x="2782" y="1"/>
                    <a:pt x="2766" y="1"/>
                    <a:pt x="2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0"/>
            <p:cNvSpPr/>
            <p:nvPr/>
          </p:nvSpPr>
          <p:spPr>
            <a:xfrm>
              <a:off x="2999575" y="239125"/>
              <a:ext cx="137875" cy="103900"/>
            </a:xfrm>
            <a:custGeom>
              <a:rect b="b" l="l" r="r" t="t"/>
              <a:pathLst>
                <a:path extrusionOk="0" h="4156" w="5515">
                  <a:moveTo>
                    <a:pt x="2756" y="0"/>
                  </a:moveTo>
                  <a:cubicBezTo>
                    <a:pt x="2747" y="0"/>
                    <a:pt x="2739" y="0"/>
                    <a:pt x="2731" y="0"/>
                  </a:cubicBezTo>
                  <a:cubicBezTo>
                    <a:pt x="884" y="20"/>
                    <a:pt x="1" y="2248"/>
                    <a:pt x="1306" y="3533"/>
                  </a:cubicBezTo>
                  <a:cubicBezTo>
                    <a:pt x="1702" y="3949"/>
                    <a:pt x="2231" y="4155"/>
                    <a:pt x="2759" y="4155"/>
                  </a:cubicBezTo>
                  <a:cubicBezTo>
                    <a:pt x="3300" y="4155"/>
                    <a:pt x="3840" y="3939"/>
                    <a:pt x="4236" y="3513"/>
                  </a:cubicBezTo>
                  <a:cubicBezTo>
                    <a:pt x="5515" y="2194"/>
                    <a:pt x="4586" y="0"/>
                    <a:pt x="275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0"/>
            <p:cNvSpPr/>
            <p:nvPr/>
          </p:nvSpPr>
          <p:spPr>
            <a:xfrm>
              <a:off x="2634275" y="968475"/>
              <a:ext cx="138025" cy="104150"/>
            </a:xfrm>
            <a:custGeom>
              <a:rect b="b" l="l" r="r" t="t"/>
              <a:pathLst>
                <a:path extrusionOk="0" h="4166" w="5521">
                  <a:moveTo>
                    <a:pt x="2761" y="1"/>
                  </a:moveTo>
                  <a:cubicBezTo>
                    <a:pt x="2229" y="1"/>
                    <a:pt x="1697" y="211"/>
                    <a:pt x="1305" y="633"/>
                  </a:cubicBezTo>
                  <a:cubicBezTo>
                    <a:pt x="1" y="1937"/>
                    <a:pt x="904" y="4165"/>
                    <a:pt x="2751" y="4165"/>
                  </a:cubicBezTo>
                  <a:cubicBezTo>
                    <a:pt x="4597" y="4165"/>
                    <a:pt x="5520" y="1937"/>
                    <a:pt x="4216" y="633"/>
                  </a:cubicBezTo>
                  <a:cubicBezTo>
                    <a:pt x="3824" y="211"/>
                    <a:pt x="3292" y="1"/>
                    <a:pt x="276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0"/>
            <p:cNvSpPr/>
            <p:nvPr/>
          </p:nvSpPr>
          <p:spPr>
            <a:xfrm>
              <a:off x="2999575" y="603275"/>
              <a:ext cx="137575" cy="104200"/>
            </a:xfrm>
            <a:custGeom>
              <a:rect b="b" l="l" r="r" t="t"/>
              <a:pathLst>
                <a:path extrusionOk="0" h="4168" w="5503">
                  <a:moveTo>
                    <a:pt x="2736" y="1"/>
                  </a:moveTo>
                  <a:cubicBezTo>
                    <a:pt x="2265" y="1"/>
                    <a:pt x="1797" y="174"/>
                    <a:pt x="1406" y="528"/>
                  </a:cubicBezTo>
                  <a:cubicBezTo>
                    <a:pt x="1" y="1732"/>
                    <a:pt x="764" y="4041"/>
                    <a:pt x="2610" y="4161"/>
                  </a:cubicBezTo>
                  <a:cubicBezTo>
                    <a:pt x="2668" y="4166"/>
                    <a:pt x="2724" y="4168"/>
                    <a:pt x="2780" y="4168"/>
                  </a:cubicBezTo>
                  <a:cubicBezTo>
                    <a:pt x="4522" y="4168"/>
                    <a:pt x="5503" y="2091"/>
                    <a:pt x="4316" y="749"/>
                  </a:cubicBezTo>
                  <a:cubicBezTo>
                    <a:pt x="3877" y="254"/>
                    <a:pt x="3305" y="1"/>
                    <a:pt x="273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0"/>
            <p:cNvSpPr/>
            <p:nvPr/>
          </p:nvSpPr>
          <p:spPr>
            <a:xfrm>
              <a:off x="3364950" y="239050"/>
              <a:ext cx="137975" cy="104075"/>
            </a:xfrm>
            <a:custGeom>
              <a:rect b="b" l="l" r="r" t="t"/>
              <a:pathLst>
                <a:path extrusionOk="0" h="4163" w="5519">
                  <a:moveTo>
                    <a:pt x="2731" y="1"/>
                  </a:moveTo>
                  <a:cubicBezTo>
                    <a:pt x="966" y="1"/>
                    <a:pt x="1" y="2135"/>
                    <a:pt x="1223" y="3476"/>
                  </a:cubicBezTo>
                  <a:cubicBezTo>
                    <a:pt x="1625" y="3930"/>
                    <a:pt x="2188" y="4162"/>
                    <a:pt x="2752" y="4162"/>
                  </a:cubicBezTo>
                  <a:cubicBezTo>
                    <a:pt x="3258" y="4162"/>
                    <a:pt x="3764" y="3976"/>
                    <a:pt x="4153" y="3596"/>
                  </a:cubicBezTo>
                  <a:cubicBezTo>
                    <a:pt x="5518" y="2331"/>
                    <a:pt x="4675" y="63"/>
                    <a:pt x="2828" y="3"/>
                  </a:cubicBezTo>
                  <a:cubicBezTo>
                    <a:pt x="2796" y="2"/>
                    <a:pt x="2763" y="1"/>
                    <a:pt x="273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0"/>
            <p:cNvSpPr/>
            <p:nvPr/>
          </p:nvSpPr>
          <p:spPr>
            <a:xfrm>
              <a:off x="2999575" y="968475"/>
              <a:ext cx="138025" cy="104150"/>
            </a:xfrm>
            <a:custGeom>
              <a:rect b="b" l="l" r="r" t="t"/>
              <a:pathLst>
                <a:path extrusionOk="0" h="4166" w="5521">
                  <a:moveTo>
                    <a:pt x="2761" y="1"/>
                  </a:moveTo>
                  <a:cubicBezTo>
                    <a:pt x="2229" y="1"/>
                    <a:pt x="1697" y="211"/>
                    <a:pt x="1306" y="633"/>
                  </a:cubicBezTo>
                  <a:cubicBezTo>
                    <a:pt x="1" y="1917"/>
                    <a:pt x="904" y="4165"/>
                    <a:pt x="2751" y="4165"/>
                  </a:cubicBezTo>
                  <a:cubicBezTo>
                    <a:pt x="4597" y="4165"/>
                    <a:pt x="5521" y="1917"/>
                    <a:pt x="4216" y="633"/>
                  </a:cubicBezTo>
                  <a:cubicBezTo>
                    <a:pt x="3825" y="211"/>
                    <a:pt x="3293" y="1"/>
                    <a:pt x="276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0"/>
            <p:cNvSpPr/>
            <p:nvPr/>
          </p:nvSpPr>
          <p:spPr>
            <a:xfrm>
              <a:off x="3364675" y="603400"/>
              <a:ext cx="137725" cy="103925"/>
            </a:xfrm>
            <a:custGeom>
              <a:rect b="b" l="l" r="r" t="t"/>
              <a:pathLst>
                <a:path extrusionOk="0" h="4157" w="5509">
                  <a:moveTo>
                    <a:pt x="2750" y="1"/>
                  </a:moveTo>
                  <a:cubicBezTo>
                    <a:pt x="2202" y="1"/>
                    <a:pt x="1654" y="222"/>
                    <a:pt x="1254" y="664"/>
                  </a:cubicBezTo>
                  <a:cubicBezTo>
                    <a:pt x="1" y="1977"/>
                    <a:pt x="936" y="4157"/>
                    <a:pt x="2750" y="4157"/>
                  </a:cubicBezTo>
                  <a:cubicBezTo>
                    <a:pt x="2766" y="4157"/>
                    <a:pt x="2783" y="4157"/>
                    <a:pt x="2799" y="4156"/>
                  </a:cubicBezTo>
                  <a:cubicBezTo>
                    <a:pt x="4646" y="4136"/>
                    <a:pt x="5509" y="1888"/>
                    <a:pt x="4184" y="603"/>
                  </a:cubicBezTo>
                  <a:cubicBezTo>
                    <a:pt x="3792" y="202"/>
                    <a:pt x="3271" y="1"/>
                    <a:pt x="2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0"/>
            <p:cNvSpPr/>
            <p:nvPr/>
          </p:nvSpPr>
          <p:spPr>
            <a:xfrm>
              <a:off x="3729350" y="238600"/>
              <a:ext cx="138375" cy="104425"/>
            </a:xfrm>
            <a:custGeom>
              <a:rect b="b" l="l" r="r" t="t"/>
              <a:pathLst>
                <a:path extrusionOk="0" h="4177" w="5535">
                  <a:moveTo>
                    <a:pt x="2780" y="1"/>
                  </a:moveTo>
                  <a:cubicBezTo>
                    <a:pt x="949" y="1"/>
                    <a:pt x="0" y="2195"/>
                    <a:pt x="1279" y="3514"/>
                  </a:cubicBezTo>
                  <a:cubicBezTo>
                    <a:pt x="1680" y="3955"/>
                    <a:pt x="2228" y="4176"/>
                    <a:pt x="2775" y="4176"/>
                  </a:cubicBezTo>
                  <a:cubicBezTo>
                    <a:pt x="3297" y="4176"/>
                    <a:pt x="3818" y="3976"/>
                    <a:pt x="4210" y="3574"/>
                  </a:cubicBezTo>
                  <a:cubicBezTo>
                    <a:pt x="5534" y="2289"/>
                    <a:pt x="4651" y="41"/>
                    <a:pt x="2804" y="1"/>
                  </a:cubicBezTo>
                  <a:cubicBezTo>
                    <a:pt x="2796" y="1"/>
                    <a:pt x="2788" y="1"/>
                    <a:pt x="278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0"/>
            <p:cNvSpPr/>
            <p:nvPr/>
          </p:nvSpPr>
          <p:spPr>
            <a:xfrm>
              <a:off x="3364450" y="968675"/>
              <a:ext cx="138475" cy="104425"/>
            </a:xfrm>
            <a:custGeom>
              <a:rect b="b" l="l" r="r" t="t"/>
              <a:pathLst>
                <a:path extrusionOk="0" h="4177" w="5539">
                  <a:moveTo>
                    <a:pt x="2750" y="0"/>
                  </a:moveTo>
                  <a:cubicBezTo>
                    <a:pt x="966" y="0"/>
                    <a:pt x="1" y="2135"/>
                    <a:pt x="1243" y="3475"/>
                  </a:cubicBezTo>
                  <a:cubicBezTo>
                    <a:pt x="1644" y="3940"/>
                    <a:pt x="2207" y="4177"/>
                    <a:pt x="2770" y="4177"/>
                  </a:cubicBezTo>
                  <a:cubicBezTo>
                    <a:pt x="3277" y="4177"/>
                    <a:pt x="3783" y="3985"/>
                    <a:pt x="4173" y="3595"/>
                  </a:cubicBezTo>
                  <a:cubicBezTo>
                    <a:pt x="5538" y="2351"/>
                    <a:pt x="4695" y="63"/>
                    <a:pt x="2848" y="3"/>
                  </a:cubicBezTo>
                  <a:cubicBezTo>
                    <a:pt x="2815" y="1"/>
                    <a:pt x="2783" y="0"/>
                    <a:pt x="275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0"/>
            <p:cNvSpPr/>
            <p:nvPr/>
          </p:nvSpPr>
          <p:spPr>
            <a:xfrm>
              <a:off x="3729200" y="603150"/>
              <a:ext cx="138225" cy="104675"/>
            </a:xfrm>
            <a:custGeom>
              <a:rect b="b" l="l" r="r" t="t"/>
              <a:pathLst>
                <a:path extrusionOk="0" h="4187" w="5529">
                  <a:moveTo>
                    <a:pt x="2769" y="0"/>
                  </a:moveTo>
                  <a:cubicBezTo>
                    <a:pt x="2255" y="0"/>
                    <a:pt x="1742" y="197"/>
                    <a:pt x="1345" y="593"/>
                  </a:cubicBezTo>
                  <a:cubicBezTo>
                    <a:pt x="0" y="1878"/>
                    <a:pt x="864" y="4126"/>
                    <a:pt x="2730" y="4186"/>
                  </a:cubicBezTo>
                  <a:cubicBezTo>
                    <a:pt x="2747" y="4187"/>
                    <a:pt x="2763" y="4187"/>
                    <a:pt x="2780" y="4187"/>
                  </a:cubicBezTo>
                  <a:cubicBezTo>
                    <a:pt x="4594" y="4187"/>
                    <a:pt x="5529" y="2006"/>
                    <a:pt x="4276" y="674"/>
                  </a:cubicBezTo>
                  <a:cubicBezTo>
                    <a:pt x="3870" y="227"/>
                    <a:pt x="3320" y="0"/>
                    <a:pt x="276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0"/>
            <p:cNvSpPr/>
            <p:nvPr/>
          </p:nvSpPr>
          <p:spPr>
            <a:xfrm>
              <a:off x="3729850" y="968225"/>
              <a:ext cx="137875" cy="104400"/>
            </a:xfrm>
            <a:custGeom>
              <a:rect b="b" l="l" r="r" t="t"/>
              <a:pathLst>
                <a:path extrusionOk="0" h="4176" w="5515">
                  <a:moveTo>
                    <a:pt x="2757" y="0"/>
                  </a:moveTo>
                  <a:cubicBezTo>
                    <a:pt x="2213" y="0"/>
                    <a:pt x="1670" y="221"/>
                    <a:pt x="1279" y="663"/>
                  </a:cubicBezTo>
                  <a:cubicBezTo>
                    <a:pt x="0" y="1982"/>
                    <a:pt x="929" y="4176"/>
                    <a:pt x="2760" y="4176"/>
                  </a:cubicBezTo>
                  <a:cubicBezTo>
                    <a:pt x="2768" y="4176"/>
                    <a:pt x="2776" y="4176"/>
                    <a:pt x="2784" y="4175"/>
                  </a:cubicBezTo>
                  <a:cubicBezTo>
                    <a:pt x="4631" y="4135"/>
                    <a:pt x="5514" y="1887"/>
                    <a:pt x="4190" y="603"/>
                  </a:cubicBezTo>
                  <a:cubicBezTo>
                    <a:pt x="3798" y="201"/>
                    <a:pt x="3277" y="0"/>
                    <a:pt x="275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0"/>
            <p:cNvSpPr/>
            <p:nvPr/>
          </p:nvSpPr>
          <p:spPr>
            <a:xfrm>
              <a:off x="2269525" y="603875"/>
              <a:ext cx="137975" cy="104425"/>
            </a:xfrm>
            <a:custGeom>
              <a:rect b="b" l="l" r="r" t="t"/>
              <a:pathLst>
                <a:path extrusionOk="0" h="4177" w="5519">
                  <a:moveTo>
                    <a:pt x="2750" y="0"/>
                  </a:moveTo>
                  <a:cubicBezTo>
                    <a:pt x="966" y="0"/>
                    <a:pt x="1" y="2134"/>
                    <a:pt x="1223" y="3475"/>
                  </a:cubicBezTo>
                  <a:cubicBezTo>
                    <a:pt x="1624" y="3940"/>
                    <a:pt x="2187" y="4177"/>
                    <a:pt x="2750" y="4177"/>
                  </a:cubicBezTo>
                  <a:cubicBezTo>
                    <a:pt x="3257" y="4177"/>
                    <a:pt x="3764" y="3985"/>
                    <a:pt x="4153" y="3595"/>
                  </a:cubicBezTo>
                  <a:cubicBezTo>
                    <a:pt x="5518" y="2351"/>
                    <a:pt x="4695" y="83"/>
                    <a:pt x="2849" y="2"/>
                  </a:cubicBezTo>
                  <a:cubicBezTo>
                    <a:pt x="2816" y="1"/>
                    <a:pt x="2783" y="0"/>
                    <a:pt x="275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0"/>
            <p:cNvSpPr/>
            <p:nvPr/>
          </p:nvSpPr>
          <p:spPr>
            <a:xfrm>
              <a:off x="2675425" y="300325"/>
              <a:ext cx="79300" cy="42550"/>
            </a:xfrm>
            <a:custGeom>
              <a:rect b="b" l="l" r="r" t="t"/>
              <a:pathLst>
                <a:path extrusionOk="0" h="1702" w="3172">
                  <a:moveTo>
                    <a:pt x="3172" y="1"/>
                  </a:moveTo>
                  <a:cubicBezTo>
                    <a:pt x="2108" y="442"/>
                    <a:pt x="1064" y="884"/>
                    <a:pt x="1" y="1346"/>
                  </a:cubicBezTo>
                  <a:cubicBezTo>
                    <a:pt x="344" y="1586"/>
                    <a:pt x="739" y="1702"/>
                    <a:pt x="1132" y="1702"/>
                  </a:cubicBezTo>
                  <a:cubicBezTo>
                    <a:pt x="1658" y="1702"/>
                    <a:pt x="2179" y="1495"/>
                    <a:pt x="2570" y="1105"/>
                  </a:cubicBezTo>
                  <a:cubicBezTo>
                    <a:pt x="2871" y="804"/>
                    <a:pt x="3092" y="422"/>
                    <a:pt x="317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0"/>
            <p:cNvSpPr/>
            <p:nvPr/>
          </p:nvSpPr>
          <p:spPr>
            <a:xfrm>
              <a:off x="1252825" y="1724425"/>
              <a:ext cx="48200" cy="79325"/>
            </a:xfrm>
            <a:custGeom>
              <a:rect b="b" l="l" r="r" t="t"/>
              <a:pathLst>
                <a:path extrusionOk="0" h="3173" w="1928">
                  <a:moveTo>
                    <a:pt x="1366" y="1"/>
                  </a:moveTo>
                  <a:cubicBezTo>
                    <a:pt x="884" y="1045"/>
                    <a:pt x="442" y="2108"/>
                    <a:pt x="1" y="3172"/>
                  </a:cubicBezTo>
                  <a:cubicBezTo>
                    <a:pt x="402" y="3092"/>
                    <a:pt x="784" y="2891"/>
                    <a:pt x="1085" y="2590"/>
                  </a:cubicBezTo>
                  <a:cubicBezTo>
                    <a:pt x="1807" y="1908"/>
                    <a:pt x="1928" y="804"/>
                    <a:pt x="136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0"/>
            <p:cNvSpPr/>
            <p:nvPr/>
          </p:nvSpPr>
          <p:spPr>
            <a:xfrm>
              <a:off x="1539150" y="1335525"/>
              <a:ext cx="138225" cy="104425"/>
            </a:xfrm>
            <a:custGeom>
              <a:rect b="b" l="l" r="r" t="t"/>
              <a:pathLst>
                <a:path extrusionOk="0" h="4177" w="5529">
                  <a:moveTo>
                    <a:pt x="2769" y="1"/>
                  </a:moveTo>
                  <a:cubicBezTo>
                    <a:pt x="955" y="1"/>
                    <a:pt x="0" y="2181"/>
                    <a:pt x="1253" y="3514"/>
                  </a:cubicBezTo>
                  <a:cubicBezTo>
                    <a:pt x="1654" y="3956"/>
                    <a:pt x="2202" y="4176"/>
                    <a:pt x="2749" y="4176"/>
                  </a:cubicBezTo>
                  <a:cubicBezTo>
                    <a:pt x="3271" y="4176"/>
                    <a:pt x="3792" y="3976"/>
                    <a:pt x="4184" y="3574"/>
                  </a:cubicBezTo>
                  <a:cubicBezTo>
                    <a:pt x="5529" y="2289"/>
                    <a:pt x="4646" y="41"/>
                    <a:pt x="2819" y="1"/>
                  </a:cubicBezTo>
                  <a:cubicBezTo>
                    <a:pt x="2802" y="1"/>
                    <a:pt x="2786" y="1"/>
                    <a:pt x="276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0"/>
            <p:cNvSpPr/>
            <p:nvPr/>
          </p:nvSpPr>
          <p:spPr>
            <a:xfrm>
              <a:off x="1174050" y="2065650"/>
              <a:ext cx="138375" cy="104350"/>
            </a:xfrm>
            <a:custGeom>
              <a:rect b="b" l="l" r="r" t="t"/>
              <a:pathLst>
                <a:path extrusionOk="0" h="4174" w="5535">
                  <a:moveTo>
                    <a:pt x="2755" y="1"/>
                  </a:moveTo>
                  <a:cubicBezTo>
                    <a:pt x="2747" y="1"/>
                    <a:pt x="2739" y="1"/>
                    <a:pt x="2730" y="1"/>
                  </a:cubicBezTo>
                  <a:cubicBezTo>
                    <a:pt x="904" y="21"/>
                    <a:pt x="1" y="2269"/>
                    <a:pt x="1305" y="3553"/>
                  </a:cubicBezTo>
                  <a:cubicBezTo>
                    <a:pt x="1700" y="3967"/>
                    <a:pt x="2225" y="4173"/>
                    <a:pt x="2750" y="4173"/>
                  </a:cubicBezTo>
                  <a:cubicBezTo>
                    <a:pt x="3294" y="4173"/>
                    <a:pt x="3837" y="3952"/>
                    <a:pt x="4236" y="3513"/>
                  </a:cubicBezTo>
                  <a:cubicBezTo>
                    <a:pt x="5535" y="2214"/>
                    <a:pt x="4586" y="1"/>
                    <a:pt x="2755"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0"/>
            <p:cNvSpPr/>
            <p:nvPr/>
          </p:nvSpPr>
          <p:spPr>
            <a:xfrm>
              <a:off x="1550400" y="1700625"/>
              <a:ext cx="114925" cy="103350"/>
            </a:xfrm>
            <a:custGeom>
              <a:rect b="b" l="l" r="r" t="t"/>
              <a:pathLst>
                <a:path extrusionOk="0" h="4134" w="4597">
                  <a:moveTo>
                    <a:pt x="2303" y="0"/>
                  </a:moveTo>
                  <a:cubicBezTo>
                    <a:pt x="1803" y="0"/>
                    <a:pt x="1302" y="182"/>
                    <a:pt x="904" y="551"/>
                  </a:cubicBezTo>
                  <a:cubicBezTo>
                    <a:pt x="61" y="1314"/>
                    <a:pt x="1" y="2619"/>
                    <a:pt x="783" y="3462"/>
                  </a:cubicBezTo>
                  <a:cubicBezTo>
                    <a:pt x="1196"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0"/>
            <p:cNvSpPr/>
            <p:nvPr/>
          </p:nvSpPr>
          <p:spPr>
            <a:xfrm>
              <a:off x="1903950" y="1335525"/>
              <a:ext cx="138725" cy="104350"/>
            </a:xfrm>
            <a:custGeom>
              <a:rect b="b" l="l" r="r" t="t"/>
              <a:pathLst>
                <a:path extrusionOk="0" h="4174" w="5549">
                  <a:moveTo>
                    <a:pt x="2750" y="1"/>
                  </a:moveTo>
                  <a:cubicBezTo>
                    <a:pt x="936" y="1"/>
                    <a:pt x="1" y="2201"/>
                    <a:pt x="1274" y="3514"/>
                  </a:cubicBezTo>
                  <a:cubicBezTo>
                    <a:pt x="1672" y="3953"/>
                    <a:pt x="2216" y="4174"/>
                    <a:pt x="2760" y="4174"/>
                  </a:cubicBezTo>
                  <a:cubicBezTo>
                    <a:pt x="3285" y="4174"/>
                    <a:pt x="3810" y="3968"/>
                    <a:pt x="4204" y="3554"/>
                  </a:cubicBezTo>
                  <a:cubicBezTo>
                    <a:pt x="5549" y="2269"/>
                    <a:pt x="4646" y="21"/>
                    <a:pt x="2799" y="1"/>
                  </a:cubicBezTo>
                  <a:cubicBezTo>
                    <a:pt x="2783" y="1"/>
                    <a:pt x="2766" y="1"/>
                    <a:pt x="2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0"/>
            <p:cNvSpPr/>
            <p:nvPr/>
          </p:nvSpPr>
          <p:spPr>
            <a:xfrm>
              <a:off x="1174050"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0"/>
            <p:cNvSpPr/>
            <p:nvPr/>
          </p:nvSpPr>
          <p:spPr>
            <a:xfrm>
              <a:off x="1538850" y="2065050"/>
              <a:ext cx="138100" cy="104525"/>
            </a:xfrm>
            <a:custGeom>
              <a:rect b="b" l="l" r="r" t="t"/>
              <a:pathLst>
                <a:path extrusionOk="0" h="4181" w="5524">
                  <a:moveTo>
                    <a:pt x="2767" y="0"/>
                  </a:moveTo>
                  <a:cubicBezTo>
                    <a:pt x="2261" y="0"/>
                    <a:pt x="1755" y="187"/>
                    <a:pt x="1366" y="567"/>
                  </a:cubicBezTo>
                  <a:cubicBezTo>
                    <a:pt x="1" y="1811"/>
                    <a:pt x="844" y="4099"/>
                    <a:pt x="2690" y="4180"/>
                  </a:cubicBezTo>
                  <a:cubicBezTo>
                    <a:pt x="2715" y="4180"/>
                    <a:pt x="2740" y="4181"/>
                    <a:pt x="2765" y="4181"/>
                  </a:cubicBezTo>
                  <a:cubicBezTo>
                    <a:pt x="4564" y="4181"/>
                    <a:pt x="5524" y="2033"/>
                    <a:pt x="4296" y="687"/>
                  </a:cubicBezTo>
                  <a:cubicBezTo>
                    <a:pt x="3894" y="232"/>
                    <a:pt x="3330" y="0"/>
                    <a:pt x="276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0"/>
            <p:cNvSpPr/>
            <p:nvPr/>
          </p:nvSpPr>
          <p:spPr>
            <a:xfrm>
              <a:off x="1903800"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8" y="4173"/>
                    <a:pt x="2797" y="4173"/>
                    <a:pt x="2805" y="4173"/>
                  </a:cubicBezTo>
                  <a:cubicBezTo>
                    <a:pt x="4652" y="4133"/>
                    <a:pt x="5535" y="1905"/>
                    <a:pt x="4210" y="620"/>
                  </a:cubicBezTo>
                  <a:cubicBezTo>
                    <a:pt x="3816" y="206"/>
                    <a:pt x="3291" y="1"/>
                    <a:pt x="276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0"/>
            <p:cNvSpPr/>
            <p:nvPr/>
          </p:nvSpPr>
          <p:spPr>
            <a:xfrm>
              <a:off x="1174050" y="2795025"/>
              <a:ext cx="138525" cy="104125"/>
            </a:xfrm>
            <a:custGeom>
              <a:rect b="b" l="l" r="r" t="t"/>
              <a:pathLst>
                <a:path extrusionOk="0" h="4165" w="5541">
                  <a:moveTo>
                    <a:pt x="2763" y="0"/>
                  </a:moveTo>
                  <a:cubicBezTo>
                    <a:pt x="2229" y="0"/>
                    <a:pt x="1697" y="211"/>
                    <a:pt x="1305" y="632"/>
                  </a:cubicBezTo>
                  <a:cubicBezTo>
                    <a:pt x="1" y="1937"/>
                    <a:pt x="924" y="4165"/>
                    <a:pt x="2771" y="4165"/>
                  </a:cubicBezTo>
                  <a:cubicBezTo>
                    <a:pt x="4617" y="4165"/>
                    <a:pt x="5540" y="1937"/>
                    <a:pt x="4236" y="632"/>
                  </a:cubicBezTo>
                  <a:cubicBezTo>
                    <a:pt x="3834" y="211"/>
                    <a:pt x="3297" y="0"/>
                    <a:pt x="276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0"/>
            <p:cNvSpPr/>
            <p:nvPr/>
          </p:nvSpPr>
          <p:spPr>
            <a:xfrm>
              <a:off x="1539150" y="2429950"/>
              <a:ext cx="138225" cy="104425"/>
            </a:xfrm>
            <a:custGeom>
              <a:rect b="b" l="l" r="r" t="t"/>
              <a:pathLst>
                <a:path extrusionOk="0" h="4177" w="5529">
                  <a:moveTo>
                    <a:pt x="2752" y="0"/>
                  </a:moveTo>
                  <a:cubicBezTo>
                    <a:pt x="2207" y="0"/>
                    <a:pt x="1664" y="221"/>
                    <a:pt x="1273" y="663"/>
                  </a:cubicBezTo>
                  <a:cubicBezTo>
                    <a:pt x="0" y="1976"/>
                    <a:pt x="935" y="4176"/>
                    <a:pt x="2750" y="4176"/>
                  </a:cubicBezTo>
                  <a:cubicBezTo>
                    <a:pt x="2766" y="4176"/>
                    <a:pt x="2782" y="4176"/>
                    <a:pt x="2799" y="4176"/>
                  </a:cubicBezTo>
                  <a:cubicBezTo>
                    <a:pt x="4646" y="4136"/>
                    <a:pt x="5529" y="1888"/>
                    <a:pt x="4184" y="603"/>
                  </a:cubicBezTo>
                  <a:cubicBezTo>
                    <a:pt x="3792" y="201"/>
                    <a:pt x="3271" y="0"/>
                    <a:pt x="2752"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0"/>
            <p:cNvSpPr/>
            <p:nvPr/>
          </p:nvSpPr>
          <p:spPr>
            <a:xfrm>
              <a:off x="1903675" y="2065150"/>
              <a:ext cx="138875" cy="104400"/>
            </a:xfrm>
            <a:custGeom>
              <a:rect b="b" l="l" r="r" t="t"/>
              <a:pathLst>
                <a:path extrusionOk="0" h="4176" w="5555">
                  <a:moveTo>
                    <a:pt x="2779" y="0"/>
                  </a:moveTo>
                  <a:cubicBezTo>
                    <a:pt x="2258" y="0"/>
                    <a:pt x="1737" y="201"/>
                    <a:pt x="1345" y="603"/>
                  </a:cubicBezTo>
                  <a:cubicBezTo>
                    <a:pt x="0" y="1887"/>
                    <a:pt x="883" y="4135"/>
                    <a:pt x="2750" y="4176"/>
                  </a:cubicBezTo>
                  <a:cubicBezTo>
                    <a:pt x="2758" y="4176"/>
                    <a:pt x="2767" y="4176"/>
                    <a:pt x="2775" y="4176"/>
                  </a:cubicBezTo>
                  <a:cubicBezTo>
                    <a:pt x="4605" y="4176"/>
                    <a:pt x="5554" y="1982"/>
                    <a:pt x="4275" y="663"/>
                  </a:cubicBezTo>
                  <a:cubicBezTo>
                    <a:pt x="3875" y="221"/>
                    <a:pt x="3327" y="0"/>
                    <a:pt x="277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0"/>
            <p:cNvSpPr/>
            <p:nvPr/>
          </p:nvSpPr>
          <p:spPr>
            <a:xfrm>
              <a:off x="1539425"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62"/>
                    <a:pt x="2828" y="2"/>
                  </a:cubicBezTo>
                  <a:cubicBezTo>
                    <a:pt x="2795" y="1"/>
                    <a:pt x="2762" y="0"/>
                    <a:pt x="273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0"/>
            <p:cNvSpPr/>
            <p:nvPr/>
          </p:nvSpPr>
          <p:spPr>
            <a:xfrm>
              <a:off x="1903675"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6" y="4176"/>
                    <a:pt x="2763" y="4176"/>
                    <a:pt x="2779" y="4176"/>
                  </a:cubicBezTo>
                  <a:cubicBezTo>
                    <a:pt x="4594" y="4176"/>
                    <a:pt x="5548" y="1996"/>
                    <a:pt x="4275" y="663"/>
                  </a:cubicBezTo>
                  <a:cubicBezTo>
                    <a:pt x="3885" y="221"/>
                    <a:pt x="3342" y="0"/>
                    <a:pt x="279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0"/>
            <p:cNvSpPr/>
            <p:nvPr/>
          </p:nvSpPr>
          <p:spPr>
            <a:xfrm>
              <a:off x="1903950"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0"/>
            <p:cNvSpPr/>
            <p:nvPr/>
          </p:nvSpPr>
          <p:spPr>
            <a:xfrm>
              <a:off x="2999075" y="1700850"/>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0"/>
            <p:cNvSpPr/>
            <p:nvPr/>
          </p:nvSpPr>
          <p:spPr>
            <a:xfrm>
              <a:off x="3375425" y="1335525"/>
              <a:ext cx="110625" cy="103700"/>
            </a:xfrm>
            <a:custGeom>
              <a:rect b="b" l="l" r="r" t="t"/>
              <a:pathLst>
                <a:path extrusionOk="0" h="4148" w="4425">
                  <a:moveTo>
                    <a:pt x="2315" y="0"/>
                  </a:moveTo>
                  <a:cubicBezTo>
                    <a:pt x="1822" y="0"/>
                    <a:pt x="1320" y="180"/>
                    <a:pt x="904" y="583"/>
                  </a:cubicBezTo>
                  <a:cubicBezTo>
                    <a:pt x="41" y="1346"/>
                    <a:pt x="1" y="2691"/>
                    <a:pt x="824" y="3494"/>
                  </a:cubicBezTo>
                  <a:cubicBezTo>
                    <a:pt x="1248" y="3945"/>
                    <a:pt x="1784" y="4148"/>
                    <a:pt x="2310" y="4148"/>
                  </a:cubicBezTo>
                  <a:cubicBezTo>
                    <a:pt x="3351" y="4148"/>
                    <a:pt x="4357" y="3355"/>
                    <a:pt x="4397" y="2129"/>
                  </a:cubicBezTo>
                  <a:cubicBezTo>
                    <a:pt x="4424" y="861"/>
                    <a:pt x="3393" y="0"/>
                    <a:pt x="231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0"/>
            <p:cNvSpPr/>
            <p:nvPr/>
          </p:nvSpPr>
          <p:spPr>
            <a:xfrm>
              <a:off x="2268975"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0"/>
            <p:cNvSpPr/>
            <p:nvPr/>
          </p:nvSpPr>
          <p:spPr>
            <a:xfrm>
              <a:off x="2634275" y="2429950"/>
              <a:ext cx="138250" cy="104425"/>
            </a:xfrm>
            <a:custGeom>
              <a:rect b="b" l="l" r="r" t="t"/>
              <a:pathLst>
                <a:path extrusionOk="0" h="4177" w="5530">
                  <a:moveTo>
                    <a:pt x="2768" y="0"/>
                  </a:moveTo>
                  <a:cubicBezTo>
                    <a:pt x="2248" y="0"/>
                    <a:pt x="1727" y="201"/>
                    <a:pt x="1325" y="603"/>
                  </a:cubicBezTo>
                  <a:cubicBezTo>
                    <a:pt x="1" y="1888"/>
                    <a:pt x="884" y="4136"/>
                    <a:pt x="2730" y="4176"/>
                  </a:cubicBezTo>
                  <a:cubicBezTo>
                    <a:pt x="2747" y="4176"/>
                    <a:pt x="2763" y="4176"/>
                    <a:pt x="2780" y="4176"/>
                  </a:cubicBezTo>
                  <a:cubicBezTo>
                    <a:pt x="4594" y="4176"/>
                    <a:pt x="5529" y="1976"/>
                    <a:pt x="4256" y="663"/>
                  </a:cubicBezTo>
                  <a:cubicBezTo>
                    <a:pt x="3855" y="221"/>
                    <a:pt x="3312" y="0"/>
                    <a:pt x="276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0"/>
            <p:cNvSpPr/>
            <p:nvPr/>
          </p:nvSpPr>
          <p:spPr>
            <a:xfrm>
              <a:off x="3016300" y="2065900"/>
              <a:ext cx="110275" cy="103350"/>
            </a:xfrm>
            <a:custGeom>
              <a:rect b="b" l="l" r="r" t="t"/>
              <a:pathLst>
                <a:path extrusionOk="0" h="4134" w="4411">
                  <a:moveTo>
                    <a:pt x="2102" y="1"/>
                  </a:moveTo>
                  <a:cubicBezTo>
                    <a:pt x="1031" y="1"/>
                    <a:pt x="1" y="840"/>
                    <a:pt x="14" y="2098"/>
                  </a:cubicBezTo>
                  <a:cubicBezTo>
                    <a:pt x="41" y="3324"/>
                    <a:pt x="1053" y="4134"/>
                    <a:pt x="2104" y="4134"/>
                  </a:cubicBezTo>
                  <a:cubicBezTo>
                    <a:pt x="2620" y="4134"/>
                    <a:pt x="3145" y="3939"/>
                    <a:pt x="3567" y="3503"/>
                  </a:cubicBezTo>
                  <a:cubicBezTo>
                    <a:pt x="4410" y="2700"/>
                    <a:pt x="4390" y="1356"/>
                    <a:pt x="3527" y="593"/>
                  </a:cubicBezTo>
                  <a:cubicBezTo>
                    <a:pt x="3112" y="184"/>
                    <a:pt x="2602" y="1"/>
                    <a:pt x="210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0"/>
            <p:cNvSpPr/>
            <p:nvPr/>
          </p:nvSpPr>
          <p:spPr>
            <a:xfrm>
              <a:off x="3375925" y="1700625"/>
              <a:ext cx="114950" cy="103350"/>
            </a:xfrm>
            <a:custGeom>
              <a:rect b="b" l="l" r="r" t="t"/>
              <a:pathLst>
                <a:path extrusionOk="0" h="4134" w="4598">
                  <a:moveTo>
                    <a:pt x="2304" y="0"/>
                  </a:moveTo>
                  <a:cubicBezTo>
                    <a:pt x="1803" y="0"/>
                    <a:pt x="1302" y="182"/>
                    <a:pt x="904" y="551"/>
                  </a:cubicBezTo>
                  <a:cubicBezTo>
                    <a:pt x="61" y="1314"/>
                    <a:pt x="1" y="2619"/>
                    <a:pt x="784" y="3462"/>
                  </a:cubicBezTo>
                  <a:cubicBezTo>
                    <a:pt x="1186" y="3907"/>
                    <a:pt x="1745" y="4134"/>
                    <a:pt x="2307" y="4134"/>
                  </a:cubicBezTo>
                  <a:cubicBezTo>
                    <a:pt x="2810" y="4134"/>
                    <a:pt x="3316" y="3952"/>
                    <a:pt x="3714" y="3582"/>
                  </a:cubicBezTo>
                  <a:cubicBezTo>
                    <a:pt x="4537" y="2819"/>
                    <a:pt x="4597" y="1495"/>
                    <a:pt x="3835" y="672"/>
                  </a:cubicBezTo>
                  <a:cubicBezTo>
                    <a:pt x="3421" y="227"/>
                    <a:pt x="2863" y="0"/>
                    <a:pt x="230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0"/>
            <p:cNvSpPr/>
            <p:nvPr/>
          </p:nvSpPr>
          <p:spPr>
            <a:xfrm>
              <a:off x="3729475" y="1335525"/>
              <a:ext cx="138250" cy="104350"/>
            </a:xfrm>
            <a:custGeom>
              <a:rect b="b" l="l" r="r" t="t"/>
              <a:pathLst>
                <a:path extrusionOk="0" h="4174" w="5530">
                  <a:moveTo>
                    <a:pt x="2750" y="1"/>
                  </a:moveTo>
                  <a:cubicBezTo>
                    <a:pt x="936" y="1"/>
                    <a:pt x="1" y="2201"/>
                    <a:pt x="1274" y="3514"/>
                  </a:cubicBezTo>
                  <a:cubicBezTo>
                    <a:pt x="1672" y="3953"/>
                    <a:pt x="2216" y="4174"/>
                    <a:pt x="2760" y="4174"/>
                  </a:cubicBezTo>
                  <a:cubicBezTo>
                    <a:pt x="3285" y="4174"/>
                    <a:pt x="3810" y="3968"/>
                    <a:pt x="4205" y="3554"/>
                  </a:cubicBezTo>
                  <a:cubicBezTo>
                    <a:pt x="5529" y="2269"/>
                    <a:pt x="4646" y="21"/>
                    <a:pt x="2799" y="1"/>
                  </a:cubicBezTo>
                  <a:cubicBezTo>
                    <a:pt x="2783" y="1"/>
                    <a:pt x="2767" y="1"/>
                    <a:pt x="2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0"/>
            <p:cNvSpPr/>
            <p:nvPr/>
          </p:nvSpPr>
          <p:spPr>
            <a:xfrm>
              <a:off x="2634275"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0" y="1917"/>
                    <a:pt x="4216" y="632"/>
                  </a:cubicBezTo>
                  <a:cubicBezTo>
                    <a:pt x="3824" y="211"/>
                    <a:pt x="3292" y="0"/>
                    <a:pt x="276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0"/>
            <p:cNvSpPr/>
            <p:nvPr/>
          </p:nvSpPr>
          <p:spPr>
            <a:xfrm>
              <a:off x="2999575" y="2430100"/>
              <a:ext cx="137575" cy="104425"/>
            </a:xfrm>
            <a:custGeom>
              <a:rect b="b" l="l" r="r" t="t"/>
              <a:pathLst>
                <a:path extrusionOk="0" h="4177" w="5503">
                  <a:moveTo>
                    <a:pt x="2754" y="0"/>
                  </a:moveTo>
                  <a:cubicBezTo>
                    <a:pt x="2277" y="0"/>
                    <a:pt x="1802" y="178"/>
                    <a:pt x="1406" y="537"/>
                  </a:cubicBezTo>
                  <a:cubicBezTo>
                    <a:pt x="1" y="1741"/>
                    <a:pt x="764" y="4029"/>
                    <a:pt x="2610" y="4170"/>
                  </a:cubicBezTo>
                  <a:cubicBezTo>
                    <a:pt x="2668" y="4174"/>
                    <a:pt x="2724" y="4176"/>
                    <a:pt x="2780" y="4176"/>
                  </a:cubicBezTo>
                  <a:cubicBezTo>
                    <a:pt x="4522" y="4176"/>
                    <a:pt x="5503" y="2099"/>
                    <a:pt x="4316" y="737"/>
                  </a:cubicBezTo>
                  <a:cubicBezTo>
                    <a:pt x="3882" y="248"/>
                    <a:pt x="3317" y="0"/>
                    <a:pt x="275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0"/>
            <p:cNvSpPr/>
            <p:nvPr/>
          </p:nvSpPr>
          <p:spPr>
            <a:xfrm>
              <a:off x="3364400" y="2065050"/>
              <a:ext cx="138100" cy="104525"/>
            </a:xfrm>
            <a:custGeom>
              <a:rect b="b" l="l" r="r" t="t"/>
              <a:pathLst>
                <a:path extrusionOk="0" h="4181" w="5524">
                  <a:moveTo>
                    <a:pt x="2766" y="0"/>
                  </a:moveTo>
                  <a:cubicBezTo>
                    <a:pt x="2260" y="0"/>
                    <a:pt x="1754" y="187"/>
                    <a:pt x="1365" y="567"/>
                  </a:cubicBezTo>
                  <a:cubicBezTo>
                    <a:pt x="0" y="1811"/>
                    <a:pt x="823" y="4099"/>
                    <a:pt x="2670" y="4180"/>
                  </a:cubicBezTo>
                  <a:cubicBezTo>
                    <a:pt x="2695" y="4180"/>
                    <a:pt x="2720" y="4181"/>
                    <a:pt x="2744" y="4181"/>
                  </a:cubicBezTo>
                  <a:cubicBezTo>
                    <a:pt x="4544" y="4181"/>
                    <a:pt x="5523" y="2033"/>
                    <a:pt x="4296" y="687"/>
                  </a:cubicBezTo>
                  <a:cubicBezTo>
                    <a:pt x="3894" y="232"/>
                    <a:pt x="3330" y="0"/>
                    <a:pt x="276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0"/>
            <p:cNvSpPr/>
            <p:nvPr/>
          </p:nvSpPr>
          <p:spPr>
            <a:xfrm>
              <a:off x="3729850" y="1699900"/>
              <a:ext cx="137875" cy="104350"/>
            </a:xfrm>
            <a:custGeom>
              <a:rect b="b" l="l" r="r" t="t"/>
              <a:pathLst>
                <a:path extrusionOk="0" h="4174" w="5515">
                  <a:moveTo>
                    <a:pt x="2747" y="1"/>
                  </a:moveTo>
                  <a:cubicBezTo>
                    <a:pt x="2206" y="1"/>
                    <a:pt x="1667" y="221"/>
                    <a:pt x="1279" y="661"/>
                  </a:cubicBezTo>
                  <a:cubicBezTo>
                    <a:pt x="0" y="1979"/>
                    <a:pt x="929" y="4173"/>
                    <a:pt x="2760" y="4173"/>
                  </a:cubicBezTo>
                  <a:cubicBezTo>
                    <a:pt x="2768" y="4173"/>
                    <a:pt x="2776" y="4173"/>
                    <a:pt x="2784" y="4173"/>
                  </a:cubicBezTo>
                  <a:cubicBezTo>
                    <a:pt x="4631" y="4133"/>
                    <a:pt x="5514" y="1905"/>
                    <a:pt x="4190" y="620"/>
                  </a:cubicBezTo>
                  <a:cubicBezTo>
                    <a:pt x="3795" y="206"/>
                    <a:pt x="3270" y="1"/>
                    <a:pt x="2747"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0"/>
            <p:cNvSpPr/>
            <p:nvPr/>
          </p:nvSpPr>
          <p:spPr>
            <a:xfrm>
              <a:off x="2999575" y="2795025"/>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0"/>
            <p:cNvSpPr/>
            <p:nvPr/>
          </p:nvSpPr>
          <p:spPr>
            <a:xfrm>
              <a:off x="3364675" y="2429950"/>
              <a:ext cx="137725" cy="104425"/>
            </a:xfrm>
            <a:custGeom>
              <a:rect b="b" l="l" r="r" t="t"/>
              <a:pathLst>
                <a:path extrusionOk="0" h="4177" w="5509">
                  <a:moveTo>
                    <a:pt x="2750" y="0"/>
                  </a:moveTo>
                  <a:cubicBezTo>
                    <a:pt x="2202" y="0"/>
                    <a:pt x="1654" y="221"/>
                    <a:pt x="1254" y="663"/>
                  </a:cubicBezTo>
                  <a:cubicBezTo>
                    <a:pt x="0" y="1976"/>
                    <a:pt x="936" y="4176"/>
                    <a:pt x="2750" y="4176"/>
                  </a:cubicBezTo>
                  <a:cubicBezTo>
                    <a:pt x="2766" y="4176"/>
                    <a:pt x="2783" y="4176"/>
                    <a:pt x="2799" y="4176"/>
                  </a:cubicBezTo>
                  <a:cubicBezTo>
                    <a:pt x="4646" y="4136"/>
                    <a:pt x="5509" y="1888"/>
                    <a:pt x="4184" y="603"/>
                  </a:cubicBezTo>
                  <a:cubicBezTo>
                    <a:pt x="3792" y="201"/>
                    <a:pt x="3271" y="0"/>
                    <a:pt x="275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0"/>
            <p:cNvSpPr/>
            <p:nvPr/>
          </p:nvSpPr>
          <p:spPr>
            <a:xfrm>
              <a:off x="3729200" y="2065150"/>
              <a:ext cx="138375" cy="104400"/>
            </a:xfrm>
            <a:custGeom>
              <a:rect b="b" l="l" r="r" t="t"/>
              <a:pathLst>
                <a:path extrusionOk="0" h="4176" w="5535">
                  <a:moveTo>
                    <a:pt x="2778" y="0"/>
                  </a:moveTo>
                  <a:cubicBezTo>
                    <a:pt x="2258" y="0"/>
                    <a:pt x="1737" y="201"/>
                    <a:pt x="1345" y="603"/>
                  </a:cubicBezTo>
                  <a:cubicBezTo>
                    <a:pt x="0" y="1887"/>
                    <a:pt x="884" y="4135"/>
                    <a:pt x="2730" y="4176"/>
                  </a:cubicBezTo>
                  <a:cubicBezTo>
                    <a:pt x="2739" y="4176"/>
                    <a:pt x="2747" y="4176"/>
                    <a:pt x="2755" y="4176"/>
                  </a:cubicBezTo>
                  <a:cubicBezTo>
                    <a:pt x="4585" y="4176"/>
                    <a:pt x="5534" y="1982"/>
                    <a:pt x="4256" y="663"/>
                  </a:cubicBezTo>
                  <a:cubicBezTo>
                    <a:pt x="3865" y="221"/>
                    <a:pt x="3322" y="0"/>
                    <a:pt x="277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0"/>
            <p:cNvSpPr/>
            <p:nvPr/>
          </p:nvSpPr>
          <p:spPr>
            <a:xfrm>
              <a:off x="3364450" y="2795725"/>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0"/>
            <p:cNvSpPr/>
            <p:nvPr/>
          </p:nvSpPr>
          <p:spPr>
            <a:xfrm>
              <a:off x="3729200" y="2429950"/>
              <a:ext cx="138225" cy="104425"/>
            </a:xfrm>
            <a:custGeom>
              <a:rect b="b" l="l" r="r" t="t"/>
              <a:pathLst>
                <a:path extrusionOk="0" h="4177" w="5529">
                  <a:moveTo>
                    <a:pt x="2788" y="0"/>
                  </a:moveTo>
                  <a:cubicBezTo>
                    <a:pt x="2268" y="0"/>
                    <a:pt x="1747" y="201"/>
                    <a:pt x="1345" y="603"/>
                  </a:cubicBezTo>
                  <a:cubicBezTo>
                    <a:pt x="0" y="1867"/>
                    <a:pt x="864" y="4116"/>
                    <a:pt x="2730" y="4176"/>
                  </a:cubicBezTo>
                  <a:cubicBezTo>
                    <a:pt x="2747" y="4176"/>
                    <a:pt x="2763" y="4176"/>
                    <a:pt x="2780" y="4176"/>
                  </a:cubicBezTo>
                  <a:cubicBezTo>
                    <a:pt x="4594" y="4176"/>
                    <a:pt x="5529" y="1996"/>
                    <a:pt x="4276" y="663"/>
                  </a:cubicBezTo>
                  <a:cubicBezTo>
                    <a:pt x="3875" y="221"/>
                    <a:pt x="3332" y="0"/>
                    <a:pt x="278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0"/>
            <p:cNvSpPr/>
            <p:nvPr/>
          </p:nvSpPr>
          <p:spPr>
            <a:xfrm>
              <a:off x="3729975" y="2795200"/>
              <a:ext cx="137750" cy="103975"/>
            </a:xfrm>
            <a:custGeom>
              <a:rect b="b" l="l" r="r" t="t"/>
              <a:pathLst>
                <a:path extrusionOk="0" h="4159" w="5510">
                  <a:moveTo>
                    <a:pt x="2743" y="0"/>
                  </a:moveTo>
                  <a:cubicBezTo>
                    <a:pt x="2201" y="0"/>
                    <a:pt x="1662" y="216"/>
                    <a:pt x="1274" y="645"/>
                  </a:cubicBezTo>
                  <a:cubicBezTo>
                    <a:pt x="1" y="1958"/>
                    <a:pt x="916" y="4159"/>
                    <a:pt x="2730" y="4159"/>
                  </a:cubicBezTo>
                  <a:cubicBezTo>
                    <a:pt x="2747" y="4159"/>
                    <a:pt x="2763" y="4158"/>
                    <a:pt x="2779" y="4158"/>
                  </a:cubicBezTo>
                  <a:cubicBezTo>
                    <a:pt x="4626" y="4138"/>
                    <a:pt x="5509" y="1890"/>
                    <a:pt x="4185" y="605"/>
                  </a:cubicBezTo>
                  <a:cubicBezTo>
                    <a:pt x="3790" y="201"/>
                    <a:pt x="3266" y="0"/>
                    <a:pt x="274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0"/>
            <p:cNvSpPr/>
            <p:nvPr/>
          </p:nvSpPr>
          <p:spPr>
            <a:xfrm>
              <a:off x="2279000" y="1334900"/>
              <a:ext cx="118450" cy="105375"/>
            </a:xfrm>
            <a:custGeom>
              <a:rect b="b" l="l" r="r" t="t"/>
              <a:pathLst>
                <a:path extrusionOk="0" h="4215" w="4738">
                  <a:moveTo>
                    <a:pt x="2354" y="0"/>
                  </a:moveTo>
                  <a:cubicBezTo>
                    <a:pt x="1884" y="0"/>
                    <a:pt x="1415" y="174"/>
                    <a:pt x="1024" y="528"/>
                  </a:cubicBezTo>
                  <a:cubicBezTo>
                    <a:pt x="12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0"/>
            <p:cNvSpPr/>
            <p:nvPr/>
          </p:nvSpPr>
          <p:spPr>
            <a:xfrm>
              <a:off x="2280525" y="1700525"/>
              <a:ext cx="110100" cy="103525"/>
            </a:xfrm>
            <a:custGeom>
              <a:rect b="b" l="l" r="r" t="t"/>
              <a:pathLst>
                <a:path extrusionOk="0" h="4141" w="4404">
                  <a:moveTo>
                    <a:pt x="2295" y="1"/>
                  </a:moveTo>
                  <a:cubicBezTo>
                    <a:pt x="1802" y="1"/>
                    <a:pt x="1299" y="178"/>
                    <a:pt x="883" y="575"/>
                  </a:cubicBezTo>
                  <a:cubicBezTo>
                    <a:pt x="20" y="1358"/>
                    <a:pt x="0" y="2703"/>
                    <a:pt x="823" y="3506"/>
                  </a:cubicBezTo>
                  <a:cubicBezTo>
                    <a:pt x="1248" y="3944"/>
                    <a:pt x="1778" y="4141"/>
                    <a:pt x="2299" y="4141"/>
                  </a:cubicBezTo>
                  <a:cubicBezTo>
                    <a:pt x="3351" y="4141"/>
                    <a:pt x="4362" y="3337"/>
                    <a:pt x="4376" y="2101"/>
                  </a:cubicBezTo>
                  <a:cubicBezTo>
                    <a:pt x="4403" y="848"/>
                    <a:pt x="3373" y="1"/>
                    <a:pt x="2295"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0"/>
            <p:cNvSpPr/>
            <p:nvPr/>
          </p:nvSpPr>
          <p:spPr>
            <a:xfrm>
              <a:off x="2651500" y="1335700"/>
              <a:ext cx="109750" cy="103600"/>
            </a:xfrm>
            <a:custGeom>
              <a:rect b="b" l="l" r="r" t="t"/>
              <a:pathLst>
                <a:path extrusionOk="0" h="4144" w="4390">
                  <a:moveTo>
                    <a:pt x="2100" y="1"/>
                  </a:moveTo>
                  <a:cubicBezTo>
                    <a:pt x="1045" y="1"/>
                    <a:pt x="28" y="817"/>
                    <a:pt x="14" y="2062"/>
                  </a:cubicBezTo>
                  <a:cubicBezTo>
                    <a:pt x="1" y="3316"/>
                    <a:pt x="1024" y="4144"/>
                    <a:pt x="2091" y="4144"/>
                  </a:cubicBezTo>
                  <a:cubicBezTo>
                    <a:pt x="2594" y="4144"/>
                    <a:pt x="3108" y="3959"/>
                    <a:pt x="3527" y="3547"/>
                  </a:cubicBezTo>
                  <a:cubicBezTo>
                    <a:pt x="4390" y="2764"/>
                    <a:pt x="4390" y="1419"/>
                    <a:pt x="3547" y="616"/>
                  </a:cubicBezTo>
                  <a:cubicBezTo>
                    <a:pt x="3128" y="191"/>
                    <a:pt x="2609" y="1"/>
                    <a:pt x="210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0"/>
            <p:cNvSpPr/>
            <p:nvPr/>
          </p:nvSpPr>
          <p:spPr>
            <a:xfrm>
              <a:off x="2280525" y="2065500"/>
              <a:ext cx="109750" cy="103725"/>
            </a:xfrm>
            <a:custGeom>
              <a:rect b="b" l="l" r="r" t="t"/>
              <a:pathLst>
                <a:path extrusionOk="0" h="4149" w="4390">
                  <a:moveTo>
                    <a:pt x="2288" y="1"/>
                  </a:moveTo>
                  <a:cubicBezTo>
                    <a:pt x="1790" y="1"/>
                    <a:pt x="1283" y="182"/>
                    <a:pt x="863" y="589"/>
                  </a:cubicBezTo>
                  <a:cubicBezTo>
                    <a:pt x="20" y="1372"/>
                    <a:pt x="0" y="2716"/>
                    <a:pt x="843" y="3519"/>
                  </a:cubicBezTo>
                  <a:cubicBezTo>
                    <a:pt x="1265" y="3954"/>
                    <a:pt x="1788" y="4149"/>
                    <a:pt x="2302" y="4149"/>
                  </a:cubicBezTo>
                  <a:cubicBezTo>
                    <a:pt x="3353" y="4149"/>
                    <a:pt x="4362" y="3334"/>
                    <a:pt x="4376" y="2094"/>
                  </a:cubicBezTo>
                  <a:cubicBezTo>
                    <a:pt x="4389" y="846"/>
                    <a:pt x="3363" y="1"/>
                    <a:pt x="228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0"/>
            <p:cNvSpPr/>
            <p:nvPr/>
          </p:nvSpPr>
          <p:spPr>
            <a:xfrm>
              <a:off x="2634825" y="1700800"/>
              <a:ext cx="137975" cy="104225"/>
            </a:xfrm>
            <a:custGeom>
              <a:rect b="b" l="l" r="r" t="t"/>
              <a:pathLst>
                <a:path extrusionOk="0" h="4169" w="5519">
                  <a:moveTo>
                    <a:pt x="2730" y="0"/>
                  </a:moveTo>
                  <a:cubicBezTo>
                    <a:pt x="947" y="0"/>
                    <a:pt x="1" y="2134"/>
                    <a:pt x="1223" y="3475"/>
                  </a:cubicBezTo>
                  <a:cubicBezTo>
                    <a:pt x="1623" y="3937"/>
                    <a:pt x="2182" y="4169"/>
                    <a:pt x="2742" y="4169"/>
                  </a:cubicBezTo>
                  <a:cubicBezTo>
                    <a:pt x="3252" y="4169"/>
                    <a:pt x="3762" y="3978"/>
                    <a:pt x="4154" y="3595"/>
                  </a:cubicBezTo>
                  <a:cubicBezTo>
                    <a:pt x="5519" y="2331"/>
                    <a:pt x="4675" y="63"/>
                    <a:pt x="2829" y="2"/>
                  </a:cubicBezTo>
                  <a:cubicBezTo>
                    <a:pt x="2796" y="1"/>
                    <a:pt x="2763" y="0"/>
                    <a:pt x="273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0"/>
            <p:cNvSpPr/>
            <p:nvPr/>
          </p:nvSpPr>
          <p:spPr>
            <a:xfrm>
              <a:off x="2999075" y="1335550"/>
              <a:ext cx="138525" cy="104525"/>
            </a:xfrm>
            <a:custGeom>
              <a:rect b="b" l="l" r="r" t="t"/>
              <a:pathLst>
                <a:path extrusionOk="0" h="4181" w="5541">
                  <a:moveTo>
                    <a:pt x="2771" y="0"/>
                  </a:moveTo>
                  <a:cubicBezTo>
                    <a:pt x="924" y="0"/>
                    <a:pt x="1" y="2228"/>
                    <a:pt x="1306" y="3533"/>
                  </a:cubicBezTo>
                  <a:cubicBezTo>
                    <a:pt x="1707" y="3964"/>
                    <a:pt x="2244" y="4180"/>
                    <a:pt x="2778" y="4180"/>
                  </a:cubicBezTo>
                  <a:cubicBezTo>
                    <a:pt x="3313" y="4180"/>
                    <a:pt x="3845" y="3964"/>
                    <a:pt x="4236" y="3533"/>
                  </a:cubicBezTo>
                  <a:cubicBezTo>
                    <a:pt x="5541" y="2228"/>
                    <a:pt x="4617" y="0"/>
                    <a:pt x="277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0"/>
            <p:cNvSpPr/>
            <p:nvPr/>
          </p:nvSpPr>
          <p:spPr>
            <a:xfrm>
              <a:off x="2268975" y="2429975"/>
              <a:ext cx="138450" cy="104425"/>
            </a:xfrm>
            <a:custGeom>
              <a:rect b="b" l="l" r="r" t="t"/>
              <a:pathLst>
                <a:path extrusionOk="0" h="4177" w="5538">
                  <a:moveTo>
                    <a:pt x="2776" y="1"/>
                  </a:moveTo>
                  <a:cubicBezTo>
                    <a:pt x="2272" y="1"/>
                    <a:pt x="1764" y="192"/>
                    <a:pt x="1365" y="582"/>
                  </a:cubicBezTo>
                  <a:cubicBezTo>
                    <a:pt x="0" y="1826"/>
                    <a:pt x="843" y="4094"/>
                    <a:pt x="2690" y="4175"/>
                  </a:cubicBezTo>
                  <a:cubicBezTo>
                    <a:pt x="2723" y="4176"/>
                    <a:pt x="2755" y="4177"/>
                    <a:pt x="2788" y="4177"/>
                  </a:cubicBezTo>
                  <a:cubicBezTo>
                    <a:pt x="4572" y="4177"/>
                    <a:pt x="5538" y="2023"/>
                    <a:pt x="4296" y="702"/>
                  </a:cubicBezTo>
                  <a:cubicBezTo>
                    <a:pt x="3894" y="237"/>
                    <a:pt x="3337" y="1"/>
                    <a:pt x="277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0"/>
            <p:cNvSpPr/>
            <p:nvPr/>
          </p:nvSpPr>
          <p:spPr>
            <a:xfrm>
              <a:off x="2651500" y="2065850"/>
              <a:ext cx="110250" cy="103450"/>
            </a:xfrm>
            <a:custGeom>
              <a:rect b="b" l="l" r="r" t="t"/>
              <a:pathLst>
                <a:path extrusionOk="0" h="4138" w="4410">
                  <a:moveTo>
                    <a:pt x="2091" y="0"/>
                  </a:moveTo>
                  <a:cubicBezTo>
                    <a:pt x="1039" y="0"/>
                    <a:pt x="28" y="804"/>
                    <a:pt x="14" y="2040"/>
                  </a:cubicBezTo>
                  <a:cubicBezTo>
                    <a:pt x="1" y="3299"/>
                    <a:pt x="1022" y="4138"/>
                    <a:pt x="2093" y="4138"/>
                  </a:cubicBezTo>
                  <a:cubicBezTo>
                    <a:pt x="2594" y="4138"/>
                    <a:pt x="3105" y="3954"/>
                    <a:pt x="3527" y="3545"/>
                  </a:cubicBezTo>
                  <a:cubicBezTo>
                    <a:pt x="4390" y="2763"/>
                    <a:pt x="4410" y="1418"/>
                    <a:pt x="3567" y="635"/>
                  </a:cubicBezTo>
                  <a:cubicBezTo>
                    <a:pt x="3142" y="197"/>
                    <a:pt x="2611" y="0"/>
                    <a:pt x="209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0"/>
            <p:cNvSpPr/>
            <p:nvPr/>
          </p:nvSpPr>
          <p:spPr>
            <a:xfrm>
              <a:off x="4097025" y="968425"/>
              <a:ext cx="138875" cy="104200"/>
            </a:xfrm>
            <a:custGeom>
              <a:rect b="b" l="l" r="r" t="t"/>
              <a:pathLst>
                <a:path extrusionOk="0" h="4168" w="5555">
                  <a:moveTo>
                    <a:pt x="2780" y="0"/>
                  </a:moveTo>
                  <a:cubicBezTo>
                    <a:pt x="2252" y="0"/>
                    <a:pt x="1724" y="206"/>
                    <a:pt x="1325" y="615"/>
                  </a:cubicBezTo>
                  <a:cubicBezTo>
                    <a:pt x="0" y="1919"/>
                    <a:pt x="923" y="4167"/>
                    <a:pt x="2770" y="4167"/>
                  </a:cubicBezTo>
                  <a:cubicBezTo>
                    <a:pt x="2778" y="4168"/>
                    <a:pt x="2786" y="4168"/>
                    <a:pt x="2795" y="4168"/>
                  </a:cubicBezTo>
                  <a:cubicBezTo>
                    <a:pt x="4625" y="4168"/>
                    <a:pt x="5554" y="1934"/>
                    <a:pt x="4255" y="635"/>
                  </a:cubicBezTo>
                  <a:cubicBezTo>
                    <a:pt x="3851" y="211"/>
                    <a:pt x="3316" y="0"/>
                    <a:pt x="278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0"/>
            <p:cNvSpPr/>
            <p:nvPr/>
          </p:nvSpPr>
          <p:spPr>
            <a:xfrm>
              <a:off x="4462600" y="603900"/>
              <a:ext cx="138250" cy="104375"/>
            </a:xfrm>
            <a:custGeom>
              <a:rect b="b" l="l" r="r" t="t"/>
              <a:pathLst>
                <a:path extrusionOk="0" h="4175" w="5530">
                  <a:moveTo>
                    <a:pt x="2750" y="1"/>
                  </a:moveTo>
                  <a:cubicBezTo>
                    <a:pt x="936" y="1"/>
                    <a:pt x="1" y="2201"/>
                    <a:pt x="1274" y="3514"/>
                  </a:cubicBezTo>
                  <a:cubicBezTo>
                    <a:pt x="1672" y="3953"/>
                    <a:pt x="2211" y="4174"/>
                    <a:pt x="2752" y="4174"/>
                  </a:cubicBezTo>
                  <a:cubicBezTo>
                    <a:pt x="3275" y="4174"/>
                    <a:pt x="3800" y="3968"/>
                    <a:pt x="4204" y="3554"/>
                  </a:cubicBezTo>
                  <a:cubicBezTo>
                    <a:pt x="5529" y="2290"/>
                    <a:pt x="4646" y="21"/>
                    <a:pt x="2799" y="1"/>
                  </a:cubicBezTo>
                  <a:cubicBezTo>
                    <a:pt x="2783" y="1"/>
                    <a:pt x="2767" y="1"/>
                    <a:pt x="2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0"/>
            <p:cNvSpPr/>
            <p:nvPr/>
          </p:nvSpPr>
          <p:spPr>
            <a:xfrm>
              <a:off x="4845200" y="300325"/>
              <a:ext cx="79300" cy="42625"/>
            </a:xfrm>
            <a:custGeom>
              <a:rect b="b" l="l" r="r" t="t"/>
              <a:pathLst>
                <a:path extrusionOk="0" h="1705" w="3172">
                  <a:moveTo>
                    <a:pt x="0" y="1"/>
                  </a:moveTo>
                  <a:lnTo>
                    <a:pt x="0" y="1"/>
                  </a:lnTo>
                  <a:cubicBezTo>
                    <a:pt x="80" y="422"/>
                    <a:pt x="301" y="804"/>
                    <a:pt x="602" y="1085"/>
                  </a:cubicBezTo>
                  <a:cubicBezTo>
                    <a:pt x="998" y="1492"/>
                    <a:pt x="1529" y="1704"/>
                    <a:pt x="2062" y="1704"/>
                  </a:cubicBezTo>
                  <a:cubicBezTo>
                    <a:pt x="2448" y="1704"/>
                    <a:pt x="2835" y="1593"/>
                    <a:pt x="3172" y="1366"/>
                  </a:cubicBezTo>
                  <a:cubicBezTo>
                    <a:pt x="2128" y="884"/>
                    <a:pt x="1064" y="442"/>
                    <a:pt x="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0"/>
            <p:cNvSpPr/>
            <p:nvPr/>
          </p:nvSpPr>
          <p:spPr>
            <a:xfrm>
              <a:off x="4462325" y="968475"/>
              <a:ext cx="138025" cy="104150"/>
            </a:xfrm>
            <a:custGeom>
              <a:rect b="b" l="l" r="r" t="t"/>
              <a:pathLst>
                <a:path extrusionOk="0" h="4166" w="5521">
                  <a:moveTo>
                    <a:pt x="2760" y="1"/>
                  </a:moveTo>
                  <a:cubicBezTo>
                    <a:pt x="2228" y="1"/>
                    <a:pt x="1696" y="211"/>
                    <a:pt x="1305" y="633"/>
                  </a:cubicBezTo>
                  <a:cubicBezTo>
                    <a:pt x="0" y="1937"/>
                    <a:pt x="924" y="4165"/>
                    <a:pt x="2770" y="4165"/>
                  </a:cubicBezTo>
                  <a:cubicBezTo>
                    <a:pt x="4617" y="4165"/>
                    <a:pt x="5520" y="1937"/>
                    <a:pt x="4215" y="633"/>
                  </a:cubicBezTo>
                  <a:cubicBezTo>
                    <a:pt x="3824" y="211"/>
                    <a:pt x="3292" y="1"/>
                    <a:pt x="276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0"/>
            <p:cNvSpPr/>
            <p:nvPr/>
          </p:nvSpPr>
          <p:spPr>
            <a:xfrm>
              <a:off x="4840175" y="602850"/>
              <a:ext cx="115450" cy="103525"/>
            </a:xfrm>
            <a:custGeom>
              <a:rect b="b" l="l" r="r" t="t"/>
              <a:pathLst>
                <a:path extrusionOk="0" h="4141" w="4618">
                  <a:moveTo>
                    <a:pt x="2244" y="1"/>
                  </a:moveTo>
                  <a:cubicBezTo>
                    <a:pt x="1770" y="1"/>
                    <a:pt x="1297" y="179"/>
                    <a:pt x="904" y="545"/>
                  </a:cubicBezTo>
                  <a:cubicBezTo>
                    <a:pt x="81" y="1308"/>
                    <a:pt x="0" y="2572"/>
                    <a:pt x="743" y="3415"/>
                  </a:cubicBezTo>
                  <a:cubicBezTo>
                    <a:pt x="1157" y="3897"/>
                    <a:pt x="1734" y="4141"/>
                    <a:pt x="2312" y="4141"/>
                  </a:cubicBezTo>
                  <a:cubicBezTo>
                    <a:pt x="2771" y="4141"/>
                    <a:pt x="3232" y="3987"/>
                    <a:pt x="3613" y="3676"/>
                  </a:cubicBezTo>
                  <a:cubicBezTo>
                    <a:pt x="4517" y="2954"/>
                    <a:pt x="4617" y="1609"/>
                    <a:pt x="3814" y="746"/>
                  </a:cubicBezTo>
                  <a:cubicBezTo>
                    <a:pt x="3377" y="255"/>
                    <a:pt x="2810" y="1"/>
                    <a:pt x="2244"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0"/>
            <p:cNvSpPr/>
            <p:nvPr/>
          </p:nvSpPr>
          <p:spPr>
            <a:xfrm>
              <a:off x="4827125" y="968475"/>
              <a:ext cx="139025" cy="104150"/>
            </a:xfrm>
            <a:custGeom>
              <a:rect b="b" l="l" r="r" t="t"/>
              <a:pathLst>
                <a:path extrusionOk="0" h="4166" w="5561">
                  <a:moveTo>
                    <a:pt x="2781" y="1"/>
                  </a:moveTo>
                  <a:cubicBezTo>
                    <a:pt x="2249" y="1"/>
                    <a:pt x="1717" y="211"/>
                    <a:pt x="1325" y="633"/>
                  </a:cubicBezTo>
                  <a:cubicBezTo>
                    <a:pt x="1" y="1917"/>
                    <a:pt x="924" y="4165"/>
                    <a:pt x="2791" y="4165"/>
                  </a:cubicBezTo>
                  <a:cubicBezTo>
                    <a:pt x="4637" y="4165"/>
                    <a:pt x="5561" y="1917"/>
                    <a:pt x="4236" y="633"/>
                  </a:cubicBezTo>
                  <a:cubicBezTo>
                    <a:pt x="3844" y="211"/>
                    <a:pt x="3312" y="1"/>
                    <a:pt x="278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0"/>
            <p:cNvSpPr/>
            <p:nvPr/>
          </p:nvSpPr>
          <p:spPr>
            <a:xfrm>
              <a:off x="5192725" y="603400"/>
              <a:ext cx="137725" cy="103925"/>
            </a:xfrm>
            <a:custGeom>
              <a:rect b="b" l="l" r="r" t="t"/>
              <a:pathLst>
                <a:path extrusionOk="0" h="4157" w="5509">
                  <a:moveTo>
                    <a:pt x="2752" y="1"/>
                  </a:moveTo>
                  <a:cubicBezTo>
                    <a:pt x="2207" y="1"/>
                    <a:pt x="1664" y="222"/>
                    <a:pt x="1274" y="664"/>
                  </a:cubicBezTo>
                  <a:cubicBezTo>
                    <a:pt x="0" y="1977"/>
                    <a:pt x="935" y="4157"/>
                    <a:pt x="2749" y="4157"/>
                  </a:cubicBezTo>
                  <a:cubicBezTo>
                    <a:pt x="2766" y="4157"/>
                    <a:pt x="2782" y="4157"/>
                    <a:pt x="2799" y="4156"/>
                  </a:cubicBezTo>
                  <a:cubicBezTo>
                    <a:pt x="4646" y="4136"/>
                    <a:pt x="5509" y="1888"/>
                    <a:pt x="4184" y="603"/>
                  </a:cubicBezTo>
                  <a:cubicBezTo>
                    <a:pt x="3792" y="202"/>
                    <a:pt x="3271" y="1"/>
                    <a:pt x="275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0"/>
            <p:cNvSpPr/>
            <p:nvPr/>
          </p:nvSpPr>
          <p:spPr>
            <a:xfrm>
              <a:off x="5193000" y="968675"/>
              <a:ext cx="137950" cy="104425"/>
            </a:xfrm>
            <a:custGeom>
              <a:rect b="b" l="l" r="r" t="t"/>
              <a:pathLst>
                <a:path extrusionOk="0" h="4177" w="5518">
                  <a:moveTo>
                    <a:pt x="2730" y="0"/>
                  </a:moveTo>
                  <a:cubicBezTo>
                    <a:pt x="946" y="0"/>
                    <a:pt x="0" y="2135"/>
                    <a:pt x="1222" y="3475"/>
                  </a:cubicBezTo>
                  <a:cubicBezTo>
                    <a:pt x="1624" y="3940"/>
                    <a:pt x="2187" y="4177"/>
                    <a:pt x="2750" y="4177"/>
                  </a:cubicBezTo>
                  <a:cubicBezTo>
                    <a:pt x="3256" y="4177"/>
                    <a:pt x="3763" y="3985"/>
                    <a:pt x="4153" y="3595"/>
                  </a:cubicBezTo>
                  <a:cubicBezTo>
                    <a:pt x="5518" y="2351"/>
                    <a:pt x="4675" y="83"/>
                    <a:pt x="2828" y="3"/>
                  </a:cubicBezTo>
                  <a:cubicBezTo>
                    <a:pt x="2795" y="1"/>
                    <a:pt x="2762" y="0"/>
                    <a:pt x="273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0"/>
            <p:cNvSpPr/>
            <p:nvPr/>
          </p:nvSpPr>
          <p:spPr>
            <a:xfrm>
              <a:off x="5557375" y="968225"/>
              <a:ext cx="138375" cy="104400"/>
            </a:xfrm>
            <a:custGeom>
              <a:rect b="b" l="l" r="r" t="t"/>
              <a:pathLst>
                <a:path extrusionOk="0" h="4176" w="5535">
                  <a:moveTo>
                    <a:pt x="2776" y="0"/>
                  </a:moveTo>
                  <a:cubicBezTo>
                    <a:pt x="2228" y="0"/>
                    <a:pt x="1680" y="221"/>
                    <a:pt x="1280" y="663"/>
                  </a:cubicBezTo>
                  <a:cubicBezTo>
                    <a:pt x="1" y="1982"/>
                    <a:pt x="950" y="4176"/>
                    <a:pt x="2780" y="4176"/>
                  </a:cubicBezTo>
                  <a:cubicBezTo>
                    <a:pt x="2789" y="4176"/>
                    <a:pt x="2797" y="4176"/>
                    <a:pt x="2805" y="4175"/>
                  </a:cubicBezTo>
                  <a:cubicBezTo>
                    <a:pt x="4652" y="4135"/>
                    <a:pt x="5535" y="1887"/>
                    <a:pt x="4210" y="603"/>
                  </a:cubicBezTo>
                  <a:cubicBezTo>
                    <a:pt x="3818" y="201"/>
                    <a:pt x="3297" y="0"/>
                    <a:pt x="277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0"/>
            <p:cNvSpPr/>
            <p:nvPr/>
          </p:nvSpPr>
          <p:spPr>
            <a:xfrm>
              <a:off x="4097150" y="238600"/>
              <a:ext cx="138875" cy="104425"/>
            </a:xfrm>
            <a:custGeom>
              <a:rect b="b" l="l" r="r" t="t"/>
              <a:pathLst>
                <a:path extrusionOk="0" h="4177" w="5555">
                  <a:moveTo>
                    <a:pt x="2780" y="1"/>
                  </a:moveTo>
                  <a:cubicBezTo>
                    <a:pt x="950" y="1"/>
                    <a:pt x="1" y="2215"/>
                    <a:pt x="1300" y="3534"/>
                  </a:cubicBezTo>
                  <a:cubicBezTo>
                    <a:pt x="1696" y="3960"/>
                    <a:pt x="2236" y="4176"/>
                    <a:pt x="2777" y="4176"/>
                  </a:cubicBezTo>
                  <a:cubicBezTo>
                    <a:pt x="3305" y="4176"/>
                    <a:pt x="3834" y="3970"/>
                    <a:pt x="4230" y="3554"/>
                  </a:cubicBezTo>
                  <a:cubicBezTo>
                    <a:pt x="5555" y="2269"/>
                    <a:pt x="4652" y="21"/>
                    <a:pt x="2805" y="1"/>
                  </a:cubicBezTo>
                  <a:cubicBezTo>
                    <a:pt x="2797" y="1"/>
                    <a:pt x="2789" y="1"/>
                    <a:pt x="278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0"/>
            <p:cNvSpPr/>
            <p:nvPr/>
          </p:nvSpPr>
          <p:spPr>
            <a:xfrm>
              <a:off x="4097525" y="603300"/>
              <a:ext cx="137950" cy="104575"/>
            </a:xfrm>
            <a:custGeom>
              <a:rect b="b" l="l" r="r" t="t"/>
              <a:pathLst>
                <a:path extrusionOk="0" h="4183" w="5518">
                  <a:moveTo>
                    <a:pt x="2766" y="1"/>
                  </a:moveTo>
                  <a:cubicBezTo>
                    <a:pt x="2260" y="1"/>
                    <a:pt x="1754" y="188"/>
                    <a:pt x="1365" y="567"/>
                  </a:cubicBezTo>
                  <a:cubicBezTo>
                    <a:pt x="0" y="1812"/>
                    <a:pt x="823" y="4100"/>
                    <a:pt x="2690" y="4180"/>
                  </a:cubicBezTo>
                  <a:cubicBezTo>
                    <a:pt x="2723" y="4182"/>
                    <a:pt x="2755" y="4182"/>
                    <a:pt x="2787" y="4182"/>
                  </a:cubicBezTo>
                  <a:cubicBezTo>
                    <a:pt x="4571" y="4182"/>
                    <a:pt x="5518" y="2028"/>
                    <a:pt x="4296" y="688"/>
                  </a:cubicBezTo>
                  <a:cubicBezTo>
                    <a:pt x="3894" y="233"/>
                    <a:pt x="3330" y="1"/>
                    <a:pt x="276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0"/>
            <p:cNvSpPr/>
            <p:nvPr/>
          </p:nvSpPr>
          <p:spPr>
            <a:xfrm>
              <a:off x="4462475" y="238600"/>
              <a:ext cx="138375" cy="104425"/>
            </a:xfrm>
            <a:custGeom>
              <a:rect b="b" l="l" r="r" t="t"/>
              <a:pathLst>
                <a:path extrusionOk="0" h="4177" w="5535">
                  <a:moveTo>
                    <a:pt x="2779" y="1"/>
                  </a:moveTo>
                  <a:cubicBezTo>
                    <a:pt x="949" y="1"/>
                    <a:pt x="0" y="2195"/>
                    <a:pt x="1279" y="3514"/>
                  </a:cubicBezTo>
                  <a:cubicBezTo>
                    <a:pt x="1680" y="3955"/>
                    <a:pt x="2228" y="4176"/>
                    <a:pt x="2775" y="4176"/>
                  </a:cubicBezTo>
                  <a:cubicBezTo>
                    <a:pt x="3297" y="4176"/>
                    <a:pt x="3818" y="3976"/>
                    <a:pt x="4209" y="3574"/>
                  </a:cubicBezTo>
                  <a:cubicBezTo>
                    <a:pt x="5534" y="2289"/>
                    <a:pt x="4651" y="41"/>
                    <a:pt x="2804" y="1"/>
                  </a:cubicBezTo>
                  <a:cubicBezTo>
                    <a:pt x="2796" y="1"/>
                    <a:pt x="2788" y="1"/>
                    <a:pt x="277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0"/>
            <p:cNvSpPr/>
            <p:nvPr/>
          </p:nvSpPr>
          <p:spPr>
            <a:xfrm>
              <a:off x="4827625" y="1700850"/>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0"/>
            <p:cNvSpPr/>
            <p:nvPr/>
          </p:nvSpPr>
          <p:spPr>
            <a:xfrm>
              <a:off x="5203475" y="1335525"/>
              <a:ext cx="110600" cy="103700"/>
            </a:xfrm>
            <a:custGeom>
              <a:rect b="b" l="l" r="r" t="t"/>
              <a:pathLst>
                <a:path extrusionOk="0" h="4148" w="4424">
                  <a:moveTo>
                    <a:pt x="2314" y="0"/>
                  </a:moveTo>
                  <a:cubicBezTo>
                    <a:pt x="1822" y="0"/>
                    <a:pt x="1319" y="180"/>
                    <a:pt x="904" y="583"/>
                  </a:cubicBezTo>
                  <a:cubicBezTo>
                    <a:pt x="41" y="1346"/>
                    <a:pt x="1" y="2691"/>
                    <a:pt x="823" y="3494"/>
                  </a:cubicBezTo>
                  <a:cubicBezTo>
                    <a:pt x="1255" y="3945"/>
                    <a:pt x="1795" y="4148"/>
                    <a:pt x="2323" y="4148"/>
                  </a:cubicBezTo>
                  <a:cubicBezTo>
                    <a:pt x="3369" y="4148"/>
                    <a:pt x="4370" y="3355"/>
                    <a:pt x="4396" y="2129"/>
                  </a:cubicBezTo>
                  <a:cubicBezTo>
                    <a:pt x="4424" y="861"/>
                    <a:pt x="3392" y="0"/>
                    <a:pt x="231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0"/>
            <p:cNvSpPr/>
            <p:nvPr/>
          </p:nvSpPr>
          <p:spPr>
            <a:xfrm>
              <a:off x="4097025" y="2795075"/>
              <a:ext cx="139000" cy="104600"/>
            </a:xfrm>
            <a:custGeom>
              <a:rect b="b" l="l" r="r" t="t"/>
              <a:pathLst>
                <a:path extrusionOk="0" h="4184" w="5560">
                  <a:moveTo>
                    <a:pt x="2781" y="1"/>
                  </a:moveTo>
                  <a:cubicBezTo>
                    <a:pt x="2252" y="1"/>
                    <a:pt x="1724" y="211"/>
                    <a:pt x="1325" y="630"/>
                  </a:cubicBezTo>
                  <a:cubicBezTo>
                    <a:pt x="0" y="1935"/>
                    <a:pt x="923" y="4163"/>
                    <a:pt x="2770" y="4183"/>
                  </a:cubicBezTo>
                  <a:cubicBezTo>
                    <a:pt x="4617" y="4183"/>
                    <a:pt x="5560" y="1955"/>
                    <a:pt x="4255" y="650"/>
                  </a:cubicBezTo>
                  <a:cubicBezTo>
                    <a:pt x="3852" y="216"/>
                    <a:pt x="3316" y="1"/>
                    <a:pt x="278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0"/>
            <p:cNvSpPr/>
            <p:nvPr/>
          </p:nvSpPr>
          <p:spPr>
            <a:xfrm>
              <a:off x="4462325" y="2429950"/>
              <a:ext cx="138225" cy="104425"/>
            </a:xfrm>
            <a:custGeom>
              <a:rect b="b" l="l" r="r" t="t"/>
              <a:pathLst>
                <a:path extrusionOk="0" h="4177" w="5529">
                  <a:moveTo>
                    <a:pt x="2760" y="0"/>
                  </a:moveTo>
                  <a:cubicBezTo>
                    <a:pt x="2238" y="0"/>
                    <a:pt x="1717" y="201"/>
                    <a:pt x="1325" y="603"/>
                  </a:cubicBezTo>
                  <a:cubicBezTo>
                    <a:pt x="0" y="1888"/>
                    <a:pt x="884" y="4136"/>
                    <a:pt x="2730" y="4176"/>
                  </a:cubicBezTo>
                  <a:cubicBezTo>
                    <a:pt x="2747" y="4176"/>
                    <a:pt x="2763" y="4176"/>
                    <a:pt x="2779" y="4176"/>
                  </a:cubicBezTo>
                  <a:cubicBezTo>
                    <a:pt x="4594" y="4176"/>
                    <a:pt x="5529" y="1976"/>
                    <a:pt x="4256" y="663"/>
                  </a:cubicBezTo>
                  <a:cubicBezTo>
                    <a:pt x="3855" y="221"/>
                    <a:pt x="3307" y="0"/>
                    <a:pt x="2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0"/>
            <p:cNvSpPr/>
            <p:nvPr/>
          </p:nvSpPr>
          <p:spPr>
            <a:xfrm>
              <a:off x="4844500" y="2065900"/>
              <a:ext cx="110100" cy="103350"/>
            </a:xfrm>
            <a:custGeom>
              <a:rect b="b" l="l" r="r" t="t"/>
              <a:pathLst>
                <a:path extrusionOk="0" h="4134" w="4404">
                  <a:moveTo>
                    <a:pt x="2103" y="1"/>
                  </a:moveTo>
                  <a:cubicBezTo>
                    <a:pt x="1027" y="1"/>
                    <a:pt x="1" y="840"/>
                    <a:pt x="28" y="2098"/>
                  </a:cubicBezTo>
                  <a:cubicBezTo>
                    <a:pt x="42" y="3324"/>
                    <a:pt x="1049" y="4134"/>
                    <a:pt x="2099" y="4134"/>
                  </a:cubicBezTo>
                  <a:cubicBezTo>
                    <a:pt x="2614" y="4134"/>
                    <a:pt x="3138" y="3939"/>
                    <a:pt x="3561" y="3503"/>
                  </a:cubicBezTo>
                  <a:cubicBezTo>
                    <a:pt x="4404" y="2700"/>
                    <a:pt x="4384" y="1356"/>
                    <a:pt x="3541" y="593"/>
                  </a:cubicBezTo>
                  <a:cubicBezTo>
                    <a:pt x="3119" y="184"/>
                    <a:pt x="2606" y="1"/>
                    <a:pt x="210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0"/>
            <p:cNvSpPr/>
            <p:nvPr/>
          </p:nvSpPr>
          <p:spPr>
            <a:xfrm>
              <a:off x="5203975" y="1700625"/>
              <a:ext cx="114950" cy="103350"/>
            </a:xfrm>
            <a:custGeom>
              <a:rect b="b" l="l" r="r" t="t"/>
              <a:pathLst>
                <a:path extrusionOk="0" h="4134" w="4598">
                  <a:moveTo>
                    <a:pt x="2303" y="0"/>
                  </a:moveTo>
                  <a:cubicBezTo>
                    <a:pt x="1803" y="0"/>
                    <a:pt x="1302" y="182"/>
                    <a:pt x="904" y="551"/>
                  </a:cubicBezTo>
                  <a:cubicBezTo>
                    <a:pt x="61" y="1314"/>
                    <a:pt x="1" y="2619"/>
                    <a:pt x="783" y="3462"/>
                  </a:cubicBezTo>
                  <a:cubicBezTo>
                    <a:pt x="1197" y="3907"/>
                    <a:pt x="1755" y="4134"/>
                    <a:pt x="2314" y="4134"/>
                  </a:cubicBezTo>
                  <a:cubicBezTo>
                    <a:pt x="2815" y="4134"/>
                    <a:pt x="3316" y="3952"/>
                    <a:pt x="3714" y="3582"/>
                  </a:cubicBezTo>
                  <a:cubicBezTo>
                    <a:pt x="4557" y="2819"/>
                    <a:pt x="4597" y="1495"/>
                    <a:pt x="3834" y="672"/>
                  </a:cubicBezTo>
                  <a:cubicBezTo>
                    <a:pt x="3421" y="227"/>
                    <a:pt x="2863" y="0"/>
                    <a:pt x="230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0"/>
            <p:cNvSpPr/>
            <p:nvPr/>
          </p:nvSpPr>
          <p:spPr>
            <a:xfrm>
              <a:off x="5557525" y="1335525"/>
              <a:ext cx="138225" cy="104350"/>
            </a:xfrm>
            <a:custGeom>
              <a:rect b="b" l="l" r="r" t="t"/>
              <a:pathLst>
                <a:path extrusionOk="0" h="4174" w="5529">
                  <a:moveTo>
                    <a:pt x="2750" y="1"/>
                  </a:moveTo>
                  <a:cubicBezTo>
                    <a:pt x="936" y="1"/>
                    <a:pt x="1" y="2201"/>
                    <a:pt x="1274" y="3514"/>
                  </a:cubicBezTo>
                  <a:cubicBezTo>
                    <a:pt x="1672" y="3953"/>
                    <a:pt x="2216" y="4174"/>
                    <a:pt x="2760" y="4174"/>
                  </a:cubicBezTo>
                  <a:cubicBezTo>
                    <a:pt x="3285" y="4174"/>
                    <a:pt x="3810" y="3968"/>
                    <a:pt x="4204" y="3554"/>
                  </a:cubicBezTo>
                  <a:cubicBezTo>
                    <a:pt x="5529" y="2269"/>
                    <a:pt x="4646" y="21"/>
                    <a:pt x="2799" y="1"/>
                  </a:cubicBezTo>
                  <a:cubicBezTo>
                    <a:pt x="2783" y="1"/>
                    <a:pt x="2766" y="1"/>
                    <a:pt x="2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0"/>
            <p:cNvSpPr/>
            <p:nvPr/>
          </p:nvSpPr>
          <p:spPr>
            <a:xfrm>
              <a:off x="4462325" y="2795525"/>
              <a:ext cx="138025" cy="104150"/>
            </a:xfrm>
            <a:custGeom>
              <a:rect b="b" l="l" r="r" t="t"/>
              <a:pathLst>
                <a:path extrusionOk="0" h="4166" w="5521">
                  <a:moveTo>
                    <a:pt x="2760" y="0"/>
                  </a:moveTo>
                  <a:cubicBezTo>
                    <a:pt x="2228" y="0"/>
                    <a:pt x="1696" y="211"/>
                    <a:pt x="1305" y="632"/>
                  </a:cubicBezTo>
                  <a:cubicBezTo>
                    <a:pt x="0" y="1917"/>
                    <a:pt x="924" y="4165"/>
                    <a:pt x="2770" y="4165"/>
                  </a:cubicBezTo>
                  <a:cubicBezTo>
                    <a:pt x="4617" y="4165"/>
                    <a:pt x="5520" y="1917"/>
                    <a:pt x="4215" y="632"/>
                  </a:cubicBezTo>
                  <a:cubicBezTo>
                    <a:pt x="3824" y="211"/>
                    <a:pt x="3292" y="0"/>
                    <a:pt x="2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0"/>
            <p:cNvSpPr/>
            <p:nvPr/>
          </p:nvSpPr>
          <p:spPr>
            <a:xfrm>
              <a:off x="4827625" y="2430100"/>
              <a:ext cx="137575" cy="104425"/>
            </a:xfrm>
            <a:custGeom>
              <a:rect b="b" l="l" r="r" t="t"/>
              <a:pathLst>
                <a:path extrusionOk="0" h="4177" w="5503">
                  <a:moveTo>
                    <a:pt x="2754" y="0"/>
                  </a:moveTo>
                  <a:cubicBezTo>
                    <a:pt x="2277" y="0"/>
                    <a:pt x="1801" y="178"/>
                    <a:pt x="1406" y="537"/>
                  </a:cubicBezTo>
                  <a:cubicBezTo>
                    <a:pt x="1" y="1741"/>
                    <a:pt x="763" y="4029"/>
                    <a:pt x="2610" y="4170"/>
                  </a:cubicBezTo>
                  <a:cubicBezTo>
                    <a:pt x="2667" y="4174"/>
                    <a:pt x="2724" y="4176"/>
                    <a:pt x="2780" y="4176"/>
                  </a:cubicBezTo>
                  <a:cubicBezTo>
                    <a:pt x="4522" y="4176"/>
                    <a:pt x="5502" y="2099"/>
                    <a:pt x="4316" y="737"/>
                  </a:cubicBezTo>
                  <a:cubicBezTo>
                    <a:pt x="3881" y="248"/>
                    <a:pt x="3317" y="0"/>
                    <a:pt x="275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0"/>
            <p:cNvSpPr/>
            <p:nvPr/>
          </p:nvSpPr>
          <p:spPr>
            <a:xfrm>
              <a:off x="5192425" y="2065050"/>
              <a:ext cx="138100" cy="104525"/>
            </a:xfrm>
            <a:custGeom>
              <a:rect b="b" l="l" r="r" t="t"/>
              <a:pathLst>
                <a:path extrusionOk="0" h="4181" w="5524">
                  <a:moveTo>
                    <a:pt x="2767" y="0"/>
                  </a:moveTo>
                  <a:cubicBezTo>
                    <a:pt x="2261" y="0"/>
                    <a:pt x="1755" y="187"/>
                    <a:pt x="1366" y="567"/>
                  </a:cubicBezTo>
                  <a:cubicBezTo>
                    <a:pt x="1" y="1811"/>
                    <a:pt x="824" y="4099"/>
                    <a:pt x="2670" y="4180"/>
                  </a:cubicBezTo>
                  <a:cubicBezTo>
                    <a:pt x="2695" y="4180"/>
                    <a:pt x="2720" y="4181"/>
                    <a:pt x="2745" y="4181"/>
                  </a:cubicBezTo>
                  <a:cubicBezTo>
                    <a:pt x="4544" y="4181"/>
                    <a:pt x="5524" y="2033"/>
                    <a:pt x="4296" y="687"/>
                  </a:cubicBezTo>
                  <a:cubicBezTo>
                    <a:pt x="3894" y="232"/>
                    <a:pt x="3331" y="0"/>
                    <a:pt x="276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0"/>
            <p:cNvSpPr/>
            <p:nvPr/>
          </p:nvSpPr>
          <p:spPr>
            <a:xfrm>
              <a:off x="5557375" y="1699900"/>
              <a:ext cx="138375" cy="104350"/>
            </a:xfrm>
            <a:custGeom>
              <a:rect b="b" l="l" r="r" t="t"/>
              <a:pathLst>
                <a:path extrusionOk="0" h="4174" w="5535">
                  <a:moveTo>
                    <a:pt x="2766" y="1"/>
                  </a:moveTo>
                  <a:cubicBezTo>
                    <a:pt x="2222" y="1"/>
                    <a:pt x="1678" y="221"/>
                    <a:pt x="1280" y="661"/>
                  </a:cubicBezTo>
                  <a:cubicBezTo>
                    <a:pt x="1" y="1979"/>
                    <a:pt x="950" y="4173"/>
                    <a:pt x="2780" y="4173"/>
                  </a:cubicBezTo>
                  <a:cubicBezTo>
                    <a:pt x="2789" y="4173"/>
                    <a:pt x="2797" y="4173"/>
                    <a:pt x="2805" y="4173"/>
                  </a:cubicBezTo>
                  <a:cubicBezTo>
                    <a:pt x="4652" y="4133"/>
                    <a:pt x="5535" y="1905"/>
                    <a:pt x="4210" y="620"/>
                  </a:cubicBezTo>
                  <a:cubicBezTo>
                    <a:pt x="3816" y="206"/>
                    <a:pt x="3291" y="1"/>
                    <a:pt x="276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0"/>
            <p:cNvSpPr/>
            <p:nvPr/>
          </p:nvSpPr>
          <p:spPr>
            <a:xfrm>
              <a:off x="4827125" y="2795025"/>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0"/>
            <p:cNvSpPr/>
            <p:nvPr/>
          </p:nvSpPr>
          <p:spPr>
            <a:xfrm>
              <a:off x="5192725" y="2429950"/>
              <a:ext cx="137725" cy="104425"/>
            </a:xfrm>
            <a:custGeom>
              <a:rect b="b" l="l" r="r" t="t"/>
              <a:pathLst>
                <a:path extrusionOk="0" h="4177" w="5509">
                  <a:moveTo>
                    <a:pt x="2752" y="0"/>
                  </a:moveTo>
                  <a:cubicBezTo>
                    <a:pt x="2207" y="0"/>
                    <a:pt x="1664" y="221"/>
                    <a:pt x="1274" y="663"/>
                  </a:cubicBezTo>
                  <a:cubicBezTo>
                    <a:pt x="0" y="1976"/>
                    <a:pt x="935" y="4176"/>
                    <a:pt x="2750" y="4176"/>
                  </a:cubicBezTo>
                  <a:cubicBezTo>
                    <a:pt x="2766" y="4176"/>
                    <a:pt x="2783" y="4176"/>
                    <a:pt x="2799" y="4176"/>
                  </a:cubicBezTo>
                  <a:cubicBezTo>
                    <a:pt x="4646" y="4136"/>
                    <a:pt x="5509" y="1888"/>
                    <a:pt x="4184" y="603"/>
                  </a:cubicBezTo>
                  <a:cubicBezTo>
                    <a:pt x="3792" y="201"/>
                    <a:pt x="3271" y="0"/>
                    <a:pt x="2752"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0"/>
            <p:cNvSpPr/>
            <p:nvPr/>
          </p:nvSpPr>
          <p:spPr>
            <a:xfrm>
              <a:off x="5557250" y="2065150"/>
              <a:ext cx="138375" cy="104400"/>
            </a:xfrm>
            <a:custGeom>
              <a:rect b="b" l="l" r="r" t="t"/>
              <a:pathLst>
                <a:path extrusionOk="0" h="4176" w="5535">
                  <a:moveTo>
                    <a:pt x="2777" y="0"/>
                  </a:moveTo>
                  <a:cubicBezTo>
                    <a:pt x="2258" y="0"/>
                    <a:pt x="1737" y="201"/>
                    <a:pt x="1345" y="603"/>
                  </a:cubicBezTo>
                  <a:cubicBezTo>
                    <a:pt x="0" y="1887"/>
                    <a:pt x="883" y="4135"/>
                    <a:pt x="2730" y="4176"/>
                  </a:cubicBezTo>
                  <a:cubicBezTo>
                    <a:pt x="2738" y="4176"/>
                    <a:pt x="2747" y="4176"/>
                    <a:pt x="2755" y="4176"/>
                  </a:cubicBezTo>
                  <a:cubicBezTo>
                    <a:pt x="4585" y="4176"/>
                    <a:pt x="5534" y="1982"/>
                    <a:pt x="4255" y="663"/>
                  </a:cubicBezTo>
                  <a:cubicBezTo>
                    <a:pt x="3865" y="221"/>
                    <a:pt x="3322" y="0"/>
                    <a:pt x="277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0"/>
            <p:cNvSpPr/>
            <p:nvPr/>
          </p:nvSpPr>
          <p:spPr>
            <a:xfrm>
              <a:off x="5193000" y="2795725"/>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2"/>
                    <a:pt x="2828" y="2"/>
                  </a:cubicBezTo>
                  <a:cubicBezTo>
                    <a:pt x="2795" y="1"/>
                    <a:pt x="2762" y="0"/>
                    <a:pt x="273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0"/>
            <p:cNvSpPr/>
            <p:nvPr/>
          </p:nvSpPr>
          <p:spPr>
            <a:xfrm>
              <a:off x="5557250" y="2429950"/>
              <a:ext cx="138725" cy="104425"/>
            </a:xfrm>
            <a:custGeom>
              <a:rect b="b" l="l" r="r" t="t"/>
              <a:pathLst>
                <a:path extrusionOk="0" h="4177" w="5549">
                  <a:moveTo>
                    <a:pt x="2795" y="0"/>
                  </a:moveTo>
                  <a:cubicBezTo>
                    <a:pt x="2273" y="0"/>
                    <a:pt x="1747" y="201"/>
                    <a:pt x="1345" y="603"/>
                  </a:cubicBezTo>
                  <a:cubicBezTo>
                    <a:pt x="0" y="1867"/>
                    <a:pt x="883" y="4116"/>
                    <a:pt x="2730" y="4176"/>
                  </a:cubicBezTo>
                  <a:cubicBezTo>
                    <a:pt x="2747" y="4176"/>
                    <a:pt x="2763" y="4176"/>
                    <a:pt x="2779" y="4176"/>
                  </a:cubicBezTo>
                  <a:cubicBezTo>
                    <a:pt x="4594" y="4176"/>
                    <a:pt x="5549" y="1996"/>
                    <a:pt x="4275" y="663"/>
                  </a:cubicBezTo>
                  <a:cubicBezTo>
                    <a:pt x="3885" y="221"/>
                    <a:pt x="3342" y="0"/>
                    <a:pt x="279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0"/>
            <p:cNvSpPr/>
            <p:nvPr/>
          </p:nvSpPr>
          <p:spPr>
            <a:xfrm>
              <a:off x="5557525" y="2795200"/>
              <a:ext cx="138225" cy="103975"/>
            </a:xfrm>
            <a:custGeom>
              <a:rect b="b" l="l" r="r" t="t"/>
              <a:pathLst>
                <a:path extrusionOk="0" h="4159" w="5529">
                  <a:moveTo>
                    <a:pt x="2760" y="0"/>
                  </a:moveTo>
                  <a:cubicBezTo>
                    <a:pt x="2216" y="0"/>
                    <a:pt x="1672" y="216"/>
                    <a:pt x="1274" y="645"/>
                  </a:cubicBezTo>
                  <a:cubicBezTo>
                    <a:pt x="1" y="1958"/>
                    <a:pt x="936" y="4159"/>
                    <a:pt x="2750" y="4159"/>
                  </a:cubicBezTo>
                  <a:cubicBezTo>
                    <a:pt x="2766" y="4159"/>
                    <a:pt x="2783" y="4158"/>
                    <a:pt x="2799" y="4158"/>
                  </a:cubicBezTo>
                  <a:cubicBezTo>
                    <a:pt x="4646" y="4138"/>
                    <a:pt x="5529" y="1890"/>
                    <a:pt x="4204" y="605"/>
                  </a:cubicBezTo>
                  <a:cubicBezTo>
                    <a:pt x="3810" y="201"/>
                    <a:pt x="3285" y="0"/>
                    <a:pt x="2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0"/>
            <p:cNvSpPr/>
            <p:nvPr/>
          </p:nvSpPr>
          <p:spPr>
            <a:xfrm>
              <a:off x="4107050" y="1334900"/>
              <a:ext cx="118450" cy="105375"/>
            </a:xfrm>
            <a:custGeom>
              <a:rect b="b" l="l" r="r" t="t"/>
              <a:pathLst>
                <a:path extrusionOk="0" h="4215" w="4738">
                  <a:moveTo>
                    <a:pt x="2364" y="0"/>
                  </a:moveTo>
                  <a:cubicBezTo>
                    <a:pt x="1893" y="0"/>
                    <a:pt x="1424" y="174"/>
                    <a:pt x="1024" y="528"/>
                  </a:cubicBezTo>
                  <a:cubicBezTo>
                    <a:pt x="121" y="1271"/>
                    <a:pt x="1" y="2615"/>
                    <a:pt x="763" y="3499"/>
                  </a:cubicBezTo>
                  <a:cubicBezTo>
                    <a:pt x="1183" y="3972"/>
                    <a:pt x="1763" y="4214"/>
                    <a:pt x="2345" y="4214"/>
                  </a:cubicBezTo>
                  <a:cubicBezTo>
                    <a:pt x="2849" y="4214"/>
                    <a:pt x="3353" y="4032"/>
                    <a:pt x="3754" y="3659"/>
                  </a:cubicBezTo>
                  <a:cubicBezTo>
                    <a:pt x="4637" y="2937"/>
                    <a:pt x="4737" y="1592"/>
                    <a:pt x="3955" y="749"/>
                  </a:cubicBezTo>
                  <a:cubicBezTo>
                    <a:pt x="3504" y="254"/>
                    <a:pt x="2933" y="0"/>
                    <a:pt x="236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0"/>
            <p:cNvSpPr/>
            <p:nvPr/>
          </p:nvSpPr>
          <p:spPr>
            <a:xfrm>
              <a:off x="4108550" y="1700525"/>
              <a:ext cx="110100" cy="103525"/>
            </a:xfrm>
            <a:custGeom>
              <a:rect b="b" l="l" r="r" t="t"/>
              <a:pathLst>
                <a:path extrusionOk="0" h="4141" w="4404">
                  <a:moveTo>
                    <a:pt x="2296" y="1"/>
                  </a:moveTo>
                  <a:cubicBezTo>
                    <a:pt x="1803" y="1"/>
                    <a:pt x="1300" y="178"/>
                    <a:pt x="884" y="575"/>
                  </a:cubicBezTo>
                  <a:cubicBezTo>
                    <a:pt x="21" y="1358"/>
                    <a:pt x="1" y="2703"/>
                    <a:pt x="844" y="3506"/>
                  </a:cubicBezTo>
                  <a:cubicBezTo>
                    <a:pt x="1262" y="3944"/>
                    <a:pt x="1788" y="4141"/>
                    <a:pt x="2306" y="4141"/>
                  </a:cubicBezTo>
                  <a:cubicBezTo>
                    <a:pt x="3352" y="4141"/>
                    <a:pt x="4363" y="3337"/>
                    <a:pt x="4376" y="2101"/>
                  </a:cubicBezTo>
                  <a:cubicBezTo>
                    <a:pt x="4404" y="848"/>
                    <a:pt x="3374" y="1"/>
                    <a:pt x="229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0"/>
            <p:cNvSpPr/>
            <p:nvPr/>
          </p:nvSpPr>
          <p:spPr>
            <a:xfrm>
              <a:off x="4479875" y="1335700"/>
              <a:ext cx="109925" cy="103600"/>
            </a:xfrm>
            <a:custGeom>
              <a:rect b="b" l="l" r="r" t="t"/>
              <a:pathLst>
                <a:path extrusionOk="0" h="4144" w="4397">
                  <a:moveTo>
                    <a:pt x="2092" y="1"/>
                  </a:moveTo>
                  <a:cubicBezTo>
                    <a:pt x="1031" y="1"/>
                    <a:pt x="14" y="817"/>
                    <a:pt x="1" y="2062"/>
                  </a:cubicBezTo>
                  <a:cubicBezTo>
                    <a:pt x="1" y="3316"/>
                    <a:pt x="1019" y="4144"/>
                    <a:pt x="2081" y="4144"/>
                  </a:cubicBezTo>
                  <a:cubicBezTo>
                    <a:pt x="2583" y="4144"/>
                    <a:pt x="3095" y="3959"/>
                    <a:pt x="3513" y="3547"/>
                  </a:cubicBezTo>
                  <a:cubicBezTo>
                    <a:pt x="4377" y="2764"/>
                    <a:pt x="4397" y="1419"/>
                    <a:pt x="3554" y="616"/>
                  </a:cubicBezTo>
                  <a:cubicBezTo>
                    <a:pt x="3128" y="191"/>
                    <a:pt x="2605" y="1"/>
                    <a:pt x="209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0"/>
            <p:cNvSpPr/>
            <p:nvPr/>
          </p:nvSpPr>
          <p:spPr>
            <a:xfrm>
              <a:off x="4108550" y="2065500"/>
              <a:ext cx="109775" cy="103725"/>
            </a:xfrm>
            <a:custGeom>
              <a:rect b="b" l="l" r="r" t="t"/>
              <a:pathLst>
                <a:path extrusionOk="0" h="4149" w="4391">
                  <a:moveTo>
                    <a:pt x="2289" y="1"/>
                  </a:moveTo>
                  <a:cubicBezTo>
                    <a:pt x="1791" y="1"/>
                    <a:pt x="1283" y="182"/>
                    <a:pt x="864" y="589"/>
                  </a:cubicBezTo>
                  <a:cubicBezTo>
                    <a:pt x="21" y="1372"/>
                    <a:pt x="1" y="2716"/>
                    <a:pt x="844" y="3519"/>
                  </a:cubicBezTo>
                  <a:cubicBezTo>
                    <a:pt x="1266" y="3954"/>
                    <a:pt x="1789" y="4149"/>
                    <a:pt x="2303" y="4149"/>
                  </a:cubicBezTo>
                  <a:cubicBezTo>
                    <a:pt x="3354" y="4149"/>
                    <a:pt x="4363" y="3334"/>
                    <a:pt x="4376" y="2094"/>
                  </a:cubicBezTo>
                  <a:cubicBezTo>
                    <a:pt x="4390" y="846"/>
                    <a:pt x="3363" y="1"/>
                    <a:pt x="228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0"/>
            <p:cNvSpPr/>
            <p:nvPr/>
          </p:nvSpPr>
          <p:spPr>
            <a:xfrm>
              <a:off x="4462750" y="1700325"/>
              <a:ext cx="138100" cy="104700"/>
            </a:xfrm>
            <a:custGeom>
              <a:rect b="b" l="l" r="r" t="t"/>
              <a:pathLst>
                <a:path extrusionOk="0" h="4188" w="5524">
                  <a:moveTo>
                    <a:pt x="2759" y="0"/>
                  </a:moveTo>
                  <a:cubicBezTo>
                    <a:pt x="960" y="0"/>
                    <a:pt x="0" y="2147"/>
                    <a:pt x="1228" y="3494"/>
                  </a:cubicBezTo>
                  <a:cubicBezTo>
                    <a:pt x="1627" y="3956"/>
                    <a:pt x="2187" y="4188"/>
                    <a:pt x="2747" y="4188"/>
                  </a:cubicBezTo>
                  <a:cubicBezTo>
                    <a:pt x="3256" y="4188"/>
                    <a:pt x="3766" y="3997"/>
                    <a:pt x="4158" y="3614"/>
                  </a:cubicBezTo>
                  <a:cubicBezTo>
                    <a:pt x="5523" y="2350"/>
                    <a:pt x="4680" y="82"/>
                    <a:pt x="2834" y="1"/>
                  </a:cubicBezTo>
                  <a:cubicBezTo>
                    <a:pt x="2809" y="1"/>
                    <a:pt x="2784" y="0"/>
                    <a:pt x="275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0"/>
            <p:cNvSpPr/>
            <p:nvPr/>
          </p:nvSpPr>
          <p:spPr>
            <a:xfrm>
              <a:off x="4827125" y="1335550"/>
              <a:ext cx="138525" cy="104525"/>
            </a:xfrm>
            <a:custGeom>
              <a:rect b="b" l="l" r="r" t="t"/>
              <a:pathLst>
                <a:path extrusionOk="0" h="4181" w="5541">
                  <a:moveTo>
                    <a:pt x="2771" y="0"/>
                  </a:moveTo>
                  <a:cubicBezTo>
                    <a:pt x="924" y="0"/>
                    <a:pt x="1" y="2228"/>
                    <a:pt x="1305" y="3533"/>
                  </a:cubicBezTo>
                  <a:cubicBezTo>
                    <a:pt x="1707" y="3964"/>
                    <a:pt x="2244" y="4180"/>
                    <a:pt x="2778" y="4180"/>
                  </a:cubicBezTo>
                  <a:cubicBezTo>
                    <a:pt x="3312" y="4180"/>
                    <a:pt x="3844" y="3964"/>
                    <a:pt x="4236" y="3533"/>
                  </a:cubicBezTo>
                  <a:cubicBezTo>
                    <a:pt x="5540" y="2228"/>
                    <a:pt x="4617" y="0"/>
                    <a:pt x="277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0"/>
            <p:cNvSpPr/>
            <p:nvPr/>
          </p:nvSpPr>
          <p:spPr>
            <a:xfrm>
              <a:off x="4097525" y="2429975"/>
              <a:ext cx="137950" cy="104425"/>
            </a:xfrm>
            <a:custGeom>
              <a:rect b="b" l="l" r="r" t="t"/>
              <a:pathLst>
                <a:path extrusionOk="0" h="4177" w="5518">
                  <a:moveTo>
                    <a:pt x="2768" y="1"/>
                  </a:moveTo>
                  <a:cubicBezTo>
                    <a:pt x="2262" y="1"/>
                    <a:pt x="1755" y="192"/>
                    <a:pt x="1365" y="582"/>
                  </a:cubicBezTo>
                  <a:cubicBezTo>
                    <a:pt x="0" y="1826"/>
                    <a:pt x="823" y="4094"/>
                    <a:pt x="2690" y="4175"/>
                  </a:cubicBezTo>
                  <a:cubicBezTo>
                    <a:pt x="2723" y="4176"/>
                    <a:pt x="2755" y="4177"/>
                    <a:pt x="2787" y="4177"/>
                  </a:cubicBezTo>
                  <a:cubicBezTo>
                    <a:pt x="4571" y="4177"/>
                    <a:pt x="5518" y="2023"/>
                    <a:pt x="4296" y="702"/>
                  </a:cubicBezTo>
                  <a:cubicBezTo>
                    <a:pt x="3894" y="237"/>
                    <a:pt x="3331" y="1"/>
                    <a:pt x="276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0"/>
            <p:cNvSpPr/>
            <p:nvPr/>
          </p:nvSpPr>
          <p:spPr>
            <a:xfrm>
              <a:off x="4479550" y="2065850"/>
              <a:ext cx="110250" cy="103450"/>
            </a:xfrm>
            <a:custGeom>
              <a:rect b="b" l="l" r="r" t="t"/>
              <a:pathLst>
                <a:path extrusionOk="0" h="4138" w="4410">
                  <a:moveTo>
                    <a:pt x="2091" y="0"/>
                  </a:moveTo>
                  <a:cubicBezTo>
                    <a:pt x="1038" y="0"/>
                    <a:pt x="27" y="804"/>
                    <a:pt x="14" y="2040"/>
                  </a:cubicBezTo>
                  <a:cubicBezTo>
                    <a:pt x="0" y="3299"/>
                    <a:pt x="1022" y="4138"/>
                    <a:pt x="2093" y="4138"/>
                  </a:cubicBezTo>
                  <a:cubicBezTo>
                    <a:pt x="2593" y="4138"/>
                    <a:pt x="3105" y="3954"/>
                    <a:pt x="3526" y="3545"/>
                  </a:cubicBezTo>
                  <a:cubicBezTo>
                    <a:pt x="4390" y="2763"/>
                    <a:pt x="4410" y="1418"/>
                    <a:pt x="3567" y="635"/>
                  </a:cubicBezTo>
                  <a:cubicBezTo>
                    <a:pt x="3142" y="197"/>
                    <a:pt x="2611" y="0"/>
                    <a:pt x="209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0"/>
            <p:cNvSpPr/>
            <p:nvPr/>
          </p:nvSpPr>
          <p:spPr>
            <a:xfrm>
              <a:off x="5922550" y="2795075"/>
              <a:ext cx="138525" cy="104600"/>
            </a:xfrm>
            <a:custGeom>
              <a:rect b="b" l="l" r="r" t="t"/>
              <a:pathLst>
                <a:path extrusionOk="0" h="4184" w="5541">
                  <a:moveTo>
                    <a:pt x="2771" y="1"/>
                  </a:moveTo>
                  <a:cubicBezTo>
                    <a:pt x="2242" y="1"/>
                    <a:pt x="1714" y="211"/>
                    <a:pt x="1325" y="630"/>
                  </a:cubicBezTo>
                  <a:cubicBezTo>
                    <a:pt x="0" y="1935"/>
                    <a:pt x="924" y="4163"/>
                    <a:pt x="2770" y="4183"/>
                  </a:cubicBezTo>
                  <a:cubicBezTo>
                    <a:pt x="4617" y="4183"/>
                    <a:pt x="5540" y="1955"/>
                    <a:pt x="4236" y="650"/>
                  </a:cubicBezTo>
                  <a:cubicBezTo>
                    <a:pt x="3842" y="216"/>
                    <a:pt x="3306" y="1"/>
                    <a:pt x="277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0"/>
            <p:cNvSpPr/>
            <p:nvPr/>
          </p:nvSpPr>
          <p:spPr>
            <a:xfrm>
              <a:off x="6288000" y="2430450"/>
              <a:ext cx="138375" cy="104425"/>
            </a:xfrm>
            <a:custGeom>
              <a:rect b="b" l="l" r="r" t="t"/>
              <a:pathLst>
                <a:path extrusionOk="0" h="4177" w="5535">
                  <a:moveTo>
                    <a:pt x="2780" y="1"/>
                  </a:moveTo>
                  <a:cubicBezTo>
                    <a:pt x="950" y="1"/>
                    <a:pt x="1" y="2195"/>
                    <a:pt x="1279" y="3513"/>
                  </a:cubicBezTo>
                  <a:cubicBezTo>
                    <a:pt x="1670" y="3955"/>
                    <a:pt x="2213" y="4176"/>
                    <a:pt x="2760" y="4176"/>
                  </a:cubicBezTo>
                  <a:cubicBezTo>
                    <a:pt x="3282" y="4176"/>
                    <a:pt x="3808" y="3975"/>
                    <a:pt x="4210" y="3574"/>
                  </a:cubicBezTo>
                  <a:cubicBezTo>
                    <a:pt x="5535" y="2289"/>
                    <a:pt x="4651" y="41"/>
                    <a:pt x="2805" y="1"/>
                  </a:cubicBezTo>
                  <a:cubicBezTo>
                    <a:pt x="2796" y="1"/>
                    <a:pt x="2788" y="1"/>
                    <a:pt x="278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0"/>
            <p:cNvSpPr/>
            <p:nvPr/>
          </p:nvSpPr>
          <p:spPr>
            <a:xfrm>
              <a:off x="6287850" y="2795525"/>
              <a:ext cx="138025" cy="104150"/>
            </a:xfrm>
            <a:custGeom>
              <a:rect b="b" l="l" r="r" t="t"/>
              <a:pathLst>
                <a:path extrusionOk="0" h="4166" w="5521">
                  <a:moveTo>
                    <a:pt x="2761" y="0"/>
                  </a:moveTo>
                  <a:cubicBezTo>
                    <a:pt x="2229" y="0"/>
                    <a:pt x="1697" y="211"/>
                    <a:pt x="1305" y="632"/>
                  </a:cubicBezTo>
                  <a:cubicBezTo>
                    <a:pt x="1" y="1917"/>
                    <a:pt x="904" y="4165"/>
                    <a:pt x="2751" y="4165"/>
                  </a:cubicBezTo>
                  <a:cubicBezTo>
                    <a:pt x="4597" y="4165"/>
                    <a:pt x="5521" y="1917"/>
                    <a:pt x="4216" y="632"/>
                  </a:cubicBezTo>
                  <a:cubicBezTo>
                    <a:pt x="3824" y="211"/>
                    <a:pt x="3293" y="0"/>
                    <a:pt x="276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0"/>
            <p:cNvSpPr/>
            <p:nvPr/>
          </p:nvSpPr>
          <p:spPr>
            <a:xfrm>
              <a:off x="5932575" y="1334900"/>
              <a:ext cx="118450" cy="105375"/>
            </a:xfrm>
            <a:custGeom>
              <a:rect b="b" l="l" r="r" t="t"/>
              <a:pathLst>
                <a:path extrusionOk="0" h="4215" w="4738">
                  <a:moveTo>
                    <a:pt x="2354" y="0"/>
                  </a:moveTo>
                  <a:cubicBezTo>
                    <a:pt x="1884" y="0"/>
                    <a:pt x="1415" y="174"/>
                    <a:pt x="1025" y="528"/>
                  </a:cubicBezTo>
                  <a:cubicBezTo>
                    <a:pt x="101" y="1271"/>
                    <a:pt x="1" y="2615"/>
                    <a:pt x="764" y="3499"/>
                  </a:cubicBezTo>
                  <a:cubicBezTo>
                    <a:pt x="1172" y="3972"/>
                    <a:pt x="1748" y="4214"/>
                    <a:pt x="2327" y="4214"/>
                  </a:cubicBezTo>
                  <a:cubicBezTo>
                    <a:pt x="2829" y="4214"/>
                    <a:pt x="3333" y="4032"/>
                    <a:pt x="3734" y="3659"/>
                  </a:cubicBezTo>
                  <a:cubicBezTo>
                    <a:pt x="4637" y="2937"/>
                    <a:pt x="4738" y="1592"/>
                    <a:pt x="3935" y="749"/>
                  </a:cubicBezTo>
                  <a:cubicBezTo>
                    <a:pt x="3495" y="254"/>
                    <a:pt x="2923" y="0"/>
                    <a:pt x="2354"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0"/>
            <p:cNvSpPr/>
            <p:nvPr/>
          </p:nvSpPr>
          <p:spPr>
            <a:xfrm>
              <a:off x="5922825" y="1700325"/>
              <a:ext cx="138250" cy="104425"/>
            </a:xfrm>
            <a:custGeom>
              <a:rect b="b" l="l" r="r" t="t"/>
              <a:pathLst>
                <a:path extrusionOk="0" h="4177" w="5530">
                  <a:moveTo>
                    <a:pt x="2770" y="1"/>
                  </a:moveTo>
                  <a:cubicBezTo>
                    <a:pt x="956" y="1"/>
                    <a:pt x="1" y="2201"/>
                    <a:pt x="1274" y="3514"/>
                  </a:cubicBezTo>
                  <a:cubicBezTo>
                    <a:pt x="1675" y="3956"/>
                    <a:pt x="2223" y="4177"/>
                    <a:pt x="2770" y="4177"/>
                  </a:cubicBezTo>
                  <a:cubicBezTo>
                    <a:pt x="3292" y="4177"/>
                    <a:pt x="3813" y="3976"/>
                    <a:pt x="4205" y="3574"/>
                  </a:cubicBezTo>
                  <a:cubicBezTo>
                    <a:pt x="5529" y="2290"/>
                    <a:pt x="4666" y="41"/>
                    <a:pt x="2820" y="1"/>
                  </a:cubicBezTo>
                  <a:cubicBezTo>
                    <a:pt x="2803" y="1"/>
                    <a:pt x="2787" y="1"/>
                    <a:pt x="277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0"/>
            <p:cNvSpPr/>
            <p:nvPr/>
          </p:nvSpPr>
          <p:spPr>
            <a:xfrm>
              <a:off x="5922700" y="2065650"/>
              <a:ext cx="138375" cy="104350"/>
            </a:xfrm>
            <a:custGeom>
              <a:rect b="b" l="l" r="r" t="t"/>
              <a:pathLst>
                <a:path extrusionOk="0" h="4174" w="5535">
                  <a:moveTo>
                    <a:pt x="2760" y="1"/>
                  </a:moveTo>
                  <a:cubicBezTo>
                    <a:pt x="929" y="1"/>
                    <a:pt x="0" y="2214"/>
                    <a:pt x="1299" y="3513"/>
                  </a:cubicBezTo>
                  <a:cubicBezTo>
                    <a:pt x="1697" y="3952"/>
                    <a:pt x="2241" y="4173"/>
                    <a:pt x="2785" y="4173"/>
                  </a:cubicBezTo>
                  <a:cubicBezTo>
                    <a:pt x="3310" y="4173"/>
                    <a:pt x="3835" y="3967"/>
                    <a:pt x="4230" y="3553"/>
                  </a:cubicBezTo>
                  <a:cubicBezTo>
                    <a:pt x="5534" y="2269"/>
                    <a:pt x="4631" y="21"/>
                    <a:pt x="2784" y="1"/>
                  </a:cubicBezTo>
                  <a:cubicBezTo>
                    <a:pt x="2776" y="1"/>
                    <a:pt x="2768" y="1"/>
                    <a:pt x="276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0"/>
            <p:cNvSpPr/>
            <p:nvPr/>
          </p:nvSpPr>
          <p:spPr>
            <a:xfrm>
              <a:off x="6299900" y="1724425"/>
              <a:ext cx="47700" cy="79325"/>
            </a:xfrm>
            <a:custGeom>
              <a:rect b="b" l="l" r="r" t="t"/>
              <a:pathLst>
                <a:path extrusionOk="0" h="3173" w="1908">
                  <a:moveTo>
                    <a:pt x="542" y="1"/>
                  </a:moveTo>
                  <a:lnTo>
                    <a:pt x="542" y="1"/>
                  </a:lnTo>
                  <a:cubicBezTo>
                    <a:pt x="0" y="784"/>
                    <a:pt x="101" y="1847"/>
                    <a:pt x="763" y="2530"/>
                  </a:cubicBezTo>
                  <a:cubicBezTo>
                    <a:pt x="1064" y="2851"/>
                    <a:pt x="1466" y="3072"/>
                    <a:pt x="1907" y="3172"/>
                  </a:cubicBezTo>
                  <a:cubicBezTo>
                    <a:pt x="1466" y="2108"/>
                    <a:pt x="1004" y="1045"/>
                    <a:pt x="54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0"/>
            <p:cNvSpPr/>
            <p:nvPr/>
          </p:nvSpPr>
          <p:spPr>
            <a:xfrm>
              <a:off x="5923050" y="2429975"/>
              <a:ext cx="137950" cy="104425"/>
            </a:xfrm>
            <a:custGeom>
              <a:rect b="b" l="l" r="r" t="t"/>
              <a:pathLst>
                <a:path extrusionOk="0" h="4177" w="5518">
                  <a:moveTo>
                    <a:pt x="2766" y="1"/>
                  </a:moveTo>
                  <a:cubicBezTo>
                    <a:pt x="2262" y="1"/>
                    <a:pt x="1755" y="192"/>
                    <a:pt x="1365" y="582"/>
                  </a:cubicBezTo>
                  <a:cubicBezTo>
                    <a:pt x="1" y="1826"/>
                    <a:pt x="823" y="4094"/>
                    <a:pt x="2670" y="4175"/>
                  </a:cubicBezTo>
                  <a:cubicBezTo>
                    <a:pt x="2703" y="4176"/>
                    <a:pt x="2735" y="4177"/>
                    <a:pt x="2768" y="4177"/>
                  </a:cubicBezTo>
                  <a:cubicBezTo>
                    <a:pt x="4552" y="4177"/>
                    <a:pt x="5518" y="2023"/>
                    <a:pt x="4276" y="702"/>
                  </a:cubicBezTo>
                  <a:cubicBezTo>
                    <a:pt x="3885" y="237"/>
                    <a:pt x="3327" y="1"/>
                    <a:pt x="276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0"/>
            <p:cNvSpPr/>
            <p:nvPr/>
          </p:nvSpPr>
          <p:spPr>
            <a:xfrm>
              <a:off x="6287350" y="2065075"/>
              <a:ext cx="138375" cy="104475"/>
            </a:xfrm>
            <a:custGeom>
              <a:rect b="b" l="l" r="r" t="t"/>
              <a:pathLst>
                <a:path extrusionOk="0" h="4179" w="5535">
                  <a:moveTo>
                    <a:pt x="2780" y="1"/>
                  </a:moveTo>
                  <a:cubicBezTo>
                    <a:pt x="2260" y="1"/>
                    <a:pt x="1740" y="202"/>
                    <a:pt x="1345" y="606"/>
                  </a:cubicBezTo>
                  <a:cubicBezTo>
                    <a:pt x="1" y="1890"/>
                    <a:pt x="884" y="4138"/>
                    <a:pt x="2751" y="4179"/>
                  </a:cubicBezTo>
                  <a:cubicBezTo>
                    <a:pt x="2759" y="4179"/>
                    <a:pt x="2767" y="4179"/>
                    <a:pt x="2775" y="4179"/>
                  </a:cubicBezTo>
                  <a:cubicBezTo>
                    <a:pt x="4606" y="4179"/>
                    <a:pt x="5535" y="1965"/>
                    <a:pt x="4256" y="646"/>
                  </a:cubicBezTo>
                  <a:cubicBezTo>
                    <a:pt x="3857" y="217"/>
                    <a:pt x="3319" y="1"/>
                    <a:pt x="278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0"/>
            <p:cNvSpPr/>
            <p:nvPr/>
          </p:nvSpPr>
          <p:spPr>
            <a:xfrm>
              <a:off x="1174050" y="3523125"/>
              <a:ext cx="138525" cy="104150"/>
            </a:xfrm>
            <a:custGeom>
              <a:rect b="b" l="l" r="r" t="t"/>
              <a:pathLst>
                <a:path extrusionOk="0" h="4166" w="5541">
                  <a:moveTo>
                    <a:pt x="2763" y="0"/>
                  </a:moveTo>
                  <a:cubicBezTo>
                    <a:pt x="2229" y="0"/>
                    <a:pt x="1697" y="211"/>
                    <a:pt x="1305" y="633"/>
                  </a:cubicBezTo>
                  <a:cubicBezTo>
                    <a:pt x="1" y="1937"/>
                    <a:pt x="924" y="4165"/>
                    <a:pt x="2771" y="4165"/>
                  </a:cubicBezTo>
                  <a:cubicBezTo>
                    <a:pt x="4617" y="4165"/>
                    <a:pt x="5540" y="1937"/>
                    <a:pt x="4236" y="633"/>
                  </a:cubicBezTo>
                  <a:cubicBezTo>
                    <a:pt x="3834" y="211"/>
                    <a:pt x="3297" y="0"/>
                    <a:pt x="276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0"/>
            <p:cNvSpPr/>
            <p:nvPr/>
          </p:nvSpPr>
          <p:spPr>
            <a:xfrm>
              <a:off x="1539275" y="3159025"/>
              <a:ext cx="138100" cy="104200"/>
            </a:xfrm>
            <a:custGeom>
              <a:rect b="b" l="l" r="r" t="t"/>
              <a:pathLst>
                <a:path extrusionOk="0" h="4168" w="5524">
                  <a:moveTo>
                    <a:pt x="2740" y="1"/>
                  </a:moveTo>
                  <a:cubicBezTo>
                    <a:pt x="941" y="1"/>
                    <a:pt x="1" y="2168"/>
                    <a:pt x="1248" y="3495"/>
                  </a:cubicBezTo>
                  <a:cubicBezTo>
                    <a:pt x="1654" y="3942"/>
                    <a:pt x="2210" y="4168"/>
                    <a:pt x="2763" y="4168"/>
                  </a:cubicBezTo>
                  <a:cubicBezTo>
                    <a:pt x="3279" y="4168"/>
                    <a:pt x="3792" y="3972"/>
                    <a:pt x="4179" y="3575"/>
                  </a:cubicBezTo>
                  <a:cubicBezTo>
                    <a:pt x="5524" y="2290"/>
                    <a:pt x="4641" y="42"/>
                    <a:pt x="2814" y="2"/>
                  </a:cubicBezTo>
                  <a:cubicBezTo>
                    <a:pt x="2789" y="1"/>
                    <a:pt x="2765" y="1"/>
                    <a:pt x="274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0"/>
            <p:cNvSpPr/>
            <p:nvPr/>
          </p:nvSpPr>
          <p:spPr>
            <a:xfrm>
              <a:off x="1252825" y="3889175"/>
              <a:ext cx="48200" cy="79825"/>
            </a:xfrm>
            <a:custGeom>
              <a:rect b="b" l="l" r="r" t="t"/>
              <a:pathLst>
                <a:path extrusionOk="0" h="3193" w="1928">
                  <a:moveTo>
                    <a:pt x="1" y="1"/>
                  </a:moveTo>
                  <a:lnTo>
                    <a:pt x="1" y="1"/>
                  </a:lnTo>
                  <a:cubicBezTo>
                    <a:pt x="442" y="1065"/>
                    <a:pt x="884" y="2128"/>
                    <a:pt x="1366" y="3192"/>
                  </a:cubicBezTo>
                  <a:cubicBezTo>
                    <a:pt x="1928" y="2369"/>
                    <a:pt x="1787" y="1245"/>
                    <a:pt x="1065" y="583"/>
                  </a:cubicBezTo>
                  <a:cubicBezTo>
                    <a:pt x="764" y="282"/>
                    <a:pt x="402" y="81"/>
                    <a:pt x="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0"/>
            <p:cNvSpPr/>
            <p:nvPr/>
          </p:nvSpPr>
          <p:spPr>
            <a:xfrm>
              <a:off x="1550400" y="3523825"/>
              <a:ext cx="114925" cy="103675"/>
            </a:xfrm>
            <a:custGeom>
              <a:rect b="b" l="l" r="r" t="t"/>
              <a:pathLst>
                <a:path extrusionOk="0" h="4147" w="4597">
                  <a:moveTo>
                    <a:pt x="2312" y="1"/>
                  </a:moveTo>
                  <a:cubicBezTo>
                    <a:pt x="1809" y="1"/>
                    <a:pt x="1304" y="182"/>
                    <a:pt x="904" y="544"/>
                  </a:cubicBezTo>
                  <a:cubicBezTo>
                    <a:pt x="61" y="1327"/>
                    <a:pt x="1" y="2632"/>
                    <a:pt x="783" y="3475"/>
                  </a:cubicBezTo>
                  <a:cubicBezTo>
                    <a:pt x="1196" y="3920"/>
                    <a:pt x="1755" y="4147"/>
                    <a:pt x="2314" y="4147"/>
                  </a:cubicBezTo>
                  <a:cubicBezTo>
                    <a:pt x="2815" y="4147"/>
                    <a:pt x="3316" y="3965"/>
                    <a:pt x="3714" y="3595"/>
                  </a:cubicBezTo>
                  <a:cubicBezTo>
                    <a:pt x="4557" y="2833"/>
                    <a:pt x="4597" y="1508"/>
                    <a:pt x="3834" y="665"/>
                  </a:cubicBezTo>
                  <a:cubicBezTo>
                    <a:pt x="3423" y="222"/>
                    <a:pt x="2868" y="1"/>
                    <a:pt x="231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0"/>
            <p:cNvSpPr/>
            <p:nvPr/>
          </p:nvSpPr>
          <p:spPr>
            <a:xfrm>
              <a:off x="1903950" y="3158550"/>
              <a:ext cx="138725" cy="104425"/>
            </a:xfrm>
            <a:custGeom>
              <a:rect b="b" l="l" r="r" t="t"/>
              <a:pathLst>
                <a:path extrusionOk="0" h="4177" w="5549">
                  <a:moveTo>
                    <a:pt x="2750" y="1"/>
                  </a:moveTo>
                  <a:cubicBezTo>
                    <a:pt x="936" y="1"/>
                    <a:pt x="1" y="2201"/>
                    <a:pt x="1274" y="3514"/>
                  </a:cubicBezTo>
                  <a:cubicBezTo>
                    <a:pt x="1674" y="3955"/>
                    <a:pt x="2222" y="4176"/>
                    <a:pt x="2770" y="4176"/>
                  </a:cubicBezTo>
                  <a:cubicBezTo>
                    <a:pt x="3291" y="4176"/>
                    <a:pt x="3812" y="3976"/>
                    <a:pt x="4204" y="3574"/>
                  </a:cubicBezTo>
                  <a:cubicBezTo>
                    <a:pt x="5549" y="2289"/>
                    <a:pt x="4646" y="41"/>
                    <a:pt x="2799" y="1"/>
                  </a:cubicBezTo>
                  <a:cubicBezTo>
                    <a:pt x="2783" y="1"/>
                    <a:pt x="2766" y="1"/>
                    <a:pt x="2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0"/>
            <p:cNvSpPr/>
            <p:nvPr/>
          </p:nvSpPr>
          <p:spPr>
            <a:xfrm>
              <a:off x="1538850" y="3888200"/>
              <a:ext cx="137975" cy="104425"/>
            </a:xfrm>
            <a:custGeom>
              <a:rect b="b" l="l" r="r" t="t"/>
              <a:pathLst>
                <a:path extrusionOk="0" h="4177" w="5519">
                  <a:moveTo>
                    <a:pt x="2769" y="0"/>
                  </a:moveTo>
                  <a:cubicBezTo>
                    <a:pt x="2262" y="0"/>
                    <a:pt x="1755" y="192"/>
                    <a:pt x="1366" y="582"/>
                  </a:cubicBezTo>
                  <a:cubicBezTo>
                    <a:pt x="1" y="1826"/>
                    <a:pt x="844" y="4094"/>
                    <a:pt x="2690" y="4175"/>
                  </a:cubicBezTo>
                  <a:cubicBezTo>
                    <a:pt x="2724" y="4176"/>
                    <a:pt x="2756" y="4177"/>
                    <a:pt x="2789" y="4177"/>
                  </a:cubicBezTo>
                  <a:cubicBezTo>
                    <a:pt x="4572" y="4177"/>
                    <a:pt x="5518" y="2043"/>
                    <a:pt x="4296" y="702"/>
                  </a:cubicBezTo>
                  <a:cubicBezTo>
                    <a:pt x="3895" y="237"/>
                    <a:pt x="3332" y="0"/>
                    <a:pt x="276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0"/>
            <p:cNvSpPr/>
            <p:nvPr/>
          </p:nvSpPr>
          <p:spPr>
            <a:xfrm>
              <a:off x="1903950"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0"/>
            <p:cNvSpPr/>
            <p:nvPr/>
          </p:nvSpPr>
          <p:spPr>
            <a:xfrm>
              <a:off x="1539000" y="4253475"/>
              <a:ext cx="138375" cy="104400"/>
            </a:xfrm>
            <a:custGeom>
              <a:rect b="b" l="l" r="r" t="t"/>
              <a:pathLst>
                <a:path extrusionOk="0" h="4176" w="5535">
                  <a:moveTo>
                    <a:pt x="2758" y="1"/>
                  </a:moveTo>
                  <a:cubicBezTo>
                    <a:pt x="2213" y="1"/>
                    <a:pt x="1670" y="221"/>
                    <a:pt x="1279" y="663"/>
                  </a:cubicBezTo>
                  <a:cubicBezTo>
                    <a:pt x="1" y="1982"/>
                    <a:pt x="950" y="4176"/>
                    <a:pt x="2780" y="4176"/>
                  </a:cubicBezTo>
                  <a:cubicBezTo>
                    <a:pt x="2788" y="4176"/>
                    <a:pt x="2797" y="4176"/>
                    <a:pt x="2805" y="4176"/>
                  </a:cubicBezTo>
                  <a:cubicBezTo>
                    <a:pt x="4652" y="4136"/>
                    <a:pt x="5535" y="1888"/>
                    <a:pt x="4190" y="603"/>
                  </a:cubicBezTo>
                  <a:cubicBezTo>
                    <a:pt x="3798" y="201"/>
                    <a:pt x="3277" y="1"/>
                    <a:pt x="275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0"/>
            <p:cNvSpPr/>
            <p:nvPr/>
          </p:nvSpPr>
          <p:spPr>
            <a:xfrm>
              <a:off x="1903675" y="3888175"/>
              <a:ext cx="138725" cy="104425"/>
            </a:xfrm>
            <a:custGeom>
              <a:rect b="b" l="l" r="r" t="t"/>
              <a:pathLst>
                <a:path extrusionOk="0" h="4177" w="5549">
                  <a:moveTo>
                    <a:pt x="2779" y="0"/>
                  </a:moveTo>
                  <a:cubicBezTo>
                    <a:pt x="2258" y="0"/>
                    <a:pt x="1737" y="201"/>
                    <a:pt x="1345" y="603"/>
                  </a:cubicBezTo>
                  <a:cubicBezTo>
                    <a:pt x="0" y="1887"/>
                    <a:pt x="883" y="4135"/>
                    <a:pt x="2750" y="4176"/>
                  </a:cubicBezTo>
                  <a:cubicBezTo>
                    <a:pt x="2766" y="4176"/>
                    <a:pt x="2783" y="4176"/>
                    <a:pt x="2799" y="4176"/>
                  </a:cubicBezTo>
                  <a:cubicBezTo>
                    <a:pt x="4614" y="4176"/>
                    <a:pt x="5549" y="1976"/>
                    <a:pt x="4275" y="663"/>
                  </a:cubicBezTo>
                  <a:cubicBezTo>
                    <a:pt x="3875" y="221"/>
                    <a:pt x="3327" y="0"/>
                    <a:pt x="277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0"/>
            <p:cNvSpPr/>
            <p:nvPr/>
          </p:nvSpPr>
          <p:spPr>
            <a:xfrm>
              <a:off x="1903675" y="4253225"/>
              <a:ext cx="138725" cy="104675"/>
            </a:xfrm>
            <a:custGeom>
              <a:rect b="b" l="l" r="r" t="t"/>
              <a:pathLst>
                <a:path extrusionOk="0" h="4187" w="5549">
                  <a:moveTo>
                    <a:pt x="2775" y="0"/>
                  </a:moveTo>
                  <a:cubicBezTo>
                    <a:pt x="2260" y="0"/>
                    <a:pt x="1742" y="196"/>
                    <a:pt x="1345" y="593"/>
                  </a:cubicBezTo>
                  <a:cubicBezTo>
                    <a:pt x="0" y="1878"/>
                    <a:pt x="883" y="4126"/>
                    <a:pt x="2730" y="4186"/>
                  </a:cubicBezTo>
                  <a:cubicBezTo>
                    <a:pt x="2746" y="4186"/>
                    <a:pt x="2763" y="4186"/>
                    <a:pt x="2779" y="4186"/>
                  </a:cubicBezTo>
                  <a:cubicBezTo>
                    <a:pt x="4594" y="4186"/>
                    <a:pt x="5548" y="2006"/>
                    <a:pt x="4275" y="673"/>
                  </a:cubicBezTo>
                  <a:cubicBezTo>
                    <a:pt x="3880" y="226"/>
                    <a:pt x="3329" y="0"/>
                    <a:pt x="277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0"/>
            <p:cNvSpPr/>
            <p:nvPr/>
          </p:nvSpPr>
          <p:spPr>
            <a:xfrm>
              <a:off x="1903800"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8" y="4176"/>
                    <a:pt x="2797" y="4176"/>
                    <a:pt x="2805" y="4176"/>
                  </a:cubicBezTo>
                  <a:cubicBezTo>
                    <a:pt x="4652" y="4136"/>
                    <a:pt x="5535" y="1888"/>
                    <a:pt x="4210" y="603"/>
                  </a:cubicBezTo>
                  <a:cubicBezTo>
                    <a:pt x="3818" y="202"/>
                    <a:pt x="3297" y="1"/>
                    <a:pt x="277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0"/>
            <p:cNvSpPr/>
            <p:nvPr/>
          </p:nvSpPr>
          <p:spPr>
            <a:xfrm>
              <a:off x="1173550" y="3158325"/>
              <a:ext cx="138875" cy="104150"/>
            </a:xfrm>
            <a:custGeom>
              <a:rect b="b" l="l" r="r" t="t"/>
              <a:pathLst>
                <a:path extrusionOk="0" h="4166" w="5555">
                  <a:moveTo>
                    <a:pt x="2791" y="0"/>
                  </a:moveTo>
                  <a:cubicBezTo>
                    <a:pt x="2259" y="0"/>
                    <a:pt x="1727" y="211"/>
                    <a:pt x="1325" y="632"/>
                  </a:cubicBezTo>
                  <a:cubicBezTo>
                    <a:pt x="1" y="1917"/>
                    <a:pt x="924" y="4165"/>
                    <a:pt x="2770" y="4165"/>
                  </a:cubicBezTo>
                  <a:cubicBezTo>
                    <a:pt x="2779" y="4165"/>
                    <a:pt x="2787" y="4165"/>
                    <a:pt x="2795" y="4165"/>
                  </a:cubicBezTo>
                  <a:cubicBezTo>
                    <a:pt x="4625" y="4165"/>
                    <a:pt x="5555" y="1931"/>
                    <a:pt x="4256" y="632"/>
                  </a:cubicBezTo>
                  <a:cubicBezTo>
                    <a:pt x="3854" y="211"/>
                    <a:pt x="3322" y="0"/>
                    <a:pt x="279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0"/>
            <p:cNvSpPr/>
            <p:nvPr/>
          </p:nvSpPr>
          <p:spPr>
            <a:xfrm>
              <a:off x="2999075" y="3523875"/>
              <a:ext cx="138525" cy="104150"/>
            </a:xfrm>
            <a:custGeom>
              <a:rect b="b" l="l" r="r" t="t"/>
              <a:pathLst>
                <a:path extrusionOk="0" h="4166" w="5541">
                  <a:moveTo>
                    <a:pt x="2771" y="0"/>
                  </a:moveTo>
                  <a:cubicBezTo>
                    <a:pt x="924" y="0"/>
                    <a:pt x="1" y="2228"/>
                    <a:pt x="1306" y="3533"/>
                  </a:cubicBezTo>
                  <a:cubicBezTo>
                    <a:pt x="1707" y="3955"/>
                    <a:pt x="2244" y="4165"/>
                    <a:pt x="2778" y="4165"/>
                  </a:cubicBezTo>
                  <a:cubicBezTo>
                    <a:pt x="3313" y="4165"/>
                    <a:pt x="3845" y="3955"/>
                    <a:pt x="4236" y="3533"/>
                  </a:cubicBezTo>
                  <a:cubicBezTo>
                    <a:pt x="5541" y="2228"/>
                    <a:pt x="4617" y="0"/>
                    <a:pt x="277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0"/>
            <p:cNvSpPr/>
            <p:nvPr/>
          </p:nvSpPr>
          <p:spPr>
            <a:xfrm>
              <a:off x="3364825" y="3159025"/>
              <a:ext cx="138100" cy="104200"/>
            </a:xfrm>
            <a:custGeom>
              <a:rect b="b" l="l" r="r" t="t"/>
              <a:pathLst>
                <a:path extrusionOk="0" h="4168" w="5524">
                  <a:moveTo>
                    <a:pt x="2720" y="1"/>
                  </a:moveTo>
                  <a:cubicBezTo>
                    <a:pt x="921" y="1"/>
                    <a:pt x="0" y="2168"/>
                    <a:pt x="1248" y="3495"/>
                  </a:cubicBezTo>
                  <a:cubicBezTo>
                    <a:pt x="1653" y="3942"/>
                    <a:pt x="2209" y="4168"/>
                    <a:pt x="2763" y="4168"/>
                  </a:cubicBezTo>
                  <a:cubicBezTo>
                    <a:pt x="3278" y="4168"/>
                    <a:pt x="3791" y="3972"/>
                    <a:pt x="4178" y="3575"/>
                  </a:cubicBezTo>
                  <a:cubicBezTo>
                    <a:pt x="5523" y="2290"/>
                    <a:pt x="4640" y="42"/>
                    <a:pt x="2793" y="2"/>
                  </a:cubicBezTo>
                  <a:cubicBezTo>
                    <a:pt x="2769" y="1"/>
                    <a:pt x="2744" y="1"/>
                    <a:pt x="272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0"/>
            <p:cNvSpPr/>
            <p:nvPr/>
          </p:nvSpPr>
          <p:spPr>
            <a:xfrm>
              <a:off x="2268975" y="4618300"/>
              <a:ext cx="138525" cy="104400"/>
            </a:xfrm>
            <a:custGeom>
              <a:rect b="b" l="l" r="r" t="t"/>
              <a:pathLst>
                <a:path extrusionOk="0" h="4176" w="5541">
                  <a:moveTo>
                    <a:pt x="2761" y="0"/>
                  </a:moveTo>
                  <a:cubicBezTo>
                    <a:pt x="2236" y="0"/>
                    <a:pt x="1712" y="206"/>
                    <a:pt x="1325" y="622"/>
                  </a:cubicBezTo>
                  <a:cubicBezTo>
                    <a:pt x="0" y="1927"/>
                    <a:pt x="924" y="4155"/>
                    <a:pt x="2770" y="4175"/>
                  </a:cubicBezTo>
                  <a:cubicBezTo>
                    <a:pt x="4617" y="4175"/>
                    <a:pt x="5540" y="1947"/>
                    <a:pt x="4236" y="642"/>
                  </a:cubicBezTo>
                  <a:cubicBezTo>
                    <a:pt x="3839" y="216"/>
                    <a:pt x="3300" y="0"/>
                    <a:pt x="276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0"/>
            <p:cNvSpPr/>
            <p:nvPr/>
          </p:nvSpPr>
          <p:spPr>
            <a:xfrm>
              <a:off x="2634275" y="4253475"/>
              <a:ext cx="138375" cy="104400"/>
            </a:xfrm>
            <a:custGeom>
              <a:rect b="b" l="l" r="r" t="t"/>
              <a:pathLst>
                <a:path extrusionOk="0" h="4176" w="5535">
                  <a:moveTo>
                    <a:pt x="2768" y="1"/>
                  </a:moveTo>
                  <a:cubicBezTo>
                    <a:pt x="2248" y="1"/>
                    <a:pt x="1727" y="201"/>
                    <a:pt x="1325" y="603"/>
                  </a:cubicBezTo>
                  <a:cubicBezTo>
                    <a:pt x="1" y="1888"/>
                    <a:pt x="884" y="4136"/>
                    <a:pt x="2730" y="4176"/>
                  </a:cubicBezTo>
                  <a:cubicBezTo>
                    <a:pt x="2739" y="4176"/>
                    <a:pt x="2747" y="4176"/>
                    <a:pt x="2755" y="4176"/>
                  </a:cubicBezTo>
                  <a:cubicBezTo>
                    <a:pt x="4586" y="4176"/>
                    <a:pt x="5535" y="1982"/>
                    <a:pt x="4256" y="663"/>
                  </a:cubicBezTo>
                  <a:cubicBezTo>
                    <a:pt x="3855" y="221"/>
                    <a:pt x="3312" y="1"/>
                    <a:pt x="276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0"/>
            <p:cNvSpPr/>
            <p:nvPr/>
          </p:nvSpPr>
          <p:spPr>
            <a:xfrm>
              <a:off x="3016300" y="3888925"/>
              <a:ext cx="110275" cy="103625"/>
            </a:xfrm>
            <a:custGeom>
              <a:rect b="b" l="l" r="r" t="t"/>
              <a:pathLst>
                <a:path extrusionOk="0" h="4145" w="4411">
                  <a:moveTo>
                    <a:pt x="2102" y="1"/>
                  </a:moveTo>
                  <a:cubicBezTo>
                    <a:pt x="1031" y="1"/>
                    <a:pt x="1" y="840"/>
                    <a:pt x="14" y="2098"/>
                  </a:cubicBezTo>
                  <a:cubicBezTo>
                    <a:pt x="41" y="3338"/>
                    <a:pt x="1055" y="4144"/>
                    <a:pt x="2108" y="4144"/>
                  </a:cubicBezTo>
                  <a:cubicBezTo>
                    <a:pt x="2622" y="4144"/>
                    <a:pt x="3145" y="3952"/>
                    <a:pt x="3567" y="3523"/>
                  </a:cubicBezTo>
                  <a:cubicBezTo>
                    <a:pt x="4410" y="2720"/>
                    <a:pt x="4390" y="1376"/>
                    <a:pt x="3527" y="593"/>
                  </a:cubicBezTo>
                  <a:cubicBezTo>
                    <a:pt x="3112" y="184"/>
                    <a:pt x="2602" y="1"/>
                    <a:pt x="210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0"/>
            <p:cNvSpPr/>
            <p:nvPr/>
          </p:nvSpPr>
          <p:spPr>
            <a:xfrm>
              <a:off x="3375925" y="3523825"/>
              <a:ext cx="114950" cy="103675"/>
            </a:xfrm>
            <a:custGeom>
              <a:rect b="b" l="l" r="r" t="t"/>
              <a:pathLst>
                <a:path extrusionOk="0" h="4147" w="4598">
                  <a:moveTo>
                    <a:pt x="2312" y="1"/>
                  </a:moveTo>
                  <a:cubicBezTo>
                    <a:pt x="1809" y="1"/>
                    <a:pt x="1305" y="182"/>
                    <a:pt x="904" y="544"/>
                  </a:cubicBezTo>
                  <a:cubicBezTo>
                    <a:pt x="61" y="1327"/>
                    <a:pt x="1" y="2632"/>
                    <a:pt x="784" y="3475"/>
                  </a:cubicBezTo>
                  <a:cubicBezTo>
                    <a:pt x="1186" y="3920"/>
                    <a:pt x="1745" y="4147"/>
                    <a:pt x="2307" y="4147"/>
                  </a:cubicBezTo>
                  <a:cubicBezTo>
                    <a:pt x="2810" y="4147"/>
                    <a:pt x="3316" y="3965"/>
                    <a:pt x="3714" y="3595"/>
                  </a:cubicBezTo>
                  <a:cubicBezTo>
                    <a:pt x="4537" y="2833"/>
                    <a:pt x="4597" y="1508"/>
                    <a:pt x="3835" y="665"/>
                  </a:cubicBezTo>
                  <a:cubicBezTo>
                    <a:pt x="3424" y="222"/>
                    <a:pt x="2869" y="1"/>
                    <a:pt x="231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0"/>
            <p:cNvSpPr/>
            <p:nvPr/>
          </p:nvSpPr>
          <p:spPr>
            <a:xfrm>
              <a:off x="3729475" y="3158550"/>
              <a:ext cx="138250" cy="104425"/>
            </a:xfrm>
            <a:custGeom>
              <a:rect b="b" l="l" r="r" t="t"/>
              <a:pathLst>
                <a:path extrusionOk="0" h="4177" w="5530">
                  <a:moveTo>
                    <a:pt x="2750" y="1"/>
                  </a:moveTo>
                  <a:cubicBezTo>
                    <a:pt x="936" y="1"/>
                    <a:pt x="1" y="2201"/>
                    <a:pt x="1274" y="3514"/>
                  </a:cubicBezTo>
                  <a:cubicBezTo>
                    <a:pt x="1675" y="3955"/>
                    <a:pt x="2223" y="4176"/>
                    <a:pt x="2770" y="4176"/>
                  </a:cubicBezTo>
                  <a:cubicBezTo>
                    <a:pt x="3292" y="4176"/>
                    <a:pt x="3813" y="3976"/>
                    <a:pt x="4205" y="3574"/>
                  </a:cubicBezTo>
                  <a:cubicBezTo>
                    <a:pt x="5529" y="2289"/>
                    <a:pt x="4646" y="41"/>
                    <a:pt x="2799" y="1"/>
                  </a:cubicBezTo>
                  <a:cubicBezTo>
                    <a:pt x="2783" y="1"/>
                    <a:pt x="2767" y="1"/>
                    <a:pt x="2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0"/>
            <p:cNvSpPr/>
            <p:nvPr/>
          </p:nvSpPr>
          <p:spPr>
            <a:xfrm>
              <a:off x="2634275" y="4618550"/>
              <a:ext cx="138025" cy="104150"/>
            </a:xfrm>
            <a:custGeom>
              <a:rect b="b" l="l" r="r" t="t"/>
              <a:pathLst>
                <a:path extrusionOk="0" h="4166" w="5521">
                  <a:moveTo>
                    <a:pt x="2761" y="0"/>
                  </a:moveTo>
                  <a:cubicBezTo>
                    <a:pt x="2229" y="0"/>
                    <a:pt x="1697" y="211"/>
                    <a:pt x="1305" y="632"/>
                  </a:cubicBezTo>
                  <a:cubicBezTo>
                    <a:pt x="1" y="1937"/>
                    <a:pt x="904" y="4165"/>
                    <a:pt x="2751" y="4165"/>
                  </a:cubicBezTo>
                  <a:cubicBezTo>
                    <a:pt x="4597" y="4165"/>
                    <a:pt x="5520" y="1937"/>
                    <a:pt x="4216" y="632"/>
                  </a:cubicBezTo>
                  <a:cubicBezTo>
                    <a:pt x="3824" y="211"/>
                    <a:pt x="3292" y="0"/>
                    <a:pt x="276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0"/>
            <p:cNvSpPr/>
            <p:nvPr/>
          </p:nvSpPr>
          <p:spPr>
            <a:xfrm>
              <a:off x="2999575" y="4253175"/>
              <a:ext cx="137575" cy="104375"/>
            </a:xfrm>
            <a:custGeom>
              <a:rect b="b" l="l" r="r" t="t"/>
              <a:pathLst>
                <a:path extrusionOk="0" h="4175" w="5503">
                  <a:moveTo>
                    <a:pt x="2746" y="0"/>
                  </a:moveTo>
                  <a:cubicBezTo>
                    <a:pt x="2272" y="0"/>
                    <a:pt x="1799" y="178"/>
                    <a:pt x="1406" y="535"/>
                  </a:cubicBezTo>
                  <a:cubicBezTo>
                    <a:pt x="1" y="1739"/>
                    <a:pt x="764" y="4047"/>
                    <a:pt x="2610" y="4168"/>
                  </a:cubicBezTo>
                  <a:cubicBezTo>
                    <a:pt x="2668" y="4172"/>
                    <a:pt x="2724" y="4174"/>
                    <a:pt x="2780" y="4174"/>
                  </a:cubicBezTo>
                  <a:cubicBezTo>
                    <a:pt x="4522" y="4174"/>
                    <a:pt x="5503" y="2097"/>
                    <a:pt x="4316" y="756"/>
                  </a:cubicBezTo>
                  <a:cubicBezTo>
                    <a:pt x="3880" y="253"/>
                    <a:pt x="3312" y="0"/>
                    <a:pt x="274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0"/>
            <p:cNvSpPr/>
            <p:nvPr/>
          </p:nvSpPr>
          <p:spPr>
            <a:xfrm>
              <a:off x="3364400" y="3888200"/>
              <a:ext cx="137950" cy="104425"/>
            </a:xfrm>
            <a:custGeom>
              <a:rect b="b" l="l" r="r" t="t"/>
              <a:pathLst>
                <a:path extrusionOk="0" h="4177" w="5518">
                  <a:moveTo>
                    <a:pt x="2768" y="0"/>
                  </a:moveTo>
                  <a:cubicBezTo>
                    <a:pt x="2262" y="0"/>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0"/>
                    <a:pt x="276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0"/>
            <p:cNvSpPr/>
            <p:nvPr/>
          </p:nvSpPr>
          <p:spPr>
            <a:xfrm>
              <a:off x="3729975" y="3523300"/>
              <a:ext cx="137750" cy="103975"/>
            </a:xfrm>
            <a:custGeom>
              <a:rect b="b" l="l" r="r" t="t"/>
              <a:pathLst>
                <a:path extrusionOk="0" h="4159" w="5510">
                  <a:moveTo>
                    <a:pt x="2743" y="1"/>
                  </a:moveTo>
                  <a:cubicBezTo>
                    <a:pt x="2201" y="1"/>
                    <a:pt x="1662" y="217"/>
                    <a:pt x="1274" y="646"/>
                  </a:cubicBezTo>
                  <a:cubicBezTo>
                    <a:pt x="1" y="1959"/>
                    <a:pt x="916" y="4159"/>
                    <a:pt x="2730" y="4159"/>
                  </a:cubicBezTo>
                  <a:cubicBezTo>
                    <a:pt x="2747" y="4159"/>
                    <a:pt x="2763" y="4159"/>
                    <a:pt x="2779" y="4158"/>
                  </a:cubicBezTo>
                  <a:cubicBezTo>
                    <a:pt x="4626" y="4138"/>
                    <a:pt x="5509" y="1890"/>
                    <a:pt x="4185" y="605"/>
                  </a:cubicBezTo>
                  <a:cubicBezTo>
                    <a:pt x="3790" y="201"/>
                    <a:pt x="3266" y="1"/>
                    <a:pt x="274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0"/>
            <p:cNvSpPr/>
            <p:nvPr/>
          </p:nvSpPr>
          <p:spPr>
            <a:xfrm>
              <a:off x="2999575" y="4618050"/>
              <a:ext cx="138025" cy="104125"/>
            </a:xfrm>
            <a:custGeom>
              <a:rect b="b" l="l" r="r" t="t"/>
              <a:pathLst>
                <a:path extrusionOk="0" h="4165" w="5521">
                  <a:moveTo>
                    <a:pt x="2761" y="0"/>
                  </a:moveTo>
                  <a:cubicBezTo>
                    <a:pt x="2229" y="0"/>
                    <a:pt x="1697" y="211"/>
                    <a:pt x="1306" y="632"/>
                  </a:cubicBezTo>
                  <a:cubicBezTo>
                    <a:pt x="1" y="1937"/>
                    <a:pt x="904" y="4165"/>
                    <a:pt x="2751" y="4165"/>
                  </a:cubicBezTo>
                  <a:cubicBezTo>
                    <a:pt x="4597" y="4165"/>
                    <a:pt x="5521" y="1937"/>
                    <a:pt x="4216" y="632"/>
                  </a:cubicBezTo>
                  <a:cubicBezTo>
                    <a:pt x="3825" y="211"/>
                    <a:pt x="3293" y="0"/>
                    <a:pt x="276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0"/>
            <p:cNvSpPr/>
            <p:nvPr/>
          </p:nvSpPr>
          <p:spPr>
            <a:xfrm>
              <a:off x="3364525" y="4253475"/>
              <a:ext cx="137875" cy="104400"/>
            </a:xfrm>
            <a:custGeom>
              <a:rect b="b" l="l" r="r" t="t"/>
              <a:pathLst>
                <a:path extrusionOk="0" h="4176" w="5515">
                  <a:moveTo>
                    <a:pt x="2756" y="1"/>
                  </a:moveTo>
                  <a:cubicBezTo>
                    <a:pt x="2208" y="1"/>
                    <a:pt x="1660" y="221"/>
                    <a:pt x="1260" y="663"/>
                  </a:cubicBezTo>
                  <a:cubicBezTo>
                    <a:pt x="1" y="1982"/>
                    <a:pt x="950" y="4176"/>
                    <a:pt x="2780" y="4176"/>
                  </a:cubicBezTo>
                  <a:cubicBezTo>
                    <a:pt x="2789" y="4176"/>
                    <a:pt x="2797" y="4176"/>
                    <a:pt x="2805" y="4176"/>
                  </a:cubicBezTo>
                  <a:cubicBezTo>
                    <a:pt x="4652" y="4136"/>
                    <a:pt x="5515" y="1888"/>
                    <a:pt x="4190" y="603"/>
                  </a:cubicBezTo>
                  <a:cubicBezTo>
                    <a:pt x="3798" y="201"/>
                    <a:pt x="3277" y="1"/>
                    <a:pt x="275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0"/>
            <p:cNvSpPr/>
            <p:nvPr/>
          </p:nvSpPr>
          <p:spPr>
            <a:xfrm>
              <a:off x="3729200" y="3888175"/>
              <a:ext cx="138225" cy="104425"/>
            </a:xfrm>
            <a:custGeom>
              <a:rect b="b" l="l" r="r" t="t"/>
              <a:pathLst>
                <a:path extrusionOk="0" h="4177" w="5529">
                  <a:moveTo>
                    <a:pt x="2778" y="0"/>
                  </a:moveTo>
                  <a:cubicBezTo>
                    <a:pt x="2258" y="0"/>
                    <a:pt x="1737" y="201"/>
                    <a:pt x="1345" y="603"/>
                  </a:cubicBezTo>
                  <a:cubicBezTo>
                    <a:pt x="0" y="1887"/>
                    <a:pt x="884" y="4135"/>
                    <a:pt x="2730" y="4176"/>
                  </a:cubicBezTo>
                  <a:cubicBezTo>
                    <a:pt x="2747" y="4176"/>
                    <a:pt x="2763" y="4176"/>
                    <a:pt x="2779" y="4176"/>
                  </a:cubicBezTo>
                  <a:cubicBezTo>
                    <a:pt x="4594" y="4176"/>
                    <a:pt x="5529" y="1976"/>
                    <a:pt x="4256" y="663"/>
                  </a:cubicBezTo>
                  <a:cubicBezTo>
                    <a:pt x="3865" y="221"/>
                    <a:pt x="3322" y="0"/>
                    <a:pt x="2778"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0"/>
            <p:cNvSpPr/>
            <p:nvPr/>
          </p:nvSpPr>
          <p:spPr>
            <a:xfrm>
              <a:off x="3364450" y="4619250"/>
              <a:ext cx="138475" cy="104425"/>
            </a:xfrm>
            <a:custGeom>
              <a:rect b="b" l="l" r="r" t="t"/>
              <a:pathLst>
                <a:path extrusionOk="0" h="4177" w="5539">
                  <a:moveTo>
                    <a:pt x="2750" y="0"/>
                  </a:moveTo>
                  <a:cubicBezTo>
                    <a:pt x="966" y="0"/>
                    <a:pt x="1" y="2134"/>
                    <a:pt x="1243" y="3475"/>
                  </a:cubicBezTo>
                  <a:cubicBezTo>
                    <a:pt x="1644" y="3940"/>
                    <a:pt x="2207" y="4176"/>
                    <a:pt x="2770" y="4176"/>
                  </a:cubicBezTo>
                  <a:cubicBezTo>
                    <a:pt x="3277" y="4176"/>
                    <a:pt x="3783" y="3985"/>
                    <a:pt x="4173" y="3595"/>
                  </a:cubicBezTo>
                  <a:cubicBezTo>
                    <a:pt x="5538" y="2351"/>
                    <a:pt x="4695" y="62"/>
                    <a:pt x="2848" y="2"/>
                  </a:cubicBezTo>
                  <a:cubicBezTo>
                    <a:pt x="2815" y="1"/>
                    <a:pt x="2783" y="0"/>
                    <a:pt x="275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0"/>
            <p:cNvSpPr/>
            <p:nvPr/>
          </p:nvSpPr>
          <p:spPr>
            <a:xfrm>
              <a:off x="3729200" y="4253225"/>
              <a:ext cx="138225" cy="104675"/>
            </a:xfrm>
            <a:custGeom>
              <a:rect b="b" l="l" r="r" t="t"/>
              <a:pathLst>
                <a:path extrusionOk="0" h="4187" w="5529">
                  <a:moveTo>
                    <a:pt x="2769" y="0"/>
                  </a:moveTo>
                  <a:cubicBezTo>
                    <a:pt x="2255" y="0"/>
                    <a:pt x="1742" y="196"/>
                    <a:pt x="1345" y="593"/>
                  </a:cubicBezTo>
                  <a:cubicBezTo>
                    <a:pt x="0" y="1878"/>
                    <a:pt x="864" y="4126"/>
                    <a:pt x="2730" y="4186"/>
                  </a:cubicBezTo>
                  <a:cubicBezTo>
                    <a:pt x="2747" y="4186"/>
                    <a:pt x="2763" y="4186"/>
                    <a:pt x="2780" y="4186"/>
                  </a:cubicBezTo>
                  <a:cubicBezTo>
                    <a:pt x="4594" y="4186"/>
                    <a:pt x="5529" y="2006"/>
                    <a:pt x="4276" y="673"/>
                  </a:cubicBezTo>
                  <a:cubicBezTo>
                    <a:pt x="3870" y="226"/>
                    <a:pt x="3320" y="0"/>
                    <a:pt x="276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0"/>
            <p:cNvSpPr/>
            <p:nvPr/>
          </p:nvSpPr>
          <p:spPr>
            <a:xfrm>
              <a:off x="3729850" y="4618275"/>
              <a:ext cx="137875" cy="104425"/>
            </a:xfrm>
            <a:custGeom>
              <a:rect b="b" l="l" r="r" t="t"/>
              <a:pathLst>
                <a:path extrusionOk="0" h="4177" w="5515">
                  <a:moveTo>
                    <a:pt x="2757" y="1"/>
                  </a:moveTo>
                  <a:cubicBezTo>
                    <a:pt x="2213" y="1"/>
                    <a:pt x="1670" y="222"/>
                    <a:pt x="1279" y="663"/>
                  </a:cubicBezTo>
                  <a:cubicBezTo>
                    <a:pt x="0" y="1982"/>
                    <a:pt x="929" y="4176"/>
                    <a:pt x="2760" y="4176"/>
                  </a:cubicBezTo>
                  <a:cubicBezTo>
                    <a:pt x="2768" y="4176"/>
                    <a:pt x="2776" y="4176"/>
                    <a:pt x="2784" y="4176"/>
                  </a:cubicBezTo>
                  <a:cubicBezTo>
                    <a:pt x="4631" y="4136"/>
                    <a:pt x="5514" y="1888"/>
                    <a:pt x="4190" y="603"/>
                  </a:cubicBezTo>
                  <a:cubicBezTo>
                    <a:pt x="3798" y="202"/>
                    <a:pt x="3277" y="1"/>
                    <a:pt x="2757"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0"/>
            <p:cNvSpPr/>
            <p:nvPr/>
          </p:nvSpPr>
          <p:spPr>
            <a:xfrm>
              <a:off x="2279000" y="3158000"/>
              <a:ext cx="118450" cy="105600"/>
            </a:xfrm>
            <a:custGeom>
              <a:rect b="b" l="l" r="r" t="t"/>
              <a:pathLst>
                <a:path extrusionOk="0" h="4224" w="4738">
                  <a:moveTo>
                    <a:pt x="2365" y="1"/>
                  </a:moveTo>
                  <a:cubicBezTo>
                    <a:pt x="1891" y="1"/>
                    <a:pt x="1418" y="179"/>
                    <a:pt x="1024" y="545"/>
                  </a:cubicBezTo>
                  <a:cubicBezTo>
                    <a:pt x="12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0"/>
            <p:cNvSpPr/>
            <p:nvPr/>
          </p:nvSpPr>
          <p:spPr>
            <a:xfrm>
              <a:off x="2280525"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0"/>
            <p:cNvSpPr/>
            <p:nvPr/>
          </p:nvSpPr>
          <p:spPr>
            <a:xfrm>
              <a:off x="2651500" y="3158975"/>
              <a:ext cx="109750" cy="103575"/>
            </a:xfrm>
            <a:custGeom>
              <a:rect b="b" l="l" r="r" t="t"/>
              <a:pathLst>
                <a:path extrusionOk="0" h="4143" w="4390">
                  <a:moveTo>
                    <a:pt x="2096" y="1"/>
                  </a:moveTo>
                  <a:cubicBezTo>
                    <a:pt x="1043" y="1"/>
                    <a:pt x="28" y="821"/>
                    <a:pt x="14" y="2052"/>
                  </a:cubicBezTo>
                  <a:cubicBezTo>
                    <a:pt x="1" y="3305"/>
                    <a:pt x="1023" y="4143"/>
                    <a:pt x="2090" y="4143"/>
                  </a:cubicBezTo>
                  <a:cubicBezTo>
                    <a:pt x="2594" y="4143"/>
                    <a:pt x="3108" y="3956"/>
                    <a:pt x="3527" y="3537"/>
                  </a:cubicBezTo>
                  <a:cubicBezTo>
                    <a:pt x="4390" y="2754"/>
                    <a:pt x="4390" y="1409"/>
                    <a:pt x="3547" y="626"/>
                  </a:cubicBezTo>
                  <a:cubicBezTo>
                    <a:pt x="3127" y="194"/>
                    <a:pt x="2607" y="1"/>
                    <a:pt x="209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0"/>
            <p:cNvSpPr/>
            <p:nvPr/>
          </p:nvSpPr>
          <p:spPr>
            <a:xfrm>
              <a:off x="2280525" y="3888925"/>
              <a:ext cx="109750" cy="103625"/>
            </a:xfrm>
            <a:custGeom>
              <a:rect b="b" l="l" r="r" t="t"/>
              <a:pathLst>
                <a:path extrusionOk="0" h="4145" w="4390">
                  <a:moveTo>
                    <a:pt x="2297" y="1"/>
                  </a:moveTo>
                  <a:cubicBezTo>
                    <a:pt x="1796" y="1"/>
                    <a:pt x="1285" y="184"/>
                    <a:pt x="863" y="593"/>
                  </a:cubicBezTo>
                  <a:cubicBezTo>
                    <a:pt x="20" y="1376"/>
                    <a:pt x="0" y="2720"/>
                    <a:pt x="843" y="3523"/>
                  </a:cubicBezTo>
                  <a:cubicBezTo>
                    <a:pt x="1265" y="3952"/>
                    <a:pt x="1788" y="4144"/>
                    <a:pt x="2302" y="4144"/>
                  </a:cubicBezTo>
                  <a:cubicBezTo>
                    <a:pt x="3353" y="4144"/>
                    <a:pt x="4362" y="3338"/>
                    <a:pt x="4376" y="2098"/>
                  </a:cubicBezTo>
                  <a:cubicBezTo>
                    <a:pt x="4389" y="840"/>
                    <a:pt x="3368" y="1"/>
                    <a:pt x="2297"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0"/>
            <p:cNvSpPr/>
            <p:nvPr/>
          </p:nvSpPr>
          <p:spPr>
            <a:xfrm>
              <a:off x="2634825" y="3523825"/>
              <a:ext cx="137975" cy="104425"/>
            </a:xfrm>
            <a:custGeom>
              <a:rect b="b" l="l" r="r" t="t"/>
              <a:pathLst>
                <a:path extrusionOk="0" h="4177" w="5519">
                  <a:moveTo>
                    <a:pt x="2730" y="0"/>
                  </a:moveTo>
                  <a:cubicBezTo>
                    <a:pt x="947" y="0"/>
                    <a:pt x="1" y="2134"/>
                    <a:pt x="1223" y="3475"/>
                  </a:cubicBezTo>
                  <a:cubicBezTo>
                    <a:pt x="1625" y="3940"/>
                    <a:pt x="2188" y="4177"/>
                    <a:pt x="2751" y="4177"/>
                  </a:cubicBezTo>
                  <a:cubicBezTo>
                    <a:pt x="3257" y="4177"/>
                    <a:pt x="3764" y="3985"/>
                    <a:pt x="4154" y="3595"/>
                  </a:cubicBezTo>
                  <a:cubicBezTo>
                    <a:pt x="5519" y="2351"/>
                    <a:pt x="4675" y="83"/>
                    <a:pt x="2829" y="2"/>
                  </a:cubicBezTo>
                  <a:cubicBezTo>
                    <a:pt x="2796" y="1"/>
                    <a:pt x="2763" y="0"/>
                    <a:pt x="273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0"/>
            <p:cNvSpPr/>
            <p:nvPr/>
          </p:nvSpPr>
          <p:spPr>
            <a:xfrm>
              <a:off x="2999075" y="3159075"/>
              <a:ext cx="138525" cy="104650"/>
            </a:xfrm>
            <a:custGeom>
              <a:rect b="b" l="l" r="r" t="t"/>
              <a:pathLst>
                <a:path extrusionOk="0" h="4186" w="5541">
                  <a:moveTo>
                    <a:pt x="2771" y="0"/>
                  </a:moveTo>
                  <a:cubicBezTo>
                    <a:pt x="924" y="0"/>
                    <a:pt x="1" y="2228"/>
                    <a:pt x="1306" y="3553"/>
                  </a:cubicBezTo>
                  <a:cubicBezTo>
                    <a:pt x="1707" y="3974"/>
                    <a:pt x="2244" y="4185"/>
                    <a:pt x="2778" y="4185"/>
                  </a:cubicBezTo>
                  <a:cubicBezTo>
                    <a:pt x="3313" y="4185"/>
                    <a:pt x="3845" y="3974"/>
                    <a:pt x="4236" y="3553"/>
                  </a:cubicBezTo>
                  <a:cubicBezTo>
                    <a:pt x="5541" y="2228"/>
                    <a:pt x="4617" y="0"/>
                    <a:pt x="277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0"/>
            <p:cNvSpPr/>
            <p:nvPr/>
          </p:nvSpPr>
          <p:spPr>
            <a:xfrm>
              <a:off x="2269475" y="4253375"/>
              <a:ext cx="137950" cy="104050"/>
            </a:xfrm>
            <a:custGeom>
              <a:rect b="b" l="l" r="r" t="t"/>
              <a:pathLst>
                <a:path extrusionOk="0" h="4162" w="5518">
                  <a:moveTo>
                    <a:pt x="2754" y="1"/>
                  </a:moveTo>
                  <a:cubicBezTo>
                    <a:pt x="2250" y="1"/>
                    <a:pt x="1744" y="187"/>
                    <a:pt x="1345" y="567"/>
                  </a:cubicBezTo>
                  <a:cubicBezTo>
                    <a:pt x="0" y="1811"/>
                    <a:pt x="823" y="4100"/>
                    <a:pt x="2670" y="4160"/>
                  </a:cubicBezTo>
                  <a:cubicBezTo>
                    <a:pt x="2703" y="4161"/>
                    <a:pt x="2736" y="4162"/>
                    <a:pt x="2768" y="4162"/>
                  </a:cubicBezTo>
                  <a:cubicBezTo>
                    <a:pt x="4553" y="4162"/>
                    <a:pt x="5518" y="2028"/>
                    <a:pt x="4276" y="687"/>
                  </a:cubicBezTo>
                  <a:cubicBezTo>
                    <a:pt x="3874" y="232"/>
                    <a:pt x="3316" y="1"/>
                    <a:pt x="2754"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0"/>
            <p:cNvSpPr/>
            <p:nvPr/>
          </p:nvSpPr>
          <p:spPr>
            <a:xfrm>
              <a:off x="2651500" y="3889000"/>
              <a:ext cx="110250" cy="103725"/>
            </a:xfrm>
            <a:custGeom>
              <a:rect b="b" l="l" r="r" t="t"/>
              <a:pathLst>
                <a:path extrusionOk="0" h="4149" w="4410">
                  <a:moveTo>
                    <a:pt x="2103" y="0"/>
                  </a:moveTo>
                  <a:cubicBezTo>
                    <a:pt x="1046" y="0"/>
                    <a:pt x="28" y="815"/>
                    <a:pt x="14" y="2055"/>
                  </a:cubicBezTo>
                  <a:cubicBezTo>
                    <a:pt x="0" y="3303"/>
                    <a:pt x="1027" y="4148"/>
                    <a:pt x="2102" y="4148"/>
                  </a:cubicBezTo>
                  <a:cubicBezTo>
                    <a:pt x="2599" y="4148"/>
                    <a:pt x="3107" y="3967"/>
                    <a:pt x="3527" y="3560"/>
                  </a:cubicBezTo>
                  <a:cubicBezTo>
                    <a:pt x="4390" y="2778"/>
                    <a:pt x="4410" y="1433"/>
                    <a:pt x="3567" y="630"/>
                  </a:cubicBezTo>
                  <a:cubicBezTo>
                    <a:pt x="3145" y="195"/>
                    <a:pt x="2619" y="0"/>
                    <a:pt x="2103"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0"/>
            <p:cNvSpPr/>
            <p:nvPr/>
          </p:nvSpPr>
          <p:spPr>
            <a:xfrm>
              <a:off x="2999575" y="5350025"/>
              <a:ext cx="138025" cy="104275"/>
            </a:xfrm>
            <a:custGeom>
              <a:rect b="b" l="l" r="r" t="t"/>
              <a:pathLst>
                <a:path extrusionOk="0" h="4171" w="5521">
                  <a:moveTo>
                    <a:pt x="2761" y="1"/>
                  </a:moveTo>
                  <a:cubicBezTo>
                    <a:pt x="2229" y="1"/>
                    <a:pt x="1697" y="207"/>
                    <a:pt x="1306" y="618"/>
                  </a:cubicBezTo>
                  <a:cubicBezTo>
                    <a:pt x="1" y="1923"/>
                    <a:pt x="904" y="4171"/>
                    <a:pt x="2751" y="4171"/>
                  </a:cubicBezTo>
                  <a:cubicBezTo>
                    <a:pt x="4597" y="4171"/>
                    <a:pt x="5521" y="1923"/>
                    <a:pt x="4216" y="618"/>
                  </a:cubicBezTo>
                  <a:cubicBezTo>
                    <a:pt x="3825" y="207"/>
                    <a:pt x="3293" y="1"/>
                    <a:pt x="276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0"/>
            <p:cNvSpPr/>
            <p:nvPr/>
          </p:nvSpPr>
          <p:spPr>
            <a:xfrm>
              <a:off x="3364400" y="4985100"/>
              <a:ext cx="138225" cy="104425"/>
            </a:xfrm>
            <a:custGeom>
              <a:rect b="b" l="l" r="r" t="t"/>
              <a:pathLst>
                <a:path extrusionOk="0" h="4177" w="5529">
                  <a:moveTo>
                    <a:pt x="2777" y="0"/>
                  </a:moveTo>
                  <a:cubicBezTo>
                    <a:pt x="2258" y="0"/>
                    <a:pt x="1737" y="201"/>
                    <a:pt x="1345" y="603"/>
                  </a:cubicBezTo>
                  <a:cubicBezTo>
                    <a:pt x="0" y="1867"/>
                    <a:pt x="863" y="4115"/>
                    <a:pt x="2710" y="4176"/>
                  </a:cubicBezTo>
                  <a:cubicBezTo>
                    <a:pt x="2727" y="4176"/>
                    <a:pt x="2743" y="4176"/>
                    <a:pt x="2759" y="4176"/>
                  </a:cubicBezTo>
                  <a:cubicBezTo>
                    <a:pt x="4574" y="4176"/>
                    <a:pt x="5529" y="1996"/>
                    <a:pt x="4255" y="663"/>
                  </a:cubicBezTo>
                  <a:cubicBezTo>
                    <a:pt x="3865" y="221"/>
                    <a:pt x="3322" y="0"/>
                    <a:pt x="277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0"/>
            <p:cNvSpPr/>
            <p:nvPr/>
          </p:nvSpPr>
          <p:spPr>
            <a:xfrm>
              <a:off x="3364400" y="5349925"/>
              <a:ext cx="137950" cy="104425"/>
            </a:xfrm>
            <a:custGeom>
              <a:rect b="b" l="l" r="r" t="t"/>
              <a:pathLst>
                <a:path extrusionOk="0" h="4177" w="5518">
                  <a:moveTo>
                    <a:pt x="2768" y="1"/>
                  </a:moveTo>
                  <a:cubicBezTo>
                    <a:pt x="2262" y="1"/>
                    <a:pt x="1755" y="192"/>
                    <a:pt x="1365" y="582"/>
                  </a:cubicBezTo>
                  <a:cubicBezTo>
                    <a:pt x="0" y="1826"/>
                    <a:pt x="823" y="4094"/>
                    <a:pt x="2670" y="4175"/>
                  </a:cubicBezTo>
                  <a:cubicBezTo>
                    <a:pt x="2703" y="4176"/>
                    <a:pt x="2736" y="4177"/>
                    <a:pt x="2768" y="4177"/>
                  </a:cubicBezTo>
                  <a:cubicBezTo>
                    <a:pt x="4552" y="4177"/>
                    <a:pt x="5518" y="2043"/>
                    <a:pt x="4296" y="702"/>
                  </a:cubicBezTo>
                  <a:cubicBezTo>
                    <a:pt x="3894" y="237"/>
                    <a:pt x="3331" y="1"/>
                    <a:pt x="276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0"/>
            <p:cNvSpPr/>
            <p:nvPr/>
          </p:nvSpPr>
          <p:spPr>
            <a:xfrm>
              <a:off x="3729475" y="4985600"/>
              <a:ext cx="138250" cy="104350"/>
            </a:xfrm>
            <a:custGeom>
              <a:rect b="b" l="l" r="r" t="t"/>
              <a:pathLst>
                <a:path extrusionOk="0" h="4174" w="5530">
                  <a:moveTo>
                    <a:pt x="2750" y="0"/>
                  </a:moveTo>
                  <a:cubicBezTo>
                    <a:pt x="936" y="0"/>
                    <a:pt x="1" y="2200"/>
                    <a:pt x="1274" y="3513"/>
                  </a:cubicBezTo>
                  <a:cubicBezTo>
                    <a:pt x="1672" y="3952"/>
                    <a:pt x="2216" y="4173"/>
                    <a:pt x="2760" y="4173"/>
                  </a:cubicBezTo>
                  <a:cubicBezTo>
                    <a:pt x="3285" y="4173"/>
                    <a:pt x="3810" y="3967"/>
                    <a:pt x="4205" y="3553"/>
                  </a:cubicBezTo>
                  <a:cubicBezTo>
                    <a:pt x="5529" y="2269"/>
                    <a:pt x="4646" y="21"/>
                    <a:pt x="2799" y="1"/>
                  </a:cubicBezTo>
                  <a:cubicBezTo>
                    <a:pt x="2783" y="0"/>
                    <a:pt x="2767" y="0"/>
                    <a:pt x="275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0"/>
            <p:cNvSpPr/>
            <p:nvPr/>
          </p:nvSpPr>
          <p:spPr>
            <a:xfrm>
              <a:off x="3729850" y="5349975"/>
              <a:ext cx="137875" cy="104325"/>
            </a:xfrm>
            <a:custGeom>
              <a:rect b="b" l="l" r="r" t="t"/>
              <a:pathLst>
                <a:path extrusionOk="0" h="4173" w="5515">
                  <a:moveTo>
                    <a:pt x="2747" y="0"/>
                  </a:moveTo>
                  <a:cubicBezTo>
                    <a:pt x="2206" y="0"/>
                    <a:pt x="1667" y="221"/>
                    <a:pt x="1279" y="660"/>
                  </a:cubicBezTo>
                  <a:cubicBezTo>
                    <a:pt x="0" y="1979"/>
                    <a:pt x="929" y="4173"/>
                    <a:pt x="2760" y="4173"/>
                  </a:cubicBezTo>
                  <a:cubicBezTo>
                    <a:pt x="2768" y="4173"/>
                    <a:pt x="2776" y="4173"/>
                    <a:pt x="2784" y="4173"/>
                  </a:cubicBezTo>
                  <a:cubicBezTo>
                    <a:pt x="4631" y="4133"/>
                    <a:pt x="5514" y="1905"/>
                    <a:pt x="4190" y="620"/>
                  </a:cubicBezTo>
                  <a:cubicBezTo>
                    <a:pt x="3795" y="206"/>
                    <a:pt x="3270" y="0"/>
                    <a:pt x="274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0"/>
            <p:cNvSpPr/>
            <p:nvPr/>
          </p:nvSpPr>
          <p:spPr>
            <a:xfrm>
              <a:off x="2269475" y="4985175"/>
              <a:ext cx="137700" cy="104450"/>
            </a:xfrm>
            <a:custGeom>
              <a:rect b="b" l="l" r="r" t="t"/>
              <a:pathLst>
                <a:path extrusionOk="0" h="4178" w="5508">
                  <a:moveTo>
                    <a:pt x="2742" y="0"/>
                  </a:moveTo>
                  <a:cubicBezTo>
                    <a:pt x="2270" y="0"/>
                    <a:pt x="1798" y="173"/>
                    <a:pt x="1405" y="519"/>
                  </a:cubicBezTo>
                  <a:cubicBezTo>
                    <a:pt x="0" y="1724"/>
                    <a:pt x="763" y="4032"/>
                    <a:pt x="2610" y="4173"/>
                  </a:cubicBezTo>
                  <a:cubicBezTo>
                    <a:pt x="2659" y="4176"/>
                    <a:pt x="2708" y="4177"/>
                    <a:pt x="2757" y="4177"/>
                  </a:cubicBezTo>
                  <a:cubicBezTo>
                    <a:pt x="4513" y="4177"/>
                    <a:pt x="5507" y="2088"/>
                    <a:pt x="4316" y="740"/>
                  </a:cubicBezTo>
                  <a:cubicBezTo>
                    <a:pt x="3878" y="248"/>
                    <a:pt x="3309" y="0"/>
                    <a:pt x="2742"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0"/>
            <p:cNvSpPr/>
            <p:nvPr/>
          </p:nvSpPr>
          <p:spPr>
            <a:xfrm>
              <a:off x="2634275" y="4985100"/>
              <a:ext cx="138375" cy="104400"/>
            </a:xfrm>
            <a:custGeom>
              <a:rect b="b" l="l" r="r" t="t"/>
              <a:pathLst>
                <a:path extrusionOk="0" h="4176" w="5535">
                  <a:moveTo>
                    <a:pt x="2769" y="1"/>
                  </a:moveTo>
                  <a:cubicBezTo>
                    <a:pt x="2246" y="1"/>
                    <a:pt x="1722" y="206"/>
                    <a:pt x="1325" y="623"/>
                  </a:cubicBezTo>
                  <a:cubicBezTo>
                    <a:pt x="1" y="1907"/>
                    <a:pt x="904" y="4155"/>
                    <a:pt x="2751" y="4176"/>
                  </a:cubicBezTo>
                  <a:cubicBezTo>
                    <a:pt x="2759" y="4176"/>
                    <a:pt x="2767" y="4176"/>
                    <a:pt x="2775" y="4176"/>
                  </a:cubicBezTo>
                  <a:cubicBezTo>
                    <a:pt x="4606" y="4176"/>
                    <a:pt x="5535" y="1962"/>
                    <a:pt x="4236" y="643"/>
                  </a:cubicBezTo>
                  <a:cubicBezTo>
                    <a:pt x="3840" y="216"/>
                    <a:pt x="3305" y="1"/>
                    <a:pt x="276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0"/>
            <p:cNvSpPr/>
            <p:nvPr/>
          </p:nvSpPr>
          <p:spPr>
            <a:xfrm>
              <a:off x="2675425" y="5350150"/>
              <a:ext cx="79300" cy="42425"/>
            </a:xfrm>
            <a:custGeom>
              <a:rect b="b" l="l" r="r" t="t"/>
              <a:pathLst>
                <a:path extrusionOk="0" h="1697" w="3172">
                  <a:moveTo>
                    <a:pt x="1128" y="1"/>
                  </a:moveTo>
                  <a:cubicBezTo>
                    <a:pt x="738" y="1"/>
                    <a:pt x="344" y="115"/>
                    <a:pt x="1" y="352"/>
                  </a:cubicBezTo>
                  <a:cubicBezTo>
                    <a:pt x="1044" y="814"/>
                    <a:pt x="2108" y="1275"/>
                    <a:pt x="3172" y="1697"/>
                  </a:cubicBezTo>
                  <a:cubicBezTo>
                    <a:pt x="3092" y="1316"/>
                    <a:pt x="2911" y="974"/>
                    <a:pt x="2650" y="693"/>
                  </a:cubicBezTo>
                  <a:cubicBezTo>
                    <a:pt x="2258" y="242"/>
                    <a:pt x="1696" y="1"/>
                    <a:pt x="112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0"/>
            <p:cNvSpPr/>
            <p:nvPr/>
          </p:nvSpPr>
          <p:spPr>
            <a:xfrm>
              <a:off x="2999075" y="4985100"/>
              <a:ext cx="138525" cy="104400"/>
            </a:xfrm>
            <a:custGeom>
              <a:rect b="b" l="l" r="r" t="t"/>
              <a:pathLst>
                <a:path extrusionOk="0" h="4176" w="5541">
                  <a:moveTo>
                    <a:pt x="2762" y="1"/>
                  </a:moveTo>
                  <a:cubicBezTo>
                    <a:pt x="2236" y="1"/>
                    <a:pt x="1712" y="206"/>
                    <a:pt x="1326" y="623"/>
                  </a:cubicBezTo>
                  <a:cubicBezTo>
                    <a:pt x="1" y="1928"/>
                    <a:pt x="924" y="4155"/>
                    <a:pt x="2771" y="4176"/>
                  </a:cubicBezTo>
                  <a:cubicBezTo>
                    <a:pt x="4617" y="4176"/>
                    <a:pt x="5541" y="1948"/>
                    <a:pt x="4236" y="643"/>
                  </a:cubicBezTo>
                  <a:cubicBezTo>
                    <a:pt x="3840" y="216"/>
                    <a:pt x="3300" y="1"/>
                    <a:pt x="276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0"/>
            <p:cNvSpPr/>
            <p:nvPr/>
          </p:nvSpPr>
          <p:spPr>
            <a:xfrm>
              <a:off x="4827625" y="3523875"/>
              <a:ext cx="138025" cy="104150"/>
            </a:xfrm>
            <a:custGeom>
              <a:rect b="b" l="l" r="r" t="t"/>
              <a:pathLst>
                <a:path extrusionOk="0" h="4166" w="5521">
                  <a:moveTo>
                    <a:pt x="2751" y="0"/>
                  </a:moveTo>
                  <a:cubicBezTo>
                    <a:pt x="924" y="0"/>
                    <a:pt x="1" y="2228"/>
                    <a:pt x="1285" y="3533"/>
                  </a:cubicBezTo>
                  <a:cubicBezTo>
                    <a:pt x="1687" y="3955"/>
                    <a:pt x="2224" y="4165"/>
                    <a:pt x="2758" y="4165"/>
                  </a:cubicBezTo>
                  <a:cubicBezTo>
                    <a:pt x="3292" y="4165"/>
                    <a:pt x="3824" y="3955"/>
                    <a:pt x="4216" y="3533"/>
                  </a:cubicBezTo>
                  <a:cubicBezTo>
                    <a:pt x="5520" y="2228"/>
                    <a:pt x="4597" y="0"/>
                    <a:pt x="275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0"/>
            <p:cNvSpPr/>
            <p:nvPr/>
          </p:nvSpPr>
          <p:spPr>
            <a:xfrm>
              <a:off x="5192850" y="3159025"/>
              <a:ext cx="138100" cy="104200"/>
            </a:xfrm>
            <a:custGeom>
              <a:rect b="b" l="l" r="r" t="t"/>
              <a:pathLst>
                <a:path extrusionOk="0" h="4168" w="5524">
                  <a:moveTo>
                    <a:pt x="2721" y="1"/>
                  </a:moveTo>
                  <a:cubicBezTo>
                    <a:pt x="941" y="1"/>
                    <a:pt x="1" y="2168"/>
                    <a:pt x="1248" y="3495"/>
                  </a:cubicBezTo>
                  <a:cubicBezTo>
                    <a:pt x="1654" y="3942"/>
                    <a:pt x="2210" y="4168"/>
                    <a:pt x="2763" y="4168"/>
                  </a:cubicBezTo>
                  <a:cubicBezTo>
                    <a:pt x="3279" y="4168"/>
                    <a:pt x="3792" y="3972"/>
                    <a:pt x="4179" y="3575"/>
                  </a:cubicBezTo>
                  <a:cubicBezTo>
                    <a:pt x="5524" y="2290"/>
                    <a:pt x="4641" y="42"/>
                    <a:pt x="2794" y="2"/>
                  </a:cubicBezTo>
                  <a:cubicBezTo>
                    <a:pt x="2770" y="1"/>
                    <a:pt x="2745" y="1"/>
                    <a:pt x="2721"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0"/>
            <p:cNvSpPr/>
            <p:nvPr/>
          </p:nvSpPr>
          <p:spPr>
            <a:xfrm>
              <a:off x="4097025" y="4618300"/>
              <a:ext cx="139000" cy="104400"/>
            </a:xfrm>
            <a:custGeom>
              <a:rect b="b" l="l" r="r" t="t"/>
              <a:pathLst>
                <a:path extrusionOk="0" h="4176" w="5560">
                  <a:moveTo>
                    <a:pt x="2771" y="0"/>
                  </a:moveTo>
                  <a:cubicBezTo>
                    <a:pt x="2246" y="0"/>
                    <a:pt x="1721" y="206"/>
                    <a:pt x="1325" y="622"/>
                  </a:cubicBezTo>
                  <a:cubicBezTo>
                    <a:pt x="0" y="1927"/>
                    <a:pt x="923" y="4155"/>
                    <a:pt x="2770" y="4175"/>
                  </a:cubicBezTo>
                  <a:cubicBezTo>
                    <a:pt x="4617" y="4175"/>
                    <a:pt x="5560" y="1947"/>
                    <a:pt x="4255" y="642"/>
                  </a:cubicBezTo>
                  <a:cubicBezTo>
                    <a:pt x="3849" y="216"/>
                    <a:pt x="3309" y="0"/>
                    <a:pt x="277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0"/>
            <p:cNvSpPr/>
            <p:nvPr/>
          </p:nvSpPr>
          <p:spPr>
            <a:xfrm>
              <a:off x="4462325" y="4253475"/>
              <a:ext cx="138375" cy="104400"/>
            </a:xfrm>
            <a:custGeom>
              <a:rect b="b" l="l" r="r" t="t"/>
              <a:pathLst>
                <a:path extrusionOk="0" h="4176" w="5535">
                  <a:moveTo>
                    <a:pt x="2760" y="1"/>
                  </a:moveTo>
                  <a:cubicBezTo>
                    <a:pt x="2238" y="1"/>
                    <a:pt x="1717" y="201"/>
                    <a:pt x="1325" y="603"/>
                  </a:cubicBezTo>
                  <a:cubicBezTo>
                    <a:pt x="0" y="1888"/>
                    <a:pt x="884" y="4136"/>
                    <a:pt x="2730" y="4176"/>
                  </a:cubicBezTo>
                  <a:cubicBezTo>
                    <a:pt x="2739" y="4176"/>
                    <a:pt x="2747" y="4176"/>
                    <a:pt x="2755" y="4176"/>
                  </a:cubicBezTo>
                  <a:cubicBezTo>
                    <a:pt x="4585" y="4176"/>
                    <a:pt x="5534" y="1982"/>
                    <a:pt x="4256" y="663"/>
                  </a:cubicBezTo>
                  <a:cubicBezTo>
                    <a:pt x="3855" y="221"/>
                    <a:pt x="3307" y="1"/>
                    <a:pt x="276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0"/>
            <p:cNvSpPr/>
            <p:nvPr/>
          </p:nvSpPr>
          <p:spPr>
            <a:xfrm>
              <a:off x="4844500" y="3888925"/>
              <a:ext cx="110100" cy="103625"/>
            </a:xfrm>
            <a:custGeom>
              <a:rect b="b" l="l" r="r" t="t"/>
              <a:pathLst>
                <a:path extrusionOk="0" h="4145" w="4404">
                  <a:moveTo>
                    <a:pt x="2103" y="1"/>
                  </a:moveTo>
                  <a:cubicBezTo>
                    <a:pt x="1027" y="1"/>
                    <a:pt x="1" y="840"/>
                    <a:pt x="28" y="2098"/>
                  </a:cubicBezTo>
                  <a:cubicBezTo>
                    <a:pt x="42" y="3338"/>
                    <a:pt x="1051" y="4144"/>
                    <a:pt x="2102" y="4144"/>
                  </a:cubicBezTo>
                  <a:cubicBezTo>
                    <a:pt x="2616" y="4144"/>
                    <a:pt x="3139" y="3952"/>
                    <a:pt x="3561" y="3523"/>
                  </a:cubicBezTo>
                  <a:cubicBezTo>
                    <a:pt x="4404" y="2720"/>
                    <a:pt x="4384" y="1376"/>
                    <a:pt x="3541" y="593"/>
                  </a:cubicBezTo>
                  <a:cubicBezTo>
                    <a:pt x="3119" y="184"/>
                    <a:pt x="2606" y="1"/>
                    <a:pt x="2103"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0"/>
            <p:cNvSpPr/>
            <p:nvPr/>
          </p:nvSpPr>
          <p:spPr>
            <a:xfrm>
              <a:off x="5203975" y="3523825"/>
              <a:ext cx="114950" cy="103675"/>
            </a:xfrm>
            <a:custGeom>
              <a:rect b="b" l="l" r="r" t="t"/>
              <a:pathLst>
                <a:path extrusionOk="0" h="4147" w="4598">
                  <a:moveTo>
                    <a:pt x="2312" y="1"/>
                  </a:moveTo>
                  <a:cubicBezTo>
                    <a:pt x="1809" y="1"/>
                    <a:pt x="1304" y="182"/>
                    <a:pt x="904" y="544"/>
                  </a:cubicBezTo>
                  <a:cubicBezTo>
                    <a:pt x="61" y="1327"/>
                    <a:pt x="1" y="2632"/>
                    <a:pt x="783" y="3475"/>
                  </a:cubicBezTo>
                  <a:cubicBezTo>
                    <a:pt x="1197" y="3920"/>
                    <a:pt x="1755" y="4147"/>
                    <a:pt x="2314" y="4147"/>
                  </a:cubicBezTo>
                  <a:cubicBezTo>
                    <a:pt x="2815" y="4147"/>
                    <a:pt x="3316" y="3965"/>
                    <a:pt x="3714" y="3595"/>
                  </a:cubicBezTo>
                  <a:cubicBezTo>
                    <a:pt x="4557" y="2833"/>
                    <a:pt x="4597" y="1508"/>
                    <a:pt x="3834" y="665"/>
                  </a:cubicBezTo>
                  <a:cubicBezTo>
                    <a:pt x="3423" y="222"/>
                    <a:pt x="2869" y="1"/>
                    <a:pt x="231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0"/>
            <p:cNvSpPr/>
            <p:nvPr/>
          </p:nvSpPr>
          <p:spPr>
            <a:xfrm>
              <a:off x="5557525" y="3158550"/>
              <a:ext cx="138225" cy="104425"/>
            </a:xfrm>
            <a:custGeom>
              <a:rect b="b" l="l" r="r" t="t"/>
              <a:pathLst>
                <a:path extrusionOk="0" h="4177" w="5529">
                  <a:moveTo>
                    <a:pt x="2750" y="1"/>
                  </a:moveTo>
                  <a:cubicBezTo>
                    <a:pt x="936" y="1"/>
                    <a:pt x="1" y="2201"/>
                    <a:pt x="1274" y="3514"/>
                  </a:cubicBezTo>
                  <a:cubicBezTo>
                    <a:pt x="1674" y="3955"/>
                    <a:pt x="2222" y="4176"/>
                    <a:pt x="2770" y="4176"/>
                  </a:cubicBezTo>
                  <a:cubicBezTo>
                    <a:pt x="3291" y="4176"/>
                    <a:pt x="3812" y="3976"/>
                    <a:pt x="4204" y="3574"/>
                  </a:cubicBezTo>
                  <a:cubicBezTo>
                    <a:pt x="5529" y="2289"/>
                    <a:pt x="4646" y="41"/>
                    <a:pt x="2799" y="1"/>
                  </a:cubicBezTo>
                  <a:cubicBezTo>
                    <a:pt x="2783" y="1"/>
                    <a:pt x="2766" y="1"/>
                    <a:pt x="275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0"/>
            <p:cNvSpPr/>
            <p:nvPr/>
          </p:nvSpPr>
          <p:spPr>
            <a:xfrm>
              <a:off x="4462325" y="4618550"/>
              <a:ext cx="138025" cy="104150"/>
            </a:xfrm>
            <a:custGeom>
              <a:rect b="b" l="l" r="r" t="t"/>
              <a:pathLst>
                <a:path extrusionOk="0" h="4166" w="5521">
                  <a:moveTo>
                    <a:pt x="2760" y="0"/>
                  </a:moveTo>
                  <a:cubicBezTo>
                    <a:pt x="2228" y="0"/>
                    <a:pt x="1696" y="211"/>
                    <a:pt x="1305" y="632"/>
                  </a:cubicBezTo>
                  <a:cubicBezTo>
                    <a:pt x="0" y="1937"/>
                    <a:pt x="924" y="4165"/>
                    <a:pt x="2770" y="4165"/>
                  </a:cubicBezTo>
                  <a:cubicBezTo>
                    <a:pt x="4617" y="4165"/>
                    <a:pt x="5520" y="1937"/>
                    <a:pt x="4215" y="632"/>
                  </a:cubicBezTo>
                  <a:cubicBezTo>
                    <a:pt x="3824" y="211"/>
                    <a:pt x="3292" y="0"/>
                    <a:pt x="276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0"/>
            <p:cNvSpPr/>
            <p:nvPr/>
          </p:nvSpPr>
          <p:spPr>
            <a:xfrm>
              <a:off x="4827625" y="4253175"/>
              <a:ext cx="137575" cy="104375"/>
            </a:xfrm>
            <a:custGeom>
              <a:rect b="b" l="l" r="r" t="t"/>
              <a:pathLst>
                <a:path extrusionOk="0" h="4175" w="5503">
                  <a:moveTo>
                    <a:pt x="2746" y="0"/>
                  </a:moveTo>
                  <a:cubicBezTo>
                    <a:pt x="2272" y="0"/>
                    <a:pt x="1799" y="178"/>
                    <a:pt x="1406" y="535"/>
                  </a:cubicBezTo>
                  <a:cubicBezTo>
                    <a:pt x="1" y="1739"/>
                    <a:pt x="763" y="4047"/>
                    <a:pt x="2610" y="4168"/>
                  </a:cubicBezTo>
                  <a:cubicBezTo>
                    <a:pt x="2667" y="4172"/>
                    <a:pt x="2724" y="4174"/>
                    <a:pt x="2780" y="4174"/>
                  </a:cubicBezTo>
                  <a:cubicBezTo>
                    <a:pt x="4522" y="4174"/>
                    <a:pt x="5502" y="2097"/>
                    <a:pt x="4316" y="756"/>
                  </a:cubicBezTo>
                  <a:cubicBezTo>
                    <a:pt x="3879" y="253"/>
                    <a:pt x="3312" y="0"/>
                    <a:pt x="274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0"/>
            <p:cNvSpPr/>
            <p:nvPr/>
          </p:nvSpPr>
          <p:spPr>
            <a:xfrm>
              <a:off x="5192425" y="3888200"/>
              <a:ext cx="137975" cy="104425"/>
            </a:xfrm>
            <a:custGeom>
              <a:rect b="b" l="l" r="r" t="t"/>
              <a:pathLst>
                <a:path extrusionOk="0" h="4177" w="5519">
                  <a:moveTo>
                    <a:pt x="2769" y="0"/>
                  </a:moveTo>
                  <a:cubicBezTo>
                    <a:pt x="2262" y="0"/>
                    <a:pt x="1756" y="192"/>
                    <a:pt x="1366" y="582"/>
                  </a:cubicBezTo>
                  <a:cubicBezTo>
                    <a:pt x="1" y="1826"/>
                    <a:pt x="824" y="4094"/>
                    <a:pt x="2670" y="4175"/>
                  </a:cubicBezTo>
                  <a:cubicBezTo>
                    <a:pt x="2704" y="4176"/>
                    <a:pt x="2736" y="4177"/>
                    <a:pt x="2769" y="4177"/>
                  </a:cubicBezTo>
                  <a:cubicBezTo>
                    <a:pt x="4553" y="4177"/>
                    <a:pt x="5518" y="2043"/>
                    <a:pt x="4296" y="702"/>
                  </a:cubicBezTo>
                  <a:cubicBezTo>
                    <a:pt x="3895" y="237"/>
                    <a:pt x="3332" y="0"/>
                    <a:pt x="2769"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0"/>
            <p:cNvSpPr/>
            <p:nvPr/>
          </p:nvSpPr>
          <p:spPr>
            <a:xfrm>
              <a:off x="5557525" y="3523300"/>
              <a:ext cx="138225" cy="103975"/>
            </a:xfrm>
            <a:custGeom>
              <a:rect b="b" l="l" r="r" t="t"/>
              <a:pathLst>
                <a:path extrusionOk="0" h="4159" w="5529">
                  <a:moveTo>
                    <a:pt x="2760" y="1"/>
                  </a:moveTo>
                  <a:cubicBezTo>
                    <a:pt x="2216" y="1"/>
                    <a:pt x="1672" y="217"/>
                    <a:pt x="1274" y="646"/>
                  </a:cubicBezTo>
                  <a:cubicBezTo>
                    <a:pt x="1" y="1959"/>
                    <a:pt x="936" y="4159"/>
                    <a:pt x="2750" y="4159"/>
                  </a:cubicBezTo>
                  <a:cubicBezTo>
                    <a:pt x="2766" y="4159"/>
                    <a:pt x="2783" y="4159"/>
                    <a:pt x="2799" y="4158"/>
                  </a:cubicBezTo>
                  <a:cubicBezTo>
                    <a:pt x="4646" y="4138"/>
                    <a:pt x="5529" y="1890"/>
                    <a:pt x="4204" y="605"/>
                  </a:cubicBezTo>
                  <a:cubicBezTo>
                    <a:pt x="3810" y="201"/>
                    <a:pt x="3285" y="1"/>
                    <a:pt x="276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0"/>
            <p:cNvSpPr/>
            <p:nvPr/>
          </p:nvSpPr>
          <p:spPr>
            <a:xfrm>
              <a:off x="4827125" y="4618050"/>
              <a:ext cx="139025" cy="104125"/>
            </a:xfrm>
            <a:custGeom>
              <a:rect b="b" l="l" r="r" t="t"/>
              <a:pathLst>
                <a:path extrusionOk="0" h="4165" w="5561">
                  <a:moveTo>
                    <a:pt x="2781" y="0"/>
                  </a:moveTo>
                  <a:cubicBezTo>
                    <a:pt x="2249" y="0"/>
                    <a:pt x="1717" y="211"/>
                    <a:pt x="1325" y="632"/>
                  </a:cubicBezTo>
                  <a:cubicBezTo>
                    <a:pt x="1" y="1937"/>
                    <a:pt x="924" y="4165"/>
                    <a:pt x="2791" y="4165"/>
                  </a:cubicBezTo>
                  <a:cubicBezTo>
                    <a:pt x="4637" y="4165"/>
                    <a:pt x="5561" y="1937"/>
                    <a:pt x="4236" y="632"/>
                  </a:cubicBezTo>
                  <a:cubicBezTo>
                    <a:pt x="3844" y="211"/>
                    <a:pt x="3312" y="0"/>
                    <a:pt x="278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0"/>
            <p:cNvSpPr/>
            <p:nvPr/>
          </p:nvSpPr>
          <p:spPr>
            <a:xfrm>
              <a:off x="5192575" y="4253475"/>
              <a:ext cx="137875" cy="104400"/>
            </a:xfrm>
            <a:custGeom>
              <a:rect b="b" l="l" r="r" t="t"/>
              <a:pathLst>
                <a:path extrusionOk="0" h="4176" w="5515">
                  <a:moveTo>
                    <a:pt x="2758" y="1"/>
                  </a:moveTo>
                  <a:cubicBezTo>
                    <a:pt x="2213" y="1"/>
                    <a:pt x="1670" y="221"/>
                    <a:pt x="1280" y="663"/>
                  </a:cubicBezTo>
                  <a:cubicBezTo>
                    <a:pt x="1" y="1982"/>
                    <a:pt x="950" y="4176"/>
                    <a:pt x="2780" y="4176"/>
                  </a:cubicBezTo>
                  <a:cubicBezTo>
                    <a:pt x="2788" y="4176"/>
                    <a:pt x="2797" y="4176"/>
                    <a:pt x="2805" y="4176"/>
                  </a:cubicBezTo>
                  <a:cubicBezTo>
                    <a:pt x="4652" y="4136"/>
                    <a:pt x="5515" y="1888"/>
                    <a:pt x="4190" y="603"/>
                  </a:cubicBezTo>
                  <a:cubicBezTo>
                    <a:pt x="3798" y="201"/>
                    <a:pt x="3277" y="1"/>
                    <a:pt x="275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0"/>
            <p:cNvSpPr/>
            <p:nvPr/>
          </p:nvSpPr>
          <p:spPr>
            <a:xfrm>
              <a:off x="5557250" y="3888175"/>
              <a:ext cx="138225" cy="104425"/>
            </a:xfrm>
            <a:custGeom>
              <a:rect b="b" l="l" r="r" t="t"/>
              <a:pathLst>
                <a:path extrusionOk="0" h="4177" w="5529">
                  <a:moveTo>
                    <a:pt x="2777" y="0"/>
                  </a:moveTo>
                  <a:cubicBezTo>
                    <a:pt x="2258" y="0"/>
                    <a:pt x="1737" y="201"/>
                    <a:pt x="1345" y="603"/>
                  </a:cubicBezTo>
                  <a:cubicBezTo>
                    <a:pt x="0" y="1887"/>
                    <a:pt x="883" y="4135"/>
                    <a:pt x="2730" y="4176"/>
                  </a:cubicBezTo>
                  <a:cubicBezTo>
                    <a:pt x="2746" y="4176"/>
                    <a:pt x="2763" y="4176"/>
                    <a:pt x="2779" y="4176"/>
                  </a:cubicBezTo>
                  <a:cubicBezTo>
                    <a:pt x="4594" y="4176"/>
                    <a:pt x="5529" y="1976"/>
                    <a:pt x="4255" y="663"/>
                  </a:cubicBezTo>
                  <a:cubicBezTo>
                    <a:pt x="3865" y="221"/>
                    <a:pt x="3322" y="0"/>
                    <a:pt x="2777"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0"/>
            <p:cNvSpPr/>
            <p:nvPr/>
          </p:nvSpPr>
          <p:spPr>
            <a:xfrm>
              <a:off x="5193000" y="4619250"/>
              <a:ext cx="137950" cy="104425"/>
            </a:xfrm>
            <a:custGeom>
              <a:rect b="b" l="l" r="r" t="t"/>
              <a:pathLst>
                <a:path extrusionOk="0" h="4177" w="5518">
                  <a:moveTo>
                    <a:pt x="2730" y="0"/>
                  </a:moveTo>
                  <a:cubicBezTo>
                    <a:pt x="946" y="0"/>
                    <a:pt x="0" y="2134"/>
                    <a:pt x="1222" y="3475"/>
                  </a:cubicBezTo>
                  <a:cubicBezTo>
                    <a:pt x="1624" y="3940"/>
                    <a:pt x="2187" y="4176"/>
                    <a:pt x="2750" y="4176"/>
                  </a:cubicBezTo>
                  <a:cubicBezTo>
                    <a:pt x="3256" y="4176"/>
                    <a:pt x="3763" y="3985"/>
                    <a:pt x="4153" y="3595"/>
                  </a:cubicBezTo>
                  <a:cubicBezTo>
                    <a:pt x="5518" y="2351"/>
                    <a:pt x="4675" y="83"/>
                    <a:pt x="2828" y="2"/>
                  </a:cubicBezTo>
                  <a:cubicBezTo>
                    <a:pt x="2795" y="1"/>
                    <a:pt x="2762" y="0"/>
                    <a:pt x="273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0"/>
            <p:cNvSpPr/>
            <p:nvPr/>
          </p:nvSpPr>
          <p:spPr>
            <a:xfrm>
              <a:off x="5557250" y="4253225"/>
              <a:ext cx="138725" cy="104675"/>
            </a:xfrm>
            <a:custGeom>
              <a:rect b="b" l="l" r="r" t="t"/>
              <a:pathLst>
                <a:path extrusionOk="0" h="4187" w="5549">
                  <a:moveTo>
                    <a:pt x="2776" y="0"/>
                  </a:moveTo>
                  <a:cubicBezTo>
                    <a:pt x="2260" y="0"/>
                    <a:pt x="1742" y="196"/>
                    <a:pt x="1345" y="593"/>
                  </a:cubicBezTo>
                  <a:cubicBezTo>
                    <a:pt x="0" y="1878"/>
                    <a:pt x="883" y="4126"/>
                    <a:pt x="2730" y="4186"/>
                  </a:cubicBezTo>
                  <a:cubicBezTo>
                    <a:pt x="2747" y="4186"/>
                    <a:pt x="2763" y="4186"/>
                    <a:pt x="2779" y="4186"/>
                  </a:cubicBezTo>
                  <a:cubicBezTo>
                    <a:pt x="4594" y="4186"/>
                    <a:pt x="5549" y="2006"/>
                    <a:pt x="4275" y="673"/>
                  </a:cubicBezTo>
                  <a:cubicBezTo>
                    <a:pt x="3880" y="226"/>
                    <a:pt x="3329" y="0"/>
                    <a:pt x="277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0"/>
            <p:cNvSpPr/>
            <p:nvPr/>
          </p:nvSpPr>
          <p:spPr>
            <a:xfrm>
              <a:off x="5557375" y="4618275"/>
              <a:ext cx="138375" cy="104425"/>
            </a:xfrm>
            <a:custGeom>
              <a:rect b="b" l="l" r="r" t="t"/>
              <a:pathLst>
                <a:path extrusionOk="0" h="4177" w="5535">
                  <a:moveTo>
                    <a:pt x="2776" y="1"/>
                  </a:moveTo>
                  <a:cubicBezTo>
                    <a:pt x="2228" y="1"/>
                    <a:pt x="1680" y="222"/>
                    <a:pt x="1280" y="663"/>
                  </a:cubicBezTo>
                  <a:cubicBezTo>
                    <a:pt x="1" y="1982"/>
                    <a:pt x="950" y="4176"/>
                    <a:pt x="2780" y="4176"/>
                  </a:cubicBezTo>
                  <a:cubicBezTo>
                    <a:pt x="2789" y="4176"/>
                    <a:pt x="2797" y="4176"/>
                    <a:pt x="2805" y="4176"/>
                  </a:cubicBezTo>
                  <a:cubicBezTo>
                    <a:pt x="4652" y="4136"/>
                    <a:pt x="5535" y="1888"/>
                    <a:pt x="4210" y="603"/>
                  </a:cubicBezTo>
                  <a:cubicBezTo>
                    <a:pt x="3818" y="202"/>
                    <a:pt x="3297" y="1"/>
                    <a:pt x="277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0"/>
            <p:cNvSpPr/>
            <p:nvPr/>
          </p:nvSpPr>
          <p:spPr>
            <a:xfrm>
              <a:off x="4107050" y="3158000"/>
              <a:ext cx="118450" cy="105600"/>
            </a:xfrm>
            <a:custGeom>
              <a:rect b="b" l="l" r="r" t="t"/>
              <a:pathLst>
                <a:path extrusionOk="0" h="4224" w="4738">
                  <a:moveTo>
                    <a:pt x="2375" y="1"/>
                  </a:moveTo>
                  <a:cubicBezTo>
                    <a:pt x="1901" y="1"/>
                    <a:pt x="1427" y="179"/>
                    <a:pt x="1024" y="545"/>
                  </a:cubicBezTo>
                  <a:cubicBezTo>
                    <a:pt x="121" y="1268"/>
                    <a:pt x="1" y="2612"/>
                    <a:pt x="763" y="3516"/>
                  </a:cubicBezTo>
                  <a:cubicBezTo>
                    <a:pt x="1181" y="3986"/>
                    <a:pt x="1758" y="4223"/>
                    <a:pt x="2336" y="4223"/>
                  </a:cubicBezTo>
                  <a:cubicBezTo>
                    <a:pt x="2843" y="4223"/>
                    <a:pt x="3351" y="4042"/>
                    <a:pt x="3754" y="3676"/>
                  </a:cubicBezTo>
                  <a:cubicBezTo>
                    <a:pt x="4637" y="2934"/>
                    <a:pt x="4737" y="1589"/>
                    <a:pt x="3955" y="746"/>
                  </a:cubicBezTo>
                  <a:cubicBezTo>
                    <a:pt x="3507" y="254"/>
                    <a:pt x="2941" y="1"/>
                    <a:pt x="2375"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0"/>
            <p:cNvSpPr/>
            <p:nvPr/>
          </p:nvSpPr>
          <p:spPr>
            <a:xfrm>
              <a:off x="4108550" y="3523750"/>
              <a:ext cx="110100" cy="103350"/>
            </a:xfrm>
            <a:custGeom>
              <a:rect b="b" l="l" r="r" t="t"/>
              <a:pathLst>
                <a:path extrusionOk="0" h="4134" w="4404">
                  <a:moveTo>
                    <a:pt x="2306" y="0"/>
                  </a:moveTo>
                  <a:cubicBezTo>
                    <a:pt x="1809" y="0"/>
                    <a:pt x="1303" y="182"/>
                    <a:pt x="884" y="587"/>
                  </a:cubicBezTo>
                  <a:cubicBezTo>
                    <a:pt x="21" y="1370"/>
                    <a:pt x="1" y="2695"/>
                    <a:pt x="844" y="3498"/>
                  </a:cubicBezTo>
                  <a:cubicBezTo>
                    <a:pt x="1263" y="3937"/>
                    <a:pt x="1790" y="4134"/>
                    <a:pt x="2308" y="4134"/>
                  </a:cubicBezTo>
                  <a:cubicBezTo>
                    <a:pt x="3354" y="4134"/>
                    <a:pt x="4363" y="3334"/>
                    <a:pt x="4376" y="2113"/>
                  </a:cubicBezTo>
                  <a:cubicBezTo>
                    <a:pt x="4404" y="850"/>
                    <a:pt x="3380" y="0"/>
                    <a:pt x="2306"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0"/>
            <p:cNvSpPr/>
            <p:nvPr/>
          </p:nvSpPr>
          <p:spPr>
            <a:xfrm>
              <a:off x="4479875" y="3158975"/>
              <a:ext cx="109925" cy="103575"/>
            </a:xfrm>
            <a:custGeom>
              <a:rect b="b" l="l" r="r" t="t"/>
              <a:pathLst>
                <a:path extrusionOk="0" h="4143" w="4397">
                  <a:moveTo>
                    <a:pt x="2089" y="1"/>
                  </a:moveTo>
                  <a:cubicBezTo>
                    <a:pt x="1029" y="1"/>
                    <a:pt x="14" y="821"/>
                    <a:pt x="1" y="2052"/>
                  </a:cubicBezTo>
                  <a:cubicBezTo>
                    <a:pt x="1" y="3305"/>
                    <a:pt x="1019" y="4143"/>
                    <a:pt x="2081" y="4143"/>
                  </a:cubicBezTo>
                  <a:cubicBezTo>
                    <a:pt x="2583" y="4143"/>
                    <a:pt x="3095" y="3956"/>
                    <a:pt x="3513" y="3537"/>
                  </a:cubicBezTo>
                  <a:cubicBezTo>
                    <a:pt x="4377" y="2754"/>
                    <a:pt x="4397" y="1409"/>
                    <a:pt x="3554" y="626"/>
                  </a:cubicBezTo>
                  <a:cubicBezTo>
                    <a:pt x="3128" y="194"/>
                    <a:pt x="2603" y="1"/>
                    <a:pt x="208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0"/>
            <p:cNvSpPr/>
            <p:nvPr/>
          </p:nvSpPr>
          <p:spPr>
            <a:xfrm>
              <a:off x="4108550" y="3888925"/>
              <a:ext cx="109775" cy="103625"/>
            </a:xfrm>
            <a:custGeom>
              <a:rect b="b" l="l" r="r" t="t"/>
              <a:pathLst>
                <a:path extrusionOk="0" h="4145" w="4391">
                  <a:moveTo>
                    <a:pt x="2298" y="1"/>
                  </a:moveTo>
                  <a:cubicBezTo>
                    <a:pt x="1797" y="1"/>
                    <a:pt x="1286" y="184"/>
                    <a:pt x="864" y="593"/>
                  </a:cubicBezTo>
                  <a:cubicBezTo>
                    <a:pt x="21" y="1376"/>
                    <a:pt x="1" y="2720"/>
                    <a:pt x="844" y="3523"/>
                  </a:cubicBezTo>
                  <a:cubicBezTo>
                    <a:pt x="1266" y="3952"/>
                    <a:pt x="1789" y="4144"/>
                    <a:pt x="2303" y="4144"/>
                  </a:cubicBezTo>
                  <a:cubicBezTo>
                    <a:pt x="3353" y="4144"/>
                    <a:pt x="4363" y="3338"/>
                    <a:pt x="4376" y="2098"/>
                  </a:cubicBezTo>
                  <a:cubicBezTo>
                    <a:pt x="4390" y="840"/>
                    <a:pt x="3369" y="1"/>
                    <a:pt x="229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0"/>
            <p:cNvSpPr/>
            <p:nvPr/>
          </p:nvSpPr>
          <p:spPr>
            <a:xfrm>
              <a:off x="4462875" y="3523825"/>
              <a:ext cx="137975" cy="104425"/>
            </a:xfrm>
            <a:custGeom>
              <a:rect b="b" l="l" r="r" t="t"/>
              <a:pathLst>
                <a:path extrusionOk="0" h="4177" w="5519">
                  <a:moveTo>
                    <a:pt x="2730" y="0"/>
                  </a:moveTo>
                  <a:cubicBezTo>
                    <a:pt x="947" y="0"/>
                    <a:pt x="1" y="2134"/>
                    <a:pt x="1223" y="3475"/>
                  </a:cubicBezTo>
                  <a:cubicBezTo>
                    <a:pt x="1624" y="3940"/>
                    <a:pt x="2187" y="4177"/>
                    <a:pt x="2750" y="4177"/>
                  </a:cubicBezTo>
                  <a:cubicBezTo>
                    <a:pt x="3257" y="4177"/>
                    <a:pt x="3764" y="3985"/>
                    <a:pt x="4153" y="3595"/>
                  </a:cubicBezTo>
                  <a:cubicBezTo>
                    <a:pt x="5518" y="2351"/>
                    <a:pt x="4675" y="83"/>
                    <a:pt x="2829" y="2"/>
                  </a:cubicBezTo>
                  <a:cubicBezTo>
                    <a:pt x="2796" y="1"/>
                    <a:pt x="2763" y="0"/>
                    <a:pt x="273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0"/>
            <p:cNvSpPr/>
            <p:nvPr/>
          </p:nvSpPr>
          <p:spPr>
            <a:xfrm>
              <a:off x="4827125" y="3159575"/>
              <a:ext cx="138525" cy="104150"/>
            </a:xfrm>
            <a:custGeom>
              <a:rect b="b" l="l" r="r" t="t"/>
              <a:pathLst>
                <a:path extrusionOk="0" h="4166" w="5541">
                  <a:moveTo>
                    <a:pt x="2771" y="0"/>
                  </a:moveTo>
                  <a:cubicBezTo>
                    <a:pt x="924" y="0"/>
                    <a:pt x="1" y="2208"/>
                    <a:pt x="1305" y="3533"/>
                  </a:cubicBezTo>
                  <a:cubicBezTo>
                    <a:pt x="1707" y="3954"/>
                    <a:pt x="2244" y="4165"/>
                    <a:pt x="2778" y="4165"/>
                  </a:cubicBezTo>
                  <a:cubicBezTo>
                    <a:pt x="3312" y="4165"/>
                    <a:pt x="3844" y="3954"/>
                    <a:pt x="4236" y="3533"/>
                  </a:cubicBezTo>
                  <a:cubicBezTo>
                    <a:pt x="5540" y="2208"/>
                    <a:pt x="4617" y="0"/>
                    <a:pt x="2771"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0"/>
            <p:cNvSpPr/>
            <p:nvPr/>
          </p:nvSpPr>
          <p:spPr>
            <a:xfrm>
              <a:off x="4097525" y="4253375"/>
              <a:ext cx="137950" cy="104550"/>
            </a:xfrm>
            <a:custGeom>
              <a:rect b="b" l="l" r="r" t="t"/>
              <a:pathLst>
                <a:path extrusionOk="0" h="4182" w="5518">
                  <a:moveTo>
                    <a:pt x="2766" y="1"/>
                  </a:moveTo>
                  <a:cubicBezTo>
                    <a:pt x="2260" y="1"/>
                    <a:pt x="1754" y="187"/>
                    <a:pt x="1365" y="567"/>
                  </a:cubicBezTo>
                  <a:cubicBezTo>
                    <a:pt x="0" y="1811"/>
                    <a:pt x="823" y="4100"/>
                    <a:pt x="2690" y="4180"/>
                  </a:cubicBezTo>
                  <a:cubicBezTo>
                    <a:pt x="2723" y="4181"/>
                    <a:pt x="2755" y="4182"/>
                    <a:pt x="2787" y="4182"/>
                  </a:cubicBezTo>
                  <a:cubicBezTo>
                    <a:pt x="4571" y="4182"/>
                    <a:pt x="5518" y="2028"/>
                    <a:pt x="4296" y="687"/>
                  </a:cubicBezTo>
                  <a:cubicBezTo>
                    <a:pt x="3894" y="232"/>
                    <a:pt x="3330" y="1"/>
                    <a:pt x="2766"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0"/>
            <p:cNvSpPr/>
            <p:nvPr/>
          </p:nvSpPr>
          <p:spPr>
            <a:xfrm>
              <a:off x="4474375" y="3888975"/>
              <a:ext cx="114425" cy="103425"/>
            </a:xfrm>
            <a:custGeom>
              <a:rect b="b" l="l" r="r" t="t"/>
              <a:pathLst>
                <a:path extrusionOk="0" h="4137" w="4577">
                  <a:moveTo>
                    <a:pt x="2287" y="1"/>
                  </a:moveTo>
                  <a:cubicBezTo>
                    <a:pt x="1767" y="1"/>
                    <a:pt x="1247" y="197"/>
                    <a:pt x="843" y="591"/>
                  </a:cubicBezTo>
                  <a:cubicBezTo>
                    <a:pt x="20" y="1374"/>
                    <a:pt x="0" y="2698"/>
                    <a:pt x="803" y="3521"/>
                  </a:cubicBezTo>
                  <a:cubicBezTo>
                    <a:pt x="1212" y="3930"/>
                    <a:pt x="1751" y="4136"/>
                    <a:pt x="2291" y="4136"/>
                  </a:cubicBezTo>
                  <a:cubicBezTo>
                    <a:pt x="2810" y="4136"/>
                    <a:pt x="3330" y="3945"/>
                    <a:pt x="3733" y="3561"/>
                  </a:cubicBezTo>
                  <a:cubicBezTo>
                    <a:pt x="4556" y="2759"/>
                    <a:pt x="4577" y="1454"/>
                    <a:pt x="3774" y="631"/>
                  </a:cubicBezTo>
                  <a:cubicBezTo>
                    <a:pt x="3365" y="212"/>
                    <a:pt x="2826" y="1"/>
                    <a:pt x="2287"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0"/>
            <p:cNvSpPr/>
            <p:nvPr/>
          </p:nvSpPr>
          <p:spPr>
            <a:xfrm>
              <a:off x="5932575" y="3158000"/>
              <a:ext cx="118450" cy="105600"/>
            </a:xfrm>
            <a:custGeom>
              <a:rect b="b" l="l" r="r" t="t"/>
              <a:pathLst>
                <a:path extrusionOk="0" h="4224" w="4738">
                  <a:moveTo>
                    <a:pt x="2365" y="1"/>
                  </a:moveTo>
                  <a:cubicBezTo>
                    <a:pt x="1891" y="1"/>
                    <a:pt x="1418" y="179"/>
                    <a:pt x="1025" y="545"/>
                  </a:cubicBezTo>
                  <a:cubicBezTo>
                    <a:pt x="101" y="1268"/>
                    <a:pt x="1" y="2612"/>
                    <a:pt x="764" y="3516"/>
                  </a:cubicBezTo>
                  <a:cubicBezTo>
                    <a:pt x="1170" y="3986"/>
                    <a:pt x="1742" y="4223"/>
                    <a:pt x="2319" y="4223"/>
                  </a:cubicBezTo>
                  <a:cubicBezTo>
                    <a:pt x="2823" y="4223"/>
                    <a:pt x="3331" y="4042"/>
                    <a:pt x="3734" y="3676"/>
                  </a:cubicBezTo>
                  <a:cubicBezTo>
                    <a:pt x="4637" y="2934"/>
                    <a:pt x="4738" y="1589"/>
                    <a:pt x="3935" y="746"/>
                  </a:cubicBezTo>
                  <a:cubicBezTo>
                    <a:pt x="3498" y="254"/>
                    <a:pt x="2931" y="1"/>
                    <a:pt x="2365"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0"/>
            <p:cNvSpPr/>
            <p:nvPr/>
          </p:nvSpPr>
          <p:spPr>
            <a:xfrm>
              <a:off x="5934100" y="3523750"/>
              <a:ext cx="110100" cy="103350"/>
            </a:xfrm>
            <a:custGeom>
              <a:rect b="b" l="l" r="r" t="t"/>
              <a:pathLst>
                <a:path extrusionOk="0" h="4134" w="4404">
                  <a:moveTo>
                    <a:pt x="2305" y="0"/>
                  </a:moveTo>
                  <a:cubicBezTo>
                    <a:pt x="1809" y="0"/>
                    <a:pt x="1302" y="182"/>
                    <a:pt x="883" y="587"/>
                  </a:cubicBezTo>
                  <a:cubicBezTo>
                    <a:pt x="20" y="1370"/>
                    <a:pt x="0" y="2695"/>
                    <a:pt x="823" y="3498"/>
                  </a:cubicBezTo>
                  <a:cubicBezTo>
                    <a:pt x="1249" y="3937"/>
                    <a:pt x="1780" y="4134"/>
                    <a:pt x="2302" y="4134"/>
                  </a:cubicBezTo>
                  <a:cubicBezTo>
                    <a:pt x="3353" y="4134"/>
                    <a:pt x="4362" y="3334"/>
                    <a:pt x="4376" y="2113"/>
                  </a:cubicBezTo>
                  <a:cubicBezTo>
                    <a:pt x="4403" y="850"/>
                    <a:pt x="3379" y="0"/>
                    <a:pt x="2305"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0"/>
            <p:cNvSpPr/>
            <p:nvPr/>
          </p:nvSpPr>
          <p:spPr>
            <a:xfrm>
              <a:off x="6287850" y="3158300"/>
              <a:ext cx="138375" cy="104175"/>
            </a:xfrm>
            <a:custGeom>
              <a:rect b="b" l="l" r="r" t="t"/>
              <a:pathLst>
                <a:path extrusionOk="0" h="4167" w="5535">
                  <a:moveTo>
                    <a:pt x="2769" y="1"/>
                  </a:moveTo>
                  <a:cubicBezTo>
                    <a:pt x="2246" y="1"/>
                    <a:pt x="1722" y="207"/>
                    <a:pt x="1325" y="613"/>
                  </a:cubicBezTo>
                  <a:cubicBezTo>
                    <a:pt x="1" y="1898"/>
                    <a:pt x="904" y="4146"/>
                    <a:pt x="2751" y="4166"/>
                  </a:cubicBezTo>
                  <a:cubicBezTo>
                    <a:pt x="2759" y="4166"/>
                    <a:pt x="2767" y="4166"/>
                    <a:pt x="2775" y="4166"/>
                  </a:cubicBezTo>
                  <a:cubicBezTo>
                    <a:pt x="4606" y="4166"/>
                    <a:pt x="5535" y="1952"/>
                    <a:pt x="4236" y="653"/>
                  </a:cubicBezTo>
                  <a:cubicBezTo>
                    <a:pt x="3840" y="217"/>
                    <a:pt x="3305" y="1"/>
                    <a:pt x="276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0"/>
            <p:cNvSpPr/>
            <p:nvPr/>
          </p:nvSpPr>
          <p:spPr>
            <a:xfrm>
              <a:off x="5922550" y="3888225"/>
              <a:ext cx="138375" cy="104350"/>
            </a:xfrm>
            <a:custGeom>
              <a:rect b="b" l="l" r="r" t="t"/>
              <a:pathLst>
                <a:path extrusionOk="0" h="4174" w="5535">
                  <a:moveTo>
                    <a:pt x="2770" y="1"/>
                  </a:moveTo>
                  <a:cubicBezTo>
                    <a:pt x="2245" y="1"/>
                    <a:pt x="1720" y="207"/>
                    <a:pt x="1325" y="621"/>
                  </a:cubicBezTo>
                  <a:cubicBezTo>
                    <a:pt x="0" y="1905"/>
                    <a:pt x="904" y="4153"/>
                    <a:pt x="2750" y="4174"/>
                  </a:cubicBezTo>
                  <a:cubicBezTo>
                    <a:pt x="2759" y="4174"/>
                    <a:pt x="2767" y="4174"/>
                    <a:pt x="2775" y="4174"/>
                  </a:cubicBezTo>
                  <a:cubicBezTo>
                    <a:pt x="4605" y="4174"/>
                    <a:pt x="5535" y="1960"/>
                    <a:pt x="4256" y="661"/>
                  </a:cubicBezTo>
                  <a:cubicBezTo>
                    <a:pt x="3857" y="222"/>
                    <a:pt x="3314" y="1"/>
                    <a:pt x="2770"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0"/>
            <p:cNvSpPr/>
            <p:nvPr/>
          </p:nvSpPr>
          <p:spPr>
            <a:xfrm>
              <a:off x="6287850" y="3523250"/>
              <a:ext cx="137975" cy="104575"/>
            </a:xfrm>
            <a:custGeom>
              <a:rect b="b" l="l" r="r" t="t"/>
              <a:pathLst>
                <a:path extrusionOk="0" h="4183" w="5519">
                  <a:moveTo>
                    <a:pt x="2764" y="1"/>
                  </a:moveTo>
                  <a:cubicBezTo>
                    <a:pt x="2261" y="1"/>
                    <a:pt x="1755" y="188"/>
                    <a:pt x="1366" y="567"/>
                  </a:cubicBezTo>
                  <a:cubicBezTo>
                    <a:pt x="1" y="1812"/>
                    <a:pt x="824" y="4100"/>
                    <a:pt x="2670" y="4180"/>
                  </a:cubicBezTo>
                  <a:cubicBezTo>
                    <a:pt x="2703" y="4182"/>
                    <a:pt x="2736" y="4182"/>
                    <a:pt x="2768" y="4182"/>
                  </a:cubicBezTo>
                  <a:cubicBezTo>
                    <a:pt x="4553" y="4182"/>
                    <a:pt x="5518" y="2028"/>
                    <a:pt x="4276" y="688"/>
                  </a:cubicBezTo>
                  <a:cubicBezTo>
                    <a:pt x="3885" y="233"/>
                    <a:pt x="3326" y="1"/>
                    <a:pt x="2764"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0"/>
            <p:cNvSpPr/>
            <p:nvPr/>
          </p:nvSpPr>
          <p:spPr>
            <a:xfrm>
              <a:off x="5923050" y="4253375"/>
              <a:ext cx="137950" cy="104550"/>
            </a:xfrm>
            <a:custGeom>
              <a:rect b="b" l="l" r="r" t="t"/>
              <a:pathLst>
                <a:path extrusionOk="0" h="4182" w="5518">
                  <a:moveTo>
                    <a:pt x="2764" y="1"/>
                  </a:moveTo>
                  <a:cubicBezTo>
                    <a:pt x="2260" y="1"/>
                    <a:pt x="1755" y="187"/>
                    <a:pt x="1365" y="567"/>
                  </a:cubicBezTo>
                  <a:cubicBezTo>
                    <a:pt x="1" y="1811"/>
                    <a:pt x="823" y="4100"/>
                    <a:pt x="2670" y="4180"/>
                  </a:cubicBezTo>
                  <a:cubicBezTo>
                    <a:pt x="2703" y="4181"/>
                    <a:pt x="2735" y="4182"/>
                    <a:pt x="2768" y="4182"/>
                  </a:cubicBezTo>
                  <a:cubicBezTo>
                    <a:pt x="4552" y="4182"/>
                    <a:pt x="5518" y="2028"/>
                    <a:pt x="4276" y="687"/>
                  </a:cubicBezTo>
                  <a:cubicBezTo>
                    <a:pt x="3884" y="232"/>
                    <a:pt x="3326" y="1"/>
                    <a:pt x="2764"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0"/>
            <p:cNvSpPr/>
            <p:nvPr/>
          </p:nvSpPr>
          <p:spPr>
            <a:xfrm>
              <a:off x="6299400" y="3889675"/>
              <a:ext cx="47700" cy="79325"/>
            </a:xfrm>
            <a:custGeom>
              <a:rect b="b" l="l" r="r" t="t"/>
              <a:pathLst>
                <a:path extrusionOk="0" h="3173" w="1908">
                  <a:moveTo>
                    <a:pt x="1907" y="1"/>
                  </a:moveTo>
                  <a:lnTo>
                    <a:pt x="1907" y="1"/>
                  </a:lnTo>
                  <a:cubicBezTo>
                    <a:pt x="1526" y="81"/>
                    <a:pt x="1144" y="282"/>
                    <a:pt x="863" y="563"/>
                  </a:cubicBezTo>
                  <a:cubicBezTo>
                    <a:pt x="121" y="1245"/>
                    <a:pt x="0" y="2349"/>
                    <a:pt x="562" y="3172"/>
                  </a:cubicBezTo>
                  <a:cubicBezTo>
                    <a:pt x="1024" y="2128"/>
                    <a:pt x="1486" y="1065"/>
                    <a:pt x="1907"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0"/>
            <p:cNvSpPr/>
            <p:nvPr/>
          </p:nvSpPr>
          <p:spPr>
            <a:xfrm>
              <a:off x="4845200" y="5350075"/>
              <a:ext cx="79300" cy="43000"/>
            </a:xfrm>
            <a:custGeom>
              <a:rect b="b" l="l" r="r" t="t"/>
              <a:pathLst>
                <a:path extrusionOk="0" h="1720" w="3172">
                  <a:moveTo>
                    <a:pt x="2042" y="1"/>
                  </a:moveTo>
                  <a:cubicBezTo>
                    <a:pt x="1510" y="1"/>
                    <a:pt x="983" y="212"/>
                    <a:pt x="602" y="616"/>
                  </a:cubicBezTo>
                  <a:cubicBezTo>
                    <a:pt x="301" y="917"/>
                    <a:pt x="80" y="1299"/>
                    <a:pt x="0" y="1720"/>
                  </a:cubicBezTo>
                  <a:cubicBezTo>
                    <a:pt x="1064" y="1278"/>
                    <a:pt x="2128" y="817"/>
                    <a:pt x="3172" y="355"/>
                  </a:cubicBezTo>
                  <a:cubicBezTo>
                    <a:pt x="2830" y="116"/>
                    <a:pt x="2435" y="1"/>
                    <a:pt x="2042"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0"/>
            <p:cNvSpPr/>
            <p:nvPr/>
          </p:nvSpPr>
          <p:spPr>
            <a:xfrm>
              <a:off x="5192425" y="4985100"/>
              <a:ext cx="138250" cy="104425"/>
            </a:xfrm>
            <a:custGeom>
              <a:rect b="b" l="l" r="r" t="t"/>
              <a:pathLst>
                <a:path extrusionOk="0" h="4177" w="5530">
                  <a:moveTo>
                    <a:pt x="2780" y="0"/>
                  </a:moveTo>
                  <a:cubicBezTo>
                    <a:pt x="2259" y="0"/>
                    <a:pt x="1738" y="201"/>
                    <a:pt x="1346" y="603"/>
                  </a:cubicBezTo>
                  <a:cubicBezTo>
                    <a:pt x="1" y="1867"/>
                    <a:pt x="864" y="4115"/>
                    <a:pt x="2711" y="4176"/>
                  </a:cubicBezTo>
                  <a:cubicBezTo>
                    <a:pt x="2727" y="4176"/>
                    <a:pt x="2744" y="4176"/>
                    <a:pt x="2760" y="4176"/>
                  </a:cubicBezTo>
                  <a:cubicBezTo>
                    <a:pt x="4575" y="4176"/>
                    <a:pt x="5529" y="1996"/>
                    <a:pt x="4276" y="663"/>
                  </a:cubicBezTo>
                  <a:cubicBezTo>
                    <a:pt x="3876" y="221"/>
                    <a:pt x="3328" y="0"/>
                    <a:pt x="278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0"/>
            <p:cNvSpPr/>
            <p:nvPr/>
          </p:nvSpPr>
          <p:spPr>
            <a:xfrm>
              <a:off x="4107050" y="4984950"/>
              <a:ext cx="118450" cy="105375"/>
            </a:xfrm>
            <a:custGeom>
              <a:rect b="b" l="l" r="r" t="t"/>
              <a:pathLst>
                <a:path extrusionOk="0" h="4215" w="4738">
                  <a:moveTo>
                    <a:pt x="2364" y="1"/>
                  </a:moveTo>
                  <a:cubicBezTo>
                    <a:pt x="1893" y="1"/>
                    <a:pt x="1424" y="174"/>
                    <a:pt x="1024" y="528"/>
                  </a:cubicBezTo>
                  <a:cubicBezTo>
                    <a:pt x="121" y="1271"/>
                    <a:pt x="1" y="2616"/>
                    <a:pt x="763" y="3499"/>
                  </a:cubicBezTo>
                  <a:cubicBezTo>
                    <a:pt x="1183" y="3972"/>
                    <a:pt x="1763" y="4215"/>
                    <a:pt x="2345" y="4215"/>
                  </a:cubicBezTo>
                  <a:cubicBezTo>
                    <a:pt x="2849" y="4215"/>
                    <a:pt x="3353" y="4032"/>
                    <a:pt x="3754" y="3660"/>
                  </a:cubicBezTo>
                  <a:cubicBezTo>
                    <a:pt x="4637" y="2937"/>
                    <a:pt x="4737" y="1592"/>
                    <a:pt x="3955" y="749"/>
                  </a:cubicBezTo>
                  <a:cubicBezTo>
                    <a:pt x="3504" y="255"/>
                    <a:pt x="2933" y="1"/>
                    <a:pt x="2364"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0"/>
            <p:cNvSpPr/>
            <p:nvPr/>
          </p:nvSpPr>
          <p:spPr>
            <a:xfrm>
              <a:off x="4097025" y="5349900"/>
              <a:ext cx="138725" cy="104425"/>
            </a:xfrm>
            <a:custGeom>
              <a:rect b="b" l="l" r="r" t="t"/>
              <a:pathLst>
                <a:path extrusionOk="0" h="4177" w="5549">
                  <a:moveTo>
                    <a:pt x="2780" y="0"/>
                  </a:moveTo>
                  <a:cubicBezTo>
                    <a:pt x="2258" y="0"/>
                    <a:pt x="1737" y="201"/>
                    <a:pt x="1345" y="603"/>
                  </a:cubicBezTo>
                  <a:cubicBezTo>
                    <a:pt x="0" y="1888"/>
                    <a:pt x="883" y="4136"/>
                    <a:pt x="2730" y="4176"/>
                  </a:cubicBezTo>
                  <a:cubicBezTo>
                    <a:pt x="2746" y="4176"/>
                    <a:pt x="2763" y="4176"/>
                    <a:pt x="2780" y="4176"/>
                  </a:cubicBezTo>
                  <a:cubicBezTo>
                    <a:pt x="4614" y="4176"/>
                    <a:pt x="5549" y="1976"/>
                    <a:pt x="4275" y="663"/>
                  </a:cubicBezTo>
                  <a:cubicBezTo>
                    <a:pt x="3875" y="221"/>
                    <a:pt x="3327" y="0"/>
                    <a:pt x="2780" y="0"/>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0"/>
            <p:cNvSpPr/>
            <p:nvPr/>
          </p:nvSpPr>
          <p:spPr>
            <a:xfrm>
              <a:off x="4462325" y="4985100"/>
              <a:ext cx="138375" cy="104400"/>
            </a:xfrm>
            <a:custGeom>
              <a:rect b="b" l="l" r="r" t="t"/>
              <a:pathLst>
                <a:path extrusionOk="0" h="4176" w="5535">
                  <a:moveTo>
                    <a:pt x="2779" y="1"/>
                  </a:moveTo>
                  <a:cubicBezTo>
                    <a:pt x="2251" y="1"/>
                    <a:pt x="1722" y="206"/>
                    <a:pt x="1325" y="623"/>
                  </a:cubicBezTo>
                  <a:cubicBezTo>
                    <a:pt x="0" y="1907"/>
                    <a:pt x="904" y="4155"/>
                    <a:pt x="2750" y="4176"/>
                  </a:cubicBezTo>
                  <a:cubicBezTo>
                    <a:pt x="2759" y="4176"/>
                    <a:pt x="2767" y="4176"/>
                    <a:pt x="2775" y="4176"/>
                  </a:cubicBezTo>
                  <a:cubicBezTo>
                    <a:pt x="4605" y="4176"/>
                    <a:pt x="5534" y="1962"/>
                    <a:pt x="4256" y="643"/>
                  </a:cubicBezTo>
                  <a:cubicBezTo>
                    <a:pt x="3860" y="216"/>
                    <a:pt x="3320" y="1"/>
                    <a:pt x="277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0"/>
            <p:cNvSpPr/>
            <p:nvPr/>
          </p:nvSpPr>
          <p:spPr>
            <a:xfrm>
              <a:off x="4462325" y="5349925"/>
              <a:ext cx="137975" cy="104425"/>
            </a:xfrm>
            <a:custGeom>
              <a:rect b="b" l="l" r="r" t="t"/>
              <a:pathLst>
                <a:path extrusionOk="0" h="4177" w="5519">
                  <a:moveTo>
                    <a:pt x="2768" y="1"/>
                  </a:moveTo>
                  <a:cubicBezTo>
                    <a:pt x="2262" y="1"/>
                    <a:pt x="1755" y="192"/>
                    <a:pt x="1365" y="582"/>
                  </a:cubicBezTo>
                  <a:cubicBezTo>
                    <a:pt x="0" y="1826"/>
                    <a:pt x="823" y="4094"/>
                    <a:pt x="2690" y="4175"/>
                  </a:cubicBezTo>
                  <a:cubicBezTo>
                    <a:pt x="2723" y="4176"/>
                    <a:pt x="2755" y="4177"/>
                    <a:pt x="2788" y="4177"/>
                  </a:cubicBezTo>
                  <a:cubicBezTo>
                    <a:pt x="4572" y="4177"/>
                    <a:pt x="5518" y="2023"/>
                    <a:pt x="4296" y="702"/>
                  </a:cubicBezTo>
                  <a:cubicBezTo>
                    <a:pt x="3894" y="237"/>
                    <a:pt x="3331" y="1"/>
                    <a:pt x="2768"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0"/>
            <p:cNvSpPr/>
            <p:nvPr/>
          </p:nvSpPr>
          <p:spPr>
            <a:xfrm>
              <a:off x="4827125" y="4985100"/>
              <a:ext cx="138375" cy="103900"/>
            </a:xfrm>
            <a:custGeom>
              <a:rect b="b" l="l" r="r" t="t"/>
              <a:pathLst>
                <a:path extrusionOk="0" h="4156" w="5535">
                  <a:moveTo>
                    <a:pt x="2769" y="1"/>
                  </a:moveTo>
                  <a:cubicBezTo>
                    <a:pt x="2246" y="1"/>
                    <a:pt x="1722" y="206"/>
                    <a:pt x="1325" y="623"/>
                  </a:cubicBezTo>
                  <a:cubicBezTo>
                    <a:pt x="1" y="1928"/>
                    <a:pt x="924" y="4155"/>
                    <a:pt x="2771" y="4155"/>
                  </a:cubicBezTo>
                  <a:cubicBezTo>
                    <a:pt x="2779" y="4156"/>
                    <a:pt x="2787" y="4156"/>
                    <a:pt x="2795" y="4156"/>
                  </a:cubicBezTo>
                  <a:cubicBezTo>
                    <a:pt x="4625" y="4156"/>
                    <a:pt x="5535" y="1942"/>
                    <a:pt x="4236" y="643"/>
                  </a:cubicBezTo>
                  <a:cubicBezTo>
                    <a:pt x="3840" y="216"/>
                    <a:pt x="3305" y="1"/>
                    <a:pt x="2769" y="1"/>
                  </a:cubicBezTo>
                  <a:close/>
                </a:path>
              </a:pathLst>
            </a:custGeom>
            <a:solidFill>
              <a:srgbClr val="FFB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1" name="Google Shape;5091;p60"/>
          <p:cNvSpPr txBox="1"/>
          <p:nvPr>
            <p:ph idx="1" type="body"/>
          </p:nvPr>
        </p:nvSpPr>
        <p:spPr>
          <a:xfrm>
            <a:off x="4314263" y="1200100"/>
            <a:ext cx="3377400" cy="288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sz="1100">
                <a:solidFill>
                  <a:srgbClr val="541C1D"/>
                </a:solidFill>
                <a:latin typeface="Fira Sans Extra Condensed Medium"/>
                <a:ea typeface="Fira Sans Extra Condensed Medium"/>
                <a:cs typeface="Fira Sans Extra Condensed Medium"/>
                <a:sym typeface="Fira Sans Extra Condensed Medium"/>
              </a:rPr>
              <a:t>VECTORS</a:t>
            </a:r>
            <a:endParaRPr sz="1100">
              <a:solidFill>
                <a:srgbClr val="541C1D"/>
              </a:solidFill>
            </a:endParaRPr>
          </a:p>
          <a:p>
            <a:pPr indent="-196850" lvl="0" marL="241300" rtl="0" algn="l">
              <a:spcBef>
                <a:spcPts val="1600"/>
              </a:spcBef>
              <a:spcAft>
                <a:spcPts val="0"/>
              </a:spcAft>
              <a:buClr>
                <a:srgbClr val="FA884B"/>
              </a:buClr>
              <a:buSzPts val="1100"/>
              <a:buFont typeface="Roboto Slab Regular"/>
              <a:buChar char="●"/>
            </a:pPr>
            <a:r>
              <a:rPr lang="es" sz="1100">
                <a:solidFill>
                  <a:srgbClr val="FA884B"/>
                </a:solidFill>
                <a:uFill>
                  <a:noFill/>
                </a:uFill>
                <a:hlinkClick r:id="rId10"/>
              </a:rPr>
              <a:t>Memphis cover collection</a:t>
            </a:r>
            <a:endParaRPr sz="1100">
              <a:solidFill>
                <a:srgbClr val="FA884B"/>
              </a:solidFill>
            </a:endParaRPr>
          </a:p>
          <a:p>
            <a:pPr indent="-196850" lvl="0" marL="241300" rtl="0" algn="l">
              <a:spcBef>
                <a:spcPts val="300"/>
              </a:spcBef>
              <a:spcAft>
                <a:spcPts val="0"/>
              </a:spcAft>
              <a:buClr>
                <a:srgbClr val="FA884B"/>
              </a:buClr>
              <a:buSzPts val="1100"/>
              <a:buFont typeface="Nunito Light"/>
              <a:buChar char="●"/>
            </a:pPr>
            <a:r>
              <a:rPr lang="es" sz="1100">
                <a:solidFill>
                  <a:srgbClr val="FA884B"/>
                </a:solidFill>
                <a:uFill>
                  <a:noFill/>
                </a:uFill>
                <a:hlinkClick r:id="rId11"/>
              </a:rPr>
              <a:t>Memphis cover collection II</a:t>
            </a:r>
            <a:endParaRPr sz="1100">
              <a:solidFill>
                <a:srgbClr val="FA884B"/>
              </a:solidFill>
            </a:endParaRPr>
          </a:p>
          <a:p>
            <a:pPr indent="-196850" lvl="0" marL="241300" rtl="0" algn="l">
              <a:spcBef>
                <a:spcPts val="300"/>
              </a:spcBef>
              <a:spcAft>
                <a:spcPts val="0"/>
              </a:spcAft>
              <a:buClr>
                <a:srgbClr val="FA884B"/>
              </a:buClr>
              <a:buSzPts val="1100"/>
              <a:buFont typeface="Nunito Light"/>
              <a:buChar char="●"/>
            </a:pPr>
            <a:r>
              <a:rPr lang="es" sz="1100">
                <a:solidFill>
                  <a:srgbClr val="FA884B"/>
                </a:solidFill>
                <a:uFill>
                  <a:noFill/>
                </a:uFill>
                <a:hlinkClick r:id="rId12"/>
              </a:rPr>
              <a:t>Memphis cover collection III</a:t>
            </a:r>
            <a:endParaRPr sz="1100">
              <a:solidFill>
                <a:srgbClr val="FA884B"/>
              </a:solidFill>
            </a:endParaRPr>
          </a:p>
          <a:p>
            <a:pPr indent="-196850" lvl="0" marL="241300" rtl="0" algn="l">
              <a:spcBef>
                <a:spcPts val="300"/>
              </a:spcBef>
              <a:spcAft>
                <a:spcPts val="0"/>
              </a:spcAft>
              <a:buClr>
                <a:srgbClr val="FA884B"/>
              </a:buClr>
              <a:buSzPts val="1100"/>
              <a:buFont typeface="Nunito Light"/>
              <a:buChar char="●"/>
            </a:pPr>
            <a:r>
              <a:rPr lang="es" sz="1100">
                <a:solidFill>
                  <a:srgbClr val="FA884B"/>
                </a:solidFill>
                <a:uFill>
                  <a:noFill/>
                </a:uFill>
                <a:hlinkClick r:id="rId13"/>
              </a:rPr>
              <a:t>Brush strokes collection</a:t>
            </a:r>
            <a:endParaRPr sz="1100">
              <a:solidFill>
                <a:srgbClr val="FA884B"/>
              </a:solidFill>
            </a:endParaRPr>
          </a:p>
          <a:p>
            <a:pPr indent="-196850" lvl="0" marL="241300" rtl="0" algn="l">
              <a:spcBef>
                <a:spcPts val="300"/>
              </a:spcBef>
              <a:spcAft>
                <a:spcPts val="0"/>
              </a:spcAft>
              <a:buClr>
                <a:srgbClr val="FA884B"/>
              </a:buClr>
              <a:buSzPts val="1100"/>
              <a:buFont typeface="Nunito Light"/>
              <a:buChar char="●"/>
            </a:pPr>
            <a:r>
              <a:rPr lang="es" sz="1100">
                <a:solidFill>
                  <a:srgbClr val="FA884B"/>
                </a:solidFill>
                <a:uFill>
                  <a:noFill/>
                </a:uFill>
                <a:hlinkClick r:id="rId14"/>
              </a:rPr>
              <a:t>Memphis style brochure set</a:t>
            </a:r>
            <a:endParaRPr sz="1100">
              <a:solidFill>
                <a:srgbClr val="FA884B"/>
              </a:solidFill>
            </a:endParaRPr>
          </a:p>
        </p:txBody>
      </p:sp>
      <p:grpSp>
        <p:nvGrpSpPr>
          <p:cNvPr id="5092" name="Google Shape;5092;p60"/>
          <p:cNvGrpSpPr/>
          <p:nvPr/>
        </p:nvGrpSpPr>
        <p:grpSpPr>
          <a:xfrm flipH="1" rot="3842635">
            <a:off x="-423906" y="-1371074"/>
            <a:ext cx="1642783" cy="3165852"/>
            <a:chOff x="2453450" y="238025"/>
            <a:chExt cx="2711225" cy="5224875"/>
          </a:xfrm>
        </p:grpSpPr>
        <p:sp>
          <p:nvSpPr>
            <p:cNvPr id="5093" name="Google Shape;5093;p60"/>
            <p:cNvSpPr/>
            <p:nvPr/>
          </p:nvSpPr>
          <p:spPr>
            <a:xfrm>
              <a:off x="3780075" y="238025"/>
              <a:ext cx="589375" cy="333825"/>
            </a:xfrm>
            <a:custGeom>
              <a:rect b="b" l="l" r="r" t="t"/>
              <a:pathLst>
                <a:path extrusionOk="0" h="13353" w="23575">
                  <a:moveTo>
                    <a:pt x="2035" y="0"/>
                  </a:moveTo>
                  <a:cubicBezTo>
                    <a:pt x="513" y="0"/>
                    <a:pt x="0" y="2468"/>
                    <a:pt x="1685" y="2966"/>
                  </a:cubicBezTo>
                  <a:cubicBezTo>
                    <a:pt x="5112" y="3975"/>
                    <a:pt x="8202" y="5977"/>
                    <a:pt x="11213" y="7818"/>
                  </a:cubicBezTo>
                  <a:cubicBezTo>
                    <a:pt x="14527" y="9852"/>
                    <a:pt x="17842" y="11870"/>
                    <a:pt x="21477" y="13279"/>
                  </a:cubicBezTo>
                  <a:cubicBezTo>
                    <a:pt x="21611" y="13329"/>
                    <a:pt x="21747" y="13352"/>
                    <a:pt x="21884" y="13352"/>
                  </a:cubicBezTo>
                  <a:cubicBezTo>
                    <a:pt x="22531" y="13352"/>
                    <a:pt x="23163" y="12831"/>
                    <a:pt x="23335" y="12222"/>
                  </a:cubicBezTo>
                  <a:cubicBezTo>
                    <a:pt x="23575" y="11389"/>
                    <a:pt x="23030" y="10669"/>
                    <a:pt x="22278" y="10381"/>
                  </a:cubicBezTo>
                  <a:cubicBezTo>
                    <a:pt x="15328" y="7690"/>
                    <a:pt x="9691" y="2182"/>
                    <a:pt x="2486" y="68"/>
                  </a:cubicBezTo>
                  <a:cubicBezTo>
                    <a:pt x="2327" y="22"/>
                    <a:pt x="2177" y="0"/>
                    <a:pt x="203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0"/>
            <p:cNvSpPr/>
            <p:nvPr/>
          </p:nvSpPr>
          <p:spPr>
            <a:xfrm>
              <a:off x="3618425" y="420475"/>
              <a:ext cx="288650" cy="195450"/>
            </a:xfrm>
            <a:custGeom>
              <a:rect b="b" l="l" r="r" t="t"/>
              <a:pathLst>
                <a:path extrusionOk="0" h="7818" w="11546">
                  <a:moveTo>
                    <a:pt x="1823" y="1"/>
                  </a:moveTo>
                  <a:cubicBezTo>
                    <a:pt x="1281" y="1"/>
                    <a:pt x="713" y="320"/>
                    <a:pt x="449" y="761"/>
                  </a:cubicBezTo>
                  <a:cubicBezTo>
                    <a:pt x="0" y="1513"/>
                    <a:pt x="352" y="2330"/>
                    <a:pt x="993" y="2810"/>
                  </a:cubicBezTo>
                  <a:cubicBezTo>
                    <a:pt x="3411" y="4620"/>
                    <a:pt x="6437" y="5485"/>
                    <a:pt x="8791" y="7390"/>
                  </a:cubicBezTo>
                  <a:cubicBezTo>
                    <a:pt x="9123" y="7664"/>
                    <a:pt x="9514" y="7817"/>
                    <a:pt x="9902" y="7817"/>
                  </a:cubicBezTo>
                  <a:cubicBezTo>
                    <a:pt x="10263" y="7817"/>
                    <a:pt x="10620" y="7684"/>
                    <a:pt x="10921" y="7390"/>
                  </a:cubicBezTo>
                  <a:cubicBezTo>
                    <a:pt x="11450" y="6878"/>
                    <a:pt x="11546" y="5789"/>
                    <a:pt x="10921" y="5276"/>
                  </a:cubicBezTo>
                  <a:cubicBezTo>
                    <a:pt x="8343" y="3179"/>
                    <a:pt x="5156" y="2186"/>
                    <a:pt x="2514" y="216"/>
                  </a:cubicBezTo>
                  <a:cubicBezTo>
                    <a:pt x="2309" y="66"/>
                    <a:pt x="2069" y="1"/>
                    <a:pt x="182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0"/>
            <p:cNvSpPr/>
            <p:nvPr/>
          </p:nvSpPr>
          <p:spPr>
            <a:xfrm>
              <a:off x="3868825" y="736950"/>
              <a:ext cx="389075" cy="188675"/>
            </a:xfrm>
            <a:custGeom>
              <a:rect b="b" l="l" r="r" t="t"/>
              <a:pathLst>
                <a:path extrusionOk="0" h="7547" w="15563">
                  <a:moveTo>
                    <a:pt x="1979" y="0"/>
                  </a:moveTo>
                  <a:cubicBezTo>
                    <a:pt x="495" y="0"/>
                    <a:pt x="0" y="2440"/>
                    <a:pt x="1658" y="2978"/>
                  </a:cubicBezTo>
                  <a:lnTo>
                    <a:pt x="1674" y="2978"/>
                  </a:lnTo>
                  <a:cubicBezTo>
                    <a:pt x="5245" y="4147"/>
                    <a:pt x="9376" y="4579"/>
                    <a:pt x="12307" y="7158"/>
                  </a:cubicBezTo>
                  <a:cubicBezTo>
                    <a:pt x="12618" y="7431"/>
                    <a:pt x="12963" y="7547"/>
                    <a:pt x="13296" y="7547"/>
                  </a:cubicBezTo>
                  <a:cubicBezTo>
                    <a:pt x="14501" y="7547"/>
                    <a:pt x="15562" y="6032"/>
                    <a:pt x="14420" y="5028"/>
                  </a:cubicBezTo>
                  <a:cubicBezTo>
                    <a:pt x="11026" y="2049"/>
                    <a:pt x="6622" y="1441"/>
                    <a:pt x="2458" y="80"/>
                  </a:cubicBezTo>
                  <a:cubicBezTo>
                    <a:pt x="2289" y="25"/>
                    <a:pt x="2129" y="0"/>
                    <a:pt x="1979"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0"/>
            <p:cNvSpPr/>
            <p:nvPr/>
          </p:nvSpPr>
          <p:spPr>
            <a:xfrm>
              <a:off x="3505675" y="629025"/>
              <a:ext cx="237275" cy="152275"/>
            </a:xfrm>
            <a:custGeom>
              <a:rect b="b" l="l" r="r" t="t"/>
              <a:pathLst>
                <a:path extrusionOk="0" h="6091" w="9491">
                  <a:moveTo>
                    <a:pt x="2089" y="1"/>
                  </a:moveTo>
                  <a:cubicBezTo>
                    <a:pt x="834" y="1"/>
                    <a:pt x="0" y="1962"/>
                    <a:pt x="1340" y="2859"/>
                  </a:cubicBezTo>
                  <a:lnTo>
                    <a:pt x="1340" y="2843"/>
                  </a:lnTo>
                  <a:cubicBezTo>
                    <a:pt x="3149" y="4028"/>
                    <a:pt x="5071" y="5053"/>
                    <a:pt x="7056" y="5918"/>
                  </a:cubicBezTo>
                  <a:cubicBezTo>
                    <a:pt x="7319" y="6030"/>
                    <a:pt x="7594" y="6091"/>
                    <a:pt x="7859" y="6091"/>
                  </a:cubicBezTo>
                  <a:cubicBezTo>
                    <a:pt x="8353" y="6091"/>
                    <a:pt x="8814" y="5879"/>
                    <a:pt x="9106" y="5389"/>
                  </a:cubicBezTo>
                  <a:cubicBezTo>
                    <a:pt x="9490" y="4749"/>
                    <a:pt x="9314" y="3644"/>
                    <a:pt x="8578" y="3324"/>
                  </a:cubicBezTo>
                  <a:cubicBezTo>
                    <a:pt x="6576" y="2475"/>
                    <a:pt x="4670" y="1434"/>
                    <a:pt x="2861" y="249"/>
                  </a:cubicBezTo>
                  <a:cubicBezTo>
                    <a:pt x="2596" y="76"/>
                    <a:pt x="2334" y="1"/>
                    <a:pt x="2089"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0"/>
            <p:cNvSpPr/>
            <p:nvPr/>
          </p:nvSpPr>
          <p:spPr>
            <a:xfrm>
              <a:off x="3598425" y="879250"/>
              <a:ext cx="356875" cy="217575"/>
            </a:xfrm>
            <a:custGeom>
              <a:rect b="b" l="l" r="r" t="t"/>
              <a:pathLst>
                <a:path extrusionOk="0" h="8703" w="14275">
                  <a:moveTo>
                    <a:pt x="2024" y="1"/>
                  </a:moveTo>
                  <a:cubicBezTo>
                    <a:pt x="520" y="1"/>
                    <a:pt x="0" y="2459"/>
                    <a:pt x="1681" y="2971"/>
                  </a:cubicBezTo>
                  <a:cubicBezTo>
                    <a:pt x="5284" y="4076"/>
                    <a:pt x="8326" y="6382"/>
                    <a:pt x="11417" y="8447"/>
                  </a:cubicBezTo>
                  <a:cubicBezTo>
                    <a:pt x="11682" y="8625"/>
                    <a:pt x="11945" y="8702"/>
                    <a:pt x="12193" y="8702"/>
                  </a:cubicBezTo>
                  <a:cubicBezTo>
                    <a:pt x="13437" y="8702"/>
                    <a:pt x="14274" y="6748"/>
                    <a:pt x="12938" y="5853"/>
                  </a:cubicBezTo>
                  <a:cubicBezTo>
                    <a:pt x="9607" y="3611"/>
                    <a:pt x="6357" y="1257"/>
                    <a:pt x="2482" y="72"/>
                  </a:cubicBezTo>
                  <a:cubicBezTo>
                    <a:pt x="2321" y="23"/>
                    <a:pt x="2168" y="1"/>
                    <a:pt x="2024"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0"/>
            <p:cNvSpPr/>
            <p:nvPr/>
          </p:nvSpPr>
          <p:spPr>
            <a:xfrm>
              <a:off x="4021625" y="1166800"/>
              <a:ext cx="293275" cy="189975"/>
            </a:xfrm>
            <a:custGeom>
              <a:rect b="b" l="l" r="r" t="t"/>
              <a:pathLst>
                <a:path extrusionOk="0" h="7599" w="11731">
                  <a:moveTo>
                    <a:pt x="2150" y="0"/>
                  </a:moveTo>
                  <a:cubicBezTo>
                    <a:pt x="851" y="0"/>
                    <a:pt x="1" y="1986"/>
                    <a:pt x="1391" y="2822"/>
                  </a:cubicBezTo>
                  <a:cubicBezTo>
                    <a:pt x="3889" y="4311"/>
                    <a:pt x="6355" y="5865"/>
                    <a:pt x="8837" y="7370"/>
                  </a:cubicBezTo>
                  <a:cubicBezTo>
                    <a:pt x="9097" y="7529"/>
                    <a:pt x="9354" y="7599"/>
                    <a:pt x="9596" y="7599"/>
                  </a:cubicBezTo>
                  <a:cubicBezTo>
                    <a:pt x="10883" y="7599"/>
                    <a:pt x="11731" y="5625"/>
                    <a:pt x="10342" y="4776"/>
                  </a:cubicBezTo>
                  <a:cubicBezTo>
                    <a:pt x="7860" y="3255"/>
                    <a:pt x="5410" y="1717"/>
                    <a:pt x="2912" y="228"/>
                  </a:cubicBezTo>
                  <a:cubicBezTo>
                    <a:pt x="2650" y="69"/>
                    <a:pt x="2392" y="0"/>
                    <a:pt x="215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0"/>
            <p:cNvSpPr/>
            <p:nvPr/>
          </p:nvSpPr>
          <p:spPr>
            <a:xfrm>
              <a:off x="3241825" y="892575"/>
              <a:ext cx="314975" cy="194075"/>
            </a:xfrm>
            <a:custGeom>
              <a:rect b="b" l="l" r="r" t="t"/>
              <a:pathLst>
                <a:path extrusionOk="0" h="7763" w="12599">
                  <a:moveTo>
                    <a:pt x="2292" y="0"/>
                  </a:moveTo>
                  <a:cubicBezTo>
                    <a:pt x="911" y="0"/>
                    <a:pt x="1" y="2018"/>
                    <a:pt x="1485" y="2774"/>
                  </a:cubicBezTo>
                  <a:cubicBezTo>
                    <a:pt x="4287" y="4215"/>
                    <a:pt x="6753" y="6217"/>
                    <a:pt x="9588" y="7594"/>
                  </a:cubicBezTo>
                  <a:cubicBezTo>
                    <a:pt x="9825" y="7711"/>
                    <a:pt x="10059" y="7762"/>
                    <a:pt x="10281" y="7762"/>
                  </a:cubicBezTo>
                  <a:cubicBezTo>
                    <a:pt x="11674" y="7762"/>
                    <a:pt x="12598" y="5732"/>
                    <a:pt x="11093" y="5000"/>
                  </a:cubicBezTo>
                  <a:cubicBezTo>
                    <a:pt x="8259" y="3623"/>
                    <a:pt x="5809" y="1605"/>
                    <a:pt x="3006" y="180"/>
                  </a:cubicBezTo>
                  <a:cubicBezTo>
                    <a:pt x="2761" y="55"/>
                    <a:pt x="2520" y="0"/>
                    <a:pt x="2292"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0"/>
            <p:cNvSpPr/>
            <p:nvPr/>
          </p:nvSpPr>
          <p:spPr>
            <a:xfrm>
              <a:off x="3580375" y="1235000"/>
              <a:ext cx="317100" cy="170450"/>
            </a:xfrm>
            <a:custGeom>
              <a:rect b="b" l="l" r="r" t="t"/>
              <a:pathLst>
                <a:path extrusionOk="0" h="6818" w="12684">
                  <a:moveTo>
                    <a:pt x="1689" y="1"/>
                  </a:moveTo>
                  <a:cubicBezTo>
                    <a:pt x="1042" y="1"/>
                    <a:pt x="413" y="541"/>
                    <a:pt x="241" y="1135"/>
                  </a:cubicBezTo>
                  <a:cubicBezTo>
                    <a:pt x="1" y="1984"/>
                    <a:pt x="545" y="2672"/>
                    <a:pt x="1298" y="2977"/>
                  </a:cubicBezTo>
                  <a:lnTo>
                    <a:pt x="10602" y="6740"/>
                  </a:lnTo>
                  <a:cubicBezTo>
                    <a:pt x="10734" y="6793"/>
                    <a:pt x="10870" y="6817"/>
                    <a:pt x="11005" y="6817"/>
                  </a:cubicBezTo>
                  <a:cubicBezTo>
                    <a:pt x="11642" y="6817"/>
                    <a:pt x="12272" y="6280"/>
                    <a:pt x="12443" y="5699"/>
                  </a:cubicBezTo>
                  <a:cubicBezTo>
                    <a:pt x="12683" y="4834"/>
                    <a:pt x="12139" y="4146"/>
                    <a:pt x="11402" y="3841"/>
                  </a:cubicBezTo>
                  <a:lnTo>
                    <a:pt x="2099" y="78"/>
                  </a:lnTo>
                  <a:cubicBezTo>
                    <a:pt x="1964" y="25"/>
                    <a:pt x="1826" y="1"/>
                    <a:pt x="1689"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0"/>
            <p:cNvSpPr/>
            <p:nvPr/>
          </p:nvSpPr>
          <p:spPr>
            <a:xfrm>
              <a:off x="3086225" y="999650"/>
              <a:ext cx="258000" cy="200750"/>
            </a:xfrm>
            <a:custGeom>
              <a:rect b="b" l="l" r="r" t="t"/>
              <a:pathLst>
                <a:path extrusionOk="0" h="8030" w="10320">
                  <a:moveTo>
                    <a:pt x="2041" y="0"/>
                  </a:moveTo>
                  <a:cubicBezTo>
                    <a:pt x="818" y="0"/>
                    <a:pt x="0" y="1948"/>
                    <a:pt x="1304" y="2879"/>
                  </a:cubicBezTo>
                  <a:lnTo>
                    <a:pt x="1304" y="2863"/>
                  </a:lnTo>
                  <a:cubicBezTo>
                    <a:pt x="3530" y="4448"/>
                    <a:pt x="5611" y="6209"/>
                    <a:pt x="7805" y="7811"/>
                  </a:cubicBezTo>
                  <a:cubicBezTo>
                    <a:pt x="8018" y="7963"/>
                    <a:pt x="8262" y="8030"/>
                    <a:pt x="8510" y="8030"/>
                  </a:cubicBezTo>
                  <a:cubicBezTo>
                    <a:pt x="9046" y="8030"/>
                    <a:pt x="9597" y="7715"/>
                    <a:pt x="9871" y="7266"/>
                  </a:cubicBezTo>
                  <a:cubicBezTo>
                    <a:pt x="10319" y="6514"/>
                    <a:pt x="9983" y="5697"/>
                    <a:pt x="9326" y="5217"/>
                  </a:cubicBezTo>
                  <a:cubicBezTo>
                    <a:pt x="7117" y="3615"/>
                    <a:pt x="5051" y="1854"/>
                    <a:pt x="2825" y="269"/>
                  </a:cubicBezTo>
                  <a:cubicBezTo>
                    <a:pt x="2556" y="81"/>
                    <a:pt x="2290" y="0"/>
                    <a:pt x="204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0"/>
            <p:cNvSpPr/>
            <p:nvPr/>
          </p:nvSpPr>
          <p:spPr>
            <a:xfrm>
              <a:off x="3181250" y="1267025"/>
              <a:ext cx="263000" cy="183500"/>
            </a:xfrm>
            <a:custGeom>
              <a:rect b="b" l="l" r="r" t="t"/>
              <a:pathLst>
                <a:path extrusionOk="0" h="7340" w="10520">
                  <a:moveTo>
                    <a:pt x="1680" y="1"/>
                  </a:moveTo>
                  <a:cubicBezTo>
                    <a:pt x="1042" y="1"/>
                    <a:pt x="413" y="541"/>
                    <a:pt x="241" y="1135"/>
                  </a:cubicBezTo>
                  <a:cubicBezTo>
                    <a:pt x="1" y="2000"/>
                    <a:pt x="545" y="2672"/>
                    <a:pt x="1282" y="2977"/>
                  </a:cubicBezTo>
                  <a:cubicBezTo>
                    <a:pt x="3556" y="3905"/>
                    <a:pt x="5718" y="5058"/>
                    <a:pt x="7399" y="6868"/>
                  </a:cubicBezTo>
                  <a:cubicBezTo>
                    <a:pt x="7705" y="7200"/>
                    <a:pt x="8055" y="7339"/>
                    <a:pt x="8394" y="7339"/>
                  </a:cubicBezTo>
                  <a:cubicBezTo>
                    <a:pt x="9511" y="7339"/>
                    <a:pt x="10520" y="5835"/>
                    <a:pt x="9513" y="4754"/>
                  </a:cubicBezTo>
                  <a:cubicBezTo>
                    <a:pt x="7479" y="2544"/>
                    <a:pt x="4821" y="1215"/>
                    <a:pt x="2083" y="78"/>
                  </a:cubicBezTo>
                  <a:cubicBezTo>
                    <a:pt x="1951" y="25"/>
                    <a:pt x="1815" y="1"/>
                    <a:pt x="168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0"/>
            <p:cNvSpPr/>
            <p:nvPr/>
          </p:nvSpPr>
          <p:spPr>
            <a:xfrm>
              <a:off x="3441725" y="1510250"/>
              <a:ext cx="281725" cy="165600"/>
            </a:xfrm>
            <a:custGeom>
              <a:rect b="b" l="l" r="r" t="t"/>
              <a:pathLst>
                <a:path extrusionOk="0" h="6624" w="11269">
                  <a:moveTo>
                    <a:pt x="1900" y="1"/>
                  </a:moveTo>
                  <a:cubicBezTo>
                    <a:pt x="478" y="1"/>
                    <a:pt x="0" y="2396"/>
                    <a:pt x="1624" y="3000"/>
                  </a:cubicBezTo>
                  <a:lnTo>
                    <a:pt x="1608" y="3000"/>
                  </a:lnTo>
                  <a:cubicBezTo>
                    <a:pt x="3834" y="3832"/>
                    <a:pt x="6171" y="4649"/>
                    <a:pt x="7997" y="6234"/>
                  </a:cubicBezTo>
                  <a:cubicBezTo>
                    <a:pt x="8312" y="6508"/>
                    <a:pt x="8659" y="6624"/>
                    <a:pt x="8994" y="6624"/>
                  </a:cubicBezTo>
                  <a:cubicBezTo>
                    <a:pt x="10208" y="6624"/>
                    <a:pt x="11269" y="5109"/>
                    <a:pt x="10127" y="4105"/>
                  </a:cubicBezTo>
                  <a:cubicBezTo>
                    <a:pt x="7885" y="2151"/>
                    <a:pt x="5163" y="1126"/>
                    <a:pt x="2424" y="101"/>
                  </a:cubicBezTo>
                  <a:cubicBezTo>
                    <a:pt x="2238" y="32"/>
                    <a:pt x="2063" y="1"/>
                    <a:pt x="190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0"/>
            <p:cNvSpPr/>
            <p:nvPr/>
          </p:nvSpPr>
          <p:spPr>
            <a:xfrm>
              <a:off x="3034450" y="1463250"/>
              <a:ext cx="313375" cy="202200"/>
            </a:xfrm>
            <a:custGeom>
              <a:rect b="b" l="l" r="r" t="t"/>
              <a:pathLst>
                <a:path extrusionOk="0" h="8088" w="12535">
                  <a:moveTo>
                    <a:pt x="2005" y="0"/>
                  </a:moveTo>
                  <a:cubicBezTo>
                    <a:pt x="501" y="0"/>
                    <a:pt x="1" y="2448"/>
                    <a:pt x="1677" y="2958"/>
                  </a:cubicBezTo>
                  <a:cubicBezTo>
                    <a:pt x="4704" y="3903"/>
                    <a:pt x="7314" y="5712"/>
                    <a:pt x="9780" y="7666"/>
                  </a:cubicBezTo>
                  <a:cubicBezTo>
                    <a:pt x="10114" y="7933"/>
                    <a:pt x="10504" y="8087"/>
                    <a:pt x="10893" y="8087"/>
                  </a:cubicBezTo>
                  <a:cubicBezTo>
                    <a:pt x="11249" y="8087"/>
                    <a:pt x="11603" y="7957"/>
                    <a:pt x="11910" y="7666"/>
                  </a:cubicBezTo>
                  <a:cubicBezTo>
                    <a:pt x="12438" y="7154"/>
                    <a:pt x="12534" y="6049"/>
                    <a:pt x="11910" y="5536"/>
                  </a:cubicBezTo>
                  <a:cubicBezTo>
                    <a:pt x="9027" y="3262"/>
                    <a:pt x="6017" y="1165"/>
                    <a:pt x="2478" y="76"/>
                  </a:cubicBezTo>
                  <a:cubicBezTo>
                    <a:pt x="2311" y="24"/>
                    <a:pt x="2153" y="0"/>
                    <a:pt x="200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0"/>
            <p:cNvSpPr/>
            <p:nvPr/>
          </p:nvSpPr>
          <p:spPr>
            <a:xfrm>
              <a:off x="3111350" y="1705725"/>
              <a:ext cx="320550" cy="187175"/>
            </a:xfrm>
            <a:custGeom>
              <a:rect b="b" l="l" r="r" t="t"/>
              <a:pathLst>
                <a:path extrusionOk="0" h="7487" w="12822">
                  <a:moveTo>
                    <a:pt x="1911" y="1"/>
                  </a:moveTo>
                  <a:cubicBezTo>
                    <a:pt x="471" y="1"/>
                    <a:pt x="0" y="2405"/>
                    <a:pt x="1628" y="2995"/>
                  </a:cubicBezTo>
                  <a:cubicBezTo>
                    <a:pt x="4686" y="4100"/>
                    <a:pt x="7681" y="5317"/>
                    <a:pt x="10307" y="7271"/>
                  </a:cubicBezTo>
                  <a:cubicBezTo>
                    <a:pt x="10512" y="7421"/>
                    <a:pt x="10751" y="7486"/>
                    <a:pt x="10995" y="7486"/>
                  </a:cubicBezTo>
                  <a:cubicBezTo>
                    <a:pt x="11532" y="7486"/>
                    <a:pt x="12092" y="7167"/>
                    <a:pt x="12357" y="6726"/>
                  </a:cubicBezTo>
                  <a:cubicBezTo>
                    <a:pt x="12821" y="5974"/>
                    <a:pt x="12469" y="5157"/>
                    <a:pt x="11828" y="4677"/>
                  </a:cubicBezTo>
                  <a:cubicBezTo>
                    <a:pt x="8994" y="2595"/>
                    <a:pt x="5711" y="1298"/>
                    <a:pt x="2429" y="97"/>
                  </a:cubicBezTo>
                  <a:cubicBezTo>
                    <a:pt x="2245" y="31"/>
                    <a:pt x="2072" y="1"/>
                    <a:pt x="1911"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0"/>
            <p:cNvSpPr/>
            <p:nvPr/>
          </p:nvSpPr>
          <p:spPr>
            <a:xfrm>
              <a:off x="2850000" y="1720425"/>
              <a:ext cx="264400" cy="173425"/>
            </a:xfrm>
            <a:custGeom>
              <a:rect b="b" l="l" r="r" t="t"/>
              <a:pathLst>
                <a:path extrusionOk="0" h="6937" w="10576">
                  <a:moveTo>
                    <a:pt x="2303" y="0"/>
                  </a:moveTo>
                  <a:cubicBezTo>
                    <a:pt x="1075" y="0"/>
                    <a:pt x="1" y="1520"/>
                    <a:pt x="1161" y="2503"/>
                  </a:cubicBezTo>
                  <a:lnTo>
                    <a:pt x="1177" y="2519"/>
                  </a:lnTo>
                  <a:cubicBezTo>
                    <a:pt x="3130" y="4169"/>
                    <a:pt x="5292" y="5594"/>
                    <a:pt x="7582" y="6763"/>
                  </a:cubicBezTo>
                  <a:cubicBezTo>
                    <a:pt x="7821" y="6884"/>
                    <a:pt x="8057" y="6937"/>
                    <a:pt x="8280" y="6937"/>
                  </a:cubicBezTo>
                  <a:cubicBezTo>
                    <a:pt x="9657" y="6937"/>
                    <a:pt x="10575" y="4910"/>
                    <a:pt x="9087" y="4153"/>
                  </a:cubicBezTo>
                  <a:cubicBezTo>
                    <a:pt x="7022" y="3128"/>
                    <a:pt x="5068" y="1863"/>
                    <a:pt x="3291" y="374"/>
                  </a:cubicBezTo>
                  <a:cubicBezTo>
                    <a:pt x="2977" y="111"/>
                    <a:pt x="2634" y="0"/>
                    <a:pt x="2303"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0"/>
            <p:cNvSpPr/>
            <p:nvPr/>
          </p:nvSpPr>
          <p:spPr>
            <a:xfrm>
              <a:off x="2733875" y="1920725"/>
              <a:ext cx="327375" cy="202250"/>
            </a:xfrm>
            <a:custGeom>
              <a:rect b="b" l="l" r="r" t="t"/>
              <a:pathLst>
                <a:path extrusionOk="0" h="8090" w="13095">
                  <a:moveTo>
                    <a:pt x="1980" y="1"/>
                  </a:moveTo>
                  <a:cubicBezTo>
                    <a:pt x="495" y="1"/>
                    <a:pt x="1" y="2440"/>
                    <a:pt x="1658" y="2978"/>
                  </a:cubicBezTo>
                  <a:lnTo>
                    <a:pt x="1658" y="2994"/>
                  </a:lnTo>
                  <a:cubicBezTo>
                    <a:pt x="4797" y="4003"/>
                    <a:pt x="7135" y="6501"/>
                    <a:pt x="10065" y="7926"/>
                  </a:cubicBezTo>
                  <a:cubicBezTo>
                    <a:pt x="10303" y="8040"/>
                    <a:pt x="10536" y="8090"/>
                    <a:pt x="10757" y="8090"/>
                  </a:cubicBezTo>
                  <a:cubicBezTo>
                    <a:pt x="12164" y="8090"/>
                    <a:pt x="13095" y="6063"/>
                    <a:pt x="11587" y="5316"/>
                  </a:cubicBezTo>
                  <a:cubicBezTo>
                    <a:pt x="8400" y="3779"/>
                    <a:pt x="5886" y="1201"/>
                    <a:pt x="2459" y="80"/>
                  </a:cubicBezTo>
                  <a:cubicBezTo>
                    <a:pt x="2290" y="26"/>
                    <a:pt x="2130" y="1"/>
                    <a:pt x="1980"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0"/>
            <p:cNvSpPr/>
            <p:nvPr/>
          </p:nvSpPr>
          <p:spPr>
            <a:xfrm>
              <a:off x="2681800" y="2149525"/>
              <a:ext cx="228900" cy="227425"/>
            </a:xfrm>
            <a:custGeom>
              <a:rect b="b" l="l" r="r" t="t"/>
              <a:pathLst>
                <a:path extrusionOk="0" h="9097" w="9156">
                  <a:moveTo>
                    <a:pt x="2077" y="0"/>
                  </a:moveTo>
                  <a:cubicBezTo>
                    <a:pt x="1002" y="0"/>
                    <a:pt x="0" y="1512"/>
                    <a:pt x="939" y="2634"/>
                  </a:cubicBezTo>
                  <a:lnTo>
                    <a:pt x="923" y="2634"/>
                  </a:lnTo>
                  <a:cubicBezTo>
                    <a:pt x="2540" y="4571"/>
                    <a:pt x="4878" y="5996"/>
                    <a:pt x="5999" y="8334"/>
                  </a:cubicBezTo>
                  <a:cubicBezTo>
                    <a:pt x="6259" y="8873"/>
                    <a:pt x="6687" y="9096"/>
                    <a:pt x="7130" y="9096"/>
                  </a:cubicBezTo>
                  <a:cubicBezTo>
                    <a:pt x="8108" y="9096"/>
                    <a:pt x="9156" y="8004"/>
                    <a:pt x="8593" y="6813"/>
                  </a:cubicBezTo>
                  <a:cubicBezTo>
                    <a:pt x="7360" y="4235"/>
                    <a:pt x="4846" y="2650"/>
                    <a:pt x="3053" y="504"/>
                  </a:cubicBezTo>
                  <a:cubicBezTo>
                    <a:pt x="2759" y="149"/>
                    <a:pt x="2414" y="0"/>
                    <a:pt x="207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0"/>
            <p:cNvSpPr/>
            <p:nvPr/>
          </p:nvSpPr>
          <p:spPr>
            <a:xfrm>
              <a:off x="2453450" y="2210875"/>
              <a:ext cx="195000" cy="138400"/>
            </a:xfrm>
            <a:custGeom>
              <a:rect b="b" l="l" r="r" t="t"/>
              <a:pathLst>
                <a:path extrusionOk="0" h="5536" w="7800">
                  <a:moveTo>
                    <a:pt x="1625" y="0"/>
                  </a:moveTo>
                  <a:cubicBezTo>
                    <a:pt x="1125" y="0"/>
                    <a:pt x="651" y="222"/>
                    <a:pt x="369" y="724"/>
                  </a:cubicBezTo>
                  <a:cubicBezTo>
                    <a:pt x="1" y="1349"/>
                    <a:pt x="177" y="2438"/>
                    <a:pt x="914" y="2774"/>
                  </a:cubicBezTo>
                  <a:cubicBezTo>
                    <a:pt x="2451" y="3446"/>
                    <a:pt x="3924" y="4311"/>
                    <a:pt x="5285" y="5320"/>
                  </a:cubicBezTo>
                  <a:cubicBezTo>
                    <a:pt x="5490" y="5470"/>
                    <a:pt x="5731" y="5536"/>
                    <a:pt x="5977" y="5536"/>
                  </a:cubicBezTo>
                  <a:cubicBezTo>
                    <a:pt x="6519" y="5536"/>
                    <a:pt x="7087" y="5216"/>
                    <a:pt x="7351" y="4775"/>
                  </a:cubicBezTo>
                  <a:cubicBezTo>
                    <a:pt x="7799" y="4007"/>
                    <a:pt x="7463" y="3206"/>
                    <a:pt x="6806" y="2726"/>
                  </a:cubicBezTo>
                  <a:cubicBezTo>
                    <a:pt x="5445" y="1717"/>
                    <a:pt x="3972" y="868"/>
                    <a:pt x="2419" y="180"/>
                  </a:cubicBezTo>
                  <a:cubicBezTo>
                    <a:pt x="2163" y="63"/>
                    <a:pt x="1890" y="0"/>
                    <a:pt x="162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0"/>
            <p:cNvSpPr/>
            <p:nvPr/>
          </p:nvSpPr>
          <p:spPr>
            <a:xfrm>
              <a:off x="3960550" y="1468625"/>
              <a:ext cx="345450" cy="195025"/>
            </a:xfrm>
            <a:custGeom>
              <a:rect b="b" l="l" r="r" t="t"/>
              <a:pathLst>
                <a:path extrusionOk="0" h="7801" w="13818">
                  <a:moveTo>
                    <a:pt x="1900" y="0"/>
                  </a:moveTo>
                  <a:cubicBezTo>
                    <a:pt x="478" y="0"/>
                    <a:pt x="0" y="2396"/>
                    <a:pt x="1624" y="2999"/>
                  </a:cubicBezTo>
                  <a:cubicBezTo>
                    <a:pt x="4890" y="4200"/>
                    <a:pt x="8061" y="5610"/>
                    <a:pt x="10959" y="7547"/>
                  </a:cubicBezTo>
                  <a:cubicBezTo>
                    <a:pt x="11226" y="7724"/>
                    <a:pt x="11490" y="7801"/>
                    <a:pt x="11737" y="7801"/>
                  </a:cubicBezTo>
                  <a:cubicBezTo>
                    <a:pt x="12989" y="7801"/>
                    <a:pt x="13818" y="5833"/>
                    <a:pt x="12481" y="4937"/>
                  </a:cubicBezTo>
                  <a:cubicBezTo>
                    <a:pt x="9358" y="2871"/>
                    <a:pt x="5915" y="1398"/>
                    <a:pt x="2424" y="101"/>
                  </a:cubicBezTo>
                  <a:cubicBezTo>
                    <a:pt x="2239" y="32"/>
                    <a:pt x="2063" y="0"/>
                    <a:pt x="1900"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0"/>
            <p:cNvSpPr/>
            <p:nvPr/>
          </p:nvSpPr>
          <p:spPr>
            <a:xfrm>
              <a:off x="3971900" y="2514075"/>
              <a:ext cx="251050" cy="143200"/>
            </a:xfrm>
            <a:custGeom>
              <a:rect b="b" l="l" r="r" t="t"/>
              <a:pathLst>
                <a:path extrusionOk="0" h="5728" w="10042">
                  <a:moveTo>
                    <a:pt x="1695" y="0"/>
                  </a:moveTo>
                  <a:cubicBezTo>
                    <a:pt x="1058" y="0"/>
                    <a:pt x="429" y="537"/>
                    <a:pt x="257" y="1119"/>
                  </a:cubicBezTo>
                  <a:cubicBezTo>
                    <a:pt x="1" y="1983"/>
                    <a:pt x="561" y="2672"/>
                    <a:pt x="1298" y="2976"/>
                  </a:cubicBezTo>
                  <a:lnTo>
                    <a:pt x="7943" y="5650"/>
                  </a:lnTo>
                  <a:cubicBezTo>
                    <a:pt x="8078" y="5704"/>
                    <a:pt x="8216" y="5728"/>
                    <a:pt x="8354" y="5728"/>
                  </a:cubicBezTo>
                  <a:cubicBezTo>
                    <a:pt x="9000" y="5728"/>
                    <a:pt x="9629" y="5190"/>
                    <a:pt x="9801" y="4609"/>
                  </a:cubicBezTo>
                  <a:cubicBezTo>
                    <a:pt x="10041" y="3745"/>
                    <a:pt x="9497" y="3056"/>
                    <a:pt x="8744" y="2752"/>
                  </a:cubicBezTo>
                  <a:lnTo>
                    <a:pt x="2099" y="78"/>
                  </a:lnTo>
                  <a:cubicBezTo>
                    <a:pt x="1967" y="24"/>
                    <a:pt x="1831" y="0"/>
                    <a:pt x="169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0"/>
            <p:cNvSpPr/>
            <p:nvPr/>
          </p:nvSpPr>
          <p:spPr>
            <a:xfrm>
              <a:off x="4308875" y="2807225"/>
              <a:ext cx="316075" cy="179275"/>
            </a:xfrm>
            <a:custGeom>
              <a:rect b="b" l="l" r="r" t="t"/>
              <a:pathLst>
                <a:path extrusionOk="0" h="7171" w="12643">
                  <a:moveTo>
                    <a:pt x="1877" y="0"/>
                  </a:moveTo>
                  <a:cubicBezTo>
                    <a:pt x="474" y="0"/>
                    <a:pt x="1" y="2386"/>
                    <a:pt x="1606" y="2988"/>
                  </a:cubicBezTo>
                  <a:lnTo>
                    <a:pt x="1622" y="3004"/>
                  </a:lnTo>
                  <a:cubicBezTo>
                    <a:pt x="4425" y="4061"/>
                    <a:pt x="6939" y="5694"/>
                    <a:pt x="9629" y="7007"/>
                  </a:cubicBezTo>
                  <a:cubicBezTo>
                    <a:pt x="9864" y="7120"/>
                    <a:pt x="10095" y="7171"/>
                    <a:pt x="10315" y="7171"/>
                  </a:cubicBezTo>
                  <a:cubicBezTo>
                    <a:pt x="11712" y="7171"/>
                    <a:pt x="12642" y="5144"/>
                    <a:pt x="11134" y="4397"/>
                  </a:cubicBezTo>
                  <a:cubicBezTo>
                    <a:pt x="8220" y="2988"/>
                    <a:pt x="5465" y="1242"/>
                    <a:pt x="2407" y="105"/>
                  </a:cubicBezTo>
                  <a:cubicBezTo>
                    <a:pt x="2219" y="33"/>
                    <a:pt x="2042" y="0"/>
                    <a:pt x="187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0"/>
            <p:cNvSpPr/>
            <p:nvPr/>
          </p:nvSpPr>
          <p:spPr>
            <a:xfrm>
              <a:off x="4822200" y="2992450"/>
              <a:ext cx="307125" cy="178250"/>
            </a:xfrm>
            <a:custGeom>
              <a:rect b="b" l="l" r="r" t="t"/>
              <a:pathLst>
                <a:path extrusionOk="0" h="7130" w="12285">
                  <a:moveTo>
                    <a:pt x="1696" y="1"/>
                  </a:moveTo>
                  <a:cubicBezTo>
                    <a:pt x="1058" y="1"/>
                    <a:pt x="429" y="541"/>
                    <a:pt x="257" y="1135"/>
                  </a:cubicBezTo>
                  <a:cubicBezTo>
                    <a:pt x="1" y="1984"/>
                    <a:pt x="561" y="2673"/>
                    <a:pt x="1298" y="2977"/>
                  </a:cubicBezTo>
                  <a:cubicBezTo>
                    <a:pt x="3924" y="4050"/>
                    <a:pt x="6822" y="4851"/>
                    <a:pt x="9016" y="6740"/>
                  </a:cubicBezTo>
                  <a:cubicBezTo>
                    <a:pt x="9328" y="7014"/>
                    <a:pt x="9673" y="7130"/>
                    <a:pt x="10008" y="7130"/>
                  </a:cubicBezTo>
                  <a:cubicBezTo>
                    <a:pt x="11217" y="7130"/>
                    <a:pt x="12284" y="5617"/>
                    <a:pt x="11130" y="4626"/>
                  </a:cubicBezTo>
                  <a:cubicBezTo>
                    <a:pt x="8504" y="2352"/>
                    <a:pt x="5253" y="1376"/>
                    <a:pt x="2099" y="79"/>
                  </a:cubicBezTo>
                  <a:cubicBezTo>
                    <a:pt x="1967" y="25"/>
                    <a:pt x="1831" y="1"/>
                    <a:pt x="1696"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0"/>
            <p:cNvSpPr/>
            <p:nvPr/>
          </p:nvSpPr>
          <p:spPr>
            <a:xfrm>
              <a:off x="3851725" y="2738850"/>
              <a:ext cx="240000" cy="171800"/>
            </a:xfrm>
            <a:custGeom>
              <a:rect b="b" l="l" r="r" t="t"/>
              <a:pathLst>
                <a:path extrusionOk="0" h="6872" w="9600">
                  <a:moveTo>
                    <a:pt x="2055" y="1"/>
                  </a:moveTo>
                  <a:cubicBezTo>
                    <a:pt x="820" y="1"/>
                    <a:pt x="0" y="1950"/>
                    <a:pt x="1333" y="2856"/>
                  </a:cubicBezTo>
                  <a:cubicBezTo>
                    <a:pt x="3158" y="4089"/>
                    <a:pt x="4968" y="5338"/>
                    <a:pt x="6777" y="6604"/>
                  </a:cubicBezTo>
                  <a:cubicBezTo>
                    <a:pt x="7046" y="6791"/>
                    <a:pt x="7313" y="6872"/>
                    <a:pt x="7562" y="6872"/>
                  </a:cubicBezTo>
                  <a:cubicBezTo>
                    <a:pt x="8784" y="6872"/>
                    <a:pt x="9599" y="4927"/>
                    <a:pt x="8283" y="4009"/>
                  </a:cubicBezTo>
                  <a:cubicBezTo>
                    <a:pt x="6489" y="2744"/>
                    <a:pt x="4664" y="1495"/>
                    <a:pt x="2838" y="262"/>
                  </a:cubicBezTo>
                  <a:cubicBezTo>
                    <a:pt x="2570" y="80"/>
                    <a:pt x="2304" y="1"/>
                    <a:pt x="2055"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0"/>
            <p:cNvSpPr/>
            <p:nvPr/>
          </p:nvSpPr>
          <p:spPr>
            <a:xfrm>
              <a:off x="4394125" y="3073475"/>
              <a:ext cx="301650" cy="213475"/>
            </a:xfrm>
            <a:custGeom>
              <a:rect b="b" l="l" r="r" t="t"/>
              <a:pathLst>
                <a:path extrusionOk="0" h="8539" w="12066">
                  <a:moveTo>
                    <a:pt x="2104" y="0"/>
                  </a:moveTo>
                  <a:cubicBezTo>
                    <a:pt x="1005" y="0"/>
                    <a:pt x="0" y="1505"/>
                    <a:pt x="967" y="2618"/>
                  </a:cubicBezTo>
                  <a:lnTo>
                    <a:pt x="983" y="2618"/>
                  </a:lnTo>
                  <a:cubicBezTo>
                    <a:pt x="3208" y="5148"/>
                    <a:pt x="6203" y="6702"/>
                    <a:pt x="9117" y="8335"/>
                  </a:cubicBezTo>
                  <a:cubicBezTo>
                    <a:pt x="9369" y="8477"/>
                    <a:pt x="9618" y="8539"/>
                    <a:pt x="9853" y="8539"/>
                  </a:cubicBezTo>
                  <a:cubicBezTo>
                    <a:pt x="11183" y="8539"/>
                    <a:pt x="12065" y="6544"/>
                    <a:pt x="10622" y="5741"/>
                  </a:cubicBezTo>
                  <a:cubicBezTo>
                    <a:pt x="7948" y="4220"/>
                    <a:pt x="5178" y="2843"/>
                    <a:pt x="3096" y="489"/>
                  </a:cubicBezTo>
                  <a:cubicBezTo>
                    <a:pt x="2794" y="144"/>
                    <a:pt x="2444" y="0"/>
                    <a:pt x="2104"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0"/>
            <p:cNvSpPr/>
            <p:nvPr/>
          </p:nvSpPr>
          <p:spPr>
            <a:xfrm>
              <a:off x="4827825" y="3385350"/>
              <a:ext cx="270225" cy="165400"/>
            </a:xfrm>
            <a:custGeom>
              <a:rect b="b" l="l" r="r" t="t"/>
              <a:pathLst>
                <a:path extrusionOk="0" h="6616" w="10809">
                  <a:moveTo>
                    <a:pt x="2021" y="0"/>
                  </a:moveTo>
                  <a:cubicBezTo>
                    <a:pt x="507" y="0"/>
                    <a:pt x="1" y="2459"/>
                    <a:pt x="1681" y="2970"/>
                  </a:cubicBezTo>
                  <a:cubicBezTo>
                    <a:pt x="3971" y="3659"/>
                    <a:pt x="6181" y="4683"/>
                    <a:pt x="8055" y="6189"/>
                  </a:cubicBezTo>
                  <a:cubicBezTo>
                    <a:pt x="8386" y="6462"/>
                    <a:pt x="8778" y="6616"/>
                    <a:pt x="9165" y="6616"/>
                  </a:cubicBezTo>
                  <a:cubicBezTo>
                    <a:pt x="9526" y="6616"/>
                    <a:pt x="9883" y="6482"/>
                    <a:pt x="10184" y="6189"/>
                  </a:cubicBezTo>
                  <a:cubicBezTo>
                    <a:pt x="10713" y="5676"/>
                    <a:pt x="10809" y="4587"/>
                    <a:pt x="10184" y="4075"/>
                  </a:cubicBezTo>
                  <a:cubicBezTo>
                    <a:pt x="7895" y="2249"/>
                    <a:pt x="5284" y="888"/>
                    <a:pt x="2482" y="72"/>
                  </a:cubicBezTo>
                  <a:cubicBezTo>
                    <a:pt x="2320" y="23"/>
                    <a:pt x="2165" y="0"/>
                    <a:pt x="202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0"/>
            <p:cNvSpPr/>
            <p:nvPr/>
          </p:nvSpPr>
          <p:spPr>
            <a:xfrm>
              <a:off x="3807200" y="2992200"/>
              <a:ext cx="482275" cy="342650"/>
            </a:xfrm>
            <a:custGeom>
              <a:rect b="b" l="l" r="r" t="t"/>
              <a:pathLst>
                <a:path extrusionOk="0" h="13706" w="19291">
                  <a:moveTo>
                    <a:pt x="2095" y="0"/>
                  </a:moveTo>
                  <a:cubicBezTo>
                    <a:pt x="831" y="0"/>
                    <a:pt x="0" y="1959"/>
                    <a:pt x="1353" y="2843"/>
                  </a:cubicBezTo>
                  <a:cubicBezTo>
                    <a:pt x="6397" y="6110"/>
                    <a:pt x="11569" y="9264"/>
                    <a:pt x="16053" y="13300"/>
                  </a:cubicBezTo>
                  <a:cubicBezTo>
                    <a:pt x="16366" y="13585"/>
                    <a:pt x="16714" y="13705"/>
                    <a:pt x="17051" y="13705"/>
                  </a:cubicBezTo>
                  <a:cubicBezTo>
                    <a:pt x="18243" y="13705"/>
                    <a:pt x="19290" y="12197"/>
                    <a:pt x="18166" y="11186"/>
                  </a:cubicBezTo>
                  <a:cubicBezTo>
                    <a:pt x="13507" y="6958"/>
                    <a:pt x="8126" y="3644"/>
                    <a:pt x="2874" y="249"/>
                  </a:cubicBezTo>
                  <a:cubicBezTo>
                    <a:pt x="2606" y="76"/>
                    <a:pt x="2342" y="0"/>
                    <a:pt x="209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0"/>
            <p:cNvSpPr/>
            <p:nvPr/>
          </p:nvSpPr>
          <p:spPr>
            <a:xfrm>
              <a:off x="4383325" y="3436175"/>
              <a:ext cx="287000" cy="205400"/>
            </a:xfrm>
            <a:custGeom>
              <a:rect b="b" l="l" r="r" t="t"/>
              <a:pathLst>
                <a:path extrusionOk="0" h="8216" w="11480">
                  <a:moveTo>
                    <a:pt x="2096" y="0"/>
                  </a:moveTo>
                  <a:cubicBezTo>
                    <a:pt x="1004" y="0"/>
                    <a:pt x="0" y="1502"/>
                    <a:pt x="966" y="2602"/>
                  </a:cubicBezTo>
                  <a:lnTo>
                    <a:pt x="966" y="2618"/>
                  </a:lnTo>
                  <a:cubicBezTo>
                    <a:pt x="3016" y="4972"/>
                    <a:pt x="5610" y="6750"/>
                    <a:pt x="8428" y="8063"/>
                  </a:cubicBezTo>
                  <a:cubicBezTo>
                    <a:pt x="8658" y="8168"/>
                    <a:pt x="8884" y="8215"/>
                    <a:pt x="9100" y="8215"/>
                  </a:cubicBezTo>
                  <a:cubicBezTo>
                    <a:pt x="10521" y="8215"/>
                    <a:pt x="11479" y="6178"/>
                    <a:pt x="9950" y="5469"/>
                  </a:cubicBezTo>
                  <a:cubicBezTo>
                    <a:pt x="7323" y="4252"/>
                    <a:pt x="5001" y="2666"/>
                    <a:pt x="3080" y="489"/>
                  </a:cubicBezTo>
                  <a:cubicBezTo>
                    <a:pt x="2781" y="144"/>
                    <a:pt x="2434" y="0"/>
                    <a:pt x="2096"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0"/>
            <p:cNvSpPr/>
            <p:nvPr/>
          </p:nvSpPr>
          <p:spPr>
            <a:xfrm>
              <a:off x="4773600" y="3656425"/>
              <a:ext cx="233350" cy="144650"/>
            </a:xfrm>
            <a:custGeom>
              <a:rect b="b" l="l" r="r" t="t"/>
              <a:pathLst>
                <a:path extrusionOk="0" h="5786" w="9334">
                  <a:moveTo>
                    <a:pt x="2302" y="1"/>
                  </a:moveTo>
                  <a:cubicBezTo>
                    <a:pt x="1074" y="1"/>
                    <a:pt x="0" y="1520"/>
                    <a:pt x="1160" y="2504"/>
                  </a:cubicBezTo>
                  <a:cubicBezTo>
                    <a:pt x="2826" y="3929"/>
                    <a:pt x="4779" y="5018"/>
                    <a:pt x="6861" y="5706"/>
                  </a:cubicBezTo>
                  <a:cubicBezTo>
                    <a:pt x="7030" y="5761"/>
                    <a:pt x="7190" y="5786"/>
                    <a:pt x="7341" y="5786"/>
                  </a:cubicBezTo>
                  <a:cubicBezTo>
                    <a:pt x="8827" y="5786"/>
                    <a:pt x="9334" y="3346"/>
                    <a:pt x="7662" y="2808"/>
                  </a:cubicBezTo>
                  <a:cubicBezTo>
                    <a:pt x="6060" y="2295"/>
                    <a:pt x="4571" y="1463"/>
                    <a:pt x="3290" y="374"/>
                  </a:cubicBezTo>
                  <a:cubicBezTo>
                    <a:pt x="2977" y="112"/>
                    <a:pt x="2634" y="1"/>
                    <a:pt x="2302"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0"/>
            <p:cNvSpPr/>
            <p:nvPr/>
          </p:nvSpPr>
          <p:spPr>
            <a:xfrm>
              <a:off x="3635225" y="3152400"/>
              <a:ext cx="223150" cy="199875"/>
            </a:xfrm>
            <a:custGeom>
              <a:rect b="b" l="l" r="r" t="t"/>
              <a:pathLst>
                <a:path extrusionOk="0" h="7995" w="8926">
                  <a:moveTo>
                    <a:pt x="1743" y="0"/>
                  </a:moveTo>
                  <a:cubicBezTo>
                    <a:pt x="1506" y="0"/>
                    <a:pt x="1262" y="62"/>
                    <a:pt x="1026" y="198"/>
                  </a:cubicBezTo>
                  <a:cubicBezTo>
                    <a:pt x="369" y="566"/>
                    <a:pt x="1" y="1591"/>
                    <a:pt x="481" y="2248"/>
                  </a:cubicBezTo>
                  <a:cubicBezTo>
                    <a:pt x="1970" y="4249"/>
                    <a:pt x="3700" y="6043"/>
                    <a:pt x="5621" y="7628"/>
                  </a:cubicBezTo>
                  <a:cubicBezTo>
                    <a:pt x="5933" y="7886"/>
                    <a:pt x="6275" y="7995"/>
                    <a:pt x="6607" y="7995"/>
                  </a:cubicBezTo>
                  <a:cubicBezTo>
                    <a:pt x="7840" y="7995"/>
                    <a:pt x="8925" y="6483"/>
                    <a:pt x="7751" y="5498"/>
                  </a:cubicBezTo>
                  <a:cubicBezTo>
                    <a:pt x="6054" y="4105"/>
                    <a:pt x="4388" y="2504"/>
                    <a:pt x="3075" y="742"/>
                  </a:cubicBezTo>
                  <a:cubicBezTo>
                    <a:pt x="2746" y="292"/>
                    <a:pt x="2259" y="0"/>
                    <a:pt x="1743"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0"/>
            <p:cNvSpPr/>
            <p:nvPr/>
          </p:nvSpPr>
          <p:spPr>
            <a:xfrm>
              <a:off x="3921300" y="3426000"/>
              <a:ext cx="286250" cy="206025"/>
            </a:xfrm>
            <a:custGeom>
              <a:rect b="b" l="l" r="r" t="t"/>
              <a:pathLst>
                <a:path extrusionOk="0" h="8241" w="11450">
                  <a:moveTo>
                    <a:pt x="2204" y="1"/>
                  </a:moveTo>
                  <a:cubicBezTo>
                    <a:pt x="1036" y="1"/>
                    <a:pt x="1" y="1507"/>
                    <a:pt x="1080" y="2561"/>
                  </a:cubicBezTo>
                  <a:cubicBezTo>
                    <a:pt x="3306" y="4739"/>
                    <a:pt x="5916" y="6388"/>
                    <a:pt x="8558" y="8006"/>
                  </a:cubicBezTo>
                  <a:cubicBezTo>
                    <a:pt x="8822" y="8169"/>
                    <a:pt x="9082" y="8241"/>
                    <a:pt x="9326" y="8241"/>
                  </a:cubicBezTo>
                  <a:cubicBezTo>
                    <a:pt x="10608" y="8241"/>
                    <a:pt x="11449" y="6272"/>
                    <a:pt x="10063" y="5411"/>
                  </a:cubicBezTo>
                  <a:cubicBezTo>
                    <a:pt x="7645" y="3922"/>
                    <a:pt x="5243" y="2433"/>
                    <a:pt x="3210" y="431"/>
                  </a:cubicBezTo>
                  <a:cubicBezTo>
                    <a:pt x="2896" y="128"/>
                    <a:pt x="2544" y="1"/>
                    <a:pt x="2204"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0"/>
            <p:cNvSpPr/>
            <p:nvPr/>
          </p:nvSpPr>
          <p:spPr>
            <a:xfrm>
              <a:off x="4286975" y="3742900"/>
              <a:ext cx="176550" cy="165675"/>
            </a:xfrm>
            <a:custGeom>
              <a:rect b="b" l="l" r="r" t="t"/>
              <a:pathLst>
                <a:path extrusionOk="0" h="6627" w="7062">
                  <a:moveTo>
                    <a:pt x="1701" y="0"/>
                  </a:moveTo>
                  <a:cubicBezTo>
                    <a:pt x="1574" y="0"/>
                    <a:pt x="1444" y="17"/>
                    <a:pt x="1313" y="53"/>
                  </a:cubicBezTo>
                  <a:cubicBezTo>
                    <a:pt x="561" y="262"/>
                    <a:pt x="0" y="1126"/>
                    <a:pt x="256" y="1911"/>
                  </a:cubicBezTo>
                  <a:lnTo>
                    <a:pt x="272" y="1911"/>
                  </a:lnTo>
                  <a:cubicBezTo>
                    <a:pt x="945" y="3865"/>
                    <a:pt x="2370" y="5386"/>
                    <a:pt x="4132" y="6411"/>
                  </a:cubicBezTo>
                  <a:cubicBezTo>
                    <a:pt x="4391" y="6561"/>
                    <a:pt x="4645" y="6627"/>
                    <a:pt x="4885" y="6627"/>
                  </a:cubicBezTo>
                  <a:cubicBezTo>
                    <a:pt x="6201" y="6627"/>
                    <a:pt x="7062" y="4643"/>
                    <a:pt x="5653" y="3817"/>
                  </a:cubicBezTo>
                  <a:cubicBezTo>
                    <a:pt x="4596" y="3192"/>
                    <a:pt x="3571" y="2295"/>
                    <a:pt x="3155" y="1110"/>
                  </a:cubicBezTo>
                  <a:cubicBezTo>
                    <a:pt x="2940" y="465"/>
                    <a:pt x="2364" y="0"/>
                    <a:pt x="1701"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0"/>
            <p:cNvSpPr/>
            <p:nvPr/>
          </p:nvSpPr>
          <p:spPr>
            <a:xfrm>
              <a:off x="4466350" y="3992700"/>
              <a:ext cx="230575" cy="169975"/>
            </a:xfrm>
            <a:custGeom>
              <a:rect b="b" l="l" r="r" t="t"/>
              <a:pathLst>
                <a:path extrusionOk="0" h="6799" w="9223">
                  <a:moveTo>
                    <a:pt x="2157" y="0"/>
                  </a:moveTo>
                  <a:cubicBezTo>
                    <a:pt x="1019" y="0"/>
                    <a:pt x="0" y="1511"/>
                    <a:pt x="1024" y="2584"/>
                  </a:cubicBezTo>
                  <a:cubicBezTo>
                    <a:pt x="2753" y="4377"/>
                    <a:pt x="4835" y="5787"/>
                    <a:pt x="7125" y="6715"/>
                  </a:cubicBezTo>
                  <a:cubicBezTo>
                    <a:pt x="7260" y="6773"/>
                    <a:pt x="7399" y="6799"/>
                    <a:pt x="7539" y="6799"/>
                  </a:cubicBezTo>
                  <a:cubicBezTo>
                    <a:pt x="8177" y="6799"/>
                    <a:pt x="8812" y="6253"/>
                    <a:pt x="8983" y="5674"/>
                  </a:cubicBezTo>
                  <a:cubicBezTo>
                    <a:pt x="9223" y="4810"/>
                    <a:pt x="8678" y="4137"/>
                    <a:pt x="7926" y="3817"/>
                  </a:cubicBezTo>
                  <a:cubicBezTo>
                    <a:pt x="6116" y="3048"/>
                    <a:pt x="4499" y="1895"/>
                    <a:pt x="3154" y="454"/>
                  </a:cubicBezTo>
                  <a:cubicBezTo>
                    <a:pt x="2845" y="134"/>
                    <a:pt x="2496" y="0"/>
                    <a:pt x="215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0"/>
            <p:cNvSpPr/>
            <p:nvPr/>
          </p:nvSpPr>
          <p:spPr>
            <a:xfrm>
              <a:off x="4897875" y="4241475"/>
              <a:ext cx="219350" cy="146000"/>
            </a:xfrm>
            <a:custGeom>
              <a:rect b="b" l="l" r="r" t="t"/>
              <a:pathLst>
                <a:path extrusionOk="0" h="5840" w="8774">
                  <a:moveTo>
                    <a:pt x="1657" y="0"/>
                  </a:moveTo>
                  <a:cubicBezTo>
                    <a:pt x="1299" y="0"/>
                    <a:pt x="942" y="130"/>
                    <a:pt x="641" y="415"/>
                  </a:cubicBezTo>
                  <a:cubicBezTo>
                    <a:pt x="96" y="944"/>
                    <a:pt x="0" y="2033"/>
                    <a:pt x="641" y="2545"/>
                  </a:cubicBezTo>
                  <a:cubicBezTo>
                    <a:pt x="2338" y="3922"/>
                    <a:pt x="4276" y="5011"/>
                    <a:pt x="6342" y="5748"/>
                  </a:cubicBezTo>
                  <a:cubicBezTo>
                    <a:pt x="6521" y="5811"/>
                    <a:pt x="6691" y="5840"/>
                    <a:pt x="6849" y="5840"/>
                  </a:cubicBezTo>
                  <a:cubicBezTo>
                    <a:pt x="8296" y="5840"/>
                    <a:pt x="8774" y="3427"/>
                    <a:pt x="7142" y="2849"/>
                  </a:cubicBezTo>
                  <a:cubicBezTo>
                    <a:pt x="5557" y="2289"/>
                    <a:pt x="4068" y="1472"/>
                    <a:pt x="2755" y="415"/>
                  </a:cubicBezTo>
                  <a:cubicBezTo>
                    <a:pt x="2431" y="150"/>
                    <a:pt x="2043" y="0"/>
                    <a:pt x="165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0"/>
            <p:cNvSpPr/>
            <p:nvPr/>
          </p:nvSpPr>
          <p:spPr>
            <a:xfrm>
              <a:off x="4936700" y="4067900"/>
              <a:ext cx="227975" cy="161275"/>
            </a:xfrm>
            <a:custGeom>
              <a:rect b="b" l="l" r="r" t="t"/>
              <a:pathLst>
                <a:path extrusionOk="0" h="6451" w="9119">
                  <a:moveTo>
                    <a:pt x="2178" y="0"/>
                  </a:moveTo>
                  <a:cubicBezTo>
                    <a:pt x="861" y="0"/>
                    <a:pt x="1" y="1984"/>
                    <a:pt x="1410" y="2811"/>
                  </a:cubicBezTo>
                  <a:cubicBezTo>
                    <a:pt x="3011" y="3723"/>
                    <a:pt x="4516" y="4812"/>
                    <a:pt x="5877" y="6045"/>
                  </a:cubicBezTo>
                  <a:cubicBezTo>
                    <a:pt x="6191" y="6331"/>
                    <a:pt x="6539" y="6451"/>
                    <a:pt x="6875" y="6451"/>
                  </a:cubicBezTo>
                  <a:cubicBezTo>
                    <a:pt x="8068" y="6451"/>
                    <a:pt x="9119" y="4940"/>
                    <a:pt x="8007" y="3915"/>
                  </a:cubicBezTo>
                  <a:cubicBezTo>
                    <a:pt x="6454" y="2506"/>
                    <a:pt x="4740" y="1257"/>
                    <a:pt x="2931" y="216"/>
                  </a:cubicBezTo>
                  <a:cubicBezTo>
                    <a:pt x="2672" y="66"/>
                    <a:pt x="2417" y="0"/>
                    <a:pt x="2178"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0"/>
            <p:cNvSpPr/>
            <p:nvPr/>
          </p:nvSpPr>
          <p:spPr>
            <a:xfrm>
              <a:off x="3563625" y="3453825"/>
              <a:ext cx="286875" cy="246150"/>
            </a:xfrm>
            <a:custGeom>
              <a:rect b="b" l="l" r="r" t="t"/>
              <a:pathLst>
                <a:path extrusionOk="0" h="9846" w="11475">
                  <a:moveTo>
                    <a:pt x="2126" y="0"/>
                  </a:moveTo>
                  <a:cubicBezTo>
                    <a:pt x="1009" y="0"/>
                    <a:pt x="0" y="1508"/>
                    <a:pt x="1007" y="2601"/>
                  </a:cubicBezTo>
                  <a:cubicBezTo>
                    <a:pt x="3265" y="5051"/>
                    <a:pt x="5939" y="7053"/>
                    <a:pt x="8293" y="9407"/>
                  </a:cubicBezTo>
                  <a:cubicBezTo>
                    <a:pt x="8606" y="9716"/>
                    <a:pt x="8957" y="9846"/>
                    <a:pt x="9296" y="9846"/>
                  </a:cubicBezTo>
                  <a:cubicBezTo>
                    <a:pt x="10451" y="9846"/>
                    <a:pt x="11475" y="8341"/>
                    <a:pt x="10423" y="7277"/>
                  </a:cubicBezTo>
                  <a:cubicBezTo>
                    <a:pt x="8069" y="4923"/>
                    <a:pt x="5395" y="2921"/>
                    <a:pt x="3121" y="471"/>
                  </a:cubicBezTo>
                  <a:cubicBezTo>
                    <a:pt x="2815" y="139"/>
                    <a:pt x="2466" y="0"/>
                    <a:pt x="2126"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0"/>
            <p:cNvSpPr/>
            <p:nvPr/>
          </p:nvSpPr>
          <p:spPr>
            <a:xfrm>
              <a:off x="3996625" y="3917350"/>
              <a:ext cx="324875" cy="201725"/>
            </a:xfrm>
            <a:custGeom>
              <a:rect b="b" l="l" r="r" t="t"/>
              <a:pathLst>
                <a:path extrusionOk="0" h="8069" w="12995">
                  <a:moveTo>
                    <a:pt x="1873" y="0"/>
                  </a:moveTo>
                  <a:cubicBezTo>
                    <a:pt x="461" y="0"/>
                    <a:pt x="1" y="2387"/>
                    <a:pt x="1606" y="3004"/>
                  </a:cubicBezTo>
                  <a:lnTo>
                    <a:pt x="1590" y="3004"/>
                  </a:lnTo>
                  <a:cubicBezTo>
                    <a:pt x="4536" y="4109"/>
                    <a:pt x="7275" y="5694"/>
                    <a:pt x="9709" y="7696"/>
                  </a:cubicBezTo>
                  <a:cubicBezTo>
                    <a:pt x="10022" y="7958"/>
                    <a:pt x="10365" y="8069"/>
                    <a:pt x="10697" y="8069"/>
                  </a:cubicBezTo>
                  <a:cubicBezTo>
                    <a:pt x="11924" y="8069"/>
                    <a:pt x="12995" y="6552"/>
                    <a:pt x="11822" y="5582"/>
                  </a:cubicBezTo>
                  <a:cubicBezTo>
                    <a:pt x="9020" y="3228"/>
                    <a:pt x="5833" y="1386"/>
                    <a:pt x="2407" y="105"/>
                  </a:cubicBezTo>
                  <a:cubicBezTo>
                    <a:pt x="2217" y="33"/>
                    <a:pt x="2038" y="0"/>
                    <a:pt x="1873"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0"/>
            <p:cNvSpPr/>
            <p:nvPr/>
          </p:nvSpPr>
          <p:spPr>
            <a:xfrm>
              <a:off x="3755250" y="3937100"/>
              <a:ext cx="215475" cy="162475"/>
            </a:xfrm>
            <a:custGeom>
              <a:rect b="b" l="l" r="r" t="t"/>
              <a:pathLst>
                <a:path extrusionOk="0" h="6499" w="8619">
                  <a:moveTo>
                    <a:pt x="1979" y="0"/>
                  </a:moveTo>
                  <a:cubicBezTo>
                    <a:pt x="501" y="0"/>
                    <a:pt x="1" y="2430"/>
                    <a:pt x="1669" y="2966"/>
                  </a:cubicBezTo>
                  <a:lnTo>
                    <a:pt x="1669" y="2982"/>
                  </a:lnTo>
                  <a:cubicBezTo>
                    <a:pt x="3222" y="3463"/>
                    <a:pt x="4583" y="4440"/>
                    <a:pt x="5544" y="5769"/>
                  </a:cubicBezTo>
                  <a:cubicBezTo>
                    <a:pt x="5871" y="6215"/>
                    <a:pt x="6360" y="6498"/>
                    <a:pt x="6877" y="6498"/>
                  </a:cubicBezTo>
                  <a:cubicBezTo>
                    <a:pt x="7120" y="6498"/>
                    <a:pt x="7369" y="6436"/>
                    <a:pt x="7610" y="6297"/>
                  </a:cubicBezTo>
                  <a:cubicBezTo>
                    <a:pt x="8250" y="5913"/>
                    <a:pt x="8619" y="4904"/>
                    <a:pt x="8138" y="4247"/>
                  </a:cubicBezTo>
                  <a:cubicBezTo>
                    <a:pt x="6745" y="2278"/>
                    <a:pt x="4760" y="821"/>
                    <a:pt x="2470" y="84"/>
                  </a:cubicBezTo>
                  <a:cubicBezTo>
                    <a:pt x="2296" y="27"/>
                    <a:pt x="2132" y="0"/>
                    <a:pt x="1979"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0"/>
            <p:cNvSpPr/>
            <p:nvPr/>
          </p:nvSpPr>
          <p:spPr>
            <a:xfrm>
              <a:off x="3886050" y="4279675"/>
              <a:ext cx="390525" cy="254150"/>
            </a:xfrm>
            <a:custGeom>
              <a:rect b="b" l="l" r="r" t="t"/>
              <a:pathLst>
                <a:path extrusionOk="0" h="10166" w="15621">
                  <a:moveTo>
                    <a:pt x="2096" y="0"/>
                  </a:moveTo>
                  <a:cubicBezTo>
                    <a:pt x="832" y="0"/>
                    <a:pt x="1" y="1961"/>
                    <a:pt x="1353" y="2859"/>
                  </a:cubicBezTo>
                  <a:lnTo>
                    <a:pt x="1353" y="2843"/>
                  </a:lnTo>
                  <a:cubicBezTo>
                    <a:pt x="5324" y="5453"/>
                    <a:pt x="9104" y="8303"/>
                    <a:pt x="13523" y="10081"/>
                  </a:cubicBezTo>
                  <a:cubicBezTo>
                    <a:pt x="13663" y="10139"/>
                    <a:pt x="13806" y="10165"/>
                    <a:pt x="13949" y="10165"/>
                  </a:cubicBezTo>
                  <a:cubicBezTo>
                    <a:pt x="14590" y="10165"/>
                    <a:pt x="15210" y="9629"/>
                    <a:pt x="15381" y="9040"/>
                  </a:cubicBezTo>
                  <a:cubicBezTo>
                    <a:pt x="15621" y="8191"/>
                    <a:pt x="15076" y="7486"/>
                    <a:pt x="14324" y="7198"/>
                  </a:cubicBezTo>
                  <a:cubicBezTo>
                    <a:pt x="10176" y="5517"/>
                    <a:pt x="6589" y="2682"/>
                    <a:pt x="2874" y="248"/>
                  </a:cubicBezTo>
                  <a:cubicBezTo>
                    <a:pt x="2607" y="75"/>
                    <a:pt x="2343" y="0"/>
                    <a:pt x="2096"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0"/>
            <p:cNvSpPr/>
            <p:nvPr/>
          </p:nvSpPr>
          <p:spPr>
            <a:xfrm>
              <a:off x="4271650" y="4226550"/>
              <a:ext cx="314125" cy="194400"/>
            </a:xfrm>
            <a:custGeom>
              <a:rect b="b" l="l" r="r" t="t"/>
              <a:pathLst>
                <a:path extrusionOk="0" h="7776" w="12565">
                  <a:moveTo>
                    <a:pt x="2332" y="1"/>
                  </a:moveTo>
                  <a:cubicBezTo>
                    <a:pt x="934" y="1"/>
                    <a:pt x="1" y="2038"/>
                    <a:pt x="1510" y="2758"/>
                  </a:cubicBezTo>
                  <a:cubicBezTo>
                    <a:pt x="4360" y="4103"/>
                    <a:pt x="6858" y="6057"/>
                    <a:pt x="9613" y="7578"/>
                  </a:cubicBezTo>
                  <a:cubicBezTo>
                    <a:pt x="9864" y="7715"/>
                    <a:pt x="10111" y="7775"/>
                    <a:pt x="10344" y="7775"/>
                  </a:cubicBezTo>
                  <a:cubicBezTo>
                    <a:pt x="11685" y="7775"/>
                    <a:pt x="12564" y="5775"/>
                    <a:pt x="11118" y="4984"/>
                  </a:cubicBezTo>
                  <a:cubicBezTo>
                    <a:pt x="8364" y="3462"/>
                    <a:pt x="5866" y="1509"/>
                    <a:pt x="3015" y="164"/>
                  </a:cubicBezTo>
                  <a:cubicBezTo>
                    <a:pt x="2781" y="51"/>
                    <a:pt x="2551" y="1"/>
                    <a:pt x="2332"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0"/>
            <p:cNvSpPr/>
            <p:nvPr/>
          </p:nvSpPr>
          <p:spPr>
            <a:xfrm>
              <a:off x="4558675" y="4532000"/>
              <a:ext cx="277600" cy="125950"/>
            </a:xfrm>
            <a:custGeom>
              <a:rect b="b" l="l" r="r" t="t"/>
              <a:pathLst>
                <a:path extrusionOk="0" h="5038" w="11104">
                  <a:moveTo>
                    <a:pt x="1965" y="0"/>
                  </a:moveTo>
                  <a:cubicBezTo>
                    <a:pt x="489" y="0"/>
                    <a:pt x="1" y="2429"/>
                    <a:pt x="1655" y="2966"/>
                  </a:cubicBezTo>
                  <a:cubicBezTo>
                    <a:pt x="3928" y="3719"/>
                    <a:pt x="6234" y="4391"/>
                    <a:pt x="8572" y="4984"/>
                  </a:cubicBezTo>
                  <a:cubicBezTo>
                    <a:pt x="8715" y="5020"/>
                    <a:pt x="8852" y="5038"/>
                    <a:pt x="8982" y="5038"/>
                  </a:cubicBezTo>
                  <a:cubicBezTo>
                    <a:pt x="10553" y="5038"/>
                    <a:pt x="11103" y="2545"/>
                    <a:pt x="9373" y="2101"/>
                  </a:cubicBezTo>
                  <a:cubicBezTo>
                    <a:pt x="7035" y="1493"/>
                    <a:pt x="4729" y="820"/>
                    <a:pt x="2455" y="84"/>
                  </a:cubicBezTo>
                  <a:cubicBezTo>
                    <a:pt x="2282" y="26"/>
                    <a:pt x="2118" y="0"/>
                    <a:pt x="196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0"/>
            <p:cNvSpPr/>
            <p:nvPr/>
          </p:nvSpPr>
          <p:spPr>
            <a:xfrm>
              <a:off x="4843025" y="4759125"/>
              <a:ext cx="217400" cy="130000"/>
            </a:xfrm>
            <a:custGeom>
              <a:rect b="b" l="l" r="r" t="t"/>
              <a:pathLst>
                <a:path extrusionOk="0" h="5200" w="8696">
                  <a:moveTo>
                    <a:pt x="1688" y="1"/>
                  </a:moveTo>
                  <a:cubicBezTo>
                    <a:pt x="1041" y="1"/>
                    <a:pt x="412" y="538"/>
                    <a:pt x="241" y="1119"/>
                  </a:cubicBezTo>
                  <a:cubicBezTo>
                    <a:pt x="1" y="1984"/>
                    <a:pt x="545" y="2672"/>
                    <a:pt x="1298" y="2977"/>
                  </a:cubicBezTo>
                  <a:lnTo>
                    <a:pt x="6614" y="5122"/>
                  </a:lnTo>
                  <a:cubicBezTo>
                    <a:pt x="6746" y="5176"/>
                    <a:pt x="6881" y="5200"/>
                    <a:pt x="7017" y="5200"/>
                  </a:cubicBezTo>
                  <a:cubicBezTo>
                    <a:pt x="7654" y="5200"/>
                    <a:pt x="8284" y="4660"/>
                    <a:pt x="8455" y="4066"/>
                  </a:cubicBezTo>
                  <a:cubicBezTo>
                    <a:pt x="8696" y="3217"/>
                    <a:pt x="8151" y="2528"/>
                    <a:pt x="7415" y="2224"/>
                  </a:cubicBezTo>
                  <a:lnTo>
                    <a:pt x="2098" y="78"/>
                  </a:lnTo>
                  <a:cubicBezTo>
                    <a:pt x="1963" y="25"/>
                    <a:pt x="1825" y="1"/>
                    <a:pt x="1688"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0"/>
            <p:cNvSpPr/>
            <p:nvPr/>
          </p:nvSpPr>
          <p:spPr>
            <a:xfrm>
              <a:off x="4450700" y="4677850"/>
              <a:ext cx="250625" cy="143625"/>
            </a:xfrm>
            <a:custGeom>
              <a:rect b="b" l="l" r="r" t="t"/>
              <a:pathLst>
                <a:path extrusionOk="0" h="5745" w="10025">
                  <a:moveTo>
                    <a:pt x="1688" y="1"/>
                  </a:moveTo>
                  <a:cubicBezTo>
                    <a:pt x="1042" y="1"/>
                    <a:pt x="412" y="538"/>
                    <a:pt x="241" y="1119"/>
                  </a:cubicBezTo>
                  <a:cubicBezTo>
                    <a:pt x="1" y="1984"/>
                    <a:pt x="545" y="2673"/>
                    <a:pt x="1298" y="2977"/>
                  </a:cubicBezTo>
                  <a:lnTo>
                    <a:pt x="7943" y="5667"/>
                  </a:lnTo>
                  <a:cubicBezTo>
                    <a:pt x="8075" y="5720"/>
                    <a:pt x="8211" y="5745"/>
                    <a:pt x="8346" y="5745"/>
                  </a:cubicBezTo>
                  <a:cubicBezTo>
                    <a:pt x="8983" y="5745"/>
                    <a:pt x="9613" y="5205"/>
                    <a:pt x="9785" y="4610"/>
                  </a:cubicBezTo>
                  <a:cubicBezTo>
                    <a:pt x="10025" y="3762"/>
                    <a:pt x="9480" y="3073"/>
                    <a:pt x="8744" y="2769"/>
                  </a:cubicBezTo>
                  <a:lnTo>
                    <a:pt x="2098" y="79"/>
                  </a:lnTo>
                  <a:cubicBezTo>
                    <a:pt x="1964" y="25"/>
                    <a:pt x="1825" y="1"/>
                    <a:pt x="1688"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0"/>
            <p:cNvSpPr/>
            <p:nvPr/>
          </p:nvSpPr>
          <p:spPr>
            <a:xfrm>
              <a:off x="4070375" y="4724825"/>
              <a:ext cx="261000" cy="118125"/>
            </a:xfrm>
            <a:custGeom>
              <a:rect b="b" l="l" r="r" t="t"/>
              <a:pathLst>
                <a:path extrusionOk="0" h="4725" w="10440">
                  <a:moveTo>
                    <a:pt x="2333" y="1"/>
                  </a:moveTo>
                  <a:cubicBezTo>
                    <a:pt x="938" y="1"/>
                    <a:pt x="1" y="2033"/>
                    <a:pt x="1506" y="2779"/>
                  </a:cubicBezTo>
                  <a:lnTo>
                    <a:pt x="1506" y="2763"/>
                  </a:lnTo>
                  <a:cubicBezTo>
                    <a:pt x="3700" y="3836"/>
                    <a:pt x="6070" y="4493"/>
                    <a:pt x="8504" y="4717"/>
                  </a:cubicBezTo>
                  <a:cubicBezTo>
                    <a:pt x="8559" y="4722"/>
                    <a:pt x="8613" y="4724"/>
                    <a:pt x="8665" y="4724"/>
                  </a:cubicBezTo>
                  <a:cubicBezTo>
                    <a:pt x="10439" y="4724"/>
                    <a:pt x="10371" y="1894"/>
                    <a:pt x="8504" y="1722"/>
                  </a:cubicBezTo>
                  <a:cubicBezTo>
                    <a:pt x="6599" y="1530"/>
                    <a:pt x="4741" y="1018"/>
                    <a:pt x="3028" y="169"/>
                  </a:cubicBezTo>
                  <a:cubicBezTo>
                    <a:pt x="2790" y="53"/>
                    <a:pt x="2556" y="1"/>
                    <a:pt x="2333"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0"/>
            <p:cNvSpPr/>
            <p:nvPr/>
          </p:nvSpPr>
          <p:spPr>
            <a:xfrm>
              <a:off x="4419875" y="4993725"/>
              <a:ext cx="367125" cy="190450"/>
            </a:xfrm>
            <a:custGeom>
              <a:rect b="b" l="l" r="r" t="t"/>
              <a:pathLst>
                <a:path extrusionOk="0" h="7618" w="14685">
                  <a:moveTo>
                    <a:pt x="1694" y="0"/>
                  </a:moveTo>
                  <a:cubicBezTo>
                    <a:pt x="1053" y="0"/>
                    <a:pt x="413" y="540"/>
                    <a:pt x="241" y="1135"/>
                  </a:cubicBezTo>
                  <a:cubicBezTo>
                    <a:pt x="1" y="1984"/>
                    <a:pt x="545" y="2672"/>
                    <a:pt x="1298" y="2976"/>
                  </a:cubicBezTo>
                  <a:lnTo>
                    <a:pt x="1282" y="2976"/>
                  </a:lnTo>
                  <a:lnTo>
                    <a:pt x="12587" y="7540"/>
                  </a:lnTo>
                  <a:cubicBezTo>
                    <a:pt x="12722" y="7594"/>
                    <a:pt x="12860" y="7618"/>
                    <a:pt x="12997" y="7618"/>
                  </a:cubicBezTo>
                  <a:cubicBezTo>
                    <a:pt x="13644" y="7618"/>
                    <a:pt x="14273" y="7080"/>
                    <a:pt x="14444" y="6499"/>
                  </a:cubicBezTo>
                  <a:cubicBezTo>
                    <a:pt x="14685" y="5635"/>
                    <a:pt x="14140" y="4946"/>
                    <a:pt x="13388" y="4642"/>
                  </a:cubicBezTo>
                  <a:lnTo>
                    <a:pt x="2098" y="78"/>
                  </a:lnTo>
                  <a:cubicBezTo>
                    <a:pt x="1967" y="25"/>
                    <a:pt x="1830" y="0"/>
                    <a:pt x="1694"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0"/>
            <p:cNvSpPr/>
            <p:nvPr/>
          </p:nvSpPr>
          <p:spPr>
            <a:xfrm>
              <a:off x="4060975" y="4990475"/>
              <a:ext cx="250425" cy="174525"/>
            </a:xfrm>
            <a:custGeom>
              <a:rect b="b" l="l" r="r" t="t"/>
              <a:pathLst>
                <a:path extrusionOk="0" h="6981" w="10017">
                  <a:moveTo>
                    <a:pt x="2249" y="0"/>
                  </a:moveTo>
                  <a:cubicBezTo>
                    <a:pt x="898" y="0"/>
                    <a:pt x="0" y="2007"/>
                    <a:pt x="1450" y="2786"/>
                  </a:cubicBezTo>
                  <a:cubicBezTo>
                    <a:pt x="3484" y="3859"/>
                    <a:pt x="5437" y="5124"/>
                    <a:pt x="7247" y="6565"/>
                  </a:cubicBezTo>
                  <a:cubicBezTo>
                    <a:pt x="7583" y="6826"/>
                    <a:pt x="7981" y="6981"/>
                    <a:pt x="8374" y="6981"/>
                  </a:cubicBezTo>
                  <a:cubicBezTo>
                    <a:pt x="8729" y="6981"/>
                    <a:pt x="9080" y="6854"/>
                    <a:pt x="9376" y="6565"/>
                  </a:cubicBezTo>
                  <a:cubicBezTo>
                    <a:pt x="9905" y="6037"/>
                    <a:pt x="10017" y="4932"/>
                    <a:pt x="9376" y="4436"/>
                  </a:cubicBezTo>
                  <a:cubicBezTo>
                    <a:pt x="7375" y="2834"/>
                    <a:pt x="5229" y="1409"/>
                    <a:pt x="2971" y="192"/>
                  </a:cubicBezTo>
                  <a:cubicBezTo>
                    <a:pt x="2724" y="59"/>
                    <a:pt x="2480" y="0"/>
                    <a:pt x="2249"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0"/>
            <p:cNvSpPr/>
            <p:nvPr/>
          </p:nvSpPr>
          <p:spPr>
            <a:xfrm>
              <a:off x="4459350" y="5344200"/>
              <a:ext cx="259200" cy="118700"/>
            </a:xfrm>
            <a:custGeom>
              <a:rect b="b" l="l" r="r" t="t"/>
              <a:pathLst>
                <a:path extrusionOk="0" h="4748" w="10368">
                  <a:moveTo>
                    <a:pt x="2219" y="0"/>
                  </a:moveTo>
                  <a:cubicBezTo>
                    <a:pt x="879" y="0"/>
                    <a:pt x="1" y="1989"/>
                    <a:pt x="1432" y="2793"/>
                  </a:cubicBezTo>
                  <a:cubicBezTo>
                    <a:pt x="3578" y="3994"/>
                    <a:pt x="5980" y="4666"/>
                    <a:pt x="8446" y="4747"/>
                  </a:cubicBezTo>
                  <a:cubicBezTo>
                    <a:pt x="8461" y="4747"/>
                    <a:pt x="8476" y="4747"/>
                    <a:pt x="8491" y="4747"/>
                  </a:cubicBezTo>
                  <a:cubicBezTo>
                    <a:pt x="10367" y="4747"/>
                    <a:pt x="10352" y="1800"/>
                    <a:pt x="8446" y="1736"/>
                  </a:cubicBezTo>
                  <a:cubicBezTo>
                    <a:pt x="6508" y="1672"/>
                    <a:pt x="4635" y="1144"/>
                    <a:pt x="2953" y="199"/>
                  </a:cubicBezTo>
                  <a:cubicBezTo>
                    <a:pt x="2701" y="61"/>
                    <a:pt x="2453" y="0"/>
                    <a:pt x="2219"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0"/>
            <p:cNvSpPr/>
            <p:nvPr/>
          </p:nvSpPr>
          <p:spPr>
            <a:xfrm>
              <a:off x="3821225" y="1673650"/>
              <a:ext cx="306650" cy="160200"/>
            </a:xfrm>
            <a:custGeom>
              <a:rect b="b" l="l" r="r" t="t"/>
              <a:pathLst>
                <a:path extrusionOk="0" h="6408" w="12266">
                  <a:moveTo>
                    <a:pt x="2141" y="1"/>
                  </a:moveTo>
                  <a:cubicBezTo>
                    <a:pt x="560" y="1"/>
                    <a:pt x="1" y="2519"/>
                    <a:pt x="1736" y="2949"/>
                  </a:cubicBezTo>
                  <a:cubicBezTo>
                    <a:pt x="4443" y="3606"/>
                    <a:pt x="6861" y="4903"/>
                    <a:pt x="9295" y="6216"/>
                  </a:cubicBezTo>
                  <a:cubicBezTo>
                    <a:pt x="9542" y="6349"/>
                    <a:pt x="9786" y="6407"/>
                    <a:pt x="10016" y="6407"/>
                  </a:cubicBezTo>
                  <a:cubicBezTo>
                    <a:pt x="11367" y="6407"/>
                    <a:pt x="12266" y="4399"/>
                    <a:pt x="10816" y="3606"/>
                  </a:cubicBezTo>
                  <a:lnTo>
                    <a:pt x="10816" y="3606"/>
                  </a:lnTo>
                  <a:lnTo>
                    <a:pt x="10816" y="3622"/>
                  </a:lnTo>
                  <a:cubicBezTo>
                    <a:pt x="8174" y="2197"/>
                    <a:pt x="5483" y="771"/>
                    <a:pt x="2537" y="51"/>
                  </a:cubicBezTo>
                  <a:cubicBezTo>
                    <a:pt x="2399" y="16"/>
                    <a:pt x="2267" y="1"/>
                    <a:pt x="2141"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0"/>
            <p:cNvSpPr/>
            <p:nvPr/>
          </p:nvSpPr>
          <p:spPr>
            <a:xfrm>
              <a:off x="3561600" y="1830850"/>
              <a:ext cx="303625" cy="160650"/>
            </a:xfrm>
            <a:custGeom>
              <a:rect b="b" l="l" r="r" t="t"/>
              <a:pathLst>
                <a:path extrusionOk="0" h="6426" w="12145">
                  <a:moveTo>
                    <a:pt x="2023" y="0"/>
                  </a:moveTo>
                  <a:cubicBezTo>
                    <a:pt x="520" y="0"/>
                    <a:pt x="0" y="2459"/>
                    <a:pt x="1681" y="2970"/>
                  </a:cubicBezTo>
                  <a:cubicBezTo>
                    <a:pt x="3186" y="3419"/>
                    <a:pt x="4659" y="3963"/>
                    <a:pt x="6084" y="4556"/>
                  </a:cubicBezTo>
                  <a:cubicBezTo>
                    <a:pt x="6693" y="4812"/>
                    <a:pt x="7269" y="5068"/>
                    <a:pt x="7846" y="5356"/>
                  </a:cubicBezTo>
                  <a:cubicBezTo>
                    <a:pt x="8118" y="5500"/>
                    <a:pt x="8374" y="5629"/>
                    <a:pt x="8630" y="5789"/>
                  </a:cubicBezTo>
                  <a:cubicBezTo>
                    <a:pt x="8727" y="5853"/>
                    <a:pt x="8823" y="5901"/>
                    <a:pt x="8903" y="5965"/>
                  </a:cubicBezTo>
                  <a:cubicBezTo>
                    <a:pt x="8903" y="5965"/>
                    <a:pt x="8904" y="5966"/>
                    <a:pt x="8904" y="5966"/>
                  </a:cubicBezTo>
                  <a:lnTo>
                    <a:pt x="8904" y="5966"/>
                  </a:lnTo>
                  <a:cubicBezTo>
                    <a:pt x="8913" y="5975"/>
                    <a:pt x="8923" y="5985"/>
                    <a:pt x="8935" y="5997"/>
                  </a:cubicBezTo>
                  <a:cubicBezTo>
                    <a:pt x="9251" y="6299"/>
                    <a:pt x="9603" y="6426"/>
                    <a:pt x="9943" y="6426"/>
                  </a:cubicBezTo>
                  <a:cubicBezTo>
                    <a:pt x="11116" y="6426"/>
                    <a:pt x="12145" y="4914"/>
                    <a:pt x="11064" y="3883"/>
                  </a:cubicBezTo>
                  <a:cubicBezTo>
                    <a:pt x="10104" y="2954"/>
                    <a:pt x="8727" y="2442"/>
                    <a:pt x="7510" y="1930"/>
                  </a:cubicBezTo>
                  <a:cubicBezTo>
                    <a:pt x="5876" y="1225"/>
                    <a:pt x="4195" y="600"/>
                    <a:pt x="2481" y="72"/>
                  </a:cubicBezTo>
                  <a:cubicBezTo>
                    <a:pt x="2320" y="23"/>
                    <a:pt x="2167" y="0"/>
                    <a:pt x="2023"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0"/>
            <p:cNvSpPr/>
            <p:nvPr/>
          </p:nvSpPr>
          <p:spPr>
            <a:xfrm>
              <a:off x="3624625" y="2153200"/>
              <a:ext cx="311800" cy="185575"/>
            </a:xfrm>
            <a:custGeom>
              <a:rect b="b" l="l" r="r" t="t"/>
              <a:pathLst>
                <a:path extrusionOk="0" h="7423" w="12472">
                  <a:moveTo>
                    <a:pt x="1887" y="0"/>
                  </a:moveTo>
                  <a:cubicBezTo>
                    <a:pt x="467" y="0"/>
                    <a:pt x="1" y="2396"/>
                    <a:pt x="1610" y="2999"/>
                  </a:cubicBezTo>
                  <a:cubicBezTo>
                    <a:pt x="4428" y="4072"/>
                    <a:pt x="7118" y="5465"/>
                    <a:pt x="9616" y="7163"/>
                  </a:cubicBezTo>
                  <a:cubicBezTo>
                    <a:pt x="9886" y="7344"/>
                    <a:pt x="10153" y="7423"/>
                    <a:pt x="10403" y="7423"/>
                  </a:cubicBezTo>
                  <a:cubicBezTo>
                    <a:pt x="11650" y="7423"/>
                    <a:pt x="12472" y="5462"/>
                    <a:pt x="11138" y="4568"/>
                  </a:cubicBezTo>
                  <a:lnTo>
                    <a:pt x="11138" y="4568"/>
                  </a:lnTo>
                  <a:lnTo>
                    <a:pt x="11154" y="4584"/>
                  </a:lnTo>
                  <a:cubicBezTo>
                    <a:pt x="8415" y="2759"/>
                    <a:pt x="5485" y="1254"/>
                    <a:pt x="2410" y="101"/>
                  </a:cubicBezTo>
                  <a:cubicBezTo>
                    <a:pt x="2224" y="32"/>
                    <a:pt x="2049" y="0"/>
                    <a:pt x="1887"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0"/>
            <p:cNvSpPr/>
            <p:nvPr/>
          </p:nvSpPr>
          <p:spPr>
            <a:xfrm>
              <a:off x="3210725" y="2033525"/>
              <a:ext cx="289250" cy="139600"/>
            </a:xfrm>
            <a:custGeom>
              <a:rect b="b" l="l" r="r" t="t"/>
              <a:pathLst>
                <a:path extrusionOk="0" h="5584" w="11570">
                  <a:moveTo>
                    <a:pt x="1955" y="0"/>
                  </a:moveTo>
                  <a:cubicBezTo>
                    <a:pt x="491" y="0"/>
                    <a:pt x="1" y="2431"/>
                    <a:pt x="1640" y="2982"/>
                  </a:cubicBezTo>
                  <a:lnTo>
                    <a:pt x="9118" y="5496"/>
                  </a:lnTo>
                  <a:cubicBezTo>
                    <a:pt x="9293" y="5556"/>
                    <a:pt x="9459" y="5583"/>
                    <a:pt x="9613" y="5583"/>
                  </a:cubicBezTo>
                  <a:cubicBezTo>
                    <a:pt x="11073" y="5583"/>
                    <a:pt x="11570" y="3148"/>
                    <a:pt x="9919" y="2598"/>
                  </a:cubicBezTo>
                  <a:lnTo>
                    <a:pt x="2441" y="84"/>
                  </a:lnTo>
                  <a:cubicBezTo>
                    <a:pt x="2269" y="26"/>
                    <a:pt x="2107" y="0"/>
                    <a:pt x="1955"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0"/>
            <p:cNvSpPr/>
            <p:nvPr/>
          </p:nvSpPr>
          <p:spPr>
            <a:xfrm>
              <a:off x="3427050" y="2391850"/>
              <a:ext cx="323350" cy="166575"/>
            </a:xfrm>
            <a:custGeom>
              <a:rect b="b" l="l" r="r" t="t"/>
              <a:pathLst>
                <a:path extrusionOk="0" h="6663" w="12934">
                  <a:moveTo>
                    <a:pt x="2197" y="1"/>
                  </a:moveTo>
                  <a:cubicBezTo>
                    <a:pt x="866" y="1"/>
                    <a:pt x="0" y="1990"/>
                    <a:pt x="1426" y="2805"/>
                  </a:cubicBezTo>
                  <a:cubicBezTo>
                    <a:pt x="4260" y="4390"/>
                    <a:pt x="7223" y="5847"/>
                    <a:pt x="10393" y="6616"/>
                  </a:cubicBezTo>
                  <a:cubicBezTo>
                    <a:pt x="10527" y="6648"/>
                    <a:pt x="10656" y="6663"/>
                    <a:pt x="10778" y="6663"/>
                  </a:cubicBezTo>
                  <a:cubicBezTo>
                    <a:pt x="12368" y="6663"/>
                    <a:pt x="12934" y="4134"/>
                    <a:pt x="11194" y="3718"/>
                  </a:cubicBezTo>
                  <a:lnTo>
                    <a:pt x="11178" y="3702"/>
                  </a:lnTo>
                  <a:cubicBezTo>
                    <a:pt x="8248" y="2997"/>
                    <a:pt x="5557" y="1684"/>
                    <a:pt x="2947" y="211"/>
                  </a:cubicBezTo>
                  <a:cubicBezTo>
                    <a:pt x="2689" y="65"/>
                    <a:pt x="2436" y="1"/>
                    <a:pt x="2197"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0"/>
            <p:cNvSpPr/>
            <p:nvPr/>
          </p:nvSpPr>
          <p:spPr>
            <a:xfrm>
              <a:off x="3039900" y="2372900"/>
              <a:ext cx="289125" cy="139325"/>
            </a:xfrm>
            <a:custGeom>
              <a:rect b="b" l="l" r="r" t="t"/>
              <a:pathLst>
                <a:path extrusionOk="0" h="5573" w="11565">
                  <a:moveTo>
                    <a:pt x="1939" y="0"/>
                  </a:moveTo>
                  <a:cubicBezTo>
                    <a:pt x="484" y="0"/>
                    <a:pt x="0" y="2420"/>
                    <a:pt x="1636" y="2970"/>
                  </a:cubicBezTo>
                  <a:lnTo>
                    <a:pt x="9114" y="5484"/>
                  </a:lnTo>
                  <a:cubicBezTo>
                    <a:pt x="9289" y="5545"/>
                    <a:pt x="9456" y="5572"/>
                    <a:pt x="9611" y="5572"/>
                  </a:cubicBezTo>
                  <a:cubicBezTo>
                    <a:pt x="11069" y="5572"/>
                    <a:pt x="11564" y="3152"/>
                    <a:pt x="9914" y="2602"/>
                  </a:cubicBezTo>
                  <a:lnTo>
                    <a:pt x="2436" y="88"/>
                  </a:lnTo>
                  <a:cubicBezTo>
                    <a:pt x="2260" y="28"/>
                    <a:pt x="2094" y="0"/>
                    <a:pt x="1939" y="0"/>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0"/>
            <p:cNvSpPr/>
            <p:nvPr/>
          </p:nvSpPr>
          <p:spPr>
            <a:xfrm>
              <a:off x="3370650" y="2675025"/>
              <a:ext cx="370300" cy="238500"/>
            </a:xfrm>
            <a:custGeom>
              <a:rect b="b" l="l" r="r" t="t"/>
              <a:pathLst>
                <a:path extrusionOk="0" h="9540" w="14812">
                  <a:moveTo>
                    <a:pt x="2171" y="1"/>
                  </a:moveTo>
                  <a:cubicBezTo>
                    <a:pt x="573" y="1"/>
                    <a:pt x="1" y="2526"/>
                    <a:pt x="1744" y="2943"/>
                  </a:cubicBezTo>
                  <a:cubicBezTo>
                    <a:pt x="5331" y="3792"/>
                    <a:pt x="9383" y="5682"/>
                    <a:pt x="11480" y="8852"/>
                  </a:cubicBezTo>
                  <a:cubicBezTo>
                    <a:pt x="11801" y="9338"/>
                    <a:pt x="12262" y="9539"/>
                    <a:pt x="12721" y="9539"/>
                  </a:cubicBezTo>
                  <a:cubicBezTo>
                    <a:pt x="13775" y="9539"/>
                    <a:pt x="14811" y="8474"/>
                    <a:pt x="14075" y="7347"/>
                  </a:cubicBezTo>
                  <a:cubicBezTo>
                    <a:pt x="11545" y="3504"/>
                    <a:pt x="6933" y="1086"/>
                    <a:pt x="2545" y="45"/>
                  </a:cubicBezTo>
                  <a:cubicBezTo>
                    <a:pt x="2415" y="15"/>
                    <a:pt x="2290" y="1"/>
                    <a:pt x="2171" y="1"/>
                  </a:cubicBezTo>
                  <a:close/>
                </a:path>
              </a:pathLst>
            </a:custGeom>
            <a:solidFill>
              <a:srgbClr val="FA8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148" name="Shape 5148"/>
        <p:cNvGrpSpPr/>
        <p:nvPr/>
      </p:nvGrpSpPr>
      <p:grpSpPr>
        <a:xfrm>
          <a:off x="0" y="0"/>
          <a:ext cx="0" cy="0"/>
          <a:chOff x="0" y="0"/>
          <a:chExt cx="0" cy="0"/>
        </a:xfrm>
      </p:grpSpPr>
      <p:sp>
        <p:nvSpPr>
          <p:cNvPr id="5149" name="Google Shape;5149;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Instructions for use</a:t>
            </a:r>
            <a:endParaRPr>
              <a:solidFill>
                <a:srgbClr val="FFFFFF"/>
              </a:solidFill>
              <a:latin typeface="Proxima Nova Semibold"/>
              <a:ea typeface="Proxima Nova Semibold"/>
              <a:cs typeface="Proxima Nova Semibold"/>
              <a:sym typeface="Proxima Nova Semibold"/>
            </a:endParaRPr>
          </a:p>
        </p:txBody>
      </p:sp>
      <p:sp>
        <p:nvSpPr>
          <p:cNvPr id="5150" name="Google Shape;5150;p61"/>
          <p:cNvSpPr txBox="1"/>
          <p:nvPr>
            <p:ph idx="4294967295" type="body"/>
          </p:nvPr>
        </p:nvSpPr>
        <p:spPr>
          <a:xfrm>
            <a:off x="1220500" y="1299876"/>
            <a:ext cx="7047300" cy="2904900"/>
          </a:xfrm>
          <a:prstGeom prst="rect">
            <a:avLst/>
          </a:prstGeom>
        </p:spPr>
        <p:txBody>
          <a:bodyPr anchorCtr="0" anchor="t" bIns="91425" lIns="91425" spcFirstLastPara="1" rIns="91425" wrap="square" tIns="91425">
            <a:noAutofit/>
          </a:bodyPr>
          <a:lstStyle/>
          <a:p>
            <a:pPr indent="0" lvl="0" marL="0" rtl="0" algn="l">
              <a:spcBef>
                <a:spcPts val="1400"/>
              </a:spcBef>
              <a:spcAft>
                <a:spcPts val="0"/>
              </a:spcAft>
              <a:buClr>
                <a:schemeClr val="dk1"/>
              </a:buClr>
              <a:buSzPts val="1100"/>
              <a:buFont typeface="Arial"/>
              <a:buNone/>
            </a:pPr>
            <a:r>
              <a:rPr lang="es">
                <a:solidFill>
                  <a:schemeClr val="lt1"/>
                </a:solidFill>
              </a:rPr>
              <a:t>In order to use this template, you must credit </a:t>
            </a:r>
            <a:r>
              <a:rPr b="1" lang="es" u="sng">
                <a:solidFill>
                  <a:srgbClr val="869FB2"/>
                </a:solidFill>
              </a:rPr>
              <a:t>S</a:t>
            </a:r>
            <a:r>
              <a:rPr b="1" lang="es" u="sng">
                <a:solidFill>
                  <a:srgbClr val="869FB2"/>
                </a:solidFill>
                <a:hlinkClick r:id="rId3"/>
              </a:rPr>
              <a:t>lidesgo</a:t>
            </a:r>
            <a:r>
              <a:rPr lang="es"/>
              <a:t> </a:t>
            </a:r>
            <a:r>
              <a:rPr lang="es">
                <a:solidFill>
                  <a:schemeClr val="lt1"/>
                </a:solidFill>
              </a:rPr>
              <a:t>by keeping the Credits slide.</a:t>
            </a:r>
            <a:endParaRPr sz="1200">
              <a:solidFill>
                <a:srgbClr val="FFFFFF"/>
              </a:solidFill>
              <a:latin typeface="Proxima Nova"/>
              <a:ea typeface="Proxima Nova"/>
              <a:cs typeface="Proxima Nova"/>
              <a:sym typeface="Proxima Nova"/>
            </a:endParaRPr>
          </a:p>
          <a:p>
            <a:pPr indent="0" lvl="0" marL="0" marR="0" rtl="0" algn="l">
              <a:lnSpc>
                <a:spcPct val="115000"/>
              </a:lnSpc>
              <a:spcBef>
                <a:spcPts val="1400"/>
              </a:spcBef>
              <a:spcAft>
                <a:spcPts val="0"/>
              </a:spcAft>
              <a:buNone/>
            </a:pPr>
            <a:r>
              <a:rPr b="1" lang="es" sz="1100">
                <a:solidFill>
                  <a:srgbClr val="869FB2"/>
                </a:solidFill>
              </a:rPr>
              <a:t>You are allowed to:</a:t>
            </a:r>
            <a:endParaRPr b="1" sz="1100">
              <a:solidFill>
                <a:srgbClr val="869FB2"/>
              </a:solidFill>
              <a:latin typeface="Proxima Nova"/>
              <a:ea typeface="Proxima Nova"/>
              <a:cs typeface="Proxima Nova"/>
              <a:sym typeface="Proxima Nova"/>
            </a:endParaRPr>
          </a:p>
          <a:p>
            <a:pPr indent="0" lvl="0" marL="0" rtl="0" algn="l">
              <a:lnSpc>
                <a:spcPct val="115000"/>
              </a:lnSpc>
              <a:spcBef>
                <a:spcPts val="400"/>
              </a:spcBef>
              <a:spcAft>
                <a:spcPts val="0"/>
              </a:spcAft>
              <a:buNone/>
            </a:pPr>
            <a:r>
              <a:rPr lang="es" sz="1100">
                <a:solidFill>
                  <a:srgbClr val="FFFFFF"/>
                </a:solidFill>
                <a:latin typeface="Proxima Nova"/>
                <a:ea typeface="Proxima Nova"/>
                <a:cs typeface="Proxima Nova"/>
                <a:sym typeface="Proxima Nova"/>
              </a:rPr>
              <a:t>- </a:t>
            </a:r>
            <a:r>
              <a:rPr lang="es" sz="1100">
                <a:solidFill>
                  <a:srgbClr val="FFFFFF"/>
                </a:solidFill>
              </a:rPr>
              <a:t>Modify this template.</a:t>
            </a:r>
            <a:endParaRPr sz="1100">
              <a:solidFill>
                <a:srgbClr val="FFFFFF"/>
              </a:solidFill>
            </a:endParaRPr>
          </a:p>
          <a:p>
            <a:pPr indent="0" lvl="0" marL="0" rtl="0" algn="l">
              <a:lnSpc>
                <a:spcPct val="115000"/>
              </a:lnSpc>
              <a:spcBef>
                <a:spcPts val="0"/>
              </a:spcBef>
              <a:spcAft>
                <a:spcPts val="0"/>
              </a:spcAft>
              <a:buNone/>
            </a:pPr>
            <a:r>
              <a:rPr lang="es" sz="1100">
                <a:solidFill>
                  <a:srgbClr val="FFFFFF"/>
                </a:solidFill>
              </a:rPr>
              <a:t>- Use it for both personal and commercial projects.</a:t>
            </a:r>
            <a:endParaRPr sz="1100">
              <a:solidFill>
                <a:srgbClr val="FFFFFF"/>
              </a:solidFill>
            </a:endParaRPr>
          </a:p>
          <a:p>
            <a:pPr indent="0" lvl="0" marL="0" rtl="0" algn="l">
              <a:lnSpc>
                <a:spcPct val="115000"/>
              </a:lnSpc>
              <a:spcBef>
                <a:spcPts val="1400"/>
              </a:spcBef>
              <a:spcAft>
                <a:spcPts val="0"/>
              </a:spcAft>
              <a:buNone/>
            </a:pPr>
            <a:r>
              <a:rPr b="1" lang="es" sz="1100">
                <a:solidFill>
                  <a:srgbClr val="869FB2"/>
                </a:solidFill>
                <a:latin typeface="Proxima Nova"/>
                <a:ea typeface="Proxima Nova"/>
                <a:cs typeface="Proxima Nova"/>
                <a:sym typeface="Proxima Nova"/>
              </a:rPr>
              <a:t>You are not allowed to:</a:t>
            </a:r>
            <a:endParaRPr b="1" sz="1100">
              <a:solidFill>
                <a:srgbClr val="869FB2"/>
              </a:solidFill>
              <a:latin typeface="Proxima Nova"/>
              <a:ea typeface="Proxima Nova"/>
              <a:cs typeface="Proxima Nova"/>
              <a:sym typeface="Proxima Nova"/>
            </a:endParaRPr>
          </a:p>
          <a:p>
            <a:pPr indent="0" lvl="0" marL="0" rtl="0" algn="l">
              <a:lnSpc>
                <a:spcPct val="115000"/>
              </a:lnSpc>
              <a:spcBef>
                <a:spcPts val="400"/>
              </a:spcBef>
              <a:spcAft>
                <a:spcPts val="0"/>
              </a:spcAft>
              <a:buNone/>
            </a:pPr>
            <a:r>
              <a:rPr lang="es" sz="1100">
                <a:solidFill>
                  <a:srgbClr val="FFFFFF"/>
                </a:solidFill>
                <a:latin typeface="Proxima Nova"/>
                <a:ea typeface="Proxima Nova"/>
                <a:cs typeface="Proxima Nova"/>
                <a:sym typeface="Proxima Nova"/>
              </a:rPr>
              <a:t>- Sublicense, sell or rent any of Slides</a:t>
            </a:r>
            <a:r>
              <a:rPr lang="es" sz="1100">
                <a:solidFill>
                  <a:srgbClr val="FFFFFF"/>
                </a:solidFill>
              </a:rPr>
              <a:t>g</a:t>
            </a:r>
            <a:r>
              <a:rPr lang="es" sz="1100">
                <a:solidFill>
                  <a:srgbClr val="FFFFFF"/>
                </a:solidFill>
                <a:latin typeface="Proxima Nova"/>
                <a:ea typeface="Proxima Nova"/>
                <a:cs typeface="Proxima Nova"/>
                <a:sym typeface="Proxima Nova"/>
              </a:rPr>
              <a:t>o Content (or a modified version of Slides</a:t>
            </a:r>
            <a:r>
              <a:rPr lang="es" sz="1100">
                <a:solidFill>
                  <a:srgbClr val="FFFFFF"/>
                </a:solidFill>
              </a:rPr>
              <a:t>g</a:t>
            </a:r>
            <a:r>
              <a:rPr lang="es" sz="1100">
                <a:solidFill>
                  <a:srgbClr val="FFFFFF"/>
                </a:solidFill>
                <a:latin typeface="Proxima Nova"/>
                <a:ea typeface="Proxima Nova"/>
                <a:cs typeface="Proxima Nova"/>
                <a:sym typeface="Proxima Nova"/>
              </a:rPr>
              <a:t>o Content).</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Distribute Slides</a:t>
            </a:r>
            <a:r>
              <a:rPr lang="es" sz="1100">
                <a:solidFill>
                  <a:srgbClr val="FFFFFF"/>
                </a:solidFill>
              </a:rPr>
              <a:t>g</a:t>
            </a:r>
            <a:r>
              <a:rPr lang="es" sz="1100">
                <a:solidFill>
                  <a:srgbClr val="FFFFFF"/>
                </a:solidFill>
                <a:latin typeface="Proxima Nova"/>
                <a:ea typeface="Proxima Nova"/>
                <a:cs typeface="Proxima Nova"/>
                <a:sym typeface="Proxima Nova"/>
              </a:rPr>
              <a:t>o Content unless it has been expressly authorized by Slides</a:t>
            </a:r>
            <a:r>
              <a:rPr lang="es" sz="1100">
                <a:solidFill>
                  <a:srgbClr val="FFFFFF"/>
                </a:solidFill>
              </a:rPr>
              <a:t>g</a:t>
            </a:r>
            <a:r>
              <a:rPr lang="es" sz="1100">
                <a:solidFill>
                  <a:srgbClr val="FFFFFF"/>
                </a:solidFill>
                <a:latin typeface="Proxima Nova"/>
                <a:ea typeface="Proxima Nova"/>
                <a:cs typeface="Proxima Nova"/>
                <a:sym typeface="Proxima Nova"/>
              </a:rPr>
              <a:t>o.</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Include Slides</a:t>
            </a:r>
            <a:r>
              <a:rPr lang="es" sz="1100">
                <a:solidFill>
                  <a:srgbClr val="FFFFFF"/>
                </a:solidFill>
              </a:rPr>
              <a:t>g</a:t>
            </a:r>
            <a:r>
              <a:rPr lang="es" sz="1100">
                <a:solidFill>
                  <a:srgbClr val="FFFFFF"/>
                </a:solidFill>
                <a:latin typeface="Proxima Nova"/>
                <a:ea typeface="Proxima Nova"/>
                <a:cs typeface="Proxima Nova"/>
                <a:sym typeface="Proxima Nova"/>
              </a:rPr>
              <a:t>o Content in an online or offline database or file.</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Offer Slides</a:t>
            </a:r>
            <a:r>
              <a:rPr lang="es" sz="1100">
                <a:solidFill>
                  <a:srgbClr val="FFFFFF"/>
                </a:solidFill>
              </a:rPr>
              <a:t>g</a:t>
            </a:r>
            <a:r>
              <a:rPr lang="es" sz="1100">
                <a:solidFill>
                  <a:srgbClr val="FFFFFF"/>
                </a:solidFill>
                <a:latin typeface="Proxima Nova"/>
                <a:ea typeface="Proxima Nova"/>
                <a:cs typeface="Proxima Nova"/>
                <a:sym typeface="Proxima Nova"/>
              </a:rPr>
              <a:t>o templates (or modified versions of Slides</a:t>
            </a:r>
            <a:r>
              <a:rPr lang="es" sz="1100">
                <a:solidFill>
                  <a:srgbClr val="FFFFFF"/>
                </a:solidFill>
              </a:rPr>
              <a:t>g</a:t>
            </a:r>
            <a:r>
              <a:rPr lang="es" sz="1100">
                <a:solidFill>
                  <a:srgbClr val="FFFFFF"/>
                </a:solidFill>
                <a:latin typeface="Proxima Nova"/>
                <a:ea typeface="Proxima Nova"/>
                <a:cs typeface="Proxima Nova"/>
                <a:sym typeface="Proxima Nova"/>
              </a:rPr>
              <a:t>o </a:t>
            </a:r>
            <a:r>
              <a:rPr lang="es" sz="1100">
                <a:solidFill>
                  <a:srgbClr val="FFFFFF"/>
                </a:solidFill>
              </a:rPr>
              <a:t>templates</a:t>
            </a:r>
            <a:r>
              <a:rPr lang="es" sz="1100">
                <a:solidFill>
                  <a:srgbClr val="FFFFFF"/>
                </a:solidFill>
                <a:latin typeface="Proxima Nova"/>
                <a:ea typeface="Proxima Nova"/>
                <a:cs typeface="Proxima Nova"/>
                <a:sym typeface="Proxima Nova"/>
              </a:rPr>
              <a:t>) for download.</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Acquire the copyright of Slides</a:t>
            </a:r>
            <a:r>
              <a:rPr lang="es" sz="1100">
                <a:solidFill>
                  <a:srgbClr val="FFFFFF"/>
                </a:solidFill>
              </a:rPr>
              <a:t>g</a:t>
            </a:r>
            <a:r>
              <a:rPr lang="es" sz="1100">
                <a:solidFill>
                  <a:srgbClr val="FFFFFF"/>
                </a:solidFill>
                <a:latin typeface="Proxima Nova"/>
                <a:ea typeface="Proxima Nova"/>
                <a:cs typeface="Proxima Nova"/>
                <a:sym typeface="Proxima Nova"/>
              </a:rPr>
              <a:t>o Content.</a:t>
            </a:r>
            <a:endParaRPr sz="1100">
              <a:solidFill>
                <a:srgbClr val="FFFFFF"/>
              </a:solidFill>
              <a:latin typeface="Proxima Nova"/>
              <a:ea typeface="Proxima Nova"/>
              <a:cs typeface="Proxima Nova"/>
              <a:sym typeface="Proxima Nova"/>
            </a:endParaRPr>
          </a:p>
          <a:p>
            <a:pPr indent="0" lvl="0" marL="0" rtl="0" algn="ctr">
              <a:spcBef>
                <a:spcPts val="0"/>
              </a:spcBef>
              <a:spcAft>
                <a:spcPts val="0"/>
              </a:spcAft>
              <a:buNone/>
            </a:pPr>
            <a:r>
              <a:t/>
            </a:r>
            <a:endParaRPr sz="1100">
              <a:solidFill>
                <a:srgbClr val="435D74"/>
              </a:solidFill>
              <a:latin typeface="Proxima Nova"/>
              <a:ea typeface="Proxima Nova"/>
              <a:cs typeface="Proxima Nova"/>
              <a:sym typeface="Proxima Nova"/>
            </a:endParaRPr>
          </a:p>
          <a:p>
            <a:pPr indent="0" lvl="0" marL="0" rtl="0" algn="ctr">
              <a:spcBef>
                <a:spcPts val="0"/>
              </a:spcBef>
              <a:spcAft>
                <a:spcPts val="0"/>
              </a:spcAft>
              <a:buNone/>
            </a:pPr>
            <a:r>
              <a:t/>
            </a:r>
            <a:endParaRPr sz="1400">
              <a:solidFill>
                <a:srgbClr val="435D74"/>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435D74"/>
              </a:solidFill>
              <a:latin typeface="Proxima Nova"/>
              <a:ea typeface="Proxima Nova"/>
              <a:cs typeface="Proxima Nova"/>
              <a:sym typeface="Proxima Nova"/>
            </a:endParaRPr>
          </a:p>
        </p:txBody>
      </p:sp>
      <p:sp>
        <p:nvSpPr>
          <p:cNvPr id="5151" name="Google Shape;5151;p61"/>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For more information about editing slides, please </a:t>
            </a:r>
            <a:r>
              <a:rPr lang="es">
                <a:solidFill>
                  <a:srgbClr val="FFFFFF"/>
                </a:solidFill>
              </a:rPr>
              <a:t>read </a:t>
            </a:r>
            <a:r>
              <a:rPr lang="es" sz="1200">
                <a:solidFill>
                  <a:srgbClr val="FFFFFF"/>
                </a:solidFill>
                <a:latin typeface="Proxima Nova"/>
                <a:ea typeface="Proxima Nova"/>
                <a:cs typeface="Proxima Nova"/>
                <a:sym typeface="Proxima Nova"/>
              </a:rPr>
              <a:t>our FAQs:</a:t>
            </a:r>
            <a:endParaRPr sz="1200">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b="1" lang="es" sz="1200" u="sng">
                <a:solidFill>
                  <a:srgbClr val="869FB2"/>
                </a:solidFill>
                <a:latin typeface="Proxima Nova"/>
                <a:ea typeface="Proxima Nova"/>
                <a:cs typeface="Proxima Nova"/>
                <a:sym typeface="Proxima Nova"/>
                <a:hlinkClick r:id="rId4"/>
              </a:rPr>
              <a:t>https://slidesgo.com/faqs</a:t>
            </a:r>
            <a:endParaRPr b="1" sz="1200">
              <a:solidFill>
                <a:srgbClr val="869FB2"/>
              </a:solidFill>
              <a:latin typeface="Proxima Nova"/>
              <a:ea typeface="Proxima Nova"/>
              <a:cs typeface="Proxima Nova"/>
              <a:sym typeface="Proxima Nova"/>
            </a:endParaRPr>
          </a:p>
          <a:p>
            <a:pPr indent="0" lvl="0" marL="0" rtl="0" algn="ctr">
              <a:spcBef>
                <a:spcPts val="0"/>
              </a:spcBef>
              <a:spcAft>
                <a:spcPts val="0"/>
              </a:spcAft>
              <a:buNone/>
            </a:pPr>
            <a:r>
              <a:t/>
            </a:r>
            <a:endParaRPr sz="1200">
              <a:solidFill>
                <a:srgbClr val="FFFFFF"/>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FFFFFF"/>
              </a:solidFill>
              <a:latin typeface="Proxima Nova"/>
              <a:ea typeface="Proxima Nova"/>
              <a:cs typeface="Proxima Nova"/>
              <a:sym typeface="Proxima Nova"/>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155" name="Shape 5155"/>
        <p:cNvGrpSpPr/>
        <p:nvPr/>
      </p:nvGrpSpPr>
      <p:grpSpPr>
        <a:xfrm>
          <a:off x="0" y="0"/>
          <a:ext cx="0" cy="0"/>
          <a:chOff x="0" y="0"/>
          <a:chExt cx="0" cy="0"/>
        </a:xfrm>
      </p:grpSpPr>
      <p:sp>
        <p:nvSpPr>
          <p:cNvPr id="5156" name="Google Shape;5156;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Fonts &amp; colors used</a:t>
            </a:r>
            <a:endParaRPr>
              <a:solidFill>
                <a:srgbClr val="FFFFFF"/>
              </a:solidFill>
              <a:latin typeface="Proxima Nova Semibold"/>
              <a:ea typeface="Proxima Nova Semibold"/>
              <a:cs typeface="Proxima Nova Semibold"/>
              <a:sym typeface="Proxima Nova Semibold"/>
            </a:endParaRPr>
          </a:p>
        </p:txBody>
      </p:sp>
      <p:sp>
        <p:nvSpPr>
          <p:cNvPr id="5157" name="Google Shape;5157;p62"/>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This presentation has been made using the following fonts:</a:t>
            </a:r>
            <a:endParaRPr sz="1200">
              <a:solidFill>
                <a:srgbClr val="FFFFFF"/>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435D74"/>
              </a:solidFill>
              <a:latin typeface="Proxima Nova"/>
              <a:ea typeface="Proxima Nova"/>
              <a:cs typeface="Proxima Nova"/>
              <a:sym typeface="Proxima Nova"/>
            </a:endParaRPr>
          </a:p>
        </p:txBody>
      </p:sp>
      <p:sp>
        <p:nvSpPr>
          <p:cNvPr id="5158" name="Google Shape;5158;p62"/>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s">
                <a:solidFill>
                  <a:srgbClr val="EFEFEF"/>
                </a:solidFill>
              </a:rPr>
              <a:t>Arvo </a:t>
            </a:r>
            <a:endParaRPr b="1">
              <a:solidFill>
                <a:srgbClr val="EFEFEF"/>
              </a:solidFill>
            </a:endParaRPr>
          </a:p>
          <a:p>
            <a:pPr indent="0" lvl="0" marL="0" rtl="0" algn="ctr">
              <a:spcBef>
                <a:spcPts val="0"/>
              </a:spcBef>
              <a:spcAft>
                <a:spcPts val="0"/>
              </a:spcAft>
              <a:buClr>
                <a:schemeClr val="dk1"/>
              </a:buClr>
              <a:buSzPts val="1100"/>
              <a:buFont typeface="Arial"/>
              <a:buNone/>
            </a:pPr>
            <a:r>
              <a:rPr lang="es">
                <a:solidFill>
                  <a:srgbClr val="FFFFFF"/>
                </a:solidFill>
              </a:rPr>
              <a:t>(</a:t>
            </a:r>
            <a:r>
              <a:rPr lang="es">
                <a:solidFill>
                  <a:srgbClr val="FFFFFF"/>
                </a:solidFill>
                <a:uFill>
                  <a:noFill/>
                </a:uFill>
                <a:hlinkClick r:id="rId3"/>
              </a:rPr>
              <a:t>https://fonts.google.com/specimen/Arvo</a:t>
            </a:r>
            <a:r>
              <a:rPr lang="es">
                <a:solidFill>
                  <a:srgbClr val="FFFFFF"/>
                </a:solidFill>
              </a:rPr>
              <a:t>)</a:t>
            </a:r>
            <a:endParaRPr>
              <a:solidFill>
                <a:srgbClr val="FFFFFF"/>
              </a:solidFill>
            </a:endParaRPr>
          </a:p>
          <a:p>
            <a:pPr indent="0" lvl="0" marL="0" rtl="0" algn="ctr">
              <a:spcBef>
                <a:spcPts val="0"/>
              </a:spcBef>
              <a:spcAft>
                <a:spcPts val="0"/>
              </a:spcAft>
              <a:buClr>
                <a:schemeClr val="dk1"/>
              </a:buClr>
              <a:buSzPts val="1100"/>
              <a:buFont typeface="Arial"/>
              <a:buNone/>
            </a:pPr>
            <a:r>
              <a:t/>
            </a:r>
            <a:endParaRPr sz="800"/>
          </a:p>
          <a:p>
            <a:pPr indent="0" lvl="0" marL="0" rtl="0" algn="ctr">
              <a:spcBef>
                <a:spcPts val="0"/>
              </a:spcBef>
              <a:spcAft>
                <a:spcPts val="0"/>
              </a:spcAft>
              <a:buClr>
                <a:schemeClr val="dk1"/>
              </a:buClr>
              <a:buSzPts val="1100"/>
              <a:buFont typeface="Arial"/>
              <a:buNone/>
            </a:pPr>
            <a:r>
              <a:rPr b="1" lang="es">
                <a:solidFill>
                  <a:schemeClr val="lt1"/>
                </a:solidFill>
              </a:rPr>
              <a:t>Roboto</a:t>
            </a:r>
            <a:endParaRPr b="1">
              <a:solidFill>
                <a:schemeClr val="lt1"/>
              </a:solidFill>
            </a:endParaRPr>
          </a:p>
          <a:p>
            <a:pPr indent="0" lvl="0" marL="0" rtl="0" algn="ctr">
              <a:spcBef>
                <a:spcPts val="0"/>
              </a:spcBef>
              <a:spcAft>
                <a:spcPts val="0"/>
              </a:spcAft>
              <a:buClr>
                <a:schemeClr val="dk1"/>
              </a:buClr>
              <a:buSzPts val="1100"/>
              <a:buFont typeface="Arial"/>
              <a:buNone/>
            </a:pPr>
            <a:r>
              <a:rPr b="1" lang="es">
                <a:solidFill>
                  <a:srgbClr val="FFFFFF"/>
                </a:solidFill>
              </a:rPr>
              <a:t>(</a:t>
            </a:r>
            <a:r>
              <a:rPr lang="es" sz="1100">
                <a:solidFill>
                  <a:srgbClr val="FFFFFF"/>
                </a:solidFill>
                <a:uFill>
                  <a:noFill/>
                </a:uFill>
                <a:latin typeface="Arial"/>
                <a:ea typeface="Arial"/>
                <a:cs typeface="Arial"/>
                <a:sym typeface="Arial"/>
                <a:hlinkClick r:id="rId4"/>
              </a:rPr>
              <a:t>https://fonts.google.com/specimen/Roboto</a:t>
            </a:r>
            <a:r>
              <a:rPr b="1" lang="es">
                <a:solidFill>
                  <a:srgbClr val="FFFFFF"/>
                </a:solidFill>
              </a:rPr>
              <a:t>)</a:t>
            </a:r>
            <a:endParaRPr b="1">
              <a:solidFill>
                <a:srgbClr val="FFFFFF"/>
              </a:solidFill>
            </a:endParaRPr>
          </a:p>
          <a:p>
            <a:pPr indent="0" lvl="0" marL="0" rtl="0" algn="ctr">
              <a:spcBef>
                <a:spcPts val="0"/>
              </a:spcBef>
              <a:spcAft>
                <a:spcPts val="0"/>
              </a:spcAft>
              <a:buNone/>
            </a:pPr>
            <a:r>
              <a:t/>
            </a:r>
            <a:endParaRPr b="1">
              <a:solidFill>
                <a:srgbClr val="EFEFEF"/>
              </a:solidFill>
            </a:endParaRPr>
          </a:p>
        </p:txBody>
      </p:sp>
      <p:grpSp>
        <p:nvGrpSpPr>
          <p:cNvPr id="5159" name="Google Shape;5159;p62"/>
          <p:cNvGrpSpPr/>
          <p:nvPr/>
        </p:nvGrpSpPr>
        <p:grpSpPr>
          <a:xfrm>
            <a:off x="2150723" y="3387779"/>
            <a:ext cx="760615" cy="724862"/>
            <a:chOff x="3134343" y="3521476"/>
            <a:chExt cx="791400" cy="754200"/>
          </a:xfrm>
        </p:grpSpPr>
        <p:sp>
          <p:nvSpPr>
            <p:cNvPr id="5160" name="Google Shape;5160;p62"/>
            <p:cNvSpPr/>
            <p:nvPr/>
          </p:nvSpPr>
          <p:spPr>
            <a:xfrm>
              <a:off x="3134343" y="3521476"/>
              <a:ext cx="791400" cy="754200"/>
            </a:xfrm>
            <a:prstGeom prst="roundRect">
              <a:avLst>
                <a:gd fmla="val 16667" name="adj"/>
              </a:avLst>
            </a:prstGeom>
            <a:solidFill>
              <a:srgbClr val="FA884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2"/>
            <p:cNvSpPr txBox="1"/>
            <p:nvPr/>
          </p:nvSpPr>
          <p:spPr>
            <a:xfrm>
              <a:off x="3134343" y="3678514"/>
              <a:ext cx="791400" cy="440100"/>
            </a:xfrm>
            <a:prstGeom prst="rect">
              <a:avLst/>
            </a:prstGeom>
            <a:solidFill>
              <a:srgbClr val="FA884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a:t>
              </a:r>
              <a:r>
                <a:rPr lang="es" sz="1000">
                  <a:solidFill>
                    <a:srgbClr val="FFFFFF"/>
                  </a:solidFill>
                  <a:latin typeface="Proxima Nova Semibold"/>
                  <a:ea typeface="Proxima Nova Semibold"/>
                  <a:cs typeface="Proxima Nova Semibold"/>
                  <a:sym typeface="Proxima Nova Semibold"/>
                </a:rPr>
                <a:t>e87e45</a:t>
              </a:r>
              <a:endParaRPr sz="1000">
                <a:solidFill>
                  <a:srgbClr val="FFFFFF"/>
                </a:solidFill>
                <a:latin typeface="Proxima Nova Semibold"/>
                <a:ea typeface="Proxima Nova Semibold"/>
                <a:cs typeface="Proxima Nova Semibold"/>
                <a:sym typeface="Proxima Nova Semibold"/>
              </a:endParaRPr>
            </a:p>
          </p:txBody>
        </p:sp>
      </p:grpSp>
      <p:grpSp>
        <p:nvGrpSpPr>
          <p:cNvPr id="5162" name="Google Shape;5162;p62"/>
          <p:cNvGrpSpPr/>
          <p:nvPr/>
        </p:nvGrpSpPr>
        <p:grpSpPr>
          <a:xfrm>
            <a:off x="3171252" y="3387779"/>
            <a:ext cx="760620" cy="724862"/>
            <a:chOff x="4196177" y="3521476"/>
            <a:chExt cx="791405" cy="754200"/>
          </a:xfrm>
        </p:grpSpPr>
        <p:sp>
          <p:nvSpPr>
            <p:cNvPr id="5163" name="Google Shape;5163;p62"/>
            <p:cNvSpPr/>
            <p:nvPr/>
          </p:nvSpPr>
          <p:spPr>
            <a:xfrm>
              <a:off x="4196177" y="3521476"/>
              <a:ext cx="791400" cy="754200"/>
            </a:xfrm>
            <a:prstGeom prst="roundRect">
              <a:avLst>
                <a:gd fmla="val 16667" name="adj"/>
              </a:avLst>
            </a:prstGeom>
            <a:solidFill>
              <a:srgbClr val="FECB5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5164" name="Google Shape;5164;p62"/>
            <p:cNvSpPr txBox="1"/>
            <p:nvPr/>
          </p:nvSpPr>
          <p:spPr>
            <a:xfrm>
              <a:off x="4196183" y="3678514"/>
              <a:ext cx="791400" cy="440100"/>
            </a:xfrm>
            <a:prstGeom prst="rect">
              <a:avLst/>
            </a:prstGeom>
            <a:solidFill>
              <a:srgbClr val="FECB5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a:t>
              </a:r>
              <a:r>
                <a:rPr lang="es" sz="1000">
                  <a:solidFill>
                    <a:srgbClr val="FFFFFF"/>
                  </a:solidFill>
                  <a:latin typeface="Proxima Nova Semibold"/>
                  <a:ea typeface="Proxima Nova Semibold"/>
                  <a:cs typeface="Proxima Nova Semibold"/>
                  <a:sym typeface="Proxima Nova Semibold"/>
                </a:rPr>
                <a:t>fecb5e</a:t>
              </a:r>
              <a:endParaRPr sz="1000">
                <a:solidFill>
                  <a:srgbClr val="FFFFFF"/>
                </a:solidFill>
                <a:latin typeface="Proxima Nova Semibold"/>
                <a:ea typeface="Proxima Nova Semibold"/>
                <a:cs typeface="Proxima Nova Semibold"/>
                <a:sym typeface="Proxima Nova Semibold"/>
              </a:endParaRPr>
            </a:p>
          </p:txBody>
        </p:sp>
      </p:grpSp>
      <p:grpSp>
        <p:nvGrpSpPr>
          <p:cNvPr id="5165" name="Google Shape;5165;p62"/>
          <p:cNvGrpSpPr/>
          <p:nvPr/>
        </p:nvGrpSpPr>
        <p:grpSpPr>
          <a:xfrm>
            <a:off x="4191806" y="3387779"/>
            <a:ext cx="760625" cy="724862"/>
            <a:chOff x="5258012" y="3521476"/>
            <a:chExt cx="791411" cy="754200"/>
          </a:xfrm>
        </p:grpSpPr>
        <p:sp>
          <p:nvSpPr>
            <p:cNvPr id="5166" name="Google Shape;5166;p62"/>
            <p:cNvSpPr/>
            <p:nvPr/>
          </p:nvSpPr>
          <p:spPr>
            <a:xfrm>
              <a:off x="5258012" y="3521476"/>
              <a:ext cx="791400" cy="754200"/>
            </a:xfrm>
            <a:prstGeom prst="roundRect">
              <a:avLst>
                <a:gd fmla="val 16667" name="adj"/>
              </a:avLst>
            </a:prstGeom>
            <a:solidFill>
              <a:srgbClr val="FFBD8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5167" name="Google Shape;5167;p62"/>
            <p:cNvSpPr txBox="1"/>
            <p:nvPr/>
          </p:nvSpPr>
          <p:spPr>
            <a:xfrm>
              <a:off x="5258023" y="3678514"/>
              <a:ext cx="791400" cy="440100"/>
            </a:xfrm>
            <a:prstGeom prst="rect">
              <a:avLst/>
            </a:prstGeom>
            <a:solidFill>
              <a:srgbClr val="FFBD8D"/>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a:t>
              </a:r>
              <a:r>
                <a:rPr lang="es" sz="1000">
                  <a:solidFill>
                    <a:srgbClr val="FFFFFF"/>
                  </a:solidFill>
                  <a:latin typeface="Proxima Nova Semibold"/>
                  <a:ea typeface="Proxima Nova Semibold"/>
                  <a:cs typeface="Proxima Nova Semibold"/>
                  <a:sym typeface="Proxima Nova Semibold"/>
                </a:rPr>
                <a:t>ffbd8d</a:t>
              </a:r>
              <a:endParaRPr sz="1000">
                <a:solidFill>
                  <a:srgbClr val="FFFFFF"/>
                </a:solidFill>
                <a:latin typeface="Proxima Nova Semibold"/>
                <a:ea typeface="Proxima Nova Semibold"/>
                <a:cs typeface="Proxima Nova Semibold"/>
                <a:sym typeface="Proxima Nova Semibold"/>
              </a:endParaRPr>
            </a:p>
          </p:txBody>
        </p:sp>
      </p:grpSp>
      <p:sp>
        <p:nvSpPr>
          <p:cNvPr id="5168" name="Google Shape;5168;p62"/>
          <p:cNvSpPr/>
          <p:nvPr/>
        </p:nvSpPr>
        <p:spPr>
          <a:xfrm>
            <a:off x="5212356" y="3387779"/>
            <a:ext cx="760500" cy="724800"/>
          </a:xfrm>
          <a:prstGeom prst="roundRect">
            <a:avLst>
              <a:gd fmla="val 16667" name="adj"/>
            </a:avLst>
          </a:prstGeom>
          <a:solidFill>
            <a:srgbClr val="FAE1C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5169" name="Google Shape;5169;p62"/>
          <p:cNvSpPr/>
          <p:nvPr/>
        </p:nvSpPr>
        <p:spPr>
          <a:xfrm>
            <a:off x="6232781" y="3387779"/>
            <a:ext cx="760500" cy="724800"/>
          </a:xfrm>
          <a:prstGeom prst="roundRect">
            <a:avLst>
              <a:gd fmla="val 16667" name="adj"/>
            </a:avLst>
          </a:prstGeom>
          <a:solidFill>
            <a:srgbClr val="541C1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5170" name="Google Shape;5170;p62"/>
          <p:cNvSpPr txBox="1"/>
          <p:nvPr/>
        </p:nvSpPr>
        <p:spPr>
          <a:xfrm>
            <a:off x="5212291" y="3538708"/>
            <a:ext cx="760500" cy="42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latin typeface="Proxima Nova Semibold"/>
                <a:ea typeface="Proxima Nova Semibold"/>
                <a:cs typeface="Proxima Nova Semibold"/>
                <a:sym typeface="Proxima Nova Semibold"/>
              </a:rPr>
              <a:t>#</a:t>
            </a:r>
            <a:r>
              <a:rPr lang="es" sz="1000">
                <a:latin typeface="Proxima Nova Semibold"/>
                <a:ea typeface="Proxima Nova Semibold"/>
                <a:cs typeface="Proxima Nova Semibold"/>
                <a:sym typeface="Proxima Nova Semibold"/>
              </a:rPr>
              <a:t>fae1c8</a:t>
            </a:r>
            <a:endParaRPr sz="1000">
              <a:latin typeface="Proxima Nova Semibold"/>
              <a:ea typeface="Proxima Nova Semibold"/>
              <a:cs typeface="Proxima Nova Semibold"/>
              <a:sym typeface="Proxima Nova Semibold"/>
            </a:endParaRPr>
          </a:p>
        </p:txBody>
      </p:sp>
      <p:sp>
        <p:nvSpPr>
          <p:cNvPr id="5171" name="Google Shape;5171;p62"/>
          <p:cNvSpPr txBox="1"/>
          <p:nvPr/>
        </p:nvSpPr>
        <p:spPr>
          <a:xfrm>
            <a:off x="6232766" y="3538708"/>
            <a:ext cx="760500" cy="42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a:t>
            </a:r>
            <a:r>
              <a:rPr lang="es" sz="1000">
                <a:solidFill>
                  <a:srgbClr val="FFFFFF"/>
                </a:solidFill>
                <a:latin typeface="Proxima Nova Semibold"/>
                <a:ea typeface="Proxima Nova Semibold"/>
                <a:cs typeface="Proxima Nova Semibold"/>
                <a:sym typeface="Proxima Nova Semibold"/>
              </a:rPr>
              <a:t>541c1d</a:t>
            </a:r>
            <a:endParaRPr sz="1000">
              <a:solidFill>
                <a:srgbClr val="FFFFFF"/>
              </a:solidFill>
              <a:latin typeface="Proxima Nova Semibold"/>
              <a:ea typeface="Proxima Nova Semibold"/>
              <a:cs typeface="Proxima Nova Semibold"/>
              <a:sym typeface="Proxima Nova Semibold"/>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175" name="Shape 5175"/>
        <p:cNvGrpSpPr/>
        <p:nvPr/>
      </p:nvGrpSpPr>
      <p:grpSpPr>
        <a:xfrm>
          <a:off x="0" y="0"/>
          <a:ext cx="0" cy="0"/>
          <a:chOff x="0" y="0"/>
          <a:chExt cx="0" cy="0"/>
        </a:xfrm>
      </p:grpSpPr>
      <p:pic>
        <p:nvPicPr>
          <p:cNvPr id="5176" name="Google Shape;5176;p63"/>
          <p:cNvPicPr preferRelativeResize="0"/>
          <p:nvPr/>
        </p:nvPicPr>
        <p:blipFill rotWithShape="1">
          <a:blip r:embed="rId3">
            <a:alphaModFix/>
          </a:blip>
          <a:srcRect b="16547" l="0" r="0" t="16540"/>
          <a:stretch/>
        </p:blipFill>
        <p:spPr>
          <a:xfrm>
            <a:off x="456575" y="2619324"/>
            <a:ext cx="2087301" cy="1396626"/>
          </a:xfrm>
          <a:prstGeom prst="rect">
            <a:avLst/>
          </a:prstGeom>
          <a:noFill/>
          <a:ln>
            <a:noFill/>
          </a:ln>
        </p:spPr>
      </p:pic>
      <p:sp>
        <p:nvSpPr>
          <p:cNvPr id="5177" name="Google Shape;5177;p63"/>
          <p:cNvSpPr txBox="1"/>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2400">
                <a:solidFill>
                  <a:srgbClr val="FFFFFF"/>
                </a:solidFill>
              </a:rPr>
              <a:t>Stories by Freepik</a:t>
            </a:r>
            <a:endParaRPr sz="2400">
              <a:solidFill>
                <a:srgbClr val="FFFFFF"/>
              </a:solidFill>
            </a:endParaRPr>
          </a:p>
        </p:txBody>
      </p:sp>
      <p:sp>
        <p:nvSpPr>
          <p:cNvPr id="5178" name="Google Shape;5178;p63"/>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s"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s" sz="1100">
                <a:solidFill>
                  <a:srgbClr val="869FB2"/>
                </a:solidFill>
              </a:rPr>
              <a:t> </a:t>
            </a:r>
            <a:r>
              <a:rPr lang="es" sz="1100">
                <a:solidFill>
                  <a:srgbClr val="869FB2"/>
                </a:solidFill>
                <a:uFill>
                  <a:noFill/>
                </a:uFill>
                <a:hlinkClick r:id="rId4"/>
              </a:rPr>
              <a:t>How it Works.</a:t>
            </a:r>
            <a:endParaRPr sz="1100">
              <a:solidFill>
                <a:srgbClr val="869FB2"/>
              </a:solidFill>
            </a:endParaRPr>
          </a:p>
        </p:txBody>
      </p:sp>
      <p:sp>
        <p:nvSpPr>
          <p:cNvPr id="5179" name="Google Shape;5179;p63"/>
          <p:cNvSpPr txBox="1"/>
          <p:nvPr/>
        </p:nvSpPr>
        <p:spPr>
          <a:xfrm>
            <a:off x="864078"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a:solidFill>
                  <a:srgbClr val="869FB2"/>
                </a:solidFill>
                <a:uFill>
                  <a:noFill/>
                </a:uFill>
                <a:hlinkClick r:id="rId5"/>
              </a:rPr>
              <a:t>Pana</a:t>
            </a:r>
            <a:endParaRPr>
              <a:solidFill>
                <a:srgbClr val="869FB2"/>
              </a:solidFill>
            </a:endParaRPr>
          </a:p>
        </p:txBody>
      </p:sp>
      <p:sp>
        <p:nvSpPr>
          <p:cNvPr id="5180" name="Google Shape;5180;p63"/>
          <p:cNvSpPr txBox="1"/>
          <p:nvPr/>
        </p:nvSpPr>
        <p:spPr>
          <a:xfrm>
            <a:off x="2957194"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a:solidFill>
                  <a:srgbClr val="869FB2"/>
                </a:solidFill>
                <a:uFill>
                  <a:noFill/>
                </a:uFill>
                <a:hlinkClick r:id="rId6"/>
              </a:rPr>
              <a:t>Amico</a:t>
            </a:r>
            <a:endParaRPr>
              <a:solidFill>
                <a:srgbClr val="869FB2"/>
              </a:solidFill>
            </a:endParaRPr>
          </a:p>
        </p:txBody>
      </p:sp>
      <p:sp>
        <p:nvSpPr>
          <p:cNvPr id="5181" name="Google Shape;5181;p63"/>
          <p:cNvSpPr txBox="1"/>
          <p:nvPr/>
        </p:nvSpPr>
        <p:spPr>
          <a:xfrm>
            <a:off x="5000754"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a:solidFill>
                  <a:srgbClr val="869FB2"/>
                </a:solidFill>
                <a:uFill>
                  <a:noFill/>
                </a:uFill>
                <a:hlinkClick r:id="rId7"/>
              </a:rPr>
              <a:t>Bro</a:t>
            </a:r>
            <a:endParaRPr>
              <a:solidFill>
                <a:srgbClr val="869FB2"/>
              </a:solidFill>
            </a:endParaRPr>
          </a:p>
        </p:txBody>
      </p:sp>
      <p:sp>
        <p:nvSpPr>
          <p:cNvPr id="5182" name="Google Shape;5182;p63"/>
          <p:cNvSpPr txBox="1"/>
          <p:nvPr/>
        </p:nvSpPr>
        <p:spPr>
          <a:xfrm>
            <a:off x="7044313"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a:solidFill>
                  <a:srgbClr val="869FB2"/>
                </a:solidFill>
                <a:uFill>
                  <a:noFill/>
                </a:uFill>
                <a:hlinkClick r:id="rId8"/>
              </a:rPr>
              <a:t>Rafiki</a:t>
            </a:r>
            <a:endParaRPr>
              <a:solidFill>
                <a:srgbClr val="869FB2"/>
              </a:solidFill>
            </a:endParaRPr>
          </a:p>
        </p:txBody>
      </p:sp>
      <p:pic>
        <p:nvPicPr>
          <p:cNvPr id="5183" name="Google Shape;5183;p63"/>
          <p:cNvPicPr preferRelativeResize="0"/>
          <p:nvPr/>
        </p:nvPicPr>
        <p:blipFill rotWithShape="1">
          <a:blip r:embed="rId9">
            <a:alphaModFix/>
          </a:blip>
          <a:srcRect b="0" l="0" r="0" t="0"/>
          <a:stretch/>
        </p:blipFill>
        <p:spPr>
          <a:xfrm>
            <a:off x="2722551" y="2258448"/>
            <a:ext cx="1741575" cy="1741575"/>
          </a:xfrm>
          <a:prstGeom prst="rect">
            <a:avLst/>
          </a:prstGeom>
          <a:noFill/>
          <a:ln>
            <a:noFill/>
          </a:ln>
        </p:spPr>
      </p:pic>
      <p:pic>
        <p:nvPicPr>
          <p:cNvPr id="5184" name="Google Shape;5184;p63"/>
          <p:cNvPicPr preferRelativeResize="0"/>
          <p:nvPr/>
        </p:nvPicPr>
        <p:blipFill rotWithShape="1">
          <a:blip r:embed="rId10">
            <a:alphaModFix/>
          </a:blip>
          <a:srcRect b="8854" l="4194" r="4213" t="11228"/>
          <a:stretch/>
        </p:blipFill>
        <p:spPr>
          <a:xfrm>
            <a:off x="4696150" y="2416500"/>
            <a:ext cx="1881500" cy="1641525"/>
          </a:xfrm>
          <a:prstGeom prst="rect">
            <a:avLst/>
          </a:prstGeom>
          <a:noFill/>
          <a:ln>
            <a:noFill/>
          </a:ln>
        </p:spPr>
      </p:pic>
      <p:pic>
        <p:nvPicPr>
          <p:cNvPr id="5185" name="Google Shape;5185;p63"/>
          <p:cNvPicPr preferRelativeResize="0"/>
          <p:nvPr/>
        </p:nvPicPr>
        <p:blipFill rotWithShape="1">
          <a:blip r:embed="rId11">
            <a:alphaModFix/>
          </a:blip>
          <a:srcRect b="11945" l="0" r="0" t="6567"/>
          <a:stretch/>
        </p:blipFill>
        <p:spPr>
          <a:xfrm>
            <a:off x="6739725" y="2480175"/>
            <a:ext cx="1881474" cy="1533150"/>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189" name="Shape 5189"/>
        <p:cNvGrpSpPr/>
        <p:nvPr/>
      </p:nvGrpSpPr>
      <p:grpSpPr>
        <a:xfrm>
          <a:off x="0" y="0"/>
          <a:ext cx="0" cy="0"/>
          <a:chOff x="0" y="0"/>
          <a:chExt cx="0" cy="0"/>
        </a:xfrm>
      </p:grpSpPr>
      <p:sp>
        <p:nvSpPr>
          <p:cNvPr id="5190" name="Google Shape;5190;p6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Use our editable graphic resources...</a:t>
            </a:r>
            <a:endParaRPr>
              <a:solidFill>
                <a:srgbClr val="FFFFFF"/>
              </a:solidFill>
              <a:latin typeface="Proxima Nova Semibold"/>
              <a:ea typeface="Proxima Nova Semibold"/>
              <a:cs typeface="Proxima Nova Semibold"/>
              <a:sym typeface="Proxima Nova Semibold"/>
            </a:endParaRPr>
          </a:p>
        </p:txBody>
      </p:sp>
      <p:sp>
        <p:nvSpPr>
          <p:cNvPr id="5191" name="Google Shape;5191;p64"/>
          <p:cNvSpPr txBox="1"/>
          <p:nvPr>
            <p:ph idx="4294967295" type="body"/>
          </p:nvPr>
        </p:nvSpPr>
        <p:spPr>
          <a:xfrm>
            <a:off x="1068100" y="14578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You can easily resize these resources keeping the quality. To change the color just ungroup the resource and click </a:t>
            </a:r>
            <a:r>
              <a:rPr lang="es">
                <a:solidFill>
                  <a:srgbClr val="FFFFFF"/>
                </a:solidFill>
              </a:rPr>
              <a:t>on </a:t>
            </a:r>
            <a:r>
              <a:rPr lang="es" sz="1200">
                <a:solidFill>
                  <a:srgbClr val="FFFFFF"/>
                </a:solidFill>
                <a:latin typeface="Proxima Nova"/>
                <a:ea typeface="Proxima Nova"/>
                <a:cs typeface="Proxima Nova"/>
                <a:sym typeface="Proxima Nova"/>
              </a:rPr>
              <a:t>the object you want to change. Then click on the paint bucket and select the color you want. Don’t forget to group the resource again when you’re done.</a:t>
            </a:r>
            <a:endParaRPr sz="1200">
              <a:solidFill>
                <a:srgbClr val="FFFFFF"/>
              </a:solidFill>
              <a:latin typeface="Proxima Nova"/>
              <a:ea typeface="Proxima Nova"/>
              <a:cs typeface="Proxima Nova"/>
              <a:sym typeface="Proxima Nova"/>
            </a:endParaRPr>
          </a:p>
        </p:txBody>
      </p:sp>
      <p:grpSp>
        <p:nvGrpSpPr>
          <p:cNvPr id="5192" name="Google Shape;5192;p64"/>
          <p:cNvGrpSpPr/>
          <p:nvPr/>
        </p:nvGrpSpPr>
        <p:grpSpPr>
          <a:xfrm>
            <a:off x="3241227" y="3813430"/>
            <a:ext cx="509388" cy="508710"/>
            <a:chOff x="3514800" y="5145975"/>
            <a:chExt cx="233525" cy="233225"/>
          </a:xfrm>
        </p:grpSpPr>
        <p:sp>
          <p:nvSpPr>
            <p:cNvPr id="5193" name="Google Shape;5193;p64"/>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4"/>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4"/>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4"/>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4"/>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4"/>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4"/>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4"/>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4"/>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4"/>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4"/>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4"/>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4"/>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6" name="Google Shape;5206;p64"/>
          <p:cNvGrpSpPr/>
          <p:nvPr/>
        </p:nvGrpSpPr>
        <p:grpSpPr>
          <a:xfrm>
            <a:off x="3930816" y="2321361"/>
            <a:ext cx="474294" cy="551291"/>
            <a:chOff x="4727025" y="1332775"/>
            <a:chExt cx="59900" cy="69625"/>
          </a:xfrm>
        </p:grpSpPr>
        <p:sp>
          <p:nvSpPr>
            <p:cNvPr id="5207" name="Google Shape;5207;p6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9" name="Google Shape;5209;p64"/>
          <p:cNvGrpSpPr/>
          <p:nvPr/>
        </p:nvGrpSpPr>
        <p:grpSpPr>
          <a:xfrm>
            <a:off x="4544472" y="2318491"/>
            <a:ext cx="555653" cy="557031"/>
            <a:chOff x="4820425" y="1329900"/>
            <a:chExt cx="70175" cy="70350"/>
          </a:xfrm>
        </p:grpSpPr>
        <p:sp>
          <p:nvSpPr>
            <p:cNvPr id="5210" name="Google Shape;5210;p6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64"/>
          <p:cNvGrpSpPr/>
          <p:nvPr/>
        </p:nvGrpSpPr>
        <p:grpSpPr>
          <a:xfrm>
            <a:off x="5236315" y="2330071"/>
            <a:ext cx="582574" cy="533871"/>
            <a:chOff x="4903200" y="1331525"/>
            <a:chExt cx="73575" cy="67425"/>
          </a:xfrm>
        </p:grpSpPr>
        <p:sp>
          <p:nvSpPr>
            <p:cNvPr id="5215" name="Google Shape;5215;p6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7" name="Google Shape;5217;p64"/>
          <p:cNvGrpSpPr/>
          <p:nvPr/>
        </p:nvGrpSpPr>
        <p:grpSpPr>
          <a:xfrm>
            <a:off x="3871628" y="3071012"/>
            <a:ext cx="592670" cy="532881"/>
            <a:chOff x="4721625" y="1420750"/>
            <a:chExt cx="74850" cy="67300"/>
          </a:xfrm>
        </p:grpSpPr>
        <p:sp>
          <p:nvSpPr>
            <p:cNvPr id="5218" name="Google Shape;5218;p64"/>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4"/>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4"/>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1" name="Google Shape;5221;p64"/>
          <p:cNvGrpSpPr/>
          <p:nvPr/>
        </p:nvGrpSpPr>
        <p:grpSpPr>
          <a:xfrm>
            <a:off x="4530318" y="3039736"/>
            <a:ext cx="583960" cy="565345"/>
            <a:chOff x="4815575" y="1416800"/>
            <a:chExt cx="73750" cy="71400"/>
          </a:xfrm>
        </p:grpSpPr>
        <p:sp>
          <p:nvSpPr>
            <p:cNvPr id="5222" name="Google Shape;5222;p6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64"/>
          <p:cNvGrpSpPr/>
          <p:nvPr/>
        </p:nvGrpSpPr>
        <p:grpSpPr>
          <a:xfrm>
            <a:off x="5230575" y="3056166"/>
            <a:ext cx="589898" cy="504970"/>
            <a:chOff x="4902475" y="1418875"/>
            <a:chExt cx="74500" cy="63775"/>
          </a:xfrm>
        </p:grpSpPr>
        <p:sp>
          <p:nvSpPr>
            <p:cNvPr id="5226" name="Google Shape;5226;p6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8" name="Google Shape;5228;p64"/>
          <p:cNvGrpSpPr/>
          <p:nvPr/>
        </p:nvGrpSpPr>
        <p:grpSpPr>
          <a:xfrm>
            <a:off x="4540315" y="3759284"/>
            <a:ext cx="563967" cy="567127"/>
            <a:chOff x="4818100" y="1507675"/>
            <a:chExt cx="71225" cy="71625"/>
          </a:xfrm>
        </p:grpSpPr>
        <p:sp>
          <p:nvSpPr>
            <p:cNvPr id="5229" name="Google Shape;5229;p6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3" name="Google Shape;5233;p64"/>
          <p:cNvGrpSpPr/>
          <p:nvPr/>
        </p:nvGrpSpPr>
        <p:grpSpPr>
          <a:xfrm>
            <a:off x="3853812" y="3773537"/>
            <a:ext cx="628301" cy="588505"/>
            <a:chOff x="4721450" y="1509475"/>
            <a:chExt cx="79350" cy="74325"/>
          </a:xfrm>
        </p:grpSpPr>
        <p:sp>
          <p:nvSpPr>
            <p:cNvPr id="5234" name="Google Shape;5234;p6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8" name="Google Shape;5238;p64"/>
          <p:cNvGrpSpPr/>
          <p:nvPr/>
        </p:nvGrpSpPr>
        <p:grpSpPr>
          <a:xfrm>
            <a:off x="5264821" y="3757899"/>
            <a:ext cx="557038" cy="562772"/>
            <a:chOff x="4906800" y="1507500"/>
            <a:chExt cx="70350" cy="71075"/>
          </a:xfrm>
        </p:grpSpPr>
        <p:sp>
          <p:nvSpPr>
            <p:cNvPr id="5239" name="Google Shape;5239;p6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4" name="Google Shape;5244;p64"/>
          <p:cNvGrpSpPr/>
          <p:nvPr/>
        </p:nvGrpSpPr>
        <p:grpSpPr>
          <a:xfrm>
            <a:off x="1891420" y="3817558"/>
            <a:ext cx="501629" cy="500442"/>
            <a:chOff x="2637425" y="5179000"/>
            <a:chExt cx="196725" cy="196275"/>
          </a:xfrm>
        </p:grpSpPr>
        <p:sp>
          <p:nvSpPr>
            <p:cNvPr id="5245" name="Google Shape;5245;p64"/>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4"/>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4"/>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4"/>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4"/>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4"/>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4"/>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4"/>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4"/>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4"/>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4"/>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4"/>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4"/>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4"/>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4"/>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4"/>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4"/>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4"/>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4"/>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4"/>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4"/>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4"/>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7" name="Google Shape;5267;p64"/>
          <p:cNvGrpSpPr/>
          <p:nvPr/>
        </p:nvGrpSpPr>
        <p:grpSpPr>
          <a:xfrm>
            <a:off x="2542810" y="3793250"/>
            <a:ext cx="509395" cy="509853"/>
            <a:chOff x="3231350" y="5179700"/>
            <a:chExt cx="194775" cy="194950"/>
          </a:xfrm>
        </p:grpSpPr>
        <p:sp>
          <p:nvSpPr>
            <p:cNvPr id="5268" name="Google Shape;5268;p64"/>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4"/>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4"/>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4"/>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4"/>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4"/>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4"/>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4"/>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4"/>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4"/>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4"/>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4"/>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4"/>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4"/>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4"/>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4"/>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4"/>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4"/>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4"/>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4"/>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4"/>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4"/>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4"/>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4"/>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4"/>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4"/>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4"/>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4"/>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4"/>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4"/>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4"/>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4"/>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4"/>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4"/>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4"/>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4"/>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4"/>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4"/>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4"/>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4"/>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4"/>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4"/>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4"/>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4"/>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4"/>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4"/>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4"/>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4"/>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4"/>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4"/>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4"/>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4"/>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4"/>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4"/>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4"/>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4"/>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4"/>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4"/>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4"/>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7" name="Google Shape;5327;p64"/>
          <p:cNvGrpSpPr/>
          <p:nvPr/>
        </p:nvGrpSpPr>
        <p:grpSpPr>
          <a:xfrm>
            <a:off x="1221144" y="2343029"/>
            <a:ext cx="508123" cy="507955"/>
            <a:chOff x="1897577" y="2802432"/>
            <a:chExt cx="492176" cy="492014"/>
          </a:xfrm>
        </p:grpSpPr>
        <p:sp>
          <p:nvSpPr>
            <p:cNvPr id="5328" name="Google Shape;5328;p6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4"/>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4"/>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0" name="Google Shape;5340;p64"/>
          <p:cNvGrpSpPr/>
          <p:nvPr/>
        </p:nvGrpSpPr>
        <p:grpSpPr>
          <a:xfrm>
            <a:off x="1888175" y="3096565"/>
            <a:ext cx="508118" cy="508066"/>
            <a:chOff x="2543222" y="2802319"/>
            <a:chExt cx="492172" cy="492122"/>
          </a:xfrm>
        </p:grpSpPr>
        <p:sp>
          <p:nvSpPr>
            <p:cNvPr id="5341" name="Google Shape;5341;p64"/>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4"/>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4"/>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4"/>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4"/>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4"/>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4"/>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4"/>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4"/>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4"/>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64"/>
          <p:cNvGrpSpPr/>
          <p:nvPr/>
        </p:nvGrpSpPr>
        <p:grpSpPr>
          <a:xfrm>
            <a:off x="3236954" y="2338040"/>
            <a:ext cx="517934" cy="517934"/>
            <a:chOff x="3736598" y="2170606"/>
            <a:chExt cx="404889" cy="404889"/>
          </a:xfrm>
        </p:grpSpPr>
        <p:sp>
          <p:nvSpPr>
            <p:cNvPr id="5352" name="Google Shape;5352;p6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6" name="Google Shape;5356;p64"/>
          <p:cNvGrpSpPr/>
          <p:nvPr/>
        </p:nvGrpSpPr>
        <p:grpSpPr>
          <a:xfrm>
            <a:off x="2504015" y="2338137"/>
            <a:ext cx="586986" cy="517740"/>
            <a:chOff x="3161917" y="2170682"/>
            <a:chExt cx="458870" cy="404737"/>
          </a:xfrm>
        </p:grpSpPr>
        <p:sp>
          <p:nvSpPr>
            <p:cNvPr id="5357" name="Google Shape;5357;p6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0" name="Google Shape;5360;p64"/>
          <p:cNvGrpSpPr/>
          <p:nvPr/>
        </p:nvGrpSpPr>
        <p:grpSpPr>
          <a:xfrm>
            <a:off x="2527036" y="3103432"/>
            <a:ext cx="540943" cy="517963"/>
            <a:chOff x="3179914" y="2889488"/>
            <a:chExt cx="422876" cy="404911"/>
          </a:xfrm>
        </p:grpSpPr>
        <p:sp>
          <p:nvSpPr>
            <p:cNvPr id="5361" name="Google Shape;5361;p6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7" name="Google Shape;5367;p64"/>
          <p:cNvGrpSpPr/>
          <p:nvPr/>
        </p:nvGrpSpPr>
        <p:grpSpPr>
          <a:xfrm>
            <a:off x="3227830" y="3103348"/>
            <a:ext cx="536180" cy="518047"/>
            <a:chOff x="3729467" y="2889422"/>
            <a:chExt cx="419153" cy="404977"/>
          </a:xfrm>
        </p:grpSpPr>
        <p:sp>
          <p:nvSpPr>
            <p:cNvPr id="5368" name="Google Shape;5368;p6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5" name="Google Shape;5375;p64"/>
          <p:cNvGrpSpPr/>
          <p:nvPr/>
        </p:nvGrpSpPr>
        <p:grpSpPr>
          <a:xfrm>
            <a:off x="1863396" y="2339914"/>
            <a:ext cx="557677" cy="514185"/>
            <a:chOff x="7135920" y="3403879"/>
            <a:chExt cx="882400" cy="813584"/>
          </a:xfrm>
        </p:grpSpPr>
        <p:sp>
          <p:nvSpPr>
            <p:cNvPr id="5376" name="Google Shape;5376;p64"/>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4"/>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4"/>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4"/>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4"/>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1" name="Google Shape;5381;p64"/>
          <p:cNvGrpSpPr/>
          <p:nvPr/>
        </p:nvGrpSpPr>
        <p:grpSpPr>
          <a:xfrm>
            <a:off x="1240921" y="3116367"/>
            <a:ext cx="468569" cy="468447"/>
            <a:chOff x="1286994" y="2840926"/>
            <a:chExt cx="453864" cy="453745"/>
          </a:xfrm>
        </p:grpSpPr>
        <p:sp>
          <p:nvSpPr>
            <p:cNvPr id="5382" name="Google Shape;5382;p64"/>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4"/>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4"/>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4"/>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4"/>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4"/>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4"/>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4"/>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4"/>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4"/>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2" name="Google Shape;5392;p64"/>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4"/>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4"/>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4"/>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6" name="Google Shape;5396;p64"/>
          <p:cNvGrpSpPr/>
          <p:nvPr/>
        </p:nvGrpSpPr>
        <p:grpSpPr>
          <a:xfrm>
            <a:off x="6871147" y="2602143"/>
            <a:ext cx="160636" cy="136535"/>
            <a:chOff x="4660325" y="1866850"/>
            <a:chExt cx="68350" cy="58100"/>
          </a:xfrm>
        </p:grpSpPr>
        <p:sp>
          <p:nvSpPr>
            <p:cNvPr id="5397" name="Google Shape;5397;p6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9" name="Google Shape;5399;p64"/>
          <p:cNvGrpSpPr/>
          <p:nvPr/>
        </p:nvGrpSpPr>
        <p:grpSpPr>
          <a:xfrm>
            <a:off x="7180081" y="2627170"/>
            <a:ext cx="156817" cy="86891"/>
            <a:chOff x="4791775" y="1877500"/>
            <a:chExt cx="66725" cy="36975"/>
          </a:xfrm>
        </p:grpSpPr>
        <p:sp>
          <p:nvSpPr>
            <p:cNvPr id="5400" name="Google Shape;5400;p6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2" name="Google Shape;5402;p64"/>
          <p:cNvGrpSpPr/>
          <p:nvPr/>
        </p:nvGrpSpPr>
        <p:grpSpPr>
          <a:xfrm>
            <a:off x="7490660" y="2627170"/>
            <a:ext cx="139896" cy="86891"/>
            <a:chOff x="4923925" y="1877500"/>
            <a:chExt cx="59525" cy="36975"/>
          </a:xfrm>
        </p:grpSpPr>
        <p:sp>
          <p:nvSpPr>
            <p:cNvPr id="5403" name="Google Shape;5403;p6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5" name="Google Shape;5405;p64"/>
          <p:cNvGrpSpPr/>
          <p:nvPr/>
        </p:nvGrpSpPr>
        <p:grpSpPr>
          <a:xfrm>
            <a:off x="7806821" y="2609780"/>
            <a:ext cx="136488" cy="121260"/>
            <a:chOff x="5058450" y="1870100"/>
            <a:chExt cx="58075" cy="51600"/>
          </a:xfrm>
        </p:grpSpPr>
        <p:sp>
          <p:nvSpPr>
            <p:cNvPr id="5406" name="Google Shape;5406;p6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8" name="Google Shape;5408;p64"/>
          <p:cNvGrpSpPr/>
          <p:nvPr/>
        </p:nvGrpSpPr>
        <p:grpSpPr>
          <a:xfrm>
            <a:off x="7226262" y="3067854"/>
            <a:ext cx="97533" cy="103870"/>
            <a:chOff x="4811425" y="2065025"/>
            <a:chExt cx="41500" cy="44200"/>
          </a:xfrm>
        </p:grpSpPr>
        <p:sp>
          <p:nvSpPr>
            <p:cNvPr id="5409" name="Google Shape;5409;p6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64"/>
          <p:cNvGrpSpPr/>
          <p:nvPr/>
        </p:nvGrpSpPr>
        <p:grpSpPr>
          <a:xfrm>
            <a:off x="7504644" y="3067854"/>
            <a:ext cx="116629" cy="103459"/>
            <a:chOff x="4929875" y="2065025"/>
            <a:chExt cx="49625" cy="44025"/>
          </a:xfrm>
        </p:grpSpPr>
        <p:sp>
          <p:nvSpPr>
            <p:cNvPr id="5412" name="Google Shape;5412;p6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4" name="Google Shape;5414;p64"/>
          <p:cNvGrpSpPr/>
          <p:nvPr/>
        </p:nvGrpSpPr>
        <p:grpSpPr>
          <a:xfrm>
            <a:off x="7866692" y="3070968"/>
            <a:ext cx="67745" cy="97643"/>
            <a:chOff x="5083925" y="2066350"/>
            <a:chExt cx="28825" cy="41550"/>
          </a:xfrm>
        </p:grpSpPr>
        <p:sp>
          <p:nvSpPr>
            <p:cNvPr id="5415" name="Google Shape;5415;p6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7" name="Google Shape;5417;p64"/>
          <p:cNvGrpSpPr/>
          <p:nvPr/>
        </p:nvGrpSpPr>
        <p:grpSpPr>
          <a:xfrm>
            <a:off x="6869855" y="3086067"/>
            <a:ext cx="174679" cy="67445"/>
            <a:chOff x="4659775" y="2072775"/>
            <a:chExt cx="74325" cy="28700"/>
          </a:xfrm>
        </p:grpSpPr>
        <p:sp>
          <p:nvSpPr>
            <p:cNvPr id="5418" name="Google Shape;5418;p6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1" name="Google Shape;5421;p64"/>
          <p:cNvGrpSpPr/>
          <p:nvPr/>
        </p:nvGrpSpPr>
        <p:grpSpPr>
          <a:xfrm>
            <a:off x="6876200" y="2859820"/>
            <a:ext cx="161517" cy="86069"/>
            <a:chOff x="4662475" y="1976500"/>
            <a:chExt cx="68725" cy="36625"/>
          </a:xfrm>
        </p:grpSpPr>
        <p:sp>
          <p:nvSpPr>
            <p:cNvPr id="5422" name="Google Shape;5422;p6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5" name="Google Shape;5425;p64"/>
          <p:cNvGrpSpPr/>
          <p:nvPr/>
        </p:nvGrpSpPr>
        <p:grpSpPr>
          <a:xfrm>
            <a:off x="7800005" y="2852183"/>
            <a:ext cx="155583" cy="100874"/>
            <a:chOff x="5055550" y="1973250"/>
            <a:chExt cx="66200" cy="42925"/>
          </a:xfrm>
        </p:grpSpPr>
        <p:sp>
          <p:nvSpPr>
            <p:cNvPr id="5426" name="Google Shape;5426;p64"/>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4"/>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4"/>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9" name="Google Shape;5429;p64"/>
          <p:cNvGrpSpPr/>
          <p:nvPr/>
        </p:nvGrpSpPr>
        <p:grpSpPr>
          <a:xfrm>
            <a:off x="7481788" y="2863052"/>
            <a:ext cx="161047" cy="79430"/>
            <a:chOff x="4920150" y="1977875"/>
            <a:chExt cx="68525" cy="33800"/>
          </a:xfrm>
        </p:grpSpPr>
        <p:sp>
          <p:nvSpPr>
            <p:cNvPr id="5430" name="Google Shape;5430;p6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64"/>
          <p:cNvGrpSpPr/>
          <p:nvPr/>
        </p:nvGrpSpPr>
        <p:grpSpPr>
          <a:xfrm>
            <a:off x="7183430" y="2869514"/>
            <a:ext cx="163221" cy="66622"/>
            <a:chOff x="4793200" y="1980625"/>
            <a:chExt cx="69450" cy="28350"/>
          </a:xfrm>
        </p:grpSpPr>
        <p:sp>
          <p:nvSpPr>
            <p:cNvPr id="5434" name="Google Shape;5434;p64"/>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4"/>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4"/>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7" name="Google Shape;5437;p64"/>
          <p:cNvGrpSpPr/>
          <p:nvPr/>
        </p:nvGrpSpPr>
        <p:grpSpPr>
          <a:xfrm>
            <a:off x="6909279" y="3292397"/>
            <a:ext cx="120800" cy="123375"/>
            <a:chOff x="4676550" y="2160575"/>
            <a:chExt cx="51400" cy="52500"/>
          </a:xfrm>
        </p:grpSpPr>
        <p:sp>
          <p:nvSpPr>
            <p:cNvPr id="5438" name="Google Shape;5438;p6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1" name="Google Shape;5441;p64"/>
          <p:cNvGrpSpPr/>
          <p:nvPr/>
        </p:nvGrpSpPr>
        <p:grpSpPr>
          <a:xfrm>
            <a:off x="7124969" y="3299212"/>
            <a:ext cx="140307" cy="109804"/>
            <a:chOff x="4768325" y="2163475"/>
            <a:chExt cx="59700" cy="46725"/>
          </a:xfrm>
        </p:grpSpPr>
        <p:sp>
          <p:nvSpPr>
            <p:cNvPr id="5442" name="Google Shape;5442;p6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4" name="Google Shape;5444;p64"/>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4"/>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4"/>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4"/>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4"/>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4"/>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4"/>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4"/>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4"/>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4"/>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4"/>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5" name="Google Shape;5455;p64"/>
          <p:cNvGrpSpPr/>
          <p:nvPr/>
        </p:nvGrpSpPr>
        <p:grpSpPr>
          <a:xfrm>
            <a:off x="7125556" y="3511828"/>
            <a:ext cx="108814" cy="103106"/>
            <a:chOff x="4768575" y="2253950"/>
            <a:chExt cx="46300" cy="43875"/>
          </a:xfrm>
        </p:grpSpPr>
        <p:sp>
          <p:nvSpPr>
            <p:cNvPr id="5456" name="Google Shape;5456;p6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8" name="Google Shape;5458;p64"/>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9" name="Google Shape;5459;p64"/>
          <p:cNvGrpSpPr/>
          <p:nvPr/>
        </p:nvGrpSpPr>
        <p:grpSpPr>
          <a:xfrm>
            <a:off x="7577559" y="3933124"/>
            <a:ext cx="114043" cy="141118"/>
            <a:chOff x="4960900" y="2433225"/>
            <a:chExt cx="48525" cy="60050"/>
          </a:xfrm>
        </p:grpSpPr>
        <p:sp>
          <p:nvSpPr>
            <p:cNvPr id="5460" name="Google Shape;5460;p6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64"/>
          <p:cNvGrpSpPr/>
          <p:nvPr/>
        </p:nvGrpSpPr>
        <p:grpSpPr>
          <a:xfrm>
            <a:off x="7326499" y="4154964"/>
            <a:ext cx="131611" cy="138768"/>
            <a:chOff x="4854075" y="2527625"/>
            <a:chExt cx="56000" cy="59050"/>
          </a:xfrm>
        </p:grpSpPr>
        <p:sp>
          <p:nvSpPr>
            <p:cNvPr id="5463" name="Google Shape;5463;p6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5" name="Google Shape;5465;p64"/>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4"/>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4"/>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8" name="Google Shape;5468;p64"/>
          <p:cNvGrpSpPr/>
          <p:nvPr/>
        </p:nvGrpSpPr>
        <p:grpSpPr>
          <a:xfrm>
            <a:off x="7809758" y="3701767"/>
            <a:ext cx="95829" cy="155159"/>
            <a:chOff x="5059700" y="2334775"/>
            <a:chExt cx="40775" cy="66025"/>
          </a:xfrm>
        </p:grpSpPr>
        <p:sp>
          <p:nvSpPr>
            <p:cNvPr id="5469" name="Google Shape;5469;p6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64"/>
          <p:cNvGrpSpPr/>
          <p:nvPr/>
        </p:nvGrpSpPr>
        <p:grpSpPr>
          <a:xfrm>
            <a:off x="7573328" y="3486918"/>
            <a:ext cx="84372" cy="153338"/>
            <a:chOff x="4959100" y="2243350"/>
            <a:chExt cx="35900" cy="65250"/>
          </a:xfrm>
        </p:grpSpPr>
        <p:sp>
          <p:nvSpPr>
            <p:cNvPr id="5479" name="Google Shape;5479;p64"/>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4"/>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4"/>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4"/>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4"/>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4"/>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4"/>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4"/>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4"/>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4"/>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4"/>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4"/>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4"/>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4"/>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4"/>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4"/>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5" name="Google Shape;5495;p64"/>
          <p:cNvGrpSpPr/>
          <p:nvPr/>
        </p:nvGrpSpPr>
        <p:grpSpPr>
          <a:xfrm>
            <a:off x="7758054" y="3926309"/>
            <a:ext cx="178498" cy="154747"/>
            <a:chOff x="5037700" y="2430325"/>
            <a:chExt cx="75950" cy="65850"/>
          </a:xfrm>
        </p:grpSpPr>
        <p:sp>
          <p:nvSpPr>
            <p:cNvPr id="5496" name="Google Shape;5496;p6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8" name="Google Shape;5498;p64"/>
          <p:cNvGrpSpPr/>
          <p:nvPr/>
        </p:nvGrpSpPr>
        <p:grpSpPr>
          <a:xfrm>
            <a:off x="7098294" y="3718275"/>
            <a:ext cx="216160" cy="122024"/>
            <a:chOff x="4756975" y="2341800"/>
            <a:chExt cx="91975" cy="51925"/>
          </a:xfrm>
        </p:grpSpPr>
        <p:sp>
          <p:nvSpPr>
            <p:cNvPr id="5499" name="Google Shape;5499;p6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9" name="Google Shape;5519;p64"/>
          <p:cNvGrpSpPr/>
          <p:nvPr/>
        </p:nvGrpSpPr>
        <p:grpSpPr>
          <a:xfrm>
            <a:off x="7536841" y="4128468"/>
            <a:ext cx="231906" cy="191995"/>
            <a:chOff x="4943575" y="2516350"/>
            <a:chExt cx="98675" cy="81700"/>
          </a:xfrm>
        </p:grpSpPr>
        <p:sp>
          <p:nvSpPr>
            <p:cNvPr id="5520" name="Google Shape;5520;p6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8" name="Google Shape;5598;p64"/>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4"/>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4"/>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4"/>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4"/>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4"/>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4"/>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4"/>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4"/>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4"/>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4"/>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4"/>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4"/>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4"/>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4"/>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4"/>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4"/>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4"/>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4"/>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4"/>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4"/>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4"/>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4"/>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1" name="Google Shape;5621;p64"/>
          <p:cNvGrpSpPr/>
          <p:nvPr/>
        </p:nvGrpSpPr>
        <p:grpSpPr>
          <a:xfrm>
            <a:off x="1225886" y="3778145"/>
            <a:ext cx="505303" cy="503968"/>
            <a:chOff x="1190625" y="238125"/>
            <a:chExt cx="5252625" cy="5238750"/>
          </a:xfrm>
        </p:grpSpPr>
        <p:sp>
          <p:nvSpPr>
            <p:cNvPr id="5622" name="Google Shape;5622;p64"/>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4"/>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4"/>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4"/>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4"/>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4"/>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4"/>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4"/>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4"/>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4"/>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4"/>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4"/>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4"/>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4"/>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4"/>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4"/>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4"/>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4"/>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4"/>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4"/>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4"/>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4"/>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4"/>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4"/>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4"/>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4"/>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4"/>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4"/>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4"/>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4"/>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4"/>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4"/>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4"/>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4"/>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4"/>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4"/>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4"/>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4"/>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4"/>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4"/>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4"/>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4"/>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4"/>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4"/>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4"/>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4"/>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4"/>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4"/>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4"/>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4"/>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4"/>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4"/>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4"/>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4"/>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4"/>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4"/>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4"/>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4"/>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4"/>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4"/>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4"/>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4"/>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4"/>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4"/>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4"/>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4"/>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4"/>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4"/>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4"/>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4"/>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4"/>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4"/>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4"/>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4"/>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4"/>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4"/>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4"/>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4"/>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4"/>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4"/>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4"/>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4"/>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4"/>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4"/>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4"/>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4"/>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4"/>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4"/>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4"/>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4"/>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4"/>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4"/>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4"/>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4"/>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4"/>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4"/>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4"/>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4"/>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4"/>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4"/>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4"/>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4"/>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4"/>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4"/>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4"/>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4"/>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4"/>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4"/>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4"/>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4"/>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4"/>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4"/>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4"/>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4"/>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4"/>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4"/>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4"/>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4"/>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4"/>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4"/>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4"/>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4"/>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4"/>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4"/>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4"/>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4"/>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4"/>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4"/>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4"/>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4"/>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4"/>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4"/>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4"/>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4"/>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4"/>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4"/>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4"/>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4"/>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4"/>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4"/>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4"/>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4"/>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4"/>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4"/>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4"/>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4"/>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4"/>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4"/>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4"/>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4"/>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4"/>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4"/>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4"/>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4"/>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4"/>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4"/>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4"/>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4"/>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4"/>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4"/>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4"/>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4"/>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4"/>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4"/>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4"/>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4"/>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4"/>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4"/>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4"/>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4"/>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4"/>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4"/>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4"/>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4"/>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4"/>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4"/>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4"/>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4"/>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4"/>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4"/>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805" name="Shape 5805"/>
        <p:cNvGrpSpPr/>
        <p:nvPr/>
      </p:nvGrpSpPr>
      <p:grpSpPr>
        <a:xfrm>
          <a:off x="0" y="0"/>
          <a:ext cx="0" cy="0"/>
          <a:chOff x="0" y="0"/>
          <a:chExt cx="0" cy="0"/>
        </a:xfrm>
      </p:grpSpPr>
      <p:grpSp>
        <p:nvGrpSpPr>
          <p:cNvPr id="5806" name="Google Shape;5806;p65"/>
          <p:cNvGrpSpPr/>
          <p:nvPr/>
        </p:nvGrpSpPr>
        <p:grpSpPr>
          <a:xfrm>
            <a:off x="1095143" y="2241600"/>
            <a:ext cx="730896" cy="153148"/>
            <a:chOff x="4635250" y="3790225"/>
            <a:chExt cx="415825" cy="87125"/>
          </a:xfrm>
        </p:grpSpPr>
        <p:sp>
          <p:nvSpPr>
            <p:cNvPr id="5807" name="Google Shape;5807;p65"/>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5"/>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5"/>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0" name="Google Shape;5810;p65"/>
          <p:cNvGrpSpPr/>
          <p:nvPr/>
        </p:nvGrpSpPr>
        <p:grpSpPr>
          <a:xfrm>
            <a:off x="1666833" y="4037852"/>
            <a:ext cx="175876" cy="179996"/>
            <a:chOff x="4280575" y="2131725"/>
            <a:chExt cx="141950" cy="145275"/>
          </a:xfrm>
        </p:grpSpPr>
        <p:sp>
          <p:nvSpPr>
            <p:cNvPr id="5811" name="Google Shape;5811;p65"/>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5"/>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3" name="Google Shape;5813;p65"/>
          <p:cNvGrpSpPr/>
          <p:nvPr/>
        </p:nvGrpSpPr>
        <p:grpSpPr>
          <a:xfrm>
            <a:off x="1667926" y="4265283"/>
            <a:ext cx="175927" cy="152252"/>
            <a:chOff x="4088738" y="4379875"/>
            <a:chExt cx="176900" cy="153125"/>
          </a:xfrm>
        </p:grpSpPr>
        <p:sp>
          <p:nvSpPr>
            <p:cNvPr id="5814" name="Google Shape;5814;p65"/>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5"/>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6" name="Google Shape;5816;p65"/>
          <p:cNvGrpSpPr/>
          <p:nvPr/>
        </p:nvGrpSpPr>
        <p:grpSpPr>
          <a:xfrm flipH="1" rot="10800000">
            <a:off x="1086570" y="4291428"/>
            <a:ext cx="486625" cy="126984"/>
            <a:chOff x="4173650" y="2515975"/>
            <a:chExt cx="216413" cy="56475"/>
          </a:xfrm>
        </p:grpSpPr>
        <p:sp>
          <p:nvSpPr>
            <p:cNvPr id="5817" name="Google Shape;5817;p65"/>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5"/>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9" name="Google Shape;5819;p65"/>
          <p:cNvGrpSpPr/>
          <p:nvPr/>
        </p:nvGrpSpPr>
        <p:grpSpPr>
          <a:xfrm>
            <a:off x="1088757" y="1726562"/>
            <a:ext cx="743797" cy="171366"/>
            <a:chOff x="4109513" y="1964562"/>
            <a:chExt cx="501313" cy="117575"/>
          </a:xfrm>
        </p:grpSpPr>
        <p:sp>
          <p:nvSpPr>
            <p:cNvPr id="5820" name="Google Shape;5820;p65"/>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1" name="Google Shape;5821;p65"/>
            <p:cNvGrpSpPr/>
            <p:nvPr/>
          </p:nvGrpSpPr>
          <p:grpSpPr>
            <a:xfrm rot="-5400000">
              <a:off x="4154963" y="1919112"/>
              <a:ext cx="117575" cy="208475"/>
              <a:chOff x="3314125" y="1799775"/>
              <a:chExt cx="117575" cy="208475"/>
            </a:xfrm>
          </p:grpSpPr>
          <p:sp>
            <p:nvSpPr>
              <p:cNvPr id="5822" name="Google Shape;5822;p65"/>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5"/>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5"/>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25" name="Google Shape;5825;p65"/>
          <p:cNvGrpSpPr/>
          <p:nvPr/>
        </p:nvGrpSpPr>
        <p:grpSpPr>
          <a:xfrm>
            <a:off x="1101069" y="2718525"/>
            <a:ext cx="719511" cy="278389"/>
            <a:chOff x="3515000" y="3200728"/>
            <a:chExt cx="338100" cy="130822"/>
          </a:xfrm>
        </p:grpSpPr>
        <p:sp>
          <p:nvSpPr>
            <p:cNvPr id="5826" name="Google Shape;5826;p65"/>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7" name="Google Shape;5827;p65"/>
            <p:cNvGrpSpPr/>
            <p:nvPr/>
          </p:nvGrpSpPr>
          <p:grpSpPr>
            <a:xfrm>
              <a:off x="3515000" y="3200728"/>
              <a:ext cx="282025" cy="67650"/>
              <a:chOff x="3515000" y="3112625"/>
              <a:chExt cx="282025" cy="67650"/>
            </a:xfrm>
          </p:grpSpPr>
          <p:sp>
            <p:nvSpPr>
              <p:cNvPr id="5828" name="Google Shape;5828;p65"/>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5"/>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30" name="Google Shape;5830;p65"/>
          <p:cNvGrpSpPr/>
          <p:nvPr/>
        </p:nvGrpSpPr>
        <p:grpSpPr>
          <a:xfrm flipH="1" rot="10800000">
            <a:off x="1082554" y="927918"/>
            <a:ext cx="756748" cy="188711"/>
            <a:chOff x="3199075" y="3739025"/>
            <a:chExt cx="448629" cy="111875"/>
          </a:xfrm>
        </p:grpSpPr>
        <p:sp>
          <p:nvSpPr>
            <p:cNvPr id="5831" name="Google Shape;5831;p65"/>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5"/>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65"/>
          <p:cNvGrpSpPr/>
          <p:nvPr/>
        </p:nvGrpSpPr>
        <p:grpSpPr>
          <a:xfrm>
            <a:off x="1093334" y="3077369"/>
            <a:ext cx="734909" cy="282704"/>
            <a:chOff x="4047975" y="3769179"/>
            <a:chExt cx="343175" cy="132000"/>
          </a:xfrm>
        </p:grpSpPr>
        <p:grpSp>
          <p:nvGrpSpPr>
            <p:cNvPr id="5834" name="Google Shape;5834;p65"/>
            <p:cNvGrpSpPr/>
            <p:nvPr/>
          </p:nvGrpSpPr>
          <p:grpSpPr>
            <a:xfrm>
              <a:off x="4047975" y="3769179"/>
              <a:ext cx="343175" cy="132000"/>
              <a:chOff x="4047975" y="3769179"/>
              <a:chExt cx="343175" cy="132000"/>
            </a:xfrm>
          </p:grpSpPr>
          <p:sp>
            <p:nvSpPr>
              <p:cNvPr id="5835" name="Google Shape;5835;p65"/>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6" name="Google Shape;5836;p65"/>
              <p:cNvGrpSpPr/>
              <p:nvPr/>
            </p:nvGrpSpPr>
            <p:grpSpPr>
              <a:xfrm>
                <a:off x="4047975" y="3769179"/>
                <a:ext cx="288175" cy="132000"/>
                <a:chOff x="4047975" y="3635175"/>
                <a:chExt cx="288175" cy="132000"/>
              </a:xfrm>
            </p:grpSpPr>
            <p:sp>
              <p:nvSpPr>
                <p:cNvPr id="5837" name="Google Shape;5837;p65"/>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5"/>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839" name="Google Shape;5839;p65"/>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0" name="Google Shape;5840;p65"/>
          <p:cNvGrpSpPr/>
          <p:nvPr/>
        </p:nvGrpSpPr>
        <p:grpSpPr>
          <a:xfrm>
            <a:off x="1082376" y="2474401"/>
            <a:ext cx="756740" cy="209778"/>
            <a:chOff x="3176563" y="1380375"/>
            <a:chExt cx="844388" cy="234075"/>
          </a:xfrm>
        </p:grpSpPr>
        <p:sp>
          <p:nvSpPr>
            <p:cNvPr id="5841" name="Google Shape;5841;p65"/>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5"/>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5"/>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5"/>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5" name="Google Shape;5845;p65"/>
            <p:cNvGrpSpPr/>
            <p:nvPr/>
          </p:nvGrpSpPr>
          <p:grpSpPr>
            <a:xfrm>
              <a:off x="3176563" y="1380375"/>
              <a:ext cx="196550" cy="234075"/>
              <a:chOff x="3077200" y="1380375"/>
              <a:chExt cx="196550" cy="234075"/>
            </a:xfrm>
          </p:grpSpPr>
          <p:sp>
            <p:nvSpPr>
              <p:cNvPr id="5846" name="Google Shape;5846;p65"/>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5"/>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5"/>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5"/>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50" name="Google Shape;5850;p65"/>
          <p:cNvGrpSpPr/>
          <p:nvPr/>
        </p:nvGrpSpPr>
        <p:grpSpPr>
          <a:xfrm>
            <a:off x="1168966" y="3428283"/>
            <a:ext cx="583683" cy="515041"/>
            <a:chOff x="4150855" y="3304766"/>
            <a:chExt cx="400468" cy="353373"/>
          </a:xfrm>
        </p:grpSpPr>
        <p:grpSp>
          <p:nvGrpSpPr>
            <p:cNvPr id="5851" name="Google Shape;5851;p65"/>
            <p:cNvGrpSpPr/>
            <p:nvPr/>
          </p:nvGrpSpPr>
          <p:grpSpPr>
            <a:xfrm rot="5400000">
              <a:off x="4069042" y="3402899"/>
              <a:ext cx="320732" cy="157107"/>
              <a:chOff x="2578246" y="3661125"/>
              <a:chExt cx="226794" cy="111100"/>
            </a:xfrm>
          </p:grpSpPr>
          <p:grpSp>
            <p:nvGrpSpPr>
              <p:cNvPr id="5852" name="Google Shape;5852;p65"/>
              <p:cNvGrpSpPr/>
              <p:nvPr/>
            </p:nvGrpSpPr>
            <p:grpSpPr>
              <a:xfrm>
                <a:off x="2610652" y="3685297"/>
                <a:ext cx="194387" cy="60778"/>
                <a:chOff x="2610652" y="3685297"/>
                <a:chExt cx="194387" cy="60778"/>
              </a:xfrm>
            </p:grpSpPr>
            <p:sp>
              <p:nvSpPr>
                <p:cNvPr id="5853" name="Google Shape;5853;p65"/>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5"/>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5" name="Google Shape;5855;p65"/>
              <p:cNvGrpSpPr/>
              <p:nvPr/>
            </p:nvGrpSpPr>
            <p:grpSpPr>
              <a:xfrm>
                <a:off x="2578246" y="3661125"/>
                <a:ext cx="128225" cy="111100"/>
                <a:chOff x="2578246" y="3661125"/>
                <a:chExt cx="128225" cy="111100"/>
              </a:xfrm>
            </p:grpSpPr>
            <p:sp>
              <p:nvSpPr>
                <p:cNvPr id="5856" name="Google Shape;5856;p65"/>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7" name="Google Shape;5857;p65"/>
                <p:cNvGrpSpPr/>
                <p:nvPr/>
              </p:nvGrpSpPr>
              <p:grpSpPr>
                <a:xfrm>
                  <a:off x="2596850" y="3677550"/>
                  <a:ext cx="102450" cy="94675"/>
                  <a:chOff x="2596850" y="3677550"/>
                  <a:chExt cx="102450" cy="94675"/>
                </a:xfrm>
              </p:grpSpPr>
              <p:sp>
                <p:nvSpPr>
                  <p:cNvPr id="5858" name="Google Shape;5858;p65"/>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5"/>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860" name="Google Shape;5860;p65"/>
            <p:cNvGrpSpPr/>
            <p:nvPr/>
          </p:nvGrpSpPr>
          <p:grpSpPr>
            <a:xfrm rot="5400000">
              <a:off x="4302139" y="3408954"/>
              <a:ext cx="353373" cy="144996"/>
              <a:chOff x="5075685" y="2271925"/>
              <a:chExt cx="492712" cy="202254"/>
            </a:xfrm>
          </p:grpSpPr>
          <p:sp>
            <p:nvSpPr>
              <p:cNvPr id="5861" name="Google Shape;5861;p65"/>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5"/>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63" name="Google Shape;5863;p65"/>
          <p:cNvGrpSpPr/>
          <p:nvPr/>
        </p:nvGrpSpPr>
        <p:grpSpPr>
          <a:xfrm>
            <a:off x="1089095" y="4015453"/>
            <a:ext cx="467479" cy="193481"/>
            <a:chOff x="4260510" y="2242993"/>
            <a:chExt cx="628501" cy="260125"/>
          </a:xfrm>
        </p:grpSpPr>
        <p:grpSp>
          <p:nvGrpSpPr>
            <p:cNvPr id="5864" name="Google Shape;5864;p65"/>
            <p:cNvGrpSpPr/>
            <p:nvPr/>
          </p:nvGrpSpPr>
          <p:grpSpPr>
            <a:xfrm>
              <a:off x="4260510" y="2286954"/>
              <a:ext cx="628501" cy="172421"/>
              <a:chOff x="4260510" y="2286954"/>
              <a:chExt cx="628501" cy="172421"/>
            </a:xfrm>
          </p:grpSpPr>
          <p:sp>
            <p:nvSpPr>
              <p:cNvPr id="5865" name="Google Shape;5865;p65"/>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5866" name="Google Shape;5866;p65"/>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5"/>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5868" name="Google Shape;5868;p65"/>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5"/>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5"/>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1" name="Google Shape;5871;p65"/>
          <p:cNvGrpSpPr/>
          <p:nvPr/>
        </p:nvGrpSpPr>
        <p:grpSpPr>
          <a:xfrm>
            <a:off x="1095178" y="1191975"/>
            <a:ext cx="730923" cy="195694"/>
            <a:chOff x="3099239" y="3615343"/>
            <a:chExt cx="689745" cy="184687"/>
          </a:xfrm>
        </p:grpSpPr>
        <p:sp>
          <p:nvSpPr>
            <p:cNvPr id="5872" name="Google Shape;5872;p65"/>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5"/>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5"/>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5"/>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6" name="Google Shape;5876;p65"/>
          <p:cNvGrpSpPr/>
          <p:nvPr/>
        </p:nvGrpSpPr>
        <p:grpSpPr>
          <a:xfrm flipH="1" rot="10800000">
            <a:off x="1082425" y="2006226"/>
            <a:ext cx="756740" cy="126985"/>
            <a:chOff x="1154425" y="3251263"/>
            <a:chExt cx="695150" cy="116650"/>
          </a:xfrm>
        </p:grpSpPr>
        <p:sp>
          <p:nvSpPr>
            <p:cNvPr id="5877" name="Google Shape;5877;p65"/>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5"/>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5"/>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5"/>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5"/>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5"/>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3" name="Google Shape;5883;p65"/>
          <p:cNvGrpSpPr/>
          <p:nvPr/>
        </p:nvGrpSpPr>
        <p:grpSpPr>
          <a:xfrm>
            <a:off x="1088895" y="1460316"/>
            <a:ext cx="743825" cy="172498"/>
            <a:chOff x="4100207" y="2107304"/>
            <a:chExt cx="510343" cy="118352"/>
          </a:xfrm>
        </p:grpSpPr>
        <p:sp>
          <p:nvSpPr>
            <p:cNvPr id="5884" name="Google Shape;5884;p65"/>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5"/>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5886" name="Google Shape;5886;p65"/>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7" name="Google Shape;5887;p65"/>
          <p:cNvGrpSpPr/>
          <p:nvPr/>
        </p:nvGrpSpPr>
        <p:grpSpPr>
          <a:xfrm>
            <a:off x="2032740" y="1528975"/>
            <a:ext cx="623064" cy="406130"/>
            <a:chOff x="2525450" y="2505350"/>
            <a:chExt cx="373450" cy="243425"/>
          </a:xfrm>
        </p:grpSpPr>
        <p:grpSp>
          <p:nvGrpSpPr>
            <p:cNvPr id="5888" name="Google Shape;5888;p65"/>
            <p:cNvGrpSpPr/>
            <p:nvPr/>
          </p:nvGrpSpPr>
          <p:grpSpPr>
            <a:xfrm>
              <a:off x="2525450" y="2505350"/>
              <a:ext cx="373450" cy="107475"/>
              <a:chOff x="2525450" y="2505350"/>
              <a:chExt cx="373450" cy="107475"/>
            </a:xfrm>
          </p:grpSpPr>
          <p:sp>
            <p:nvSpPr>
              <p:cNvPr id="5889" name="Google Shape;5889;p65"/>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5"/>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5"/>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2" name="Google Shape;5892;p65"/>
            <p:cNvGrpSpPr/>
            <p:nvPr/>
          </p:nvGrpSpPr>
          <p:grpSpPr>
            <a:xfrm>
              <a:off x="2525450" y="2586475"/>
              <a:ext cx="373450" cy="81175"/>
              <a:chOff x="2525450" y="2586475"/>
              <a:chExt cx="373450" cy="81175"/>
            </a:xfrm>
          </p:grpSpPr>
          <p:sp>
            <p:nvSpPr>
              <p:cNvPr id="5893" name="Google Shape;5893;p65"/>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5"/>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5"/>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6" name="Google Shape;5896;p65"/>
            <p:cNvGrpSpPr/>
            <p:nvPr/>
          </p:nvGrpSpPr>
          <p:grpSpPr>
            <a:xfrm>
              <a:off x="2525450" y="2667625"/>
              <a:ext cx="373450" cy="81150"/>
              <a:chOff x="2525450" y="2667625"/>
              <a:chExt cx="373450" cy="81150"/>
            </a:xfrm>
          </p:grpSpPr>
          <p:sp>
            <p:nvSpPr>
              <p:cNvPr id="5897" name="Google Shape;5897;p65"/>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5"/>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5"/>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00" name="Google Shape;5900;p65"/>
          <p:cNvGrpSpPr/>
          <p:nvPr/>
        </p:nvGrpSpPr>
        <p:grpSpPr>
          <a:xfrm>
            <a:off x="2021992" y="1229434"/>
            <a:ext cx="706335" cy="255548"/>
            <a:chOff x="2600813" y="2069700"/>
            <a:chExt cx="448638" cy="162325"/>
          </a:xfrm>
        </p:grpSpPr>
        <p:sp>
          <p:nvSpPr>
            <p:cNvPr id="5901" name="Google Shape;5901;p65"/>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5"/>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3" name="Google Shape;5903;p65"/>
          <p:cNvGrpSpPr/>
          <p:nvPr/>
        </p:nvGrpSpPr>
        <p:grpSpPr>
          <a:xfrm>
            <a:off x="2675987" y="1475531"/>
            <a:ext cx="355485" cy="330727"/>
            <a:chOff x="3631100" y="1774000"/>
            <a:chExt cx="380850" cy="354325"/>
          </a:xfrm>
        </p:grpSpPr>
        <p:grpSp>
          <p:nvGrpSpPr>
            <p:cNvPr id="5904" name="Google Shape;5904;p65"/>
            <p:cNvGrpSpPr/>
            <p:nvPr/>
          </p:nvGrpSpPr>
          <p:grpSpPr>
            <a:xfrm>
              <a:off x="3750225" y="1774000"/>
              <a:ext cx="149575" cy="145525"/>
              <a:chOff x="3750225" y="1774000"/>
              <a:chExt cx="149575" cy="145525"/>
            </a:xfrm>
          </p:grpSpPr>
          <p:sp>
            <p:nvSpPr>
              <p:cNvPr id="5905" name="Google Shape;5905;p6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7" name="Google Shape;5907;p65"/>
            <p:cNvGrpSpPr/>
            <p:nvPr/>
          </p:nvGrpSpPr>
          <p:grpSpPr>
            <a:xfrm>
              <a:off x="3847850" y="1889150"/>
              <a:ext cx="164100" cy="145600"/>
              <a:chOff x="3847850" y="1889150"/>
              <a:chExt cx="164100" cy="145600"/>
            </a:xfrm>
          </p:grpSpPr>
          <p:sp>
            <p:nvSpPr>
              <p:cNvPr id="5908" name="Google Shape;5908;p6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0" name="Google Shape;5910;p65"/>
            <p:cNvGrpSpPr/>
            <p:nvPr/>
          </p:nvGrpSpPr>
          <p:grpSpPr>
            <a:xfrm>
              <a:off x="3631100" y="1866150"/>
              <a:ext cx="149875" cy="144800"/>
              <a:chOff x="3631100" y="1866150"/>
              <a:chExt cx="149875" cy="144800"/>
            </a:xfrm>
          </p:grpSpPr>
          <p:sp>
            <p:nvSpPr>
              <p:cNvPr id="5911" name="Google Shape;5911;p65"/>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5"/>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3" name="Google Shape;5913;p65"/>
            <p:cNvGrpSpPr/>
            <p:nvPr/>
          </p:nvGrpSpPr>
          <p:grpSpPr>
            <a:xfrm>
              <a:off x="3730650" y="1982800"/>
              <a:ext cx="149550" cy="145525"/>
              <a:chOff x="3730650" y="1982800"/>
              <a:chExt cx="149550" cy="145525"/>
            </a:xfrm>
          </p:grpSpPr>
          <p:sp>
            <p:nvSpPr>
              <p:cNvPr id="5914" name="Google Shape;5914;p6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16" name="Google Shape;5916;p65"/>
          <p:cNvGrpSpPr/>
          <p:nvPr/>
        </p:nvGrpSpPr>
        <p:grpSpPr>
          <a:xfrm rot="5400000">
            <a:off x="2116886" y="809455"/>
            <a:ext cx="215289" cy="452582"/>
            <a:chOff x="2506150" y="1152650"/>
            <a:chExt cx="230650" cy="484875"/>
          </a:xfrm>
        </p:grpSpPr>
        <p:sp>
          <p:nvSpPr>
            <p:cNvPr id="5917" name="Google Shape;5917;p65"/>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5"/>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65"/>
          <p:cNvGrpSpPr/>
          <p:nvPr/>
        </p:nvGrpSpPr>
        <p:grpSpPr>
          <a:xfrm>
            <a:off x="6808184" y="966414"/>
            <a:ext cx="610130" cy="38431"/>
            <a:chOff x="2521850" y="1810250"/>
            <a:chExt cx="540225" cy="34025"/>
          </a:xfrm>
        </p:grpSpPr>
        <p:sp>
          <p:nvSpPr>
            <p:cNvPr id="5920" name="Google Shape;5920;p65"/>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5"/>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5"/>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5"/>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5"/>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5"/>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5"/>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5"/>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5"/>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5"/>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65"/>
          <p:cNvGrpSpPr/>
          <p:nvPr/>
        </p:nvGrpSpPr>
        <p:grpSpPr>
          <a:xfrm>
            <a:off x="2863397" y="1225875"/>
            <a:ext cx="623130" cy="439024"/>
            <a:chOff x="2196556" y="2995700"/>
            <a:chExt cx="636756" cy="448625"/>
          </a:xfrm>
        </p:grpSpPr>
        <p:grpSp>
          <p:nvGrpSpPr>
            <p:cNvPr id="5931" name="Google Shape;5931;p65"/>
            <p:cNvGrpSpPr/>
            <p:nvPr/>
          </p:nvGrpSpPr>
          <p:grpSpPr>
            <a:xfrm flipH="1">
              <a:off x="2437481" y="3288975"/>
              <a:ext cx="226125" cy="154175"/>
              <a:chOff x="4472075" y="2905100"/>
              <a:chExt cx="226125" cy="154175"/>
            </a:xfrm>
          </p:grpSpPr>
          <p:sp>
            <p:nvSpPr>
              <p:cNvPr id="5932" name="Google Shape;5932;p65"/>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5"/>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5934" name="Google Shape;5934;p65"/>
            <p:cNvGrpSpPr/>
            <p:nvPr/>
          </p:nvGrpSpPr>
          <p:grpSpPr>
            <a:xfrm>
              <a:off x="2196556" y="2995700"/>
              <a:ext cx="636756" cy="448625"/>
              <a:chOff x="4407819" y="2905100"/>
              <a:chExt cx="636756" cy="448625"/>
            </a:xfrm>
          </p:grpSpPr>
          <p:grpSp>
            <p:nvGrpSpPr>
              <p:cNvPr id="5935" name="Google Shape;5935;p65"/>
              <p:cNvGrpSpPr/>
              <p:nvPr/>
            </p:nvGrpSpPr>
            <p:grpSpPr>
              <a:xfrm>
                <a:off x="4825475" y="3136075"/>
                <a:ext cx="187000" cy="217650"/>
                <a:chOff x="4825475" y="3136075"/>
                <a:chExt cx="187000" cy="217650"/>
              </a:xfrm>
            </p:grpSpPr>
            <p:sp>
              <p:nvSpPr>
                <p:cNvPr id="5936" name="Google Shape;5936;p65"/>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5"/>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8" name="Google Shape;5938;p65"/>
              <p:cNvGrpSpPr/>
              <p:nvPr/>
            </p:nvGrpSpPr>
            <p:grpSpPr>
              <a:xfrm>
                <a:off x="4882275" y="2949625"/>
                <a:ext cx="162300" cy="235875"/>
                <a:chOff x="4882275" y="2949625"/>
                <a:chExt cx="162300" cy="235875"/>
              </a:xfrm>
            </p:grpSpPr>
            <p:sp>
              <p:nvSpPr>
                <p:cNvPr id="5939" name="Google Shape;5939;p65"/>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5"/>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1" name="Google Shape;5941;p65"/>
              <p:cNvGrpSpPr/>
              <p:nvPr/>
            </p:nvGrpSpPr>
            <p:grpSpPr>
              <a:xfrm>
                <a:off x="4705225" y="2937550"/>
                <a:ext cx="221425" cy="133450"/>
                <a:chOff x="4705225" y="2937550"/>
                <a:chExt cx="221425" cy="133450"/>
              </a:xfrm>
            </p:grpSpPr>
            <p:sp>
              <p:nvSpPr>
                <p:cNvPr id="5942" name="Google Shape;5942;p65"/>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5"/>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4" name="Google Shape;5944;p65"/>
              <p:cNvGrpSpPr/>
              <p:nvPr/>
            </p:nvGrpSpPr>
            <p:grpSpPr>
              <a:xfrm>
                <a:off x="4528269" y="2905100"/>
                <a:ext cx="226125" cy="154175"/>
                <a:chOff x="4472075" y="2905100"/>
                <a:chExt cx="226125" cy="154175"/>
              </a:xfrm>
            </p:grpSpPr>
            <p:sp>
              <p:nvSpPr>
                <p:cNvPr id="5945" name="Google Shape;5945;p65"/>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5"/>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7" name="Google Shape;5947;p65"/>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48" name="Google Shape;5948;p65"/>
          <p:cNvGrpSpPr/>
          <p:nvPr/>
        </p:nvGrpSpPr>
        <p:grpSpPr>
          <a:xfrm>
            <a:off x="2901518" y="1717062"/>
            <a:ext cx="559226" cy="227878"/>
            <a:chOff x="5793270" y="3739034"/>
            <a:chExt cx="1174105" cy="478433"/>
          </a:xfrm>
        </p:grpSpPr>
        <p:grpSp>
          <p:nvGrpSpPr>
            <p:cNvPr id="5949" name="Google Shape;5949;p65"/>
            <p:cNvGrpSpPr/>
            <p:nvPr/>
          </p:nvGrpSpPr>
          <p:grpSpPr>
            <a:xfrm>
              <a:off x="5793269" y="3739034"/>
              <a:ext cx="368725" cy="478433"/>
              <a:chOff x="5793270" y="3739034"/>
              <a:chExt cx="368725" cy="478433"/>
            </a:xfrm>
          </p:grpSpPr>
          <p:sp>
            <p:nvSpPr>
              <p:cNvPr id="5950" name="Google Shape;5950;p65"/>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5"/>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5"/>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3" name="Google Shape;5953;p65"/>
            <p:cNvGrpSpPr/>
            <p:nvPr/>
          </p:nvGrpSpPr>
          <p:grpSpPr>
            <a:xfrm>
              <a:off x="6034165" y="3739034"/>
              <a:ext cx="263339" cy="478433"/>
              <a:chOff x="6034165" y="3739034"/>
              <a:chExt cx="263339" cy="478433"/>
            </a:xfrm>
          </p:grpSpPr>
          <p:sp>
            <p:nvSpPr>
              <p:cNvPr id="5954" name="Google Shape;5954;p65"/>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5"/>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5"/>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65"/>
            <p:cNvGrpSpPr/>
            <p:nvPr/>
          </p:nvGrpSpPr>
          <p:grpSpPr>
            <a:xfrm>
              <a:off x="6274808" y="3739034"/>
              <a:ext cx="210793" cy="478433"/>
              <a:chOff x="6274808" y="3739034"/>
              <a:chExt cx="210793" cy="478433"/>
            </a:xfrm>
          </p:grpSpPr>
          <p:sp>
            <p:nvSpPr>
              <p:cNvPr id="5958" name="Google Shape;5958;p65"/>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5"/>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5"/>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1" name="Google Shape;5961;p65"/>
            <p:cNvGrpSpPr/>
            <p:nvPr/>
          </p:nvGrpSpPr>
          <p:grpSpPr>
            <a:xfrm>
              <a:off x="6463133" y="3739034"/>
              <a:ext cx="263344" cy="478433"/>
              <a:chOff x="6463133" y="3739034"/>
              <a:chExt cx="263344" cy="478433"/>
            </a:xfrm>
          </p:grpSpPr>
          <p:sp>
            <p:nvSpPr>
              <p:cNvPr id="5962" name="Google Shape;5962;p65"/>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5"/>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5"/>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5" name="Google Shape;5965;p65"/>
            <p:cNvGrpSpPr/>
            <p:nvPr/>
          </p:nvGrpSpPr>
          <p:grpSpPr>
            <a:xfrm>
              <a:off x="6598649" y="3739034"/>
              <a:ext cx="368726" cy="478433"/>
              <a:chOff x="6598649" y="3739034"/>
              <a:chExt cx="368726" cy="478433"/>
            </a:xfrm>
          </p:grpSpPr>
          <p:sp>
            <p:nvSpPr>
              <p:cNvPr id="5966" name="Google Shape;5966;p65"/>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5"/>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5"/>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69" name="Google Shape;5969;p65"/>
          <p:cNvGrpSpPr/>
          <p:nvPr/>
        </p:nvGrpSpPr>
        <p:grpSpPr>
          <a:xfrm>
            <a:off x="2031243" y="3779808"/>
            <a:ext cx="1453661" cy="366049"/>
            <a:chOff x="5778536" y="3183751"/>
            <a:chExt cx="1203561" cy="303071"/>
          </a:xfrm>
        </p:grpSpPr>
        <p:sp>
          <p:nvSpPr>
            <p:cNvPr id="5970" name="Google Shape;5970;p65"/>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5"/>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5"/>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5"/>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5"/>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5"/>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5"/>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5"/>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5"/>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5"/>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5"/>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5"/>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5"/>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5"/>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5"/>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5"/>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5"/>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7" name="Google Shape;5987;p65"/>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8" name="Google Shape;5988;p65"/>
          <p:cNvGrpSpPr/>
          <p:nvPr/>
        </p:nvGrpSpPr>
        <p:grpSpPr>
          <a:xfrm rot="-5400000">
            <a:off x="2662944" y="825422"/>
            <a:ext cx="213595" cy="418866"/>
            <a:chOff x="4379261" y="3450715"/>
            <a:chExt cx="390984" cy="766732"/>
          </a:xfrm>
        </p:grpSpPr>
        <p:sp>
          <p:nvSpPr>
            <p:cNvPr id="5989" name="Google Shape;5989;p65"/>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5"/>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1" name="Google Shape;5991;p65"/>
          <p:cNvGrpSpPr/>
          <p:nvPr/>
        </p:nvGrpSpPr>
        <p:grpSpPr>
          <a:xfrm>
            <a:off x="2009589" y="2859325"/>
            <a:ext cx="1496767" cy="802469"/>
            <a:chOff x="5793258" y="2247269"/>
            <a:chExt cx="1174119" cy="629486"/>
          </a:xfrm>
        </p:grpSpPr>
        <p:sp>
          <p:nvSpPr>
            <p:cNvPr id="5992" name="Google Shape;5992;p65"/>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5"/>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5"/>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5"/>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5"/>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5"/>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5"/>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5"/>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5"/>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5"/>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5"/>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3" name="Google Shape;6003;p65"/>
          <p:cNvGrpSpPr/>
          <p:nvPr/>
        </p:nvGrpSpPr>
        <p:grpSpPr>
          <a:xfrm rot="5400000">
            <a:off x="2358460" y="1700057"/>
            <a:ext cx="799341" cy="1436131"/>
            <a:chOff x="3088670" y="1930338"/>
            <a:chExt cx="380983" cy="684491"/>
          </a:xfrm>
        </p:grpSpPr>
        <p:sp>
          <p:nvSpPr>
            <p:cNvPr id="6004" name="Google Shape;6004;p65"/>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5"/>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5"/>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5"/>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5"/>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5"/>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5"/>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5"/>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5"/>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5"/>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5"/>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5"/>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5"/>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5"/>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5"/>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5"/>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5"/>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5"/>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5"/>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5"/>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5"/>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5"/>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5"/>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5"/>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5"/>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5"/>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5"/>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1" name="Google Shape;6031;p65"/>
          <p:cNvGrpSpPr/>
          <p:nvPr/>
        </p:nvGrpSpPr>
        <p:grpSpPr>
          <a:xfrm>
            <a:off x="1998305" y="4220153"/>
            <a:ext cx="1519488" cy="198289"/>
            <a:chOff x="504546" y="564561"/>
            <a:chExt cx="1627907" cy="212437"/>
          </a:xfrm>
        </p:grpSpPr>
        <p:sp>
          <p:nvSpPr>
            <p:cNvPr id="6032" name="Google Shape;6032;p65"/>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6033" name="Google Shape;6033;p65"/>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6034" name="Google Shape;6034;p65"/>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5"/>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6036" name="Google Shape;6036;p65"/>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5"/>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5"/>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6039" name="Google Shape;6039;p65"/>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6040" name="Google Shape;6040;p65"/>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6041" name="Google Shape;6041;p65"/>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5"/>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5"/>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5"/>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5"/>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6046" name="Google Shape;6046;p65"/>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5"/>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5"/>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5"/>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5"/>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5"/>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6052" name="Google Shape;6052;p65"/>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5"/>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5"/>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5"/>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5"/>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5"/>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5"/>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5"/>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5"/>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5"/>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5"/>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5"/>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5"/>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5"/>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5"/>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5"/>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5"/>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5"/>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5"/>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5"/>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5"/>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5"/>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5"/>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5"/>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5"/>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5"/>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5"/>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5"/>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5"/>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5"/>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5"/>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5"/>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5"/>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5"/>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5"/>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7" name="Google Shape;6087;p65"/>
          <p:cNvGrpSpPr/>
          <p:nvPr/>
        </p:nvGrpSpPr>
        <p:grpSpPr>
          <a:xfrm flipH="1">
            <a:off x="3704668" y="2844955"/>
            <a:ext cx="410808" cy="831197"/>
            <a:chOff x="3564075" y="2091586"/>
            <a:chExt cx="329966" cy="667521"/>
          </a:xfrm>
        </p:grpSpPr>
        <p:sp>
          <p:nvSpPr>
            <p:cNvPr id="6088" name="Google Shape;6088;p65"/>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9" name="Google Shape;6089;p65"/>
            <p:cNvGrpSpPr/>
            <p:nvPr/>
          </p:nvGrpSpPr>
          <p:grpSpPr>
            <a:xfrm>
              <a:off x="3577470" y="2091586"/>
              <a:ext cx="203196" cy="352319"/>
              <a:chOff x="3976450" y="5044825"/>
              <a:chExt cx="107625" cy="186600"/>
            </a:xfrm>
          </p:grpSpPr>
          <p:sp>
            <p:nvSpPr>
              <p:cNvPr id="6090" name="Google Shape;6090;p65"/>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5"/>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5"/>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5"/>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4" name="Google Shape;6094;p65"/>
            <p:cNvGrpSpPr/>
            <p:nvPr/>
          </p:nvGrpSpPr>
          <p:grpSpPr>
            <a:xfrm>
              <a:off x="3690750" y="2391589"/>
              <a:ext cx="203290" cy="367519"/>
              <a:chOff x="4036450" y="5279050"/>
              <a:chExt cx="107675" cy="194650"/>
            </a:xfrm>
          </p:grpSpPr>
          <p:sp>
            <p:nvSpPr>
              <p:cNvPr id="6095" name="Google Shape;6095;p65"/>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5"/>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5"/>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5"/>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99" name="Google Shape;6099;p65"/>
          <p:cNvGrpSpPr/>
          <p:nvPr/>
        </p:nvGrpSpPr>
        <p:grpSpPr>
          <a:xfrm>
            <a:off x="6877470" y="1081715"/>
            <a:ext cx="473148" cy="148870"/>
            <a:chOff x="4458420" y="5169625"/>
            <a:chExt cx="178850" cy="56275"/>
          </a:xfrm>
        </p:grpSpPr>
        <p:sp>
          <p:nvSpPr>
            <p:cNvPr id="6100" name="Google Shape;6100;p65"/>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5"/>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5"/>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5"/>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4" name="Google Shape;6104;p65"/>
          <p:cNvGrpSpPr/>
          <p:nvPr/>
        </p:nvGrpSpPr>
        <p:grpSpPr>
          <a:xfrm>
            <a:off x="5322464" y="966504"/>
            <a:ext cx="758083" cy="691884"/>
            <a:chOff x="5976993" y="238644"/>
            <a:chExt cx="671226" cy="612558"/>
          </a:xfrm>
        </p:grpSpPr>
        <p:grpSp>
          <p:nvGrpSpPr>
            <p:cNvPr id="6105" name="Google Shape;6105;p65"/>
            <p:cNvGrpSpPr/>
            <p:nvPr/>
          </p:nvGrpSpPr>
          <p:grpSpPr>
            <a:xfrm>
              <a:off x="6207869" y="264821"/>
              <a:ext cx="255900" cy="309550"/>
              <a:chOff x="4721075" y="260350"/>
              <a:chExt cx="255900" cy="309550"/>
            </a:xfrm>
          </p:grpSpPr>
          <p:sp>
            <p:nvSpPr>
              <p:cNvPr id="6106" name="Google Shape;6106;p65"/>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5"/>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5"/>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5"/>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0" name="Google Shape;6110;p65"/>
            <p:cNvGrpSpPr/>
            <p:nvPr/>
          </p:nvGrpSpPr>
          <p:grpSpPr>
            <a:xfrm>
              <a:off x="6014775" y="319425"/>
              <a:ext cx="267975" cy="297900"/>
              <a:chOff x="4428250" y="314750"/>
              <a:chExt cx="267975" cy="297900"/>
            </a:xfrm>
          </p:grpSpPr>
          <p:sp>
            <p:nvSpPr>
              <p:cNvPr id="6111" name="Google Shape;6111;p65"/>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5"/>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5"/>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4" name="Google Shape;6114;p65"/>
            <p:cNvGrpSpPr/>
            <p:nvPr/>
          </p:nvGrpSpPr>
          <p:grpSpPr>
            <a:xfrm>
              <a:off x="6384394" y="238644"/>
              <a:ext cx="263825" cy="384100"/>
              <a:chOff x="4897600" y="530925"/>
              <a:chExt cx="263825" cy="384100"/>
            </a:xfrm>
          </p:grpSpPr>
          <p:sp>
            <p:nvSpPr>
              <p:cNvPr id="6115" name="Google Shape;6115;p65"/>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6116" name="Google Shape;6116;p65"/>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5"/>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6118" name="Google Shape;6118;p65"/>
            <p:cNvGrpSpPr/>
            <p:nvPr/>
          </p:nvGrpSpPr>
          <p:grpSpPr>
            <a:xfrm>
              <a:off x="5976993" y="471107"/>
              <a:ext cx="222175" cy="258225"/>
              <a:chOff x="4390750" y="609200"/>
              <a:chExt cx="222175" cy="258225"/>
            </a:xfrm>
          </p:grpSpPr>
          <p:sp>
            <p:nvSpPr>
              <p:cNvPr id="6119" name="Google Shape;6119;p65"/>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5"/>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5"/>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5"/>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65"/>
            <p:cNvGrpSpPr/>
            <p:nvPr/>
          </p:nvGrpSpPr>
          <p:grpSpPr>
            <a:xfrm>
              <a:off x="6012699" y="624883"/>
              <a:ext cx="258950" cy="209025"/>
              <a:chOff x="4427350" y="850800"/>
              <a:chExt cx="258950" cy="209025"/>
            </a:xfrm>
          </p:grpSpPr>
          <p:sp>
            <p:nvSpPr>
              <p:cNvPr id="6124" name="Google Shape;6124;p65"/>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5"/>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5"/>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7" name="Google Shape;6127;p65"/>
            <p:cNvGrpSpPr/>
            <p:nvPr/>
          </p:nvGrpSpPr>
          <p:grpSpPr>
            <a:xfrm>
              <a:off x="6192527" y="709277"/>
              <a:ext cx="269050" cy="141925"/>
              <a:chOff x="4703050" y="934300"/>
              <a:chExt cx="269050" cy="141925"/>
            </a:xfrm>
          </p:grpSpPr>
          <p:sp>
            <p:nvSpPr>
              <p:cNvPr id="6128" name="Google Shape;6128;p65"/>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5"/>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30" name="Google Shape;6130;p65"/>
          <p:cNvGrpSpPr/>
          <p:nvPr/>
        </p:nvGrpSpPr>
        <p:grpSpPr>
          <a:xfrm rot="5400000">
            <a:off x="7811864" y="752915"/>
            <a:ext cx="87395" cy="517491"/>
            <a:chOff x="4427900" y="1369375"/>
            <a:chExt cx="77375" cy="458200"/>
          </a:xfrm>
        </p:grpSpPr>
        <p:grpSp>
          <p:nvGrpSpPr>
            <p:cNvPr id="6131" name="Google Shape;6131;p65"/>
            <p:cNvGrpSpPr/>
            <p:nvPr/>
          </p:nvGrpSpPr>
          <p:grpSpPr>
            <a:xfrm>
              <a:off x="4427900" y="1369375"/>
              <a:ext cx="36800" cy="458200"/>
              <a:chOff x="4427900" y="1369375"/>
              <a:chExt cx="36800" cy="458200"/>
            </a:xfrm>
          </p:grpSpPr>
          <p:sp>
            <p:nvSpPr>
              <p:cNvPr id="6132" name="Google Shape;6132;p65"/>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5"/>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5"/>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5"/>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5"/>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5"/>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5"/>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5"/>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5"/>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5"/>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5"/>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5"/>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5"/>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5"/>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5"/>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5"/>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5"/>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5"/>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5"/>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5"/>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5"/>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5"/>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5"/>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5"/>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5"/>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5"/>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5"/>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5"/>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5"/>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5"/>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5"/>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5"/>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5"/>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5" name="Google Shape;6165;p65"/>
            <p:cNvGrpSpPr/>
            <p:nvPr/>
          </p:nvGrpSpPr>
          <p:grpSpPr>
            <a:xfrm>
              <a:off x="4488850" y="1372625"/>
              <a:ext cx="16425" cy="169875"/>
              <a:chOff x="4488850" y="1372625"/>
              <a:chExt cx="16425" cy="169875"/>
            </a:xfrm>
          </p:grpSpPr>
          <p:sp>
            <p:nvSpPr>
              <p:cNvPr id="6166" name="Google Shape;6166;p65"/>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5"/>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5"/>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5"/>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5"/>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5"/>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5"/>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73" name="Google Shape;6173;p65"/>
          <p:cNvGrpSpPr/>
          <p:nvPr/>
        </p:nvGrpSpPr>
        <p:grpSpPr>
          <a:xfrm>
            <a:off x="4553653" y="1403110"/>
            <a:ext cx="287997" cy="219067"/>
            <a:chOff x="5023100" y="253750"/>
            <a:chExt cx="255000" cy="193950"/>
          </a:xfrm>
        </p:grpSpPr>
        <p:sp>
          <p:nvSpPr>
            <p:cNvPr id="6174" name="Google Shape;6174;p65"/>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5"/>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5"/>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5"/>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5"/>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5"/>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0" name="Google Shape;6180;p65"/>
          <p:cNvGrpSpPr/>
          <p:nvPr/>
        </p:nvGrpSpPr>
        <p:grpSpPr>
          <a:xfrm>
            <a:off x="4501765" y="1029060"/>
            <a:ext cx="163961" cy="243605"/>
            <a:chOff x="3431675" y="243350"/>
            <a:chExt cx="145175" cy="215675"/>
          </a:xfrm>
        </p:grpSpPr>
        <p:sp>
          <p:nvSpPr>
            <p:cNvPr id="6181" name="Google Shape;6181;p65"/>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5"/>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5"/>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5"/>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5" name="Google Shape;6185;p65"/>
          <p:cNvGrpSpPr/>
          <p:nvPr/>
        </p:nvGrpSpPr>
        <p:grpSpPr>
          <a:xfrm>
            <a:off x="5009043" y="1043517"/>
            <a:ext cx="201428" cy="220987"/>
            <a:chOff x="3782200" y="256150"/>
            <a:chExt cx="178350" cy="195650"/>
          </a:xfrm>
        </p:grpSpPr>
        <p:sp>
          <p:nvSpPr>
            <p:cNvPr id="6186" name="Google Shape;6186;p65"/>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5"/>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5"/>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9" name="Google Shape;6189;p65"/>
          <p:cNvGrpSpPr/>
          <p:nvPr/>
        </p:nvGrpSpPr>
        <p:grpSpPr>
          <a:xfrm>
            <a:off x="5981017" y="1451330"/>
            <a:ext cx="191857" cy="207037"/>
            <a:chOff x="3189900" y="762150"/>
            <a:chExt cx="169875" cy="183300"/>
          </a:xfrm>
        </p:grpSpPr>
        <p:grpSp>
          <p:nvGrpSpPr>
            <p:cNvPr id="6190" name="Google Shape;6190;p65"/>
            <p:cNvGrpSpPr/>
            <p:nvPr/>
          </p:nvGrpSpPr>
          <p:grpSpPr>
            <a:xfrm>
              <a:off x="3192775" y="894450"/>
              <a:ext cx="164100" cy="51000"/>
              <a:chOff x="3192775" y="894450"/>
              <a:chExt cx="164100" cy="51000"/>
            </a:xfrm>
          </p:grpSpPr>
          <p:sp>
            <p:nvSpPr>
              <p:cNvPr id="6191" name="Google Shape;6191;p65"/>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5"/>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3" name="Google Shape;6193;p65"/>
            <p:cNvGrpSpPr/>
            <p:nvPr/>
          </p:nvGrpSpPr>
          <p:grpSpPr>
            <a:xfrm>
              <a:off x="3192775" y="862421"/>
              <a:ext cx="164100" cy="34915"/>
              <a:chOff x="3192775" y="867225"/>
              <a:chExt cx="164100" cy="25450"/>
            </a:xfrm>
          </p:grpSpPr>
          <p:sp>
            <p:nvSpPr>
              <p:cNvPr id="6194" name="Google Shape;6194;p65"/>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5"/>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6" name="Google Shape;6196;p65"/>
            <p:cNvGrpSpPr/>
            <p:nvPr/>
          </p:nvGrpSpPr>
          <p:grpSpPr>
            <a:xfrm>
              <a:off x="3189900" y="762150"/>
              <a:ext cx="169875" cy="102375"/>
              <a:chOff x="3189900" y="762150"/>
              <a:chExt cx="169875" cy="102375"/>
            </a:xfrm>
          </p:grpSpPr>
          <p:sp>
            <p:nvSpPr>
              <p:cNvPr id="6197" name="Google Shape;6197;p65"/>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5"/>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5"/>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00" name="Google Shape;6200;p65"/>
          <p:cNvGrpSpPr/>
          <p:nvPr/>
        </p:nvGrpSpPr>
        <p:grpSpPr>
          <a:xfrm>
            <a:off x="4200824" y="1424207"/>
            <a:ext cx="202501" cy="173521"/>
            <a:chOff x="2862744" y="750125"/>
            <a:chExt cx="179300" cy="153627"/>
          </a:xfrm>
        </p:grpSpPr>
        <p:grpSp>
          <p:nvGrpSpPr>
            <p:cNvPr id="6201" name="Google Shape;6201;p65"/>
            <p:cNvGrpSpPr/>
            <p:nvPr/>
          </p:nvGrpSpPr>
          <p:grpSpPr>
            <a:xfrm>
              <a:off x="2934544" y="750125"/>
              <a:ext cx="107500" cy="112300"/>
              <a:chOff x="2934750" y="687150"/>
              <a:chExt cx="107500" cy="112300"/>
            </a:xfrm>
          </p:grpSpPr>
          <p:sp>
            <p:nvSpPr>
              <p:cNvPr id="6202" name="Google Shape;6202;p65"/>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5"/>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5"/>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5" name="Google Shape;6205;p65"/>
            <p:cNvGrpSpPr/>
            <p:nvPr/>
          </p:nvGrpSpPr>
          <p:grpSpPr>
            <a:xfrm>
              <a:off x="2896875" y="767675"/>
              <a:ext cx="114700" cy="116325"/>
              <a:chOff x="2896875" y="767675"/>
              <a:chExt cx="114700" cy="116325"/>
            </a:xfrm>
          </p:grpSpPr>
          <p:sp>
            <p:nvSpPr>
              <p:cNvPr id="6206" name="Google Shape;6206;p65"/>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5"/>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5"/>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9" name="Google Shape;6209;p65"/>
            <p:cNvGrpSpPr/>
            <p:nvPr/>
          </p:nvGrpSpPr>
          <p:grpSpPr>
            <a:xfrm>
              <a:off x="2862744" y="789602"/>
              <a:ext cx="110750" cy="114150"/>
              <a:chOff x="2862975" y="845225"/>
              <a:chExt cx="110750" cy="114150"/>
            </a:xfrm>
          </p:grpSpPr>
          <p:sp>
            <p:nvSpPr>
              <p:cNvPr id="6210" name="Google Shape;6210;p65"/>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5"/>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12" name="Google Shape;6212;p65"/>
          <p:cNvGrpSpPr/>
          <p:nvPr/>
        </p:nvGrpSpPr>
        <p:grpSpPr>
          <a:xfrm>
            <a:off x="3518186" y="1071374"/>
            <a:ext cx="610213" cy="564453"/>
            <a:chOff x="2431875" y="700600"/>
            <a:chExt cx="264700" cy="244850"/>
          </a:xfrm>
        </p:grpSpPr>
        <p:sp>
          <p:nvSpPr>
            <p:cNvPr id="6213" name="Google Shape;6213;p65"/>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5"/>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5"/>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5"/>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5"/>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5"/>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5"/>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5"/>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5"/>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5"/>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5"/>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5"/>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5"/>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6" name="Google Shape;6226;p65"/>
          <p:cNvGrpSpPr/>
          <p:nvPr/>
        </p:nvGrpSpPr>
        <p:grpSpPr>
          <a:xfrm>
            <a:off x="4193901" y="1043518"/>
            <a:ext cx="216347" cy="265394"/>
            <a:chOff x="4722841" y="238125"/>
            <a:chExt cx="191559" cy="234966"/>
          </a:xfrm>
        </p:grpSpPr>
        <p:grpSp>
          <p:nvGrpSpPr>
            <p:cNvPr id="6227" name="Google Shape;6227;p65"/>
            <p:cNvGrpSpPr/>
            <p:nvPr/>
          </p:nvGrpSpPr>
          <p:grpSpPr>
            <a:xfrm>
              <a:off x="4818100" y="238125"/>
              <a:ext cx="96300" cy="179775"/>
              <a:chOff x="2798800" y="238125"/>
              <a:chExt cx="96300" cy="179775"/>
            </a:xfrm>
          </p:grpSpPr>
          <p:sp>
            <p:nvSpPr>
              <p:cNvPr id="6228" name="Google Shape;6228;p65"/>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5"/>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5"/>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1" name="Google Shape;6231;p65"/>
            <p:cNvGrpSpPr/>
            <p:nvPr/>
          </p:nvGrpSpPr>
          <p:grpSpPr>
            <a:xfrm>
              <a:off x="4769812" y="311347"/>
              <a:ext cx="96300" cy="134375"/>
              <a:chOff x="2698550" y="350800"/>
              <a:chExt cx="96300" cy="134375"/>
            </a:xfrm>
          </p:grpSpPr>
          <p:sp>
            <p:nvSpPr>
              <p:cNvPr id="6232" name="Google Shape;6232;p65"/>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5"/>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5"/>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5" name="Google Shape;6235;p65"/>
            <p:cNvGrpSpPr/>
            <p:nvPr/>
          </p:nvGrpSpPr>
          <p:grpSpPr>
            <a:xfrm>
              <a:off x="4722841" y="379141"/>
              <a:ext cx="96125" cy="93950"/>
              <a:chOff x="2615975" y="444575"/>
              <a:chExt cx="96125" cy="93950"/>
            </a:xfrm>
          </p:grpSpPr>
          <p:sp>
            <p:nvSpPr>
              <p:cNvPr id="6236" name="Google Shape;6236;p65"/>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5"/>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5"/>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39" name="Google Shape;6239;p65"/>
          <p:cNvGrpSpPr/>
          <p:nvPr/>
        </p:nvGrpSpPr>
        <p:grpSpPr>
          <a:xfrm>
            <a:off x="4959250" y="1358511"/>
            <a:ext cx="301013" cy="279495"/>
            <a:chOff x="3506875" y="724175"/>
            <a:chExt cx="266525" cy="247450"/>
          </a:xfrm>
        </p:grpSpPr>
        <p:sp>
          <p:nvSpPr>
            <p:cNvPr id="6240" name="Google Shape;6240;p65"/>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5"/>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5"/>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5"/>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5"/>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5"/>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5"/>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5"/>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5"/>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5"/>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5"/>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1" name="Google Shape;6251;p65"/>
          <p:cNvGrpSpPr/>
          <p:nvPr/>
        </p:nvGrpSpPr>
        <p:grpSpPr>
          <a:xfrm>
            <a:off x="4757246" y="1039762"/>
            <a:ext cx="170681" cy="251031"/>
            <a:chOff x="3608400" y="252825"/>
            <a:chExt cx="151125" cy="222250"/>
          </a:xfrm>
        </p:grpSpPr>
        <p:sp>
          <p:nvSpPr>
            <p:cNvPr id="6252" name="Google Shape;6252;p65"/>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5"/>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4" name="Google Shape;6254;p65"/>
          <p:cNvGrpSpPr/>
          <p:nvPr/>
        </p:nvGrpSpPr>
        <p:grpSpPr>
          <a:xfrm>
            <a:off x="3724001" y="4126320"/>
            <a:ext cx="329890" cy="226164"/>
            <a:chOff x="1267553" y="2204175"/>
            <a:chExt cx="492740" cy="337759"/>
          </a:xfrm>
        </p:grpSpPr>
        <p:sp>
          <p:nvSpPr>
            <p:cNvPr id="6255" name="Google Shape;6255;p65"/>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5"/>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5"/>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5"/>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5"/>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5"/>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5"/>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5"/>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5"/>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5"/>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5"/>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5"/>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5"/>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5"/>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5"/>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5"/>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5"/>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5"/>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5"/>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5"/>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5"/>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5"/>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5"/>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5"/>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5"/>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5"/>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5"/>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5"/>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5"/>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5"/>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5"/>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5"/>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5"/>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5"/>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5"/>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5"/>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5"/>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2" name="Google Shape;6292;p65"/>
          <p:cNvGrpSpPr/>
          <p:nvPr/>
        </p:nvGrpSpPr>
        <p:grpSpPr>
          <a:xfrm>
            <a:off x="3736957" y="3779807"/>
            <a:ext cx="303991" cy="211305"/>
            <a:chOff x="1916639" y="2215270"/>
            <a:chExt cx="454057" cy="315569"/>
          </a:xfrm>
        </p:grpSpPr>
        <p:sp>
          <p:nvSpPr>
            <p:cNvPr id="6293" name="Google Shape;6293;p65"/>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5"/>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5"/>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5"/>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5"/>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5"/>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5"/>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5"/>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5"/>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5"/>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5"/>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5"/>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5"/>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5"/>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5"/>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8" name="Google Shape;6308;p65"/>
          <p:cNvGrpSpPr/>
          <p:nvPr/>
        </p:nvGrpSpPr>
        <p:grpSpPr>
          <a:xfrm>
            <a:off x="6189087" y="960610"/>
            <a:ext cx="512288" cy="431584"/>
            <a:chOff x="2577764" y="2194918"/>
            <a:chExt cx="422855" cy="356269"/>
          </a:xfrm>
        </p:grpSpPr>
        <p:grpSp>
          <p:nvGrpSpPr>
            <p:cNvPr id="6309" name="Google Shape;6309;p65"/>
            <p:cNvGrpSpPr/>
            <p:nvPr/>
          </p:nvGrpSpPr>
          <p:grpSpPr>
            <a:xfrm>
              <a:off x="2577764" y="2355085"/>
              <a:ext cx="422855" cy="196102"/>
              <a:chOff x="1957711" y="1893712"/>
              <a:chExt cx="429818" cy="199311"/>
            </a:xfrm>
          </p:grpSpPr>
          <p:sp>
            <p:nvSpPr>
              <p:cNvPr id="6310" name="Google Shape;6310;p6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2" name="Google Shape;6312;p65"/>
            <p:cNvGrpSpPr/>
            <p:nvPr/>
          </p:nvGrpSpPr>
          <p:grpSpPr>
            <a:xfrm>
              <a:off x="2577764" y="2301696"/>
              <a:ext cx="422855" cy="196102"/>
              <a:chOff x="1957711" y="1893712"/>
              <a:chExt cx="429818" cy="199311"/>
            </a:xfrm>
          </p:grpSpPr>
          <p:sp>
            <p:nvSpPr>
              <p:cNvPr id="6313" name="Google Shape;6313;p6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5" name="Google Shape;6315;p65"/>
            <p:cNvGrpSpPr/>
            <p:nvPr/>
          </p:nvGrpSpPr>
          <p:grpSpPr>
            <a:xfrm>
              <a:off x="2577764" y="2248307"/>
              <a:ext cx="422855" cy="196102"/>
              <a:chOff x="1957711" y="1893712"/>
              <a:chExt cx="429818" cy="199311"/>
            </a:xfrm>
          </p:grpSpPr>
          <p:sp>
            <p:nvSpPr>
              <p:cNvPr id="6316" name="Google Shape;6316;p6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6317" name="Google Shape;6317;p6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6318" name="Google Shape;6318;p65"/>
            <p:cNvGrpSpPr/>
            <p:nvPr/>
          </p:nvGrpSpPr>
          <p:grpSpPr>
            <a:xfrm>
              <a:off x="2577764" y="2194918"/>
              <a:ext cx="422855" cy="196102"/>
              <a:chOff x="1957711" y="1893712"/>
              <a:chExt cx="429818" cy="199311"/>
            </a:xfrm>
          </p:grpSpPr>
          <p:sp>
            <p:nvSpPr>
              <p:cNvPr id="6319" name="Google Shape;6319;p6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6320" name="Google Shape;6320;p6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21" name="Google Shape;6321;p65"/>
          <p:cNvGrpSpPr/>
          <p:nvPr/>
        </p:nvGrpSpPr>
        <p:grpSpPr>
          <a:xfrm>
            <a:off x="6249226" y="1272956"/>
            <a:ext cx="581324" cy="356145"/>
            <a:chOff x="1293855" y="3668534"/>
            <a:chExt cx="896137" cy="548930"/>
          </a:xfrm>
        </p:grpSpPr>
        <p:grpSp>
          <p:nvGrpSpPr>
            <p:cNvPr id="6322" name="Google Shape;6322;p65"/>
            <p:cNvGrpSpPr/>
            <p:nvPr/>
          </p:nvGrpSpPr>
          <p:grpSpPr>
            <a:xfrm>
              <a:off x="2109599" y="3668534"/>
              <a:ext cx="80392" cy="527901"/>
              <a:chOff x="2109599" y="3668534"/>
              <a:chExt cx="80392" cy="527901"/>
            </a:xfrm>
          </p:grpSpPr>
          <p:sp>
            <p:nvSpPr>
              <p:cNvPr id="6323" name="Google Shape;6323;p65"/>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5"/>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5"/>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6" name="Google Shape;6326;p65"/>
            <p:cNvGrpSpPr/>
            <p:nvPr/>
          </p:nvGrpSpPr>
          <p:grpSpPr>
            <a:xfrm>
              <a:off x="2019021" y="3719234"/>
              <a:ext cx="80180" cy="479631"/>
              <a:chOff x="2019021" y="3719234"/>
              <a:chExt cx="80180" cy="479631"/>
            </a:xfrm>
          </p:grpSpPr>
          <p:sp>
            <p:nvSpPr>
              <p:cNvPr id="6327" name="Google Shape;6327;p65"/>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5"/>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5"/>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0" name="Google Shape;6330;p65"/>
            <p:cNvGrpSpPr/>
            <p:nvPr/>
          </p:nvGrpSpPr>
          <p:grpSpPr>
            <a:xfrm>
              <a:off x="1928250" y="3769723"/>
              <a:ext cx="80392" cy="431573"/>
              <a:chOff x="1928250" y="3769723"/>
              <a:chExt cx="80392" cy="431573"/>
            </a:xfrm>
          </p:grpSpPr>
          <p:sp>
            <p:nvSpPr>
              <p:cNvPr id="6331" name="Google Shape;6331;p65"/>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5"/>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5"/>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4" name="Google Shape;6334;p65"/>
            <p:cNvGrpSpPr/>
            <p:nvPr/>
          </p:nvGrpSpPr>
          <p:grpSpPr>
            <a:xfrm>
              <a:off x="1837672" y="3820443"/>
              <a:ext cx="80411" cy="383072"/>
              <a:chOff x="1837672" y="3820443"/>
              <a:chExt cx="80411" cy="383072"/>
            </a:xfrm>
          </p:grpSpPr>
          <p:sp>
            <p:nvSpPr>
              <p:cNvPr id="6335" name="Google Shape;6335;p65"/>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5"/>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5"/>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8" name="Google Shape;6338;p65"/>
            <p:cNvGrpSpPr/>
            <p:nvPr/>
          </p:nvGrpSpPr>
          <p:grpSpPr>
            <a:xfrm>
              <a:off x="1747113" y="3870912"/>
              <a:ext cx="80411" cy="335034"/>
              <a:chOff x="1747113" y="3870912"/>
              <a:chExt cx="80411" cy="335034"/>
            </a:xfrm>
          </p:grpSpPr>
          <p:sp>
            <p:nvSpPr>
              <p:cNvPr id="6339" name="Google Shape;6339;p65"/>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5"/>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5"/>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2" name="Google Shape;6342;p65"/>
            <p:cNvGrpSpPr/>
            <p:nvPr/>
          </p:nvGrpSpPr>
          <p:grpSpPr>
            <a:xfrm>
              <a:off x="1656341" y="3921632"/>
              <a:ext cx="80392" cy="286532"/>
              <a:chOff x="1656341" y="3921632"/>
              <a:chExt cx="80392" cy="286532"/>
            </a:xfrm>
          </p:grpSpPr>
          <p:sp>
            <p:nvSpPr>
              <p:cNvPr id="6343" name="Google Shape;6343;p65"/>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5"/>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5"/>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6" name="Google Shape;6346;p65"/>
            <p:cNvGrpSpPr/>
            <p:nvPr/>
          </p:nvGrpSpPr>
          <p:grpSpPr>
            <a:xfrm>
              <a:off x="1565763" y="3972101"/>
              <a:ext cx="80411" cy="238494"/>
              <a:chOff x="1565763" y="3972101"/>
              <a:chExt cx="80411" cy="238494"/>
            </a:xfrm>
          </p:grpSpPr>
          <p:sp>
            <p:nvSpPr>
              <p:cNvPr id="6347" name="Google Shape;6347;p65"/>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5"/>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5"/>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0" name="Google Shape;6350;p65"/>
            <p:cNvGrpSpPr/>
            <p:nvPr/>
          </p:nvGrpSpPr>
          <p:grpSpPr>
            <a:xfrm>
              <a:off x="1475204" y="4022821"/>
              <a:ext cx="80392" cy="189993"/>
              <a:chOff x="1475204" y="4022821"/>
              <a:chExt cx="80392" cy="189993"/>
            </a:xfrm>
          </p:grpSpPr>
          <p:sp>
            <p:nvSpPr>
              <p:cNvPr id="6351" name="Google Shape;6351;p65"/>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5"/>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5"/>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4" name="Google Shape;6354;p65"/>
            <p:cNvGrpSpPr/>
            <p:nvPr/>
          </p:nvGrpSpPr>
          <p:grpSpPr>
            <a:xfrm>
              <a:off x="1384645" y="4073310"/>
              <a:ext cx="80180" cy="141935"/>
              <a:chOff x="1384645" y="4073310"/>
              <a:chExt cx="80180" cy="141935"/>
            </a:xfrm>
          </p:grpSpPr>
          <p:sp>
            <p:nvSpPr>
              <p:cNvPr id="6355" name="Google Shape;6355;p65"/>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5"/>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5"/>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8" name="Google Shape;6358;p65"/>
            <p:cNvGrpSpPr/>
            <p:nvPr/>
          </p:nvGrpSpPr>
          <p:grpSpPr>
            <a:xfrm>
              <a:off x="1293855" y="4123779"/>
              <a:ext cx="80411" cy="93684"/>
              <a:chOff x="1293855" y="4123779"/>
              <a:chExt cx="80411" cy="93684"/>
            </a:xfrm>
          </p:grpSpPr>
          <p:sp>
            <p:nvSpPr>
              <p:cNvPr id="6359" name="Google Shape;6359;p65"/>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5"/>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5"/>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62" name="Google Shape;6362;p65"/>
          <p:cNvGrpSpPr/>
          <p:nvPr/>
        </p:nvGrpSpPr>
        <p:grpSpPr>
          <a:xfrm>
            <a:off x="6906078" y="1307440"/>
            <a:ext cx="576155" cy="321661"/>
            <a:chOff x="2306421" y="3721685"/>
            <a:chExt cx="888169" cy="495779"/>
          </a:xfrm>
        </p:grpSpPr>
        <p:grpSp>
          <p:nvGrpSpPr>
            <p:cNvPr id="6363" name="Google Shape;6363;p65"/>
            <p:cNvGrpSpPr/>
            <p:nvPr/>
          </p:nvGrpSpPr>
          <p:grpSpPr>
            <a:xfrm>
              <a:off x="3123054" y="3721685"/>
              <a:ext cx="71537" cy="495779"/>
              <a:chOff x="3123054" y="3721685"/>
              <a:chExt cx="71537" cy="495779"/>
            </a:xfrm>
          </p:grpSpPr>
          <p:sp>
            <p:nvSpPr>
              <p:cNvPr id="6364" name="Google Shape;6364;p65"/>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5"/>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6" name="Google Shape;6366;p65"/>
            <p:cNvGrpSpPr/>
            <p:nvPr/>
          </p:nvGrpSpPr>
          <p:grpSpPr>
            <a:xfrm>
              <a:off x="3032475" y="3769067"/>
              <a:ext cx="71324" cy="448396"/>
              <a:chOff x="3032475" y="3769067"/>
              <a:chExt cx="71324" cy="448396"/>
            </a:xfrm>
          </p:grpSpPr>
          <p:sp>
            <p:nvSpPr>
              <p:cNvPr id="6367" name="Google Shape;6367;p65"/>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5"/>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9" name="Google Shape;6369;p65"/>
            <p:cNvGrpSpPr/>
            <p:nvPr/>
          </p:nvGrpSpPr>
          <p:grpSpPr>
            <a:xfrm>
              <a:off x="2941704" y="3816218"/>
              <a:ext cx="71305" cy="401245"/>
              <a:chOff x="2941704" y="3816218"/>
              <a:chExt cx="71305" cy="401245"/>
            </a:xfrm>
          </p:grpSpPr>
          <p:sp>
            <p:nvSpPr>
              <p:cNvPr id="6370" name="Google Shape;6370;p65"/>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5"/>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2" name="Google Shape;6372;p65"/>
            <p:cNvGrpSpPr/>
            <p:nvPr/>
          </p:nvGrpSpPr>
          <p:grpSpPr>
            <a:xfrm>
              <a:off x="2850914" y="3863600"/>
              <a:ext cx="71324" cy="353863"/>
              <a:chOff x="2850914" y="3863600"/>
              <a:chExt cx="71324" cy="353863"/>
            </a:xfrm>
          </p:grpSpPr>
          <p:sp>
            <p:nvSpPr>
              <p:cNvPr id="6373" name="Google Shape;6373;p65"/>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5"/>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5" name="Google Shape;6375;p65"/>
            <p:cNvGrpSpPr/>
            <p:nvPr/>
          </p:nvGrpSpPr>
          <p:grpSpPr>
            <a:xfrm>
              <a:off x="2760123" y="3910770"/>
              <a:ext cx="71537" cy="306693"/>
              <a:chOff x="2760123" y="3910770"/>
              <a:chExt cx="71537" cy="306693"/>
            </a:xfrm>
          </p:grpSpPr>
          <p:sp>
            <p:nvSpPr>
              <p:cNvPr id="6376" name="Google Shape;6376;p65"/>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5"/>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8" name="Google Shape;6378;p65"/>
            <p:cNvGrpSpPr/>
            <p:nvPr/>
          </p:nvGrpSpPr>
          <p:grpSpPr>
            <a:xfrm>
              <a:off x="2669352" y="3958153"/>
              <a:ext cx="71537" cy="259310"/>
              <a:chOff x="2669352" y="3958153"/>
              <a:chExt cx="71537" cy="259310"/>
            </a:xfrm>
          </p:grpSpPr>
          <p:sp>
            <p:nvSpPr>
              <p:cNvPr id="6379" name="Google Shape;6379;p65"/>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5"/>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65"/>
            <p:cNvGrpSpPr/>
            <p:nvPr/>
          </p:nvGrpSpPr>
          <p:grpSpPr>
            <a:xfrm>
              <a:off x="2578561" y="4005323"/>
              <a:ext cx="71537" cy="212140"/>
              <a:chOff x="2578561" y="4005323"/>
              <a:chExt cx="71537" cy="212140"/>
            </a:xfrm>
          </p:grpSpPr>
          <p:sp>
            <p:nvSpPr>
              <p:cNvPr id="6382" name="Google Shape;6382;p65"/>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5"/>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4" name="Google Shape;6384;p65"/>
            <p:cNvGrpSpPr/>
            <p:nvPr/>
          </p:nvGrpSpPr>
          <p:grpSpPr>
            <a:xfrm>
              <a:off x="2488002" y="4052705"/>
              <a:ext cx="71305" cy="164758"/>
              <a:chOff x="2488002" y="4052705"/>
              <a:chExt cx="71305" cy="164758"/>
            </a:xfrm>
          </p:grpSpPr>
          <p:sp>
            <p:nvSpPr>
              <p:cNvPr id="6385" name="Google Shape;6385;p65"/>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5"/>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7" name="Google Shape;6387;p65"/>
            <p:cNvGrpSpPr/>
            <p:nvPr/>
          </p:nvGrpSpPr>
          <p:grpSpPr>
            <a:xfrm>
              <a:off x="2397212" y="4100088"/>
              <a:ext cx="71537" cy="117376"/>
              <a:chOff x="2397212" y="4100088"/>
              <a:chExt cx="71537" cy="117376"/>
            </a:xfrm>
          </p:grpSpPr>
          <p:sp>
            <p:nvSpPr>
              <p:cNvPr id="6388" name="Google Shape;6388;p65"/>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5"/>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0" name="Google Shape;6390;p65"/>
            <p:cNvGrpSpPr/>
            <p:nvPr/>
          </p:nvGrpSpPr>
          <p:grpSpPr>
            <a:xfrm>
              <a:off x="2306421" y="4147258"/>
              <a:ext cx="71537" cy="70205"/>
              <a:chOff x="2306421" y="4147258"/>
              <a:chExt cx="71537" cy="70205"/>
            </a:xfrm>
          </p:grpSpPr>
          <p:sp>
            <p:nvSpPr>
              <p:cNvPr id="6391" name="Google Shape;6391;p65"/>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5"/>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393" name="Google Shape;6393;p65"/>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5"/>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5"/>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5"/>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5"/>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5"/>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5"/>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5"/>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5"/>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5"/>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5"/>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5"/>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5"/>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5"/>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5"/>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5"/>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5"/>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5"/>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5"/>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5"/>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5"/>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5"/>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5"/>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5"/>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5"/>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5"/>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5"/>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5"/>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5"/>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5"/>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5"/>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5"/>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5"/>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5"/>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5"/>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8" name="Google Shape;6428;p65"/>
          <p:cNvGrpSpPr/>
          <p:nvPr/>
        </p:nvGrpSpPr>
        <p:grpSpPr>
          <a:xfrm>
            <a:off x="6227888" y="1898371"/>
            <a:ext cx="1882438" cy="1143564"/>
            <a:chOff x="2529950" y="4155175"/>
            <a:chExt cx="1137425" cy="690975"/>
          </a:xfrm>
        </p:grpSpPr>
        <p:sp>
          <p:nvSpPr>
            <p:cNvPr id="6429" name="Google Shape;6429;p65"/>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5"/>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5"/>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5"/>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5"/>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5"/>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5"/>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5"/>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5"/>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5"/>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5"/>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5"/>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5"/>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5"/>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5"/>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5"/>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5"/>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5"/>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5"/>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5"/>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5"/>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5"/>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5"/>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5"/>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5"/>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5"/>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5"/>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5"/>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5"/>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5"/>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5"/>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5"/>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5"/>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5"/>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5"/>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5"/>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5"/>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5"/>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5"/>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5"/>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5"/>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5"/>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5"/>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5"/>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5"/>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5"/>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5"/>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5"/>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5"/>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5"/>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5"/>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5"/>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5"/>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5"/>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5"/>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5"/>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5"/>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5"/>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5"/>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5"/>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5"/>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5"/>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5"/>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5"/>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5"/>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5"/>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5"/>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5"/>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5"/>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5"/>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5"/>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5"/>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5"/>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5"/>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5"/>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5"/>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5"/>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5"/>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5"/>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5"/>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5"/>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5"/>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5"/>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5"/>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5"/>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5"/>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5"/>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5"/>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5"/>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5"/>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5"/>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5"/>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5"/>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5"/>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5"/>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5"/>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5"/>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5"/>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5"/>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5"/>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5"/>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5"/>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5"/>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5"/>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5"/>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5"/>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5"/>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5"/>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5"/>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5"/>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5"/>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5"/>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5"/>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5"/>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5"/>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5"/>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5"/>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5"/>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5"/>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5"/>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5"/>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5"/>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5"/>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5"/>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5"/>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5"/>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5"/>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5"/>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5"/>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5"/>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5"/>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5"/>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5"/>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5"/>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5"/>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5"/>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5"/>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5"/>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5"/>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5"/>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5"/>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5"/>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5"/>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5"/>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5"/>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5"/>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5"/>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5"/>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5"/>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5"/>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5"/>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5"/>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5"/>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5"/>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5"/>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5"/>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5"/>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5"/>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5"/>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5"/>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5"/>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5"/>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5"/>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5"/>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5"/>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5"/>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5"/>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5"/>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5"/>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5"/>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5"/>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5"/>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5"/>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5"/>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5"/>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5"/>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5"/>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5"/>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5"/>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5"/>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5"/>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5"/>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5"/>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5"/>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5"/>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5"/>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5"/>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5"/>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5"/>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5"/>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5"/>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5"/>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5"/>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5"/>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5"/>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5"/>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5"/>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5"/>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5"/>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5"/>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5"/>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5"/>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5"/>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5"/>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5"/>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5"/>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5"/>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5"/>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5"/>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5"/>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5"/>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5"/>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5"/>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5"/>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5"/>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5"/>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5"/>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5"/>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5"/>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5"/>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5"/>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5"/>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5"/>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5"/>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5"/>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5"/>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5"/>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5"/>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5"/>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5"/>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5"/>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5"/>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5"/>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5"/>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5"/>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5"/>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5"/>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5"/>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5"/>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5"/>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5"/>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5"/>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5"/>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5"/>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5"/>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5"/>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5"/>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5"/>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5"/>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5"/>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5"/>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5"/>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5"/>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5"/>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5"/>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5"/>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5"/>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5"/>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5"/>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5"/>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5"/>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5"/>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5"/>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5"/>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5"/>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5"/>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5"/>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5"/>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5"/>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5"/>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5"/>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5"/>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5"/>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5"/>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5"/>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5"/>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5"/>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5"/>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5"/>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5"/>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5"/>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5"/>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5"/>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5"/>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5"/>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5"/>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5"/>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5"/>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5"/>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5"/>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5"/>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5"/>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5"/>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5"/>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5"/>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5"/>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5"/>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5"/>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5"/>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5"/>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5"/>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5"/>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5"/>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5"/>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5"/>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5"/>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5"/>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5"/>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5"/>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5"/>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5"/>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5"/>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5"/>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5"/>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5"/>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5"/>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5"/>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5"/>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5"/>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5"/>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5"/>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5"/>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5"/>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5"/>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5"/>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5"/>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5"/>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5"/>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5"/>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5"/>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5"/>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5"/>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5"/>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5"/>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5"/>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5"/>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5"/>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5"/>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5"/>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5"/>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5"/>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5"/>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5"/>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5"/>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5"/>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5"/>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5"/>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5"/>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5"/>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5"/>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5"/>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5"/>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5"/>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5"/>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5"/>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5"/>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5"/>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5"/>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5"/>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5"/>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5"/>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5"/>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5"/>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5"/>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5"/>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5"/>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5"/>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5"/>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5"/>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5"/>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5"/>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5"/>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5"/>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5"/>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5"/>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5"/>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5"/>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5"/>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5"/>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5"/>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5"/>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5"/>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5"/>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5"/>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5"/>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5"/>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5"/>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5"/>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5"/>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5"/>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5"/>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5"/>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5"/>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5"/>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5"/>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5"/>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5"/>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5"/>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5"/>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5"/>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5"/>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5"/>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5"/>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5"/>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5"/>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5"/>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5"/>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5"/>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5"/>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5"/>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5"/>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5"/>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5"/>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5"/>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5"/>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5"/>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5"/>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5"/>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5"/>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5"/>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5"/>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5"/>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5"/>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5"/>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5"/>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5"/>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5"/>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5"/>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5"/>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5"/>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5"/>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5"/>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5"/>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5"/>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5"/>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5"/>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5"/>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5"/>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5"/>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5"/>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5"/>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5"/>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5"/>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5"/>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5"/>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5"/>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5"/>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5"/>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5"/>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5"/>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5"/>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5"/>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5"/>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5"/>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5"/>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5"/>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5"/>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5"/>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5"/>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5"/>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5"/>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5"/>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5"/>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5"/>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5"/>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5"/>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5"/>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5"/>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5"/>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5"/>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5"/>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5"/>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5"/>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5"/>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5"/>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5"/>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5"/>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5"/>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5"/>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5"/>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5"/>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5"/>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5"/>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5"/>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5"/>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5"/>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5"/>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5"/>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5"/>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5"/>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5"/>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5"/>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5"/>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5"/>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5"/>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5"/>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5"/>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5"/>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5"/>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5"/>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5"/>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5"/>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5"/>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5"/>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5"/>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5"/>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5"/>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5"/>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5"/>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5"/>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5"/>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5"/>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5"/>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5"/>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5"/>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5"/>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5"/>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5"/>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5"/>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5"/>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5"/>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5"/>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5"/>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5"/>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5"/>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5"/>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5"/>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5"/>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5"/>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5"/>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5"/>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5"/>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5"/>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5"/>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5"/>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5"/>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5"/>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5"/>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5"/>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5"/>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5"/>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5"/>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5"/>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5"/>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5"/>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5"/>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5"/>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5"/>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5"/>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5"/>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5"/>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5"/>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5"/>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5"/>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5"/>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5"/>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5"/>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5"/>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5"/>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5"/>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5"/>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5"/>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5"/>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5"/>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5"/>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5"/>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5"/>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5"/>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5"/>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5"/>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5"/>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5"/>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5"/>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5"/>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5"/>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5"/>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5"/>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5"/>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5"/>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5"/>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5"/>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5"/>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5"/>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5"/>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5"/>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5"/>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5"/>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5"/>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5"/>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5"/>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5"/>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5"/>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5"/>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5"/>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5"/>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5"/>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5"/>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5"/>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5"/>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5"/>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5"/>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5"/>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5"/>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5"/>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5"/>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5"/>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5"/>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5"/>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5"/>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5"/>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5"/>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5"/>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5"/>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5"/>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5"/>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5"/>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5"/>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5"/>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5"/>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5"/>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5"/>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5"/>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5"/>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5"/>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5"/>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5"/>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5"/>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5"/>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5"/>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5"/>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5"/>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5"/>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5"/>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5"/>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5"/>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5"/>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5"/>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5"/>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5"/>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5"/>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5"/>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5"/>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5"/>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5"/>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5"/>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5"/>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5"/>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5"/>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5"/>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5"/>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5"/>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5"/>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5"/>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5"/>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5"/>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5"/>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5"/>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5"/>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5"/>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5"/>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5"/>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5"/>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5"/>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5"/>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5"/>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5"/>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5"/>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5"/>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5"/>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5"/>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5"/>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5"/>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5"/>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5"/>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5"/>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5"/>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5"/>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5"/>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5"/>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5"/>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5"/>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5"/>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5"/>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5"/>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5"/>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5"/>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5"/>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5"/>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5"/>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5"/>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5"/>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5"/>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5"/>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5"/>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5"/>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5"/>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5"/>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5"/>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5"/>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5"/>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5"/>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5"/>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5"/>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5"/>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5"/>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5"/>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5"/>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5"/>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5"/>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5"/>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5"/>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5"/>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5"/>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5"/>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5"/>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5"/>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5"/>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5"/>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5"/>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5"/>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5"/>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5"/>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5"/>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5"/>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5"/>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5"/>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5"/>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5"/>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5"/>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5"/>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5"/>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5"/>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5"/>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5"/>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5"/>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5"/>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5"/>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5"/>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5"/>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5"/>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5"/>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5"/>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5"/>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5"/>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5"/>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5"/>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5"/>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5"/>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5"/>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5"/>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5"/>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5"/>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5"/>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5"/>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5"/>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5"/>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5"/>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5"/>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5"/>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5"/>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5"/>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5"/>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5"/>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5"/>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5"/>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5"/>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5"/>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5"/>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5"/>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5"/>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5"/>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5"/>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5"/>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5"/>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5"/>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5"/>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5"/>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5"/>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5"/>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5"/>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5"/>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5"/>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5"/>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5"/>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5"/>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5"/>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5"/>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5"/>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5"/>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5"/>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5"/>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5"/>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5"/>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5"/>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5"/>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5"/>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5"/>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5"/>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5"/>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5"/>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5"/>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5"/>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5"/>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5"/>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5"/>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5"/>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5"/>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5"/>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5"/>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5"/>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5"/>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5"/>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5"/>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5"/>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5"/>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5"/>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5"/>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5"/>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5"/>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5"/>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5"/>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5"/>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5"/>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5"/>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5"/>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5"/>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5"/>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5"/>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5"/>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5"/>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5"/>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5"/>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5"/>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5"/>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5"/>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5"/>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5"/>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5"/>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5"/>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5"/>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5"/>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5"/>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5"/>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5"/>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5"/>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5"/>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5"/>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5"/>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5"/>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5"/>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5"/>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5"/>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5"/>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5"/>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5"/>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5"/>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5"/>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5"/>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5"/>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5"/>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5"/>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5"/>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5"/>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5"/>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5"/>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5"/>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5"/>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5"/>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5"/>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5"/>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5"/>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5"/>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5"/>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5"/>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5"/>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5"/>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5"/>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5"/>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5"/>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5"/>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5"/>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5"/>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5"/>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5"/>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5"/>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5"/>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5"/>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5"/>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5"/>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5"/>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5"/>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5"/>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5"/>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5"/>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5"/>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5"/>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5"/>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5"/>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5"/>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5"/>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5"/>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5"/>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5"/>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5"/>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5"/>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5"/>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5"/>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5"/>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5"/>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5"/>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5"/>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5"/>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5"/>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5"/>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5"/>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5"/>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5"/>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5"/>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5"/>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5"/>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5"/>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5"/>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5"/>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5"/>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5"/>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5"/>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5"/>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5"/>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5"/>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5"/>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5"/>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5"/>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5"/>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5"/>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5"/>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5"/>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5"/>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5"/>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5"/>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5"/>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5"/>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5"/>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5"/>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5"/>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5"/>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5"/>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5"/>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5"/>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5"/>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5"/>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5"/>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5"/>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5"/>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65"/>
          <p:cNvGrpSpPr/>
          <p:nvPr/>
        </p:nvGrpSpPr>
        <p:grpSpPr>
          <a:xfrm>
            <a:off x="3739420" y="2325786"/>
            <a:ext cx="299053" cy="288720"/>
            <a:chOff x="2127141" y="3043500"/>
            <a:chExt cx="422629" cy="408027"/>
          </a:xfrm>
        </p:grpSpPr>
        <p:grpSp>
          <p:nvGrpSpPr>
            <p:cNvPr id="7383" name="Google Shape;7383;p65"/>
            <p:cNvGrpSpPr/>
            <p:nvPr/>
          </p:nvGrpSpPr>
          <p:grpSpPr>
            <a:xfrm>
              <a:off x="2127141" y="3048223"/>
              <a:ext cx="418743" cy="403304"/>
              <a:chOff x="2101363" y="3048223"/>
              <a:chExt cx="418743" cy="403304"/>
            </a:xfrm>
          </p:grpSpPr>
          <p:sp>
            <p:nvSpPr>
              <p:cNvPr id="7384" name="Google Shape;7384;p65"/>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5"/>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6" name="Google Shape;7386;p65"/>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5"/>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65"/>
          <p:cNvGrpSpPr/>
          <p:nvPr/>
        </p:nvGrpSpPr>
        <p:grpSpPr>
          <a:xfrm>
            <a:off x="6204707" y="3202278"/>
            <a:ext cx="1928879" cy="1118124"/>
            <a:chOff x="1397225" y="1410350"/>
            <a:chExt cx="4786300" cy="2774500"/>
          </a:xfrm>
        </p:grpSpPr>
        <p:grpSp>
          <p:nvGrpSpPr>
            <p:cNvPr id="7389" name="Google Shape;7389;p65"/>
            <p:cNvGrpSpPr/>
            <p:nvPr/>
          </p:nvGrpSpPr>
          <p:grpSpPr>
            <a:xfrm>
              <a:off x="4293400" y="2574725"/>
              <a:ext cx="84425" cy="80100"/>
              <a:chOff x="4293400" y="2574725"/>
              <a:chExt cx="84425" cy="80100"/>
            </a:xfrm>
          </p:grpSpPr>
          <p:sp>
            <p:nvSpPr>
              <p:cNvPr id="7390" name="Google Shape;7390;p6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7391" name="Google Shape;7391;p6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2" name="Google Shape;7392;p65"/>
            <p:cNvGrpSpPr/>
            <p:nvPr/>
          </p:nvGrpSpPr>
          <p:grpSpPr>
            <a:xfrm>
              <a:off x="4000175" y="1462675"/>
              <a:ext cx="1917275" cy="1140875"/>
              <a:chOff x="4000175" y="1462675"/>
              <a:chExt cx="1917275" cy="1140875"/>
            </a:xfrm>
          </p:grpSpPr>
          <p:sp>
            <p:nvSpPr>
              <p:cNvPr id="7393" name="Google Shape;7393;p6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7394" name="Google Shape;7394;p65"/>
              <p:cNvGrpSpPr/>
              <p:nvPr/>
            </p:nvGrpSpPr>
            <p:grpSpPr>
              <a:xfrm>
                <a:off x="4000175" y="1462675"/>
                <a:ext cx="1917275" cy="1140875"/>
                <a:chOff x="4000175" y="1462675"/>
                <a:chExt cx="1917275" cy="1140875"/>
              </a:xfrm>
            </p:grpSpPr>
            <p:sp>
              <p:nvSpPr>
                <p:cNvPr id="7395" name="Google Shape;7395;p6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7396" name="Google Shape;7396;p6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01" name="Google Shape;7401;p65"/>
            <p:cNvGrpSpPr/>
            <p:nvPr/>
          </p:nvGrpSpPr>
          <p:grpSpPr>
            <a:xfrm>
              <a:off x="3960625" y="2587825"/>
              <a:ext cx="94050" cy="104125"/>
              <a:chOff x="3960625" y="2587825"/>
              <a:chExt cx="94050" cy="104125"/>
            </a:xfrm>
          </p:grpSpPr>
          <p:sp>
            <p:nvSpPr>
              <p:cNvPr id="7402" name="Google Shape;7402;p6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7403" name="Google Shape;7403;p6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4" name="Google Shape;7404;p65"/>
            <p:cNvGrpSpPr/>
            <p:nvPr/>
          </p:nvGrpSpPr>
          <p:grpSpPr>
            <a:xfrm>
              <a:off x="3765350" y="2500900"/>
              <a:ext cx="173600" cy="187925"/>
              <a:chOff x="3765350" y="2500900"/>
              <a:chExt cx="173600" cy="187925"/>
            </a:xfrm>
          </p:grpSpPr>
          <p:sp>
            <p:nvSpPr>
              <p:cNvPr id="7405" name="Google Shape;7405;p6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7406" name="Google Shape;7406;p6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65"/>
            <p:cNvGrpSpPr/>
            <p:nvPr/>
          </p:nvGrpSpPr>
          <p:grpSpPr>
            <a:xfrm>
              <a:off x="3750475" y="2481850"/>
              <a:ext cx="85125" cy="51800"/>
              <a:chOff x="3750475" y="2481850"/>
              <a:chExt cx="85125" cy="51800"/>
            </a:xfrm>
          </p:grpSpPr>
          <p:sp>
            <p:nvSpPr>
              <p:cNvPr id="7412" name="Google Shape;7412;p6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7414" name="Google Shape;7414;p65"/>
            <p:cNvGrpSpPr/>
            <p:nvPr/>
          </p:nvGrpSpPr>
          <p:grpSpPr>
            <a:xfrm>
              <a:off x="3627175" y="2432450"/>
              <a:ext cx="172100" cy="169075"/>
              <a:chOff x="3627175" y="2432450"/>
              <a:chExt cx="172100" cy="169075"/>
            </a:xfrm>
          </p:grpSpPr>
          <p:sp>
            <p:nvSpPr>
              <p:cNvPr id="7415" name="Google Shape;7415;p6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7417" name="Google Shape;7417;p6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7418" name="Google Shape;7418;p65"/>
            <p:cNvGrpSpPr/>
            <p:nvPr/>
          </p:nvGrpSpPr>
          <p:grpSpPr>
            <a:xfrm>
              <a:off x="3561536" y="2585450"/>
              <a:ext cx="61539" cy="99045"/>
              <a:chOff x="3561536" y="2585450"/>
              <a:chExt cx="61539" cy="99045"/>
            </a:xfrm>
          </p:grpSpPr>
          <p:sp>
            <p:nvSpPr>
              <p:cNvPr id="7419" name="Google Shape;7419;p6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7421" name="Google Shape;7421;p65"/>
            <p:cNvGrpSpPr/>
            <p:nvPr/>
          </p:nvGrpSpPr>
          <p:grpSpPr>
            <a:xfrm>
              <a:off x="3906325" y="1984500"/>
              <a:ext cx="156075" cy="262825"/>
              <a:chOff x="3906325" y="1984500"/>
              <a:chExt cx="156075" cy="262825"/>
            </a:xfrm>
          </p:grpSpPr>
          <p:sp>
            <p:nvSpPr>
              <p:cNvPr id="7422" name="Google Shape;7422;p6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7423" name="Google Shape;7423;p6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65"/>
            <p:cNvGrpSpPr/>
            <p:nvPr/>
          </p:nvGrpSpPr>
          <p:grpSpPr>
            <a:xfrm>
              <a:off x="1397225" y="1637375"/>
              <a:ext cx="1401575" cy="1228250"/>
              <a:chOff x="1397225" y="1637375"/>
              <a:chExt cx="1401575" cy="1228250"/>
            </a:xfrm>
          </p:grpSpPr>
          <p:sp>
            <p:nvSpPr>
              <p:cNvPr id="7425" name="Google Shape;7425;p6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7426" name="Google Shape;7426;p65"/>
              <p:cNvGrpSpPr/>
              <p:nvPr/>
            </p:nvGrpSpPr>
            <p:grpSpPr>
              <a:xfrm>
                <a:off x="1397225" y="1637375"/>
                <a:ext cx="1398775" cy="1228250"/>
                <a:chOff x="1397225" y="1637375"/>
                <a:chExt cx="1398775" cy="1228250"/>
              </a:xfrm>
            </p:grpSpPr>
            <p:sp>
              <p:nvSpPr>
                <p:cNvPr id="7427" name="Google Shape;7427;p6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29" name="Google Shape;7429;p65"/>
            <p:cNvGrpSpPr/>
            <p:nvPr/>
          </p:nvGrpSpPr>
          <p:grpSpPr>
            <a:xfrm>
              <a:off x="2605700" y="3152850"/>
              <a:ext cx="594125" cy="616250"/>
              <a:chOff x="2605700" y="3152850"/>
              <a:chExt cx="594125" cy="616250"/>
            </a:xfrm>
          </p:grpSpPr>
          <p:sp>
            <p:nvSpPr>
              <p:cNvPr id="7430" name="Google Shape;7430;p6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7431" name="Google Shape;7431;p6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65"/>
            <p:cNvGrpSpPr/>
            <p:nvPr/>
          </p:nvGrpSpPr>
          <p:grpSpPr>
            <a:xfrm>
              <a:off x="2680375" y="3423800"/>
              <a:ext cx="182975" cy="761050"/>
              <a:chOff x="2680375" y="3423800"/>
              <a:chExt cx="182975" cy="761050"/>
            </a:xfrm>
          </p:grpSpPr>
          <p:sp>
            <p:nvSpPr>
              <p:cNvPr id="7433" name="Google Shape;7433;p6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7434" name="Google Shape;7434;p6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65"/>
            <p:cNvGrpSpPr/>
            <p:nvPr/>
          </p:nvGrpSpPr>
          <p:grpSpPr>
            <a:xfrm>
              <a:off x="3918000" y="3561900"/>
              <a:ext cx="236225" cy="207100"/>
              <a:chOff x="3918000" y="3561900"/>
              <a:chExt cx="236225" cy="207100"/>
            </a:xfrm>
          </p:grpSpPr>
          <p:sp>
            <p:nvSpPr>
              <p:cNvPr id="7436" name="Google Shape;7436;p6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7437" name="Google Shape;7437;p6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8" name="Google Shape;7438;p65"/>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5"/>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5"/>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1" name="Google Shape;7441;p65"/>
            <p:cNvGrpSpPr/>
            <p:nvPr/>
          </p:nvGrpSpPr>
          <p:grpSpPr>
            <a:xfrm>
              <a:off x="1922950" y="1410350"/>
              <a:ext cx="1252825" cy="1162875"/>
              <a:chOff x="1922950" y="1410350"/>
              <a:chExt cx="1252825" cy="1162875"/>
            </a:xfrm>
          </p:grpSpPr>
          <p:sp>
            <p:nvSpPr>
              <p:cNvPr id="7442" name="Google Shape;7442;p6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8" name="Google Shape;7458;p65"/>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5"/>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5"/>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5"/>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5"/>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5"/>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5"/>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5"/>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5"/>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5"/>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5"/>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5"/>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5"/>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5"/>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5"/>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5"/>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5"/>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5"/>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5"/>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5"/>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5"/>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5"/>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0" name="Google Shape;7480;p65"/>
            <p:cNvGrpSpPr/>
            <p:nvPr/>
          </p:nvGrpSpPr>
          <p:grpSpPr>
            <a:xfrm>
              <a:off x="2711750" y="3572300"/>
              <a:ext cx="230725" cy="598425"/>
              <a:chOff x="2711750" y="3572300"/>
              <a:chExt cx="230725" cy="598425"/>
            </a:xfrm>
          </p:grpSpPr>
          <p:sp>
            <p:nvSpPr>
              <p:cNvPr id="7481" name="Google Shape;7481;p6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3" name="Google Shape;7483;p65"/>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4" name="Google Shape;7484;p65"/>
            <p:cNvGrpSpPr/>
            <p:nvPr/>
          </p:nvGrpSpPr>
          <p:grpSpPr>
            <a:xfrm>
              <a:off x="3781475" y="1624825"/>
              <a:ext cx="153300" cy="166375"/>
              <a:chOff x="3781475" y="1624825"/>
              <a:chExt cx="153300" cy="166375"/>
            </a:xfrm>
          </p:grpSpPr>
          <p:sp>
            <p:nvSpPr>
              <p:cNvPr id="7485" name="Google Shape;7485;p6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9" name="Google Shape;7489;p65"/>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5"/>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5"/>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5"/>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5"/>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5"/>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5"/>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6" name="Google Shape;7496;p65"/>
            <p:cNvGrpSpPr/>
            <p:nvPr/>
          </p:nvGrpSpPr>
          <p:grpSpPr>
            <a:xfrm>
              <a:off x="5068275" y="3161675"/>
              <a:ext cx="664875" cy="222850"/>
              <a:chOff x="5068275" y="3161675"/>
              <a:chExt cx="664875" cy="222850"/>
            </a:xfrm>
          </p:grpSpPr>
          <p:sp>
            <p:nvSpPr>
              <p:cNvPr id="7497" name="Google Shape;7497;p6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1" name="Google Shape;7501;p65"/>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5"/>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5"/>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5"/>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5"/>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5"/>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5"/>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5"/>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5"/>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5"/>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5"/>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5"/>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5"/>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5"/>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5"/>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5"/>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5"/>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5"/>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5"/>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5"/>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5"/>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5"/>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5"/>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5"/>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5"/>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5"/>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5"/>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5"/>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5"/>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0" name="Google Shape;7530;p65"/>
            <p:cNvGrpSpPr/>
            <p:nvPr/>
          </p:nvGrpSpPr>
          <p:grpSpPr>
            <a:xfrm>
              <a:off x="3586375" y="2281300"/>
              <a:ext cx="125025" cy="175275"/>
              <a:chOff x="3586375" y="2281300"/>
              <a:chExt cx="125025" cy="175275"/>
            </a:xfrm>
          </p:grpSpPr>
          <p:sp>
            <p:nvSpPr>
              <p:cNvPr id="7531" name="Google Shape;7531;p6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3" name="Google Shape;7533;p65"/>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4" name="Google Shape;7534;p65"/>
            <p:cNvGrpSpPr/>
            <p:nvPr/>
          </p:nvGrpSpPr>
          <p:grpSpPr>
            <a:xfrm>
              <a:off x="5298975" y="3412225"/>
              <a:ext cx="576450" cy="616225"/>
              <a:chOff x="5298975" y="3412225"/>
              <a:chExt cx="576450" cy="616225"/>
            </a:xfrm>
          </p:grpSpPr>
          <p:sp>
            <p:nvSpPr>
              <p:cNvPr id="7535" name="Google Shape;7535;p6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65"/>
            <p:cNvGrpSpPr/>
            <p:nvPr/>
          </p:nvGrpSpPr>
          <p:grpSpPr>
            <a:xfrm>
              <a:off x="5952300" y="3852150"/>
              <a:ext cx="231225" cy="287200"/>
              <a:chOff x="5952300" y="3852150"/>
              <a:chExt cx="231225" cy="287200"/>
            </a:xfrm>
          </p:grpSpPr>
          <p:sp>
            <p:nvSpPr>
              <p:cNvPr id="7538" name="Google Shape;7538;p6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0" name="Google Shape;7540;p65"/>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5"/>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5"/>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5"/>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5"/>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5"/>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5"/>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5"/>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8" name="Google Shape;7548;p65"/>
            <p:cNvGrpSpPr/>
            <p:nvPr/>
          </p:nvGrpSpPr>
          <p:grpSpPr>
            <a:xfrm>
              <a:off x="4842300" y="3099950"/>
              <a:ext cx="31425" cy="59650"/>
              <a:chOff x="4842300" y="3099950"/>
              <a:chExt cx="31425" cy="59650"/>
            </a:xfrm>
          </p:grpSpPr>
          <p:sp>
            <p:nvSpPr>
              <p:cNvPr id="7549" name="Google Shape;7549;p6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3" name="Google Shape;7553;p65"/>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5"/>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5"/>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5"/>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5"/>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5"/>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5"/>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5"/>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1" name="Google Shape;7561;p65"/>
            <p:cNvGrpSpPr/>
            <p:nvPr/>
          </p:nvGrpSpPr>
          <p:grpSpPr>
            <a:xfrm>
              <a:off x="3866750" y="2520350"/>
              <a:ext cx="78475" cy="60700"/>
              <a:chOff x="3866750" y="2520350"/>
              <a:chExt cx="78475" cy="60700"/>
            </a:xfrm>
          </p:grpSpPr>
          <p:sp>
            <p:nvSpPr>
              <p:cNvPr id="7562" name="Google Shape;7562;p6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6" name="Google Shape;7566;p65"/>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5"/>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5"/>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5"/>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5"/>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5"/>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5"/>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5"/>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5"/>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5"/>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5"/>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5"/>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5"/>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5"/>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5"/>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5"/>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5"/>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5"/>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5"/>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5"/>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5"/>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5"/>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5"/>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5"/>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5"/>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5"/>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5"/>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5"/>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5"/>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5"/>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5"/>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5"/>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5"/>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5"/>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5"/>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5"/>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5"/>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5"/>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5"/>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5"/>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5"/>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5"/>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8" name="Google Shape;7608;p65"/>
            <p:cNvGrpSpPr/>
            <p:nvPr/>
          </p:nvGrpSpPr>
          <p:grpSpPr>
            <a:xfrm>
              <a:off x="3450375" y="3038225"/>
              <a:ext cx="132875" cy="99400"/>
              <a:chOff x="3450375" y="3038225"/>
              <a:chExt cx="132875" cy="99400"/>
            </a:xfrm>
          </p:grpSpPr>
          <p:sp>
            <p:nvSpPr>
              <p:cNvPr id="7609" name="Google Shape;7609;p6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1" name="Google Shape;7611;p65"/>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5"/>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5"/>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5"/>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5"/>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5"/>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5"/>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5"/>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5"/>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5"/>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5"/>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5"/>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5"/>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5"/>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5"/>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5"/>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5"/>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5"/>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5"/>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5"/>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5"/>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5"/>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5"/>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5"/>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5"/>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5"/>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5"/>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5"/>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5"/>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5"/>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5"/>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5"/>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5"/>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5"/>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5"/>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6" name="Google Shape;7646;p65"/>
          <p:cNvGrpSpPr/>
          <p:nvPr/>
        </p:nvGrpSpPr>
        <p:grpSpPr>
          <a:xfrm>
            <a:off x="4073623" y="3195884"/>
            <a:ext cx="1990503" cy="1173794"/>
            <a:chOff x="4714886" y="3271938"/>
            <a:chExt cx="1202721" cy="709241"/>
          </a:xfrm>
        </p:grpSpPr>
        <p:grpSp>
          <p:nvGrpSpPr>
            <p:cNvPr id="7647" name="Google Shape;7647;p65"/>
            <p:cNvGrpSpPr/>
            <p:nvPr/>
          </p:nvGrpSpPr>
          <p:grpSpPr>
            <a:xfrm>
              <a:off x="4714886" y="3271938"/>
              <a:ext cx="1202721" cy="709241"/>
              <a:chOff x="2514225" y="4239175"/>
              <a:chExt cx="2084800" cy="1229400"/>
            </a:xfrm>
          </p:grpSpPr>
          <p:sp>
            <p:nvSpPr>
              <p:cNvPr id="7648" name="Google Shape;7648;p65"/>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5"/>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5"/>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5"/>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5"/>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5"/>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5"/>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5"/>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5"/>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5"/>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5"/>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5"/>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5"/>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5"/>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5"/>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5"/>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5"/>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5"/>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5"/>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5"/>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5"/>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5"/>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5"/>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5"/>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5"/>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5"/>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5"/>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5"/>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5"/>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5"/>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5"/>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5"/>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5"/>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5"/>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5"/>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5"/>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5"/>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5"/>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5"/>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5"/>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5"/>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5"/>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5"/>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5"/>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5"/>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5"/>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5"/>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5"/>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5"/>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5"/>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5"/>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5"/>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5"/>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5"/>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5"/>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5"/>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5"/>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5"/>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5"/>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5"/>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5"/>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5"/>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5"/>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5"/>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5"/>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5"/>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5"/>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5"/>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5"/>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5"/>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5"/>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5"/>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5"/>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5"/>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5"/>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5"/>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5"/>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5"/>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5"/>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5"/>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5"/>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5"/>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5"/>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5"/>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5"/>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5"/>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5"/>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5"/>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5"/>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5"/>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5"/>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5"/>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5"/>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5"/>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5"/>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5"/>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5"/>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5"/>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5"/>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5"/>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5"/>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5"/>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5"/>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5"/>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5"/>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5"/>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5"/>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5"/>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5"/>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5"/>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5"/>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5"/>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5"/>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5"/>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5"/>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5"/>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5"/>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5"/>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5"/>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5"/>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5"/>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5"/>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5"/>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5"/>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5"/>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5"/>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5"/>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5"/>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5"/>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5"/>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5"/>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5"/>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5"/>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5"/>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5"/>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5"/>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5"/>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5"/>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5"/>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5"/>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5"/>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5"/>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5"/>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5"/>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5"/>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5"/>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5"/>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5"/>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5"/>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5"/>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5"/>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5"/>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5"/>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5"/>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5"/>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5"/>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5"/>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5"/>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5"/>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5"/>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5"/>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5"/>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5"/>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5"/>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5"/>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5"/>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5"/>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5"/>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5"/>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5"/>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5"/>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5"/>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5"/>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5"/>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5"/>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5"/>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5"/>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5"/>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5"/>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5"/>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5"/>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5"/>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5"/>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5"/>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5"/>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5"/>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5"/>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5"/>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5"/>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5"/>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5"/>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5"/>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5"/>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5"/>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5"/>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5"/>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5"/>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5"/>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5"/>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5"/>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5"/>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5"/>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5"/>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5"/>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5"/>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5"/>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5"/>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5"/>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5"/>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5"/>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5"/>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5"/>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5"/>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5"/>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5"/>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5"/>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5"/>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5"/>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5"/>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5"/>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5"/>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5"/>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5"/>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5"/>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5"/>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5"/>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5"/>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5"/>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5"/>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5"/>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5"/>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5"/>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5"/>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5"/>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5"/>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5"/>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5"/>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5"/>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5"/>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5"/>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5"/>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5"/>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5"/>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5"/>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5"/>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5"/>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5"/>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5"/>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5"/>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5"/>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5"/>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5"/>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5"/>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5"/>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5"/>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5"/>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5"/>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5"/>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5"/>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5"/>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5"/>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5"/>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5"/>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5"/>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5"/>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5"/>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5"/>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5"/>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5"/>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5"/>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5"/>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5"/>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5"/>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5"/>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2" name="Google Shape;7922;p65"/>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3" name="Google Shape;7923;p65"/>
            <p:cNvGrpSpPr/>
            <p:nvPr/>
          </p:nvGrpSpPr>
          <p:grpSpPr>
            <a:xfrm>
              <a:off x="4851510" y="3282978"/>
              <a:ext cx="1028757" cy="669305"/>
              <a:chOff x="2732000" y="1526850"/>
              <a:chExt cx="1783250" cy="1160175"/>
            </a:xfrm>
          </p:grpSpPr>
          <p:sp>
            <p:nvSpPr>
              <p:cNvPr id="7924" name="Google Shape;7924;p65"/>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5"/>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5"/>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5"/>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5"/>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5"/>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5"/>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5"/>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5"/>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5"/>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5"/>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5"/>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5"/>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5"/>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5"/>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5"/>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5"/>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5"/>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5"/>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5"/>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5"/>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5"/>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5"/>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5"/>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5"/>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5"/>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5"/>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5"/>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5"/>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5"/>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5"/>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5"/>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5"/>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5"/>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5"/>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5"/>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0" name="Google Shape;7960;p65"/>
          <p:cNvGrpSpPr/>
          <p:nvPr/>
        </p:nvGrpSpPr>
        <p:grpSpPr>
          <a:xfrm>
            <a:off x="4005100" y="1921297"/>
            <a:ext cx="2127409" cy="1097580"/>
            <a:chOff x="4758945" y="2591412"/>
            <a:chExt cx="1114585" cy="575011"/>
          </a:xfrm>
        </p:grpSpPr>
        <p:grpSp>
          <p:nvGrpSpPr>
            <p:cNvPr id="7961" name="Google Shape;7961;p65"/>
            <p:cNvGrpSpPr/>
            <p:nvPr/>
          </p:nvGrpSpPr>
          <p:grpSpPr>
            <a:xfrm>
              <a:off x="4758945" y="2591412"/>
              <a:ext cx="1114585" cy="575011"/>
              <a:chOff x="4758945" y="2591412"/>
              <a:chExt cx="1114585" cy="575011"/>
            </a:xfrm>
          </p:grpSpPr>
          <p:sp>
            <p:nvSpPr>
              <p:cNvPr id="7962" name="Google Shape;7962;p65"/>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5"/>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5"/>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5"/>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5"/>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5"/>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5"/>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5"/>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5"/>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5"/>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5"/>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5"/>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5"/>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5"/>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5"/>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5"/>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65"/>
            <p:cNvGrpSpPr/>
            <p:nvPr/>
          </p:nvGrpSpPr>
          <p:grpSpPr>
            <a:xfrm>
              <a:off x="4760834" y="2594715"/>
              <a:ext cx="1108903" cy="517407"/>
              <a:chOff x="4760834" y="2594715"/>
              <a:chExt cx="1108903" cy="517407"/>
            </a:xfrm>
          </p:grpSpPr>
          <p:sp>
            <p:nvSpPr>
              <p:cNvPr id="7979" name="Google Shape;7979;p65"/>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5"/>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5"/>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5"/>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5"/>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5"/>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5"/>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5"/>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5"/>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5"/>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5"/>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5"/>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5"/>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5"/>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5"/>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5"/>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5"/>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5"/>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5"/>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5"/>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5"/>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5"/>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5"/>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5"/>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5"/>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5"/>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5"/>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5"/>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5"/>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5"/>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5"/>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5"/>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5"/>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5"/>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5"/>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5"/>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5"/>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5"/>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5"/>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5"/>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5"/>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5"/>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5"/>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5"/>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5"/>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5"/>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5"/>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5"/>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5"/>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5"/>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5"/>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5"/>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5"/>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5"/>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5"/>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5"/>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5"/>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5"/>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5"/>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5"/>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5"/>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5"/>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5"/>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5"/>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5"/>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5"/>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5"/>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5"/>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5"/>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5"/>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5"/>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5"/>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5"/>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5"/>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5"/>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5"/>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5"/>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5"/>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5"/>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5"/>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5"/>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5"/>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5"/>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5"/>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5"/>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5"/>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5"/>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5"/>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5"/>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5"/>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5"/>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5"/>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5"/>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5"/>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5"/>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5"/>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5"/>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5"/>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5"/>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5"/>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5"/>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5"/>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5"/>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5"/>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5"/>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5"/>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5"/>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5"/>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5"/>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5"/>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5"/>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5"/>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5"/>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5"/>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5"/>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5"/>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5"/>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5"/>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5"/>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5"/>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5"/>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5"/>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5"/>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5"/>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5"/>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5"/>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5"/>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5"/>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5"/>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5"/>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5"/>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5"/>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5"/>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5"/>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5"/>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5"/>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5"/>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5"/>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5"/>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5"/>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5"/>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5"/>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5"/>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5"/>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5"/>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5"/>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5"/>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5"/>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5"/>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5"/>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5"/>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5"/>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5"/>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5"/>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5"/>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5"/>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5"/>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5"/>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5"/>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5"/>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5"/>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5"/>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5"/>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5"/>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5"/>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5"/>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5"/>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5"/>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5"/>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5"/>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5"/>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5"/>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5"/>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5"/>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5"/>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5"/>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5"/>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5"/>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5"/>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5"/>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5"/>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5"/>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5"/>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5"/>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5"/>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5"/>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5"/>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5"/>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5"/>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5"/>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5"/>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5"/>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5"/>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5"/>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5"/>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5"/>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5"/>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5"/>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5"/>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5"/>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5"/>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5"/>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5"/>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5"/>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5"/>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5"/>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5"/>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5"/>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5"/>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5"/>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5"/>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5"/>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5"/>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5"/>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5"/>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5"/>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5"/>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5"/>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5"/>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5"/>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5"/>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5"/>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5"/>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5"/>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5"/>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5"/>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5"/>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5"/>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5"/>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5"/>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5"/>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5"/>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5"/>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5"/>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5"/>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5"/>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5"/>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5"/>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5"/>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5"/>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5"/>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5"/>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5"/>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5"/>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5"/>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5"/>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5"/>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5"/>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5"/>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5"/>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5"/>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5"/>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5"/>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5"/>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5"/>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5"/>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5"/>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5"/>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5"/>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5"/>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5"/>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5"/>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5"/>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5"/>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5"/>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5"/>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5"/>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5"/>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5"/>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5"/>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5"/>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5"/>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5"/>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5"/>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5"/>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5"/>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5"/>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5"/>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5"/>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5"/>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5"/>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5"/>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5"/>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5"/>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5"/>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5"/>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5"/>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5"/>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5"/>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5"/>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5"/>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5"/>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5"/>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5"/>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5"/>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5"/>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5"/>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5"/>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5"/>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5"/>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5"/>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5"/>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5"/>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5"/>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5"/>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5"/>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5"/>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5"/>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5"/>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5"/>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5"/>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5"/>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5"/>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2" name="Google Shape;8292;p65"/>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8296" name="Shape 8296"/>
        <p:cNvGrpSpPr/>
        <p:nvPr/>
      </p:nvGrpSpPr>
      <p:grpSpPr>
        <a:xfrm>
          <a:off x="0" y="0"/>
          <a:ext cx="0" cy="0"/>
          <a:chOff x="0" y="0"/>
          <a:chExt cx="0" cy="0"/>
        </a:xfrm>
      </p:grpSpPr>
      <p:sp>
        <p:nvSpPr>
          <p:cNvPr id="8297" name="Google Shape;8297;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...and our </a:t>
            </a:r>
            <a:r>
              <a:rPr lang="es"/>
              <a:t>set of editable icons</a:t>
            </a:r>
            <a:endParaRPr>
              <a:solidFill>
                <a:srgbClr val="FFFFFF"/>
              </a:solidFill>
              <a:latin typeface="Proxima Nova Semibold"/>
              <a:ea typeface="Proxima Nova Semibold"/>
              <a:cs typeface="Proxima Nova Semibold"/>
              <a:sym typeface="Proxima Nova Semibold"/>
            </a:endParaRPr>
          </a:p>
        </p:txBody>
      </p:sp>
      <p:sp>
        <p:nvSpPr>
          <p:cNvPr id="8298" name="Google Shape;8298;p66"/>
          <p:cNvSpPr txBox="1"/>
          <p:nvPr>
            <p:ph idx="4294967295" type="body"/>
          </p:nvPr>
        </p:nvSpPr>
        <p:spPr>
          <a:xfrm>
            <a:off x="1068100" y="14578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You can resize these icons keeping the quality.</a:t>
            </a:r>
            <a:endParaRPr sz="1200">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lang="es">
                <a:solidFill>
                  <a:srgbClr val="FFFFFF"/>
                </a:solidFill>
              </a:rPr>
              <a:t>You can change the stroke and fill color; just select the icon and click on the paint bucket/pen.</a:t>
            </a:r>
            <a:br>
              <a:rPr lang="es"/>
            </a:br>
            <a:endParaRPr/>
          </a:p>
        </p:txBody>
      </p:sp>
      <p:grpSp>
        <p:nvGrpSpPr>
          <p:cNvPr id="8299" name="Google Shape;8299;p66"/>
          <p:cNvGrpSpPr/>
          <p:nvPr/>
        </p:nvGrpSpPr>
        <p:grpSpPr>
          <a:xfrm>
            <a:off x="1464905" y="1938596"/>
            <a:ext cx="230668" cy="202756"/>
            <a:chOff x="898875" y="244725"/>
            <a:chExt cx="481800" cy="423500"/>
          </a:xfrm>
        </p:grpSpPr>
        <p:sp>
          <p:nvSpPr>
            <p:cNvPr id="8300" name="Google Shape;8300;p66"/>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01" name="Google Shape;8301;p66"/>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02" name="Google Shape;8302;p66"/>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03" name="Google Shape;8303;p66"/>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04" name="Google Shape;8304;p66"/>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05" name="Google Shape;8305;p66"/>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306" name="Google Shape;8306;p66"/>
          <p:cNvGrpSpPr/>
          <p:nvPr/>
        </p:nvGrpSpPr>
        <p:grpSpPr>
          <a:xfrm>
            <a:off x="1762989" y="1924634"/>
            <a:ext cx="202744" cy="230680"/>
            <a:chOff x="1529350" y="258825"/>
            <a:chExt cx="423475" cy="481825"/>
          </a:xfrm>
        </p:grpSpPr>
        <p:sp>
          <p:nvSpPr>
            <p:cNvPr id="8307" name="Google Shape;8307;p66"/>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08" name="Google Shape;8308;p66"/>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309" name="Google Shape;8309;p66"/>
          <p:cNvGrpSpPr/>
          <p:nvPr/>
        </p:nvGrpSpPr>
        <p:grpSpPr>
          <a:xfrm>
            <a:off x="2030199" y="1979147"/>
            <a:ext cx="231793" cy="121654"/>
            <a:chOff x="2084325" y="363300"/>
            <a:chExt cx="484150" cy="254100"/>
          </a:xfrm>
        </p:grpSpPr>
        <p:sp>
          <p:nvSpPr>
            <p:cNvPr id="8310" name="Google Shape;8310;p66"/>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11" name="Google Shape;8311;p66"/>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312" name="Google Shape;8312;p66"/>
          <p:cNvGrpSpPr/>
          <p:nvPr/>
        </p:nvGrpSpPr>
        <p:grpSpPr>
          <a:xfrm>
            <a:off x="2335704" y="1924634"/>
            <a:ext cx="202744" cy="230680"/>
            <a:chOff x="2707500" y="249400"/>
            <a:chExt cx="423475" cy="481825"/>
          </a:xfrm>
        </p:grpSpPr>
        <p:sp>
          <p:nvSpPr>
            <p:cNvPr id="8313" name="Google Shape;8313;p66"/>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14" name="Google Shape;8314;p66"/>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315" name="Google Shape;8315;p66"/>
          <p:cNvGrpSpPr/>
          <p:nvPr/>
        </p:nvGrpSpPr>
        <p:grpSpPr>
          <a:xfrm>
            <a:off x="2616948" y="1924855"/>
            <a:ext cx="207652" cy="230237"/>
            <a:chOff x="3300325" y="249875"/>
            <a:chExt cx="433725" cy="480900"/>
          </a:xfrm>
        </p:grpSpPr>
        <p:sp>
          <p:nvSpPr>
            <p:cNvPr id="8316" name="Google Shape;8316;p66"/>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17" name="Google Shape;8317;p66"/>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18" name="Google Shape;8318;p66"/>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19" name="Google Shape;8319;p66"/>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20" name="Google Shape;8320;p66"/>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21" name="Google Shape;8321;p66"/>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322" name="Google Shape;8322;p66"/>
          <p:cNvGrpSpPr/>
          <p:nvPr/>
        </p:nvGrpSpPr>
        <p:grpSpPr>
          <a:xfrm>
            <a:off x="2881512" y="1924802"/>
            <a:ext cx="239585" cy="230345"/>
            <a:chOff x="3854700" y="249750"/>
            <a:chExt cx="500425" cy="481125"/>
          </a:xfrm>
        </p:grpSpPr>
        <p:sp>
          <p:nvSpPr>
            <p:cNvPr id="8323" name="Google Shape;8323;p66"/>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24" name="Google Shape;8324;p66"/>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25" name="Google Shape;8325;p66"/>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26" name="Google Shape;8326;p66"/>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27" name="Google Shape;8327;p66"/>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28" name="Google Shape;8328;p66"/>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29" name="Google Shape;8329;p66"/>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30" name="Google Shape;8330;p66"/>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331" name="Google Shape;8331;p66"/>
          <p:cNvGrpSpPr/>
          <p:nvPr/>
        </p:nvGrpSpPr>
        <p:grpSpPr>
          <a:xfrm>
            <a:off x="3165730" y="1924802"/>
            <a:ext cx="239585" cy="230345"/>
            <a:chOff x="4447550" y="249750"/>
            <a:chExt cx="500425" cy="481125"/>
          </a:xfrm>
        </p:grpSpPr>
        <p:sp>
          <p:nvSpPr>
            <p:cNvPr id="8332" name="Google Shape;8332;p66"/>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33" name="Google Shape;8333;p66"/>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334" name="Google Shape;8334;p66"/>
          <p:cNvGrpSpPr/>
          <p:nvPr/>
        </p:nvGrpSpPr>
        <p:grpSpPr>
          <a:xfrm>
            <a:off x="3457573" y="1924634"/>
            <a:ext cx="230680" cy="230680"/>
            <a:chOff x="5049725" y="249400"/>
            <a:chExt cx="481825" cy="481825"/>
          </a:xfrm>
        </p:grpSpPr>
        <p:sp>
          <p:nvSpPr>
            <p:cNvPr id="8335" name="Google Shape;8335;p66"/>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36" name="Google Shape;8336;p66"/>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337" name="Google Shape;8337;p66"/>
          <p:cNvGrpSpPr/>
          <p:nvPr/>
        </p:nvGrpSpPr>
        <p:grpSpPr>
          <a:xfrm>
            <a:off x="3739037" y="1924634"/>
            <a:ext cx="230680" cy="230680"/>
            <a:chOff x="5660400" y="238125"/>
            <a:chExt cx="481825" cy="481825"/>
          </a:xfrm>
        </p:grpSpPr>
        <p:sp>
          <p:nvSpPr>
            <p:cNvPr id="8338" name="Google Shape;8338;p66"/>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39" name="Google Shape;8339;p66"/>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340" name="Google Shape;8340;p66"/>
          <p:cNvGrpSpPr/>
          <p:nvPr/>
        </p:nvGrpSpPr>
        <p:grpSpPr>
          <a:xfrm>
            <a:off x="4022370" y="1924634"/>
            <a:ext cx="230680" cy="230680"/>
            <a:chOff x="6235400" y="249400"/>
            <a:chExt cx="481825" cy="481825"/>
          </a:xfrm>
        </p:grpSpPr>
        <p:sp>
          <p:nvSpPr>
            <p:cNvPr id="8341" name="Google Shape;8341;p66"/>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42" name="Google Shape;8342;p66"/>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43" name="Google Shape;8343;p66"/>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44" name="Google Shape;8344;p66"/>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45" name="Google Shape;8345;p66"/>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346" name="Google Shape;8346;p66"/>
          <p:cNvGrpSpPr/>
          <p:nvPr/>
        </p:nvGrpSpPr>
        <p:grpSpPr>
          <a:xfrm>
            <a:off x="1464576" y="2227020"/>
            <a:ext cx="231327" cy="202708"/>
            <a:chOff x="899850" y="871450"/>
            <a:chExt cx="483175" cy="423400"/>
          </a:xfrm>
        </p:grpSpPr>
        <p:sp>
          <p:nvSpPr>
            <p:cNvPr id="8347" name="Google Shape;8347;p66"/>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48" name="Google Shape;8348;p66"/>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49" name="Google Shape;8349;p66"/>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50" name="Google Shape;8350;p66"/>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351" name="Google Shape;8351;p66"/>
          <p:cNvSpPr/>
          <p:nvPr/>
        </p:nvSpPr>
        <p:spPr>
          <a:xfrm>
            <a:off x="1761644" y="2213044"/>
            <a:ext cx="205485" cy="230680"/>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352" name="Google Shape;8352;p66"/>
          <p:cNvGrpSpPr/>
          <p:nvPr/>
        </p:nvGrpSpPr>
        <p:grpSpPr>
          <a:xfrm>
            <a:off x="2030306" y="2213028"/>
            <a:ext cx="231578" cy="230692"/>
            <a:chOff x="2085450" y="842250"/>
            <a:chExt cx="483700" cy="481850"/>
          </a:xfrm>
        </p:grpSpPr>
        <p:sp>
          <p:nvSpPr>
            <p:cNvPr id="8353" name="Google Shape;8353;p66"/>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54" name="Google Shape;8354;p66"/>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55" name="Google Shape;8355;p66"/>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356" name="Google Shape;8356;p66"/>
          <p:cNvGrpSpPr/>
          <p:nvPr/>
        </p:nvGrpSpPr>
        <p:grpSpPr>
          <a:xfrm>
            <a:off x="2321718" y="2213034"/>
            <a:ext cx="230716" cy="230680"/>
            <a:chOff x="2685825" y="840375"/>
            <a:chExt cx="481900" cy="481825"/>
          </a:xfrm>
        </p:grpSpPr>
        <p:sp>
          <p:nvSpPr>
            <p:cNvPr id="8357" name="Google Shape;8357;p66"/>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58" name="Google Shape;8358;p66"/>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359" name="Google Shape;8359;p66"/>
          <p:cNvGrpSpPr/>
          <p:nvPr/>
        </p:nvGrpSpPr>
        <p:grpSpPr>
          <a:xfrm>
            <a:off x="2601633" y="2212818"/>
            <a:ext cx="238281" cy="231111"/>
            <a:chOff x="3270675" y="841800"/>
            <a:chExt cx="497700" cy="482725"/>
          </a:xfrm>
        </p:grpSpPr>
        <p:sp>
          <p:nvSpPr>
            <p:cNvPr id="8360" name="Google Shape;8360;p66"/>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61" name="Google Shape;8361;p66"/>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62" name="Google Shape;8362;p66"/>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363" name="Google Shape;8363;p66"/>
          <p:cNvSpPr/>
          <p:nvPr/>
        </p:nvSpPr>
        <p:spPr>
          <a:xfrm>
            <a:off x="2886029" y="2220249"/>
            <a:ext cx="230680" cy="216269"/>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364" name="Google Shape;8364;p66"/>
          <p:cNvGrpSpPr/>
          <p:nvPr/>
        </p:nvGrpSpPr>
        <p:grpSpPr>
          <a:xfrm>
            <a:off x="3170183" y="2227002"/>
            <a:ext cx="230680" cy="202744"/>
            <a:chOff x="4467200" y="877100"/>
            <a:chExt cx="481825" cy="423475"/>
          </a:xfrm>
        </p:grpSpPr>
        <p:sp>
          <p:nvSpPr>
            <p:cNvPr id="8365" name="Google Shape;8365;p66"/>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66" name="Google Shape;8366;p66"/>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67" name="Google Shape;8367;p66"/>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68" name="Google Shape;8368;p66"/>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369" name="Google Shape;8369;p66"/>
          <p:cNvGrpSpPr/>
          <p:nvPr/>
        </p:nvGrpSpPr>
        <p:grpSpPr>
          <a:xfrm>
            <a:off x="3452294" y="2213028"/>
            <a:ext cx="241237" cy="230692"/>
            <a:chOff x="5045500" y="842250"/>
            <a:chExt cx="503875" cy="481850"/>
          </a:xfrm>
        </p:grpSpPr>
        <p:sp>
          <p:nvSpPr>
            <p:cNvPr id="8370" name="Google Shape;8370;p66"/>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71" name="Google Shape;8371;p66"/>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372" name="Google Shape;8372;p66"/>
          <p:cNvGrpSpPr/>
          <p:nvPr/>
        </p:nvGrpSpPr>
        <p:grpSpPr>
          <a:xfrm>
            <a:off x="3739816" y="2230856"/>
            <a:ext cx="229124" cy="195036"/>
            <a:chOff x="5645200" y="879425"/>
            <a:chExt cx="478575" cy="407375"/>
          </a:xfrm>
        </p:grpSpPr>
        <p:sp>
          <p:nvSpPr>
            <p:cNvPr id="8373" name="Google Shape;8373;p66"/>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74" name="Google Shape;8374;p66"/>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75" name="Google Shape;8375;p66"/>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76" name="Google Shape;8376;p66"/>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77" name="Google Shape;8377;p66"/>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78" name="Google Shape;8378;p66"/>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379" name="Google Shape;8379;p66"/>
          <p:cNvGrpSpPr/>
          <p:nvPr/>
        </p:nvGrpSpPr>
        <p:grpSpPr>
          <a:xfrm>
            <a:off x="4036332" y="2213034"/>
            <a:ext cx="202756" cy="230680"/>
            <a:chOff x="6264525" y="842250"/>
            <a:chExt cx="423500" cy="481825"/>
          </a:xfrm>
        </p:grpSpPr>
        <p:sp>
          <p:nvSpPr>
            <p:cNvPr id="8380" name="Google Shape;8380;p66"/>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81" name="Google Shape;8381;p66"/>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82" name="Google Shape;8382;p66"/>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83" name="Google Shape;8383;p66"/>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84" name="Google Shape;8384;p66"/>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85" name="Google Shape;8385;p66"/>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86" name="Google Shape;8386;p66"/>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387" name="Google Shape;8387;p66"/>
          <p:cNvGrpSpPr/>
          <p:nvPr/>
        </p:nvGrpSpPr>
        <p:grpSpPr>
          <a:xfrm>
            <a:off x="1464899" y="2494984"/>
            <a:ext cx="230680" cy="230680"/>
            <a:chOff x="900750" y="1436075"/>
            <a:chExt cx="481825" cy="481825"/>
          </a:xfrm>
        </p:grpSpPr>
        <p:sp>
          <p:nvSpPr>
            <p:cNvPr id="8388" name="Google Shape;8388;p66"/>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89" name="Google Shape;8389;p66"/>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90" name="Google Shape;8390;p66"/>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91" name="Google Shape;8391;p66"/>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392" name="Google Shape;8392;p66"/>
          <p:cNvGrpSpPr/>
          <p:nvPr/>
        </p:nvGrpSpPr>
        <p:grpSpPr>
          <a:xfrm>
            <a:off x="1749021" y="2535978"/>
            <a:ext cx="230680" cy="148692"/>
            <a:chOff x="1492675" y="1520750"/>
            <a:chExt cx="481825" cy="310575"/>
          </a:xfrm>
        </p:grpSpPr>
        <p:sp>
          <p:nvSpPr>
            <p:cNvPr id="8393" name="Google Shape;8393;p66"/>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94" name="Google Shape;8394;p66"/>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395" name="Google Shape;8395;p66"/>
          <p:cNvGrpSpPr/>
          <p:nvPr/>
        </p:nvGrpSpPr>
        <p:grpSpPr>
          <a:xfrm>
            <a:off x="2026309" y="2494972"/>
            <a:ext cx="239573" cy="230704"/>
            <a:chOff x="2071000" y="1435025"/>
            <a:chExt cx="500400" cy="481875"/>
          </a:xfrm>
        </p:grpSpPr>
        <p:sp>
          <p:nvSpPr>
            <p:cNvPr id="8396" name="Google Shape;8396;p66"/>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97" name="Google Shape;8397;p66"/>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398" name="Google Shape;8398;p66"/>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399" name="Google Shape;8399;p66"/>
          <p:cNvGrpSpPr/>
          <p:nvPr/>
        </p:nvGrpSpPr>
        <p:grpSpPr>
          <a:xfrm>
            <a:off x="2317445" y="2509137"/>
            <a:ext cx="239262" cy="202373"/>
            <a:chOff x="2678350" y="1464650"/>
            <a:chExt cx="499750" cy="422700"/>
          </a:xfrm>
        </p:grpSpPr>
        <p:sp>
          <p:nvSpPr>
            <p:cNvPr id="8400" name="Google Shape;8400;p66"/>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01" name="Google Shape;8401;p66"/>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02" name="Google Shape;8402;p66"/>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403" name="Google Shape;8403;p66"/>
          <p:cNvGrpSpPr/>
          <p:nvPr/>
        </p:nvGrpSpPr>
        <p:grpSpPr>
          <a:xfrm>
            <a:off x="2605433" y="2494984"/>
            <a:ext cx="230680" cy="230680"/>
            <a:chOff x="3271200" y="1435075"/>
            <a:chExt cx="481825" cy="481825"/>
          </a:xfrm>
        </p:grpSpPr>
        <p:sp>
          <p:nvSpPr>
            <p:cNvPr id="8404" name="Google Shape;8404;p66"/>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05" name="Google Shape;8405;p66"/>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406" name="Google Shape;8406;p66"/>
          <p:cNvGrpSpPr/>
          <p:nvPr/>
        </p:nvGrpSpPr>
        <p:grpSpPr>
          <a:xfrm>
            <a:off x="2884540" y="2494972"/>
            <a:ext cx="233529" cy="230704"/>
            <a:chOff x="3858100" y="1435075"/>
            <a:chExt cx="487775" cy="481875"/>
          </a:xfrm>
        </p:grpSpPr>
        <p:sp>
          <p:nvSpPr>
            <p:cNvPr id="8407" name="Google Shape;8407;p66"/>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08" name="Google Shape;8408;p66"/>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09" name="Google Shape;8409;p66"/>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10" name="Google Shape;8410;p66"/>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11" name="Google Shape;8411;p66"/>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412" name="Google Shape;8412;p66"/>
          <p:cNvGrpSpPr/>
          <p:nvPr/>
        </p:nvGrpSpPr>
        <p:grpSpPr>
          <a:xfrm>
            <a:off x="3170183" y="2494984"/>
            <a:ext cx="230680" cy="230680"/>
            <a:chOff x="4456875" y="1435075"/>
            <a:chExt cx="481825" cy="481825"/>
          </a:xfrm>
        </p:grpSpPr>
        <p:sp>
          <p:nvSpPr>
            <p:cNvPr id="8413" name="Google Shape;8413;p66"/>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14" name="Google Shape;8414;p66"/>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15" name="Google Shape;8415;p66"/>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16" name="Google Shape;8416;p66"/>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17" name="Google Shape;8417;p66"/>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18" name="Google Shape;8418;p66"/>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19" name="Google Shape;8419;p66"/>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20" name="Google Shape;8420;p66"/>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21" name="Google Shape;8421;p66"/>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22" name="Google Shape;8422;p66"/>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23" name="Google Shape;8423;p66"/>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24" name="Google Shape;8424;p66"/>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25" name="Google Shape;8425;p66"/>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26" name="Google Shape;8426;p66"/>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27" name="Google Shape;8427;p66"/>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28" name="Google Shape;8428;p66"/>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29" name="Google Shape;8429;p66"/>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30" name="Google Shape;8430;p66"/>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31" name="Google Shape;8431;p66"/>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432" name="Google Shape;8432;p66"/>
          <p:cNvGrpSpPr/>
          <p:nvPr/>
        </p:nvGrpSpPr>
        <p:grpSpPr>
          <a:xfrm>
            <a:off x="3456441" y="2494978"/>
            <a:ext cx="232942" cy="230692"/>
            <a:chOff x="5049725" y="1435050"/>
            <a:chExt cx="486550" cy="481850"/>
          </a:xfrm>
        </p:grpSpPr>
        <p:sp>
          <p:nvSpPr>
            <p:cNvPr id="8433" name="Google Shape;8433;p66"/>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34" name="Google Shape;8434;p66"/>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35" name="Google Shape;8435;p66"/>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36" name="Google Shape;8436;p66"/>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437" name="Google Shape;8437;p66"/>
          <p:cNvGrpSpPr/>
          <p:nvPr/>
        </p:nvGrpSpPr>
        <p:grpSpPr>
          <a:xfrm>
            <a:off x="3739002" y="2494984"/>
            <a:ext cx="230752" cy="230680"/>
            <a:chOff x="5642475" y="1435075"/>
            <a:chExt cx="481975" cy="481825"/>
          </a:xfrm>
        </p:grpSpPr>
        <p:sp>
          <p:nvSpPr>
            <p:cNvPr id="8438" name="Google Shape;8438;p66"/>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39" name="Google Shape;8439;p66"/>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40" name="Google Shape;8440;p66"/>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441" name="Google Shape;8441;p66"/>
          <p:cNvGrpSpPr/>
          <p:nvPr/>
        </p:nvGrpSpPr>
        <p:grpSpPr>
          <a:xfrm>
            <a:off x="4020838" y="2494978"/>
            <a:ext cx="233744" cy="230692"/>
            <a:chOff x="6232000" y="1435050"/>
            <a:chExt cx="488225" cy="481850"/>
          </a:xfrm>
        </p:grpSpPr>
        <p:sp>
          <p:nvSpPr>
            <p:cNvPr id="8442" name="Google Shape;8442;p66"/>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43" name="Google Shape;8443;p66"/>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44" name="Google Shape;8444;p66"/>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45" name="Google Shape;8445;p66"/>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46" name="Google Shape;8446;p66"/>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447" name="Google Shape;8447;p66"/>
          <p:cNvGrpSpPr/>
          <p:nvPr/>
        </p:nvGrpSpPr>
        <p:grpSpPr>
          <a:xfrm>
            <a:off x="1478268" y="2776251"/>
            <a:ext cx="203941" cy="229687"/>
            <a:chOff x="924450" y="2028975"/>
            <a:chExt cx="425975" cy="479750"/>
          </a:xfrm>
        </p:grpSpPr>
        <p:sp>
          <p:nvSpPr>
            <p:cNvPr id="8448" name="Google Shape;8448;p66"/>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49" name="Google Shape;8449;p66"/>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50" name="Google Shape;8450;p66"/>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451" name="Google Shape;8451;p66"/>
          <p:cNvGrpSpPr/>
          <p:nvPr/>
        </p:nvGrpSpPr>
        <p:grpSpPr>
          <a:xfrm>
            <a:off x="2030737" y="2789716"/>
            <a:ext cx="230716" cy="202756"/>
            <a:chOff x="2085450" y="2057100"/>
            <a:chExt cx="481900" cy="423500"/>
          </a:xfrm>
        </p:grpSpPr>
        <p:sp>
          <p:nvSpPr>
            <p:cNvPr id="8452" name="Google Shape;8452;p66"/>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53" name="Google Shape;8453;p66"/>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54" name="Google Shape;8454;p66"/>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455" name="Google Shape;8455;p66"/>
          <p:cNvGrpSpPr/>
          <p:nvPr/>
        </p:nvGrpSpPr>
        <p:grpSpPr>
          <a:xfrm>
            <a:off x="2321718" y="2805522"/>
            <a:ext cx="230716" cy="171146"/>
            <a:chOff x="2678275" y="2090100"/>
            <a:chExt cx="481900" cy="357475"/>
          </a:xfrm>
        </p:grpSpPr>
        <p:sp>
          <p:nvSpPr>
            <p:cNvPr id="8456" name="Google Shape;8456;p66"/>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57" name="Google Shape;8457;p66"/>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58" name="Google Shape;8458;p66"/>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59" name="Google Shape;8459;p66"/>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60" name="Google Shape;8460;p66"/>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461" name="Google Shape;8461;p66"/>
          <p:cNvGrpSpPr/>
          <p:nvPr/>
        </p:nvGrpSpPr>
        <p:grpSpPr>
          <a:xfrm>
            <a:off x="2646200" y="2813816"/>
            <a:ext cx="149147" cy="154557"/>
            <a:chOff x="3357325" y="2093500"/>
            <a:chExt cx="311525" cy="322825"/>
          </a:xfrm>
        </p:grpSpPr>
        <p:sp>
          <p:nvSpPr>
            <p:cNvPr id="8462" name="Google Shape;8462;p66"/>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63" name="Google Shape;8463;p66"/>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64" name="Google Shape;8464;p66"/>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465" name="Google Shape;8465;p66"/>
          <p:cNvSpPr/>
          <p:nvPr/>
        </p:nvSpPr>
        <p:spPr>
          <a:xfrm>
            <a:off x="2887926" y="2783744"/>
            <a:ext cx="226886" cy="214749"/>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466" name="Google Shape;8466;p66"/>
          <p:cNvGrpSpPr/>
          <p:nvPr/>
        </p:nvGrpSpPr>
        <p:grpSpPr>
          <a:xfrm>
            <a:off x="3186221" y="2775755"/>
            <a:ext cx="198603" cy="230680"/>
            <a:chOff x="4492800" y="2027925"/>
            <a:chExt cx="414825" cy="481825"/>
          </a:xfrm>
        </p:grpSpPr>
        <p:sp>
          <p:nvSpPr>
            <p:cNvPr id="8467" name="Google Shape;8467;p66"/>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68" name="Google Shape;8468;p66"/>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469" name="Google Shape;8469;p66"/>
          <p:cNvGrpSpPr/>
          <p:nvPr/>
        </p:nvGrpSpPr>
        <p:grpSpPr>
          <a:xfrm>
            <a:off x="3457591" y="2775749"/>
            <a:ext cx="230644" cy="230692"/>
            <a:chOff x="5049725" y="2027900"/>
            <a:chExt cx="481750" cy="481850"/>
          </a:xfrm>
        </p:grpSpPr>
        <p:sp>
          <p:nvSpPr>
            <p:cNvPr id="8470" name="Google Shape;8470;p66"/>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71" name="Google Shape;8471;p66"/>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72" name="Google Shape;8472;p66"/>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73" name="Google Shape;8473;p66"/>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74" name="Google Shape;8474;p66"/>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75" name="Google Shape;8475;p66"/>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76" name="Google Shape;8476;p66"/>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77" name="Google Shape;8477;p66"/>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478" name="Google Shape;8478;p66"/>
          <p:cNvGrpSpPr/>
          <p:nvPr/>
        </p:nvGrpSpPr>
        <p:grpSpPr>
          <a:xfrm>
            <a:off x="3779619" y="2775808"/>
            <a:ext cx="149518" cy="230573"/>
            <a:chOff x="5726350" y="2028150"/>
            <a:chExt cx="312300" cy="481600"/>
          </a:xfrm>
        </p:grpSpPr>
        <p:sp>
          <p:nvSpPr>
            <p:cNvPr id="8479" name="Google Shape;8479;p66"/>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80" name="Google Shape;8480;p66"/>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81" name="Google Shape;8481;p66"/>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482" name="Google Shape;8482;p66"/>
          <p:cNvGrpSpPr/>
          <p:nvPr/>
        </p:nvGrpSpPr>
        <p:grpSpPr>
          <a:xfrm>
            <a:off x="4024536" y="2777921"/>
            <a:ext cx="226347" cy="226347"/>
            <a:chOff x="6239925" y="2032450"/>
            <a:chExt cx="472775" cy="472775"/>
          </a:xfrm>
        </p:grpSpPr>
        <p:sp>
          <p:nvSpPr>
            <p:cNvPr id="8483" name="Google Shape;8483;p66"/>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84" name="Google Shape;8484;p66"/>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485" name="Google Shape;8485;p66"/>
          <p:cNvGrpSpPr/>
          <p:nvPr/>
        </p:nvGrpSpPr>
        <p:grpSpPr>
          <a:xfrm>
            <a:off x="4330139" y="1976905"/>
            <a:ext cx="227544" cy="126082"/>
            <a:chOff x="903075" y="2730000"/>
            <a:chExt cx="475275" cy="263350"/>
          </a:xfrm>
        </p:grpSpPr>
        <p:sp>
          <p:nvSpPr>
            <p:cNvPr id="8486" name="Google Shape;8486;p66"/>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87" name="Google Shape;8487;p66"/>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88" name="Google Shape;8488;p66"/>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489" name="Google Shape;8489;p66"/>
          <p:cNvGrpSpPr/>
          <p:nvPr/>
        </p:nvGrpSpPr>
        <p:grpSpPr>
          <a:xfrm>
            <a:off x="1749021" y="2775755"/>
            <a:ext cx="230680" cy="230680"/>
            <a:chOff x="1492675" y="2027925"/>
            <a:chExt cx="481825" cy="481825"/>
          </a:xfrm>
        </p:grpSpPr>
        <p:sp>
          <p:nvSpPr>
            <p:cNvPr id="8490" name="Google Shape;8490;p66"/>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91" name="Google Shape;8491;p66"/>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92" name="Google Shape;8492;p66"/>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93" name="Google Shape;8493;p66"/>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94" name="Google Shape;8494;p66"/>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495" name="Google Shape;8495;p66"/>
          <p:cNvGrpSpPr/>
          <p:nvPr/>
        </p:nvGrpSpPr>
        <p:grpSpPr>
          <a:xfrm>
            <a:off x="4623047" y="1924606"/>
            <a:ext cx="230680" cy="230680"/>
            <a:chOff x="1492675" y="2620775"/>
            <a:chExt cx="481825" cy="481825"/>
          </a:xfrm>
        </p:grpSpPr>
        <p:sp>
          <p:nvSpPr>
            <p:cNvPr id="8496" name="Google Shape;8496;p66"/>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497" name="Google Shape;8497;p66"/>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498" name="Google Shape;8498;p66"/>
          <p:cNvSpPr/>
          <p:nvPr/>
        </p:nvSpPr>
        <p:spPr>
          <a:xfrm>
            <a:off x="4895078" y="1924637"/>
            <a:ext cx="239693" cy="230680"/>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499" name="Google Shape;8499;p66"/>
          <p:cNvGrpSpPr/>
          <p:nvPr/>
        </p:nvGrpSpPr>
        <p:grpSpPr>
          <a:xfrm>
            <a:off x="5183170" y="1935474"/>
            <a:ext cx="226826" cy="208944"/>
            <a:chOff x="2682350" y="2643425"/>
            <a:chExt cx="473775" cy="436425"/>
          </a:xfrm>
        </p:grpSpPr>
        <p:sp>
          <p:nvSpPr>
            <p:cNvPr id="8500" name="Google Shape;8500;p66"/>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01" name="Google Shape;8501;p66"/>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02" name="Google Shape;8502;p66"/>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03" name="Google Shape;8503;p66"/>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04" name="Google Shape;8504;p66"/>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05" name="Google Shape;8505;p66"/>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06" name="Google Shape;8506;p66"/>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507" name="Google Shape;8507;p66"/>
          <p:cNvGrpSpPr/>
          <p:nvPr/>
        </p:nvGrpSpPr>
        <p:grpSpPr>
          <a:xfrm>
            <a:off x="5499686" y="1924606"/>
            <a:ext cx="162193" cy="230680"/>
            <a:chOff x="3342725" y="2620775"/>
            <a:chExt cx="338775" cy="481825"/>
          </a:xfrm>
        </p:grpSpPr>
        <p:sp>
          <p:nvSpPr>
            <p:cNvPr id="8508" name="Google Shape;8508;p66"/>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09" name="Google Shape;8509;p66"/>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10" name="Google Shape;8510;p66"/>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511" name="Google Shape;8511;p66"/>
          <p:cNvGrpSpPr/>
          <p:nvPr/>
        </p:nvGrpSpPr>
        <p:grpSpPr>
          <a:xfrm>
            <a:off x="5767423" y="1924606"/>
            <a:ext cx="189231" cy="230680"/>
            <a:chOff x="3907325" y="2620775"/>
            <a:chExt cx="395250" cy="481825"/>
          </a:xfrm>
        </p:grpSpPr>
        <p:sp>
          <p:nvSpPr>
            <p:cNvPr id="8512" name="Google Shape;8512;p66"/>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13" name="Google Shape;8513;p66"/>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14" name="Google Shape;8514;p66"/>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15" name="Google Shape;8515;p66"/>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516" name="Google Shape;8516;p66"/>
          <p:cNvGrpSpPr/>
          <p:nvPr/>
        </p:nvGrpSpPr>
        <p:grpSpPr>
          <a:xfrm>
            <a:off x="6034777" y="1931818"/>
            <a:ext cx="230680" cy="216257"/>
            <a:chOff x="4456875" y="2635825"/>
            <a:chExt cx="481825" cy="451700"/>
          </a:xfrm>
        </p:grpSpPr>
        <p:sp>
          <p:nvSpPr>
            <p:cNvPr id="8517" name="Google Shape;8517;p66"/>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18" name="Google Shape;8518;p66"/>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19" name="Google Shape;8519;p66"/>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20" name="Google Shape;8520;p66"/>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21" name="Google Shape;8521;p66"/>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22" name="Google Shape;8522;p66"/>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523" name="Google Shape;8523;p66"/>
          <p:cNvGrpSpPr/>
          <p:nvPr/>
        </p:nvGrpSpPr>
        <p:grpSpPr>
          <a:xfrm>
            <a:off x="6323710" y="1931818"/>
            <a:ext cx="230680" cy="216257"/>
            <a:chOff x="5049725" y="2635825"/>
            <a:chExt cx="481825" cy="451700"/>
          </a:xfrm>
        </p:grpSpPr>
        <p:sp>
          <p:nvSpPr>
            <p:cNvPr id="8524" name="Google Shape;8524;p66"/>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25" name="Google Shape;8525;p66"/>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26" name="Google Shape;8526;p66"/>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527" name="Google Shape;8527;p66"/>
          <p:cNvGrpSpPr/>
          <p:nvPr/>
        </p:nvGrpSpPr>
        <p:grpSpPr>
          <a:xfrm>
            <a:off x="6604649" y="1924905"/>
            <a:ext cx="230213" cy="230082"/>
            <a:chOff x="5643000" y="2621375"/>
            <a:chExt cx="480850" cy="480575"/>
          </a:xfrm>
        </p:grpSpPr>
        <p:sp>
          <p:nvSpPr>
            <p:cNvPr id="8528" name="Google Shape;8528;p66"/>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29" name="Google Shape;8529;p66"/>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30" name="Google Shape;8530;p66"/>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31" name="Google Shape;8531;p66"/>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32" name="Google Shape;8532;p66"/>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33" name="Google Shape;8533;p66"/>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34" name="Google Shape;8534;p66"/>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535" name="Google Shape;8535;p66"/>
          <p:cNvGrpSpPr/>
          <p:nvPr/>
        </p:nvGrpSpPr>
        <p:grpSpPr>
          <a:xfrm>
            <a:off x="6889818" y="1924606"/>
            <a:ext cx="230752" cy="230680"/>
            <a:chOff x="6235250" y="2620775"/>
            <a:chExt cx="481975" cy="481825"/>
          </a:xfrm>
        </p:grpSpPr>
        <p:sp>
          <p:nvSpPr>
            <p:cNvPr id="8536" name="Google Shape;8536;p66"/>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37" name="Google Shape;8537;p66"/>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38" name="Google Shape;8538;p66"/>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39" name="Google Shape;8539;p66"/>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40" name="Google Shape;8540;p66"/>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541" name="Google Shape;8541;p66"/>
          <p:cNvSpPr/>
          <p:nvPr/>
        </p:nvSpPr>
        <p:spPr>
          <a:xfrm>
            <a:off x="4326623" y="2219489"/>
            <a:ext cx="234606" cy="217790"/>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542" name="Google Shape;8542;p66"/>
          <p:cNvGrpSpPr/>
          <p:nvPr/>
        </p:nvGrpSpPr>
        <p:grpSpPr>
          <a:xfrm>
            <a:off x="4622418" y="2213006"/>
            <a:ext cx="231937" cy="230680"/>
            <a:chOff x="1535000" y="3223325"/>
            <a:chExt cx="484450" cy="481825"/>
          </a:xfrm>
        </p:grpSpPr>
        <p:sp>
          <p:nvSpPr>
            <p:cNvPr id="8543" name="Google Shape;8543;p66"/>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44" name="Google Shape;8544;p66"/>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45" name="Google Shape;8545;p66"/>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546" name="Google Shape;8546;p66"/>
          <p:cNvGrpSpPr/>
          <p:nvPr/>
        </p:nvGrpSpPr>
        <p:grpSpPr>
          <a:xfrm>
            <a:off x="4899550" y="2237010"/>
            <a:ext cx="230680" cy="182672"/>
            <a:chOff x="2085525" y="3263750"/>
            <a:chExt cx="481825" cy="381550"/>
          </a:xfrm>
        </p:grpSpPr>
        <p:sp>
          <p:nvSpPr>
            <p:cNvPr id="8547" name="Google Shape;8547;p66"/>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48" name="Google Shape;8548;p66"/>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549" name="Google Shape;8549;p66"/>
          <p:cNvSpPr/>
          <p:nvPr/>
        </p:nvSpPr>
        <p:spPr>
          <a:xfrm>
            <a:off x="5181287" y="2258928"/>
            <a:ext cx="230680" cy="138913"/>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550" name="Google Shape;8550;p66"/>
          <p:cNvGrpSpPr/>
          <p:nvPr/>
        </p:nvGrpSpPr>
        <p:grpSpPr>
          <a:xfrm>
            <a:off x="5465120" y="2213000"/>
            <a:ext cx="231327" cy="230692"/>
            <a:chOff x="3270450" y="3213625"/>
            <a:chExt cx="483175" cy="481850"/>
          </a:xfrm>
        </p:grpSpPr>
        <p:sp>
          <p:nvSpPr>
            <p:cNvPr id="8551" name="Google Shape;8551;p66"/>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52" name="Google Shape;8552;p66"/>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553" name="Google Shape;8553;p66"/>
          <p:cNvGrpSpPr/>
          <p:nvPr/>
        </p:nvGrpSpPr>
        <p:grpSpPr>
          <a:xfrm>
            <a:off x="5804605" y="2213006"/>
            <a:ext cx="114867" cy="230680"/>
            <a:chOff x="3984950" y="3213600"/>
            <a:chExt cx="239925" cy="481825"/>
          </a:xfrm>
        </p:grpSpPr>
        <p:sp>
          <p:nvSpPr>
            <p:cNvPr id="8554" name="Google Shape;8554;p66"/>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55" name="Google Shape;8555;p66"/>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556" name="Google Shape;8556;p66"/>
          <p:cNvSpPr/>
          <p:nvPr/>
        </p:nvSpPr>
        <p:spPr>
          <a:xfrm>
            <a:off x="6034832" y="2213044"/>
            <a:ext cx="230716" cy="230680"/>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57" name="Google Shape;8557;p66"/>
          <p:cNvSpPr/>
          <p:nvPr/>
        </p:nvSpPr>
        <p:spPr>
          <a:xfrm>
            <a:off x="6323794" y="2226545"/>
            <a:ext cx="230680" cy="203678"/>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558" name="Google Shape;8558;p66"/>
          <p:cNvGrpSpPr/>
          <p:nvPr/>
        </p:nvGrpSpPr>
        <p:grpSpPr>
          <a:xfrm>
            <a:off x="6598987" y="2233192"/>
            <a:ext cx="241536" cy="190308"/>
            <a:chOff x="5629975" y="3255775"/>
            <a:chExt cx="504500" cy="397500"/>
          </a:xfrm>
        </p:grpSpPr>
        <p:sp>
          <p:nvSpPr>
            <p:cNvPr id="8559" name="Google Shape;8559;p66"/>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60" name="Google Shape;8560;p66"/>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61" name="Google Shape;8561;p66"/>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62" name="Google Shape;8562;p66"/>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63" name="Google Shape;8563;p66"/>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564" name="Google Shape;8564;p66"/>
          <p:cNvGrpSpPr/>
          <p:nvPr/>
        </p:nvGrpSpPr>
        <p:grpSpPr>
          <a:xfrm>
            <a:off x="6889513" y="2233264"/>
            <a:ext cx="231362" cy="190165"/>
            <a:chOff x="6234950" y="3255925"/>
            <a:chExt cx="483250" cy="397200"/>
          </a:xfrm>
        </p:grpSpPr>
        <p:sp>
          <p:nvSpPr>
            <p:cNvPr id="8565" name="Google Shape;8565;p66"/>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66" name="Google Shape;8566;p66"/>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67" name="Google Shape;8567;p66"/>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68" name="Google Shape;8568;p66"/>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69" name="Google Shape;8569;p66"/>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70" name="Google Shape;8570;p66"/>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571" name="Google Shape;8571;p66"/>
          <p:cNvGrpSpPr/>
          <p:nvPr/>
        </p:nvGrpSpPr>
        <p:grpSpPr>
          <a:xfrm>
            <a:off x="4335782" y="2494956"/>
            <a:ext cx="216257" cy="230680"/>
            <a:chOff x="914900" y="3806450"/>
            <a:chExt cx="451700" cy="481825"/>
          </a:xfrm>
        </p:grpSpPr>
        <p:sp>
          <p:nvSpPr>
            <p:cNvPr id="8572" name="Google Shape;8572;p66"/>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73" name="Google Shape;8573;p66"/>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74" name="Google Shape;8574;p66"/>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75" name="Google Shape;8575;p66"/>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76" name="Google Shape;8576;p66"/>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577" name="Google Shape;8577;p66"/>
          <p:cNvGrpSpPr/>
          <p:nvPr/>
        </p:nvGrpSpPr>
        <p:grpSpPr>
          <a:xfrm>
            <a:off x="4620635" y="2494830"/>
            <a:ext cx="235504" cy="230932"/>
            <a:chOff x="1490050" y="3805975"/>
            <a:chExt cx="491900" cy="482350"/>
          </a:xfrm>
        </p:grpSpPr>
        <p:sp>
          <p:nvSpPr>
            <p:cNvPr id="8578" name="Google Shape;8578;p66"/>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79" name="Google Shape;8579;p66"/>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80" name="Google Shape;8580;p66"/>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81" name="Google Shape;8581;p66"/>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582" name="Google Shape;8582;p66"/>
          <p:cNvGrpSpPr/>
          <p:nvPr/>
        </p:nvGrpSpPr>
        <p:grpSpPr>
          <a:xfrm>
            <a:off x="4908850" y="2494956"/>
            <a:ext cx="212080" cy="230680"/>
            <a:chOff x="2104275" y="3806450"/>
            <a:chExt cx="442975" cy="481825"/>
          </a:xfrm>
        </p:grpSpPr>
        <p:sp>
          <p:nvSpPr>
            <p:cNvPr id="8583" name="Google Shape;8583;p66"/>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84" name="Google Shape;8584;p66"/>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585" name="Google Shape;8585;p66"/>
          <p:cNvGrpSpPr/>
          <p:nvPr/>
        </p:nvGrpSpPr>
        <p:grpSpPr>
          <a:xfrm>
            <a:off x="5196827" y="2494956"/>
            <a:ext cx="199513" cy="230680"/>
            <a:chOff x="2710875" y="3806450"/>
            <a:chExt cx="416725" cy="481825"/>
          </a:xfrm>
        </p:grpSpPr>
        <p:sp>
          <p:nvSpPr>
            <p:cNvPr id="8586" name="Google Shape;8586;p66"/>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87" name="Google Shape;8587;p66"/>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588" name="Google Shape;8588;p66"/>
          <p:cNvGrpSpPr/>
          <p:nvPr/>
        </p:nvGrpSpPr>
        <p:grpSpPr>
          <a:xfrm>
            <a:off x="5465443" y="2522455"/>
            <a:ext cx="230680" cy="175682"/>
            <a:chOff x="3271200" y="3863875"/>
            <a:chExt cx="481825" cy="366950"/>
          </a:xfrm>
        </p:grpSpPr>
        <p:sp>
          <p:nvSpPr>
            <p:cNvPr id="8589" name="Google Shape;8589;p66"/>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90" name="Google Shape;8590;p66"/>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591" name="Google Shape;8591;p66"/>
          <p:cNvGrpSpPr/>
          <p:nvPr/>
        </p:nvGrpSpPr>
        <p:grpSpPr>
          <a:xfrm>
            <a:off x="5761564" y="2495112"/>
            <a:ext cx="200949" cy="230369"/>
            <a:chOff x="3895050" y="3806775"/>
            <a:chExt cx="419725" cy="481175"/>
          </a:xfrm>
        </p:grpSpPr>
        <p:sp>
          <p:nvSpPr>
            <p:cNvPr id="8592" name="Google Shape;8592;p66"/>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93" name="Google Shape;8593;p66"/>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594" name="Google Shape;8594;p66"/>
          <p:cNvGrpSpPr/>
          <p:nvPr/>
        </p:nvGrpSpPr>
        <p:grpSpPr>
          <a:xfrm>
            <a:off x="6035782" y="2494962"/>
            <a:ext cx="228669" cy="230668"/>
            <a:chOff x="4464775" y="3806475"/>
            <a:chExt cx="477625" cy="481800"/>
          </a:xfrm>
        </p:grpSpPr>
        <p:sp>
          <p:nvSpPr>
            <p:cNvPr id="8595" name="Google Shape;8595;p66"/>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96" name="Google Shape;8596;p66"/>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97" name="Google Shape;8597;p66"/>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98" name="Google Shape;8598;p66"/>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599" name="Google Shape;8599;p66"/>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00" name="Google Shape;8600;p66"/>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601" name="Google Shape;8601;p66"/>
          <p:cNvGrpSpPr/>
          <p:nvPr/>
        </p:nvGrpSpPr>
        <p:grpSpPr>
          <a:xfrm>
            <a:off x="6323710" y="2494956"/>
            <a:ext cx="230680" cy="230680"/>
            <a:chOff x="5049725" y="3806450"/>
            <a:chExt cx="481825" cy="481825"/>
          </a:xfrm>
        </p:grpSpPr>
        <p:sp>
          <p:nvSpPr>
            <p:cNvPr id="8602" name="Google Shape;8602;p66"/>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03" name="Google Shape;8603;p66"/>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04" name="Google Shape;8604;p66"/>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605" name="Google Shape;8605;p66"/>
          <p:cNvGrpSpPr/>
          <p:nvPr/>
        </p:nvGrpSpPr>
        <p:grpSpPr>
          <a:xfrm>
            <a:off x="6604415" y="2494956"/>
            <a:ext cx="230680" cy="230680"/>
            <a:chOff x="5651375" y="3806450"/>
            <a:chExt cx="481825" cy="481825"/>
          </a:xfrm>
        </p:grpSpPr>
        <p:sp>
          <p:nvSpPr>
            <p:cNvPr id="8606" name="Google Shape;8606;p66"/>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07" name="Google Shape;8607;p66"/>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08" name="Google Shape;8608;p66"/>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09" name="Google Shape;8609;p66"/>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610" name="Google Shape;8610;p66"/>
          <p:cNvGrpSpPr/>
          <p:nvPr/>
        </p:nvGrpSpPr>
        <p:grpSpPr>
          <a:xfrm>
            <a:off x="6903709" y="2496308"/>
            <a:ext cx="202972" cy="227975"/>
            <a:chOff x="6264300" y="3809300"/>
            <a:chExt cx="423950" cy="476175"/>
          </a:xfrm>
        </p:grpSpPr>
        <p:sp>
          <p:nvSpPr>
            <p:cNvPr id="8611" name="Google Shape;8611;p66"/>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12" name="Google Shape;8612;p66"/>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13" name="Google Shape;8613;p66"/>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614" name="Google Shape;8614;p66"/>
          <p:cNvGrpSpPr/>
          <p:nvPr/>
        </p:nvGrpSpPr>
        <p:grpSpPr>
          <a:xfrm>
            <a:off x="4328122" y="2775721"/>
            <a:ext cx="231578" cy="230692"/>
            <a:chOff x="898875" y="4399275"/>
            <a:chExt cx="483700" cy="481850"/>
          </a:xfrm>
        </p:grpSpPr>
        <p:sp>
          <p:nvSpPr>
            <p:cNvPr id="8615" name="Google Shape;8615;p66"/>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16" name="Google Shape;8616;p66"/>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17" name="Google Shape;8617;p66"/>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18" name="Google Shape;8618;p66"/>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19" name="Google Shape;8619;p66"/>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20" name="Google Shape;8620;p66"/>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21" name="Google Shape;8621;p66"/>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22" name="Google Shape;8622;p66"/>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623" name="Google Shape;8623;p66"/>
          <p:cNvGrpSpPr/>
          <p:nvPr/>
        </p:nvGrpSpPr>
        <p:grpSpPr>
          <a:xfrm>
            <a:off x="4623047" y="2786092"/>
            <a:ext cx="230680" cy="209950"/>
            <a:chOff x="1492675" y="4420975"/>
            <a:chExt cx="481825" cy="438525"/>
          </a:xfrm>
        </p:grpSpPr>
        <p:sp>
          <p:nvSpPr>
            <p:cNvPr id="8624" name="Google Shape;8624;p66"/>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25" name="Google Shape;8625;p66"/>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26" name="Google Shape;8626;p66"/>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27" name="Google Shape;8627;p66"/>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28" name="Google Shape;8628;p66"/>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629" name="Google Shape;8629;p66"/>
          <p:cNvGrpSpPr/>
          <p:nvPr/>
        </p:nvGrpSpPr>
        <p:grpSpPr>
          <a:xfrm>
            <a:off x="4898419" y="2776182"/>
            <a:ext cx="232942" cy="229771"/>
            <a:chOff x="2084100" y="4400250"/>
            <a:chExt cx="486550" cy="479925"/>
          </a:xfrm>
        </p:grpSpPr>
        <p:sp>
          <p:nvSpPr>
            <p:cNvPr id="8630" name="Google Shape;8630;p66"/>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31" name="Google Shape;8631;p66"/>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32" name="Google Shape;8632;p66"/>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33" name="Google Shape;8633;p66"/>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34" name="Google Shape;8634;p66"/>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35" name="Google Shape;8635;p66"/>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636" name="Google Shape;8636;p66"/>
          <p:cNvGrpSpPr/>
          <p:nvPr/>
        </p:nvGrpSpPr>
        <p:grpSpPr>
          <a:xfrm>
            <a:off x="5195211" y="2775739"/>
            <a:ext cx="202744" cy="230656"/>
            <a:chOff x="2707950" y="4399325"/>
            <a:chExt cx="423475" cy="481775"/>
          </a:xfrm>
        </p:grpSpPr>
        <p:sp>
          <p:nvSpPr>
            <p:cNvPr id="8637" name="Google Shape;8637;p66"/>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38" name="Google Shape;8638;p66"/>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39" name="Google Shape;8639;p66"/>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40" name="Google Shape;8640;p66"/>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41" name="Google Shape;8641;p66"/>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42" name="Google Shape;8642;p66"/>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43" name="Google Shape;8643;p66"/>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44" name="Google Shape;8644;p66"/>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45" name="Google Shape;8645;p66"/>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46" name="Google Shape;8646;p66"/>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47" name="Google Shape;8647;p66"/>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48" name="Google Shape;8648;p66"/>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649" name="Google Shape;8649;p66"/>
          <p:cNvGrpSpPr/>
          <p:nvPr/>
        </p:nvGrpSpPr>
        <p:grpSpPr>
          <a:xfrm>
            <a:off x="5487268" y="2775721"/>
            <a:ext cx="187029" cy="230692"/>
            <a:chOff x="3330525" y="4399275"/>
            <a:chExt cx="390650" cy="481850"/>
          </a:xfrm>
        </p:grpSpPr>
        <p:sp>
          <p:nvSpPr>
            <p:cNvPr id="8650" name="Google Shape;8650;p66"/>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51" name="Google Shape;8651;p66"/>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52" name="Google Shape;8652;p66"/>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53" name="Google Shape;8653;p66"/>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54" name="Google Shape;8654;p66"/>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55" name="Google Shape;8655;p66"/>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56" name="Google Shape;8656;p66"/>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657" name="Google Shape;8657;p66"/>
          <p:cNvGrpSpPr/>
          <p:nvPr/>
        </p:nvGrpSpPr>
        <p:grpSpPr>
          <a:xfrm>
            <a:off x="5775933" y="2775727"/>
            <a:ext cx="172211" cy="230680"/>
            <a:chOff x="3938800" y="4399275"/>
            <a:chExt cx="359700" cy="481825"/>
          </a:xfrm>
        </p:grpSpPr>
        <p:sp>
          <p:nvSpPr>
            <p:cNvPr id="8658" name="Google Shape;8658;p66"/>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59" name="Google Shape;8659;p66"/>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60" name="Google Shape;8660;p66"/>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61" name="Google Shape;8661;p66"/>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62" name="Google Shape;8662;p66"/>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663" name="Google Shape;8663;p66"/>
          <p:cNvGrpSpPr/>
          <p:nvPr/>
        </p:nvGrpSpPr>
        <p:grpSpPr>
          <a:xfrm>
            <a:off x="6096046" y="2775727"/>
            <a:ext cx="108141" cy="230680"/>
            <a:chOff x="4584850" y="4399275"/>
            <a:chExt cx="225875" cy="481825"/>
          </a:xfrm>
        </p:grpSpPr>
        <p:sp>
          <p:nvSpPr>
            <p:cNvPr id="8664" name="Google Shape;8664;p66"/>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65" name="Google Shape;8665;p66"/>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666" name="Google Shape;8666;p66"/>
          <p:cNvSpPr/>
          <p:nvPr/>
        </p:nvSpPr>
        <p:spPr>
          <a:xfrm>
            <a:off x="6312567" y="2775826"/>
            <a:ext cx="253134" cy="230584"/>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667" name="Google Shape;8667;p66"/>
          <p:cNvGrpSpPr/>
          <p:nvPr/>
        </p:nvGrpSpPr>
        <p:grpSpPr>
          <a:xfrm>
            <a:off x="6604415" y="2775727"/>
            <a:ext cx="230680" cy="230680"/>
            <a:chOff x="5642550" y="4399275"/>
            <a:chExt cx="481825" cy="481825"/>
          </a:xfrm>
        </p:grpSpPr>
        <p:sp>
          <p:nvSpPr>
            <p:cNvPr id="8668" name="Google Shape;8668;p66"/>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69" name="Google Shape;8669;p66"/>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670" name="Google Shape;8670;p66"/>
          <p:cNvGrpSpPr/>
          <p:nvPr/>
        </p:nvGrpSpPr>
        <p:grpSpPr>
          <a:xfrm>
            <a:off x="6881673" y="2783824"/>
            <a:ext cx="247042" cy="214486"/>
            <a:chOff x="6218300" y="4416175"/>
            <a:chExt cx="516000" cy="448000"/>
          </a:xfrm>
        </p:grpSpPr>
        <p:sp>
          <p:nvSpPr>
            <p:cNvPr id="8671" name="Google Shape;8671;p66"/>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72" name="Google Shape;8672;p66"/>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73" name="Google Shape;8673;p66"/>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674" name="Google Shape;8674;p66"/>
          <p:cNvGrpSpPr/>
          <p:nvPr/>
        </p:nvGrpSpPr>
        <p:grpSpPr>
          <a:xfrm>
            <a:off x="7161062" y="1924578"/>
            <a:ext cx="230680" cy="230680"/>
            <a:chOff x="899850" y="4992125"/>
            <a:chExt cx="481825" cy="481825"/>
          </a:xfrm>
        </p:grpSpPr>
        <p:sp>
          <p:nvSpPr>
            <p:cNvPr id="8675" name="Google Shape;8675;p66"/>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76" name="Google Shape;8676;p66"/>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77" name="Google Shape;8677;p66"/>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678" name="Google Shape;8678;p66"/>
          <p:cNvGrpSpPr/>
          <p:nvPr/>
        </p:nvGrpSpPr>
        <p:grpSpPr>
          <a:xfrm>
            <a:off x="7161052" y="2212985"/>
            <a:ext cx="230680" cy="230680"/>
            <a:chOff x="1492675" y="4992125"/>
            <a:chExt cx="481825" cy="481825"/>
          </a:xfrm>
        </p:grpSpPr>
        <p:sp>
          <p:nvSpPr>
            <p:cNvPr id="8679" name="Google Shape;8679;p66"/>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80" name="Google Shape;8680;p66"/>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681" name="Google Shape;8681;p66"/>
          <p:cNvGrpSpPr/>
          <p:nvPr/>
        </p:nvGrpSpPr>
        <p:grpSpPr>
          <a:xfrm>
            <a:off x="7161042" y="2494942"/>
            <a:ext cx="230680" cy="230680"/>
            <a:chOff x="2085525" y="4992125"/>
            <a:chExt cx="481825" cy="481825"/>
          </a:xfrm>
        </p:grpSpPr>
        <p:sp>
          <p:nvSpPr>
            <p:cNvPr id="8682" name="Google Shape;8682;p66"/>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83" name="Google Shape;8683;p66"/>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684" name="Google Shape;8684;p66"/>
          <p:cNvGrpSpPr/>
          <p:nvPr/>
        </p:nvGrpSpPr>
        <p:grpSpPr>
          <a:xfrm>
            <a:off x="7449526" y="1924578"/>
            <a:ext cx="230680" cy="230680"/>
            <a:chOff x="2678350" y="4992125"/>
            <a:chExt cx="481825" cy="481825"/>
          </a:xfrm>
        </p:grpSpPr>
        <p:sp>
          <p:nvSpPr>
            <p:cNvPr id="8685" name="Google Shape;8685;p66"/>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86" name="Google Shape;8686;p66"/>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87" name="Google Shape;8687;p66"/>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688" name="Google Shape;8688;p66"/>
          <p:cNvGrpSpPr/>
          <p:nvPr/>
        </p:nvGrpSpPr>
        <p:grpSpPr>
          <a:xfrm>
            <a:off x="7161023" y="2775720"/>
            <a:ext cx="230680" cy="230680"/>
            <a:chOff x="3271200" y="4992125"/>
            <a:chExt cx="481825" cy="481825"/>
          </a:xfrm>
        </p:grpSpPr>
        <p:sp>
          <p:nvSpPr>
            <p:cNvPr id="8689" name="Google Shape;8689;p66"/>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90" name="Google Shape;8690;p66"/>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91" name="Google Shape;8691;p66"/>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692" name="Google Shape;8692;p66"/>
          <p:cNvGrpSpPr/>
          <p:nvPr/>
        </p:nvGrpSpPr>
        <p:grpSpPr>
          <a:xfrm>
            <a:off x="7449452" y="2213685"/>
            <a:ext cx="230788" cy="229280"/>
            <a:chOff x="3863900" y="4993625"/>
            <a:chExt cx="482050" cy="478900"/>
          </a:xfrm>
        </p:grpSpPr>
        <p:sp>
          <p:nvSpPr>
            <p:cNvPr id="8693" name="Google Shape;8693;p66"/>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94" name="Google Shape;8694;p66"/>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95" name="Google Shape;8695;p66"/>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96" name="Google Shape;8696;p66"/>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697" name="Google Shape;8697;p66"/>
          <p:cNvGrpSpPr/>
          <p:nvPr/>
        </p:nvGrpSpPr>
        <p:grpSpPr>
          <a:xfrm>
            <a:off x="7449442" y="2495642"/>
            <a:ext cx="230788" cy="229280"/>
            <a:chOff x="4456725" y="4993625"/>
            <a:chExt cx="482050" cy="478900"/>
          </a:xfrm>
        </p:grpSpPr>
        <p:sp>
          <p:nvSpPr>
            <p:cNvPr id="8698" name="Google Shape;8698;p66"/>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699" name="Google Shape;8699;p66"/>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00" name="Google Shape;8700;p66"/>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01" name="Google Shape;8701;p66"/>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702" name="Google Shape;8702;p66"/>
          <p:cNvGrpSpPr/>
          <p:nvPr/>
        </p:nvGrpSpPr>
        <p:grpSpPr>
          <a:xfrm>
            <a:off x="7449433" y="2776414"/>
            <a:ext cx="230788" cy="229292"/>
            <a:chOff x="5049575" y="4993600"/>
            <a:chExt cx="482050" cy="478925"/>
          </a:xfrm>
        </p:grpSpPr>
        <p:sp>
          <p:nvSpPr>
            <p:cNvPr id="8703" name="Google Shape;8703;p66"/>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04" name="Google Shape;8704;p66"/>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05" name="Google Shape;8705;p66"/>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06" name="Google Shape;8706;p66"/>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707" name="Google Shape;8707;p66"/>
          <p:cNvGrpSpPr/>
          <p:nvPr/>
        </p:nvGrpSpPr>
        <p:grpSpPr>
          <a:xfrm>
            <a:off x="1464588" y="3161272"/>
            <a:ext cx="231303" cy="203295"/>
            <a:chOff x="892750" y="267400"/>
            <a:chExt cx="483125" cy="424625"/>
          </a:xfrm>
        </p:grpSpPr>
        <p:sp>
          <p:nvSpPr>
            <p:cNvPr id="8708" name="Google Shape;8708;p66"/>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09" name="Google Shape;8709;p66"/>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10" name="Google Shape;8710;p66"/>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711" name="Google Shape;8711;p66"/>
          <p:cNvGrpSpPr/>
          <p:nvPr/>
        </p:nvGrpSpPr>
        <p:grpSpPr>
          <a:xfrm>
            <a:off x="1762708" y="3147256"/>
            <a:ext cx="203307" cy="231327"/>
            <a:chOff x="1516475" y="238075"/>
            <a:chExt cx="424650" cy="483175"/>
          </a:xfrm>
        </p:grpSpPr>
        <p:sp>
          <p:nvSpPr>
            <p:cNvPr id="8712" name="Google Shape;8712;p66"/>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13" name="Google Shape;8713;p66"/>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714" name="Google Shape;8714;p66"/>
          <p:cNvGrpSpPr/>
          <p:nvPr/>
        </p:nvGrpSpPr>
        <p:grpSpPr>
          <a:xfrm>
            <a:off x="2029995" y="3201925"/>
            <a:ext cx="232200" cy="121989"/>
            <a:chOff x="2080675" y="352325"/>
            <a:chExt cx="485000" cy="254800"/>
          </a:xfrm>
        </p:grpSpPr>
        <p:sp>
          <p:nvSpPr>
            <p:cNvPr id="8715" name="Google Shape;8715;p66"/>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16" name="Google Shape;8716;p66"/>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717" name="Google Shape;8717;p66"/>
          <p:cNvGrpSpPr/>
          <p:nvPr/>
        </p:nvGrpSpPr>
        <p:grpSpPr>
          <a:xfrm>
            <a:off x="2335423" y="3147268"/>
            <a:ext cx="203307" cy="231303"/>
            <a:chOff x="2705375" y="238125"/>
            <a:chExt cx="424650" cy="483125"/>
          </a:xfrm>
        </p:grpSpPr>
        <p:sp>
          <p:nvSpPr>
            <p:cNvPr id="8718" name="Google Shape;8718;p66"/>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19" name="Google Shape;8719;p66"/>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20" name="Google Shape;8720;p66"/>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21" name="Google Shape;8721;p66"/>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722" name="Google Shape;8722;p66"/>
          <p:cNvGrpSpPr/>
          <p:nvPr/>
        </p:nvGrpSpPr>
        <p:grpSpPr>
          <a:xfrm>
            <a:off x="2618384" y="3147484"/>
            <a:ext cx="204779" cy="230872"/>
            <a:chOff x="3299850" y="238575"/>
            <a:chExt cx="427725" cy="482225"/>
          </a:xfrm>
        </p:grpSpPr>
        <p:sp>
          <p:nvSpPr>
            <p:cNvPr id="8723" name="Google Shape;8723;p66"/>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24" name="Google Shape;8724;p66"/>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25" name="Google Shape;8725;p66"/>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26" name="Google Shape;8726;p66"/>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27" name="Google Shape;8727;p66"/>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728" name="Google Shape;8728;p66"/>
          <p:cNvGrpSpPr/>
          <p:nvPr/>
        </p:nvGrpSpPr>
        <p:grpSpPr>
          <a:xfrm>
            <a:off x="2881476" y="3147268"/>
            <a:ext cx="239657" cy="231303"/>
            <a:chOff x="3857225" y="238125"/>
            <a:chExt cx="500575" cy="483125"/>
          </a:xfrm>
        </p:grpSpPr>
        <p:sp>
          <p:nvSpPr>
            <p:cNvPr id="8729" name="Google Shape;8729;p66"/>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30" name="Google Shape;8730;p66"/>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31" name="Google Shape;8731;p66"/>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32" name="Google Shape;8732;p66"/>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33" name="Google Shape;8733;p66"/>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34" name="Google Shape;8734;p66"/>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35" name="Google Shape;8735;p66"/>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736" name="Google Shape;8736;p66"/>
          <p:cNvSpPr/>
          <p:nvPr/>
        </p:nvSpPr>
        <p:spPr>
          <a:xfrm>
            <a:off x="3165768" y="3147289"/>
            <a:ext cx="239657" cy="231267"/>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737" name="Google Shape;8737;p66"/>
          <p:cNvGrpSpPr/>
          <p:nvPr/>
        </p:nvGrpSpPr>
        <p:grpSpPr>
          <a:xfrm>
            <a:off x="3457255" y="3147286"/>
            <a:ext cx="231315" cy="231267"/>
            <a:chOff x="5053900" y="238200"/>
            <a:chExt cx="483150" cy="483050"/>
          </a:xfrm>
        </p:grpSpPr>
        <p:sp>
          <p:nvSpPr>
            <p:cNvPr id="8738" name="Google Shape;8738;p66"/>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39" name="Google Shape;8739;p66"/>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40" name="Google Shape;8740;p66"/>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41" name="Google Shape;8741;p66"/>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742" name="Google Shape;8742;p66"/>
          <p:cNvGrpSpPr/>
          <p:nvPr/>
        </p:nvGrpSpPr>
        <p:grpSpPr>
          <a:xfrm>
            <a:off x="3738726" y="3147268"/>
            <a:ext cx="231303" cy="231303"/>
            <a:chOff x="5648375" y="238125"/>
            <a:chExt cx="483125" cy="483125"/>
          </a:xfrm>
        </p:grpSpPr>
        <p:sp>
          <p:nvSpPr>
            <p:cNvPr id="8743" name="Google Shape;8743;p66"/>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44" name="Google Shape;8744;p66"/>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45" name="Google Shape;8745;p66"/>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46" name="Google Shape;8746;p66"/>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47" name="Google Shape;8747;p66"/>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48" name="Google Shape;8748;p66"/>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49" name="Google Shape;8749;p66"/>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50" name="Google Shape;8750;p66"/>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51" name="Google Shape;8751;p66"/>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52" name="Google Shape;8752;p66"/>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753" name="Google Shape;8753;p66"/>
          <p:cNvGrpSpPr/>
          <p:nvPr/>
        </p:nvGrpSpPr>
        <p:grpSpPr>
          <a:xfrm>
            <a:off x="4022058" y="3147268"/>
            <a:ext cx="231303" cy="231303"/>
            <a:chOff x="6242825" y="238125"/>
            <a:chExt cx="483125" cy="483125"/>
          </a:xfrm>
        </p:grpSpPr>
        <p:sp>
          <p:nvSpPr>
            <p:cNvPr id="8754" name="Google Shape;8754;p66"/>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55" name="Google Shape;8755;p66"/>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56" name="Google Shape;8756;p66"/>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757" name="Google Shape;8757;p66"/>
          <p:cNvGrpSpPr/>
          <p:nvPr/>
        </p:nvGrpSpPr>
        <p:grpSpPr>
          <a:xfrm>
            <a:off x="1463433" y="3446605"/>
            <a:ext cx="233613" cy="203271"/>
            <a:chOff x="889275" y="861850"/>
            <a:chExt cx="487950" cy="424575"/>
          </a:xfrm>
        </p:grpSpPr>
        <p:sp>
          <p:nvSpPr>
            <p:cNvPr id="8758" name="Google Shape;8758;p66"/>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59" name="Google Shape;8759;p66"/>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60" name="Google Shape;8760;p66"/>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61" name="Google Shape;8761;p66"/>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762" name="Google Shape;8762;p66"/>
          <p:cNvSpPr/>
          <p:nvPr/>
        </p:nvSpPr>
        <p:spPr>
          <a:xfrm>
            <a:off x="1761380" y="3432587"/>
            <a:ext cx="206012" cy="231327"/>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63" name="Google Shape;8763;p66"/>
          <p:cNvSpPr/>
          <p:nvPr/>
        </p:nvSpPr>
        <p:spPr>
          <a:xfrm>
            <a:off x="2030024" y="3432587"/>
            <a:ext cx="232212" cy="231327"/>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764" name="Google Shape;8764;p66"/>
          <p:cNvGrpSpPr/>
          <p:nvPr/>
        </p:nvGrpSpPr>
        <p:grpSpPr>
          <a:xfrm>
            <a:off x="2321425" y="3432589"/>
            <a:ext cx="231303" cy="231303"/>
            <a:chOff x="2676100" y="832575"/>
            <a:chExt cx="483125" cy="483125"/>
          </a:xfrm>
        </p:grpSpPr>
        <p:sp>
          <p:nvSpPr>
            <p:cNvPr id="8765" name="Google Shape;8765;p66"/>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66" name="Google Shape;8766;p66"/>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67" name="Google Shape;8767;p66"/>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768" name="Google Shape;8768;p66"/>
          <p:cNvGrpSpPr/>
          <p:nvPr/>
        </p:nvGrpSpPr>
        <p:grpSpPr>
          <a:xfrm>
            <a:off x="2601232" y="3432589"/>
            <a:ext cx="239083" cy="231303"/>
            <a:chOff x="3270550" y="832575"/>
            <a:chExt cx="499375" cy="483125"/>
          </a:xfrm>
        </p:grpSpPr>
        <p:sp>
          <p:nvSpPr>
            <p:cNvPr id="8769" name="Google Shape;8769;p66"/>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70" name="Google Shape;8770;p66"/>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71" name="Google Shape;8771;p66"/>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772" name="Google Shape;8772;p66"/>
          <p:cNvGrpSpPr/>
          <p:nvPr/>
        </p:nvGrpSpPr>
        <p:grpSpPr>
          <a:xfrm>
            <a:off x="2885648" y="3439819"/>
            <a:ext cx="231315" cy="216844"/>
            <a:chOff x="3865000" y="847675"/>
            <a:chExt cx="483150" cy="452925"/>
          </a:xfrm>
        </p:grpSpPr>
        <p:sp>
          <p:nvSpPr>
            <p:cNvPr id="8773" name="Google Shape;8773;p66"/>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74" name="Google Shape;8774;p66"/>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75" name="Google Shape;8775;p66"/>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76" name="Google Shape;8776;p66"/>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777" name="Google Shape;8777;p66"/>
          <p:cNvGrpSpPr/>
          <p:nvPr/>
        </p:nvGrpSpPr>
        <p:grpSpPr>
          <a:xfrm>
            <a:off x="3168298" y="3446563"/>
            <a:ext cx="234450" cy="203355"/>
            <a:chOff x="4452900" y="861750"/>
            <a:chExt cx="489700" cy="424750"/>
          </a:xfrm>
        </p:grpSpPr>
        <p:sp>
          <p:nvSpPr>
            <p:cNvPr id="8778" name="Google Shape;8778;p66"/>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79" name="Google Shape;8779;p66"/>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80" name="Google Shape;8780;p66"/>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781" name="Google Shape;8781;p66"/>
          <p:cNvGrpSpPr/>
          <p:nvPr/>
        </p:nvGrpSpPr>
        <p:grpSpPr>
          <a:xfrm>
            <a:off x="3452001" y="3432595"/>
            <a:ext cx="241823" cy="231291"/>
            <a:chOff x="5049750" y="832600"/>
            <a:chExt cx="505100" cy="483100"/>
          </a:xfrm>
        </p:grpSpPr>
        <p:sp>
          <p:nvSpPr>
            <p:cNvPr id="8782" name="Google Shape;8782;p66"/>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83" name="Google Shape;8783;p66"/>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784" name="Google Shape;8784;p66"/>
          <p:cNvSpPr/>
          <p:nvPr/>
        </p:nvSpPr>
        <p:spPr>
          <a:xfrm>
            <a:off x="3738299" y="3449350"/>
            <a:ext cx="232344" cy="197801"/>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785" name="Google Shape;8785;p66"/>
          <p:cNvGrpSpPr/>
          <p:nvPr/>
        </p:nvGrpSpPr>
        <p:grpSpPr>
          <a:xfrm>
            <a:off x="4036056" y="3432589"/>
            <a:ext cx="203307" cy="231303"/>
            <a:chOff x="6272100" y="832575"/>
            <a:chExt cx="424650" cy="483125"/>
          </a:xfrm>
        </p:grpSpPr>
        <p:sp>
          <p:nvSpPr>
            <p:cNvPr id="8786" name="Google Shape;8786;p66"/>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87" name="Google Shape;8787;p66"/>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788" name="Google Shape;8788;p66"/>
          <p:cNvGrpSpPr/>
          <p:nvPr/>
        </p:nvGrpSpPr>
        <p:grpSpPr>
          <a:xfrm>
            <a:off x="1464570" y="3717528"/>
            <a:ext cx="231339" cy="231315"/>
            <a:chOff x="893650" y="1428000"/>
            <a:chExt cx="483200" cy="483150"/>
          </a:xfrm>
        </p:grpSpPr>
        <p:sp>
          <p:nvSpPr>
            <p:cNvPr id="8789" name="Google Shape;8789;p66"/>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90" name="Google Shape;8790;p66"/>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91" name="Google Shape;8791;p66"/>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92" name="Google Shape;8792;p66"/>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793" name="Google Shape;8793;p66"/>
          <p:cNvSpPr/>
          <p:nvPr/>
        </p:nvSpPr>
        <p:spPr>
          <a:xfrm>
            <a:off x="1748734" y="3758659"/>
            <a:ext cx="231303" cy="14908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94" name="Google Shape;8794;p66"/>
          <p:cNvSpPr/>
          <p:nvPr/>
        </p:nvSpPr>
        <p:spPr>
          <a:xfrm>
            <a:off x="2025906" y="3717562"/>
            <a:ext cx="240447" cy="231279"/>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795" name="Google Shape;8795;p66"/>
          <p:cNvGrpSpPr/>
          <p:nvPr/>
        </p:nvGrpSpPr>
        <p:grpSpPr>
          <a:xfrm>
            <a:off x="2317122" y="3731579"/>
            <a:ext cx="239908" cy="203211"/>
            <a:chOff x="2676100" y="1456375"/>
            <a:chExt cx="501100" cy="424450"/>
          </a:xfrm>
        </p:grpSpPr>
        <p:sp>
          <p:nvSpPr>
            <p:cNvPr id="8796" name="Google Shape;8796;p66"/>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97" name="Google Shape;8797;p66"/>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798" name="Google Shape;8798;p66"/>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799" name="Google Shape;8799;p66"/>
          <p:cNvGrpSpPr/>
          <p:nvPr/>
        </p:nvGrpSpPr>
        <p:grpSpPr>
          <a:xfrm>
            <a:off x="2605104" y="3717534"/>
            <a:ext cx="231339" cy="231303"/>
            <a:chOff x="3270475" y="1427025"/>
            <a:chExt cx="483200" cy="483125"/>
          </a:xfrm>
        </p:grpSpPr>
        <p:sp>
          <p:nvSpPr>
            <p:cNvPr id="8800" name="Google Shape;8800;p66"/>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01" name="Google Shape;8801;p66"/>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02" name="Google Shape;8802;p66"/>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803" name="Google Shape;8803;p66"/>
          <p:cNvGrpSpPr/>
          <p:nvPr/>
        </p:nvGrpSpPr>
        <p:grpSpPr>
          <a:xfrm>
            <a:off x="2884510" y="3717516"/>
            <a:ext cx="233589" cy="231339"/>
            <a:chOff x="3860250" y="1427025"/>
            <a:chExt cx="487900" cy="483200"/>
          </a:xfrm>
        </p:grpSpPr>
        <p:sp>
          <p:nvSpPr>
            <p:cNvPr id="8804" name="Google Shape;8804;p66"/>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05" name="Google Shape;8805;p66"/>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06" name="Google Shape;8806;p66"/>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807" name="Google Shape;8807;p66"/>
          <p:cNvSpPr/>
          <p:nvPr/>
        </p:nvSpPr>
        <p:spPr>
          <a:xfrm>
            <a:off x="3169921" y="3717550"/>
            <a:ext cx="231351" cy="231303"/>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08" name="Google Shape;8808;p66"/>
          <p:cNvSpPr/>
          <p:nvPr/>
        </p:nvSpPr>
        <p:spPr>
          <a:xfrm>
            <a:off x="3456202" y="3717544"/>
            <a:ext cx="233589" cy="231315"/>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809" name="Google Shape;8809;p66"/>
          <p:cNvGrpSpPr/>
          <p:nvPr/>
        </p:nvGrpSpPr>
        <p:grpSpPr>
          <a:xfrm>
            <a:off x="3738708" y="3717534"/>
            <a:ext cx="231339" cy="231303"/>
            <a:chOff x="5648375" y="1427025"/>
            <a:chExt cx="483200" cy="483125"/>
          </a:xfrm>
        </p:grpSpPr>
        <p:sp>
          <p:nvSpPr>
            <p:cNvPr id="8810" name="Google Shape;8810;p66"/>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11" name="Google Shape;8811;p66"/>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812" name="Google Shape;8812;p66"/>
          <p:cNvGrpSpPr/>
          <p:nvPr/>
        </p:nvGrpSpPr>
        <p:grpSpPr>
          <a:xfrm>
            <a:off x="4020544" y="3717522"/>
            <a:ext cx="234331" cy="231327"/>
            <a:chOff x="6238300" y="1426975"/>
            <a:chExt cx="489450" cy="483175"/>
          </a:xfrm>
        </p:grpSpPr>
        <p:sp>
          <p:nvSpPr>
            <p:cNvPr id="8813" name="Google Shape;8813;p66"/>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14" name="Google Shape;8814;p66"/>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15" name="Google Shape;8815;p66"/>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816" name="Google Shape;8816;p66"/>
          <p:cNvSpPr/>
          <p:nvPr/>
        </p:nvSpPr>
        <p:spPr>
          <a:xfrm>
            <a:off x="1477990" y="4002951"/>
            <a:ext cx="204528" cy="230321"/>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817" name="Google Shape;8817;p66"/>
          <p:cNvGrpSpPr/>
          <p:nvPr/>
        </p:nvGrpSpPr>
        <p:grpSpPr>
          <a:xfrm>
            <a:off x="1748710" y="4002431"/>
            <a:ext cx="231303" cy="231315"/>
            <a:chOff x="1487200" y="2021475"/>
            <a:chExt cx="483125" cy="483150"/>
          </a:xfrm>
        </p:grpSpPr>
        <p:sp>
          <p:nvSpPr>
            <p:cNvPr id="8818" name="Google Shape;8818;p66"/>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19" name="Google Shape;8819;p66"/>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20" name="Google Shape;8820;p66"/>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21" name="Google Shape;8821;p66"/>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822" name="Google Shape;8822;p66"/>
          <p:cNvGrpSpPr/>
          <p:nvPr/>
        </p:nvGrpSpPr>
        <p:grpSpPr>
          <a:xfrm>
            <a:off x="2030444" y="4016441"/>
            <a:ext cx="231303" cy="203295"/>
            <a:chOff x="2081650" y="2050750"/>
            <a:chExt cx="483125" cy="424625"/>
          </a:xfrm>
        </p:grpSpPr>
        <p:sp>
          <p:nvSpPr>
            <p:cNvPr id="8823" name="Google Shape;8823;p66"/>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24" name="Google Shape;8824;p66"/>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25" name="Google Shape;8825;p66"/>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26" name="Google Shape;8826;p66"/>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27" name="Google Shape;8827;p66"/>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28" name="Google Shape;8828;p66"/>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829" name="Google Shape;8829;p66"/>
          <p:cNvGrpSpPr/>
          <p:nvPr/>
        </p:nvGrpSpPr>
        <p:grpSpPr>
          <a:xfrm>
            <a:off x="2321425" y="4032300"/>
            <a:ext cx="231303" cy="171577"/>
            <a:chOff x="2676100" y="2083800"/>
            <a:chExt cx="483125" cy="358375"/>
          </a:xfrm>
        </p:grpSpPr>
        <p:sp>
          <p:nvSpPr>
            <p:cNvPr id="8830" name="Google Shape;8830;p66"/>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31" name="Google Shape;8831;p66"/>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832" name="Google Shape;8832;p66"/>
          <p:cNvGrpSpPr/>
          <p:nvPr/>
        </p:nvGrpSpPr>
        <p:grpSpPr>
          <a:xfrm>
            <a:off x="2610760" y="4009211"/>
            <a:ext cx="220028" cy="217754"/>
            <a:chOff x="3282325" y="2035675"/>
            <a:chExt cx="459575" cy="454825"/>
          </a:xfrm>
        </p:grpSpPr>
        <p:sp>
          <p:nvSpPr>
            <p:cNvPr id="8833" name="Google Shape;8833;p66"/>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34" name="Google Shape;8834;p66"/>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35" name="Google Shape;8835;p66"/>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36" name="Google Shape;8836;p66"/>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837" name="Google Shape;8837;p66"/>
          <p:cNvSpPr/>
          <p:nvPr/>
        </p:nvSpPr>
        <p:spPr>
          <a:xfrm>
            <a:off x="2889027" y="4010444"/>
            <a:ext cx="224684" cy="215336"/>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38" name="Google Shape;8838;p66"/>
          <p:cNvSpPr/>
          <p:nvPr/>
        </p:nvSpPr>
        <p:spPr>
          <a:xfrm>
            <a:off x="3183513" y="4002455"/>
            <a:ext cx="204169" cy="231315"/>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839" name="Google Shape;8839;p66"/>
          <p:cNvGrpSpPr/>
          <p:nvPr/>
        </p:nvGrpSpPr>
        <p:grpSpPr>
          <a:xfrm>
            <a:off x="3457112" y="4002437"/>
            <a:ext cx="231602" cy="231303"/>
            <a:chOff x="5053900" y="2021500"/>
            <a:chExt cx="483750" cy="483125"/>
          </a:xfrm>
        </p:grpSpPr>
        <p:sp>
          <p:nvSpPr>
            <p:cNvPr id="8840" name="Google Shape;8840;p66"/>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41" name="Google Shape;8841;p66"/>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42" name="Google Shape;8842;p66"/>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43" name="Google Shape;8843;p66"/>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44" name="Google Shape;8844;p66"/>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45" name="Google Shape;8845;p66"/>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46" name="Google Shape;8846;p66"/>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47" name="Google Shape;8847;p66"/>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848" name="Google Shape;8848;p66"/>
          <p:cNvSpPr/>
          <p:nvPr/>
        </p:nvSpPr>
        <p:spPr>
          <a:xfrm>
            <a:off x="3779510" y="4002520"/>
            <a:ext cx="149925" cy="231183"/>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849" name="Google Shape;8849;p66"/>
          <p:cNvGrpSpPr/>
          <p:nvPr/>
        </p:nvGrpSpPr>
        <p:grpSpPr>
          <a:xfrm>
            <a:off x="4018151" y="4004591"/>
            <a:ext cx="239118" cy="226994"/>
            <a:chOff x="6222125" y="2025975"/>
            <a:chExt cx="499450" cy="474125"/>
          </a:xfrm>
        </p:grpSpPr>
        <p:sp>
          <p:nvSpPr>
            <p:cNvPr id="8850" name="Google Shape;8850;p66"/>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51" name="Google Shape;8851;p66"/>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52" name="Google Shape;8852;p66"/>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853" name="Google Shape;8853;p66"/>
          <p:cNvGrpSpPr/>
          <p:nvPr/>
        </p:nvGrpSpPr>
        <p:grpSpPr>
          <a:xfrm>
            <a:off x="4329846" y="3199671"/>
            <a:ext cx="228131" cy="126441"/>
            <a:chOff x="896050" y="2725450"/>
            <a:chExt cx="476500" cy="264100"/>
          </a:xfrm>
        </p:grpSpPr>
        <p:sp>
          <p:nvSpPr>
            <p:cNvPr id="8854" name="Google Shape;8854;p66"/>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55" name="Google Shape;8855;p66"/>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56" name="Google Shape;8856;p66"/>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857" name="Google Shape;8857;p66"/>
          <p:cNvGrpSpPr/>
          <p:nvPr/>
        </p:nvGrpSpPr>
        <p:grpSpPr>
          <a:xfrm>
            <a:off x="4622736" y="3147235"/>
            <a:ext cx="231303" cy="231315"/>
            <a:chOff x="1487200" y="2615925"/>
            <a:chExt cx="483125" cy="483150"/>
          </a:xfrm>
        </p:grpSpPr>
        <p:sp>
          <p:nvSpPr>
            <p:cNvPr id="8858" name="Google Shape;8858;p66"/>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59" name="Google Shape;8859;p66"/>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60" name="Google Shape;8860;p66"/>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861" name="Google Shape;8861;p66"/>
          <p:cNvGrpSpPr/>
          <p:nvPr/>
        </p:nvGrpSpPr>
        <p:grpSpPr>
          <a:xfrm>
            <a:off x="4894685" y="3147235"/>
            <a:ext cx="240411" cy="231315"/>
            <a:chOff x="2077575" y="2615925"/>
            <a:chExt cx="502150" cy="483150"/>
          </a:xfrm>
        </p:grpSpPr>
        <p:sp>
          <p:nvSpPr>
            <p:cNvPr id="8862" name="Google Shape;8862;p66"/>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63" name="Google Shape;8863;p66"/>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64" name="Google Shape;8864;p66"/>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65" name="Google Shape;8865;p66"/>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866" name="Google Shape;8866;p66"/>
          <p:cNvGrpSpPr/>
          <p:nvPr/>
        </p:nvGrpSpPr>
        <p:grpSpPr>
          <a:xfrm>
            <a:off x="5182847" y="3158132"/>
            <a:ext cx="227473" cy="209519"/>
            <a:chOff x="2680100" y="2638725"/>
            <a:chExt cx="475125" cy="437625"/>
          </a:xfrm>
        </p:grpSpPr>
        <p:sp>
          <p:nvSpPr>
            <p:cNvPr id="8867" name="Google Shape;8867;p66"/>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68" name="Google Shape;8868;p66"/>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69" name="Google Shape;8869;p66"/>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70" name="Google Shape;8870;p66"/>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871" name="Google Shape;8871;p66"/>
          <p:cNvGrpSpPr/>
          <p:nvPr/>
        </p:nvGrpSpPr>
        <p:grpSpPr>
          <a:xfrm>
            <a:off x="5499465" y="3147235"/>
            <a:ext cx="162636" cy="231315"/>
            <a:chOff x="3342275" y="2615925"/>
            <a:chExt cx="339700" cy="483150"/>
          </a:xfrm>
        </p:grpSpPr>
        <p:sp>
          <p:nvSpPr>
            <p:cNvPr id="8872" name="Google Shape;8872;p66"/>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73" name="Google Shape;8873;p66"/>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874" name="Google Shape;8874;p66"/>
          <p:cNvSpPr/>
          <p:nvPr/>
        </p:nvSpPr>
        <p:spPr>
          <a:xfrm>
            <a:off x="5767230" y="3147265"/>
            <a:ext cx="189746" cy="231315"/>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75" name="Google Shape;8875;p66"/>
          <p:cNvSpPr/>
          <p:nvPr/>
        </p:nvSpPr>
        <p:spPr>
          <a:xfrm>
            <a:off x="6034533" y="3154495"/>
            <a:ext cx="231315" cy="216856"/>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76" name="Google Shape;8876;p66"/>
          <p:cNvSpPr/>
          <p:nvPr/>
        </p:nvSpPr>
        <p:spPr>
          <a:xfrm>
            <a:off x="6323477" y="3154495"/>
            <a:ext cx="231315" cy="216856"/>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877" name="Google Shape;8877;p66"/>
          <p:cNvGrpSpPr/>
          <p:nvPr/>
        </p:nvGrpSpPr>
        <p:grpSpPr>
          <a:xfrm>
            <a:off x="6604338" y="3147546"/>
            <a:ext cx="230836" cy="230692"/>
            <a:chOff x="5648900" y="2616600"/>
            <a:chExt cx="482150" cy="481850"/>
          </a:xfrm>
        </p:grpSpPr>
        <p:sp>
          <p:nvSpPr>
            <p:cNvPr id="8878" name="Google Shape;8878;p66"/>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79" name="Google Shape;8879;p66"/>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880" name="Google Shape;8880;p66"/>
          <p:cNvGrpSpPr/>
          <p:nvPr/>
        </p:nvGrpSpPr>
        <p:grpSpPr>
          <a:xfrm>
            <a:off x="6889543" y="3147217"/>
            <a:ext cx="231303" cy="231351"/>
            <a:chOff x="6242825" y="2615925"/>
            <a:chExt cx="483125" cy="483225"/>
          </a:xfrm>
        </p:grpSpPr>
        <p:sp>
          <p:nvSpPr>
            <p:cNvPr id="8881" name="Google Shape;8881;p66"/>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82" name="Google Shape;8882;p66"/>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83" name="Google Shape;8883;p66"/>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84" name="Google Shape;8884;p66"/>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85" name="Google Shape;8885;p66"/>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886" name="Google Shape;8886;p66"/>
          <p:cNvSpPr/>
          <p:nvPr/>
        </p:nvSpPr>
        <p:spPr>
          <a:xfrm>
            <a:off x="4326300" y="3439056"/>
            <a:ext cx="235252" cy="218388"/>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887" name="Google Shape;8887;p66"/>
          <p:cNvGrpSpPr/>
          <p:nvPr/>
        </p:nvGrpSpPr>
        <p:grpSpPr>
          <a:xfrm>
            <a:off x="4622083" y="3432555"/>
            <a:ext cx="232607" cy="231315"/>
            <a:chOff x="1487200" y="3210375"/>
            <a:chExt cx="485850" cy="483150"/>
          </a:xfrm>
        </p:grpSpPr>
        <p:sp>
          <p:nvSpPr>
            <p:cNvPr id="8888" name="Google Shape;8888;p66"/>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89" name="Google Shape;8889;p66"/>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90" name="Google Shape;8890;p66"/>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891" name="Google Shape;8891;p66"/>
          <p:cNvSpPr/>
          <p:nvPr/>
        </p:nvSpPr>
        <p:spPr>
          <a:xfrm>
            <a:off x="4899274" y="3455113"/>
            <a:ext cx="231303" cy="186275"/>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92" name="Google Shape;8892;p66"/>
          <p:cNvSpPr/>
          <p:nvPr/>
        </p:nvSpPr>
        <p:spPr>
          <a:xfrm>
            <a:off x="5180958" y="3478603"/>
            <a:ext cx="231339" cy="139296"/>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893" name="Google Shape;8893;p66"/>
          <p:cNvGrpSpPr/>
          <p:nvPr/>
        </p:nvGrpSpPr>
        <p:grpSpPr>
          <a:xfrm>
            <a:off x="5464803" y="3432549"/>
            <a:ext cx="231961" cy="231327"/>
            <a:chOff x="3269875" y="3210400"/>
            <a:chExt cx="484500" cy="483175"/>
          </a:xfrm>
        </p:grpSpPr>
        <p:sp>
          <p:nvSpPr>
            <p:cNvPr id="8894" name="Google Shape;8894;p66"/>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95" name="Google Shape;8895;p66"/>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896" name="Google Shape;8896;p66"/>
          <p:cNvGrpSpPr/>
          <p:nvPr/>
        </p:nvGrpSpPr>
        <p:grpSpPr>
          <a:xfrm>
            <a:off x="5804168" y="3432304"/>
            <a:ext cx="115741" cy="231817"/>
            <a:chOff x="3985700" y="3210375"/>
            <a:chExt cx="241750" cy="484200"/>
          </a:xfrm>
        </p:grpSpPr>
        <p:sp>
          <p:nvSpPr>
            <p:cNvPr id="8897" name="Google Shape;8897;p66"/>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898" name="Google Shape;8898;p66"/>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899" name="Google Shape;8899;p66"/>
          <p:cNvGrpSpPr/>
          <p:nvPr/>
        </p:nvGrpSpPr>
        <p:grpSpPr>
          <a:xfrm>
            <a:off x="6034860" y="3432992"/>
            <a:ext cx="230513" cy="230441"/>
            <a:chOff x="4460225" y="3211300"/>
            <a:chExt cx="481475" cy="481325"/>
          </a:xfrm>
        </p:grpSpPr>
        <p:sp>
          <p:nvSpPr>
            <p:cNvPr id="8900" name="Google Shape;8900;p66"/>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01" name="Google Shape;8901;p66"/>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902" name="Google Shape;8902;p66"/>
          <p:cNvSpPr/>
          <p:nvPr/>
        </p:nvSpPr>
        <p:spPr>
          <a:xfrm>
            <a:off x="6323477" y="3446071"/>
            <a:ext cx="231315" cy="204360"/>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903" name="Google Shape;8903;p66"/>
          <p:cNvGrpSpPr/>
          <p:nvPr/>
        </p:nvGrpSpPr>
        <p:grpSpPr>
          <a:xfrm>
            <a:off x="6603470" y="3452795"/>
            <a:ext cx="232571" cy="190835"/>
            <a:chOff x="5647000" y="3252650"/>
            <a:chExt cx="485775" cy="398600"/>
          </a:xfrm>
        </p:grpSpPr>
        <p:sp>
          <p:nvSpPr>
            <p:cNvPr id="8904" name="Google Shape;8904;p66"/>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05" name="Google Shape;8905;p66"/>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06" name="Google Shape;8906;p66"/>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07" name="Google Shape;8907;p66"/>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08" name="Google Shape;8908;p66"/>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909" name="Google Shape;8909;p66"/>
          <p:cNvGrpSpPr/>
          <p:nvPr/>
        </p:nvGrpSpPr>
        <p:grpSpPr>
          <a:xfrm>
            <a:off x="6889220" y="3452867"/>
            <a:ext cx="231949" cy="190692"/>
            <a:chOff x="6242450" y="3252800"/>
            <a:chExt cx="484475" cy="398300"/>
          </a:xfrm>
        </p:grpSpPr>
        <p:sp>
          <p:nvSpPr>
            <p:cNvPr id="8910" name="Google Shape;8910;p66"/>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11" name="Google Shape;8911;p66"/>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12" name="Google Shape;8912;p66"/>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913" name="Google Shape;8913;p66"/>
          <p:cNvGrpSpPr/>
          <p:nvPr/>
        </p:nvGrpSpPr>
        <p:grpSpPr>
          <a:xfrm>
            <a:off x="4342264" y="3717506"/>
            <a:ext cx="203295" cy="231303"/>
            <a:chOff x="922025" y="3804850"/>
            <a:chExt cx="424625" cy="483125"/>
          </a:xfrm>
        </p:grpSpPr>
        <p:sp>
          <p:nvSpPr>
            <p:cNvPr id="8914" name="Google Shape;8914;p66"/>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15" name="Google Shape;8915;p66"/>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916" name="Google Shape;8916;p66"/>
          <p:cNvSpPr/>
          <p:nvPr/>
        </p:nvSpPr>
        <p:spPr>
          <a:xfrm>
            <a:off x="4619995" y="3717126"/>
            <a:ext cx="236832" cy="232152"/>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917" name="Google Shape;8917;p66"/>
          <p:cNvGrpSpPr/>
          <p:nvPr/>
        </p:nvGrpSpPr>
        <p:grpSpPr>
          <a:xfrm>
            <a:off x="4908491" y="3717506"/>
            <a:ext cx="212798" cy="231303"/>
            <a:chOff x="2100300" y="3804850"/>
            <a:chExt cx="444475" cy="483125"/>
          </a:xfrm>
        </p:grpSpPr>
        <p:sp>
          <p:nvSpPr>
            <p:cNvPr id="8918" name="Google Shape;8918;p66"/>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19" name="Google Shape;8919;p66"/>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920" name="Google Shape;8920;p66"/>
          <p:cNvGrpSpPr/>
          <p:nvPr/>
        </p:nvGrpSpPr>
        <p:grpSpPr>
          <a:xfrm>
            <a:off x="5196539" y="3717506"/>
            <a:ext cx="200087" cy="231303"/>
            <a:chOff x="2708700" y="3804850"/>
            <a:chExt cx="417925" cy="483125"/>
          </a:xfrm>
        </p:grpSpPr>
        <p:sp>
          <p:nvSpPr>
            <p:cNvPr id="8921" name="Google Shape;8921;p66"/>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22" name="Google Shape;8922;p66"/>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23" name="Google Shape;8923;p66"/>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24" name="Google Shape;8924;p66"/>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925" name="Google Shape;8925;p66"/>
          <p:cNvSpPr/>
          <p:nvPr/>
        </p:nvSpPr>
        <p:spPr>
          <a:xfrm>
            <a:off x="5465186" y="3745122"/>
            <a:ext cx="231303" cy="176161"/>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26" name="Google Shape;8926;p66"/>
          <p:cNvSpPr/>
          <p:nvPr/>
        </p:nvSpPr>
        <p:spPr>
          <a:xfrm>
            <a:off x="5755392" y="3717544"/>
            <a:ext cx="213421" cy="231315"/>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927" name="Google Shape;8927;p66"/>
          <p:cNvGrpSpPr/>
          <p:nvPr/>
        </p:nvGrpSpPr>
        <p:grpSpPr>
          <a:xfrm>
            <a:off x="6037571" y="3718374"/>
            <a:ext cx="225091" cy="229567"/>
            <a:chOff x="4467450" y="3808475"/>
            <a:chExt cx="470150" cy="479500"/>
          </a:xfrm>
        </p:grpSpPr>
        <p:sp>
          <p:nvSpPr>
            <p:cNvPr id="8928" name="Google Shape;8928;p66"/>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29" name="Google Shape;8929;p66"/>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30" name="Google Shape;8930;p66"/>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31" name="Google Shape;8931;p66"/>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932" name="Google Shape;8932;p66"/>
          <p:cNvGrpSpPr/>
          <p:nvPr/>
        </p:nvGrpSpPr>
        <p:grpSpPr>
          <a:xfrm>
            <a:off x="6323393" y="3717506"/>
            <a:ext cx="231315" cy="231303"/>
            <a:chOff x="5053900" y="3804850"/>
            <a:chExt cx="483150" cy="483125"/>
          </a:xfrm>
        </p:grpSpPr>
        <p:sp>
          <p:nvSpPr>
            <p:cNvPr id="8933" name="Google Shape;8933;p66"/>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34" name="Google Shape;8934;p66"/>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35" name="Google Shape;8935;p66"/>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36" name="Google Shape;8936;p66"/>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937" name="Google Shape;8937;p66"/>
          <p:cNvGrpSpPr/>
          <p:nvPr/>
        </p:nvGrpSpPr>
        <p:grpSpPr>
          <a:xfrm>
            <a:off x="6604104" y="3717506"/>
            <a:ext cx="231303" cy="231303"/>
            <a:chOff x="5648375" y="3804850"/>
            <a:chExt cx="483125" cy="483125"/>
          </a:xfrm>
        </p:grpSpPr>
        <p:sp>
          <p:nvSpPr>
            <p:cNvPr id="8938" name="Google Shape;8938;p66"/>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39" name="Google Shape;8939;p66"/>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40" name="Google Shape;8940;p66"/>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41" name="Google Shape;8941;p66"/>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942" name="Google Shape;8942;p66"/>
          <p:cNvGrpSpPr/>
          <p:nvPr/>
        </p:nvGrpSpPr>
        <p:grpSpPr>
          <a:xfrm>
            <a:off x="6905420" y="3721121"/>
            <a:ext cx="199549" cy="224073"/>
            <a:chOff x="6276025" y="3812400"/>
            <a:chExt cx="416800" cy="468025"/>
          </a:xfrm>
        </p:grpSpPr>
        <p:sp>
          <p:nvSpPr>
            <p:cNvPr id="8943" name="Google Shape;8943;p66"/>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44" name="Google Shape;8944;p66"/>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45" name="Google Shape;8945;p66"/>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46" name="Google Shape;8946;p66"/>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947" name="Google Shape;8947;p66"/>
          <p:cNvGrpSpPr/>
          <p:nvPr/>
        </p:nvGrpSpPr>
        <p:grpSpPr>
          <a:xfrm>
            <a:off x="4327428" y="4002403"/>
            <a:ext cx="232966" cy="231315"/>
            <a:chOff x="890400" y="4399350"/>
            <a:chExt cx="486600" cy="483150"/>
          </a:xfrm>
        </p:grpSpPr>
        <p:sp>
          <p:nvSpPr>
            <p:cNvPr id="8948" name="Google Shape;8948;p66"/>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49" name="Google Shape;8949;p66"/>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50" name="Google Shape;8950;p66"/>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951" name="Google Shape;8951;p66"/>
          <p:cNvGrpSpPr/>
          <p:nvPr/>
        </p:nvGrpSpPr>
        <p:grpSpPr>
          <a:xfrm>
            <a:off x="4622736" y="4012792"/>
            <a:ext cx="231303" cy="210536"/>
            <a:chOff x="1487200" y="4421025"/>
            <a:chExt cx="483125" cy="439750"/>
          </a:xfrm>
        </p:grpSpPr>
        <p:sp>
          <p:nvSpPr>
            <p:cNvPr id="8952" name="Google Shape;8952;p66"/>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53" name="Google Shape;8953;p66"/>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54" name="Google Shape;8954;p66"/>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55" name="Google Shape;8955;p66"/>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956" name="Google Shape;8956;p66"/>
          <p:cNvGrpSpPr/>
          <p:nvPr/>
        </p:nvGrpSpPr>
        <p:grpSpPr>
          <a:xfrm>
            <a:off x="4897629" y="4002415"/>
            <a:ext cx="234522" cy="231291"/>
            <a:chOff x="2079300" y="4399325"/>
            <a:chExt cx="489850" cy="483100"/>
          </a:xfrm>
        </p:grpSpPr>
        <p:sp>
          <p:nvSpPr>
            <p:cNvPr id="8957" name="Google Shape;8957;p66"/>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58" name="Google Shape;8958;p66"/>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959" name="Google Shape;8959;p66"/>
          <p:cNvSpPr/>
          <p:nvPr/>
        </p:nvSpPr>
        <p:spPr>
          <a:xfrm>
            <a:off x="5194956" y="4002473"/>
            <a:ext cx="203343" cy="231279"/>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960" name="Google Shape;8960;p66"/>
          <p:cNvGrpSpPr/>
          <p:nvPr/>
        </p:nvGrpSpPr>
        <p:grpSpPr>
          <a:xfrm>
            <a:off x="5486868" y="4002415"/>
            <a:ext cx="187831" cy="231291"/>
            <a:chOff x="3316000" y="4399325"/>
            <a:chExt cx="392325" cy="483100"/>
          </a:xfrm>
        </p:grpSpPr>
        <p:sp>
          <p:nvSpPr>
            <p:cNvPr id="8961" name="Google Shape;8961;p66"/>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62" name="Google Shape;8962;p66"/>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963" name="Google Shape;8963;p66"/>
          <p:cNvGrpSpPr/>
          <p:nvPr/>
        </p:nvGrpSpPr>
        <p:grpSpPr>
          <a:xfrm>
            <a:off x="5775676" y="4002403"/>
            <a:ext cx="172726" cy="231315"/>
            <a:chOff x="3926225" y="4399275"/>
            <a:chExt cx="360775" cy="483150"/>
          </a:xfrm>
        </p:grpSpPr>
        <p:sp>
          <p:nvSpPr>
            <p:cNvPr id="8964" name="Google Shape;8964;p66"/>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65" name="Google Shape;8965;p66"/>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966" name="Google Shape;8966;p66"/>
          <p:cNvSpPr/>
          <p:nvPr/>
        </p:nvSpPr>
        <p:spPr>
          <a:xfrm>
            <a:off x="6089204" y="4002479"/>
            <a:ext cx="121977" cy="231267"/>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967" name="Google Shape;8967;p66"/>
          <p:cNvGrpSpPr/>
          <p:nvPr/>
        </p:nvGrpSpPr>
        <p:grpSpPr>
          <a:xfrm>
            <a:off x="6323429" y="4002445"/>
            <a:ext cx="231243" cy="231231"/>
            <a:chOff x="5053975" y="4399375"/>
            <a:chExt cx="483000" cy="482975"/>
          </a:xfrm>
        </p:grpSpPr>
        <p:sp>
          <p:nvSpPr>
            <p:cNvPr id="8968" name="Google Shape;8968;p66"/>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69" name="Google Shape;8969;p66"/>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70" name="Google Shape;8970;p66"/>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971" name="Google Shape;8971;p66"/>
          <p:cNvGrpSpPr/>
          <p:nvPr/>
        </p:nvGrpSpPr>
        <p:grpSpPr>
          <a:xfrm>
            <a:off x="6604104" y="4002409"/>
            <a:ext cx="231303" cy="231303"/>
            <a:chOff x="5648375" y="4399300"/>
            <a:chExt cx="483125" cy="483125"/>
          </a:xfrm>
        </p:grpSpPr>
        <p:sp>
          <p:nvSpPr>
            <p:cNvPr id="8972" name="Google Shape;8972;p66"/>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73" name="Google Shape;8973;p66"/>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974" name="Google Shape;8974;p66"/>
          <p:cNvGrpSpPr/>
          <p:nvPr/>
        </p:nvGrpSpPr>
        <p:grpSpPr>
          <a:xfrm>
            <a:off x="6887987" y="4010536"/>
            <a:ext cx="234415" cy="215049"/>
            <a:chOff x="6239575" y="4416275"/>
            <a:chExt cx="489625" cy="449175"/>
          </a:xfrm>
        </p:grpSpPr>
        <p:sp>
          <p:nvSpPr>
            <p:cNvPr id="8975" name="Google Shape;8975;p66"/>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76" name="Google Shape;8976;p66"/>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77" name="Google Shape;8977;p66"/>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978" name="Google Shape;8978;p66"/>
          <p:cNvGrpSpPr/>
          <p:nvPr/>
        </p:nvGrpSpPr>
        <p:grpSpPr>
          <a:xfrm>
            <a:off x="7160751" y="3147213"/>
            <a:ext cx="231303" cy="231303"/>
            <a:chOff x="892750" y="4993750"/>
            <a:chExt cx="483125" cy="483125"/>
          </a:xfrm>
        </p:grpSpPr>
        <p:sp>
          <p:nvSpPr>
            <p:cNvPr id="8979" name="Google Shape;8979;p66"/>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80" name="Google Shape;8980;p66"/>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81" name="Google Shape;8981;p66"/>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982" name="Google Shape;8982;p66"/>
          <p:cNvGrpSpPr/>
          <p:nvPr/>
        </p:nvGrpSpPr>
        <p:grpSpPr>
          <a:xfrm>
            <a:off x="7160741" y="3432540"/>
            <a:ext cx="231303" cy="231303"/>
            <a:chOff x="1487200" y="4993750"/>
            <a:chExt cx="483125" cy="483125"/>
          </a:xfrm>
        </p:grpSpPr>
        <p:sp>
          <p:nvSpPr>
            <p:cNvPr id="8983" name="Google Shape;8983;p66"/>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84" name="Google Shape;8984;p66"/>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985" name="Google Shape;8985;p66"/>
          <p:cNvGrpSpPr/>
          <p:nvPr/>
        </p:nvGrpSpPr>
        <p:grpSpPr>
          <a:xfrm>
            <a:off x="7160731" y="3717492"/>
            <a:ext cx="231303" cy="231303"/>
            <a:chOff x="2081650" y="4993750"/>
            <a:chExt cx="483125" cy="483125"/>
          </a:xfrm>
        </p:grpSpPr>
        <p:sp>
          <p:nvSpPr>
            <p:cNvPr id="8986" name="Google Shape;8986;p66"/>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87" name="Google Shape;8987;p66"/>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988" name="Google Shape;8988;p66"/>
          <p:cNvGrpSpPr/>
          <p:nvPr/>
        </p:nvGrpSpPr>
        <p:grpSpPr>
          <a:xfrm>
            <a:off x="7449214" y="3147213"/>
            <a:ext cx="231303" cy="231303"/>
            <a:chOff x="2676100" y="4993750"/>
            <a:chExt cx="483125" cy="483125"/>
          </a:xfrm>
        </p:grpSpPr>
        <p:sp>
          <p:nvSpPr>
            <p:cNvPr id="8989" name="Google Shape;8989;p66"/>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90" name="Google Shape;8990;p66"/>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91" name="Google Shape;8991;p66"/>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8992" name="Google Shape;8992;p66"/>
          <p:cNvGrpSpPr/>
          <p:nvPr/>
        </p:nvGrpSpPr>
        <p:grpSpPr>
          <a:xfrm>
            <a:off x="7160711" y="4002402"/>
            <a:ext cx="231303" cy="231303"/>
            <a:chOff x="3270550" y="4993750"/>
            <a:chExt cx="483125" cy="483125"/>
          </a:xfrm>
        </p:grpSpPr>
        <p:sp>
          <p:nvSpPr>
            <p:cNvPr id="8993" name="Google Shape;8993;p66"/>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94" name="Google Shape;8994;p66"/>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95" name="Google Shape;8995;p66"/>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996" name="Google Shape;8996;p66"/>
          <p:cNvSpPr/>
          <p:nvPr/>
        </p:nvSpPr>
        <p:spPr>
          <a:xfrm>
            <a:off x="7449253" y="3432563"/>
            <a:ext cx="231315" cy="231374"/>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8997" name="Google Shape;8997;p66"/>
          <p:cNvGrpSpPr/>
          <p:nvPr/>
        </p:nvGrpSpPr>
        <p:grpSpPr>
          <a:xfrm>
            <a:off x="7449179" y="3717456"/>
            <a:ext cx="231315" cy="231374"/>
            <a:chOff x="4459450" y="4993700"/>
            <a:chExt cx="483150" cy="483275"/>
          </a:xfrm>
        </p:grpSpPr>
        <p:sp>
          <p:nvSpPr>
            <p:cNvPr id="8998" name="Google Shape;8998;p66"/>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999" name="Google Shape;8999;p66"/>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9000" name="Google Shape;9000;p66"/>
          <p:cNvGrpSpPr/>
          <p:nvPr/>
        </p:nvGrpSpPr>
        <p:grpSpPr>
          <a:xfrm>
            <a:off x="7449169" y="4002366"/>
            <a:ext cx="231315" cy="231374"/>
            <a:chOff x="5053900" y="4993700"/>
            <a:chExt cx="483150" cy="483275"/>
          </a:xfrm>
        </p:grpSpPr>
        <p:sp>
          <p:nvSpPr>
            <p:cNvPr id="9001" name="Google Shape;9001;p66"/>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9002" name="Google Shape;9002;p66"/>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9006" name="Shape 9006"/>
        <p:cNvGrpSpPr/>
        <p:nvPr/>
      </p:nvGrpSpPr>
      <p:grpSpPr>
        <a:xfrm>
          <a:off x="0" y="0"/>
          <a:ext cx="0" cy="0"/>
          <a:chOff x="0" y="0"/>
          <a:chExt cx="0" cy="0"/>
        </a:xfrm>
      </p:grpSpPr>
      <p:sp>
        <p:nvSpPr>
          <p:cNvPr id="9007" name="Google Shape;9007;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Business </a:t>
            </a:r>
            <a:r>
              <a:rPr lang="es"/>
              <a:t>I</a:t>
            </a:r>
            <a:r>
              <a:rPr lang="es">
                <a:solidFill>
                  <a:srgbClr val="FFFFFF"/>
                </a:solidFill>
                <a:latin typeface="Proxima Nova Semibold"/>
                <a:ea typeface="Proxima Nova Semibold"/>
                <a:cs typeface="Proxima Nova Semibold"/>
                <a:sym typeface="Proxima Nova Semibold"/>
              </a:rPr>
              <a:t>cons</a:t>
            </a:r>
            <a:endParaRPr>
              <a:solidFill>
                <a:srgbClr val="FFFFFF"/>
              </a:solidFill>
              <a:latin typeface="Proxima Nova Semibold"/>
              <a:ea typeface="Proxima Nova Semibold"/>
              <a:cs typeface="Proxima Nova Semibold"/>
              <a:sym typeface="Proxima Nova Semibold"/>
            </a:endParaRPr>
          </a:p>
        </p:txBody>
      </p:sp>
      <p:grpSp>
        <p:nvGrpSpPr>
          <p:cNvPr id="9008" name="Google Shape;9008;p67"/>
          <p:cNvGrpSpPr/>
          <p:nvPr/>
        </p:nvGrpSpPr>
        <p:grpSpPr>
          <a:xfrm>
            <a:off x="1012848" y="1674363"/>
            <a:ext cx="348568" cy="348541"/>
            <a:chOff x="-65131525" y="1914325"/>
            <a:chExt cx="316650" cy="316625"/>
          </a:xfrm>
        </p:grpSpPr>
        <p:sp>
          <p:nvSpPr>
            <p:cNvPr id="9009" name="Google Shape;9009;p67"/>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7"/>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67"/>
          <p:cNvGrpSpPr/>
          <p:nvPr/>
        </p:nvGrpSpPr>
        <p:grpSpPr>
          <a:xfrm>
            <a:off x="1012848" y="2079072"/>
            <a:ext cx="348568" cy="348568"/>
            <a:chOff x="-65131525" y="2281350"/>
            <a:chExt cx="316650" cy="316650"/>
          </a:xfrm>
        </p:grpSpPr>
        <p:sp>
          <p:nvSpPr>
            <p:cNvPr id="9012" name="Google Shape;9012;p67"/>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7"/>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67"/>
          <p:cNvGrpSpPr/>
          <p:nvPr/>
        </p:nvGrpSpPr>
        <p:grpSpPr>
          <a:xfrm>
            <a:off x="1015889" y="2481800"/>
            <a:ext cx="342486" cy="349421"/>
            <a:chOff x="-65129950" y="2646800"/>
            <a:chExt cx="311125" cy="317425"/>
          </a:xfrm>
        </p:grpSpPr>
        <p:sp>
          <p:nvSpPr>
            <p:cNvPr id="9015" name="Google Shape;9015;p67"/>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7"/>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67"/>
          <p:cNvGrpSpPr/>
          <p:nvPr/>
        </p:nvGrpSpPr>
        <p:grpSpPr>
          <a:xfrm>
            <a:off x="3112739" y="1673042"/>
            <a:ext cx="351155" cy="351183"/>
            <a:chOff x="-63252250" y="1930850"/>
            <a:chExt cx="319000" cy="319025"/>
          </a:xfrm>
        </p:grpSpPr>
        <p:sp>
          <p:nvSpPr>
            <p:cNvPr id="9018" name="Google Shape;9018;p67"/>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7"/>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0" name="Google Shape;9020;p67"/>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1" name="Google Shape;9021;p67"/>
          <p:cNvGrpSpPr/>
          <p:nvPr/>
        </p:nvGrpSpPr>
        <p:grpSpPr>
          <a:xfrm>
            <a:off x="3113606" y="2481359"/>
            <a:ext cx="349421" cy="350302"/>
            <a:chOff x="-63250675" y="2664125"/>
            <a:chExt cx="317425" cy="318225"/>
          </a:xfrm>
        </p:grpSpPr>
        <p:sp>
          <p:nvSpPr>
            <p:cNvPr id="9022" name="Google Shape;9022;p67"/>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7"/>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67"/>
          <p:cNvGrpSpPr/>
          <p:nvPr/>
        </p:nvGrpSpPr>
        <p:grpSpPr>
          <a:xfrm>
            <a:off x="5236493" y="1676729"/>
            <a:ext cx="345954" cy="343807"/>
            <a:chOff x="-61354075" y="1940500"/>
            <a:chExt cx="314275" cy="312325"/>
          </a:xfrm>
        </p:grpSpPr>
        <p:sp>
          <p:nvSpPr>
            <p:cNvPr id="9025" name="Google Shape;9025;p67"/>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7"/>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7"/>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7"/>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67"/>
          <p:cNvGrpSpPr/>
          <p:nvPr/>
        </p:nvGrpSpPr>
        <p:grpSpPr>
          <a:xfrm>
            <a:off x="5235185" y="2093382"/>
            <a:ext cx="348568" cy="319948"/>
            <a:chOff x="-61354875" y="2322300"/>
            <a:chExt cx="316650" cy="290650"/>
          </a:xfrm>
        </p:grpSpPr>
        <p:sp>
          <p:nvSpPr>
            <p:cNvPr id="9030" name="Google Shape;9030;p67"/>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7"/>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7"/>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67"/>
          <p:cNvGrpSpPr/>
          <p:nvPr/>
        </p:nvGrpSpPr>
        <p:grpSpPr>
          <a:xfrm>
            <a:off x="5235185" y="2482226"/>
            <a:ext cx="348568" cy="348568"/>
            <a:chOff x="-61354875" y="2671225"/>
            <a:chExt cx="316650" cy="316650"/>
          </a:xfrm>
        </p:grpSpPr>
        <p:sp>
          <p:nvSpPr>
            <p:cNvPr id="9034" name="Google Shape;9034;p67"/>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7"/>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7"/>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7"/>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7"/>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67"/>
          <p:cNvGrpSpPr/>
          <p:nvPr/>
        </p:nvGrpSpPr>
        <p:grpSpPr>
          <a:xfrm>
            <a:off x="7343521" y="1672781"/>
            <a:ext cx="351155" cy="351706"/>
            <a:chOff x="-59502375" y="1904375"/>
            <a:chExt cx="319000" cy="319500"/>
          </a:xfrm>
        </p:grpSpPr>
        <p:sp>
          <p:nvSpPr>
            <p:cNvPr id="9040" name="Google Shape;9040;p67"/>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7"/>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7"/>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3" name="Google Shape;9043;p67"/>
          <p:cNvGrpSpPr/>
          <p:nvPr/>
        </p:nvGrpSpPr>
        <p:grpSpPr>
          <a:xfrm>
            <a:off x="1435629" y="1675588"/>
            <a:ext cx="351155" cy="346092"/>
            <a:chOff x="-64774725" y="1916550"/>
            <a:chExt cx="319000" cy="314400"/>
          </a:xfrm>
        </p:grpSpPr>
        <p:sp>
          <p:nvSpPr>
            <p:cNvPr id="9044" name="Google Shape;9044;p67"/>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7"/>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6" name="Google Shape;9046;p67"/>
          <p:cNvGrpSpPr/>
          <p:nvPr/>
        </p:nvGrpSpPr>
        <p:grpSpPr>
          <a:xfrm>
            <a:off x="1436923" y="2077338"/>
            <a:ext cx="348568" cy="352036"/>
            <a:chOff x="-64764500" y="2280550"/>
            <a:chExt cx="316650" cy="319800"/>
          </a:xfrm>
        </p:grpSpPr>
        <p:sp>
          <p:nvSpPr>
            <p:cNvPr id="9047" name="Google Shape;9047;p67"/>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7"/>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9" name="Google Shape;9049;p67"/>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0" name="Google Shape;9050;p67"/>
          <p:cNvGrpSpPr/>
          <p:nvPr/>
        </p:nvGrpSpPr>
        <p:grpSpPr>
          <a:xfrm>
            <a:off x="3542063" y="1710757"/>
            <a:ext cx="347688" cy="275750"/>
            <a:chOff x="-62882850" y="1999375"/>
            <a:chExt cx="315850" cy="250500"/>
          </a:xfrm>
        </p:grpSpPr>
        <p:sp>
          <p:nvSpPr>
            <p:cNvPr id="9051" name="Google Shape;9051;p67"/>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7"/>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67"/>
          <p:cNvGrpSpPr/>
          <p:nvPr/>
        </p:nvGrpSpPr>
        <p:grpSpPr>
          <a:xfrm>
            <a:off x="3533821" y="2078631"/>
            <a:ext cx="364172" cy="349449"/>
            <a:chOff x="-62890750" y="2296300"/>
            <a:chExt cx="330825" cy="317450"/>
          </a:xfrm>
        </p:grpSpPr>
        <p:sp>
          <p:nvSpPr>
            <p:cNvPr id="9054" name="Google Shape;9054;p67"/>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7"/>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7"/>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67"/>
          <p:cNvGrpSpPr/>
          <p:nvPr/>
        </p:nvGrpSpPr>
        <p:grpSpPr>
          <a:xfrm>
            <a:off x="3542063" y="2481799"/>
            <a:ext cx="347688" cy="349421"/>
            <a:chOff x="-62882850" y="2664925"/>
            <a:chExt cx="315850" cy="317425"/>
          </a:xfrm>
        </p:grpSpPr>
        <p:sp>
          <p:nvSpPr>
            <p:cNvPr id="9058" name="Google Shape;9058;p67"/>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7"/>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0" name="Google Shape;9060;p67"/>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1" name="Google Shape;9061;p67"/>
          <p:cNvGrpSpPr/>
          <p:nvPr/>
        </p:nvGrpSpPr>
        <p:grpSpPr>
          <a:xfrm>
            <a:off x="5659701" y="2082099"/>
            <a:ext cx="348568" cy="342514"/>
            <a:chOff x="-60988625" y="2310475"/>
            <a:chExt cx="316650" cy="311150"/>
          </a:xfrm>
        </p:grpSpPr>
        <p:sp>
          <p:nvSpPr>
            <p:cNvPr id="9062" name="Google Shape;9062;p67"/>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7"/>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7"/>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7"/>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7"/>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7"/>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67"/>
          <p:cNvGrpSpPr/>
          <p:nvPr/>
        </p:nvGrpSpPr>
        <p:grpSpPr>
          <a:xfrm>
            <a:off x="5660141" y="2481029"/>
            <a:ext cx="347688" cy="350963"/>
            <a:chOff x="-60987050" y="2671400"/>
            <a:chExt cx="315850" cy="318825"/>
          </a:xfrm>
        </p:grpSpPr>
        <p:sp>
          <p:nvSpPr>
            <p:cNvPr id="9069" name="Google Shape;9069;p67"/>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7"/>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67"/>
          <p:cNvGrpSpPr/>
          <p:nvPr/>
        </p:nvGrpSpPr>
        <p:grpSpPr>
          <a:xfrm>
            <a:off x="7343520" y="2082980"/>
            <a:ext cx="351155" cy="340753"/>
            <a:chOff x="-59481900" y="2290800"/>
            <a:chExt cx="319000" cy="309550"/>
          </a:xfrm>
        </p:grpSpPr>
        <p:sp>
          <p:nvSpPr>
            <p:cNvPr id="9072" name="Google Shape;9072;p67"/>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7"/>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7"/>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7"/>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7"/>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7"/>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8" name="Google Shape;9078;p67"/>
          <p:cNvGrpSpPr/>
          <p:nvPr/>
        </p:nvGrpSpPr>
        <p:grpSpPr>
          <a:xfrm>
            <a:off x="1857395" y="1674005"/>
            <a:ext cx="351155" cy="349256"/>
            <a:chOff x="-64401400" y="1914475"/>
            <a:chExt cx="319000" cy="317275"/>
          </a:xfrm>
        </p:grpSpPr>
        <p:sp>
          <p:nvSpPr>
            <p:cNvPr id="9079" name="Google Shape;9079;p67"/>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7"/>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7"/>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67"/>
          <p:cNvGrpSpPr/>
          <p:nvPr/>
        </p:nvGrpSpPr>
        <p:grpSpPr>
          <a:xfrm>
            <a:off x="1918957" y="2079430"/>
            <a:ext cx="228031" cy="347853"/>
            <a:chOff x="-64343900" y="2282125"/>
            <a:chExt cx="207150" cy="316000"/>
          </a:xfrm>
        </p:grpSpPr>
        <p:sp>
          <p:nvSpPr>
            <p:cNvPr id="9083" name="Google Shape;9083;p67"/>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7"/>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5" name="Google Shape;9085;p67"/>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6" name="Google Shape;9086;p67"/>
          <p:cNvGrpSpPr/>
          <p:nvPr/>
        </p:nvGrpSpPr>
        <p:grpSpPr>
          <a:xfrm>
            <a:off x="3994027" y="1674252"/>
            <a:ext cx="303463" cy="348761"/>
            <a:chOff x="-62496925" y="1931475"/>
            <a:chExt cx="275675" cy="316825"/>
          </a:xfrm>
        </p:grpSpPr>
        <p:sp>
          <p:nvSpPr>
            <p:cNvPr id="9087" name="Google Shape;9087;p67"/>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7"/>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67"/>
          <p:cNvGrpSpPr/>
          <p:nvPr/>
        </p:nvGrpSpPr>
        <p:grpSpPr>
          <a:xfrm>
            <a:off x="3971901" y="2078521"/>
            <a:ext cx="347715" cy="349669"/>
            <a:chOff x="-62516625" y="2297875"/>
            <a:chExt cx="315875" cy="317650"/>
          </a:xfrm>
        </p:grpSpPr>
        <p:sp>
          <p:nvSpPr>
            <p:cNvPr id="9090" name="Google Shape;9090;p67"/>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7"/>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67"/>
          <p:cNvGrpSpPr/>
          <p:nvPr/>
        </p:nvGrpSpPr>
        <p:grpSpPr>
          <a:xfrm>
            <a:off x="3970608" y="2497389"/>
            <a:ext cx="350302" cy="318241"/>
            <a:chOff x="-62518200" y="2692475"/>
            <a:chExt cx="318225" cy="289100"/>
          </a:xfrm>
        </p:grpSpPr>
        <p:sp>
          <p:nvSpPr>
            <p:cNvPr id="9093" name="Google Shape;9093;p67"/>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7"/>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5" name="Google Shape;9095;p67"/>
          <p:cNvGrpSpPr/>
          <p:nvPr/>
        </p:nvGrpSpPr>
        <p:grpSpPr>
          <a:xfrm>
            <a:off x="6103002" y="1674789"/>
            <a:ext cx="294822" cy="347688"/>
            <a:chOff x="-60597975" y="1939525"/>
            <a:chExt cx="267825" cy="315850"/>
          </a:xfrm>
        </p:grpSpPr>
        <p:sp>
          <p:nvSpPr>
            <p:cNvPr id="9096" name="Google Shape;9096;p67"/>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7"/>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8" name="Google Shape;9098;p67"/>
          <p:cNvGrpSpPr/>
          <p:nvPr/>
        </p:nvGrpSpPr>
        <p:grpSpPr>
          <a:xfrm>
            <a:off x="6074836" y="2077998"/>
            <a:ext cx="351155" cy="350715"/>
            <a:chOff x="-60620800" y="2304600"/>
            <a:chExt cx="319000" cy="318600"/>
          </a:xfrm>
        </p:grpSpPr>
        <p:sp>
          <p:nvSpPr>
            <p:cNvPr id="9099" name="Google Shape;9099;p67"/>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7"/>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7"/>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67"/>
          <p:cNvGrpSpPr/>
          <p:nvPr/>
        </p:nvGrpSpPr>
        <p:grpSpPr>
          <a:xfrm>
            <a:off x="6076129" y="2531638"/>
            <a:ext cx="348568" cy="249744"/>
            <a:chOff x="-60621600" y="2716100"/>
            <a:chExt cx="316650" cy="226875"/>
          </a:xfrm>
        </p:grpSpPr>
        <p:sp>
          <p:nvSpPr>
            <p:cNvPr id="9103" name="Google Shape;9103;p67"/>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7"/>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67"/>
          <p:cNvGrpSpPr/>
          <p:nvPr/>
        </p:nvGrpSpPr>
        <p:grpSpPr>
          <a:xfrm>
            <a:off x="7348722" y="2482240"/>
            <a:ext cx="340753" cy="348541"/>
            <a:chOff x="-59475600" y="2658625"/>
            <a:chExt cx="309550" cy="316625"/>
          </a:xfrm>
        </p:grpSpPr>
        <p:sp>
          <p:nvSpPr>
            <p:cNvPr id="9106" name="Google Shape;9106;p67"/>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7"/>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7"/>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7"/>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7"/>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7"/>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7"/>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3" name="Google Shape;9113;p67"/>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7"/>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5" name="Google Shape;9115;p67"/>
          <p:cNvGrpSpPr/>
          <p:nvPr/>
        </p:nvGrpSpPr>
        <p:grpSpPr>
          <a:xfrm>
            <a:off x="2324934" y="2481800"/>
            <a:ext cx="250570" cy="349421"/>
            <a:chOff x="-63987100" y="2646800"/>
            <a:chExt cx="227625" cy="317425"/>
          </a:xfrm>
        </p:grpSpPr>
        <p:sp>
          <p:nvSpPr>
            <p:cNvPr id="9116" name="Google Shape;9116;p67"/>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7"/>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67"/>
          <p:cNvGrpSpPr/>
          <p:nvPr/>
        </p:nvGrpSpPr>
        <p:grpSpPr>
          <a:xfrm>
            <a:off x="4393267" y="1672615"/>
            <a:ext cx="340753" cy="352036"/>
            <a:chOff x="-62148000" y="1930075"/>
            <a:chExt cx="309550" cy="319800"/>
          </a:xfrm>
        </p:grpSpPr>
        <p:sp>
          <p:nvSpPr>
            <p:cNvPr id="9119" name="Google Shape;9119;p67"/>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7"/>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67"/>
          <p:cNvGrpSpPr/>
          <p:nvPr/>
        </p:nvGrpSpPr>
        <p:grpSpPr>
          <a:xfrm>
            <a:off x="4390667" y="2079498"/>
            <a:ext cx="345954" cy="347715"/>
            <a:chOff x="-62150375" y="2297875"/>
            <a:chExt cx="314275" cy="315875"/>
          </a:xfrm>
        </p:grpSpPr>
        <p:sp>
          <p:nvSpPr>
            <p:cNvPr id="9122" name="Google Shape;9122;p67"/>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7"/>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7"/>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7"/>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7"/>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7" name="Google Shape;9127;p67"/>
          <p:cNvGrpSpPr/>
          <p:nvPr/>
        </p:nvGrpSpPr>
        <p:grpSpPr>
          <a:xfrm>
            <a:off x="4389359" y="2481359"/>
            <a:ext cx="348568" cy="350302"/>
            <a:chOff x="-62150375" y="2664925"/>
            <a:chExt cx="316650" cy="318225"/>
          </a:xfrm>
        </p:grpSpPr>
        <p:sp>
          <p:nvSpPr>
            <p:cNvPr id="9128" name="Google Shape;9128;p67"/>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7"/>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7"/>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7"/>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67"/>
          <p:cNvGrpSpPr/>
          <p:nvPr/>
        </p:nvGrpSpPr>
        <p:grpSpPr>
          <a:xfrm>
            <a:off x="6499777" y="1673096"/>
            <a:ext cx="349421" cy="351073"/>
            <a:chOff x="-60254550" y="1938025"/>
            <a:chExt cx="317425" cy="318925"/>
          </a:xfrm>
        </p:grpSpPr>
        <p:sp>
          <p:nvSpPr>
            <p:cNvPr id="9133" name="Google Shape;9133;p67"/>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7"/>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7"/>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7"/>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67"/>
          <p:cNvGrpSpPr/>
          <p:nvPr/>
        </p:nvGrpSpPr>
        <p:grpSpPr>
          <a:xfrm>
            <a:off x="6479471" y="2079003"/>
            <a:ext cx="348923" cy="348706"/>
            <a:chOff x="6479471" y="2079003"/>
            <a:chExt cx="348923" cy="348706"/>
          </a:xfrm>
        </p:grpSpPr>
        <p:sp>
          <p:nvSpPr>
            <p:cNvPr id="9138" name="Google Shape;9138;p67"/>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9" name="Google Shape;9139;p67"/>
            <p:cNvGrpSpPr/>
            <p:nvPr/>
          </p:nvGrpSpPr>
          <p:grpSpPr>
            <a:xfrm>
              <a:off x="6520582" y="2079003"/>
              <a:ext cx="307811" cy="348706"/>
              <a:chOff x="-60218325" y="2304850"/>
              <a:chExt cx="279625" cy="316775"/>
            </a:xfrm>
          </p:grpSpPr>
          <p:sp>
            <p:nvSpPr>
              <p:cNvPr id="9140" name="Google Shape;9140;p67"/>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7"/>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7"/>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7"/>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7"/>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7"/>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7"/>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47" name="Google Shape;9147;p67"/>
          <p:cNvGrpSpPr/>
          <p:nvPr/>
        </p:nvGrpSpPr>
        <p:grpSpPr>
          <a:xfrm>
            <a:off x="6526651" y="2480932"/>
            <a:ext cx="295675" cy="351155"/>
            <a:chOff x="-60232500" y="2671225"/>
            <a:chExt cx="268600" cy="319000"/>
          </a:xfrm>
        </p:grpSpPr>
        <p:sp>
          <p:nvSpPr>
            <p:cNvPr id="9148" name="Google Shape;9148;p67"/>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7"/>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0" name="Google Shape;9150;p67"/>
          <p:cNvGrpSpPr/>
          <p:nvPr/>
        </p:nvGrpSpPr>
        <p:grpSpPr>
          <a:xfrm>
            <a:off x="7768638" y="1673056"/>
            <a:ext cx="347715" cy="351155"/>
            <a:chOff x="-59100700" y="1911950"/>
            <a:chExt cx="315875" cy="319000"/>
          </a:xfrm>
        </p:grpSpPr>
        <p:sp>
          <p:nvSpPr>
            <p:cNvPr id="9151" name="Google Shape;9151;p67"/>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7"/>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7"/>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7"/>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7"/>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7"/>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7"/>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7"/>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7"/>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7"/>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67"/>
          <p:cNvGrpSpPr/>
          <p:nvPr/>
        </p:nvGrpSpPr>
        <p:grpSpPr>
          <a:xfrm>
            <a:off x="2694871" y="1674459"/>
            <a:ext cx="361558" cy="348348"/>
            <a:chOff x="-63665750" y="1914325"/>
            <a:chExt cx="328450" cy="316450"/>
          </a:xfrm>
        </p:grpSpPr>
        <p:sp>
          <p:nvSpPr>
            <p:cNvPr id="9162" name="Google Shape;9162;p67"/>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7"/>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67"/>
          <p:cNvGrpSpPr/>
          <p:nvPr/>
        </p:nvGrpSpPr>
        <p:grpSpPr>
          <a:xfrm>
            <a:off x="2699632" y="2077985"/>
            <a:ext cx="352036" cy="350742"/>
            <a:chOff x="-63666550" y="2278975"/>
            <a:chExt cx="319800" cy="318625"/>
          </a:xfrm>
        </p:grpSpPr>
        <p:sp>
          <p:nvSpPr>
            <p:cNvPr id="9165" name="Google Shape;9165;p67"/>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7"/>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67"/>
          <p:cNvGrpSpPr/>
          <p:nvPr/>
        </p:nvGrpSpPr>
        <p:grpSpPr>
          <a:xfrm>
            <a:off x="2697031" y="2481690"/>
            <a:ext cx="357237" cy="349642"/>
            <a:chOff x="-63669700" y="2646600"/>
            <a:chExt cx="324525" cy="317625"/>
          </a:xfrm>
        </p:grpSpPr>
        <p:sp>
          <p:nvSpPr>
            <p:cNvPr id="9168" name="Google Shape;9168;p67"/>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7"/>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67"/>
          <p:cNvGrpSpPr/>
          <p:nvPr/>
        </p:nvGrpSpPr>
        <p:grpSpPr>
          <a:xfrm>
            <a:off x="4806228" y="1674129"/>
            <a:ext cx="348568" cy="349009"/>
            <a:chOff x="-61784125" y="1931250"/>
            <a:chExt cx="316650" cy="317050"/>
          </a:xfrm>
        </p:grpSpPr>
        <p:sp>
          <p:nvSpPr>
            <p:cNvPr id="9171" name="Google Shape;9171;p67"/>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7"/>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7"/>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7"/>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67"/>
          <p:cNvGrpSpPr/>
          <p:nvPr/>
        </p:nvGrpSpPr>
        <p:grpSpPr>
          <a:xfrm>
            <a:off x="4806228" y="2079072"/>
            <a:ext cx="348568" cy="348568"/>
            <a:chOff x="-61783350" y="2297100"/>
            <a:chExt cx="316650" cy="316650"/>
          </a:xfrm>
        </p:grpSpPr>
        <p:sp>
          <p:nvSpPr>
            <p:cNvPr id="9176" name="Google Shape;9176;p67"/>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7"/>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67"/>
          <p:cNvGrpSpPr/>
          <p:nvPr/>
        </p:nvGrpSpPr>
        <p:grpSpPr>
          <a:xfrm>
            <a:off x="4806228" y="2480781"/>
            <a:ext cx="348568" cy="351458"/>
            <a:chOff x="-61782550" y="2664925"/>
            <a:chExt cx="316650" cy="319275"/>
          </a:xfrm>
        </p:grpSpPr>
        <p:sp>
          <p:nvSpPr>
            <p:cNvPr id="9179" name="Google Shape;9179;p67"/>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7"/>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7"/>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67"/>
          <p:cNvGrpSpPr/>
          <p:nvPr/>
        </p:nvGrpSpPr>
        <p:grpSpPr>
          <a:xfrm>
            <a:off x="6920631" y="1682426"/>
            <a:ext cx="349421" cy="332414"/>
            <a:chOff x="-59889100" y="1945025"/>
            <a:chExt cx="317425" cy="301975"/>
          </a:xfrm>
        </p:grpSpPr>
        <p:sp>
          <p:nvSpPr>
            <p:cNvPr id="9183" name="Google Shape;9183;p67"/>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7"/>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7"/>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7"/>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7" name="Google Shape;9187;p67"/>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8" name="Google Shape;9188;p67"/>
          <p:cNvGrpSpPr/>
          <p:nvPr/>
        </p:nvGrpSpPr>
        <p:grpSpPr>
          <a:xfrm>
            <a:off x="6919764" y="2482611"/>
            <a:ext cx="351155" cy="347798"/>
            <a:chOff x="-59889100" y="2671925"/>
            <a:chExt cx="319000" cy="315950"/>
          </a:xfrm>
        </p:grpSpPr>
        <p:sp>
          <p:nvSpPr>
            <p:cNvPr id="9189" name="Google Shape;9189;p67"/>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7"/>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7"/>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7"/>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67"/>
          <p:cNvGrpSpPr/>
          <p:nvPr/>
        </p:nvGrpSpPr>
        <p:grpSpPr>
          <a:xfrm>
            <a:off x="7767785" y="2079072"/>
            <a:ext cx="349421" cy="348568"/>
            <a:chOff x="-59092025" y="2296300"/>
            <a:chExt cx="317425" cy="316650"/>
          </a:xfrm>
        </p:grpSpPr>
        <p:sp>
          <p:nvSpPr>
            <p:cNvPr id="9194" name="Google Shape;9194;p67"/>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7"/>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6" name="Google Shape;9196;p67"/>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7" name="Google Shape;9197;p67"/>
          <p:cNvGrpSpPr/>
          <p:nvPr/>
        </p:nvGrpSpPr>
        <p:grpSpPr>
          <a:xfrm>
            <a:off x="1012422" y="3464550"/>
            <a:ext cx="349421" cy="349421"/>
            <a:chOff x="-65145700" y="3727425"/>
            <a:chExt cx="317425" cy="317425"/>
          </a:xfrm>
        </p:grpSpPr>
        <p:sp>
          <p:nvSpPr>
            <p:cNvPr id="9198" name="Google Shape;9198;p67"/>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7"/>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67"/>
          <p:cNvGrpSpPr/>
          <p:nvPr/>
        </p:nvGrpSpPr>
        <p:grpSpPr>
          <a:xfrm>
            <a:off x="1015463" y="3872630"/>
            <a:ext cx="343340" cy="349421"/>
            <a:chOff x="-65144125" y="4094450"/>
            <a:chExt cx="311900" cy="317425"/>
          </a:xfrm>
        </p:grpSpPr>
        <p:sp>
          <p:nvSpPr>
            <p:cNvPr id="9201" name="Google Shape;9201;p67"/>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7"/>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7"/>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4" name="Google Shape;9204;p67"/>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5" name="Google Shape;9205;p67"/>
          <p:cNvGrpSpPr/>
          <p:nvPr/>
        </p:nvGrpSpPr>
        <p:grpSpPr>
          <a:xfrm>
            <a:off x="3111996" y="3464178"/>
            <a:ext cx="352641" cy="350164"/>
            <a:chOff x="-63250675" y="3744075"/>
            <a:chExt cx="320350" cy="318100"/>
          </a:xfrm>
        </p:grpSpPr>
        <p:sp>
          <p:nvSpPr>
            <p:cNvPr id="9206" name="Google Shape;9206;p67"/>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7"/>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7"/>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9" name="Google Shape;9209;p67"/>
          <p:cNvGrpSpPr/>
          <p:nvPr/>
        </p:nvGrpSpPr>
        <p:grpSpPr>
          <a:xfrm>
            <a:off x="3113606" y="3872630"/>
            <a:ext cx="349421" cy="349421"/>
            <a:chOff x="-63250675" y="4110200"/>
            <a:chExt cx="317425" cy="317425"/>
          </a:xfrm>
        </p:grpSpPr>
        <p:sp>
          <p:nvSpPr>
            <p:cNvPr id="9210" name="Google Shape;9210;p67"/>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7"/>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7"/>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7"/>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7"/>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7"/>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7"/>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7"/>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7"/>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67"/>
          <p:cNvGrpSpPr/>
          <p:nvPr/>
        </p:nvGrpSpPr>
        <p:grpSpPr>
          <a:xfrm>
            <a:off x="5238653" y="3047071"/>
            <a:ext cx="341633" cy="341413"/>
            <a:chOff x="-61351725" y="3372400"/>
            <a:chExt cx="310350" cy="310150"/>
          </a:xfrm>
        </p:grpSpPr>
        <p:sp>
          <p:nvSpPr>
            <p:cNvPr id="9220" name="Google Shape;9220;p67"/>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7"/>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7"/>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67"/>
          <p:cNvGrpSpPr/>
          <p:nvPr/>
        </p:nvGrpSpPr>
        <p:grpSpPr>
          <a:xfrm>
            <a:off x="5235185" y="3480594"/>
            <a:ext cx="348568" cy="317333"/>
            <a:chOff x="-61354875" y="3751050"/>
            <a:chExt cx="316650" cy="288275"/>
          </a:xfrm>
        </p:grpSpPr>
        <p:sp>
          <p:nvSpPr>
            <p:cNvPr id="9224" name="Google Shape;9224;p67"/>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7"/>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7"/>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67"/>
          <p:cNvGrpSpPr/>
          <p:nvPr/>
        </p:nvGrpSpPr>
        <p:grpSpPr>
          <a:xfrm>
            <a:off x="5235185" y="3872616"/>
            <a:ext cx="348568" cy="349449"/>
            <a:chOff x="-61354875" y="4101525"/>
            <a:chExt cx="316650" cy="317450"/>
          </a:xfrm>
        </p:grpSpPr>
        <p:sp>
          <p:nvSpPr>
            <p:cNvPr id="9228" name="Google Shape;9228;p67"/>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7"/>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67"/>
          <p:cNvGrpSpPr/>
          <p:nvPr/>
        </p:nvGrpSpPr>
        <p:grpSpPr>
          <a:xfrm>
            <a:off x="7343960" y="3043811"/>
            <a:ext cx="350275" cy="347935"/>
            <a:chOff x="-59470075" y="3308975"/>
            <a:chExt cx="318200" cy="316075"/>
          </a:xfrm>
        </p:grpSpPr>
        <p:sp>
          <p:nvSpPr>
            <p:cNvPr id="9231" name="Google Shape;9231;p67"/>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7"/>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7"/>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7"/>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7"/>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7"/>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7"/>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7"/>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7"/>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67"/>
          <p:cNvGrpSpPr/>
          <p:nvPr/>
        </p:nvGrpSpPr>
        <p:grpSpPr>
          <a:xfrm>
            <a:off x="1436496" y="3044291"/>
            <a:ext cx="349421" cy="346972"/>
            <a:chOff x="-64781025" y="3361050"/>
            <a:chExt cx="317425" cy="315200"/>
          </a:xfrm>
        </p:grpSpPr>
        <p:sp>
          <p:nvSpPr>
            <p:cNvPr id="9241" name="Google Shape;9241;p67"/>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7"/>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7"/>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7"/>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5" name="Google Shape;9245;p67"/>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7"/>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7"/>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8" name="Google Shape;9248;p67"/>
          <p:cNvGrpSpPr/>
          <p:nvPr/>
        </p:nvGrpSpPr>
        <p:grpSpPr>
          <a:xfrm>
            <a:off x="3533821" y="3464288"/>
            <a:ext cx="364172" cy="349944"/>
            <a:chOff x="-62890750" y="3747425"/>
            <a:chExt cx="330825" cy="317900"/>
          </a:xfrm>
        </p:grpSpPr>
        <p:sp>
          <p:nvSpPr>
            <p:cNvPr id="9249" name="Google Shape;9249;p67"/>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7"/>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7"/>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7"/>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7"/>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7"/>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7"/>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7"/>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7"/>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7"/>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7"/>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7"/>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7"/>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7"/>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67"/>
          <p:cNvGrpSpPr/>
          <p:nvPr/>
        </p:nvGrpSpPr>
        <p:grpSpPr>
          <a:xfrm>
            <a:off x="3541196" y="3873056"/>
            <a:ext cx="349421" cy="348568"/>
            <a:chOff x="-62884425" y="4111775"/>
            <a:chExt cx="317425" cy="316650"/>
          </a:xfrm>
        </p:grpSpPr>
        <p:sp>
          <p:nvSpPr>
            <p:cNvPr id="9264" name="Google Shape;9264;p67"/>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7"/>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67"/>
          <p:cNvGrpSpPr/>
          <p:nvPr/>
        </p:nvGrpSpPr>
        <p:grpSpPr>
          <a:xfrm>
            <a:off x="5660141" y="3046520"/>
            <a:ext cx="347688" cy="342514"/>
            <a:chOff x="-60991775" y="3376900"/>
            <a:chExt cx="315850" cy="311150"/>
          </a:xfrm>
        </p:grpSpPr>
        <p:sp>
          <p:nvSpPr>
            <p:cNvPr id="9267" name="Google Shape;9267;p67"/>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7"/>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7"/>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0" name="Google Shape;9270;p67"/>
          <p:cNvGrpSpPr/>
          <p:nvPr/>
        </p:nvGrpSpPr>
        <p:grpSpPr>
          <a:xfrm>
            <a:off x="5659701" y="3468443"/>
            <a:ext cx="348568" cy="341633"/>
            <a:chOff x="-60988625" y="3740800"/>
            <a:chExt cx="316650" cy="310350"/>
          </a:xfrm>
        </p:grpSpPr>
        <p:sp>
          <p:nvSpPr>
            <p:cNvPr id="9271" name="Google Shape;9271;p67"/>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7"/>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7"/>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67"/>
          <p:cNvGrpSpPr/>
          <p:nvPr/>
        </p:nvGrpSpPr>
        <p:grpSpPr>
          <a:xfrm>
            <a:off x="5659701" y="3873607"/>
            <a:ext cx="348568" cy="347468"/>
            <a:chOff x="-60987850" y="4100950"/>
            <a:chExt cx="316650" cy="315650"/>
          </a:xfrm>
        </p:grpSpPr>
        <p:sp>
          <p:nvSpPr>
            <p:cNvPr id="9275" name="Google Shape;9275;p67"/>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7"/>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7"/>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7"/>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7"/>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67"/>
          <p:cNvGrpSpPr/>
          <p:nvPr/>
        </p:nvGrpSpPr>
        <p:grpSpPr>
          <a:xfrm>
            <a:off x="7343519" y="3469311"/>
            <a:ext cx="351155" cy="339900"/>
            <a:chOff x="-59447250" y="3706150"/>
            <a:chExt cx="319000" cy="308775"/>
          </a:xfrm>
        </p:grpSpPr>
        <p:sp>
          <p:nvSpPr>
            <p:cNvPr id="9281" name="Google Shape;9281;p67"/>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7"/>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7"/>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7"/>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67"/>
          <p:cNvGrpSpPr/>
          <p:nvPr/>
        </p:nvGrpSpPr>
        <p:grpSpPr>
          <a:xfrm>
            <a:off x="1857821" y="3044511"/>
            <a:ext cx="350302" cy="346532"/>
            <a:chOff x="-64406125" y="3362225"/>
            <a:chExt cx="318225" cy="314800"/>
          </a:xfrm>
        </p:grpSpPr>
        <p:sp>
          <p:nvSpPr>
            <p:cNvPr id="9286" name="Google Shape;9286;p67"/>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7"/>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8" name="Google Shape;9288;p67"/>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9" name="Google Shape;9289;p67"/>
          <p:cNvGrpSpPr/>
          <p:nvPr/>
        </p:nvGrpSpPr>
        <p:grpSpPr>
          <a:xfrm>
            <a:off x="1858262" y="3873057"/>
            <a:ext cx="349421" cy="348568"/>
            <a:chOff x="-64410850" y="4094450"/>
            <a:chExt cx="317425" cy="316650"/>
          </a:xfrm>
        </p:grpSpPr>
        <p:sp>
          <p:nvSpPr>
            <p:cNvPr id="9290" name="Google Shape;9290;p67"/>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7"/>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7"/>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3" name="Google Shape;9293;p67"/>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4" name="Google Shape;9294;p67"/>
          <p:cNvGrpSpPr/>
          <p:nvPr/>
        </p:nvGrpSpPr>
        <p:grpSpPr>
          <a:xfrm>
            <a:off x="3971901" y="3464013"/>
            <a:ext cx="347715" cy="350495"/>
            <a:chOff x="-62516625" y="3743175"/>
            <a:chExt cx="315875" cy="318400"/>
          </a:xfrm>
        </p:grpSpPr>
        <p:sp>
          <p:nvSpPr>
            <p:cNvPr id="9295" name="Google Shape;9295;p67"/>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7"/>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7" name="Google Shape;9297;p67"/>
          <p:cNvGrpSpPr/>
          <p:nvPr/>
        </p:nvGrpSpPr>
        <p:grpSpPr>
          <a:xfrm>
            <a:off x="3978410" y="3892128"/>
            <a:ext cx="334698" cy="310426"/>
            <a:chOff x="-62511900" y="4129100"/>
            <a:chExt cx="304050" cy="282000"/>
          </a:xfrm>
        </p:grpSpPr>
        <p:sp>
          <p:nvSpPr>
            <p:cNvPr id="9298" name="Google Shape;9298;p67"/>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7"/>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7"/>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7"/>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7"/>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3" name="Google Shape;9303;p67"/>
          <p:cNvGrpSpPr/>
          <p:nvPr/>
        </p:nvGrpSpPr>
        <p:grpSpPr>
          <a:xfrm>
            <a:off x="6102576" y="3043066"/>
            <a:ext cx="295675" cy="349421"/>
            <a:chOff x="-60597975" y="3367475"/>
            <a:chExt cx="268600" cy="317425"/>
          </a:xfrm>
        </p:grpSpPr>
        <p:sp>
          <p:nvSpPr>
            <p:cNvPr id="9304" name="Google Shape;9304;p67"/>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7"/>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7"/>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7"/>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7"/>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9" name="Google Shape;9309;p67"/>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0" name="Google Shape;9310;p67"/>
          <p:cNvGrpSpPr/>
          <p:nvPr/>
        </p:nvGrpSpPr>
        <p:grpSpPr>
          <a:xfrm>
            <a:off x="6076129" y="3922482"/>
            <a:ext cx="348568" cy="249716"/>
            <a:chOff x="-60621600" y="4145650"/>
            <a:chExt cx="316650" cy="226850"/>
          </a:xfrm>
        </p:grpSpPr>
        <p:sp>
          <p:nvSpPr>
            <p:cNvPr id="9311" name="Google Shape;9311;p67"/>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7"/>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7"/>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67"/>
          <p:cNvGrpSpPr/>
          <p:nvPr/>
        </p:nvGrpSpPr>
        <p:grpSpPr>
          <a:xfrm>
            <a:off x="7347852" y="3873484"/>
            <a:ext cx="342486" cy="347715"/>
            <a:chOff x="-59400775" y="4084200"/>
            <a:chExt cx="311125" cy="315875"/>
          </a:xfrm>
        </p:grpSpPr>
        <p:sp>
          <p:nvSpPr>
            <p:cNvPr id="9315" name="Google Shape;9315;p67"/>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7"/>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7"/>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7"/>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7"/>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7"/>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67"/>
          <p:cNvGrpSpPr/>
          <p:nvPr/>
        </p:nvGrpSpPr>
        <p:grpSpPr>
          <a:xfrm>
            <a:off x="2276375" y="3043493"/>
            <a:ext cx="347688" cy="348568"/>
            <a:chOff x="-64044600" y="3360375"/>
            <a:chExt cx="315850" cy="316650"/>
          </a:xfrm>
        </p:grpSpPr>
        <p:sp>
          <p:nvSpPr>
            <p:cNvPr id="9322" name="Google Shape;9322;p67"/>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7"/>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7"/>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67"/>
          <p:cNvGrpSpPr/>
          <p:nvPr/>
        </p:nvGrpSpPr>
        <p:grpSpPr>
          <a:xfrm>
            <a:off x="2301514" y="3464550"/>
            <a:ext cx="297409" cy="349421"/>
            <a:chOff x="-64022550" y="3727425"/>
            <a:chExt cx="270175" cy="317425"/>
          </a:xfrm>
        </p:grpSpPr>
        <p:sp>
          <p:nvSpPr>
            <p:cNvPr id="9326" name="Google Shape;9326;p67"/>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7"/>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7"/>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67"/>
          <p:cNvGrpSpPr/>
          <p:nvPr/>
        </p:nvGrpSpPr>
        <p:grpSpPr>
          <a:xfrm>
            <a:off x="2324480" y="3872616"/>
            <a:ext cx="251478" cy="349449"/>
            <a:chOff x="-64001300" y="4093650"/>
            <a:chExt cx="228450" cy="317450"/>
          </a:xfrm>
        </p:grpSpPr>
        <p:sp>
          <p:nvSpPr>
            <p:cNvPr id="9330" name="Google Shape;9330;p67"/>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7"/>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7"/>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7"/>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4" name="Google Shape;9334;p67"/>
          <p:cNvGrpSpPr/>
          <p:nvPr/>
        </p:nvGrpSpPr>
        <p:grpSpPr>
          <a:xfrm>
            <a:off x="4392400" y="3043438"/>
            <a:ext cx="342486" cy="348678"/>
            <a:chOff x="-62148800" y="3377700"/>
            <a:chExt cx="311125" cy="316750"/>
          </a:xfrm>
        </p:grpSpPr>
        <p:sp>
          <p:nvSpPr>
            <p:cNvPr id="9335" name="Google Shape;9335;p67"/>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7"/>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7" name="Google Shape;9337;p67"/>
          <p:cNvGrpSpPr/>
          <p:nvPr/>
        </p:nvGrpSpPr>
        <p:grpSpPr>
          <a:xfrm>
            <a:off x="4388506" y="3464535"/>
            <a:ext cx="350275" cy="349449"/>
            <a:chOff x="-62154300" y="3743950"/>
            <a:chExt cx="318200" cy="317450"/>
          </a:xfrm>
        </p:grpSpPr>
        <p:sp>
          <p:nvSpPr>
            <p:cNvPr id="9338" name="Google Shape;9338;p67"/>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7"/>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67"/>
          <p:cNvGrpSpPr/>
          <p:nvPr/>
        </p:nvGrpSpPr>
        <p:grpSpPr>
          <a:xfrm>
            <a:off x="4388493" y="3873056"/>
            <a:ext cx="350302" cy="348568"/>
            <a:chOff x="-62151950" y="4111775"/>
            <a:chExt cx="318225" cy="316650"/>
          </a:xfrm>
        </p:grpSpPr>
        <p:sp>
          <p:nvSpPr>
            <p:cNvPr id="9341" name="Google Shape;9341;p67"/>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7"/>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7"/>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7"/>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67"/>
          <p:cNvGrpSpPr/>
          <p:nvPr/>
        </p:nvGrpSpPr>
        <p:grpSpPr>
          <a:xfrm>
            <a:off x="6499351" y="3042984"/>
            <a:ext cx="350275" cy="349587"/>
            <a:chOff x="-60254550" y="3367325"/>
            <a:chExt cx="318200" cy="317575"/>
          </a:xfrm>
        </p:grpSpPr>
        <p:sp>
          <p:nvSpPr>
            <p:cNvPr id="9346" name="Google Shape;9346;p67"/>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7"/>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7"/>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7"/>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0" name="Google Shape;9350;p67"/>
          <p:cNvGrpSpPr/>
          <p:nvPr/>
        </p:nvGrpSpPr>
        <p:grpSpPr>
          <a:xfrm>
            <a:off x="6500204" y="3465031"/>
            <a:ext cx="348568" cy="348458"/>
            <a:chOff x="-60255350" y="3733825"/>
            <a:chExt cx="316650" cy="316550"/>
          </a:xfrm>
        </p:grpSpPr>
        <p:sp>
          <p:nvSpPr>
            <p:cNvPr id="9351" name="Google Shape;9351;p67"/>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7"/>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7"/>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7"/>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7"/>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7"/>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7"/>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67"/>
          <p:cNvGrpSpPr/>
          <p:nvPr/>
        </p:nvGrpSpPr>
        <p:grpSpPr>
          <a:xfrm>
            <a:off x="6526651" y="3873483"/>
            <a:ext cx="295675" cy="347715"/>
            <a:chOff x="-60232500" y="4101525"/>
            <a:chExt cx="268600" cy="315875"/>
          </a:xfrm>
        </p:grpSpPr>
        <p:sp>
          <p:nvSpPr>
            <p:cNvPr id="9359" name="Google Shape;9359;p67"/>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7"/>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1" name="Google Shape;9361;p67"/>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2" name="Google Shape;9362;p67"/>
          <p:cNvGrpSpPr/>
          <p:nvPr/>
        </p:nvGrpSpPr>
        <p:grpSpPr>
          <a:xfrm>
            <a:off x="2700499" y="3043493"/>
            <a:ext cx="350302" cy="348568"/>
            <a:chOff x="-63679950" y="3360375"/>
            <a:chExt cx="318225" cy="316650"/>
          </a:xfrm>
        </p:grpSpPr>
        <p:sp>
          <p:nvSpPr>
            <p:cNvPr id="9363" name="Google Shape;9363;p67"/>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7"/>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7"/>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7"/>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7" name="Google Shape;9367;p67"/>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8" name="Google Shape;9368;p67"/>
          <p:cNvGrpSpPr/>
          <p:nvPr/>
        </p:nvGrpSpPr>
        <p:grpSpPr>
          <a:xfrm>
            <a:off x="2699192" y="3872506"/>
            <a:ext cx="352916" cy="349669"/>
            <a:chOff x="-63679950" y="4093450"/>
            <a:chExt cx="320600" cy="317650"/>
          </a:xfrm>
        </p:grpSpPr>
        <p:sp>
          <p:nvSpPr>
            <p:cNvPr id="9369" name="Google Shape;9369;p67"/>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7"/>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7"/>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67"/>
          <p:cNvGrpSpPr/>
          <p:nvPr/>
        </p:nvGrpSpPr>
        <p:grpSpPr>
          <a:xfrm>
            <a:off x="4806228" y="3043052"/>
            <a:ext cx="348568" cy="349449"/>
            <a:chOff x="-61784125" y="3377700"/>
            <a:chExt cx="316650" cy="317450"/>
          </a:xfrm>
        </p:grpSpPr>
        <p:sp>
          <p:nvSpPr>
            <p:cNvPr id="9373" name="Google Shape;9373;p67"/>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7"/>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7"/>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7"/>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7"/>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7"/>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7"/>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67"/>
          <p:cNvGrpSpPr/>
          <p:nvPr/>
        </p:nvGrpSpPr>
        <p:grpSpPr>
          <a:xfrm>
            <a:off x="4806228" y="3464535"/>
            <a:ext cx="348568" cy="349449"/>
            <a:chOff x="-61783350" y="3743950"/>
            <a:chExt cx="316650" cy="317450"/>
          </a:xfrm>
        </p:grpSpPr>
        <p:sp>
          <p:nvSpPr>
            <p:cNvPr id="9381" name="Google Shape;9381;p67"/>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7"/>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3" name="Google Shape;9383;p67"/>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7"/>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7"/>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6" name="Google Shape;9386;p67"/>
          <p:cNvGrpSpPr/>
          <p:nvPr/>
        </p:nvGrpSpPr>
        <p:grpSpPr>
          <a:xfrm>
            <a:off x="6919750" y="3873868"/>
            <a:ext cx="351183" cy="346945"/>
            <a:chOff x="-59869425" y="4102225"/>
            <a:chExt cx="319025" cy="315175"/>
          </a:xfrm>
        </p:grpSpPr>
        <p:sp>
          <p:nvSpPr>
            <p:cNvPr id="9387" name="Google Shape;9387;p67"/>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7"/>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7"/>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7"/>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1" name="Google Shape;9391;p67"/>
          <p:cNvGrpSpPr/>
          <p:nvPr/>
        </p:nvGrpSpPr>
        <p:grpSpPr>
          <a:xfrm>
            <a:off x="7768209" y="3465403"/>
            <a:ext cx="348568" cy="347715"/>
            <a:chOff x="-59029025" y="3711650"/>
            <a:chExt cx="316650" cy="315875"/>
          </a:xfrm>
        </p:grpSpPr>
        <p:sp>
          <p:nvSpPr>
            <p:cNvPr id="9392" name="Google Shape;9392;p67"/>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7"/>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7"/>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7"/>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7"/>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7"/>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7"/>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9402" name="Shape 9402"/>
        <p:cNvGrpSpPr/>
        <p:nvPr/>
      </p:nvGrpSpPr>
      <p:grpSpPr>
        <a:xfrm>
          <a:off x="0" y="0"/>
          <a:ext cx="0" cy="0"/>
          <a:chOff x="0" y="0"/>
          <a:chExt cx="0" cy="0"/>
        </a:xfrm>
      </p:grpSpPr>
      <p:sp>
        <p:nvSpPr>
          <p:cNvPr id="9403" name="Google Shape;9403;p6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Avatar Icons</a:t>
            </a:r>
            <a:endParaRPr>
              <a:solidFill>
                <a:srgbClr val="FFFFFF"/>
              </a:solidFill>
              <a:latin typeface="Proxima Nova Semibold"/>
              <a:ea typeface="Proxima Nova Semibold"/>
              <a:cs typeface="Proxima Nova Semibold"/>
              <a:sym typeface="Proxima Nova Semibold"/>
            </a:endParaRPr>
          </a:p>
        </p:txBody>
      </p:sp>
      <p:grpSp>
        <p:nvGrpSpPr>
          <p:cNvPr id="9404" name="Google Shape;9404;p68"/>
          <p:cNvGrpSpPr/>
          <p:nvPr/>
        </p:nvGrpSpPr>
        <p:grpSpPr>
          <a:xfrm>
            <a:off x="1095363" y="1685939"/>
            <a:ext cx="336332" cy="336332"/>
            <a:chOff x="-57970450" y="1903275"/>
            <a:chExt cx="318225" cy="318225"/>
          </a:xfrm>
        </p:grpSpPr>
        <p:sp>
          <p:nvSpPr>
            <p:cNvPr id="9405" name="Google Shape;9405;p68"/>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8"/>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8"/>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8"/>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68"/>
          <p:cNvGrpSpPr/>
          <p:nvPr/>
        </p:nvGrpSpPr>
        <p:grpSpPr>
          <a:xfrm>
            <a:off x="1115761" y="2101328"/>
            <a:ext cx="295536" cy="334667"/>
            <a:chOff x="-57950750" y="2296300"/>
            <a:chExt cx="279625" cy="316650"/>
          </a:xfrm>
        </p:grpSpPr>
        <p:sp>
          <p:nvSpPr>
            <p:cNvPr id="9410" name="Google Shape;9410;p68"/>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8"/>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8"/>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8"/>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68"/>
          <p:cNvGrpSpPr/>
          <p:nvPr/>
        </p:nvGrpSpPr>
        <p:grpSpPr>
          <a:xfrm>
            <a:off x="1095469" y="2515051"/>
            <a:ext cx="336121" cy="335513"/>
            <a:chOff x="-57969675" y="2687750"/>
            <a:chExt cx="318025" cy="317450"/>
          </a:xfrm>
        </p:grpSpPr>
        <p:sp>
          <p:nvSpPr>
            <p:cNvPr id="9415" name="Google Shape;9415;p68"/>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8"/>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8"/>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8"/>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68"/>
          <p:cNvGrpSpPr/>
          <p:nvPr/>
        </p:nvGrpSpPr>
        <p:grpSpPr>
          <a:xfrm>
            <a:off x="3153180" y="1685939"/>
            <a:ext cx="338842" cy="336332"/>
            <a:chOff x="-56012425" y="1903275"/>
            <a:chExt cx="320600" cy="318225"/>
          </a:xfrm>
        </p:grpSpPr>
        <p:sp>
          <p:nvSpPr>
            <p:cNvPr id="9420" name="Google Shape;9420;p68"/>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8"/>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68"/>
          <p:cNvGrpSpPr/>
          <p:nvPr/>
        </p:nvGrpSpPr>
        <p:grpSpPr>
          <a:xfrm>
            <a:off x="3154013" y="2099663"/>
            <a:ext cx="337178" cy="337178"/>
            <a:chOff x="-56010850" y="2294725"/>
            <a:chExt cx="319025" cy="319025"/>
          </a:xfrm>
        </p:grpSpPr>
        <p:sp>
          <p:nvSpPr>
            <p:cNvPr id="9423" name="Google Shape;9423;p68"/>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8"/>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8"/>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8"/>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7" name="Google Shape;9427;p68"/>
          <p:cNvGrpSpPr/>
          <p:nvPr/>
        </p:nvGrpSpPr>
        <p:grpSpPr>
          <a:xfrm>
            <a:off x="3154026" y="2514232"/>
            <a:ext cx="337151" cy="336332"/>
            <a:chOff x="-56010050" y="2686975"/>
            <a:chExt cx="319000" cy="318225"/>
          </a:xfrm>
        </p:grpSpPr>
        <p:sp>
          <p:nvSpPr>
            <p:cNvPr id="9428" name="Google Shape;9428;p68"/>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8"/>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8"/>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8"/>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2" name="Google Shape;9432;p68"/>
          <p:cNvGrpSpPr/>
          <p:nvPr/>
        </p:nvGrpSpPr>
        <p:grpSpPr>
          <a:xfrm>
            <a:off x="5231050" y="1685939"/>
            <a:ext cx="337178" cy="336332"/>
            <a:chOff x="-54081175" y="1903275"/>
            <a:chExt cx="319025" cy="318225"/>
          </a:xfrm>
        </p:grpSpPr>
        <p:sp>
          <p:nvSpPr>
            <p:cNvPr id="9433" name="Google Shape;9433;p68"/>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8"/>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68"/>
          <p:cNvGrpSpPr/>
          <p:nvPr/>
        </p:nvGrpSpPr>
        <p:grpSpPr>
          <a:xfrm>
            <a:off x="5251871" y="2101328"/>
            <a:ext cx="295536" cy="335513"/>
            <a:chOff x="-54063050" y="2296300"/>
            <a:chExt cx="279625" cy="317450"/>
          </a:xfrm>
        </p:grpSpPr>
        <p:sp>
          <p:nvSpPr>
            <p:cNvPr id="9436" name="Google Shape;9436;p68"/>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8"/>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8"/>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8"/>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68"/>
          <p:cNvGrpSpPr/>
          <p:nvPr/>
        </p:nvGrpSpPr>
        <p:grpSpPr>
          <a:xfrm>
            <a:off x="5251871" y="2512620"/>
            <a:ext cx="295536" cy="336279"/>
            <a:chOff x="-54061475" y="2685450"/>
            <a:chExt cx="279625" cy="318175"/>
          </a:xfrm>
        </p:grpSpPr>
        <p:sp>
          <p:nvSpPr>
            <p:cNvPr id="9441" name="Google Shape;9441;p68"/>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8"/>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8"/>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8"/>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5" name="Google Shape;9445;p68"/>
          <p:cNvGrpSpPr/>
          <p:nvPr/>
        </p:nvGrpSpPr>
        <p:grpSpPr>
          <a:xfrm>
            <a:off x="7350894" y="1695108"/>
            <a:ext cx="256404" cy="337151"/>
            <a:chOff x="-52074300" y="1911950"/>
            <a:chExt cx="242600" cy="319000"/>
          </a:xfrm>
        </p:grpSpPr>
        <p:sp>
          <p:nvSpPr>
            <p:cNvPr id="9446" name="Google Shape;9446;p68"/>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8"/>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8"/>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8"/>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68"/>
          <p:cNvGrpSpPr/>
          <p:nvPr/>
        </p:nvGrpSpPr>
        <p:grpSpPr>
          <a:xfrm>
            <a:off x="1495497" y="1686785"/>
            <a:ext cx="337178" cy="336332"/>
            <a:chOff x="-57578225" y="1904075"/>
            <a:chExt cx="319025" cy="318225"/>
          </a:xfrm>
        </p:grpSpPr>
        <p:sp>
          <p:nvSpPr>
            <p:cNvPr id="9451" name="Google Shape;9451;p68"/>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8"/>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8"/>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8"/>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68"/>
          <p:cNvGrpSpPr/>
          <p:nvPr/>
        </p:nvGrpSpPr>
        <p:grpSpPr>
          <a:xfrm>
            <a:off x="1516317" y="2099663"/>
            <a:ext cx="295536" cy="336332"/>
            <a:chOff x="-57558525" y="2294725"/>
            <a:chExt cx="279625" cy="318225"/>
          </a:xfrm>
        </p:grpSpPr>
        <p:sp>
          <p:nvSpPr>
            <p:cNvPr id="9456" name="Google Shape;9456;p68"/>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8"/>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8"/>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8"/>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8"/>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68"/>
          <p:cNvGrpSpPr/>
          <p:nvPr/>
        </p:nvGrpSpPr>
        <p:grpSpPr>
          <a:xfrm>
            <a:off x="1493832" y="2514232"/>
            <a:ext cx="340507" cy="337151"/>
            <a:chOff x="-57579800" y="2686975"/>
            <a:chExt cx="322175" cy="319000"/>
          </a:xfrm>
        </p:grpSpPr>
        <p:sp>
          <p:nvSpPr>
            <p:cNvPr id="9462" name="Google Shape;9462;p68"/>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8"/>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68"/>
          <p:cNvGrpSpPr/>
          <p:nvPr/>
        </p:nvGrpSpPr>
        <p:grpSpPr>
          <a:xfrm>
            <a:off x="3566071" y="2099663"/>
            <a:ext cx="342171" cy="336332"/>
            <a:chOff x="-55620975" y="2294725"/>
            <a:chExt cx="323750" cy="318225"/>
          </a:xfrm>
        </p:grpSpPr>
        <p:sp>
          <p:nvSpPr>
            <p:cNvPr id="9465" name="Google Shape;9465;p68"/>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8"/>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8"/>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8"/>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8"/>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8"/>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68"/>
          <p:cNvGrpSpPr/>
          <p:nvPr/>
        </p:nvGrpSpPr>
        <p:grpSpPr>
          <a:xfrm>
            <a:off x="3568159" y="2514153"/>
            <a:ext cx="337997" cy="336411"/>
            <a:chOff x="-55620175" y="2686900"/>
            <a:chExt cx="319800" cy="318300"/>
          </a:xfrm>
        </p:grpSpPr>
        <p:sp>
          <p:nvSpPr>
            <p:cNvPr id="9472" name="Google Shape;9472;p68"/>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8"/>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8"/>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8"/>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68"/>
          <p:cNvGrpSpPr/>
          <p:nvPr/>
        </p:nvGrpSpPr>
        <p:grpSpPr>
          <a:xfrm>
            <a:off x="5645619" y="1685939"/>
            <a:ext cx="337151" cy="336332"/>
            <a:chOff x="-53690500" y="1903275"/>
            <a:chExt cx="319000" cy="318225"/>
          </a:xfrm>
        </p:grpSpPr>
        <p:sp>
          <p:nvSpPr>
            <p:cNvPr id="9477" name="Google Shape;9477;p68"/>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8"/>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8"/>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8"/>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68"/>
          <p:cNvGrpSpPr/>
          <p:nvPr/>
        </p:nvGrpSpPr>
        <p:grpSpPr>
          <a:xfrm>
            <a:off x="5666427" y="2101328"/>
            <a:ext cx="295536" cy="334667"/>
            <a:chOff x="-53670800" y="2296300"/>
            <a:chExt cx="279625" cy="316650"/>
          </a:xfrm>
        </p:grpSpPr>
        <p:sp>
          <p:nvSpPr>
            <p:cNvPr id="9482" name="Google Shape;9482;p68"/>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8"/>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8"/>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8"/>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68"/>
          <p:cNvGrpSpPr/>
          <p:nvPr/>
        </p:nvGrpSpPr>
        <p:grpSpPr>
          <a:xfrm>
            <a:off x="5645619" y="2513809"/>
            <a:ext cx="337151" cy="336755"/>
            <a:chOff x="-53690500" y="2686575"/>
            <a:chExt cx="319000" cy="318625"/>
          </a:xfrm>
        </p:grpSpPr>
        <p:sp>
          <p:nvSpPr>
            <p:cNvPr id="9487" name="Google Shape;9487;p68"/>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8"/>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8"/>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8"/>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68"/>
          <p:cNvGrpSpPr/>
          <p:nvPr/>
        </p:nvGrpSpPr>
        <p:grpSpPr>
          <a:xfrm>
            <a:off x="7331315" y="2108964"/>
            <a:ext cx="295562" cy="336200"/>
            <a:chOff x="-52092425" y="2303525"/>
            <a:chExt cx="279650" cy="318100"/>
          </a:xfrm>
        </p:grpSpPr>
        <p:sp>
          <p:nvSpPr>
            <p:cNvPr id="9492" name="Google Shape;9492;p68"/>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8"/>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8"/>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8"/>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8"/>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7" name="Google Shape;9497;p68"/>
          <p:cNvGrpSpPr/>
          <p:nvPr/>
        </p:nvGrpSpPr>
        <p:grpSpPr>
          <a:xfrm>
            <a:off x="1905365" y="1687604"/>
            <a:ext cx="338816" cy="336332"/>
            <a:chOff x="-57189125" y="1904850"/>
            <a:chExt cx="320575" cy="318225"/>
          </a:xfrm>
        </p:grpSpPr>
        <p:sp>
          <p:nvSpPr>
            <p:cNvPr id="9498" name="Google Shape;9498;p68"/>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8"/>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8"/>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8"/>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8"/>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68"/>
          <p:cNvGrpSpPr/>
          <p:nvPr/>
        </p:nvGrpSpPr>
        <p:grpSpPr>
          <a:xfrm>
            <a:off x="1906197" y="2120484"/>
            <a:ext cx="337151" cy="294717"/>
            <a:chOff x="-57187550" y="2314425"/>
            <a:chExt cx="319000" cy="278850"/>
          </a:xfrm>
        </p:grpSpPr>
        <p:sp>
          <p:nvSpPr>
            <p:cNvPr id="9504" name="Google Shape;9504;p68"/>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8"/>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8"/>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8"/>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8" name="Google Shape;9508;p68"/>
          <p:cNvGrpSpPr/>
          <p:nvPr/>
        </p:nvGrpSpPr>
        <p:grpSpPr>
          <a:xfrm>
            <a:off x="1921997" y="2513598"/>
            <a:ext cx="305550" cy="336966"/>
            <a:chOff x="-57172600" y="2686375"/>
            <a:chExt cx="289100" cy="318825"/>
          </a:xfrm>
        </p:grpSpPr>
        <p:sp>
          <p:nvSpPr>
            <p:cNvPr id="9509" name="Google Shape;9509;p68"/>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8"/>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68"/>
          <p:cNvGrpSpPr/>
          <p:nvPr/>
        </p:nvGrpSpPr>
        <p:grpSpPr>
          <a:xfrm>
            <a:off x="3983124" y="1685939"/>
            <a:ext cx="336332" cy="334667"/>
            <a:chOff x="-55225575" y="1903275"/>
            <a:chExt cx="318225" cy="316650"/>
          </a:xfrm>
        </p:grpSpPr>
        <p:sp>
          <p:nvSpPr>
            <p:cNvPr id="9512" name="Google Shape;9512;p68"/>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8"/>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8"/>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8"/>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8"/>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7" name="Google Shape;9517;p68"/>
          <p:cNvGrpSpPr/>
          <p:nvPr/>
        </p:nvGrpSpPr>
        <p:grpSpPr>
          <a:xfrm>
            <a:off x="3993535" y="2101328"/>
            <a:ext cx="315511" cy="334667"/>
            <a:chOff x="-55217700" y="2296300"/>
            <a:chExt cx="298525" cy="316650"/>
          </a:xfrm>
        </p:grpSpPr>
        <p:sp>
          <p:nvSpPr>
            <p:cNvPr id="9518" name="Google Shape;9518;p68"/>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8"/>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8"/>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8"/>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68"/>
          <p:cNvGrpSpPr/>
          <p:nvPr/>
        </p:nvGrpSpPr>
        <p:grpSpPr>
          <a:xfrm>
            <a:off x="3982292" y="2515897"/>
            <a:ext cx="337997" cy="334667"/>
            <a:chOff x="-55229525" y="2688550"/>
            <a:chExt cx="319800" cy="316650"/>
          </a:xfrm>
        </p:grpSpPr>
        <p:sp>
          <p:nvSpPr>
            <p:cNvPr id="9523" name="Google Shape;9523;p68"/>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8"/>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8"/>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8"/>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7" name="Google Shape;9527;p68"/>
          <p:cNvGrpSpPr/>
          <p:nvPr/>
        </p:nvGrpSpPr>
        <p:grpSpPr>
          <a:xfrm>
            <a:off x="6069304" y="1685939"/>
            <a:ext cx="315537" cy="336332"/>
            <a:chOff x="-53288825" y="1903275"/>
            <a:chExt cx="298550" cy="318225"/>
          </a:xfrm>
        </p:grpSpPr>
        <p:sp>
          <p:nvSpPr>
            <p:cNvPr id="9528" name="Google Shape;9528;p68"/>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8"/>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8"/>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68"/>
          <p:cNvGrpSpPr/>
          <p:nvPr/>
        </p:nvGrpSpPr>
        <p:grpSpPr>
          <a:xfrm>
            <a:off x="6058484" y="2099663"/>
            <a:ext cx="337178" cy="336332"/>
            <a:chOff x="-53299850" y="2294725"/>
            <a:chExt cx="319025" cy="318225"/>
          </a:xfrm>
        </p:grpSpPr>
        <p:sp>
          <p:nvSpPr>
            <p:cNvPr id="9532" name="Google Shape;9532;p68"/>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8"/>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68"/>
          <p:cNvGrpSpPr/>
          <p:nvPr/>
        </p:nvGrpSpPr>
        <p:grpSpPr>
          <a:xfrm>
            <a:off x="6079715" y="2515051"/>
            <a:ext cx="294717" cy="335513"/>
            <a:chOff x="-53278575" y="2687750"/>
            <a:chExt cx="278850" cy="317450"/>
          </a:xfrm>
        </p:grpSpPr>
        <p:sp>
          <p:nvSpPr>
            <p:cNvPr id="9535" name="Google Shape;9535;p68"/>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8"/>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8"/>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8"/>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68"/>
          <p:cNvGrpSpPr/>
          <p:nvPr/>
        </p:nvGrpSpPr>
        <p:grpSpPr>
          <a:xfrm>
            <a:off x="7310508" y="2514760"/>
            <a:ext cx="337178" cy="337468"/>
            <a:chOff x="-52101875" y="2687475"/>
            <a:chExt cx="319025" cy="319300"/>
          </a:xfrm>
        </p:grpSpPr>
        <p:sp>
          <p:nvSpPr>
            <p:cNvPr id="9540" name="Google Shape;9540;p68"/>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8"/>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8"/>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8"/>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68"/>
          <p:cNvGrpSpPr/>
          <p:nvPr/>
        </p:nvGrpSpPr>
        <p:grpSpPr>
          <a:xfrm>
            <a:off x="2346261" y="1686785"/>
            <a:ext cx="295536" cy="336332"/>
            <a:chOff x="-56774050" y="1904075"/>
            <a:chExt cx="279625" cy="318225"/>
          </a:xfrm>
        </p:grpSpPr>
        <p:sp>
          <p:nvSpPr>
            <p:cNvPr id="9545" name="Google Shape;9545;p68"/>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8"/>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68"/>
          <p:cNvGrpSpPr/>
          <p:nvPr/>
        </p:nvGrpSpPr>
        <p:grpSpPr>
          <a:xfrm>
            <a:off x="2346261" y="2099663"/>
            <a:ext cx="295536" cy="336332"/>
            <a:chOff x="-56774850" y="2294725"/>
            <a:chExt cx="279625" cy="318225"/>
          </a:xfrm>
        </p:grpSpPr>
        <p:sp>
          <p:nvSpPr>
            <p:cNvPr id="9548" name="Google Shape;9548;p68"/>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8"/>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8"/>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68"/>
          <p:cNvGrpSpPr/>
          <p:nvPr/>
        </p:nvGrpSpPr>
        <p:grpSpPr>
          <a:xfrm>
            <a:off x="2365827" y="2514232"/>
            <a:ext cx="256404" cy="335486"/>
            <a:chOff x="-56756725" y="2686975"/>
            <a:chExt cx="242600" cy="317425"/>
          </a:xfrm>
        </p:grpSpPr>
        <p:sp>
          <p:nvSpPr>
            <p:cNvPr id="9552" name="Google Shape;9552;p68"/>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8"/>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8"/>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68"/>
          <p:cNvGrpSpPr/>
          <p:nvPr/>
        </p:nvGrpSpPr>
        <p:grpSpPr>
          <a:xfrm>
            <a:off x="4408328" y="1685939"/>
            <a:ext cx="314216" cy="337178"/>
            <a:chOff x="-54826975" y="1903275"/>
            <a:chExt cx="297300" cy="319025"/>
          </a:xfrm>
        </p:grpSpPr>
        <p:sp>
          <p:nvSpPr>
            <p:cNvPr id="9556" name="Google Shape;9556;p68"/>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8"/>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8"/>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68"/>
          <p:cNvGrpSpPr/>
          <p:nvPr/>
        </p:nvGrpSpPr>
        <p:grpSpPr>
          <a:xfrm>
            <a:off x="4396861" y="2101328"/>
            <a:ext cx="337151" cy="334641"/>
            <a:chOff x="-54836500" y="2296300"/>
            <a:chExt cx="319000" cy="316625"/>
          </a:xfrm>
        </p:grpSpPr>
        <p:sp>
          <p:nvSpPr>
            <p:cNvPr id="9560" name="Google Shape;9560;p68"/>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8"/>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8"/>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8"/>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68"/>
          <p:cNvGrpSpPr/>
          <p:nvPr/>
        </p:nvGrpSpPr>
        <p:grpSpPr>
          <a:xfrm>
            <a:off x="4416836" y="2515051"/>
            <a:ext cx="297200" cy="336332"/>
            <a:chOff x="-54817600" y="2687750"/>
            <a:chExt cx="281200" cy="318225"/>
          </a:xfrm>
        </p:grpSpPr>
        <p:sp>
          <p:nvSpPr>
            <p:cNvPr id="9565" name="Google Shape;9565;p68"/>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8"/>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8"/>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8"/>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9" name="Google Shape;9569;p68"/>
          <p:cNvGrpSpPr/>
          <p:nvPr/>
        </p:nvGrpSpPr>
        <p:grpSpPr>
          <a:xfrm>
            <a:off x="6494706" y="1685939"/>
            <a:ext cx="295536" cy="334667"/>
            <a:chOff x="-52887125" y="1903275"/>
            <a:chExt cx="279625" cy="316650"/>
          </a:xfrm>
        </p:grpSpPr>
        <p:sp>
          <p:nvSpPr>
            <p:cNvPr id="9570" name="Google Shape;9570;p68"/>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8"/>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2" name="Google Shape;9572;p68"/>
          <p:cNvGrpSpPr/>
          <p:nvPr/>
        </p:nvGrpSpPr>
        <p:grpSpPr>
          <a:xfrm>
            <a:off x="6474731" y="2098844"/>
            <a:ext cx="335486" cy="337151"/>
            <a:chOff x="-52906025" y="2293950"/>
            <a:chExt cx="317425" cy="319000"/>
          </a:xfrm>
        </p:grpSpPr>
        <p:sp>
          <p:nvSpPr>
            <p:cNvPr id="9573" name="Google Shape;9573;p68"/>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8"/>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8"/>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6" name="Google Shape;9576;p68"/>
          <p:cNvGrpSpPr/>
          <p:nvPr/>
        </p:nvGrpSpPr>
        <p:grpSpPr>
          <a:xfrm>
            <a:off x="6494706" y="2514232"/>
            <a:ext cx="295536" cy="336332"/>
            <a:chOff x="-52887125" y="2686975"/>
            <a:chExt cx="279625" cy="318225"/>
          </a:xfrm>
        </p:grpSpPr>
        <p:sp>
          <p:nvSpPr>
            <p:cNvPr id="9577" name="Google Shape;9577;p68"/>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8"/>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8"/>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8"/>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1" name="Google Shape;9581;p68"/>
          <p:cNvGrpSpPr/>
          <p:nvPr/>
        </p:nvGrpSpPr>
        <p:grpSpPr>
          <a:xfrm>
            <a:off x="7742828" y="1698437"/>
            <a:ext cx="296355" cy="334667"/>
            <a:chOff x="-51722225" y="1915100"/>
            <a:chExt cx="280400" cy="316650"/>
          </a:xfrm>
        </p:grpSpPr>
        <p:sp>
          <p:nvSpPr>
            <p:cNvPr id="9582" name="Google Shape;9582;p68"/>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8"/>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8"/>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8"/>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6" name="Google Shape;9586;p68"/>
          <p:cNvGrpSpPr/>
          <p:nvPr/>
        </p:nvGrpSpPr>
        <p:grpSpPr>
          <a:xfrm>
            <a:off x="2733364" y="1685226"/>
            <a:ext cx="345474" cy="336226"/>
            <a:chOff x="-56407800" y="1902600"/>
            <a:chExt cx="326875" cy="318125"/>
          </a:xfrm>
        </p:grpSpPr>
        <p:sp>
          <p:nvSpPr>
            <p:cNvPr id="9587" name="Google Shape;9587;p68"/>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8"/>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8"/>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68"/>
          <p:cNvGrpSpPr/>
          <p:nvPr/>
        </p:nvGrpSpPr>
        <p:grpSpPr>
          <a:xfrm>
            <a:off x="2738768" y="2110496"/>
            <a:ext cx="334667" cy="315511"/>
            <a:chOff x="-56401500" y="2304975"/>
            <a:chExt cx="316650" cy="298525"/>
          </a:xfrm>
        </p:grpSpPr>
        <p:sp>
          <p:nvSpPr>
            <p:cNvPr id="9591" name="Google Shape;9591;p68"/>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8"/>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8"/>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8"/>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5" name="Google Shape;9595;p68"/>
          <p:cNvGrpSpPr/>
          <p:nvPr/>
        </p:nvGrpSpPr>
        <p:grpSpPr>
          <a:xfrm>
            <a:off x="4835248" y="1684275"/>
            <a:ext cx="298046" cy="336332"/>
            <a:chOff x="-54426150" y="1901700"/>
            <a:chExt cx="282000" cy="318225"/>
          </a:xfrm>
        </p:grpSpPr>
        <p:sp>
          <p:nvSpPr>
            <p:cNvPr id="9596" name="Google Shape;9596;p68"/>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8"/>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8"/>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8"/>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68"/>
          <p:cNvGrpSpPr/>
          <p:nvPr/>
        </p:nvGrpSpPr>
        <p:grpSpPr>
          <a:xfrm>
            <a:off x="4835248" y="2099663"/>
            <a:ext cx="298046" cy="337178"/>
            <a:chOff x="-54426150" y="2294725"/>
            <a:chExt cx="282000" cy="319025"/>
          </a:xfrm>
        </p:grpSpPr>
        <p:sp>
          <p:nvSpPr>
            <p:cNvPr id="9601" name="Google Shape;9601;p68"/>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8"/>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8"/>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8"/>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8"/>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68"/>
          <p:cNvGrpSpPr/>
          <p:nvPr/>
        </p:nvGrpSpPr>
        <p:grpSpPr>
          <a:xfrm>
            <a:off x="4833583" y="2514232"/>
            <a:ext cx="301375" cy="337151"/>
            <a:chOff x="-54427725" y="2686975"/>
            <a:chExt cx="285150" cy="319000"/>
          </a:xfrm>
        </p:grpSpPr>
        <p:sp>
          <p:nvSpPr>
            <p:cNvPr id="9607" name="Google Shape;9607;p68"/>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8"/>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8"/>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8"/>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8"/>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68"/>
          <p:cNvGrpSpPr/>
          <p:nvPr/>
        </p:nvGrpSpPr>
        <p:grpSpPr>
          <a:xfrm>
            <a:off x="6888851" y="1686151"/>
            <a:ext cx="334667" cy="335302"/>
            <a:chOff x="-52513800" y="1903475"/>
            <a:chExt cx="316650" cy="317250"/>
          </a:xfrm>
        </p:grpSpPr>
        <p:sp>
          <p:nvSpPr>
            <p:cNvPr id="9613" name="Google Shape;9613;p68"/>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8"/>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5" name="Google Shape;9615;p68"/>
          <p:cNvGrpSpPr/>
          <p:nvPr/>
        </p:nvGrpSpPr>
        <p:grpSpPr>
          <a:xfrm>
            <a:off x="6898006" y="2100509"/>
            <a:ext cx="316357" cy="335486"/>
            <a:chOff x="-52505925" y="2295525"/>
            <a:chExt cx="299325" cy="317425"/>
          </a:xfrm>
        </p:grpSpPr>
        <p:sp>
          <p:nvSpPr>
            <p:cNvPr id="9616" name="Google Shape;9616;p68"/>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8"/>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8"/>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8"/>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0" name="Google Shape;9620;p68"/>
          <p:cNvGrpSpPr/>
          <p:nvPr/>
        </p:nvGrpSpPr>
        <p:grpSpPr>
          <a:xfrm>
            <a:off x="6908417" y="2514232"/>
            <a:ext cx="295536" cy="336332"/>
            <a:chOff x="-52494100" y="2686975"/>
            <a:chExt cx="279625" cy="318225"/>
          </a:xfrm>
        </p:grpSpPr>
        <p:sp>
          <p:nvSpPr>
            <p:cNvPr id="9621" name="Google Shape;9621;p68"/>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8"/>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8"/>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8"/>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68"/>
          <p:cNvGrpSpPr/>
          <p:nvPr/>
        </p:nvGrpSpPr>
        <p:grpSpPr>
          <a:xfrm>
            <a:off x="7744070" y="2111315"/>
            <a:ext cx="293871" cy="336332"/>
            <a:chOff x="-51708850" y="2305750"/>
            <a:chExt cx="278050" cy="318225"/>
          </a:xfrm>
        </p:grpSpPr>
        <p:sp>
          <p:nvSpPr>
            <p:cNvPr id="9626" name="Google Shape;9626;p68"/>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8"/>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8"/>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9" name="Google Shape;9629;p68"/>
          <p:cNvGrpSpPr/>
          <p:nvPr/>
        </p:nvGrpSpPr>
        <p:grpSpPr>
          <a:xfrm>
            <a:off x="1094954" y="3054255"/>
            <a:ext cx="337151" cy="337389"/>
            <a:chOff x="-57956275" y="3197925"/>
            <a:chExt cx="319000" cy="319225"/>
          </a:xfrm>
        </p:grpSpPr>
        <p:sp>
          <p:nvSpPr>
            <p:cNvPr id="9630" name="Google Shape;9630;p68"/>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8"/>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8"/>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8"/>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8"/>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8"/>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8"/>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68"/>
          <p:cNvGrpSpPr/>
          <p:nvPr/>
        </p:nvGrpSpPr>
        <p:grpSpPr>
          <a:xfrm>
            <a:off x="1115761" y="3469035"/>
            <a:ext cx="295536" cy="337151"/>
            <a:chOff x="-57940525" y="3590375"/>
            <a:chExt cx="279625" cy="319000"/>
          </a:xfrm>
        </p:grpSpPr>
        <p:sp>
          <p:nvSpPr>
            <p:cNvPr id="9638" name="Google Shape;9638;p68"/>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8"/>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8"/>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8"/>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8"/>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68"/>
          <p:cNvGrpSpPr/>
          <p:nvPr/>
        </p:nvGrpSpPr>
        <p:grpSpPr>
          <a:xfrm>
            <a:off x="1095363" y="3883578"/>
            <a:ext cx="336332" cy="337178"/>
            <a:chOff x="-57959425" y="3982600"/>
            <a:chExt cx="318225" cy="319025"/>
          </a:xfrm>
        </p:grpSpPr>
        <p:sp>
          <p:nvSpPr>
            <p:cNvPr id="9644" name="Google Shape;9644;p68"/>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8"/>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8"/>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8"/>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68"/>
          <p:cNvGrpSpPr/>
          <p:nvPr/>
        </p:nvGrpSpPr>
        <p:grpSpPr>
          <a:xfrm>
            <a:off x="3154845" y="3055312"/>
            <a:ext cx="335513" cy="335513"/>
            <a:chOff x="-55987225" y="3198925"/>
            <a:chExt cx="317450" cy="317450"/>
          </a:xfrm>
        </p:grpSpPr>
        <p:sp>
          <p:nvSpPr>
            <p:cNvPr id="9649" name="Google Shape;9649;p68"/>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8"/>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8"/>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8"/>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68"/>
          <p:cNvGrpSpPr/>
          <p:nvPr/>
        </p:nvGrpSpPr>
        <p:grpSpPr>
          <a:xfrm>
            <a:off x="3154845" y="3469722"/>
            <a:ext cx="335513" cy="335645"/>
            <a:chOff x="-55987225" y="3591025"/>
            <a:chExt cx="317450" cy="317575"/>
          </a:xfrm>
        </p:grpSpPr>
        <p:sp>
          <p:nvSpPr>
            <p:cNvPr id="9654" name="Google Shape;9654;p68"/>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8"/>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8"/>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8"/>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8"/>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9" name="Google Shape;9659;p68"/>
          <p:cNvGrpSpPr/>
          <p:nvPr/>
        </p:nvGrpSpPr>
        <p:grpSpPr>
          <a:xfrm>
            <a:off x="3154013" y="3883578"/>
            <a:ext cx="337178" cy="337178"/>
            <a:chOff x="-55988800" y="3982600"/>
            <a:chExt cx="319025" cy="319025"/>
          </a:xfrm>
        </p:grpSpPr>
        <p:sp>
          <p:nvSpPr>
            <p:cNvPr id="9660" name="Google Shape;9660;p68"/>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8"/>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8"/>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8"/>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8"/>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68"/>
          <p:cNvGrpSpPr/>
          <p:nvPr/>
        </p:nvGrpSpPr>
        <p:grpSpPr>
          <a:xfrm>
            <a:off x="5232305" y="3048653"/>
            <a:ext cx="334667" cy="337151"/>
            <a:chOff x="-54026025" y="3192625"/>
            <a:chExt cx="316650" cy="319000"/>
          </a:xfrm>
        </p:grpSpPr>
        <p:sp>
          <p:nvSpPr>
            <p:cNvPr id="9666" name="Google Shape;9666;p68"/>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8"/>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8"/>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8"/>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8"/>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8"/>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8"/>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8"/>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4" name="Google Shape;9674;p68"/>
          <p:cNvGrpSpPr/>
          <p:nvPr/>
        </p:nvGrpSpPr>
        <p:grpSpPr>
          <a:xfrm>
            <a:off x="5251039" y="3463196"/>
            <a:ext cx="297200" cy="336332"/>
            <a:chOff x="-54007925" y="3584850"/>
            <a:chExt cx="281200" cy="318225"/>
          </a:xfrm>
        </p:grpSpPr>
        <p:sp>
          <p:nvSpPr>
            <p:cNvPr id="9675" name="Google Shape;9675;p68"/>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8"/>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8"/>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8"/>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8"/>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8"/>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68"/>
          <p:cNvGrpSpPr/>
          <p:nvPr/>
        </p:nvGrpSpPr>
        <p:grpSpPr>
          <a:xfrm>
            <a:off x="5251039" y="3876153"/>
            <a:ext cx="297200" cy="337098"/>
            <a:chOff x="-54007925" y="3975575"/>
            <a:chExt cx="281200" cy="318950"/>
          </a:xfrm>
        </p:grpSpPr>
        <p:sp>
          <p:nvSpPr>
            <p:cNvPr id="9682" name="Google Shape;9682;p68"/>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8"/>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8"/>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8"/>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6" name="Google Shape;9686;p68"/>
          <p:cNvGrpSpPr/>
          <p:nvPr/>
        </p:nvGrpSpPr>
        <p:grpSpPr>
          <a:xfrm>
            <a:off x="7350062" y="3064930"/>
            <a:ext cx="258069" cy="336702"/>
            <a:chOff x="-52005775" y="3208025"/>
            <a:chExt cx="244175" cy="318575"/>
          </a:xfrm>
        </p:grpSpPr>
        <p:sp>
          <p:nvSpPr>
            <p:cNvPr id="9687" name="Google Shape;9687;p68"/>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8"/>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8"/>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8"/>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8"/>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8"/>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8"/>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8"/>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8"/>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8"/>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8"/>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68"/>
          <p:cNvGrpSpPr/>
          <p:nvPr/>
        </p:nvGrpSpPr>
        <p:grpSpPr>
          <a:xfrm>
            <a:off x="1495919" y="3055312"/>
            <a:ext cx="336332" cy="336332"/>
            <a:chOff x="-57568775" y="3198925"/>
            <a:chExt cx="318225" cy="318225"/>
          </a:xfrm>
        </p:grpSpPr>
        <p:sp>
          <p:nvSpPr>
            <p:cNvPr id="9699" name="Google Shape;9699;p68"/>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8"/>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8"/>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8"/>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8"/>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8"/>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68"/>
          <p:cNvGrpSpPr/>
          <p:nvPr/>
        </p:nvGrpSpPr>
        <p:grpSpPr>
          <a:xfrm>
            <a:off x="1516317" y="3469035"/>
            <a:ext cx="295536" cy="336332"/>
            <a:chOff x="-57549075" y="3590375"/>
            <a:chExt cx="279625" cy="318225"/>
          </a:xfrm>
        </p:grpSpPr>
        <p:sp>
          <p:nvSpPr>
            <p:cNvPr id="9706" name="Google Shape;9706;p68"/>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8"/>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8"/>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8"/>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0" name="Google Shape;9710;p68"/>
          <p:cNvGrpSpPr/>
          <p:nvPr/>
        </p:nvGrpSpPr>
        <p:grpSpPr>
          <a:xfrm>
            <a:off x="1495087" y="3883578"/>
            <a:ext cx="337997" cy="337997"/>
            <a:chOff x="-57570350" y="3982600"/>
            <a:chExt cx="319800" cy="319800"/>
          </a:xfrm>
        </p:grpSpPr>
        <p:sp>
          <p:nvSpPr>
            <p:cNvPr id="9711" name="Google Shape;9711;p68"/>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8"/>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8"/>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8"/>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68"/>
          <p:cNvGrpSpPr/>
          <p:nvPr/>
        </p:nvGrpSpPr>
        <p:grpSpPr>
          <a:xfrm>
            <a:off x="3589389" y="3054466"/>
            <a:ext cx="295536" cy="337178"/>
            <a:chOff x="-55576850" y="3198125"/>
            <a:chExt cx="279625" cy="319025"/>
          </a:xfrm>
        </p:grpSpPr>
        <p:sp>
          <p:nvSpPr>
            <p:cNvPr id="9716" name="Google Shape;9716;p68"/>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8"/>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8"/>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8"/>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68"/>
          <p:cNvGrpSpPr/>
          <p:nvPr/>
        </p:nvGrpSpPr>
        <p:grpSpPr>
          <a:xfrm>
            <a:off x="3568159" y="3468824"/>
            <a:ext cx="337997" cy="336543"/>
            <a:chOff x="-55596550" y="3590175"/>
            <a:chExt cx="319800" cy="318425"/>
          </a:xfrm>
        </p:grpSpPr>
        <p:sp>
          <p:nvSpPr>
            <p:cNvPr id="9721" name="Google Shape;9721;p68"/>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8"/>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8"/>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8"/>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68"/>
          <p:cNvGrpSpPr/>
          <p:nvPr/>
        </p:nvGrpSpPr>
        <p:grpSpPr>
          <a:xfrm>
            <a:off x="3568568" y="3883340"/>
            <a:ext cx="337178" cy="337415"/>
            <a:chOff x="-55595775" y="3982375"/>
            <a:chExt cx="319025" cy="319250"/>
          </a:xfrm>
        </p:grpSpPr>
        <p:sp>
          <p:nvSpPr>
            <p:cNvPr id="9726" name="Google Shape;9726;p68"/>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8"/>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8"/>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8"/>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8"/>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8"/>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68"/>
          <p:cNvGrpSpPr/>
          <p:nvPr/>
        </p:nvGrpSpPr>
        <p:grpSpPr>
          <a:xfrm>
            <a:off x="5645606" y="3048653"/>
            <a:ext cx="337178" cy="336332"/>
            <a:chOff x="-53635375" y="3192625"/>
            <a:chExt cx="319025" cy="318225"/>
          </a:xfrm>
        </p:grpSpPr>
        <p:sp>
          <p:nvSpPr>
            <p:cNvPr id="9733" name="Google Shape;9733;p68"/>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8"/>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8"/>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68"/>
          <p:cNvGrpSpPr/>
          <p:nvPr/>
        </p:nvGrpSpPr>
        <p:grpSpPr>
          <a:xfrm>
            <a:off x="5666427" y="3463196"/>
            <a:ext cx="295536" cy="337178"/>
            <a:chOff x="-53615675" y="3584850"/>
            <a:chExt cx="279625" cy="319025"/>
          </a:xfrm>
        </p:grpSpPr>
        <p:sp>
          <p:nvSpPr>
            <p:cNvPr id="9737" name="Google Shape;9737;p68"/>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8"/>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8"/>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68"/>
          <p:cNvGrpSpPr/>
          <p:nvPr/>
        </p:nvGrpSpPr>
        <p:grpSpPr>
          <a:xfrm>
            <a:off x="5645619" y="3877131"/>
            <a:ext cx="337151" cy="336121"/>
            <a:chOff x="-53634575" y="3976500"/>
            <a:chExt cx="319000" cy="318025"/>
          </a:xfrm>
        </p:grpSpPr>
        <p:sp>
          <p:nvSpPr>
            <p:cNvPr id="9741" name="Google Shape;9741;p68"/>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8"/>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8"/>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8"/>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8"/>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8"/>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8"/>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8"/>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68"/>
          <p:cNvGrpSpPr/>
          <p:nvPr/>
        </p:nvGrpSpPr>
        <p:grpSpPr>
          <a:xfrm>
            <a:off x="7331328" y="3468718"/>
            <a:ext cx="295536" cy="336649"/>
            <a:chOff x="-52023900" y="3590075"/>
            <a:chExt cx="279625" cy="318525"/>
          </a:xfrm>
        </p:grpSpPr>
        <p:sp>
          <p:nvSpPr>
            <p:cNvPr id="9750" name="Google Shape;9750;p68"/>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8"/>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8"/>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8"/>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8"/>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8"/>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8"/>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68"/>
          <p:cNvGrpSpPr/>
          <p:nvPr/>
        </p:nvGrpSpPr>
        <p:grpSpPr>
          <a:xfrm>
            <a:off x="1906197" y="3055312"/>
            <a:ext cx="337151" cy="337151"/>
            <a:chOff x="-57173375" y="3198925"/>
            <a:chExt cx="319000" cy="319000"/>
          </a:xfrm>
        </p:grpSpPr>
        <p:sp>
          <p:nvSpPr>
            <p:cNvPr id="9758" name="Google Shape;9758;p68"/>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8"/>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8"/>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8"/>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68"/>
          <p:cNvGrpSpPr/>
          <p:nvPr/>
        </p:nvGrpSpPr>
        <p:grpSpPr>
          <a:xfrm>
            <a:off x="1907029" y="3489830"/>
            <a:ext cx="335486" cy="295562"/>
            <a:chOff x="-57176525" y="3610050"/>
            <a:chExt cx="317425" cy="279650"/>
          </a:xfrm>
        </p:grpSpPr>
        <p:sp>
          <p:nvSpPr>
            <p:cNvPr id="9763" name="Google Shape;9763;p68"/>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8"/>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8"/>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8"/>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8"/>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8" name="Google Shape;9768;p68"/>
          <p:cNvGrpSpPr/>
          <p:nvPr/>
        </p:nvGrpSpPr>
        <p:grpSpPr>
          <a:xfrm>
            <a:off x="1922843" y="3882944"/>
            <a:ext cx="303859" cy="336966"/>
            <a:chOff x="-57162350" y="3982000"/>
            <a:chExt cx="287500" cy="318825"/>
          </a:xfrm>
        </p:grpSpPr>
        <p:sp>
          <p:nvSpPr>
            <p:cNvPr id="9769" name="Google Shape;9769;p68"/>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8"/>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8"/>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8"/>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8"/>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8"/>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8"/>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8"/>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68"/>
          <p:cNvGrpSpPr/>
          <p:nvPr/>
        </p:nvGrpSpPr>
        <p:grpSpPr>
          <a:xfrm>
            <a:off x="3983124" y="3055312"/>
            <a:ext cx="336332" cy="334667"/>
            <a:chOff x="-55202750" y="3198925"/>
            <a:chExt cx="318225" cy="316650"/>
          </a:xfrm>
        </p:grpSpPr>
        <p:sp>
          <p:nvSpPr>
            <p:cNvPr id="9778" name="Google Shape;9778;p68"/>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8"/>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68"/>
          <p:cNvGrpSpPr/>
          <p:nvPr/>
        </p:nvGrpSpPr>
        <p:grpSpPr>
          <a:xfrm>
            <a:off x="3993112" y="3469035"/>
            <a:ext cx="316357" cy="336332"/>
            <a:chOff x="-55194875" y="3590375"/>
            <a:chExt cx="299325" cy="318225"/>
          </a:xfrm>
        </p:grpSpPr>
        <p:sp>
          <p:nvSpPr>
            <p:cNvPr id="9781" name="Google Shape;9781;p68"/>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8"/>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8"/>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8"/>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8"/>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6" name="Google Shape;9786;p68"/>
          <p:cNvGrpSpPr/>
          <p:nvPr/>
        </p:nvGrpSpPr>
        <p:grpSpPr>
          <a:xfrm>
            <a:off x="3983547" y="3884424"/>
            <a:ext cx="335486" cy="335486"/>
            <a:chOff x="-55203525" y="3983400"/>
            <a:chExt cx="317425" cy="317425"/>
          </a:xfrm>
        </p:grpSpPr>
        <p:sp>
          <p:nvSpPr>
            <p:cNvPr id="9787" name="Google Shape;9787;p68"/>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8"/>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8"/>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0" name="Google Shape;9790;p68"/>
          <p:cNvGrpSpPr/>
          <p:nvPr/>
        </p:nvGrpSpPr>
        <p:grpSpPr>
          <a:xfrm>
            <a:off x="6069317" y="3048653"/>
            <a:ext cx="315511" cy="337151"/>
            <a:chOff x="-53232900" y="3192625"/>
            <a:chExt cx="298525" cy="319000"/>
          </a:xfrm>
        </p:grpSpPr>
        <p:sp>
          <p:nvSpPr>
            <p:cNvPr id="9791" name="Google Shape;9791;p68"/>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8"/>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8"/>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8"/>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8"/>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8"/>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8"/>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8"/>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68"/>
          <p:cNvGrpSpPr/>
          <p:nvPr/>
        </p:nvGrpSpPr>
        <p:grpSpPr>
          <a:xfrm>
            <a:off x="6059330" y="3463196"/>
            <a:ext cx="335486" cy="334667"/>
            <a:chOff x="-53242350" y="3584850"/>
            <a:chExt cx="317425" cy="316650"/>
          </a:xfrm>
        </p:grpSpPr>
        <p:sp>
          <p:nvSpPr>
            <p:cNvPr id="9800" name="Google Shape;9800;p68"/>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8"/>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8"/>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8"/>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8"/>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68"/>
          <p:cNvGrpSpPr/>
          <p:nvPr/>
        </p:nvGrpSpPr>
        <p:grpSpPr>
          <a:xfrm>
            <a:off x="6079305" y="3876920"/>
            <a:ext cx="295536" cy="337178"/>
            <a:chOff x="-53224225" y="3976300"/>
            <a:chExt cx="279625" cy="319025"/>
          </a:xfrm>
        </p:grpSpPr>
        <p:sp>
          <p:nvSpPr>
            <p:cNvPr id="9806" name="Google Shape;9806;p68"/>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8"/>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8"/>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8"/>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8"/>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8"/>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8"/>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68"/>
          <p:cNvGrpSpPr/>
          <p:nvPr/>
        </p:nvGrpSpPr>
        <p:grpSpPr>
          <a:xfrm>
            <a:off x="7310521" y="3884133"/>
            <a:ext cx="337151" cy="336623"/>
            <a:chOff x="-52043575" y="3983125"/>
            <a:chExt cx="319000" cy="318500"/>
          </a:xfrm>
        </p:grpSpPr>
        <p:sp>
          <p:nvSpPr>
            <p:cNvPr id="9814" name="Google Shape;9814;p68"/>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8"/>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8"/>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8"/>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8"/>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8"/>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8"/>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8"/>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8"/>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3" name="Google Shape;9823;p68"/>
          <p:cNvGrpSpPr/>
          <p:nvPr/>
        </p:nvGrpSpPr>
        <p:grpSpPr>
          <a:xfrm>
            <a:off x="2346261" y="3055312"/>
            <a:ext cx="295536" cy="337151"/>
            <a:chOff x="-56766175" y="3198925"/>
            <a:chExt cx="279625" cy="319000"/>
          </a:xfrm>
        </p:grpSpPr>
        <p:sp>
          <p:nvSpPr>
            <p:cNvPr id="9824" name="Google Shape;9824;p68"/>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8"/>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8"/>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8"/>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8"/>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8"/>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8"/>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1" name="Google Shape;9831;p68"/>
          <p:cNvGrpSpPr/>
          <p:nvPr/>
        </p:nvGrpSpPr>
        <p:grpSpPr>
          <a:xfrm>
            <a:off x="2345429" y="3469035"/>
            <a:ext cx="297200" cy="336332"/>
            <a:chOff x="-56766175" y="3590375"/>
            <a:chExt cx="281200" cy="318225"/>
          </a:xfrm>
        </p:grpSpPr>
        <p:sp>
          <p:nvSpPr>
            <p:cNvPr id="9832" name="Google Shape;9832;p68"/>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8"/>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8"/>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8"/>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6" name="Google Shape;9836;p68"/>
          <p:cNvGrpSpPr/>
          <p:nvPr/>
        </p:nvGrpSpPr>
        <p:grpSpPr>
          <a:xfrm>
            <a:off x="2366237" y="3883578"/>
            <a:ext cx="255585" cy="336332"/>
            <a:chOff x="-56747275" y="3982600"/>
            <a:chExt cx="241825" cy="318225"/>
          </a:xfrm>
        </p:grpSpPr>
        <p:sp>
          <p:nvSpPr>
            <p:cNvPr id="9837" name="Google Shape;9837;p68"/>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8"/>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8"/>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8"/>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8"/>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8"/>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8"/>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68"/>
          <p:cNvGrpSpPr/>
          <p:nvPr/>
        </p:nvGrpSpPr>
        <p:grpSpPr>
          <a:xfrm>
            <a:off x="4417669" y="3055312"/>
            <a:ext cx="295536" cy="337151"/>
            <a:chOff x="-54793175" y="3198925"/>
            <a:chExt cx="279625" cy="319000"/>
          </a:xfrm>
        </p:grpSpPr>
        <p:sp>
          <p:nvSpPr>
            <p:cNvPr id="9845" name="Google Shape;9845;p68"/>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8"/>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8"/>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8"/>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8"/>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8"/>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8"/>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2" name="Google Shape;9852;p68"/>
          <p:cNvGrpSpPr/>
          <p:nvPr/>
        </p:nvGrpSpPr>
        <p:grpSpPr>
          <a:xfrm>
            <a:off x="4396848" y="3475694"/>
            <a:ext cx="337178" cy="322143"/>
            <a:chOff x="-54812875" y="3596675"/>
            <a:chExt cx="319025" cy="304800"/>
          </a:xfrm>
        </p:grpSpPr>
        <p:sp>
          <p:nvSpPr>
            <p:cNvPr id="9853" name="Google Shape;9853;p68"/>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8"/>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8"/>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8"/>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8"/>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8"/>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8"/>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0" name="Google Shape;9860;p68"/>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8"/>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2" name="Google Shape;9862;p68"/>
          <p:cNvGrpSpPr/>
          <p:nvPr/>
        </p:nvGrpSpPr>
        <p:grpSpPr>
          <a:xfrm>
            <a:off x="4417669" y="3883578"/>
            <a:ext cx="295536" cy="336332"/>
            <a:chOff x="-54793175" y="3982600"/>
            <a:chExt cx="279625" cy="318225"/>
          </a:xfrm>
        </p:grpSpPr>
        <p:sp>
          <p:nvSpPr>
            <p:cNvPr id="9863" name="Google Shape;9863;p68"/>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8"/>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8"/>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8"/>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8"/>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8"/>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8"/>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0" name="Google Shape;9870;p68"/>
          <p:cNvGrpSpPr/>
          <p:nvPr/>
        </p:nvGrpSpPr>
        <p:grpSpPr>
          <a:xfrm>
            <a:off x="6494706" y="3048653"/>
            <a:ext cx="295536" cy="336332"/>
            <a:chOff x="-52832000" y="3192625"/>
            <a:chExt cx="279625" cy="318225"/>
          </a:xfrm>
        </p:grpSpPr>
        <p:sp>
          <p:nvSpPr>
            <p:cNvPr id="9871" name="Google Shape;9871;p68"/>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8"/>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8"/>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8"/>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8"/>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8"/>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8"/>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8"/>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68"/>
          <p:cNvGrpSpPr/>
          <p:nvPr/>
        </p:nvGrpSpPr>
        <p:grpSpPr>
          <a:xfrm>
            <a:off x="6473899" y="3464042"/>
            <a:ext cx="337151" cy="335486"/>
            <a:chOff x="-52851675" y="3585650"/>
            <a:chExt cx="319000" cy="317425"/>
          </a:xfrm>
        </p:grpSpPr>
        <p:sp>
          <p:nvSpPr>
            <p:cNvPr id="9880" name="Google Shape;9880;p68"/>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8"/>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8"/>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8"/>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8"/>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8"/>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68"/>
          <p:cNvGrpSpPr/>
          <p:nvPr/>
        </p:nvGrpSpPr>
        <p:grpSpPr>
          <a:xfrm>
            <a:off x="6494706" y="3876920"/>
            <a:ext cx="295536" cy="337178"/>
            <a:chOff x="-52832000" y="3976300"/>
            <a:chExt cx="279625" cy="319025"/>
          </a:xfrm>
        </p:grpSpPr>
        <p:sp>
          <p:nvSpPr>
            <p:cNvPr id="9887" name="Google Shape;9887;p68"/>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8"/>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8"/>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8"/>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8"/>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2" name="Google Shape;9892;p68"/>
          <p:cNvGrpSpPr/>
          <p:nvPr/>
        </p:nvGrpSpPr>
        <p:grpSpPr>
          <a:xfrm>
            <a:off x="7742405" y="3055312"/>
            <a:ext cx="297200" cy="336332"/>
            <a:chOff x="-51633225" y="3198925"/>
            <a:chExt cx="281200" cy="318225"/>
          </a:xfrm>
        </p:grpSpPr>
        <p:sp>
          <p:nvSpPr>
            <p:cNvPr id="9893" name="Google Shape;9893;p68"/>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8"/>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8"/>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8"/>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8"/>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8"/>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8"/>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68"/>
          <p:cNvGrpSpPr/>
          <p:nvPr/>
        </p:nvGrpSpPr>
        <p:grpSpPr>
          <a:xfrm>
            <a:off x="2734606" y="3056131"/>
            <a:ext cx="342990" cy="335513"/>
            <a:chOff x="-56396775" y="3199700"/>
            <a:chExt cx="324525" cy="317450"/>
          </a:xfrm>
        </p:grpSpPr>
        <p:sp>
          <p:nvSpPr>
            <p:cNvPr id="9901" name="Google Shape;9901;p68"/>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8"/>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8"/>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8"/>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8"/>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8"/>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7" name="Google Shape;9907;p68"/>
          <p:cNvGrpSpPr/>
          <p:nvPr/>
        </p:nvGrpSpPr>
        <p:grpSpPr>
          <a:xfrm>
            <a:off x="2737513" y="3479842"/>
            <a:ext cx="337178" cy="315537"/>
            <a:chOff x="-56394425" y="3600600"/>
            <a:chExt cx="319025" cy="298550"/>
          </a:xfrm>
        </p:grpSpPr>
        <p:sp>
          <p:nvSpPr>
            <p:cNvPr id="9908" name="Google Shape;9908;p68"/>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8"/>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8"/>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68"/>
          <p:cNvGrpSpPr/>
          <p:nvPr/>
        </p:nvGrpSpPr>
        <p:grpSpPr>
          <a:xfrm>
            <a:off x="2752507" y="3884424"/>
            <a:ext cx="307188" cy="335486"/>
            <a:chOff x="-56379450" y="3983400"/>
            <a:chExt cx="290650" cy="317425"/>
          </a:xfrm>
        </p:grpSpPr>
        <p:sp>
          <p:nvSpPr>
            <p:cNvPr id="9912" name="Google Shape;9912;p68"/>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8"/>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8"/>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8"/>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8"/>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8"/>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8"/>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8"/>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0" name="Google Shape;9920;p68"/>
          <p:cNvGrpSpPr/>
          <p:nvPr/>
        </p:nvGrpSpPr>
        <p:grpSpPr>
          <a:xfrm>
            <a:off x="4835670" y="3055312"/>
            <a:ext cx="297200" cy="337151"/>
            <a:chOff x="-54401725" y="3198925"/>
            <a:chExt cx="281200" cy="319000"/>
          </a:xfrm>
        </p:grpSpPr>
        <p:sp>
          <p:nvSpPr>
            <p:cNvPr id="9921" name="Google Shape;9921;p68"/>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8"/>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8"/>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8"/>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8"/>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8"/>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8"/>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8"/>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8"/>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8"/>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8"/>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68"/>
          <p:cNvGrpSpPr/>
          <p:nvPr/>
        </p:nvGrpSpPr>
        <p:grpSpPr>
          <a:xfrm>
            <a:off x="4836503" y="3469035"/>
            <a:ext cx="295536" cy="336332"/>
            <a:chOff x="-54401725" y="3590375"/>
            <a:chExt cx="279625" cy="318225"/>
          </a:xfrm>
        </p:grpSpPr>
        <p:sp>
          <p:nvSpPr>
            <p:cNvPr id="9933" name="Google Shape;9933;p68"/>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8"/>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8"/>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8"/>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8"/>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8"/>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68"/>
          <p:cNvGrpSpPr/>
          <p:nvPr/>
        </p:nvGrpSpPr>
        <p:grpSpPr>
          <a:xfrm>
            <a:off x="4834429" y="3883578"/>
            <a:ext cx="299684" cy="336332"/>
            <a:chOff x="-54403300" y="3982600"/>
            <a:chExt cx="283550" cy="318225"/>
          </a:xfrm>
        </p:grpSpPr>
        <p:sp>
          <p:nvSpPr>
            <p:cNvPr id="9940" name="Google Shape;9940;p68"/>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8"/>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8"/>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8"/>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8"/>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68"/>
          <p:cNvGrpSpPr/>
          <p:nvPr/>
        </p:nvGrpSpPr>
        <p:grpSpPr>
          <a:xfrm>
            <a:off x="6888864" y="3050529"/>
            <a:ext cx="334641" cy="335275"/>
            <a:chOff x="-52458650" y="3194400"/>
            <a:chExt cx="316625" cy="317225"/>
          </a:xfrm>
        </p:grpSpPr>
        <p:sp>
          <p:nvSpPr>
            <p:cNvPr id="9946" name="Google Shape;9946;p68"/>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8"/>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8"/>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8"/>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8"/>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8"/>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8"/>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8"/>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4" name="Google Shape;9954;p68"/>
          <p:cNvGrpSpPr/>
          <p:nvPr/>
        </p:nvGrpSpPr>
        <p:grpSpPr>
          <a:xfrm>
            <a:off x="6897597" y="3463196"/>
            <a:ext cx="317176" cy="336094"/>
            <a:chOff x="-52450000" y="3584850"/>
            <a:chExt cx="300100" cy="318000"/>
          </a:xfrm>
        </p:grpSpPr>
        <p:sp>
          <p:nvSpPr>
            <p:cNvPr id="9955" name="Google Shape;9955;p68"/>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8"/>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8"/>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8"/>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8"/>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8"/>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8"/>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68"/>
          <p:cNvGrpSpPr/>
          <p:nvPr/>
        </p:nvGrpSpPr>
        <p:grpSpPr>
          <a:xfrm>
            <a:off x="6908417" y="3878584"/>
            <a:ext cx="295536" cy="335513"/>
            <a:chOff x="-52440550" y="3977875"/>
            <a:chExt cx="279625" cy="317450"/>
          </a:xfrm>
        </p:grpSpPr>
        <p:sp>
          <p:nvSpPr>
            <p:cNvPr id="9963" name="Google Shape;9963;p68"/>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8"/>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8"/>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8"/>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8"/>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8"/>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8"/>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8"/>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68"/>
          <p:cNvGrpSpPr/>
          <p:nvPr/>
        </p:nvGrpSpPr>
        <p:grpSpPr>
          <a:xfrm>
            <a:off x="7743238" y="3463196"/>
            <a:ext cx="295536" cy="337178"/>
            <a:chOff x="-51623775" y="3584850"/>
            <a:chExt cx="279625" cy="319025"/>
          </a:xfrm>
        </p:grpSpPr>
        <p:sp>
          <p:nvSpPr>
            <p:cNvPr id="9972" name="Google Shape;9972;p68"/>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8"/>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8"/>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8"/>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8"/>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8"/>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8"/>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8"/>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8"/>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68"/>
          <p:cNvGrpSpPr/>
          <p:nvPr/>
        </p:nvGrpSpPr>
        <p:grpSpPr>
          <a:xfrm>
            <a:off x="3589004" y="1687377"/>
            <a:ext cx="297204" cy="337241"/>
            <a:chOff x="1044400" y="2917425"/>
            <a:chExt cx="248125" cy="281550"/>
          </a:xfrm>
        </p:grpSpPr>
        <p:sp>
          <p:nvSpPr>
            <p:cNvPr id="9982" name="Google Shape;9982;p68"/>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8"/>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8"/>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8"/>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8"/>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9987" name="Google Shape;9987;p68"/>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9988" name="Google Shape;9988;p68"/>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9989" name="Google Shape;9989;p68"/>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8"/>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1" name="Google Shape;9991;p68"/>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9995" name="Shape 9995"/>
        <p:cNvGrpSpPr/>
        <p:nvPr/>
      </p:nvGrpSpPr>
      <p:grpSpPr>
        <a:xfrm>
          <a:off x="0" y="0"/>
          <a:ext cx="0" cy="0"/>
          <a:chOff x="0" y="0"/>
          <a:chExt cx="0" cy="0"/>
        </a:xfrm>
      </p:grpSpPr>
      <p:sp>
        <p:nvSpPr>
          <p:cNvPr id="9996" name="Google Shape;9996;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Creative Process Icons</a:t>
            </a:r>
            <a:endParaRPr>
              <a:solidFill>
                <a:srgbClr val="FFFFFF"/>
              </a:solidFill>
              <a:latin typeface="Proxima Nova Semibold"/>
              <a:ea typeface="Proxima Nova Semibold"/>
              <a:cs typeface="Proxima Nova Semibold"/>
              <a:sym typeface="Proxima Nova Semibold"/>
            </a:endParaRPr>
          </a:p>
        </p:txBody>
      </p:sp>
      <p:grpSp>
        <p:nvGrpSpPr>
          <p:cNvPr id="9997" name="Google Shape;9997;p69"/>
          <p:cNvGrpSpPr/>
          <p:nvPr/>
        </p:nvGrpSpPr>
        <p:grpSpPr>
          <a:xfrm>
            <a:off x="1133421" y="1688547"/>
            <a:ext cx="257794" cy="330743"/>
            <a:chOff x="-50489600" y="1947400"/>
            <a:chExt cx="233150" cy="299125"/>
          </a:xfrm>
        </p:grpSpPr>
        <p:sp>
          <p:nvSpPr>
            <p:cNvPr id="9998" name="Google Shape;9998;p69"/>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9"/>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69"/>
          <p:cNvGrpSpPr/>
          <p:nvPr/>
        </p:nvGrpSpPr>
        <p:grpSpPr>
          <a:xfrm>
            <a:off x="1096836" y="2096108"/>
            <a:ext cx="330964" cy="331821"/>
            <a:chOff x="-50523475" y="2316000"/>
            <a:chExt cx="299325" cy="300100"/>
          </a:xfrm>
        </p:grpSpPr>
        <p:sp>
          <p:nvSpPr>
            <p:cNvPr id="10001" name="Google Shape;10001;p69"/>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9"/>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3" name="Google Shape;10003;p69"/>
          <p:cNvGrpSpPr/>
          <p:nvPr/>
        </p:nvGrpSpPr>
        <p:grpSpPr>
          <a:xfrm>
            <a:off x="1095537" y="2505383"/>
            <a:ext cx="333562" cy="330991"/>
            <a:chOff x="-50524250" y="2686150"/>
            <a:chExt cx="301675" cy="299350"/>
          </a:xfrm>
        </p:grpSpPr>
        <p:sp>
          <p:nvSpPr>
            <p:cNvPr id="10004" name="Google Shape;10004;p69"/>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9"/>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9"/>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9"/>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9"/>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9"/>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69"/>
          <p:cNvGrpSpPr/>
          <p:nvPr/>
        </p:nvGrpSpPr>
        <p:grpSpPr>
          <a:xfrm>
            <a:off x="3154610" y="1716411"/>
            <a:ext cx="331821" cy="332705"/>
            <a:chOff x="-48633950" y="1972600"/>
            <a:chExt cx="300100" cy="300900"/>
          </a:xfrm>
        </p:grpSpPr>
        <p:sp>
          <p:nvSpPr>
            <p:cNvPr id="10011" name="Google Shape;10011;p69"/>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9"/>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3" name="Google Shape;10013;p69"/>
          <p:cNvGrpSpPr/>
          <p:nvPr/>
        </p:nvGrpSpPr>
        <p:grpSpPr>
          <a:xfrm>
            <a:off x="3154167" y="2124856"/>
            <a:ext cx="332705" cy="334419"/>
            <a:chOff x="-48634750" y="2342000"/>
            <a:chExt cx="300900" cy="302450"/>
          </a:xfrm>
        </p:grpSpPr>
        <p:sp>
          <p:nvSpPr>
            <p:cNvPr id="10014" name="Google Shape;10014;p69"/>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9"/>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9"/>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9"/>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9"/>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9"/>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9"/>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9"/>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2" name="Google Shape;10022;p69"/>
          <p:cNvGrpSpPr/>
          <p:nvPr/>
        </p:nvGrpSpPr>
        <p:grpSpPr>
          <a:xfrm>
            <a:off x="3155038" y="2533274"/>
            <a:ext cx="330964" cy="330964"/>
            <a:chOff x="-48633175" y="2711375"/>
            <a:chExt cx="299325" cy="299325"/>
          </a:xfrm>
        </p:grpSpPr>
        <p:sp>
          <p:nvSpPr>
            <p:cNvPr id="10023" name="Google Shape;10023;p69"/>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9"/>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5" name="Google Shape;10025;p69"/>
          <p:cNvGrpSpPr/>
          <p:nvPr/>
        </p:nvGrpSpPr>
        <p:grpSpPr>
          <a:xfrm>
            <a:off x="5238891" y="1708560"/>
            <a:ext cx="290882" cy="331848"/>
            <a:chOff x="-46753100" y="1965500"/>
            <a:chExt cx="263075" cy="300125"/>
          </a:xfrm>
        </p:grpSpPr>
        <p:sp>
          <p:nvSpPr>
            <p:cNvPr id="10026" name="Google Shape;10026;p69"/>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9"/>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69"/>
          <p:cNvGrpSpPr/>
          <p:nvPr/>
        </p:nvGrpSpPr>
        <p:grpSpPr>
          <a:xfrm>
            <a:off x="5217979" y="2134421"/>
            <a:ext cx="332705" cy="292651"/>
            <a:chOff x="-46772025" y="2350650"/>
            <a:chExt cx="300900" cy="264675"/>
          </a:xfrm>
        </p:grpSpPr>
        <p:sp>
          <p:nvSpPr>
            <p:cNvPr id="10029" name="Google Shape;10029;p69"/>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9"/>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69"/>
          <p:cNvGrpSpPr/>
          <p:nvPr/>
        </p:nvGrpSpPr>
        <p:grpSpPr>
          <a:xfrm>
            <a:off x="5217979" y="2522825"/>
            <a:ext cx="332705" cy="332705"/>
            <a:chOff x="-46772025" y="2701925"/>
            <a:chExt cx="300900" cy="300900"/>
          </a:xfrm>
        </p:grpSpPr>
        <p:sp>
          <p:nvSpPr>
            <p:cNvPr id="10032" name="Google Shape;10032;p69"/>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9"/>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4" name="Google Shape;10034;p69"/>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5" name="Google Shape;10035;p69"/>
          <p:cNvGrpSpPr/>
          <p:nvPr/>
        </p:nvGrpSpPr>
        <p:grpSpPr>
          <a:xfrm>
            <a:off x="1507602" y="1689404"/>
            <a:ext cx="331821" cy="332705"/>
            <a:chOff x="-50154075" y="1948175"/>
            <a:chExt cx="300100" cy="300900"/>
          </a:xfrm>
        </p:grpSpPr>
        <p:sp>
          <p:nvSpPr>
            <p:cNvPr id="10036" name="Google Shape;10036;p69"/>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9"/>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69"/>
          <p:cNvGrpSpPr/>
          <p:nvPr/>
        </p:nvGrpSpPr>
        <p:grpSpPr>
          <a:xfrm>
            <a:off x="1507602" y="2096965"/>
            <a:ext cx="331821" cy="331848"/>
            <a:chOff x="-50154850" y="2316775"/>
            <a:chExt cx="300100" cy="300125"/>
          </a:xfrm>
        </p:grpSpPr>
        <p:sp>
          <p:nvSpPr>
            <p:cNvPr id="10039" name="Google Shape;10039;p69"/>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9"/>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69"/>
          <p:cNvGrpSpPr/>
          <p:nvPr/>
        </p:nvGrpSpPr>
        <p:grpSpPr>
          <a:xfrm>
            <a:off x="1503690" y="2504112"/>
            <a:ext cx="339643" cy="330300"/>
            <a:chOff x="-50158000" y="2685000"/>
            <a:chExt cx="307175" cy="298725"/>
          </a:xfrm>
        </p:grpSpPr>
        <p:sp>
          <p:nvSpPr>
            <p:cNvPr id="10042" name="Google Shape;10042;p69"/>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9"/>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4" name="Google Shape;10044;p69"/>
          <p:cNvGrpSpPr/>
          <p:nvPr/>
        </p:nvGrpSpPr>
        <p:grpSpPr>
          <a:xfrm>
            <a:off x="3572048" y="1717268"/>
            <a:ext cx="334419" cy="331848"/>
            <a:chOff x="-48266125" y="1973375"/>
            <a:chExt cx="302450" cy="300125"/>
          </a:xfrm>
        </p:grpSpPr>
        <p:sp>
          <p:nvSpPr>
            <p:cNvPr id="10045" name="Google Shape;10045;p69"/>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9"/>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9"/>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9"/>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9"/>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9"/>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69"/>
          <p:cNvGrpSpPr/>
          <p:nvPr/>
        </p:nvGrpSpPr>
        <p:grpSpPr>
          <a:xfrm>
            <a:off x="3597286" y="2125575"/>
            <a:ext cx="283944" cy="331959"/>
            <a:chOff x="-48237000" y="2342650"/>
            <a:chExt cx="256800" cy="300225"/>
          </a:xfrm>
        </p:grpSpPr>
        <p:sp>
          <p:nvSpPr>
            <p:cNvPr id="10052" name="Google Shape;10052;p69"/>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9"/>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9"/>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69"/>
          <p:cNvGrpSpPr/>
          <p:nvPr/>
        </p:nvGrpSpPr>
        <p:grpSpPr>
          <a:xfrm>
            <a:off x="5630194" y="1709224"/>
            <a:ext cx="334447" cy="329443"/>
            <a:chOff x="-46404975" y="1966100"/>
            <a:chExt cx="302475" cy="297950"/>
          </a:xfrm>
        </p:grpSpPr>
        <p:sp>
          <p:nvSpPr>
            <p:cNvPr id="10056" name="Google Shape;10056;p69"/>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9"/>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9"/>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9"/>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69"/>
          <p:cNvGrpSpPr/>
          <p:nvPr/>
        </p:nvGrpSpPr>
        <p:grpSpPr>
          <a:xfrm>
            <a:off x="5631493" y="2115264"/>
            <a:ext cx="331848" cy="331821"/>
            <a:chOff x="-46401050" y="2333325"/>
            <a:chExt cx="300125" cy="300100"/>
          </a:xfrm>
        </p:grpSpPr>
        <p:sp>
          <p:nvSpPr>
            <p:cNvPr id="10061" name="Google Shape;10061;p69"/>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9"/>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9"/>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9"/>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5" name="Google Shape;10065;p69"/>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6" name="Google Shape;10066;p69"/>
          <p:cNvGrpSpPr/>
          <p:nvPr/>
        </p:nvGrpSpPr>
        <p:grpSpPr>
          <a:xfrm>
            <a:off x="7280492" y="2124856"/>
            <a:ext cx="332705" cy="332677"/>
            <a:chOff x="-44914800" y="2342000"/>
            <a:chExt cx="300900" cy="300875"/>
          </a:xfrm>
        </p:grpSpPr>
        <p:sp>
          <p:nvSpPr>
            <p:cNvPr id="10067" name="Google Shape;10067;p69"/>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9"/>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9"/>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0" name="Google Shape;10070;p69"/>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1" name="Google Shape;10071;p69"/>
          <p:cNvGrpSpPr/>
          <p:nvPr/>
        </p:nvGrpSpPr>
        <p:grpSpPr>
          <a:xfrm>
            <a:off x="1917775" y="2096827"/>
            <a:ext cx="332705" cy="331102"/>
            <a:chOff x="-49786250" y="2316650"/>
            <a:chExt cx="300900" cy="299450"/>
          </a:xfrm>
        </p:grpSpPr>
        <p:sp>
          <p:nvSpPr>
            <p:cNvPr id="10072" name="Google Shape;10072;p69"/>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9"/>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9"/>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9"/>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9"/>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9"/>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9"/>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9" name="Google Shape;10079;p69"/>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a:t>c</a:t>
            </a:r>
            <a:endParaRPr/>
          </a:p>
        </p:txBody>
      </p:sp>
      <p:sp>
        <p:nvSpPr>
          <p:cNvPr id="10080" name="Google Shape;10080;p69"/>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1" name="Google Shape;10081;p69"/>
          <p:cNvGrpSpPr/>
          <p:nvPr/>
        </p:nvGrpSpPr>
        <p:grpSpPr>
          <a:xfrm>
            <a:off x="4045921" y="2124856"/>
            <a:ext cx="213400" cy="332677"/>
            <a:chOff x="-47842400" y="2342000"/>
            <a:chExt cx="193000" cy="300875"/>
          </a:xfrm>
        </p:grpSpPr>
        <p:sp>
          <p:nvSpPr>
            <p:cNvPr id="10082" name="Google Shape;10082;p69"/>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9"/>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9"/>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5" name="Google Shape;10085;p69"/>
          <p:cNvGrpSpPr/>
          <p:nvPr/>
        </p:nvGrpSpPr>
        <p:grpSpPr>
          <a:xfrm>
            <a:off x="3986697" y="2532417"/>
            <a:ext cx="331848" cy="332705"/>
            <a:chOff x="-47896750" y="2710600"/>
            <a:chExt cx="300125" cy="300900"/>
          </a:xfrm>
        </p:grpSpPr>
        <p:sp>
          <p:nvSpPr>
            <p:cNvPr id="10086" name="Google Shape;10086;p69"/>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9"/>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9"/>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9"/>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69"/>
          <p:cNvGrpSpPr/>
          <p:nvPr/>
        </p:nvGrpSpPr>
        <p:grpSpPr>
          <a:xfrm>
            <a:off x="6041972" y="1727717"/>
            <a:ext cx="332705" cy="291794"/>
            <a:chOff x="-46033225" y="1982825"/>
            <a:chExt cx="300900" cy="263900"/>
          </a:xfrm>
        </p:grpSpPr>
        <p:sp>
          <p:nvSpPr>
            <p:cNvPr id="10091" name="Google Shape;10091;p69"/>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9"/>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9"/>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4" name="Google Shape;10094;p69"/>
          <p:cNvGrpSpPr/>
          <p:nvPr/>
        </p:nvGrpSpPr>
        <p:grpSpPr>
          <a:xfrm>
            <a:off x="6038932" y="2116564"/>
            <a:ext cx="338786" cy="302133"/>
            <a:chOff x="-46034000" y="2334500"/>
            <a:chExt cx="306400" cy="273250"/>
          </a:xfrm>
        </p:grpSpPr>
        <p:sp>
          <p:nvSpPr>
            <p:cNvPr id="10095" name="Google Shape;10095;p69"/>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9"/>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9"/>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69"/>
          <p:cNvGrpSpPr/>
          <p:nvPr/>
        </p:nvGrpSpPr>
        <p:grpSpPr>
          <a:xfrm>
            <a:off x="6081598" y="2523599"/>
            <a:ext cx="253454" cy="330190"/>
            <a:chOff x="-45998575" y="2702625"/>
            <a:chExt cx="229225" cy="298625"/>
          </a:xfrm>
        </p:grpSpPr>
        <p:sp>
          <p:nvSpPr>
            <p:cNvPr id="10099" name="Google Shape;10099;p69"/>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9"/>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9"/>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9"/>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9"/>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9"/>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9"/>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6" name="Google Shape;10106;p69"/>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9"/>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9"/>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9"/>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9"/>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1" name="Google Shape;10111;p69"/>
          <p:cNvGrpSpPr/>
          <p:nvPr/>
        </p:nvGrpSpPr>
        <p:grpSpPr>
          <a:xfrm>
            <a:off x="2350737" y="2503669"/>
            <a:ext cx="291767" cy="334447"/>
            <a:chOff x="-49398750" y="2684600"/>
            <a:chExt cx="263875" cy="302475"/>
          </a:xfrm>
        </p:grpSpPr>
        <p:sp>
          <p:nvSpPr>
            <p:cNvPr id="10112" name="Google Shape;10112;p69"/>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9"/>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9"/>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69"/>
          <p:cNvGrpSpPr/>
          <p:nvPr/>
        </p:nvGrpSpPr>
        <p:grpSpPr>
          <a:xfrm>
            <a:off x="4419244" y="1718152"/>
            <a:ext cx="290882" cy="332705"/>
            <a:chOff x="-47509225" y="1974175"/>
            <a:chExt cx="263075" cy="300900"/>
          </a:xfrm>
        </p:grpSpPr>
        <p:sp>
          <p:nvSpPr>
            <p:cNvPr id="10116" name="Google Shape;10116;p69"/>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9"/>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9"/>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9"/>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9"/>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69"/>
          <p:cNvGrpSpPr/>
          <p:nvPr/>
        </p:nvGrpSpPr>
        <p:grpSpPr>
          <a:xfrm>
            <a:off x="4397476" y="2124856"/>
            <a:ext cx="334419" cy="331599"/>
            <a:chOff x="-47529700" y="2342000"/>
            <a:chExt cx="302450" cy="299900"/>
          </a:xfrm>
        </p:grpSpPr>
        <p:sp>
          <p:nvSpPr>
            <p:cNvPr id="10122" name="Google Shape;10122;p69"/>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9"/>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69"/>
          <p:cNvGrpSpPr/>
          <p:nvPr/>
        </p:nvGrpSpPr>
        <p:grpSpPr>
          <a:xfrm>
            <a:off x="4398775" y="2573356"/>
            <a:ext cx="331821" cy="252570"/>
            <a:chOff x="-47527350" y="2747625"/>
            <a:chExt cx="300100" cy="228425"/>
          </a:xfrm>
        </p:grpSpPr>
        <p:sp>
          <p:nvSpPr>
            <p:cNvPr id="10125" name="Google Shape;10125;p69"/>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9"/>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9"/>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9"/>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9"/>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9"/>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1" name="Google Shape;10131;p69"/>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2" name="Google Shape;10132;p69"/>
          <p:cNvGrpSpPr/>
          <p:nvPr/>
        </p:nvGrpSpPr>
        <p:grpSpPr>
          <a:xfrm>
            <a:off x="6457973" y="2136162"/>
            <a:ext cx="331848" cy="291767"/>
            <a:chOff x="-45664625" y="2352225"/>
            <a:chExt cx="300125" cy="263875"/>
          </a:xfrm>
        </p:grpSpPr>
        <p:sp>
          <p:nvSpPr>
            <p:cNvPr id="10133" name="Google Shape;10133;p69"/>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9"/>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9"/>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9"/>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9"/>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9"/>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9"/>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0" name="Google Shape;10140;p69"/>
          <p:cNvGrpSpPr/>
          <p:nvPr/>
        </p:nvGrpSpPr>
        <p:grpSpPr>
          <a:xfrm>
            <a:off x="6457213" y="2524291"/>
            <a:ext cx="333369" cy="331240"/>
            <a:chOff x="-45665400" y="2703250"/>
            <a:chExt cx="301500" cy="299575"/>
          </a:xfrm>
        </p:grpSpPr>
        <p:sp>
          <p:nvSpPr>
            <p:cNvPr id="10141" name="Google Shape;10141;p69"/>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9"/>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9"/>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9"/>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69"/>
          <p:cNvGrpSpPr/>
          <p:nvPr/>
        </p:nvGrpSpPr>
        <p:grpSpPr>
          <a:xfrm>
            <a:off x="7727678" y="1727717"/>
            <a:ext cx="332705" cy="333590"/>
            <a:chOff x="-44528075" y="1982825"/>
            <a:chExt cx="300900" cy="301700"/>
          </a:xfrm>
        </p:grpSpPr>
        <p:sp>
          <p:nvSpPr>
            <p:cNvPr id="10146" name="Google Shape;10146;p69"/>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9"/>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9"/>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9"/>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9"/>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9"/>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9"/>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3" name="Google Shape;10153;p69"/>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4" name="Google Shape;10154;p69"/>
          <p:cNvGrpSpPr/>
          <p:nvPr/>
        </p:nvGrpSpPr>
        <p:grpSpPr>
          <a:xfrm>
            <a:off x="2742332" y="2096965"/>
            <a:ext cx="331821" cy="331848"/>
            <a:chOff x="-49048250" y="2316775"/>
            <a:chExt cx="300100" cy="300125"/>
          </a:xfrm>
        </p:grpSpPr>
        <p:sp>
          <p:nvSpPr>
            <p:cNvPr id="10155" name="Google Shape;10155;p69"/>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9"/>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9"/>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9"/>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9" name="Google Shape;10159;p69"/>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0" name="Google Shape;10160;p69"/>
          <p:cNvGrpSpPr/>
          <p:nvPr/>
        </p:nvGrpSpPr>
        <p:grpSpPr>
          <a:xfrm>
            <a:off x="4805880" y="1718152"/>
            <a:ext cx="333590" cy="331821"/>
            <a:chOff x="-47160325" y="1974175"/>
            <a:chExt cx="301700" cy="300100"/>
          </a:xfrm>
        </p:grpSpPr>
        <p:sp>
          <p:nvSpPr>
            <p:cNvPr id="10161" name="Google Shape;10161;p69"/>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9"/>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3" name="Google Shape;10163;p69"/>
          <p:cNvGrpSpPr/>
          <p:nvPr/>
        </p:nvGrpSpPr>
        <p:grpSpPr>
          <a:xfrm>
            <a:off x="4806322" y="2124856"/>
            <a:ext cx="332705" cy="332677"/>
            <a:chOff x="-47159525" y="2342000"/>
            <a:chExt cx="300900" cy="300875"/>
          </a:xfrm>
        </p:grpSpPr>
        <p:sp>
          <p:nvSpPr>
            <p:cNvPr id="10164" name="Google Shape;10164;p69"/>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9"/>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9"/>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9"/>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9"/>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9" name="Google Shape;10169;p69"/>
          <p:cNvGrpSpPr/>
          <p:nvPr/>
        </p:nvGrpSpPr>
        <p:grpSpPr>
          <a:xfrm>
            <a:off x="4806765" y="2534159"/>
            <a:ext cx="331821" cy="332705"/>
            <a:chOff x="-47157950" y="2712175"/>
            <a:chExt cx="300100" cy="300900"/>
          </a:xfrm>
        </p:grpSpPr>
        <p:sp>
          <p:nvSpPr>
            <p:cNvPr id="10170" name="Google Shape;10170;p69"/>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9"/>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9"/>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9"/>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9"/>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9"/>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9"/>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7" name="Google Shape;10177;p69"/>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8" name="Google Shape;10178;p69"/>
          <p:cNvGrpSpPr/>
          <p:nvPr/>
        </p:nvGrpSpPr>
        <p:grpSpPr>
          <a:xfrm>
            <a:off x="6885257" y="2115264"/>
            <a:ext cx="292624" cy="331821"/>
            <a:chOff x="-45278675" y="2333325"/>
            <a:chExt cx="264650" cy="300100"/>
          </a:xfrm>
        </p:grpSpPr>
        <p:sp>
          <p:nvSpPr>
            <p:cNvPr id="10179" name="Google Shape;10179;p69"/>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9"/>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9"/>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9"/>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3" name="Google Shape;10183;p69"/>
          <p:cNvGrpSpPr/>
          <p:nvPr/>
        </p:nvGrpSpPr>
        <p:grpSpPr>
          <a:xfrm>
            <a:off x="6894821" y="2522825"/>
            <a:ext cx="273495" cy="331848"/>
            <a:chOff x="-45270025" y="2701925"/>
            <a:chExt cx="247350" cy="300125"/>
          </a:xfrm>
        </p:grpSpPr>
        <p:sp>
          <p:nvSpPr>
            <p:cNvPr id="10184" name="Google Shape;10184;p69"/>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9"/>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9"/>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9"/>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8" name="Google Shape;10188;p69"/>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9" name="Google Shape;10189;p69"/>
          <p:cNvGrpSpPr/>
          <p:nvPr/>
        </p:nvGrpSpPr>
        <p:grpSpPr>
          <a:xfrm>
            <a:off x="1133422" y="3054944"/>
            <a:ext cx="257794" cy="333728"/>
            <a:chOff x="-50469125" y="3183175"/>
            <a:chExt cx="233150" cy="301825"/>
          </a:xfrm>
        </p:grpSpPr>
        <p:sp>
          <p:nvSpPr>
            <p:cNvPr id="10190" name="Google Shape;10190;p69"/>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9"/>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9"/>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69"/>
          <p:cNvGrpSpPr/>
          <p:nvPr/>
        </p:nvGrpSpPr>
        <p:grpSpPr>
          <a:xfrm>
            <a:off x="1095967" y="3461620"/>
            <a:ext cx="332705" cy="331848"/>
            <a:chOff x="-50504575" y="3550975"/>
            <a:chExt cx="300900" cy="300125"/>
          </a:xfrm>
        </p:grpSpPr>
        <p:sp>
          <p:nvSpPr>
            <p:cNvPr id="10194" name="Google Shape;10194;p69"/>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9"/>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9"/>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9"/>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69"/>
          <p:cNvGrpSpPr/>
          <p:nvPr/>
        </p:nvGrpSpPr>
        <p:grpSpPr>
          <a:xfrm>
            <a:off x="1095967" y="3870950"/>
            <a:ext cx="332705" cy="330964"/>
            <a:chOff x="-50503000" y="3921175"/>
            <a:chExt cx="300900" cy="299325"/>
          </a:xfrm>
        </p:grpSpPr>
        <p:sp>
          <p:nvSpPr>
            <p:cNvPr id="10199" name="Google Shape;10199;p69"/>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9"/>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9"/>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9"/>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9"/>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4" name="Google Shape;10204;p69"/>
          <p:cNvGrpSpPr/>
          <p:nvPr/>
        </p:nvGrpSpPr>
        <p:grpSpPr>
          <a:xfrm>
            <a:off x="3154610" y="3073215"/>
            <a:ext cx="331821" cy="332705"/>
            <a:chOff x="-48630025" y="3199700"/>
            <a:chExt cx="300100" cy="300900"/>
          </a:xfrm>
        </p:grpSpPr>
        <p:sp>
          <p:nvSpPr>
            <p:cNvPr id="10205" name="Google Shape;10205;p69"/>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9"/>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9"/>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69"/>
          <p:cNvGrpSpPr/>
          <p:nvPr/>
        </p:nvGrpSpPr>
        <p:grpSpPr>
          <a:xfrm>
            <a:off x="3154610" y="3481661"/>
            <a:ext cx="331821" cy="331821"/>
            <a:chOff x="-48630025" y="3569100"/>
            <a:chExt cx="300100" cy="300100"/>
          </a:xfrm>
        </p:grpSpPr>
        <p:sp>
          <p:nvSpPr>
            <p:cNvPr id="10209" name="Google Shape;10209;p69"/>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9"/>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9"/>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9"/>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9"/>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9"/>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9"/>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9"/>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9"/>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9"/>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9" name="Google Shape;10219;p69"/>
          <p:cNvGrpSpPr/>
          <p:nvPr/>
        </p:nvGrpSpPr>
        <p:grpSpPr>
          <a:xfrm>
            <a:off x="3155052" y="3890106"/>
            <a:ext cx="330936" cy="330079"/>
            <a:chOff x="-48629225" y="3938500"/>
            <a:chExt cx="299300" cy="298525"/>
          </a:xfrm>
        </p:grpSpPr>
        <p:sp>
          <p:nvSpPr>
            <p:cNvPr id="10220" name="Google Shape;10220;p69"/>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9"/>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9"/>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9"/>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4" name="Google Shape;10224;p69"/>
          <p:cNvGrpSpPr/>
          <p:nvPr/>
        </p:nvGrpSpPr>
        <p:grpSpPr>
          <a:xfrm>
            <a:off x="5238877" y="3074100"/>
            <a:ext cx="290910" cy="330964"/>
            <a:chOff x="-46762575" y="3200500"/>
            <a:chExt cx="263100" cy="299325"/>
          </a:xfrm>
        </p:grpSpPr>
        <p:sp>
          <p:nvSpPr>
            <p:cNvPr id="10225" name="Google Shape;10225;p69"/>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9"/>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9"/>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9"/>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9"/>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69"/>
          <p:cNvGrpSpPr/>
          <p:nvPr/>
        </p:nvGrpSpPr>
        <p:grpSpPr>
          <a:xfrm>
            <a:off x="5218408" y="3502559"/>
            <a:ext cx="331848" cy="291767"/>
            <a:chOff x="-46779900" y="3588000"/>
            <a:chExt cx="300125" cy="263875"/>
          </a:xfrm>
        </p:grpSpPr>
        <p:sp>
          <p:nvSpPr>
            <p:cNvPr id="10231" name="Google Shape;10231;p69"/>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9"/>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9"/>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9"/>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69"/>
          <p:cNvGrpSpPr/>
          <p:nvPr/>
        </p:nvGrpSpPr>
        <p:grpSpPr>
          <a:xfrm>
            <a:off x="5218850" y="3890106"/>
            <a:ext cx="330964" cy="330079"/>
            <a:chOff x="-46779100" y="3938500"/>
            <a:chExt cx="299325" cy="298525"/>
          </a:xfrm>
        </p:grpSpPr>
        <p:sp>
          <p:nvSpPr>
            <p:cNvPr id="10236" name="Google Shape;10236;p69"/>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9"/>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69"/>
          <p:cNvGrpSpPr/>
          <p:nvPr/>
        </p:nvGrpSpPr>
        <p:grpSpPr>
          <a:xfrm>
            <a:off x="7280934" y="3080181"/>
            <a:ext cx="331821" cy="331848"/>
            <a:chOff x="-44924250" y="3206000"/>
            <a:chExt cx="300100" cy="300125"/>
          </a:xfrm>
        </p:grpSpPr>
        <p:sp>
          <p:nvSpPr>
            <p:cNvPr id="10239" name="Google Shape;10239;p69"/>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9"/>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9"/>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9"/>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9"/>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4" name="Google Shape;10244;p69"/>
          <p:cNvGrpSpPr/>
          <p:nvPr/>
        </p:nvGrpSpPr>
        <p:grpSpPr>
          <a:xfrm>
            <a:off x="1507603" y="3054944"/>
            <a:ext cx="331821" cy="331821"/>
            <a:chOff x="-50134375" y="3183175"/>
            <a:chExt cx="300100" cy="300100"/>
          </a:xfrm>
        </p:grpSpPr>
        <p:sp>
          <p:nvSpPr>
            <p:cNvPr id="10245" name="Google Shape;10245;p69"/>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9"/>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9"/>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9"/>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9"/>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9"/>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9"/>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9"/>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9"/>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9"/>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69"/>
          <p:cNvGrpSpPr/>
          <p:nvPr/>
        </p:nvGrpSpPr>
        <p:grpSpPr>
          <a:xfrm>
            <a:off x="1507603" y="3461620"/>
            <a:ext cx="331821" cy="331848"/>
            <a:chOff x="-50134375" y="3550975"/>
            <a:chExt cx="300100" cy="300125"/>
          </a:xfrm>
        </p:grpSpPr>
        <p:sp>
          <p:nvSpPr>
            <p:cNvPr id="10256" name="Google Shape;10256;p69"/>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9"/>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69"/>
          <p:cNvGrpSpPr/>
          <p:nvPr/>
        </p:nvGrpSpPr>
        <p:grpSpPr>
          <a:xfrm>
            <a:off x="1507603" y="3870287"/>
            <a:ext cx="331821" cy="331627"/>
            <a:chOff x="-50134375" y="3920575"/>
            <a:chExt cx="300100" cy="299925"/>
          </a:xfrm>
        </p:grpSpPr>
        <p:sp>
          <p:nvSpPr>
            <p:cNvPr id="10259" name="Google Shape;10259;p69"/>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9"/>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9"/>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2" name="Google Shape;10262;p69"/>
          <p:cNvGrpSpPr/>
          <p:nvPr/>
        </p:nvGrpSpPr>
        <p:grpSpPr>
          <a:xfrm>
            <a:off x="3572477" y="3074100"/>
            <a:ext cx="333562" cy="331821"/>
            <a:chOff x="-48262200" y="3200500"/>
            <a:chExt cx="301675" cy="300100"/>
          </a:xfrm>
        </p:grpSpPr>
        <p:sp>
          <p:nvSpPr>
            <p:cNvPr id="10263" name="Google Shape;10263;p69"/>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9"/>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9"/>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9"/>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9"/>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9"/>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9"/>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9"/>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9"/>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69"/>
          <p:cNvGrpSpPr/>
          <p:nvPr/>
        </p:nvGrpSpPr>
        <p:grpSpPr>
          <a:xfrm>
            <a:off x="3599912" y="3482352"/>
            <a:ext cx="278692" cy="331130"/>
            <a:chOff x="-48233050" y="3569725"/>
            <a:chExt cx="252050" cy="299475"/>
          </a:xfrm>
        </p:grpSpPr>
        <p:sp>
          <p:nvSpPr>
            <p:cNvPr id="10273" name="Google Shape;10273;p69"/>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9"/>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9"/>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69"/>
          <p:cNvGrpSpPr/>
          <p:nvPr/>
        </p:nvGrpSpPr>
        <p:grpSpPr>
          <a:xfrm>
            <a:off x="3622109" y="3887480"/>
            <a:ext cx="234298" cy="334447"/>
            <a:chOff x="-48216525" y="3936125"/>
            <a:chExt cx="211900" cy="302475"/>
          </a:xfrm>
        </p:grpSpPr>
        <p:sp>
          <p:nvSpPr>
            <p:cNvPr id="10277" name="Google Shape;10277;p69"/>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9"/>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9"/>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9"/>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69"/>
          <p:cNvGrpSpPr/>
          <p:nvPr/>
        </p:nvGrpSpPr>
        <p:grpSpPr>
          <a:xfrm>
            <a:off x="5631506" y="3074957"/>
            <a:ext cx="331821" cy="331848"/>
            <a:chOff x="-46410500" y="3201275"/>
            <a:chExt cx="300100" cy="300125"/>
          </a:xfrm>
        </p:grpSpPr>
        <p:sp>
          <p:nvSpPr>
            <p:cNvPr id="10282" name="Google Shape;10282;p69"/>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9"/>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9"/>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9"/>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9"/>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7" name="Google Shape;10287;p69"/>
          <p:cNvGrpSpPr/>
          <p:nvPr/>
        </p:nvGrpSpPr>
        <p:grpSpPr>
          <a:xfrm>
            <a:off x="5631506" y="3481661"/>
            <a:ext cx="331821" cy="332705"/>
            <a:chOff x="-46409700" y="3569100"/>
            <a:chExt cx="300100" cy="300900"/>
          </a:xfrm>
        </p:grpSpPr>
        <p:sp>
          <p:nvSpPr>
            <p:cNvPr id="10288" name="Google Shape;10288;p69"/>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9"/>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9"/>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9"/>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9"/>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3" name="Google Shape;10293;p69"/>
          <p:cNvGrpSpPr/>
          <p:nvPr/>
        </p:nvGrpSpPr>
        <p:grpSpPr>
          <a:xfrm>
            <a:off x="5620187" y="3888365"/>
            <a:ext cx="354460" cy="334447"/>
            <a:chOff x="-46422300" y="3936925"/>
            <a:chExt cx="320575" cy="302475"/>
          </a:xfrm>
        </p:grpSpPr>
        <p:sp>
          <p:nvSpPr>
            <p:cNvPr id="10294" name="Google Shape;10294;p69"/>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9"/>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6" name="Google Shape;10296;p69"/>
          <p:cNvGrpSpPr/>
          <p:nvPr/>
        </p:nvGrpSpPr>
        <p:grpSpPr>
          <a:xfrm>
            <a:off x="7280492" y="3472097"/>
            <a:ext cx="332705" cy="331821"/>
            <a:chOff x="-44914800" y="3560450"/>
            <a:chExt cx="300900" cy="300100"/>
          </a:xfrm>
        </p:grpSpPr>
        <p:sp>
          <p:nvSpPr>
            <p:cNvPr id="10297" name="Google Shape;10297;p69"/>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9"/>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9"/>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9"/>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9"/>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2" name="Google Shape;10302;p69"/>
          <p:cNvGrpSpPr/>
          <p:nvPr/>
        </p:nvGrpSpPr>
        <p:grpSpPr>
          <a:xfrm>
            <a:off x="1918660" y="3055165"/>
            <a:ext cx="330936" cy="330743"/>
            <a:chOff x="-49764975" y="3183375"/>
            <a:chExt cx="299300" cy="299125"/>
          </a:xfrm>
        </p:grpSpPr>
        <p:sp>
          <p:nvSpPr>
            <p:cNvPr id="10303" name="Google Shape;10303;p69"/>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9"/>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9"/>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9"/>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9"/>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9"/>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9"/>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9"/>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9"/>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69"/>
          <p:cNvGrpSpPr/>
          <p:nvPr/>
        </p:nvGrpSpPr>
        <p:grpSpPr>
          <a:xfrm>
            <a:off x="1918660" y="3461897"/>
            <a:ext cx="330936" cy="332429"/>
            <a:chOff x="-49764975" y="3551225"/>
            <a:chExt cx="299300" cy="300650"/>
          </a:xfrm>
        </p:grpSpPr>
        <p:sp>
          <p:nvSpPr>
            <p:cNvPr id="10313" name="Google Shape;10313;p69"/>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9"/>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9"/>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9"/>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9"/>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9"/>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9"/>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9"/>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9"/>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9"/>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9"/>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4" name="Google Shape;10324;p69"/>
          <p:cNvGrpSpPr/>
          <p:nvPr/>
        </p:nvGrpSpPr>
        <p:grpSpPr>
          <a:xfrm>
            <a:off x="1916477" y="3869845"/>
            <a:ext cx="335304" cy="332069"/>
            <a:chOff x="-49766550" y="3920175"/>
            <a:chExt cx="303250" cy="300325"/>
          </a:xfrm>
        </p:grpSpPr>
        <p:sp>
          <p:nvSpPr>
            <p:cNvPr id="10325" name="Google Shape;10325;p69"/>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9"/>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9"/>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9"/>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9" name="Google Shape;10329;p69"/>
          <p:cNvGrpSpPr/>
          <p:nvPr/>
        </p:nvGrpSpPr>
        <p:grpSpPr>
          <a:xfrm>
            <a:off x="3985840" y="3074100"/>
            <a:ext cx="333562" cy="330964"/>
            <a:chOff x="-47892800" y="3200500"/>
            <a:chExt cx="301675" cy="299325"/>
          </a:xfrm>
        </p:grpSpPr>
        <p:sp>
          <p:nvSpPr>
            <p:cNvPr id="10330" name="Google Shape;10330;p69"/>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9"/>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9"/>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9"/>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9"/>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9"/>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69"/>
          <p:cNvGrpSpPr/>
          <p:nvPr/>
        </p:nvGrpSpPr>
        <p:grpSpPr>
          <a:xfrm>
            <a:off x="4045493" y="3481661"/>
            <a:ext cx="214257" cy="331821"/>
            <a:chOff x="-47839250" y="3569100"/>
            <a:chExt cx="193775" cy="300100"/>
          </a:xfrm>
        </p:grpSpPr>
        <p:sp>
          <p:nvSpPr>
            <p:cNvPr id="10337" name="Google Shape;10337;p69"/>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9"/>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9"/>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9"/>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9"/>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9"/>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69"/>
          <p:cNvGrpSpPr/>
          <p:nvPr/>
        </p:nvGrpSpPr>
        <p:grpSpPr>
          <a:xfrm>
            <a:off x="3986711" y="3889222"/>
            <a:ext cx="331821" cy="332705"/>
            <a:chOff x="-47892800" y="3937700"/>
            <a:chExt cx="300100" cy="300900"/>
          </a:xfrm>
        </p:grpSpPr>
        <p:sp>
          <p:nvSpPr>
            <p:cNvPr id="10344" name="Google Shape;10344;p69"/>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9"/>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9"/>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9"/>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9"/>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9"/>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9"/>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9"/>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69"/>
          <p:cNvGrpSpPr/>
          <p:nvPr/>
        </p:nvGrpSpPr>
        <p:grpSpPr>
          <a:xfrm>
            <a:off x="6042414" y="3094113"/>
            <a:ext cx="331821" cy="290910"/>
            <a:chOff x="-46042675" y="3218600"/>
            <a:chExt cx="300100" cy="263100"/>
          </a:xfrm>
        </p:grpSpPr>
        <p:sp>
          <p:nvSpPr>
            <p:cNvPr id="10353" name="Google Shape;10353;p69"/>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9"/>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9"/>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9"/>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9"/>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9"/>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69"/>
          <p:cNvGrpSpPr/>
          <p:nvPr/>
        </p:nvGrpSpPr>
        <p:grpSpPr>
          <a:xfrm>
            <a:off x="6042414" y="3481219"/>
            <a:ext cx="331821" cy="301801"/>
            <a:chOff x="-46042675" y="3568700"/>
            <a:chExt cx="300100" cy="272950"/>
          </a:xfrm>
        </p:grpSpPr>
        <p:sp>
          <p:nvSpPr>
            <p:cNvPr id="10360" name="Google Shape;10360;p69"/>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9"/>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9"/>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9"/>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4" name="Google Shape;10364;p69"/>
          <p:cNvGrpSpPr/>
          <p:nvPr/>
        </p:nvGrpSpPr>
        <p:grpSpPr>
          <a:xfrm>
            <a:off x="6081597" y="3889360"/>
            <a:ext cx="253454" cy="332567"/>
            <a:chOff x="-46007225" y="3937825"/>
            <a:chExt cx="229225" cy="300775"/>
          </a:xfrm>
        </p:grpSpPr>
        <p:sp>
          <p:nvSpPr>
            <p:cNvPr id="10365" name="Google Shape;10365;p69"/>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9"/>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9"/>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9"/>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9"/>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9"/>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9"/>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9"/>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9"/>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9"/>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5" name="Google Shape;10375;p69"/>
          <p:cNvGrpSpPr/>
          <p:nvPr/>
        </p:nvGrpSpPr>
        <p:grpSpPr>
          <a:xfrm>
            <a:off x="7300961" y="3880100"/>
            <a:ext cx="291767" cy="334004"/>
            <a:chOff x="-44895900" y="3929450"/>
            <a:chExt cx="263875" cy="302075"/>
          </a:xfrm>
        </p:grpSpPr>
        <p:sp>
          <p:nvSpPr>
            <p:cNvPr id="10376" name="Google Shape;10376;p69"/>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9"/>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9"/>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9"/>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9"/>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9"/>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69"/>
          <p:cNvGrpSpPr/>
          <p:nvPr/>
        </p:nvGrpSpPr>
        <p:grpSpPr>
          <a:xfrm>
            <a:off x="2330269" y="3065392"/>
            <a:ext cx="332705" cy="310923"/>
            <a:chOff x="-49397175" y="3192625"/>
            <a:chExt cx="300900" cy="281200"/>
          </a:xfrm>
        </p:grpSpPr>
        <p:sp>
          <p:nvSpPr>
            <p:cNvPr id="10383" name="Google Shape;10383;p69"/>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9"/>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9"/>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9"/>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9"/>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9"/>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9"/>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69"/>
          <p:cNvGrpSpPr/>
          <p:nvPr/>
        </p:nvGrpSpPr>
        <p:grpSpPr>
          <a:xfrm>
            <a:off x="2354649" y="3461620"/>
            <a:ext cx="283944" cy="332705"/>
            <a:chOff x="-49375900" y="3550975"/>
            <a:chExt cx="256800" cy="300900"/>
          </a:xfrm>
        </p:grpSpPr>
        <p:sp>
          <p:nvSpPr>
            <p:cNvPr id="10391" name="Google Shape;10391;p69"/>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9"/>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9"/>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9"/>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9"/>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9"/>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9"/>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9"/>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9"/>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9"/>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9"/>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69"/>
          <p:cNvGrpSpPr/>
          <p:nvPr/>
        </p:nvGrpSpPr>
        <p:grpSpPr>
          <a:xfrm>
            <a:off x="2350309" y="3870066"/>
            <a:ext cx="292624" cy="332705"/>
            <a:chOff x="-49378250" y="3920375"/>
            <a:chExt cx="264650" cy="300900"/>
          </a:xfrm>
        </p:grpSpPr>
        <p:sp>
          <p:nvSpPr>
            <p:cNvPr id="10403" name="Google Shape;10403;p69"/>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9"/>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9"/>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9"/>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9"/>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9"/>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9"/>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0" name="Google Shape;10410;p69"/>
          <p:cNvGrpSpPr/>
          <p:nvPr/>
        </p:nvGrpSpPr>
        <p:grpSpPr>
          <a:xfrm>
            <a:off x="4418802" y="3074100"/>
            <a:ext cx="291767" cy="333562"/>
            <a:chOff x="-47505300" y="3200500"/>
            <a:chExt cx="263875" cy="301675"/>
          </a:xfrm>
        </p:grpSpPr>
        <p:sp>
          <p:nvSpPr>
            <p:cNvPr id="10411" name="Google Shape;10411;p69"/>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9"/>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9"/>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9"/>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9"/>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9"/>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9"/>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9"/>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9"/>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9"/>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9"/>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9"/>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9"/>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69"/>
          <p:cNvGrpSpPr/>
          <p:nvPr/>
        </p:nvGrpSpPr>
        <p:grpSpPr>
          <a:xfrm>
            <a:off x="4398347" y="3481661"/>
            <a:ext cx="332677" cy="331627"/>
            <a:chOff x="-47524975" y="3569100"/>
            <a:chExt cx="300875" cy="299925"/>
          </a:xfrm>
        </p:grpSpPr>
        <p:sp>
          <p:nvSpPr>
            <p:cNvPr id="10425" name="Google Shape;10425;p69"/>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9"/>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9"/>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9"/>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9"/>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69"/>
          <p:cNvGrpSpPr/>
          <p:nvPr/>
        </p:nvGrpSpPr>
        <p:grpSpPr>
          <a:xfrm>
            <a:off x="4398775" y="3929304"/>
            <a:ext cx="331821" cy="252570"/>
            <a:chOff x="-47523400" y="3973950"/>
            <a:chExt cx="300100" cy="228425"/>
          </a:xfrm>
        </p:grpSpPr>
        <p:sp>
          <p:nvSpPr>
            <p:cNvPr id="10431" name="Google Shape;10431;p69"/>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9"/>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9"/>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9"/>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9"/>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6" name="Google Shape;10436;p69"/>
          <p:cNvGrpSpPr/>
          <p:nvPr/>
        </p:nvGrpSpPr>
        <p:grpSpPr>
          <a:xfrm>
            <a:off x="6458415" y="3072801"/>
            <a:ext cx="330964" cy="334004"/>
            <a:chOff x="-45673275" y="3199325"/>
            <a:chExt cx="299325" cy="302075"/>
          </a:xfrm>
        </p:grpSpPr>
        <p:sp>
          <p:nvSpPr>
            <p:cNvPr id="10437" name="Google Shape;10437;p69"/>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9"/>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9"/>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69"/>
          <p:cNvGrpSpPr/>
          <p:nvPr/>
        </p:nvGrpSpPr>
        <p:grpSpPr>
          <a:xfrm>
            <a:off x="6457544" y="3500817"/>
            <a:ext cx="332705" cy="293508"/>
            <a:chOff x="-45674075" y="3586425"/>
            <a:chExt cx="300900" cy="265450"/>
          </a:xfrm>
        </p:grpSpPr>
        <p:sp>
          <p:nvSpPr>
            <p:cNvPr id="10441" name="Google Shape;10441;p69"/>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9"/>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69"/>
          <p:cNvGrpSpPr/>
          <p:nvPr/>
        </p:nvGrpSpPr>
        <p:grpSpPr>
          <a:xfrm>
            <a:off x="6458415" y="3889222"/>
            <a:ext cx="330964" cy="332705"/>
            <a:chOff x="-45673275" y="3937700"/>
            <a:chExt cx="299325" cy="300900"/>
          </a:xfrm>
        </p:grpSpPr>
        <p:sp>
          <p:nvSpPr>
            <p:cNvPr id="10444" name="Google Shape;10444;p69"/>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9"/>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9"/>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9"/>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9"/>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9"/>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69"/>
          <p:cNvGrpSpPr/>
          <p:nvPr/>
        </p:nvGrpSpPr>
        <p:grpSpPr>
          <a:xfrm>
            <a:off x="7727679" y="3047093"/>
            <a:ext cx="332705" cy="332705"/>
            <a:chOff x="-44512325" y="3176075"/>
            <a:chExt cx="300900" cy="300900"/>
          </a:xfrm>
        </p:grpSpPr>
        <p:sp>
          <p:nvSpPr>
            <p:cNvPr id="10451" name="Google Shape;10451;p69"/>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9"/>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9"/>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69"/>
          <p:cNvGrpSpPr/>
          <p:nvPr/>
        </p:nvGrpSpPr>
        <p:grpSpPr>
          <a:xfrm>
            <a:off x="2742761" y="3054944"/>
            <a:ext cx="330964" cy="330964"/>
            <a:chOff x="-49027775" y="3183175"/>
            <a:chExt cx="299325" cy="299325"/>
          </a:xfrm>
        </p:grpSpPr>
        <p:sp>
          <p:nvSpPr>
            <p:cNvPr id="10455" name="Google Shape;10455;p69"/>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9"/>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9"/>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9"/>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69"/>
          <p:cNvGrpSpPr/>
          <p:nvPr/>
        </p:nvGrpSpPr>
        <p:grpSpPr>
          <a:xfrm>
            <a:off x="2742333" y="3461620"/>
            <a:ext cx="331821" cy="333590"/>
            <a:chOff x="-49027775" y="3550975"/>
            <a:chExt cx="300100" cy="301700"/>
          </a:xfrm>
        </p:grpSpPr>
        <p:sp>
          <p:nvSpPr>
            <p:cNvPr id="10460" name="Google Shape;10460;p69"/>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9"/>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9"/>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9"/>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9"/>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9"/>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9"/>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9"/>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9"/>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9"/>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69"/>
          <p:cNvGrpSpPr/>
          <p:nvPr/>
        </p:nvGrpSpPr>
        <p:grpSpPr>
          <a:xfrm>
            <a:off x="2740536" y="3869845"/>
            <a:ext cx="335414" cy="332069"/>
            <a:chOff x="-49031025" y="3920175"/>
            <a:chExt cx="303350" cy="300325"/>
          </a:xfrm>
        </p:grpSpPr>
        <p:sp>
          <p:nvSpPr>
            <p:cNvPr id="10471" name="Google Shape;10471;p69"/>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9"/>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9"/>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9"/>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9"/>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9"/>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7" name="Google Shape;10477;p69"/>
          <p:cNvGrpSpPr/>
          <p:nvPr/>
        </p:nvGrpSpPr>
        <p:grpSpPr>
          <a:xfrm>
            <a:off x="4806336" y="3074100"/>
            <a:ext cx="332677" cy="330964"/>
            <a:chOff x="-47155575" y="3200500"/>
            <a:chExt cx="300875" cy="299325"/>
          </a:xfrm>
        </p:grpSpPr>
        <p:sp>
          <p:nvSpPr>
            <p:cNvPr id="10478" name="Google Shape;10478;p69"/>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9"/>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9"/>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9"/>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9"/>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9"/>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69"/>
          <p:cNvGrpSpPr/>
          <p:nvPr/>
        </p:nvGrpSpPr>
        <p:grpSpPr>
          <a:xfrm>
            <a:off x="4806765" y="3481661"/>
            <a:ext cx="331821" cy="331821"/>
            <a:chOff x="-47154800" y="3569100"/>
            <a:chExt cx="300100" cy="300100"/>
          </a:xfrm>
        </p:grpSpPr>
        <p:sp>
          <p:nvSpPr>
            <p:cNvPr id="10485" name="Google Shape;10485;p69"/>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9"/>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9"/>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9"/>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9"/>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9"/>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69"/>
          <p:cNvGrpSpPr/>
          <p:nvPr/>
        </p:nvGrpSpPr>
        <p:grpSpPr>
          <a:xfrm>
            <a:off x="4807207" y="3890963"/>
            <a:ext cx="330936" cy="330107"/>
            <a:chOff x="-47154000" y="3939275"/>
            <a:chExt cx="299300" cy="298550"/>
          </a:xfrm>
        </p:grpSpPr>
        <p:sp>
          <p:nvSpPr>
            <p:cNvPr id="10492" name="Google Shape;10492;p69"/>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9"/>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9"/>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9"/>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69"/>
          <p:cNvGrpSpPr/>
          <p:nvPr/>
        </p:nvGrpSpPr>
        <p:grpSpPr>
          <a:xfrm>
            <a:off x="6885685" y="3074100"/>
            <a:ext cx="291767" cy="330964"/>
            <a:chOff x="-45286550" y="3200500"/>
            <a:chExt cx="263875" cy="299325"/>
          </a:xfrm>
        </p:grpSpPr>
        <p:sp>
          <p:nvSpPr>
            <p:cNvPr id="10497" name="Google Shape;10497;p69"/>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9"/>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9"/>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69"/>
          <p:cNvGrpSpPr/>
          <p:nvPr/>
        </p:nvGrpSpPr>
        <p:grpSpPr>
          <a:xfrm>
            <a:off x="6885685" y="3482545"/>
            <a:ext cx="291767" cy="330936"/>
            <a:chOff x="-45286550" y="3569900"/>
            <a:chExt cx="263875" cy="299300"/>
          </a:xfrm>
        </p:grpSpPr>
        <p:sp>
          <p:nvSpPr>
            <p:cNvPr id="10501" name="Google Shape;10501;p69"/>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9"/>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9"/>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9"/>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9"/>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9"/>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7" name="Google Shape;10507;p69"/>
          <p:cNvGrpSpPr/>
          <p:nvPr/>
        </p:nvGrpSpPr>
        <p:grpSpPr>
          <a:xfrm>
            <a:off x="6896134" y="3890106"/>
            <a:ext cx="270869" cy="331821"/>
            <a:chOff x="-45277900" y="3938500"/>
            <a:chExt cx="244975" cy="300100"/>
          </a:xfrm>
        </p:grpSpPr>
        <p:sp>
          <p:nvSpPr>
            <p:cNvPr id="10508" name="Google Shape;10508;p69"/>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9"/>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9"/>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9"/>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2" name="Google Shape;10512;p69"/>
          <p:cNvGrpSpPr/>
          <p:nvPr/>
        </p:nvGrpSpPr>
        <p:grpSpPr>
          <a:xfrm>
            <a:off x="7728121" y="3490368"/>
            <a:ext cx="331821" cy="331821"/>
            <a:chOff x="-44502875" y="3576975"/>
            <a:chExt cx="300100" cy="300100"/>
          </a:xfrm>
        </p:grpSpPr>
        <p:sp>
          <p:nvSpPr>
            <p:cNvPr id="10513" name="Google Shape;10513;p69"/>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9"/>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9"/>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69"/>
          <p:cNvGrpSpPr/>
          <p:nvPr/>
        </p:nvGrpSpPr>
        <p:grpSpPr>
          <a:xfrm>
            <a:off x="2356364" y="2181064"/>
            <a:ext cx="284806" cy="241434"/>
            <a:chOff x="1636184" y="2959225"/>
            <a:chExt cx="232666" cy="197250"/>
          </a:xfrm>
        </p:grpSpPr>
        <p:sp>
          <p:nvSpPr>
            <p:cNvPr id="10517" name="Google Shape;10517;p69"/>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9"/>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9"/>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0520" name="Google Shape;10520;p69"/>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10521" name="Google Shape;10521;p69"/>
          <p:cNvGrpSpPr/>
          <p:nvPr/>
        </p:nvGrpSpPr>
        <p:grpSpPr>
          <a:xfrm>
            <a:off x="3623760" y="2531111"/>
            <a:ext cx="239502" cy="338262"/>
            <a:chOff x="-47300587" y="123275"/>
            <a:chExt cx="190975" cy="269725"/>
          </a:xfrm>
        </p:grpSpPr>
        <p:sp>
          <p:nvSpPr>
            <p:cNvPr id="10522" name="Google Shape;10522;p69"/>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9"/>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9"/>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9"/>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9"/>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0530" name="Shape 10530"/>
        <p:cNvGrpSpPr/>
        <p:nvPr/>
      </p:nvGrpSpPr>
      <p:grpSpPr>
        <a:xfrm>
          <a:off x="0" y="0"/>
          <a:ext cx="0" cy="0"/>
          <a:chOff x="0" y="0"/>
          <a:chExt cx="0" cy="0"/>
        </a:xfrm>
      </p:grpSpPr>
      <p:sp>
        <p:nvSpPr>
          <p:cNvPr id="10531" name="Google Shape;10531;p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Educational Process </a:t>
            </a:r>
            <a:r>
              <a:rPr lang="es"/>
              <a:t>Icons</a:t>
            </a:r>
            <a:endParaRPr>
              <a:solidFill>
                <a:srgbClr val="FFFFFF"/>
              </a:solidFill>
              <a:latin typeface="Proxima Nova Semibold"/>
              <a:ea typeface="Proxima Nova Semibold"/>
              <a:cs typeface="Proxima Nova Semibold"/>
              <a:sym typeface="Proxima Nova Semibold"/>
            </a:endParaRPr>
          </a:p>
        </p:txBody>
      </p:sp>
      <p:sp>
        <p:nvSpPr>
          <p:cNvPr id="10532" name="Google Shape;10532;p70"/>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0"/>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0"/>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5" name="Google Shape;10535;p70"/>
          <p:cNvGrpSpPr/>
          <p:nvPr/>
        </p:nvGrpSpPr>
        <p:grpSpPr>
          <a:xfrm>
            <a:off x="3151213" y="1709564"/>
            <a:ext cx="342129" cy="343862"/>
            <a:chOff x="-41270450" y="1973375"/>
            <a:chExt cx="315850" cy="317450"/>
          </a:xfrm>
        </p:grpSpPr>
        <p:sp>
          <p:nvSpPr>
            <p:cNvPr id="10536" name="Google Shape;10536;p70"/>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0"/>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0"/>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0"/>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70"/>
          <p:cNvGrpSpPr/>
          <p:nvPr/>
        </p:nvGrpSpPr>
        <p:grpSpPr>
          <a:xfrm>
            <a:off x="3140177" y="2105636"/>
            <a:ext cx="364199" cy="342318"/>
            <a:chOff x="-41291625" y="2339025"/>
            <a:chExt cx="336225" cy="316025"/>
          </a:xfrm>
        </p:grpSpPr>
        <p:sp>
          <p:nvSpPr>
            <p:cNvPr id="10541" name="Google Shape;10541;p70"/>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0"/>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3" name="Google Shape;10543;p70"/>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0"/>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0"/>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0"/>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0"/>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0"/>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9" name="Google Shape;10549;p70"/>
          <p:cNvGrpSpPr/>
          <p:nvPr/>
        </p:nvGrpSpPr>
        <p:grpSpPr>
          <a:xfrm>
            <a:off x="1533687" y="1683811"/>
            <a:ext cx="365174" cy="343293"/>
            <a:chOff x="-42804750" y="1949600"/>
            <a:chExt cx="337125" cy="316925"/>
          </a:xfrm>
        </p:grpSpPr>
        <p:sp>
          <p:nvSpPr>
            <p:cNvPr id="10550" name="Google Shape;10550;p70"/>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0"/>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0"/>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70"/>
          <p:cNvGrpSpPr/>
          <p:nvPr/>
        </p:nvGrpSpPr>
        <p:grpSpPr>
          <a:xfrm>
            <a:off x="1564049" y="2085164"/>
            <a:ext cx="308847" cy="335115"/>
            <a:chOff x="-42778750" y="2320125"/>
            <a:chExt cx="285125" cy="309375"/>
          </a:xfrm>
        </p:grpSpPr>
        <p:sp>
          <p:nvSpPr>
            <p:cNvPr id="10554" name="Google Shape;10554;p70"/>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0"/>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70"/>
          <p:cNvGrpSpPr/>
          <p:nvPr/>
        </p:nvGrpSpPr>
        <p:grpSpPr>
          <a:xfrm>
            <a:off x="1543503" y="2475712"/>
            <a:ext cx="345541" cy="344701"/>
            <a:chOff x="-42796875" y="2680675"/>
            <a:chExt cx="319000" cy="318225"/>
          </a:xfrm>
        </p:grpSpPr>
        <p:sp>
          <p:nvSpPr>
            <p:cNvPr id="10557" name="Google Shape;10557;p70"/>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0"/>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0"/>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0"/>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0"/>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2" name="Google Shape;10562;p70"/>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0"/>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0"/>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0"/>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0"/>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7" name="Google Shape;10567;p70"/>
          <p:cNvGrpSpPr/>
          <p:nvPr/>
        </p:nvGrpSpPr>
        <p:grpSpPr>
          <a:xfrm>
            <a:off x="5583876" y="2080668"/>
            <a:ext cx="359189" cy="340016"/>
            <a:chOff x="-39055650" y="2315975"/>
            <a:chExt cx="331600" cy="313900"/>
          </a:xfrm>
        </p:grpSpPr>
        <p:sp>
          <p:nvSpPr>
            <p:cNvPr id="10568" name="Google Shape;10568;p70"/>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0"/>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0" name="Google Shape;10570;p70"/>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0"/>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2" name="Google Shape;10572;p70"/>
          <p:cNvGrpSpPr/>
          <p:nvPr/>
        </p:nvGrpSpPr>
        <p:grpSpPr>
          <a:xfrm>
            <a:off x="1929543" y="1683974"/>
            <a:ext cx="349819" cy="342047"/>
            <a:chOff x="-42430625" y="1949750"/>
            <a:chExt cx="322950" cy="315775"/>
          </a:xfrm>
        </p:grpSpPr>
        <p:sp>
          <p:nvSpPr>
            <p:cNvPr id="10573" name="Google Shape;10573;p70"/>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0"/>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0"/>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0"/>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7" name="Google Shape;10577;p70"/>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0"/>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0"/>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0"/>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0"/>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0"/>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3" name="Google Shape;10583;p70"/>
          <p:cNvGrpSpPr/>
          <p:nvPr/>
        </p:nvGrpSpPr>
        <p:grpSpPr>
          <a:xfrm>
            <a:off x="6002652" y="2078962"/>
            <a:ext cx="342995" cy="342291"/>
            <a:chOff x="-38686275" y="2314400"/>
            <a:chExt cx="316650" cy="316000"/>
          </a:xfrm>
        </p:grpSpPr>
        <p:sp>
          <p:nvSpPr>
            <p:cNvPr id="10584" name="Google Shape;10584;p70"/>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0"/>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70"/>
          <p:cNvGrpSpPr/>
          <p:nvPr/>
        </p:nvGrpSpPr>
        <p:grpSpPr>
          <a:xfrm>
            <a:off x="6001366" y="2477418"/>
            <a:ext cx="345568" cy="343835"/>
            <a:chOff x="-38686275" y="2682250"/>
            <a:chExt cx="319025" cy="317425"/>
          </a:xfrm>
        </p:grpSpPr>
        <p:sp>
          <p:nvSpPr>
            <p:cNvPr id="10587" name="Google Shape;10587;p70"/>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0"/>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70"/>
          <p:cNvGrpSpPr/>
          <p:nvPr/>
        </p:nvGrpSpPr>
        <p:grpSpPr>
          <a:xfrm>
            <a:off x="7214268" y="2462063"/>
            <a:ext cx="360056" cy="346516"/>
            <a:chOff x="-37534750" y="2668075"/>
            <a:chExt cx="332400" cy="319900"/>
          </a:xfrm>
        </p:grpSpPr>
        <p:sp>
          <p:nvSpPr>
            <p:cNvPr id="10590" name="Google Shape;10590;p70"/>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0"/>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2" name="Google Shape;10592;p70"/>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3" name="Google Shape;10593;p70"/>
          <p:cNvGrpSpPr/>
          <p:nvPr/>
        </p:nvGrpSpPr>
        <p:grpSpPr>
          <a:xfrm>
            <a:off x="2336367" y="2080696"/>
            <a:ext cx="345541" cy="344133"/>
            <a:chOff x="-42062025" y="2316000"/>
            <a:chExt cx="319000" cy="317700"/>
          </a:xfrm>
        </p:grpSpPr>
        <p:sp>
          <p:nvSpPr>
            <p:cNvPr id="10594" name="Google Shape;10594;p70"/>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0"/>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6" name="Google Shape;10596;p70"/>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7" name="Google Shape;10597;p70"/>
          <p:cNvGrpSpPr/>
          <p:nvPr/>
        </p:nvGrpSpPr>
        <p:grpSpPr>
          <a:xfrm>
            <a:off x="4395630" y="1713843"/>
            <a:ext cx="303729" cy="338717"/>
            <a:chOff x="-40150450" y="1977325"/>
            <a:chExt cx="280400" cy="312700"/>
          </a:xfrm>
        </p:grpSpPr>
        <p:sp>
          <p:nvSpPr>
            <p:cNvPr id="10598" name="Google Shape;10598;p70"/>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0"/>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0"/>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0"/>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70"/>
          <p:cNvGrpSpPr/>
          <p:nvPr/>
        </p:nvGrpSpPr>
        <p:grpSpPr>
          <a:xfrm>
            <a:off x="4390079" y="2106286"/>
            <a:ext cx="314832" cy="342995"/>
            <a:chOff x="-40160700" y="2339625"/>
            <a:chExt cx="290650" cy="316650"/>
          </a:xfrm>
        </p:grpSpPr>
        <p:sp>
          <p:nvSpPr>
            <p:cNvPr id="10603" name="Google Shape;10603;p70"/>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0"/>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0"/>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0"/>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7" name="Google Shape;10607;p70"/>
          <p:cNvGrpSpPr/>
          <p:nvPr/>
        </p:nvGrpSpPr>
        <p:grpSpPr>
          <a:xfrm>
            <a:off x="4373357" y="2503008"/>
            <a:ext cx="345541" cy="342995"/>
            <a:chOff x="-40171725" y="2705875"/>
            <a:chExt cx="319000" cy="316650"/>
          </a:xfrm>
        </p:grpSpPr>
        <p:sp>
          <p:nvSpPr>
            <p:cNvPr id="10608" name="Google Shape;10608;p70"/>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0"/>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70"/>
          <p:cNvGrpSpPr/>
          <p:nvPr/>
        </p:nvGrpSpPr>
        <p:grpSpPr>
          <a:xfrm>
            <a:off x="6450332" y="1680561"/>
            <a:ext cx="250869" cy="343862"/>
            <a:chOff x="-38275925" y="1946600"/>
            <a:chExt cx="231600" cy="317450"/>
          </a:xfrm>
        </p:grpSpPr>
        <p:sp>
          <p:nvSpPr>
            <p:cNvPr id="10611" name="Google Shape;10611;p70"/>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0"/>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3" name="Google Shape;10613;p70"/>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0"/>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5" name="Google Shape;10615;p70"/>
          <p:cNvGrpSpPr/>
          <p:nvPr/>
        </p:nvGrpSpPr>
        <p:grpSpPr>
          <a:xfrm>
            <a:off x="7635833" y="1685680"/>
            <a:ext cx="351525" cy="342156"/>
            <a:chOff x="-37190575" y="1951325"/>
            <a:chExt cx="324525" cy="315875"/>
          </a:xfrm>
        </p:grpSpPr>
        <p:sp>
          <p:nvSpPr>
            <p:cNvPr id="10616" name="Google Shape;10616;p70"/>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0"/>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0"/>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0"/>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0"/>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1" name="Google Shape;10621;p70"/>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2" name="Google Shape;10622;p70"/>
          <p:cNvGrpSpPr/>
          <p:nvPr/>
        </p:nvGrpSpPr>
        <p:grpSpPr>
          <a:xfrm>
            <a:off x="2743418" y="2153216"/>
            <a:ext cx="343835" cy="269608"/>
            <a:chOff x="-41694200" y="2382950"/>
            <a:chExt cx="317425" cy="248900"/>
          </a:xfrm>
        </p:grpSpPr>
        <p:sp>
          <p:nvSpPr>
            <p:cNvPr id="10623" name="Google Shape;10623;p70"/>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0"/>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70"/>
          <p:cNvGrpSpPr/>
          <p:nvPr/>
        </p:nvGrpSpPr>
        <p:grpSpPr>
          <a:xfrm>
            <a:off x="2740496" y="2478257"/>
            <a:ext cx="345541" cy="343862"/>
            <a:chOff x="-41695775" y="2683025"/>
            <a:chExt cx="319000" cy="317450"/>
          </a:xfrm>
        </p:grpSpPr>
        <p:sp>
          <p:nvSpPr>
            <p:cNvPr id="10626" name="Google Shape;10626;p70"/>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0"/>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0"/>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70"/>
          <p:cNvGrpSpPr/>
          <p:nvPr/>
        </p:nvGrpSpPr>
        <p:grpSpPr>
          <a:xfrm>
            <a:off x="4797389" y="1707858"/>
            <a:ext cx="314832" cy="345568"/>
            <a:chOff x="-39792875" y="1971800"/>
            <a:chExt cx="290650" cy="319025"/>
          </a:xfrm>
        </p:grpSpPr>
        <p:sp>
          <p:nvSpPr>
            <p:cNvPr id="10630" name="Google Shape;10630;p70"/>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0"/>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2" name="Google Shape;10632;p70"/>
          <p:cNvGrpSpPr/>
          <p:nvPr/>
        </p:nvGrpSpPr>
        <p:grpSpPr>
          <a:xfrm>
            <a:off x="4805486" y="2104445"/>
            <a:ext cx="298638" cy="344837"/>
            <a:chOff x="-39783425" y="2337925"/>
            <a:chExt cx="275700" cy="318350"/>
          </a:xfrm>
        </p:grpSpPr>
        <p:sp>
          <p:nvSpPr>
            <p:cNvPr id="10633" name="Google Shape;10633;p70"/>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0"/>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5" name="Google Shape;10635;p70"/>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6" name="Google Shape;10636;p70"/>
          <p:cNvGrpSpPr/>
          <p:nvPr/>
        </p:nvGrpSpPr>
        <p:grpSpPr>
          <a:xfrm>
            <a:off x="6800271" y="1682268"/>
            <a:ext cx="353232" cy="342806"/>
            <a:chOff x="-37956150" y="1948175"/>
            <a:chExt cx="326100" cy="316475"/>
          </a:xfrm>
        </p:grpSpPr>
        <p:sp>
          <p:nvSpPr>
            <p:cNvPr id="10637" name="Google Shape;10637;p70"/>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0"/>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0"/>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0" name="Google Shape;10640;p70"/>
          <p:cNvGrpSpPr/>
          <p:nvPr/>
        </p:nvGrpSpPr>
        <p:grpSpPr>
          <a:xfrm>
            <a:off x="6807188" y="2148937"/>
            <a:ext cx="345568" cy="223572"/>
            <a:chOff x="-37953000" y="2379000"/>
            <a:chExt cx="319025" cy="206400"/>
          </a:xfrm>
        </p:grpSpPr>
        <p:sp>
          <p:nvSpPr>
            <p:cNvPr id="10641" name="Google Shape;10641;p70"/>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0"/>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0"/>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0"/>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0"/>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6" name="Google Shape;10646;p70"/>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0"/>
          <p:cNvSpPr/>
          <p:nvPr/>
        </p:nvSpPr>
        <p:spPr>
          <a:xfrm>
            <a:off x="7644089" y="2116097"/>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8" name="Google Shape;10648;p70"/>
          <p:cNvGrpSpPr/>
          <p:nvPr/>
        </p:nvGrpSpPr>
        <p:grpSpPr>
          <a:xfrm>
            <a:off x="1177056" y="3057552"/>
            <a:ext cx="298611" cy="343510"/>
            <a:chOff x="-42971725" y="3217825"/>
            <a:chExt cx="275675" cy="317125"/>
          </a:xfrm>
        </p:grpSpPr>
        <p:sp>
          <p:nvSpPr>
            <p:cNvPr id="10649" name="Google Shape;10649;p70"/>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0"/>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0"/>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70"/>
          <p:cNvGrpSpPr/>
          <p:nvPr/>
        </p:nvGrpSpPr>
        <p:grpSpPr>
          <a:xfrm>
            <a:off x="1151019" y="3485173"/>
            <a:ext cx="350686" cy="312936"/>
            <a:chOff x="-42996150" y="3612600"/>
            <a:chExt cx="323750" cy="288900"/>
          </a:xfrm>
        </p:grpSpPr>
        <p:sp>
          <p:nvSpPr>
            <p:cNvPr id="10653" name="Google Shape;10653;p70"/>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0"/>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0"/>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6" name="Google Shape;10656;p70"/>
          <p:cNvGrpSpPr/>
          <p:nvPr/>
        </p:nvGrpSpPr>
        <p:grpSpPr>
          <a:xfrm>
            <a:off x="1153578" y="3850969"/>
            <a:ext cx="345568" cy="343862"/>
            <a:chOff x="-42994575" y="3950300"/>
            <a:chExt cx="319025" cy="317450"/>
          </a:xfrm>
        </p:grpSpPr>
        <p:sp>
          <p:nvSpPr>
            <p:cNvPr id="10657" name="Google Shape;10657;p70"/>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0"/>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0"/>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70"/>
          <p:cNvGrpSpPr/>
          <p:nvPr/>
        </p:nvGrpSpPr>
        <p:grpSpPr>
          <a:xfrm>
            <a:off x="3149945" y="3080597"/>
            <a:ext cx="344674" cy="343835"/>
            <a:chOff x="-41111350" y="3239100"/>
            <a:chExt cx="318200" cy="317425"/>
          </a:xfrm>
        </p:grpSpPr>
        <p:sp>
          <p:nvSpPr>
            <p:cNvPr id="10661" name="Google Shape;10661;p70"/>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0"/>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0"/>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0"/>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70"/>
          <p:cNvGrpSpPr/>
          <p:nvPr/>
        </p:nvGrpSpPr>
        <p:grpSpPr>
          <a:xfrm>
            <a:off x="3146533" y="3477509"/>
            <a:ext cx="351498" cy="343916"/>
            <a:chOff x="-41117650" y="3605525"/>
            <a:chExt cx="324500" cy="317500"/>
          </a:xfrm>
        </p:grpSpPr>
        <p:sp>
          <p:nvSpPr>
            <p:cNvPr id="10666" name="Google Shape;10666;p70"/>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0"/>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0"/>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9" name="Google Shape;10669;p70"/>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0" name="Google Shape;10670;p70"/>
          <p:cNvGrpSpPr/>
          <p:nvPr/>
        </p:nvGrpSpPr>
        <p:grpSpPr>
          <a:xfrm>
            <a:off x="5257001" y="3060098"/>
            <a:ext cx="200500" cy="344701"/>
            <a:chOff x="-39205300" y="3220175"/>
            <a:chExt cx="185100" cy="318225"/>
          </a:xfrm>
        </p:grpSpPr>
        <p:sp>
          <p:nvSpPr>
            <p:cNvPr id="10671" name="Google Shape;10671;p70"/>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0"/>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70"/>
          <p:cNvGrpSpPr/>
          <p:nvPr/>
        </p:nvGrpSpPr>
        <p:grpSpPr>
          <a:xfrm>
            <a:off x="5218181" y="3459176"/>
            <a:ext cx="278139" cy="342345"/>
            <a:chOff x="-39248625" y="3588600"/>
            <a:chExt cx="256775" cy="316050"/>
          </a:xfrm>
        </p:grpSpPr>
        <p:sp>
          <p:nvSpPr>
            <p:cNvPr id="10674" name="Google Shape;10674;p70"/>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0"/>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6" name="Google Shape;10676;p70"/>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0"/>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8" name="Google Shape;10678;p70"/>
          <p:cNvGrpSpPr/>
          <p:nvPr/>
        </p:nvGrpSpPr>
        <p:grpSpPr>
          <a:xfrm>
            <a:off x="1517188" y="3057552"/>
            <a:ext cx="398184" cy="343835"/>
            <a:chOff x="-42651700" y="3217825"/>
            <a:chExt cx="367600" cy="317425"/>
          </a:xfrm>
        </p:grpSpPr>
        <p:sp>
          <p:nvSpPr>
            <p:cNvPr id="10679" name="Google Shape;10679;p70"/>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0"/>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0"/>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0"/>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3" name="Google Shape;10683;p70"/>
          <p:cNvGrpSpPr/>
          <p:nvPr/>
        </p:nvGrpSpPr>
        <p:grpSpPr>
          <a:xfrm>
            <a:off x="1550036" y="3458282"/>
            <a:ext cx="332488" cy="336740"/>
            <a:chOff x="-42617300" y="3587775"/>
            <a:chExt cx="306950" cy="310875"/>
          </a:xfrm>
        </p:grpSpPr>
        <p:sp>
          <p:nvSpPr>
            <p:cNvPr id="10684" name="Google Shape;10684;p70"/>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0"/>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6" name="Google Shape;10686;p70"/>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7" name="Google Shape;10687;p70"/>
          <p:cNvGrpSpPr/>
          <p:nvPr/>
        </p:nvGrpSpPr>
        <p:grpSpPr>
          <a:xfrm>
            <a:off x="3563493" y="3080164"/>
            <a:ext cx="349440" cy="343320"/>
            <a:chOff x="-40748275" y="3238700"/>
            <a:chExt cx="322600" cy="316950"/>
          </a:xfrm>
        </p:grpSpPr>
        <p:sp>
          <p:nvSpPr>
            <p:cNvPr id="10688" name="Google Shape;10688;p70"/>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0"/>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0"/>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0"/>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0"/>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0"/>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70"/>
          <p:cNvGrpSpPr/>
          <p:nvPr/>
        </p:nvGrpSpPr>
        <p:grpSpPr>
          <a:xfrm>
            <a:off x="3565862" y="3507162"/>
            <a:ext cx="344701" cy="313993"/>
            <a:chOff x="-40745125" y="3632900"/>
            <a:chExt cx="318225" cy="289875"/>
          </a:xfrm>
        </p:grpSpPr>
        <p:sp>
          <p:nvSpPr>
            <p:cNvPr id="10695" name="Google Shape;10695;p70"/>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0"/>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0"/>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0"/>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0"/>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0"/>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0"/>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70"/>
          <p:cNvGrpSpPr/>
          <p:nvPr/>
        </p:nvGrpSpPr>
        <p:grpSpPr>
          <a:xfrm>
            <a:off x="3569708" y="3874664"/>
            <a:ext cx="337011" cy="343185"/>
            <a:chOff x="-40742750" y="3972175"/>
            <a:chExt cx="311125" cy="316825"/>
          </a:xfrm>
        </p:grpSpPr>
        <p:sp>
          <p:nvSpPr>
            <p:cNvPr id="10703" name="Google Shape;10703;p70"/>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0"/>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5" name="Google Shape;10705;p70"/>
          <p:cNvGrpSpPr/>
          <p:nvPr/>
        </p:nvGrpSpPr>
        <p:grpSpPr>
          <a:xfrm>
            <a:off x="5639761" y="3061804"/>
            <a:ext cx="247430" cy="342995"/>
            <a:chOff x="-38860325" y="3221750"/>
            <a:chExt cx="228425" cy="316650"/>
          </a:xfrm>
        </p:grpSpPr>
        <p:sp>
          <p:nvSpPr>
            <p:cNvPr id="10706" name="Google Shape;10706;p70"/>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0"/>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0"/>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0"/>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0" name="Google Shape;10710;p70"/>
          <p:cNvGrpSpPr/>
          <p:nvPr/>
        </p:nvGrpSpPr>
        <p:grpSpPr>
          <a:xfrm>
            <a:off x="5587293" y="3462723"/>
            <a:ext cx="352365" cy="340341"/>
            <a:chOff x="-38905225" y="3591875"/>
            <a:chExt cx="325300" cy="314200"/>
          </a:xfrm>
        </p:grpSpPr>
        <p:sp>
          <p:nvSpPr>
            <p:cNvPr id="10711" name="Google Shape;10711;p70"/>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0"/>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0"/>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4" name="Google Shape;10714;p70"/>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5" name="Google Shape;10715;p70"/>
          <p:cNvGrpSpPr/>
          <p:nvPr/>
        </p:nvGrpSpPr>
        <p:grpSpPr>
          <a:xfrm>
            <a:off x="7262295" y="3419504"/>
            <a:ext cx="269608" cy="342779"/>
            <a:chOff x="-37370925" y="3551975"/>
            <a:chExt cx="248900" cy="316450"/>
          </a:xfrm>
        </p:grpSpPr>
        <p:sp>
          <p:nvSpPr>
            <p:cNvPr id="10716" name="Google Shape;10716;p70"/>
            <p:cNvSpPr/>
            <p:nvPr/>
          </p:nvSpPr>
          <p:spPr>
            <a:xfrm>
              <a:off x="-37268550" y="364392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0"/>
            <p:cNvSpPr/>
            <p:nvPr/>
          </p:nvSpPr>
          <p:spPr>
            <a:xfrm>
              <a:off x="-37370925" y="355197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8" name="Google Shape;10718;p70"/>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0"/>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0" name="Google Shape;10720;p70"/>
          <p:cNvGrpSpPr/>
          <p:nvPr/>
        </p:nvGrpSpPr>
        <p:grpSpPr>
          <a:xfrm>
            <a:off x="1932108" y="3851836"/>
            <a:ext cx="344701" cy="342995"/>
            <a:chOff x="-42259725" y="3951100"/>
            <a:chExt cx="318225" cy="316650"/>
          </a:xfrm>
        </p:grpSpPr>
        <p:sp>
          <p:nvSpPr>
            <p:cNvPr id="10721" name="Google Shape;10721;p70"/>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0"/>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3" name="Google Shape;10723;p70"/>
          <p:cNvGrpSpPr/>
          <p:nvPr/>
        </p:nvGrpSpPr>
        <p:grpSpPr>
          <a:xfrm>
            <a:off x="3970164" y="3111306"/>
            <a:ext cx="343835" cy="313126"/>
            <a:chOff x="-40378075" y="3267450"/>
            <a:chExt cx="317425" cy="289075"/>
          </a:xfrm>
        </p:grpSpPr>
        <p:sp>
          <p:nvSpPr>
            <p:cNvPr id="10724" name="Google Shape;10724;p70"/>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0"/>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0"/>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0"/>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70"/>
          <p:cNvGrpSpPr/>
          <p:nvPr/>
        </p:nvGrpSpPr>
        <p:grpSpPr>
          <a:xfrm>
            <a:off x="3973563" y="3476453"/>
            <a:ext cx="337038" cy="342995"/>
            <a:chOff x="-40372575" y="3604550"/>
            <a:chExt cx="311150" cy="316650"/>
          </a:xfrm>
        </p:grpSpPr>
        <p:sp>
          <p:nvSpPr>
            <p:cNvPr id="10729" name="Google Shape;10729;p70"/>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0"/>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0"/>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2" name="Google Shape;10732;p70"/>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3" name="Google Shape;10733;p70"/>
          <p:cNvGrpSpPr/>
          <p:nvPr/>
        </p:nvGrpSpPr>
        <p:grpSpPr>
          <a:xfrm>
            <a:off x="5989185" y="3060098"/>
            <a:ext cx="369940" cy="345026"/>
            <a:chOff x="-38542250" y="3220175"/>
            <a:chExt cx="341525" cy="318525"/>
          </a:xfrm>
        </p:grpSpPr>
        <p:sp>
          <p:nvSpPr>
            <p:cNvPr id="10734" name="Google Shape;10734;p70"/>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0"/>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0"/>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70"/>
          <p:cNvGrpSpPr/>
          <p:nvPr/>
        </p:nvGrpSpPr>
        <p:grpSpPr>
          <a:xfrm>
            <a:off x="6002657" y="3458526"/>
            <a:ext cx="342995" cy="342156"/>
            <a:chOff x="-38537400" y="3588000"/>
            <a:chExt cx="316650" cy="315875"/>
          </a:xfrm>
        </p:grpSpPr>
        <p:sp>
          <p:nvSpPr>
            <p:cNvPr id="10738" name="Google Shape;10738;p70"/>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0"/>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0"/>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0"/>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2" name="Google Shape;10742;p70"/>
          <p:cNvGrpSpPr/>
          <p:nvPr/>
        </p:nvGrpSpPr>
        <p:grpSpPr>
          <a:xfrm>
            <a:off x="6001804" y="3855248"/>
            <a:ext cx="344701" cy="342995"/>
            <a:chOff x="-38538975" y="3954250"/>
            <a:chExt cx="318225" cy="316650"/>
          </a:xfrm>
        </p:grpSpPr>
        <p:sp>
          <p:nvSpPr>
            <p:cNvPr id="10743" name="Google Shape;10743;p70"/>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0"/>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70"/>
          <p:cNvGrpSpPr/>
          <p:nvPr/>
        </p:nvGrpSpPr>
        <p:grpSpPr>
          <a:xfrm>
            <a:off x="7223057" y="3794670"/>
            <a:ext cx="348086" cy="344701"/>
            <a:chOff x="-37385100" y="3898325"/>
            <a:chExt cx="321350" cy="318225"/>
          </a:xfrm>
        </p:grpSpPr>
        <p:sp>
          <p:nvSpPr>
            <p:cNvPr id="10746" name="Google Shape;10746;p70"/>
            <p:cNvSpPr/>
            <p:nvPr/>
          </p:nvSpPr>
          <p:spPr>
            <a:xfrm>
              <a:off x="-37190575" y="4093650"/>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0"/>
            <p:cNvSpPr/>
            <p:nvPr/>
          </p:nvSpPr>
          <p:spPr>
            <a:xfrm>
              <a:off x="-37385100" y="3898325"/>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8" name="Google Shape;10748;p70"/>
          <p:cNvGrpSpPr/>
          <p:nvPr/>
        </p:nvGrpSpPr>
        <p:grpSpPr>
          <a:xfrm>
            <a:off x="2339986" y="3056902"/>
            <a:ext cx="343862" cy="343645"/>
            <a:chOff x="-41895050" y="3217225"/>
            <a:chExt cx="317450" cy="317250"/>
          </a:xfrm>
        </p:grpSpPr>
        <p:sp>
          <p:nvSpPr>
            <p:cNvPr id="10749" name="Google Shape;10749;p70"/>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0"/>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0"/>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0"/>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0"/>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4" name="Google Shape;10754;p70"/>
          <p:cNvGrpSpPr/>
          <p:nvPr/>
        </p:nvGrpSpPr>
        <p:grpSpPr>
          <a:xfrm>
            <a:off x="2339567" y="3455114"/>
            <a:ext cx="344701" cy="342995"/>
            <a:chOff x="-41893475" y="3584850"/>
            <a:chExt cx="318225" cy="316650"/>
          </a:xfrm>
        </p:grpSpPr>
        <p:sp>
          <p:nvSpPr>
            <p:cNvPr id="10755" name="Google Shape;10755;p70"/>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0"/>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0"/>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0"/>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9" name="Google Shape;10759;p70"/>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0"/>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1" name="Google Shape;10761;p70"/>
          <p:cNvGrpSpPr/>
          <p:nvPr/>
        </p:nvGrpSpPr>
        <p:grpSpPr>
          <a:xfrm>
            <a:off x="4391046" y="3477292"/>
            <a:ext cx="312909" cy="343862"/>
            <a:chOff x="-39998250" y="3605325"/>
            <a:chExt cx="288875" cy="317450"/>
          </a:xfrm>
        </p:grpSpPr>
        <p:sp>
          <p:nvSpPr>
            <p:cNvPr id="10762" name="Google Shape;10762;p70"/>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0"/>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4" name="Google Shape;10764;p70"/>
          <p:cNvGrpSpPr/>
          <p:nvPr/>
        </p:nvGrpSpPr>
        <p:grpSpPr>
          <a:xfrm>
            <a:off x="4376003" y="3874881"/>
            <a:ext cx="342995" cy="342968"/>
            <a:chOff x="-40011050" y="3972375"/>
            <a:chExt cx="316650" cy="316625"/>
          </a:xfrm>
        </p:grpSpPr>
        <p:sp>
          <p:nvSpPr>
            <p:cNvPr id="10765" name="Google Shape;10765;p70"/>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0"/>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7" name="Google Shape;10767;p70"/>
          <p:cNvGrpSpPr/>
          <p:nvPr/>
        </p:nvGrpSpPr>
        <p:grpSpPr>
          <a:xfrm>
            <a:off x="6452043" y="3062671"/>
            <a:ext cx="247457" cy="342129"/>
            <a:chOff x="-38129425" y="3222550"/>
            <a:chExt cx="228450" cy="315850"/>
          </a:xfrm>
        </p:grpSpPr>
        <p:sp>
          <p:nvSpPr>
            <p:cNvPr id="10768" name="Google Shape;10768;p70"/>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0"/>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0" name="Google Shape;10770;p70"/>
          <p:cNvGrpSpPr/>
          <p:nvPr/>
        </p:nvGrpSpPr>
        <p:grpSpPr>
          <a:xfrm>
            <a:off x="6403434" y="3458526"/>
            <a:ext cx="344674" cy="342995"/>
            <a:chOff x="-38172725" y="3588000"/>
            <a:chExt cx="318200" cy="316650"/>
          </a:xfrm>
        </p:grpSpPr>
        <p:sp>
          <p:nvSpPr>
            <p:cNvPr id="10771" name="Google Shape;10771;p70"/>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0"/>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0"/>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0"/>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0"/>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0"/>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0"/>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0"/>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9" name="Google Shape;10779;p70"/>
          <p:cNvGrpSpPr/>
          <p:nvPr/>
        </p:nvGrpSpPr>
        <p:grpSpPr>
          <a:xfrm>
            <a:off x="6473802" y="3856087"/>
            <a:ext cx="203939" cy="342995"/>
            <a:chOff x="-38109725" y="3955025"/>
            <a:chExt cx="188275" cy="316650"/>
          </a:xfrm>
        </p:grpSpPr>
        <p:sp>
          <p:nvSpPr>
            <p:cNvPr id="10780" name="Google Shape;10780;p70"/>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0"/>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2" name="Google Shape;10782;p70"/>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3" name="Google Shape;10783;p70"/>
          <p:cNvGrpSpPr/>
          <p:nvPr/>
        </p:nvGrpSpPr>
        <p:grpSpPr>
          <a:xfrm>
            <a:off x="2740068" y="3058609"/>
            <a:ext cx="346407" cy="342156"/>
            <a:chOff x="-41530375" y="3218800"/>
            <a:chExt cx="319800" cy="315875"/>
          </a:xfrm>
        </p:grpSpPr>
        <p:sp>
          <p:nvSpPr>
            <p:cNvPr id="10784" name="Google Shape;10784;p70"/>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0"/>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6" name="Google Shape;10786;p70"/>
          <p:cNvGrpSpPr/>
          <p:nvPr/>
        </p:nvGrpSpPr>
        <p:grpSpPr>
          <a:xfrm>
            <a:off x="2742194" y="3529340"/>
            <a:ext cx="342156" cy="267930"/>
            <a:chOff x="-41526450" y="3653375"/>
            <a:chExt cx="315875" cy="247350"/>
          </a:xfrm>
        </p:grpSpPr>
        <p:sp>
          <p:nvSpPr>
            <p:cNvPr id="10787" name="Google Shape;10787;p70"/>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0"/>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70"/>
          <p:cNvGrpSpPr/>
          <p:nvPr/>
        </p:nvGrpSpPr>
        <p:grpSpPr>
          <a:xfrm>
            <a:off x="2743480" y="3851836"/>
            <a:ext cx="339583" cy="342995"/>
            <a:chOff x="-41526450" y="3951100"/>
            <a:chExt cx="313500" cy="316650"/>
          </a:xfrm>
        </p:grpSpPr>
        <p:sp>
          <p:nvSpPr>
            <p:cNvPr id="10790" name="Google Shape;10790;p70"/>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0"/>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0"/>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3" name="Google Shape;10793;p70"/>
          <p:cNvGrpSpPr/>
          <p:nvPr/>
        </p:nvGrpSpPr>
        <p:grpSpPr>
          <a:xfrm>
            <a:off x="4797395" y="3079731"/>
            <a:ext cx="314832" cy="344701"/>
            <a:chOff x="-39625900" y="3238300"/>
            <a:chExt cx="290650" cy="318225"/>
          </a:xfrm>
        </p:grpSpPr>
        <p:sp>
          <p:nvSpPr>
            <p:cNvPr id="10794" name="Google Shape;10794;p70"/>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0"/>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6" name="Google Shape;10796;p70"/>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7" name="Google Shape;10797;p70"/>
          <p:cNvGrpSpPr/>
          <p:nvPr/>
        </p:nvGrpSpPr>
        <p:grpSpPr>
          <a:xfrm>
            <a:off x="4785019" y="3874475"/>
            <a:ext cx="339583" cy="343429"/>
            <a:chOff x="-39647175" y="3972000"/>
            <a:chExt cx="313500" cy="317050"/>
          </a:xfrm>
        </p:grpSpPr>
        <p:sp>
          <p:nvSpPr>
            <p:cNvPr id="10798" name="Google Shape;10798;p70"/>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0"/>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0"/>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1" name="Google Shape;10801;p70"/>
          <p:cNvGrpSpPr/>
          <p:nvPr/>
        </p:nvGrpSpPr>
        <p:grpSpPr>
          <a:xfrm>
            <a:off x="6802835" y="3061614"/>
            <a:ext cx="348113" cy="343835"/>
            <a:chOff x="-37808850" y="3221575"/>
            <a:chExt cx="321375" cy="317425"/>
          </a:xfrm>
        </p:grpSpPr>
        <p:sp>
          <p:nvSpPr>
            <p:cNvPr id="10802" name="Google Shape;10802;p70"/>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0"/>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70"/>
          <p:cNvGrpSpPr/>
          <p:nvPr/>
        </p:nvGrpSpPr>
        <p:grpSpPr>
          <a:xfrm>
            <a:off x="6804108" y="3577109"/>
            <a:ext cx="345568" cy="223572"/>
            <a:chOff x="-37806500" y="3697475"/>
            <a:chExt cx="319025" cy="206400"/>
          </a:xfrm>
        </p:grpSpPr>
        <p:sp>
          <p:nvSpPr>
            <p:cNvPr id="10805" name="Google Shape;10805;p70"/>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0"/>
            <p:cNvSpPr/>
            <p:nvPr/>
          </p:nvSpPr>
          <p:spPr>
            <a:xfrm>
              <a:off x="-37806500" y="3697475"/>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70"/>
          <p:cNvGrpSpPr/>
          <p:nvPr/>
        </p:nvGrpSpPr>
        <p:grpSpPr>
          <a:xfrm>
            <a:off x="6806247" y="3854381"/>
            <a:ext cx="341289" cy="344701"/>
            <a:chOff x="-37804925" y="3953450"/>
            <a:chExt cx="315075" cy="318225"/>
          </a:xfrm>
        </p:grpSpPr>
        <p:sp>
          <p:nvSpPr>
            <p:cNvPr id="10808" name="Google Shape;10808;p70"/>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0"/>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0"/>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1" name="Google Shape;10811;p70"/>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0815" name="Shape 10815"/>
        <p:cNvGrpSpPr/>
        <p:nvPr/>
      </p:nvGrpSpPr>
      <p:grpSpPr>
        <a:xfrm>
          <a:off x="0" y="0"/>
          <a:ext cx="0" cy="0"/>
          <a:chOff x="0" y="0"/>
          <a:chExt cx="0" cy="0"/>
        </a:xfrm>
      </p:grpSpPr>
      <p:sp>
        <p:nvSpPr>
          <p:cNvPr id="10816" name="Google Shape;10816;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Help &amp; Support Icons</a:t>
            </a:r>
            <a:endParaRPr>
              <a:solidFill>
                <a:srgbClr val="FFFFFF"/>
              </a:solidFill>
              <a:latin typeface="Proxima Nova Semibold"/>
              <a:ea typeface="Proxima Nova Semibold"/>
              <a:cs typeface="Proxima Nova Semibold"/>
              <a:sym typeface="Proxima Nova Semibold"/>
            </a:endParaRPr>
          </a:p>
        </p:txBody>
      </p:sp>
      <p:grpSp>
        <p:nvGrpSpPr>
          <p:cNvPr id="10817" name="Google Shape;10817;p71"/>
          <p:cNvGrpSpPr/>
          <p:nvPr/>
        </p:nvGrpSpPr>
        <p:grpSpPr>
          <a:xfrm>
            <a:off x="1055960" y="1681536"/>
            <a:ext cx="276267" cy="336065"/>
            <a:chOff x="-35830350" y="1912725"/>
            <a:chExt cx="241050" cy="293225"/>
          </a:xfrm>
        </p:grpSpPr>
        <p:sp>
          <p:nvSpPr>
            <p:cNvPr id="10818" name="Google Shape;10818;p71"/>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1"/>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71"/>
          <p:cNvGrpSpPr/>
          <p:nvPr/>
        </p:nvGrpSpPr>
        <p:grpSpPr>
          <a:xfrm>
            <a:off x="1026190" y="2108631"/>
            <a:ext cx="335807" cy="334031"/>
            <a:chOff x="-35854750" y="2272675"/>
            <a:chExt cx="293000" cy="291450"/>
          </a:xfrm>
        </p:grpSpPr>
        <p:sp>
          <p:nvSpPr>
            <p:cNvPr id="10821" name="Google Shape;10821;p71"/>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1"/>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1"/>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71"/>
          <p:cNvGrpSpPr/>
          <p:nvPr/>
        </p:nvGrpSpPr>
        <p:grpSpPr>
          <a:xfrm>
            <a:off x="1025731" y="2502659"/>
            <a:ext cx="336724" cy="334948"/>
            <a:chOff x="-35853975" y="2631825"/>
            <a:chExt cx="293800" cy="292250"/>
          </a:xfrm>
        </p:grpSpPr>
        <p:sp>
          <p:nvSpPr>
            <p:cNvPr id="10825" name="Google Shape;10825;p71"/>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1"/>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1"/>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1"/>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1"/>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0" name="Google Shape;10830;p71"/>
          <p:cNvGrpSpPr/>
          <p:nvPr/>
        </p:nvGrpSpPr>
        <p:grpSpPr>
          <a:xfrm>
            <a:off x="3140521" y="1682553"/>
            <a:ext cx="334031" cy="334031"/>
            <a:chOff x="-34032200" y="1916675"/>
            <a:chExt cx="291450" cy="291450"/>
          </a:xfrm>
        </p:grpSpPr>
        <p:sp>
          <p:nvSpPr>
            <p:cNvPr id="10831" name="Google Shape;10831;p71"/>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1"/>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1"/>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1"/>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5" name="Google Shape;10835;p71"/>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6" name="Google Shape;10836;p71"/>
          <p:cNvGrpSpPr/>
          <p:nvPr/>
        </p:nvGrpSpPr>
        <p:grpSpPr>
          <a:xfrm>
            <a:off x="3140077" y="2502659"/>
            <a:ext cx="334919" cy="334948"/>
            <a:chOff x="-34032200" y="2634975"/>
            <a:chExt cx="292225" cy="292250"/>
          </a:xfrm>
        </p:grpSpPr>
        <p:sp>
          <p:nvSpPr>
            <p:cNvPr id="10837" name="Google Shape;10837;p71"/>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1"/>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1"/>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71"/>
          <p:cNvGrpSpPr/>
          <p:nvPr/>
        </p:nvGrpSpPr>
        <p:grpSpPr>
          <a:xfrm>
            <a:off x="5239889" y="1682108"/>
            <a:ext cx="338558" cy="334919"/>
            <a:chOff x="-32245875" y="1938725"/>
            <a:chExt cx="295400" cy="292225"/>
          </a:xfrm>
        </p:grpSpPr>
        <p:sp>
          <p:nvSpPr>
            <p:cNvPr id="10841" name="Google Shape;10841;p71"/>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1"/>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1"/>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4" name="Google Shape;10844;p71"/>
          <p:cNvGrpSpPr/>
          <p:nvPr/>
        </p:nvGrpSpPr>
        <p:grpSpPr>
          <a:xfrm>
            <a:off x="5236737" y="2109303"/>
            <a:ext cx="344861" cy="332684"/>
            <a:chOff x="-32243500" y="2299850"/>
            <a:chExt cx="300900" cy="290275"/>
          </a:xfrm>
        </p:grpSpPr>
        <p:sp>
          <p:nvSpPr>
            <p:cNvPr id="10845" name="Google Shape;10845;p71"/>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1"/>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7" name="Google Shape;10847;p71"/>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8" name="Google Shape;10848;p71"/>
          <p:cNvGrpSpPr/>
          <p:nvPr/>
        </p:nvGrpSpPr>
        <p:grpSpPr>
          <a:xfrm>
            <a:off x="1449401" y="1681651"/>
            <a:ext cx="334919" cy="335836"/>
            <a:chOff x="-35495600" y="1912725"/>
            <a:chExt cx="292225" cy="293025"/>
          </a:xfrm>
        </p:grpSpPr>
        <p:sp>
          <p:nvSpPr>
            <p:cNvPr id="10849" name="Google Shape;10849;p71"/>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1"/>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1"/>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2" name="Google Shape;10852;p71"/>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3" name="Google Shape;10853;p71"/>
          <p:cNvGrpSpPr/>
          <p:nvPr/>
        </p:nvGrpSpPr>
        <p:grpSpPr>
          <a:xfrm>
            <a:off x="1449401" y="2503118"/>
            <a:ext cx="334919" cy="334031"/>
            <a:chOff x="-35495600" y="2631825"/>
            <a:chExt cx="292225" cy="291450"/>
          </a:xfrm>
        </p:grpSpPr>
        <p:sp>
          <p:nvSpPr>
            <p:cNvPr id="10854" name="Google Shape;10854;p71"/>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1"/>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1"/>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1"/>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71"/>
          <p:cNvGrpSpPr/>
          <p:nvPr/>
        </p:nvGrpSpPr>
        <p:grpSpPr>
          <a:xfrm>
            <a:off x="3563288" y="1682553"/>
            <a:ext cx="334031" cy="334031"/>
            <a:chOff x="-33673825" y="1916675"/>
            <a:chExt cx="291450" cy="291450"/>
          </a:xfrm>
        </p:grpSpPr>
        <p:sp>
          <p:nvSpPr>
            <p:cNvPr id="10859" name="Google Shape;10859;p71"/>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1"/>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1"/>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1"/>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3" name="Google Shape;10863;p71"/>
          <p:cNvGrpSpPr/>
          <p:nvPr/>
        </p:nvGrpSpPr>
        <p:grpSpPr>
          <a:xfrm>
            <a:off x="3561039" y="2107743"/>
            <a:ext cx="338529" cy="335807"/>
            <a:chOff x="-33676975" y="2275050"/>
            <a:chExt cx="295375" cy="293000"/>
          </a:xfrm>
        </p:grpSpPr>
        <p:sp>
          <p:nvSpPr>
            <p:cNvPr id="10864" name="Google Shape;10864;p71"/>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1"/>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1"/>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71"/>
          <p:cNvGrpSpPr/>
          <p:nvPr/>
        </p:nvGrpSpPr>
        <p:grpSpPr>
          <a:xfrm>
            <a:off x="3563288" y="2502444"/>
            <a:ext cx="334031" cy="335378"/>
            <a:chOff x="-33673825" y="2634975"/>
            <a:chExt cx="291450" cy="292625"/>
          </a:xfrm>
        </p:grpSpPr>
        <p:sp>
          <p:nvSpPr>
            <p:cNvPr id="10868" name="Google Shape;10868;p71"/>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1"/>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71"/>
          <p:cNvGrpSpPr/>
          <p:nvPr/>
        </p:nvGrpSpPr>
        <p:grpSpPr>
          <a:xfrm>
            <a:off x="5679739" y="1682524"/>
            <a:ext cx="311453" cy="334088"/>
            <a:chOff x="-31874100" y="1939525"/>
            <a:chExt cx="271750" cy="291500"/>
          </a:xfrm>
        </p:grpSpPr>
        <p:sp>
          <p:nvSpPr>
            <p:cNvPr id="10871" name="Google Shape;10871;p71"/>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1"/>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3" name="Google Shape;10873;p71"/>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4" name="Google Shape;10874;p71"/>
          <p:cNvGrpSpPr/>
          <p:nvPr/>
        </p:nvGrpSpPr>
        <p:grpSpPr>
          <a:xfrm>
            <a:off x="5662132" y="2503504"/>
            <a:ext cx="346667" cy="333257"/>
            <a:chOff x="-31889075" y="2658950"/>
            <a:chExt cx="302475" cy="290775"/>
          </a:xfrm>
        </p:grpSpPr>
        <p:sp>
          <p:nvSpPr>
            <p:cNvPr id="10875" name="Google Shape;10875;p71"/>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1"/>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7" name="Google Shape;10877;p71"/>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8" name="Google Shape;10878;p71"/>
          <p:cNvGrpSpPr/>
          <p:nvPr/>
        </p:nvGrpSpPr>
        <p:grpSpPr>
          <a:xfrm>
            <a:off x="1872611" y="1681651"/>
            <a:ext cx="334919" cy="335836"/>
            <a:chOff x="-35136450" y="1912725"/>
            <a:chExt cx="292225" cy="293025"/>
          </a:xfrm>
        </p:grpSpPr>
        <p:sp>
          <p:nvSpPr>
            <p:cNvPr id="10879" name="Google Shape;10879;p71"/>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1"/>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1"/>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2" name="Google Shape;10882;p71"/>
          <p:cNvGrpSpPr/>
          <p:nvPr/>
        </p:nvGrpSpPr>
        <p:grpSpPr>
          <a:xfrm>
            <a:off x="1873055" y="2108387"/>
            <a:ext cx="334031" cy="334518"/>
            <a:chOff x="-35134875" y="2272675"/>
            <a:chExt cx="291450" cy="291875"/>
          </a:xfrm>
        </p:grpSpPr>
        <p:sp>
          <p:nvSpPr>
            <p:cNvPr id="10883" name="Google Shape;10883;p71"/>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1"/>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1"/>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1"/>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7" name="Google Shape;10887;p71"/>
          <p:cNvGrpSpPr/>
          <p:nvPr/>
        </p:nvGrpSpPr>
        <p:grpSpPr>
          <a:xfrm>
            <a:off x="1912324" y="2503118"/>
            <a:ext cx="255494" cy="334031"/>
            <a:chOff x="-35101800" y="2631050"/>
            <a:chExt cx="222925" cy="291450"/>
          </a:xfrm>
        </p:grpSpPr>
        <p:sp>
          <p:nvSpPr>
            <p:cNvPr id="10888" name="Google Shape;10888;p71"/>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1"/>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1"/>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1"/>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2" name="Google Shape;10892;p71"/>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3" name="Google Shape;10893;p71"/>
          <p:cNvGrpSpPr/>
          <p:nvPr/>
        </p:nvGrpSpPr>
        <p:grpSpPr>
          <a:xfrm>
            <a:off x="3979357" y="2107743"/>
            <a:ext cx="334031" cy="335807"/>
            <a:chOff x="-33314675" y="2275050"/>
            <a:chExt cx="291450" cy="293000"/>
          </a:xfrm>
        </p:grpSpPr>
        <p:sp>
          <p:nvSpPr>
            <p:cNvPr id="10894" name="Google Shape;10894;p71"/>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1"/>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1"/>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7" name="Google Shape;10897;p71"/>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8" name="Google Shape;10898;p71"/>
          <p:cNvGrpSpPr/>
          <p:nvPr/>
        </p:nvGrpSpPr>
        <p:grpSpPr>
          <a:xfrm>
            <a:off x="6090314" y="1682567"/>
            <a:ext cx="334031" cy="334002"/>
            <a:chOff x="-31523625" y="1939525"/>
            <a:chExt cx="291450" cy="291425"/>
          </a:xfrm>
        </p:grpSpPr>
        <p:sp>
          <p:nvSpPr>
            <p:cNvPr id="10899" name="Google Shape;10899;p71"/>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1"/>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1"/>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1"/>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1"/>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1"/>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1"/>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1"/>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1"/>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1"/>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1"/>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71"/>
          <p:cNvGrpSpPr/>
          <p:nvPr/>
        </p:nvGrpSpPr>
        <p:grpSpPr>
          <a:xfrm>
            <a:off x="6089411" y="2108630"/>
            <a:ext cx="335836" cy="334031"/>
            <a:chOff x="-31523625" y="2298675"/>
            <a:chExt cx="293025" cy="291450"/>
          </a:xfrm>
        </p:grpSpPr>
        <p:sp>
          <p:nvSpPr>
            <p:cNvPr id="10911" name="Google Shape;10911;p71"/>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1"/>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1"/>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4" name="Google Shape;10914;p71"/>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1"/>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6" name="Google Shape;10916;p71"/>
          <p:cNvGrpSpPr/>
          <p:nvPr/>
        </p:nvGrpSpPr>
        <p:grpSpPr>
          <a:xfrm>
            <a:off x="2305764" y="1682568"/>
            <a:ext cx="313258" cy="334002"/>
            <a:chOff x="-34767825" y="1914325"/>
            <a:chExt cx="273325" cy="291425"/>
          </a:xfrm>
        </p:grpSpPr>
        <p:sp>
          <p:nvSpPr>
            <p:cNvPr id="10917" name="Google Shape;10917;p71"/>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1"/>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1"/>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71"/>
          <p:cNvGrpSpPr/>
          <p:nvPr/>
        </p:nvGrpSpPr>
        <p:grpSpPr>
          <a:xfrm>
            <a:off x="2294031" y="2107728"/>
            <a:ext cx="336724" cy="335836"/>
            <a:chOff x="-34778075" y="2272675"/>
            <a:chExt cx="293800" cy="293025"/>
          </a:xfrm>
        </p:grpSpPr>
        <p:sp>
          <p:nvSpPr>
            <p:cNvPr id="10921" name="Google Shape;10921;p71"/>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1"/>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1"/>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71"/>
          <p:cNvGrpSpPr/>
          <p:nvPr/>
        </p:nvGrpSpPr>
        <p:grpSpPr>
          <a:xfrm>
            <a:off x="2295378" y="2503118"/>
            <a:ext cx="334031" cy="334031"/>
            <a:chOff x="-34776500" y="2631825"/>
            <a:chExt cx="291450" cy="291450"/>
          </a:xfrm>
        </p:grpSpPr>
        <p:sp>
          <p:nvSpPr>
            <p:cNvPr id="10925" name="Google Shape;10925;p71"/>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1"/>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1"/>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8" name="Google Shape;10928;p71"/>
          <p:cNvGrpSpPr/>
          <p:nvPr/>
        </p:nvGrpSpPr>
        <p:grpSpPr>
          <a:xfrm>
            <a:off x="4403027" y="1680304"/>
            <a:ext cx="334919" cy="338529"/>
            <a:chOff x="-32956300" y="1915900"/>
            <a:chExt cx="292225" cy="295375"/>
          </a:xfrm>
        </p:grpSpPr>
        <p:sp>
          <p:nvSpPr>
            <p:cNvPr id="10929" name="Google Shape;10929;p71"/>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1"/>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1" name="Google Shape;10931;p71"/>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1"/>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3" name="Google Shape;10933;p71"/>
          <p:cNvGrpSpPr/>
          <p:nvPr/>
        </p:nvGrpSpPr>
        <p:grpSpPr>
          <a:xfrm>
            <a:off x="6507301" y="1682567"/>
            <a:ext cx="336724" cy="334002"/>
            <a:chOff x="-31166825" y="1939525"/>
            <a:chExt cx="293800" cy="291425"/>
          </a:xfrm>
        </p:grpSpPr>
        <p:sp>
          <p:nvSpPr>
            <p:cNvPr id="10934" name="Google Shape;10934;p71"/>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1"/>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1"/>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1"/>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1"/>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1"/>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1"/>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1"/>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1"/>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1"/>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1"/>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5" name="Google Shape;10945;p71"/>
          <p:cNvGrpSpPr/>
          <p:nvPr/>
        </p:nvGrpSpPr>
        <p:grpSpPr>
          <a:xfrm>
            <a:off x="6508203" y="2108372"/>
            <a:ext cx="334919" cy="334547"/>
            <a:chOff x="-31165250" y="2298675"/>
            <a:chExt cx="292225" cy="291900"/>
          </a:xfrm>
        </p:grpSpPr>
        <p:sp>
          <p:nvSpPr>
            <p:cNvPr id="10946" name="Google Shape;10946;p71"/>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1"/>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1"/>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9" name="Google Shape;10949;p71"/>
          <p:cNvGrpSpPr/>
          <p:nvPr/>
        </p:nvGrpSpPr>
        <p:grpSpPr>
          <a:xfrm>
            <a:off x="6508662" y="2503131"/>
            <a:ext cx="334002" cy="334002"/>
            <a:chOff x="-31164450" y="2657050"/>
            <a:chExt cx="291425" cy="291425"/>
          </a:xfrm>
        </p:grpSpPr>
        <p:sp>
          <p:nvSpPr>
            <p:cNvPr id="10950" name="Google Shape;10950;p71"/>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1"/>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1"/>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1"/>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4" name="Google Shape;10954;p71"/>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5" name="Google Shape;10955;p71"/>
          <p:cNvGrpSpPr/>
          <p:nvPr/>
        </p:nvGrpSpPr>
        <p:grpSpPr>
          <a:xfrm>
            <a:off x="2709198" y="1682224"/>
            <a:ext cx="338529" cy="334690"/>
            <a:chOff x="-34421275" y="1912725"/>
            <a:chExt cx="295375" cy="292025"/>
          </a:xfrm>
        </p:grpSpPr>
        <p:sp>
          <p:nvSpPr>
            <p:cNvPr id="10956" name="Google Shape;10956;p71"/>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1"/>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8" name="Google Shape;10958;p71"/>
          <p:cNvGrpSpPr/>
          <p:nvPr/>
        </p:nvGrpSpPr>
        <p:grpSpPr>
          <a:xfrm>
            <a:off x="2708296" y="2107728"/>
            <a:ext cx="340334" cy="335836"/>
            <a:chOff x="-34418125" y="2271100"/>
            <a:chExt cx="296950" cy="293025"/>
          </a:xfrm>
        </p:grpSpPr>
        <p:sp>
          <p:nvSpPr>
            <p:cNvPr id="10959" name="Google Shape;10959;p71"/>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1"/>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1"/>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1"/>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1"/>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4" name="Google Shape;10964;p71"/>
          <p:cNvGrpSpPr/>
          <p:nvPr/>
        </p:nvGrpSpPr>
        <p:grpSpPr>
          <a:xfrm>
            <a:off x="2709198" y="2503118"/>
            <a:ext cx="338529" cy="334031"/>
            <a:chOff x="-34421275" y="2631050"/>
            <a:chExt cx="295375" cy="291450"/>
          </a:xfrm>
        </p:grpSpPr>
        <p:sp>
          <p:nvSpPr>
            <p:cNvPr id="10965" name="Google Shape;10965;p71"/>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1"/>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1"/>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1"/>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9" name="Google Shape;10969;p71"/>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1"/>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1"/>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2" name="Google Shape;10972;p71"/>
          <p:cNvGrpSpPr/>
          <p:nvPr/>
        </p:nvGrpSpPr>
        <p:grpSpPr>
          <a:xfrm>
            <a:off x="6938569" y="1683011"/>
            <a:ext cx="334031" cy="333114"/>
            <a:chOff x="-30805300" y="1938725"/>
            <a:chExt cx="291450" cy="290650"/>
          </a:xfrm>
        </p:grpSpPr>
        <p:sp>
          <p:nvSpPr>
            <p:cNvPr id="10973" name="Google Shape;10973;p71"/>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1"/>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5" name="Google Shape;10975;p71"/>
          <p:cNvGrpSpPr/>
          <p:nvPr/>
        </p:nvGrpSpPr>
        <p:grpSpPr>
          <a:xfrm>
            <a:off x="6939028" y="2108816"/>
            <a:ext cx="333114" cy="333658"/>
            <a:chOff x="-30805300" y="2298675"/>
            <a:chExt cx="290650" cy="291125"/>
          </a:xfrm>
        </p:grpSpPr>
        <p:sp>
          <p:nvSpPr>
            <p:cNvPr id="10976" name="Google Shape;10976;p71"/>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1"/>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1"/>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1"/>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0" name="Google Shape;10980;p71"/>
          <p:cNvGrpSpPr/>
          <p:nvPr/>
        </p:nvGrpSpPr>
        <p:grpSpPr>
          <a:xfrm>
            <a:off x="6938584" y="2503131"/>
            <a:ext cx="334002" cy="334002"/>
            <a:chOff x="-30806075" y="2657050"/>
            <a:chExt cx="291425" cy="291425"/>
          </a:xfrm>
        </p:grpSpPr>
        <p:sp>
          <p:nvSpPr>
            <p:cNvPr id="10981" name="Google Shape;10981;p71"/>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1"/>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1"/>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4" name="Google Shape;10984;p71"/>
          <p:cNvGrpSpPr/>
          <p:nvPr/>
        </p:nvGrpSpPr>
        <p:grpSpPr>
          <a:xfrm>
            <a:off x="7780406" y="2108643"/>
            <a:ext cx="334002" cy="334002"/>
            <a:chOff x="-30064925" y="2332550"/>
            <a:chExt cx="291425" cy="291425"/>
          </a:xfrm>
        </p:grpSpPr>
        <p:sp>
          <p:nvSpPr>
            <p:cNvPr id="10985" name="Google Shape;10985;p71"/>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1"/>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1"/>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8" name="Google Shape;10988;p71"/>
          <p:cNvGrpSpPr/>
          <p:nvPr/>
        </p:nvGrpSpPr>
        <p:grpSpPr>
          <a:xfrm>
            <a:off x="1055057" y="3057139"/>
            <a:ext cx="278073" cy="334031"/>
            <a:chOff x="-35814600" y="3202075"/>
            <a:chExt cx="242625" cy="291450"/>
          </a:xfrm>
        </p:grpSpPr>
        <p:sp>
          <p:nvSpPr>
            <p:cNvPr id="10989" name="Google Shape;10989;p71"/>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1"/>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1"/>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1"/>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1"/>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1"/>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1"/>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71"/>
          <p:cNvGrpSpPr/>
          <p:nvPr/>
        </p:nvGrpSpPr>
        <p:grpSpPr>
          <a:xfrm>
            <a:off x="1027077" y="3473603"/>
            <a:ext cx="334031" cy="334260"/>
            <a:chOff x="-35839800" y="3561025"/>
            <a:chExt cx="291450" cy="291650"/>
          </a:xfrm>
        </p:grpSpPr>
        <p:sp>
          <p:nvSpPr>
            <p:cNvPr id="10997" name="Google Shape;10997;p71"/>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1"/>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1"/>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1"/>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1"/>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1"/>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1"/>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4" name="Google Shape;11004;p71"/>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5" name="Google Shape;11005;p71"/>
          <p:cNvGrpSpPr/>
          <p:nvPr/>
        </p:nvGrpSpPr>
        <p:grpSpPr>
          <a:xfrm>
            <a:off x="3140520" y="3057138"/>
            <a:ext cx="334031" cy="334031"/>
            <a:chOff x="-34003850" y="3227275"/>
            <a:chExt cx="291450" cy="291450"/>
          </a:xfrm>
        </p:grpSpPr>
        <p:sp>
          <p:nvSpPr>
            <p:cNvPr id="11006" name="Google Shape;11006;p71"/>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1"/>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1"/>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1"/>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1"/>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1" name="Google Shape;11011;p71"/>
          <p:cNvGrpSpPr/>
          <p:nvPr/>
        </p:nvGrpSpPr>
        <p:grpSpPr>
          <a:xfrm>
            <a:off x="3140076" y="3473387"/>
            <a:ext cx="334919" cy="334690"/>
            <a:chOff x="-34004625" y="3585850"/>
            <a:chExt cx="292225" cy="292025"/>
          </a:xfrm>
        </p:grpSpPr>
        <p:sp>
          <p:nvSpPr>
            <p:cNvPr id="11012" name="Google Shape;11012;p71"/>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1"/>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1"/>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1"/>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1"/>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71"/>
          <p:cNvGrpSpPr/>
          <p:nvPr/>
        </p:nvGrpSpPr>
        <p:grpSpPr>
          <a:xfrm>
            <a:off x="3139617" y="3884450"/>
            <a:ext cx="335836" cy="334948"/>
            <a:chOff x="-34005425" y="3945575"/>
            <a:chExt cx="293025" cy="292250"/>
          </a:xfrm>
        </p:grpSpPr>
        <p:sp>
          <p:nvSpPr>
            <p:cNvPr id="11018" name="Google Shape;11018;p71"/>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1"/>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1"/>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71"/>
          <p:cNvGrpSpPr/>
          <p:nvPr/>
        </p:nvGrpSpPr>
        <p:grpSpPr>
          <a:xfrm>
            <a:off x="5239900" y="3056237"/>
            <a:ext cx="338529" cy="335836"/>
            <a:chOff x="-32174975" y="3192625"/>
            <a:chExt cx="295375" cy="293025"/>
          </a:xfrm>
        </p:grpSpPr>
        <p:sp>
          <p:nvSpPr>
            <p:cNvPr id="11022" name="Google Shape;11022;p71"/>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1"/>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1"/>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1"/>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6" name="Google Shape;11026;p71"/>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1"/>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8" name="Google Shape;11028;p71"/>
          <p:cNvGrpSpPr/>
          <p:nvPr/>
        </p:nvGrpSpPr>
        <p:grpSpPr>
          <a:xfrm>
            <a:off x="7354858" y="3057140"/>
            <a:ext cx="334919" cy="334031"/>
            <a:chOff x="-30345325" y="3184750"/>
            <a:chExt cx="292225" cy="291450"/>
          </a:xfrm>
        </p:grpSpPr>
        <p:sp>
          <p:nvSpPr>
            <p:cNvPr id="11029" name="Google Shape;11029;p71"/>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1"/>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1"/>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1"/>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1"/>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71"/>
          <p:cNvGrpSpPr/>
          <p:nvPr/>
        </p:nvGrpSpPr>
        <p:grpSpPr>
          <a:xfrm>
            <a:off x="1449844" y="3057139"/>
            <a:ext cx="334031" cy="334031"/>
            <a:chOff x="-35481425" y="3202075"/>
            <a:chExt cx="291450" cy="291450"/>
          </a:xfrm>
        </p:grpSpPr>
        <p:sp>
          <p:nvSpPr>
            <p:cNvPr id="11035" name="Google Shape;11035;p71"/>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1"/>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1"/>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1"/>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1"/>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1"/>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1"/>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71"/>
          <p:cNvGrpSpPr/>
          <p:nvPr/>
        </p:nvGrpSpPr>
        <p:grpSpPr>
          <a:xfrm>
            <a:off x="1449400" y="3474176"/>
            <a:ext cx="334919" cy="333114"/>
            <a:chOff x="-35482200" y="3561225"/>
            <a:chExt cx="292225" cy="290650"/>
          </a:xfrm>
        </p:grpSpPr>
        <p:sp>
          <p:nvSpPr>
            <p:cNvPr id="11043" name="Google Shape;11043;p71"/>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1"/>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1"/>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71"/>
          <p:cNvGrpSpPr/>
          <p:nvPr/>
        </p:nvGrpSpPr>
        <p:grpSpPr>
          <a:xfrm>
            <a:off x="1449844" y="3884924"/>
            <a:ext cx="334031" cy="334002"/>
            <a:chOff x="-35481425" y="3919600"/>
            <a:chExt cx="291450" cy="291425"/>
          </a:xfrm>
        </p:grpSpPr>
        <p:sp>
          <p:nvSpPr>
            <p:cNvPr id="11047" name="Google Shape;11047;p71"/>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1"/>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1"/>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1"/>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1"/>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1"/>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1"/>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1"/>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5" name="Google Shape;11055;p71"/>
          <p:cNvGrpSpPr/>
          <p:nvPr/>
        </p:nvGrpSpPr>
        <p:grpSpPr>
          <a:xfrm>
            <a:off x="3561481" y="3057596"/>
            <a:ext cx="337641" cy="333114"/>
            <a:chOff x="-33645475" y="3228075"/>
            <a:chExt cx="294600" cy="290650"/>
          </a:xfrm>
        </p:grpSpPr>
        <p:sp>
          <p:nvSpPr>
            <p:cNvPr id="11056" name="Google Shape;11056;p71"/>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1"/>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1"/>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1"/>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1"/>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1"/>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1"/>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71"/>
          <p:cNvGrpSpPr/>
          <p:nvPr/>
        </p:nvGrpSpPr>
        <p:grpSpPr>
          <a:xfrm>
            <a:off x="3562398" y="3473272"/>
            <a:ext cx="335807" cy="334919"/>
            <a:chOff x="-33646250" y="3586425"/>
            <a:chExt cx="293000" cy="292225"/>
          </a:xfrm>
        </p:grpSpPr>
        <p:sp>
          <p:nvSpPr>
            <p:cNvPr id="11064" name="Google Shape;11064;p71"/>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1"/>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6" name="Google Shape;11066;p71"/>
          <p:cNvGrpSpPr/>
          <p:nvPr/>
        </p:nvGrpSpPr>
        <p:grpSpPr>
          <a:xfrm>
            <a:off x="3562842" y="3884006"/>
            <a:ext cx="334919" cy="335836"/>
            <a:chOff x="-33645475" y="3944800"/>
            <a:chExt cx="292225" cy="293025"/>
          </a:xfrm>
        </p:grpSpPr>
        <p:sp>
          <p:nvSpPr>
            <p:cNvPr id="11067" name="Google Shape;11067;p71"/>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1"/>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1"/>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1"/>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1"/>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1"/>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1"/>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1"/>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1"/>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1"/>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71"/>
          <p:cNvGrpSpPr/>
          <p:nvPr/>
        </p:nvGrpSpPr>
        <p:grpSpPr>
          <a:xfrm>
            <a:off x="5668905" y="3056323"/>
            <a:ext cx="333114" cy="335664"/>
            <a:chOff x="-31809525" y="3192625"/>
            <a:chExt cx="290650" cy="292875"/>
          </a:xfrm>
        </p:grpSpPr>
        <p:sp>
          <p:nvSpPr>
            <p:cNvPr id="11078" name="Google Shape;11078;p71"/>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1"/>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1"/>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1"/>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2" name="Google Shape;11082;p71"/>
          <p:cNvGrpSpPr/>
          <p:nvPr/>
        </p:nvGrpSpPr>
        <p:grpSpPr>
          <a:xfrm>
            <a:off x="5668446" y="3472816"/>
            <a:ext cx="334031" cy="335836"/>
            <a:chOff x="-31811100" y="3550975"/>
            <a:chExt cx="291450" cy="293025"/>
          </a:xfrm>
        </p:grpSpPr>
        <p:sp>
          <p:nvSpPr>
            <p:cNvPr id="11083" name="Google Shape;11083;p71"/>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1"/>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1"/>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1"/>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1"/>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1"/>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1"/>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0" name="Google Shape;11090;p71"/>
          <p:cNvGrpSpPr/>
          <p:nvPr/>
        </p:nvGrpSpPr>
        <p:grpSpPr>
          <a:xfrm>
            <a:off x="5662587" y="3883406"/>
            <a:ext cx="345750" cy="337039"/>
            <a:chOff x="-31817400" y="3910025"/>
            <a:chExt cx="301675" cy="294075"/>
          </a:xfrm>
        </p:grpSpPr>
        <p:sp>
          <p:nvSpPr>
            <p:cNvPr id="11091" name="Google Shape;11091;p71"/>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1"/>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1"/>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71"/>
          <p:cNvGrpSpPr/>
          <p:nvPr/>
        </p:nvGrpSpPr>
        <p:grpSpPr>
          <a:xfrm>
            <a:off x="7354844" y="3473273"/>
            <a:ext cx="334948" cy="334919"/>
            <a:chOff x="-30354000" y="3569100"/>
            <a:chExt cx="292250" cy="292225"/>
          </a:xfrm>
        </p:grpSpPr>
        <p:sp>
          <p:nvSpPr>
            <p:cNvPr id="11095" name="Google Shape;11095;p71"/>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1"/>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1"/>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1"/>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1"/>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1"/>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71"/>
          <p:cNvGrpSpPr/>
          <p:nvPr/>
        </p:nvGrpSpPr>
        <p:grpSpPr>
          <a:xfrm>
            <a:off x="1878484" y="3057139"/>
            <a:ext cx="323172" cy="334031"/>
            <a:chOff x="-35118325" y="3202075"/>
            <a:chExt cx="281975" cy="291450"/>
          </a:xfrm>
        </p:grpSpPr>
        <p:sp>
          <p:nvSpPr>
            <p:cNvPr id="11102" name="Google Shape;11102;p71"/>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1"/>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1"/>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1"/>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71"/>
          <p:cNvGrpSpPr/>
          <p:nvPr/>
        </p:nvGrpSpPr>
        <p:grpSpPr>
          <a:xfrm>
            <a:off x="1872611" y="3473918"/>
            <a:ext cx="334919" cy="333630"/>
            <a:chOff x="-35123050" y="3561225"/>
            <a:chExt cx="292225" cy="291100"/>
          </a:xfrm>
        </p:grpSpPr>
        <p:sp>
          <p:nvSpPr>
            <p:cNvPr id="11107" name="Google Shape;11107;p71"/>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1"/>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71"/>
          <p:cNvGrpSpPr/>
          <p:nvPr/>
        </p:nvGrpSpPr>
        <p:grpSpPr>
          <a:xfrm>
            <a:off x="1912337" y="3884924"/>
            <a:ext cx="255466" cy="334002"/>
            <a:chOff x="-35089175" y="3919600"/>
            <a:chExt cx="222900" cy="291425"/>
          </a:xfrm>
        </p:grpSpPr>
        <p:sp>
          <p:nvSpPr>
            <p:cNvPr id="11110" name="Google Shape;11110;p71"/>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1"/>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2" name="Google Shape;11112;p71"/>
          <p:cNvGrpSpPr/>
          <p:nvPr/>
        </p:nvGrpSpPr>
        <p:grpSpPr>
          <a:xfrm>
            <a:off x="3987479" y="3056908"/>
            <a:ext cx="317785" cy="334489"/>
            <a:chOff x="-33277650" y="3226875"/>
            <a:chExt cx="277275" cy="291850"/>
          </a:xfrm>
        </p:grpSpPr>
        <p:sp>
          <p:nvSpPr>
            <p:cNvPr id="11113" name="Google Shape;11113;p71"/>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1"/>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1"/>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1"/>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1"/>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1"/>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1"/>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0" name="Google Shape;11120;p71"/>
          <p:cNvGrpSpPr/>
          <p:nvPr/>
        </p:nvGrpSpPr>
        <p:grpSpPr>
          <a:xfrm>
            <a:off x="3979356" y="3473717"/>
            <a:ext cx="334031" cy="334031"/>
            <a:chOff x="-33286325" y="3586425"/>
            <a:chExt cx="291450" cy="291450"/>
          </a:xfrm>
        </p:grpSpPr>
        <p:sp>
          <p:nvSpPr>
            <p:cNvPr id="11121" name="Google Shape;11121;p71"/>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1"/>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1"/>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1"/>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1"/>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6" name="Google Shape;11126;p71"/>
          <p:cNvGrpSpPr/>
          <p:nvPr/>
        </p:nvGrpSpPr>
        <p:grpSpPr>
          <a:xfrm>
            <a:off x="3979356" y="3884006"/>
            <a:ext cx="334031" cy="335836"/>
            <a:chOff x="-33286325" y="3944800"/>
            <a:chExt cx="291450" cy="293025"/>
          </a:xfrm>
        </p:grpSpPr>
        <p:sp>
          <p:nvSpPr>
            <p:cNvPr id="11127" name="Google Shape;11127;p71"/>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1"/>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1"/>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1"/>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71"/>
          <p:cNvGrpSpPr/>
          <p:nvPr/>
        </p:nvGrpSpPr>
        <p:grpSpPr>
          <a:xfrm>
            <a:off x="6090310" y="3055778"/>
            <a:ext cx="334031" cy="336753"/>
            <a:chOff x="-31452725" y="3191825"/>
            <a:chExt cx="291450" cy="293825"/>
          </a:xfrm>
        </p:grpSpPr>
        <p:sp>
          <p:nvSpPr>
            <p:cNvPr id="11132" name="Google Shape;11132;p71"/>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1"/>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1"/>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1"/>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71"/>
          <p:cNvGrpSpPr/>
          <p:nvPr/>
        </p:nvGrpSpPr>
        <p:grpSpPr>
          <a:xfrm>
            <a:off x="6089866" y="3473274"/>
            <a:ext cx="334919" cy="334919"/>
            <a:chOff x="-31452725" y="3551775"/>
            <a:chExt cx="292225" cy="292225"/>
          </a:xfrm>
        </p:grpSpPr>
        <p:sp>
          <p:nvSpPr>
            <p:cNvPr id="11137" name="Google Shape;11137;p71"/>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1"/>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1"/>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1"/>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1" name="Google Shape;11141;p71"/>
          <p:cNvGrpSpPr/>
          <p:nvPr/>
        </p:nvGrpSpPr>
        <p:grpSpPr>
          <a:xfrm>
            <a:off x="6088505" y="3883563"/>
            <a:ext cx="337641" cy="336724"/>
            <a:chOff x="-31455100" y="3909350"/>
            <a:chExt cx="294600" cy="293800"/>
          </a:xfrm>
        </p:grpSpPr>
        <p:sp>
          <p:nvSpPr>
            <p:cNvPr id="11142" name="Google Shape;11142;p71"/>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1"/>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71"/>
          <p:cNvGrpSpPr/>
          <p:nvPr/>
        </p:nvGrpSpPr>
        <p:grpSpPr>
          <a:xfrm>
            <a:off x="7355302" y="3884466"/>
            <a:ext cx="334031" cy="334919"/>
            <a:chOff x="-30345325" y="3918800"/>
            <a:chExt cx="291450" cy="292225"/>
          </a:xfrm>
        </p:grpSpPr>
        <p:sp>
          <p:nvSpPr>
            <p:cNvPr id="11145" name="Google Shape;11145;p71"/>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1"/>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1"/>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1"/>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1"/>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71"/>
          <p:cNvGrpSpPr/>
          <p:nvPr/>
        </p:nvGrpSpPr>
        <p:grpSpPr>
          <a:xfrm>
            <a:off x="2305320" y="3057139"/>
            <a:ext cx="314146" cy="334031"/>
            <a:chOff x="-34755225" y="3202075"/>
            <a:chExt cx="274100" cy="291450"/>
          </a:xfrm>
        </p:grpSpPr>
        <p:sp>
          <p:nvSpPr>
            <p:cNvPr id="11151" name="Google Shape;11151;p71"/>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1"/>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1"/>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1"/>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1"/>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1"/>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1"/>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8" name="Google Shape;11158;p71"/>
          <p:cNvGrpSpPr/>
          <p:nvPr/>
        </p:nvGrpSpPr>
        <p:grpSpPr>
          <a:xfrm>
            <a:off x="2295377" y="3473718"/>
            <a:ext cx="334031" cy="334031"/>
            <a:chOff x="-34763900" y="3561225"/>
            <a:chExt cx="291450" cy="291450"/>
          </a:xfrm>
        </p:grpSpPr>
        <p:sp>
          <p:nvSpPr>
            <p:cNvPr id="11159" name="Google Shape;11159;p71"/>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1"/>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1"/>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2" name="Google Shape;11162;p71"/>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3" name="Google Shape;11163;p71"/>
          <p:cNvGrpSpPr/>
          <p:nvPr/>
        </p:nvGrpSpPr>
        <p:grpSpPr>
          <a:xfrm>
            <a:off x="4403025" y="3056693"/>
            <a:ext cx="334919" cy="334919"/>
            <a:chOff x="-32927950" y="3227275"/>
            <a:chExt cx="292225" cy="292225"/>
          </a:xfrm>
        </p:grpSpPr>
        <p:sp>
          <p:nvSpPr>
            <p:cNvPr id="11164" name="Google Shape;11164;p71"/>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1"/>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1"/>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1"/>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1"/>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9" name="Google Shape;11169;p71"/>
          <p:cNvGrpSpPr/>
          <p:nvPr/>
        </p:nvGrpSpPr>
        <p:grpSpPr>
          <a:xfrm>
            <a:off x="4402567" y="3473717"/>
            <a:ext cx="335836" cy="334031"/>
            <a:chOff x="-32927950" y="3586425"/>
            <a:chExt cx="293025" cy="291450"/>
          </a:xfrm>
        </p:grpSpPr>
        <p:sp>
          <p:nvSpPr>
            <p:cNvPr id="11170" name="Google Shape;11170;p71"/>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1"/>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1"/>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1"/>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1"/>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5" name="Google Shape;11175;p71"/>
          <p:cNvGrpSpPr/>
          <p:nvPr/>
        </p:nvGrpSpPr>
        <p:grpSpPr>
          <a:xfrm>
            <a:off x="4403025" y="3884006"/>
            <a:ext cx="334919" cy="335836"/>
            <a:chOff x="-32927950" y="3944800"/>
            <a:chExt cx="292225" cy="293025"/>
          </a:xfrm>
        </p:grpSpPr>
        <p:sp>
          <p:nvSpPr>
            <p:cNvPr id="11176" name="Google Shape;11176;p71"/>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1"/>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1"/>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1"/>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1"/>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1"/>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1"/>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1"/>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1"/>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71"/>
          <p:cNvGrpSpPr/>
          <p:nvPr/>
        </p:nvGrpSpPr>
        <p:grpSpPr>
          <a:xfrm>
            <a:off x="6508199" y="3057025"/>
            <a:ext cx="334919" cy="334260"/>
            <a:chOff x="-31094350" y="3194000"/>
            <a:chExt cx="292225" cy="291650"/>
          </a:xfrm>
        </p:grpSpPr>
        <p:sp>
          <p:nvSpPr>
            <p:cNvPr id="11186" name="Google Shape;11186;p71"/>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1"/>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1"/>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1"/>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1"/>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1"/>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1"/>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1"/>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4" name="Google Shape;11194;p71"/>
          <p:cNvGrpSpPr/>
          <p:nvPr/>
        </p:nvGrpSpPr>
        <p:grpSpPr>
          <a:xfrm>
            <a:off x="6508644" y="3473460"/>
            <a:ext cx="334031" cy="334547"/>
            <a:chOff x="-31093575" y="3552550"/>
            <a:chExt cx="291450" cy="291900"/>
          </a:xfrm>
        </p:grpSpPr>
        <p:sp>
          <p:nvSpPr>
            <p:cNvPr id="11195" name="Google Shape;11195;p71"/>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1"/>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1"/>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1"/>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71"/>
          <p:cNvGrpSpPr/>
          <p:nvPr/>
        </p:nvGrpSpPr>
        <p:grpSpPr>
          <a:xfrm>
            <a:off x="6508644" y="3884924"/>
            <a:ext cx="334031" cy="334002"/>
            <a:chOff x="-31093575" y="3911725"/>
            <a:chExt cx="291450" cy="291425"/>
          </a:xfrm>
        </p:grpSpPr>
        <p:sp>
          <p:nvSpPr>
            <p:cNvPr id="11200" name="Google Shape;11200;p71"/>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1"/>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2" name="Google Shape;11202;p71"/>
          <p:cNvGrpSpPr/>
          <p:nvPr/>
        </p:nvGrpSpPr>
        <p:grpSpPr>
          <a:xfrm>
            <a:off x="7779039" y="3056695"/>
            <a:ext cx="336724" cy="334919"/>
            <a:chOff x="-29946000" y="3183175"/>
            <a:chExt cx="293800" cy="292225"/>
          </a:xfrm>
        </p:grpSpPr>
        <p:sp>
          <p:nvSpPr>
            <p:cNvPr id="11203" name="Google Shape;11203;p71"/>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1"/>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1"/>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1"/>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1"/>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1"/>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9" name="Google Shape;11209;p71"/>
          <p:cNvGrpSpPr/>
          <p:nvPr/>
        </p:nvGrpSpPr>
        <p:grpSpPr>
          <a:xfrm>
            <a:off x="2709198" y="3056895"/>
            <a:ext cx="338529" cy="334518"/>
            <a:chOff x="-34408675" y="3202075"/>
            <a:chExt cx="295375" cy="291875"/>
          </a:xfrm>
        </p:grpSpPr>
        <p:sp>
          <p:nvSpPr>
            <p:cNvPr id="11210" name="Google Shape;11210;p71"/>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1"/>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1"/>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1"/>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71"/>
          <p:cNvGrpSpPr/>
          <p:nvPr/>
        </p:nvGrpSpPr>
        <p:grpSpPr>
          <a:xfrm>
            <a:off x="2711003" y="3472486"/>
            <a:ext cx="334919" cy="336495"/>
            <a:chOff x="-34405525" y="3558075"/>
            <a:chExt cx="292225" cy="293600"/>
          </a:xfrm>
        </p:grpSpPr>
        <p:sp>
          <p:nvSpPr>
            <p:cNvPr id="11215" name="Google Shape;11215;p71"/>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1"/>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1"/>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8" name="Google Shape;11218;p71"/>
          <p:cNvGrpSpPr/>
          <p:nvPr/>
        </p:nvGrpSpPr>
        <p:grpSpPr>
          <a:xfrm>
            <a:off x="2710544" y="3884924"/>
            <a:ext cx="335836" cy="334002"/>
            <a:chOff x="-34406325" y="3919600"/>
            <a:chExt cx="293025" cy="291425"/>
          </a:xfrm>
        </p:grpSpPr>
        <p:sp>
          <p:nvSpPr>
            <p:cNvPr id="11219" name="Google Shape;11219;p71"/>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1"/>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1"/>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1"/>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1"/>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1"/>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1"/>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71"/>
          <p:cNvGrpSpPr/>
          <p:nvPr/>
        </p:nvGrpSpPr>
        <p:grpSpPr>
          <a:xfrm>
            <a:off x="4826694" y="3062553"/>
            <a:ext cx="334031" cy="323200"/>
            <a:chOff x="-32568800" y="3232000"/>
            <a:chExt cx="291450" cy="282000"/>
          </a:xfrm>
        </p:grpSpPr>
        <p:sp>
          <p:nvSpPr>
            <p:cNvPr id="11227" name="Google Shape;11227;p71"/>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1"/>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71"/>
          <p:cNvGrpSpPr/>
          <p:nvPr/>
        </p:nvGrpSpPr>
        <p:grpSpPr>
          <a:xfrm>
            <a:off x="4826250" y="3473717"/>
            <a:ext cx="334919" cy="334031"/>
            <a:chOff x="-32569575" y="3586425"/>
            <a:chExt cx="292225" cy="291450"/>
          </a:xfrm>
        </p:grpSpPr>
        <p:sp>
          <p:nvSpPr>
            <p:cNvPr id="11230" name="Google Shape;11230;p71"/>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1"/>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2" name="Google Shape;11232;p71"/>
          <p:cNvGrpSpPr/>
          <p:nvPr/>
        </p:nvGrpSpPr>
        <p:grpSpPr>
          <a:xfrm>
            <a:off x="4817669" y="3884579"/>
            <a:ext cx="352082" cy="334690"/>
            <a:chOff x="-32576675" y="3944600"/>
            <a:chExt cx="307200" cy="292025"/>
          </a:xfrm>
        </p:grpSpPr>
        <p:sp>
          <p:nvSpPr>
            <p:cNvPr id="11233" name="Google Shape;11233;p71"/>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1"/>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5" name="Google Shape;11235;p71"/>
          <p:cNvGrpSpPr/>
          <p:nvPr/>
        </p:nvGrpSpPr>
        <p:grpSpPr>
          <a:xfrm>
            <a:off x="6938122" y="3056695"/>
            <a:ext cx="334919" cy="334919"/>
            <a:chOff x="-30735200" y="3192625"/>
            <a:chExt cx="292225" cy="292225"/>
          </a:xfrm>
        </p:grpSpPr>
        <p:sp>
          <p:nvSpPr>
            <p:cNvPr id="11236" name="Google Shape;11236;p71"/>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1"/>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1"/>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1"/>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1"/>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1"/>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1"/>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3" name="Google Shape;11243;p71"/>
          <p:cNvGrpSpPr/>
          <p:nvPr/>
        </p:nvGrpSpPr>
        <p:grpSpPr>
          <a:xfrm>
            <a:off x="6938122" y="3474019"/>
            <a:ext cx="334919" cy="333429"/>
            <a:chOff x="-30735200" y="3552550"/>
            <a:chExt cx="292225" cy="290925"/>
          </a:xfrm>
        </p:grpSpPr>
        <p:sp>
          <p:nvSpPr>
            <p:cNvPr id="11244" name="Google Shape;11244;p71"/>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1"/>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71"/>
          <p:cNvGrpSpPr/>
          <p:nvPr/>
        </p:nvGrpSpPr>
        <p:grpSpPr>
          <a:xfrm>
            <a:off x="6938122" y="3884910"/>
            <a:ext cx="334919" cy="334031"/>
            <a:chOff x="-30735200" y="3910925"/>
            <a:chExt cx="292225" cy="291450"/>
          </a:xfrm>
        </p:grpSpPr>
        <p:sp>
          <p:nvSpPr>
            <p:cNvPr id="11247" name="Google Shape;11247;p71"/>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1"/>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9" name="Google Shape;11249;p71"/>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0" name="Google Shape;11250;p71"/>
          <p:cNvGrpSpPr/>
          <p:nvPr/>
        </p:nvGrpSpPr>
        <p:grpSpPr>
          <a:xfrm>
            <a:off x="7360282" y="1678487"/>
            <a:ext cx="329539" cy="328617"/>
            <a:chOff x="2821450" y="2957850"/>
            <a:chExt cx="259275" cy="258550"/>
          </a:xfrm>
        </p:grpSpPr>
        <p:sp>
          <p:nvSpPr>
            <p:cNvPr id="11251" name="Google Shape;11251;p71"/>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1"/>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1"/>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1257" name="Shape 11257"/>
        <p:cNvGrpSpPr/>
        <p:nvPr/>
      </p:nvGrpSpPr>
      <p:grpSpPr>
        <a:xfrm>
          <a:off x="0" y="0"/>
          <a:ext cx="0" cy="0"/>
          <a:chOff x="0" y="0"/>
          <a:chExt cx="0" cy="0"/>
        </a:xfrm>
      </p:grpSpPr>
      <p:sp>
        <p:nvSpPr>
          <p:cNvPr id="11258" name="Google Shape;11258;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Medical Icons</a:t>
            </a:r>
            <a:endParaRPr>
              <a:solidFill>
                <a:srgbClr val="FFFFFF"/>
              </a:solidFill>
              <a:latin typeface="Proxima Nova Semibold"/>
              <a:ea typeface="Proxima Nova Semibold"/>
              <a:cs typeface="Proxima Nova Semibold"/>
              <a:sym typeface="Proxima Nova Semibold"/>
            </a:endParaRPr>
          </a:p>
        </p:txBody>
      </p:sp>
      <p:sp>
        <p:nvSpPr>
          <p:cNvPr id="11259" name="Google Shape;11259;p72"/>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0" name="Google Shape;11260;p72"/>
          <p:cNvGrpSpPr/>
          <p:nvPr/>
        </p:nvGrpSpPr>
        <p:grpSpPr>
          <a:xfrm>
            <a:off x="1022516" y="2111640"/>
            <a:ext cx="334886" cy="335791"/>
            <a:chOff x="-28467625" y="2331750"/>
            <a:chExt cx="296150" cy="296950"/>
          </a:xfrm>
        </p:grpSpPr>
        <p:sp>
          <p:nvSpPr>
            <p:cNvPr id="11261" name="Google Shape;11261;p72"/>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2"/>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3" name="Google Shape;11263;p72"/>
          <p:cNvGrpSpPr/>
          <p:nvPr/>
        </p:nvGrpSpPr>
        <p:grpSpPr>
          <a:xfrm>
            <a:off x="1035873" y="2530673"/>
            <a:ext cx="308171" cy="332257"/>
            <a:chOff x="-28461325" y="2701925"/>
            <a:chExt cx="272525" cy="293825"/>
          </a:xfrm>
        </p:grpSpPr>
        <p:sp>
          <p:nvSpPr>
            <p:cNvPr id="11264" name="Google Shape;11264;p72"/>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2"/>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2"/>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72"/>
          <p:cNvGrpSpPr/>
          <p:nvPr/>
        </p:nvGrpSpPr>
        <p:grpSpPr>
          <a:xfrm>
            <a:off x="3139340" y="1749163"/>
            <a:ext cx="334886" cy="214654"/>
            <a:chOff x="-26585200" y="2025375"/>
            <a:chExt cx="296150" cy="189825"/>
          </a:xfrm>
        </p:grpSpPr>
        <p:sp>
          <p:nvSpPr>
            <p:cNvPr id="11268" name="Google Shape;11268;p72"/>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2"/>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2"/>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2"/>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2"/>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72"/>
          <p:cNvGrpSpPr/>
          <p:nvPr/>
        </p:nvGrpSpPr>
        <p:grpSpPr>
          <a:xfrm>
            <a:off x="3139779" y="2112531"/>
            <a:ext cx="334010" cy="334010"/>
            <a:chOff x="-26584425" y="2340425"/>
            <a:chExt cx="295375" cy="295375"/>
          </a:xfrm>
        </p:grpSpPr>
        <p:sp>
          <p:nvSpPr>
            <p:cNvPr id="11274" name="Google Shape;11274;p72"/>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2"/>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2"/>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2"/>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2"/>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72"/>
          <p:cNvGrpSpPr/>
          <p:nvPr/>
        </p:nvGrpSpPr>
        <p:grpSpPr>
          <a:xfrm>
            <a:off x="3134888" y="2529683"/>
            <a:ext cx="343791" cy="334236"/>
            <a:chOff x="-26585200" y="2710400"/>
            <a:chExt cx="304025" cy="295575"/>
          </a:xfrm>
        </p:grpSpPr>
        <p:sp>
          <p:nvSpPr>
            <p:cNvPr id="11280" name="Google Shape;11280;p72"/>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2"/>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2"/>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2"/>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2"/>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2"/>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2"/>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2"/>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2"/>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2"/>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2"/>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2"/>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72"/>
          <p:cNvGrpSpPr/>
          <p:nvPr/>
        </p:nvGrpSpPr>
        <p:grpSpPr>
          <a:xfrm>
            <a:off x="5239477" y="1689471"/>
            <a:ext cx="334915" cy="334038"/>
            <a:chOff x="-24709875" y="1970225"/>
            <a:chExt cx="296175" cy="295400"/>
          </a:xfrm>
        </p:grpSpPr>
        <p:sp>
          <p:nvSpPr>
            <p:cNvPr id="11293" name="Google Shape;11293;p72"/>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2"/>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5" name="Google Shape;11295;p72"/>
          <p:cNvGrpSpPr/>
          <p:nvPr/>
        </p:nvGrpSpPr>
        <p:grpSpPr>
          <a:xfrm>
            <a:off x="5269754" y="2112093"/>
            <a:ext cx="274360" cy="334886"/>
            <a:chOff x="-24683100" y="2340425"/>
            <a:chExt cx="242625" cy="296150"/>
          </a:xfrm>
        </p:grpSpPr>
        <p:sp>
          <p:nvSpPr>
            <p:cNvPr id="11296" name="Google Shape;11296;p72"/>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2"/>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2"/>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2"/>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0" name="Google Shape;11300;p72"/>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1" name="Google Shape;11301;p72"/>
          <p:cNvGrpSpPr/>
          <p:nvPr/>
        </p:nvGrpSpPr>
        <p:grpSpPr>
          <a:xfrm>
            <a:off x="7356246" y="1689471"/>
            <a:ext cx="341134" cy="334038"/>
            <a:chOff x="-22881800" y="1971800"/>
            <a:chExt cx="301675" cy="295400"/>
          </a:xfrm>
        </p:grpSpPr>
        <p:sp>
          <p:nvSpPr>
            <p:cNvPr id="11302" name="Google Shape;11302;p72"/>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2"/>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2"/>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2"/>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2"/>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2"/>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8" name="Google Shape;11308;p72"/>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2"/>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0" name="Google Shape;11310;p72"/>
          <p:cNvGrpSpPr/>
          <p:nvPr/>
        </p:nvGrpSpPr>
        <p:grpSpPr>
          <a:xfrm>
            <a:off x="1498540" y="2529344"/>
            <a:ext cx="215559" cy="334915"/>
            <a:chOff x="-28043900" y="2701925"/>
            <a:chExt cx="190625" cy="296175"/>
          </a:xfrm>
        </p:grpSpPr>
        <p:sp>
          <p:nvSpPr>
            <p:cNvPr id="11311" name="Google Shape;11311;p72"/>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2"/>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2"/>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2"/>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2"/>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72"/>
          <p:cNvGrpSpPr/>
          <p:nvPr/>
        </p:nvGrpSpPr>
        <p:grpSpPr>
          <a:xfrm>
            <a:off x="3553468" y="1689485"/>
            <a:ext cx="334915" cy="334010"/>
            <a:chOff x="-26215025" y="1971025"/>
            <a:chExt cx="296175" cy="295375"/>
          </a:xfrm>
        </p:grpSpPr>
        <p:sp>
          <p:nvSpPr>
            <p:cNvPr id="11317" name="Google Shape;11317;p72"/>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2"/>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2"/>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2"/>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2"/>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2"/>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2"/>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2"/>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72"/>
          <p:cNvGrpSpPr/>
          <p:nvPr/>
        </p:nvGrpSpPr>
        <p:grpSpPr>
          <a:xfrm>
            <a:off x="3553015" y="2112969"/>
            <a:ext cx="335819" cy="333134"/>
            <a:chOff x="-26215825" y="2341200"/>
            <a:chExt cx="296975" cy="294600"/>
          </a:xfrm>
        </p:grpSpPr>
        <p:sp>
          <p:nvSpPr>
            <p:cNvPr id="11326" name="Google Shape;11326;p72"/>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2"/>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8" name="Google Shape;11328;p72"/>
          <p:cNvGrpSpPr/>
          <p:nvPr/>
        </p:nvGrpSpPr>
        <p:grpSpPr>
          <a:xfrm>
            <a:off x="3583307" y="2529796"/>
            <a:ext cx="275237" cy="334010"/>
            <a:chOff x="-26179575" y="2710600"/>
            <a:chExt cx="243400" cy="295375"/>
          </a:xfrm>
        </p:grpSpPr>
        <p:sp>
          <p:nvSpPr>
            <p:cNvPr id="11329" name="Google Shape;11329;p72"/>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2"/>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2"/>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72"/>
          <p:cNvGrpSpPr/>
          <p:nvPr/>
        </p:nvGrpSpPr>
        <p:grpSpPr>
          <a:xfrm>
            <a:off x="5672692" y="1689485"/>
            <a:ext cx="318886" cy="334010"/>
            <a:chOff x="-24328675" y="1971025"/>
            <a:chExt cx="282000" cy="295375"/>
          </a:xfrm>
        </p:grpSpPr>
        <p:sp>
          <p:nvSpPr>
            <p:cNvPr id="11333" name="Google Shape;11333;p72"/>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2"/>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5" name="Google Shape;11335;p72"/>
          <p:cNvGrpSpPr/>
          <p:nvPr/>
        </p:nvGrpSpPr>
        <p:grpSpPr>
          <a:xfrm>
            <a:off x="5674926" y="2112531"/>
            <a:ext cx="314419" cy="334010"/>
            <a:chOff x="-24330250" y="2340425"/>
            <a:chExt cx="278050" cy="295375"/>
          </a:xfrm>
        </p:grpSpPr>
        <p:sp>
          <p:nvSpPr>
            <p:cNvPr id="11336" name="Google Shape;11336;p72"/>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2"/>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2"/>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2"/>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2"/>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2"/>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2"/>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72"/>
          <p:cNvGrpSpPr/>
          <p:nvPr/>
        </p:nvGrpSpPr>
        <p:grpSpPr>
          <a:xfrm>
            <a:off x="5665130" y="2529796"/>
            <a:ext cx="334010" cy="334010"/>
            <a:chOff x="-24338900" y="2710600"/>
            <a:chExt cx="295375" cy="295375"/>
          </a:xfrm>
        </p:grpSpPr>
        <p:sp>
          <p:nvSpPr>
            <p:cNvPr id="11344" name="Google Shape;11344;p72"/>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2"/>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72"/>
          <p:cNvGrpSpPr/>
          <p:nvPr/>
        </p:nvGrpSpPr>
        <p:grpSpPr>
          <a:xfrm>
            <a:off x="7358918" y="2113096"/>
            <a:ext cx="335791" cy="332879"/>
            <a:chOff x="-22859750" y="2335900"/>
            <a:chExt cx="296950" cy="294375"/>
          </a:xfrm>
        </p:grpSpPr>
        <p:sp>
          <p:nvSpPr>
            <p:cNvPr id="11347" name="Google Shape;11347;p72"/>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2"/>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2"/>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72"/>
          <p:cNvGrpSpPr/>
          <p:nvPr/>
        </p:nvGrpSpPr>
        <p:grpSpPr>
          <a:xfrm>
            <a:off x="1882340" y="1689470"/>
            <a:ext cx="294828" cy="334038"/>
            <a:chOff x="-27710725" y="1959200"/>
            <a:chExt cx="260725" cy="295400"/>
          </a:xfrm>
        </p:grpSpPr>
        <p:sp>
          <p:nvSpPr>
            <p:cNvPr id="11351" name="Google Shape;11351;p72"/>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2"/>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72"/>
          <p:cNvGrpSpPr/>
          <p:nvPr/>
        </p:nvGrpSpPr>
        <p:grpSpPr>
          <a:xfrm>
            <a:off x="1861406" y="2170414"/>
            <a:ext cx="336696" cy="218244"/>
            <a:chOff x="-27728850" y="2382950"/>
            <a:chExt cx="297750" cy="193000"/>
          </a:xfrm>
        </p:grpSpPr>
        <p:sp>
          <p:nvSpPr>
            <p:cNvPr id="11354" name="Google Shape;11354;p72"/>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2"/>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2"/>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7" name="Google Shape;11357;p72"/>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2"/>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9" name="Google Shape;11359;p72"/>
          <p:cNvGrpSpPr/>
          <p:nvPr/>
        </p:nvGrpSpPr>
        <p:grpSpPr>
          <a:xfrm>
            <a:off x="3971638" y="2121436"/>
            <a:ext cx="334915" cy="316200"/>
            <a:chOff x="-25844850" y="2357750"/>
            <a:chExt cx="296175" cy="279625"/>
          </a:xfrm>
        </p:grpSpPr>
        <p:sp>
          <p:nvSpPr>
            <p:cNvPr id="11360" name="Google Shape;11360;p72"/>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2"/>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2"/>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2"/>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2"/>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2"/>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6" name="Google Shape;11366;p72"/>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7" name="Google Shape;11367;p72"/>
          <p:cNvGrpSpPr/>
          <p:nvPr/>
        </p:nvGrpSpPr>
        <p:grpSpPr>
          <a:xfrm>
            <a:off x="6145995" y="1689471"/>
            <a:ext cx="216463" cy="334038"/>
            <a:chOff x="-23917525" y="1970225"/>
            <a:chExt cx="191425" cy="295400"/>
          </a:xfrm>
        </p:grpSpPr>
        <p:sp>
          <p:nvSpPr>
            <p:cNvPr id="11368" name="Google Shape;11368;p72"/>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2"/>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2"/>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1" name="Google Shape;11371;p72"/>
          <p:cNvGrpSpPr/>
          <p:nvPr/>
        </p:nvGrpSpPr>
        <p:grpSpPr>
          <a:xfrm>
            <a:off x="6103703" y="2112093"/>
            <a:ext cx="301047" cy="334886"/>
            <a:chOff x="-23952175" y="2340425"/>
            <a:chExt cx="266225" cy="296150"/>
          </a:xfrm>
        </p:grpSpPr>
        <p:sp>
          <p:nvSpPr>
            <p:cNvPr id="11372" name="Google Shape;11372;p72"/>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2"/>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4" name="Google Shape;11374;p72"/>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5" name="Google Shape;11375;p72"/>
          <p:cNvGrpSpPr/>
          <p:nvPr/>
        </p:nvGrpSpPr>
        <p:grpSpPr>
          <a:xfrm>
            <a:off x="7413691" y="2528453"/>
            <a:ext cx="226245" cy="336696"/>
            <a:chOff x="-22811700" y="2700350"/>
            <a:chExt cx="200075" cy="297750"/>
          </a:xfrm>
        </p:grpSpPr>
        <p:sp>
          <p:nvSpPr>
            <p:cNvPr id="11376" name="Google Shape;11376;p72"/>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2"/>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2"/>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9" name="Google Shape;11379;p72"/>
          <p:cNvGrpSpPr/>
          <p:nvPr/>
        </p:nvGrpSpPr>
        <p:grpSpPr>
          <a:xfrm>
            <a:off x="2286183" y="1689032"/>
            <a:ext cx="335791" cy="334915"/>
            <a:chOff x="-27358650" y="1961575"/>
            <a:chExt cx="296950" cy="296175"/>
          </a:xfrm>
        </p:grpSpPr>
        <p:sp>
          <p:nvSpPr>
            <p:cNvPr id="11380" name="Google Shape;11380;p72"/>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2"/>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2" name="Google Shape;11382;p72"/>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2"/>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2"/>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5" name="Google Shape;11385;p72"/>
          <p:cNvGrpSpPr/>
          <p:nvPr/>
        </p:nvGrpSpPr>
        <p:grpSpPr>
          <a:xfrm>
            <a:off x="4399008" y="2122327"/>
            <a:ext cx="337572" cy="314419"/>
            <a:chOff x="-25477800" y="2357750"/>
            <a:chExt cx="298525" cy="278050"/>
          </a:xfrm>
        </p:grpSpPr>
        <p:sp>
          <p:nvSpPr>
            <p:cNvPr id="11386" name="Google Shape;11386;p72"/>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2"/>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8" name="Google Shape;11388;p72"/>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9" name="Google Shape;11389;p72"/>
          <p:cNvGrpSpPr/>
          <p:nvPr/>
        </p:nvGrpSpPr>
        <p:grpSpPr>
          <a:xfrm>
            <a:off x="6512437" y="1689485"/>
            <a:ext cx="334915" cy="334010"/>
            <a:chOff x="-23599325" y="1971025"/>
            <a:chExt cx="296175" cy="295375"/>
          </a:xfrm>
        </p:grpSpPr>
        <p:sp>
          <p:nvSpPr>
            <p:cNvPr id="11390" name="Google Shape;11390;p72"/>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2"/>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2" name="Google Shape;11392;p72"/>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2"/>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2"/>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5" name="Google Shape;11395;p72"/>
          <p:cNvGrpSpPr/>
          <p:nvPr/>
        </p:nvGrpSpPr>
        <p:grpSpPr>
          <a:xfrm>
            <a:off x="2705151" y="1689145"/>
            <a:ext cx="341134" cy="334689"/>
            <a:chOff x="-26993200" y="1961775"/>
            <a:chExt cx="301675" cy="295975"/>
          </a:xfrm>
        </p:grpSpPr>
        <p:sp>
          <p:nvSpPr>
            <p:cNvPr id="11396" name="Google Shape;11396;p72"/>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2"/>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2"/>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9" name="Google Shape;11399;p72"/>
          <p:cNvGrpSpPr/>
          <p:nvPr/>
        </p:nvGrpSpPr>
        <p:grpSpPr>
          <a:xfrm>
            <a:off x="2728756" y="2112531"/>
            <a:ext cx="293923" cy="334010"/>
            <a:chOff x="-26970350" y="2332550"/>
            <a:chExt cx="259925" cy="295375"/>
          </a:xfrm>
        </p:grpSpPr>
        <p:sp>
          <p:nvSpPr>
            <p:cNvPr id="11400" name="Google Shape;11400;p72"/>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2"/>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2" name="Google Shape;11402;p72"/>
          <p:cNvGrpSpPr/>
          <p:nvPr/>
        </p:nvGrpSpPr>
        <p:grpSpPr>
          <a:xfrm>
            <a:off x="2709165" y="2559635"/>
            <a:ext cx="333105" cy="274332"/>
            <a:chOff x="-26986100" y="2735800"/>
            <a:chExt cx="294575" cy="242600"/>
          </a:xfrm>
        </p:grpSpPr>
        <p:sp>
          <p:nvSpPr>
            <p:cNvPr id="11403" name="Google Shape;11403;p72"/>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2"/>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5" name="Google Shape;11405;p72"/>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6" name="Google Shape;11406;p72"/>
          <p:cNvGrpSpPr/>
          <p:nvPr/>
        </p:nvGrpSpPr>
        <p:grpSpPr>
          <a:xfrm>
            <a:off x="4817616" y="2112093"/>
            <a:ext cx="334010" cy="334886"/>
            <a:chOff x="-25104475" y="2340425"/>
            <a:chExt cx="295375" cy="296150"/>
          </a:xfrm>
        </p:grpSpPr>
        <p:sp>
          <p:nvSpPr>
            <p:cNvPr id="11407" name="Google Shape;11407;p72"/>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2"/>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2"/>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2"/>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2"/>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2"/>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2"/>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2"/>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2"/>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6" name="Google Shape;11416;p72"/>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7" name="Google Shape;11417;p72"/>
          <p:cNvGrpSpPr/>
          <p:nvPr/>
        </p:nvGrpSpPr>
        <p:grpSpPr>
          <a:xfrm>
            <a:off x="6935871" y="1689032"/>
            <a:ext cx="335791" cy="334915"/>
            <a:chOff x="-23229925" y="1970225"/>
            <a:chExt cx="296950" cy="296175"/>
          </a:xfrm>
        </p:grpSpPr>
        <p:sp>
          <p:nvSpPr>
            <p:cNvPr id="11418" name="Google Shape;11418;p72"/>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2"/>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2"/>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2"/>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72"/>
          <p:cNvGrpSpPr/>
          <p:nvPr/>
        </p:nvGrpSpPr>
        <p:grpSpPr>
          <a:xfrm>
            <a:off x="6975944" y="2111641"/>
            <a:ext cx="255646" cy="335791"/>
            <a:chOff x="-23177950" y="2340425"/>
            <a:chExt cx="226075" cy="296950"/>
          </a:xfrm>
        </p:grpSpPr>
        <p:sp>
          <p:nvSpPr>
            <p:cNvPr id="11423" name="Google Shape;11423;p72"/>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2"/>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72"/>
          <p:cNvGrpSpPr/>
          <p:nvPr/>
        </p:nvGrpSpPr>
        <p:grpSpPr>
          <a:xfrm>
            <a:off x="6936309" y="2529344"/>
            <a:ext cx="334915" cy="334915"/>
            <a:chOff x="-23229150" y="2710600"/>
            <a:chExt cx="296175" cy="296175"/>
          </a:xfrm>
        </p:grpSpPr>
        <p:sp>
          <p:nvSpPr>
            <p:cNvPr id="11426" name="Google Shape;11426;p72"/>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2"/>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8" name="Google Shape;11428;p72"/>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9" name="Google Shape;11429;p72"/>
          <p:cNvGrpSpPr/>
          <p:nvPr/>
        </p:nvGrpSpPr>
        <p:grpSpPr>
          <a:xfrm>
            <a:off x="1021159" y="3058276"/>
            <a:ext cx="337600" cy="293047"/>
            <a:chOff x="-28462125" y="3199700"/>
            <a:chExt cx="298550" cy="259150"/>
          </a:xfrm>
        </p:grpSpPr>
        <p:sp>
          <p:nvSpPr>
            <p:cNvPr id="11430" name="Google Shape;11430;p72"/>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2"/>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2"/>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3" name="Google Shape;11433;p72"/>
          <p:cNvGrpSpPr/>
          <p:nvPr/>
        </p:nvGrpSpPr>
        <p:grpSpPr>
          <a:xfrm>
            <a:off x="1022064" y="3449815"/>
            <a:ext cx="335791" cy="334915"/>
            <a:chOff x="-28461325" y="3545475"/>
            <a:chExt cx="296950" cy="296175"/>
          </a:xfrm>
        </p:grpSpPr>
        <p:sp>
          <p:nvSpPr>
            <p:cNvPr id="11434" name="Google Shape;11434;p72"/>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2"/>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2"/>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2"/>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2"/>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2"/>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0" name="Google Shape;11440;p72"/>
          <p:cNvGrpSpPr/>
          <p:nvPr/>
        </p:nvGrpSpPr>
        <p:grpSpPr>
          <a:xfrm>
            <a:off x="1018487" y="3884028"/>
            <a:ext cx="342943" cy="334886"/>
            <a:chOff x="-28463700" y="3914875"/>
            <a:chExt cx="303275" cy="296150"/>
          </a:xfrm>
        </p:grpSpPr>
        <p:sp>
          <p:nvSpPr>
            <p:cNvPr id="11441" name="Google Shape;11441;p72"/>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2"/>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3" name="Google Shape;11443;p72"/>
          <p:cNvGrpSpPr/>
          <p:nvPr/>
        </p:nvGrpSpPr>
        <p:grpSpPr>
          <a:xfrm>
            <a:off x="3139779" y="3097020"/>
            <a:ext cx="334010" cy="215559"/>
            <a:chOff x="-26573400" y="3224125"/>
            <a:chExt cx="295375" cy="190625"/>
          </a:xfrm>
        </p:grpSpPr>
        <p:sp>
          <p:nvSpPr>
            <p:cNvPr id="11444" name="Google Shape;11444;p72"/>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2"/>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72"/>
          <p:cNvGrpSpPr/>
          <p:nvPr/>
        </p:nvGrpSpPr>
        <p:grpSpPr>
          <a:xfrm>
            <a:off x="3139779" y="3450254"/>
            <a:ext cx="334010" cy="334038"/>
            <a:chOff x="-26573400" y="3546250"/>
            <a:chExt cx="295375" cy="295400"/>
          </a:xfrm>
        </p:grpSpPr>
        <p:sp>
          <p:nvSpPr>
            <p:cNvPr id="11447" name="Google Shape;11447;p72"/>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2"/>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2"/>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2"/>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2"/>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72"/>
          <p:cNvGrpSpPr/>
          <p:nvPr/>
        </p:nvGrpSpPr>
        <p:grpSpPr>
          <a:xfrm>
            <a:off x="3128655" y="3884339"/>
            <a:ext cx="356259" cy="334264"/>
            <a:chOff x="-26583625" y="3917025"/>
            <a:chExt cx="315050" cy="295600"/>
          </a:xfrm>
        </p:grpSpPr>
        <p:sp>
          <p:nvSpPr>
            <p:cNvPr id="11453" name="Google Shape;11453;p72"/>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2"/>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2"/>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2"/>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7" name="Google Shape;11457;p72"/>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8" name="Google Shape;11458;p72"/>
          <p:cNvGrpSpPr/>
          <p:nvPr/>
        </p:nvGrpSpPr>
        <p:grpSpPr>
          <a:xfrm>
            <a:off x="5269754" y="3449815"/>
            <a:ext cx="274360" cy="334915"/>
            <a:chOff x="-24694925" y="3518700"/>
            <a:chExt cx="242625" cy="296175"/>
          </a:xfrm>
        </p:grpSpPr>
        <p:sp>
          <p:nvSpPr>
            <p:cNvPr id="11459" name="Google Shape;11459;p72"/>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2"/>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2"/>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2"/>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3" name="Google Shape;11463;p72"/>
          <p:cNvGrpSpPr/>
          <p:nvPr/>
        </p:nvGrpSpPr>
        <p:grpSpPr>
          <a:xfrm>
            <a:off x="5269315" y="3884014"/>
            <a:ext cx="275237" cy="334915"/>
            <a:chOff x="-24709100" y="3888875"/>
            <a:chExt cx="243400" cy="296175"/>
          </a:xfrm>
        </p:grpSpPr>
        <p:sp>
          <p:nvSpPr>
            <p:cNvPr id="11464" name="Google Shape;11464;p72"/>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2"/>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2"/>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7" name="Google Shape;11467;p72"/>
          <p:cNvGrpSpPr/>
          <p:nvPr/>
        </p:nvGrpSpPr>
        <p:grpSpPr>
          <a:xfrm>
            <a:off x="7357589" y="3038896"/>
            <a:ext cx="338448" cy="331805"/>
            <a:chOff x="-22863675" y="3131775"/>
            <a:chExt cx="299300" cy="293425"/>
          </a:xfrm>
        </p:grpSpPr>
        <p:sp>
          <p:nvSpPr>
            <p:cNvPr id="11468" name="Google Shape;11468;p72"/>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2"/>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2"/>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1" name="Google Shape;11471;p72"/>
          <p:cNvGrpSpPr/>
          <p:nvPr/>
        </p:nvGrpSpPr>
        <p:grpSpPr>
          <a:xfrm>
            <a:off x="1458906" y="3037356"/>
            <a:ext cx="294828" cy="334886"/>
            <a:chOff x="-28069875" y="3175300"/>
            <a:chExt cx="260725" cy="296150"/>
          </a:xfrm>
        </p:grpSpPr>
        <p:sp>
          <p:nvSpPr>
            <p:cNvPr id="11472" name="Google Shape;11472;p72"/>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2"/>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2"/>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2"/>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2"/>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2"/>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2"/>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2"/>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2"/>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1" name="Google Shape;11481;p72"/>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2" name="Google Shape;11482;p72"/>
          <p:cNvGrpSpPr/>
          <p:nvPr/>
        </p:nvGrpSpPr>
        <p:grpSpPr>
          <a:xfrm>
            <a:off x="1498088" y="3884467"/>
            <a:ext cx="216463" cy="334010"/>
            <a:chOff x="-28032075" y="3916450"/>
            <a:chExt cx="191425" cy="295375"/>
          </a:xfrm>
        </p:grpSpPr>
        <p:sp>
          <p:nvSpPr>
            <p:cNvPr id="11483" name="Google Shape;11483;p72"/>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2"/>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2"/>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72"/>
          <p:cNvGrpSpPr/>
          <p:nvPr/>
        </p:nvGrpSpPr>
        <p:grpSpPr>
          <a:xfrm>
            <a:off x="3553468" y="3037342"/>
            <a:ext cx="334915" cy="334915"/>
            <a:chOff x="-26201650" y="3176075"/>
            <a:chExt cx="296175" cy="296175"/>
          </a:xfrm>
        </p:grpSpPr>
        <p:sp>
          <p:nvSpPr>
            <p:cNvPr id="11487" name="Google Shape;11487;p72"/>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2"/>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72"/>
          <p:cNvGrpSpPr/>
          <p:nvPr/>
        </p:nvGrpSpPr>
        <p:grpSpPr>
          <a:xfrm>
            <a:off x="3553016" y="3450268"/>
            <a:ext cx="335819" cy="334010"/>
            <a:chOff x="-26204800" y="3547050"/>
            <a:chExt cx="296975" cy="295375"/>
          </a:xfrm>
        </p:grpSpPr>
        <p:sp>
          <p:nvSpPr>
            <p:cNvPr id="11490" name="Google Shape;11490;p72"/>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2"/>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2" name="Google Shape;11492;p72"/>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3" name="Google Shape;11493;p72"/>
          <p:cNvGrpSpPr/>
          <p:nvPr/>
        </p:nvGrpSpPr>
        <p:grpSpPr>
          <a:xfrm>
            <a:off x="5668240" y="3037342"/>
            <a:ext cx="327791" cy="334915"/>
            <a:chOff x="-24353875" y="3147725"/>
            <a:chExt cx="289875" cy="296175"/>
          </a:xfrm>
        </p:grpSpPr>
        <p:sp>
          <p:nvSpPr>
            <p:cNvPr id="11494" name="Google Shape;11494;p72"/>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2"/>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72"/>
          <p:cNvGrpSpPr/>
          <p:nvPr/>
        </p:nvGrpSpPr>
        <p:grpSpPr>
          <a:xfrm>
            <a:off x="5675816" y="3450253"/>
            <a:ext cx="312638" cy="334038"/>
            <a:chOff x="-24344425" y="3519475"/>
            <a:chExt cx="276475" cy="295400"/>
          </a:xfrm>
        </p:grpSpPr>
        <p:sp>
          <p:nvSpPr>
            <p:cNvPr id="11497" name="Google Shape;11497;p72"/>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2"/>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9" name="Google Shape;11499;p72"/>
          <p:cNvGrpSpPr/>
          <p:nvPr/>
        </p:nvGrpSpPr>
        <p:grpSpPr>
          <a:xfrm>
            <a:off x="5666020" y="3886247"/>
            <a:ext cx="332229" cy="330448"/>
            <a:chOff x="-24353075" y="3891250"/>
            <a:chExt cx="293800" cy="292225"/>
          </a:xfrm>
        </p:grpSpPr>
        <p:sp>
          <p:nvSpPr>
            <p:cNvPr id="11500" name="Google Shape;11500;p72"/>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2"/>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2" name="Google Shape;11502;p72"/>
          <p:cNvGrpSpPr/>
          <p:nvPr/>
        </p:nvGrpSpPr>
        <p:grpSpPr>
          <a:xfrm>
            <a:off x="7358918" y="3450465"/>
            <a:ext cx="335791" cy="333614"/>
            <a:chOff x="-22845575" y="3504075"/>
            <a:chExt cx="296950" cy="295025"/>
          </a:xfrm>
        </p:grpSpPr>
        <p:sp>
          <p:nvSpPr>
            <p:cNvPr id="11503" name="Google Shape;11503;p72"/>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2"/>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5" name="Google Shape;11505;p72"/>
          <p:cNvGrpSpPr/>
          <p:nvPr/>
        </p:nvGrpSpPr>
        <p:grpSpPr>
          <a:xfrm>
            <a:off x="1887683" y="3037794"/>
            <a:ext cx="284142" cy="334010"/>
            <a:chOff x="-27691025" y="3175300"/>
            <a:chExt cx="251275" cy="295375"/>
          </a:xfrm>
        </p:grpSpPr>
        <p:sp>
          <p:nvSpPr>
            <p:cNvPr id="11506" name="Google Shape;11506;p72"/>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2"/>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2"/>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2"/>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0" name="Google Shape;11510;p72"/>
          <p:cNvGrpSpPr/>
          <p:nvPr/>
        </p:nvGrpSpPr>
        <p:grpSpPr>
          <a:xfrm>
            <a:off x="1861406" y="3509055"/>
            <a:ext cx="336696" cy="216435"/>
            <a:chOff x="-27721750" y="3598250"/>
            <a:chExt cx="297750" cy="191400"/>
          </a:xfrm>
        </p:grpSpPr>
        <p:sp>
          <p:nvSpPr>
            <p:cNvPr id="11511" name="Google Shape;11511;p72"/>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2"/>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3" name="Google Shape;11513;p72"/>
          <p:cNvGrpSpPr/>
          <p:nvPr/>
        </p:nvGrpSpPr>
        <p:grpSpPr>
          <a:xfrm>
            <a:off x="1862735" y="3889640"/>
            <a:ext cx="334038" cy="323663"/>
            <a:chOff x="-27719400" y="3925600"/>
            <a:chExt cx="295400" cy="286225"/>
          </a:xfrm>
        </p:grpSpPr>
        <p:sp>
          <p:nvSpPr>
            <p:cNvPr id="11514" name="Google Shape;11514;p72"/>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2"/>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6" name="Google Shape;11516;p72"/>
          <p:cNvGrpSpPr/>
          <p:nvPr/>
        </p:nvGrpSpPr>
        <p:grpSpPr>
          <a:xfrm>
            <a:off x="3971200" y="3036904"/>
            <a:ext cx="335791" cy="335791"/>
            <a:chOff x="-25834600" y="3176875"/>
            <a:chExt cx="296950" cy="296950"/>
          </a:xfrm>
        </p:grpSpPr>
        <p:sp>
          <p:nvSpPr>
            <p:cNvPr id="11517" name="Google Shape;11517;p72"/>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2"/>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2"/>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2"/>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2"/>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72"/>
          <p:cNvGrpSpPr/>
          <p:nvPr/>
        </p:nvGrpSpPr>
        <p:grpSpPr>
          <a:xfrm>
            <a:off x="3971200" y="3460064"/>
            <a:ext cx="335791" cy="314419"/>
            <a:chOff x="-25834600" y="3564375"/>
            <a:chExt cx="296950" cy="278050"/>
          </a:xfrm>
        </p:grpSpPr>
        <p:sp>
          <p:nvSpPr>
            <p:cNvPr id="11523" name="Google Shape;11523;p72"/>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2"/>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2"/>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2"/>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2"/>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2"/>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2"/>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2"/>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72"/>
          <p:cNvGrpSpPr/>
          <p:nvPr/>
        </p:nvGrpSpPr>
        <p:grpSpPr>
          <a:xfrm>
            <a:off x="3969419" y="3884127"/>
            <a:ext cx="339353" cy="334689"/>
            <a:chOff x="-25834600" y="3915850"/>
            <a:chExt cx="300100" cy="295975"/>
          </a:xfrm>
        </p:grpSpPr>
        <p:sp>
          <p:nvSpPr>
            <p:cNvPr id="11532" name="Google Shape;11532;p72"/>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2"/>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2"/>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5" name="Google Shape;11535;p72"/>
          <p:cNvGrpSpPr/>
          <p:nvPr/>
        </p:nvGrpSpPr>
        <p:grpSpPr>
          <a:xfrm>
            <a:off x="6145557" y="3038218"/>
            <a:ext cx="217340" cy="333162"/>
            <a:chOff x="-23930925" y="3149300"/>
            <a:chExt cx="192200" cy="294625"/>
          </a:xfrm>
        </p:grpSpPr>
        <p:sp>
          <p:nvSpPr>
            <p:cNvPr id="11536" name="Google Shape;11536;p72"/>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2"/>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2"/>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2"/>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0" name="Google Shape;11540;p72"/>
          <p:cNvGrpSpPr/>
          <p:nvPr/>
        </p:nvGrpSpPr>
        <p:grpSpPr>
          <a:xfrm>
            <a:off x="6104579" y="3450253"/>
            <a:ext cx="299294" cy="334038"/>
            <a:chOff x="-23962425" y="3519475"/>
            <a:chExt cx="264675" cy="295400"/>
          </a:xfrm>
        </p:grpSpPr>
        <p:sp>
          <p:nvSpPr>
            <p:cNvPr id="11541" name="Google Shape;11541;p72"/>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2"/>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3" name="Google Shape;11543;p72"/>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4" name="Google Shape;11544;p72"/>
          <p:cNvGrpSpPr/>
          <p:nvPr/>
        </p:nvGrpSpPr>
        <p:grpSpPr>
          <a:xfrm>
            <a:off x="7413239" y="3884466"/>
            <a:ext cx="227149" cy="334010"/>
            <a:chOff x="-22788075" y="3904625"/>
            <a:chExt cx="200875" cy="295375"/>
          </a:xfrm>
        </p:grpSpPr>
        <p:sp>
          <p:nvSpPr>
            <p:cNvPr id="11545" name="Google Shape;11545;p72"/>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2"/>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2"/>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2"/>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72"/>
          <p:cNvGrpSpPr/>
          <p:nvPr/>
        </p:nvGrpSpPr>
        <p:grpSpPr>
          <a:xfrm>
            <a:off x="2285731" y="3037356"/>
            <a:ext cx="336696" cy="334886"/>
            <a:chOff x="-27351575" y="3175300"/>
            <a:chExt cx="297750" cy="296150"/>
          </a:xfrm>
        </p:grpSpPr>
        <p:sp>
          <p:nvSpPr>
            <p:cNvPr id="11550" name="Google Shape;11550;p72"/>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2"/>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2"/>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2"/>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72"/>
          <p:cNvGrpSpPr/>
          <p:nvPr/>
        </p:nvGrpSpPr>
        <p:grpSpPr>
          <a:xfrm>
            <a:off x="2326270" y="3449702"/>
            <a:ext cx="255617" cy="335141"/>
            <a:chOff x="-27313750" y="3545275"/>
            <a:chExt cx="226050" cy="296375"/>
          </a:xfrm>
        </p:grpSpPr>
        <p:sp>
          <p:nvSpPr>
            <p:cNvPr id="11555" name="Google Shape;11555;p72"/>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2"/>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2"/>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8" name="Google Shape;11558;p72"/>
          <p:cNvGrpSpPr/>
          <p:nvPr/>
        </p:nvGrpSpPr>
        <p:grpSpPr>
          <a:xfrm>
            <a:off x="2285731" y="3882233"/>
            <a:ext cx="336696" cy="338477"/>
            <a:chOff x="-27351575" y="3915650"/>
            <a:chExt cx="297750" cy="299325"/>
          </a:xfrm>
        </p:grpSpPr>
        <p:sp>
          <p:nvSpPr>
            <p:cNvPr id="11559" name="Google Shape;11559;p72"/>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2"/>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1" name="Google Shape;11561;p72"/>
          <p:cNvGrpSpPr/>
          <p:nvPr/>
        </p:nvGrpSpPr>
        <p:grpSpPr>
          <a:xfrm>
            <a:off x="4416366" y="3037243"/>
            <a:ext cx="302857" cy="335113"/>
            <a:chOff x="-25445525" y="3175900"/>
            <a:chExt cx="267825" cy="296350"/>
          </a:xfrm>
        </p:grpSpPr>
        <p:sp>
          <p:nvSpPr>
            <p:cNvPr id="11562" name="Google Shape;11562;p72"/>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2"/>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2"/>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5" name="Google Shape;11565;p72"/>
          <p:cNvGrpSpPr/>
          <p:nvPr/>
        </p:nvGrpSpPr>
        <p:grpSpPr>
          <a:xfrm>
            <a:off x="4399008" y="3460516"/>
            <a:ext cx="337572" cy="313514"/>
            <a:chOff x="-25465200" y="3565175"/>
            <a:chExt cx="298525" cy="277250"/>
          </a:xfrm>
        </p:grpSpPr>
        <p:sp>
          <p:nvSpPr>
            <p:cNvPr id="11566" name="Google Shape;11566;p72"/>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2"/>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72"/>
          <p:cNvGrpSpPr/>
          <p:nvPr/>
        </p:nvGrpSpPr>
        <p:grpSpPr>
          <a:xfrm>
            <a:off x="4398570" y="3884749"/>
            <a:ext cx="338448" cy="333445"/>
            <a:chOff x="-25465200" y="3916150"/>
            <a:chExt cx="299300" cy="294875"/>
          </a:xfrm>
        </p:grpSpPr>
        <p:sp>
          <p:nvSpPr>
            <p:cNvPr id="11569" name="Google Shape;11569;p72"/>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2"/>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72"/>
          <p:cNvGrpSpPr/>
          <p:nvPr/>
        </p:nvGrpSpPr>
        <p:grpSpPr>
          <a:xfrm>
            <a:off x="6512889" y="3037356"/>
            <a:ext cx="334010" cy="334886"/>
            <a:chOff x="-23615075" y="3148525"/>
            <a:chExt cx="295375" cy="296150"/>
          </a:xfrm>
        </p:grpSpPr>
        <p:sp>
          <p:nvSpPr>
            <p:cNvPr id="11572" name="Google Shape;11572;p72"/>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2"/>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2"/>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2"/>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6" name="Google Shape;11576;p72"/>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7" name="Google Shape;11577;p72"/>
          <p:cNvGrpSpPr/>
          <p:nvPr/>
        </p:nvGrpSpPr>
        <p:grpSpPr>
          <a:xfrm>
            <a:off x="6512437" y="3893810"/>
            <a:ext cx="334915" cy="315324"/>
            <a:chOff x="-23615075" y="3906200"/>
            <a:chExt cx="296175" cy="278850"/>
          </a:xfrm>
        </p:grpSpPr>
        <p:sp>
          <p:nvSpPr>
            <p:cNvPr id="11578" name="Google Shape;11578;p72"/>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2"/>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2"/>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1" name="Google Shape;11581;p72"/>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2" name="Google Shape;11582;p72"/>
          <p:cNvGrpSpPr/>
          <p:nvPr/>
        </p:nvGrpSpPr>
        <p:grpSpPr>
          <a:xfrm>
            <a:off x="2707822" y="3037469"/>
            <a:ext cx="335791" cy="334660"/>
            <a:chOff x="-26980600" y="3175500"/>
            <a:chExt cx="296950" cy="295950"/>
          </a:xfrm>
        </p:grpSpPr>
        <p:sp>
          <p:nvSpPr>
            <p:cNvPr id="11583" name="Google Shape;11583;p7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6" name="Google Shape;11586;p72"/>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7" name="Google Shape;11587;p72"/>
          <p:cNvGrpSpPr/>
          <p:nvPr/>
        </p:nvGrpSpPr>
        <p:grpSpPr>
          <a:xfrm>
            <a:off x="2708275" y="3914292"/>
            <a:ext cx="334886" cy="274360"/>
            <a:chOff x="-26981375" y="3951875"/>
            <a:chExt cx="296150" cy="242625"/>
          </a:xfrm>
        </p:grpSpPr>
        <p:sp>
          <p:nvSpPr>
            <p:cNvPr id="11588" name="Google Shape;11588;p72"/>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2"/>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2"/>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1" name="Google Shape;11591;p72"/>
          <p:cNvGrpSpPr/>
          <p:nvPr/>
        </p:nvGrpSpPr>
        <p:grpSpPr>
          <a:xfrm>
            <a:off x="4817602" y="3036451"/>
            <a:ext cx="334038" cy="336696"/>
            <a:chOff x="-25094250" y="3176075"/>
            <a:chExt cx="295400" cy="297750"/>
          </a:xfrm>
        </p:grpSpPr>
        <p:sp>
          <p:nvSpPr>
            <p:cNvPr id="11592" name="Google Shape;11592;p72"/>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2"/>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2"/>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5" name="Google Shape;11595;p72"/>
          <p:cNvGrpSpPr/>
          <p:nvPr/>
        </p:nvGrpSpPr>
        <p:grpSpPr>
          <a:xfrm>
            <a:off x="4817602" y="3450268"/>
            <a:ext cx="334038" cy="334010"/>
            <a:chOff x="-25094250" y="3547050"/>
            <a:chExt cx="295400" cy="295375"/>
          </a:xfrm>
        </p:grpSpPr>
        <p:sp>
          <p:nvSpPr>
            <p:cNvPr id="11596" name="Google Shape;11596;p72"/>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2"/>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2"/>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2"/>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2"/>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1" name="Google Shape;11601;p72"/>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2" name="Google Shape;11602;p72"/>
          <p:cNvGrpSpPr/>
          <p:nvPr/>
        </p:nvGrpSpPr>
        <p:grpSpPr>
          <a:xfrm>
            <a:off x="6936323" y="3037356"/>
            <a:ext cx="334886" cy="334886"/>
            <a:chOff x="-23245675" y="3148525"/>
            <a:chExt cx="296150" cy="296150"/>
          </a:xfrm>
        </p:grpSpPr>
        <p:sp>
          <p:nvSpPr>
            <p:cNvPr id="11603" name="Google Shape;11603;p72"/>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2"/>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2"/>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6" name="Google Shape;11606;p72"/>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7" name="Google Shape;11607;p72"/>
          <p:cNvGrpSpPr/>
          <p:nvPr/>
        </p:nvGrpSpPr>
        <p:grpSpPr>
          <a:xfrm>
            <a:off x="6936762" y="3884028"/>
            <a:ext cx="334010" cy="334886"/>
            <a:chOff x="-23244900" y="3888100"/>
            <a:chExt cx="295375" cy="296150"/>
          </a:xfrm>
        </p:grpSpPr>
        <p:sp>
          <p:nvSpPr>
            <p:cNvPr id="11608" name="Google Shape;11608;p72"/>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2"/>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2"/>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2"/>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2"/>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2"/>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2"/>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2"/>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2"/>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2"/>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2"/>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9" name="Google Shape;11619;p72"/>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1623" name="Shape 11623"/>
        <p:cNvGrpSpPr/>
        <p:nvPr/>
      </p:nvGrpSpPr>
      <p:grpSpPr>
        <a:xfrm>
          <a:off x="0" y="0"/>
          <a:ext cx="0" cy="0"/>
          <a:chOff x="0" y="0"/>
          <a:chExt cx="0" cy="0"/>
        </a:xfrm>
      </p:grpSpPr>
      <p:sp>
        <p:nvSpPr>
          <p:cNvPr id="11624" name="Google Shape;11624;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Nature Icons</a:t>
            </a:r>
            <a:endParaRPr>
              <a:solidFill>
                <a:srgbClr val="FFFFFF"/>
              </a:solidFill>
              <a:latin typeface="Proxima Nova Semibold"/>
              <a:ea typeface="Proxima Nova Semibold"/>
              <a:cs typeface="Proxima Nova Semibold"/>
              <a:sym typeface="Proxima Nova Semibold"/>
            </a:endParaRPr>
          </a:p>
        </p:txBody>
      </p:sp>
      <p:sp>
        <p:nvSpPr>
          <p:cNvPr id="11625" name="Google Shape;11625;p73"/>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6" name="Google Shape;11626;p73"/>
          <p:cNvGrpSpPr/>
          <p:nvPr/>
        </p:nvGrpSpPr>
        <p:grpSpPr>
          <a:xfrm>
            <a:off x="1032281" y="2096112"/>
            <a:ext cx="341820" cy="341736"/>
            <a:chOff x="-21298675" y="2414425"/>
            <a:chExt cx="306400" cy="306325"/>
          </a:xfrm>
        </p:grpSpPr>
        <p:sp>
          <p:nvSpPr>
            <p:cNvPr id="11627" name="Google Shape;11627;p73"/>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3"/>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3"/>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73"/>
          <p:cNvGrpSpPr/>
          <p:nvPr/>
        </p:nvGrpSpPr>
        <p:grpSpPr>
          <a:xfrm>
            <a:off x="1031834" y="2520890"/>
            <a:ext cx="342712" cy="319647"/>
            <a:chOff x="-21299475" y="2798025"/>
            <a:chExt cx="307200" cy="286525"/>
          </a:xfrm>
        </p:grpSpPr>
        <p:sp>
          <p:nvSpPr>
            <p:cNvPr id="11631" name="Google Shape;11631;p73"/>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3"/>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3"/>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3"/>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3"/>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3"/>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3"/>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3"/>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3"/>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3"/>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3"/>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3"/>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3" name="Google Shape;11643;p73"/>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3"/>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3"/>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6" name="Google Shape;11646;p73"/>
          <p:cNvGrpSpPr/>
          <p:nvPr/>
        </p:nvGrpSpPr>
        <p:grpSpPr>
          <a:xfrm>
            <a:off x="5243755" y="1676827"/>
            <a:ext cx="297029" cy="339198"/>
            <a:chOff x="-17545650" y="2051350"/>
            <a:chExt cx="266250" cy="304050"/>
          </a:xfrm>
        </p:grpSpPr>
        <p:sp>
          <p:nvSpPr>
            <p:cNvPr id="11647" name="Google Shape;11647;p73"/>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3"/>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3"/>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3"/>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1" name="Google Shape;11651;p73"/>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2" name="Google Shape;11652;p73"/>
          <p:cNvGrpSpPr/>
          <p:nvPr/>
        </p:nvGrpSpPr>
        <p:grpSpPr>
          <a:xfrm>
            <a:off x="5222670" y="2521211"/>
            <a:ext cx="339198" cy="319006"/>
            <a:chOff x="-17565350" y="2809825"/>
            <a:chExt cx="304050" cy="285950"/>
          </a:xfrm>
        </p:grpSpPr>
        <p:sp>
          <p:nvSpPr>
            <p:cNvPr id="11653" name="Google Shape;11653;p73"/>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3"/>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3"/>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3"/>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3"/>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8" name="Google Shape;11658;p73"/>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3"/>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3"/>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1" name="Google Shape;11661;p73"/>
          <p:cNvGrpSpPr/>
          <p:nvPr/>
        </p:nvGrpSpPr>
        <p:grpSpPr>
          <a:xfrm>
            <a:off x="1471646" y="2510683"/>
            <a:ext cx="298730" cy="340063"/>
            <a:chOff x="-20904875" y="2788575"/>
            <a:chExt cx="267775" cy="304825"/>
          </a:xfrm>
        </p:grpSpPr>
        <p:sp>
          <p:nvSpPr>
            <p:cNvPr id="11662" name="Google Shape;11662;p73"/>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3"/>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73"/>
          <p:cNvGrpSpPr/>
          <p:nvPr/>
        </p:nvGrpSpPr>
        <p:grpSpPr>
          <a:xfrm>
            <a:off x="3581724" y="2097812"/>
            <a:ext cx="258373" cy="338334"/>
            <a:chOff x="-19006700" y="2434925"/>
            <a:chExt cx="231600" cy="303275"/>
          </a:xfrm>
        </p:grpSpPr>
        <p:sp>
          <p:nvSpPr>
            <p:cNvPr id="11665" name="Google Shape;11665;p73"/>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3"/>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3"/>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3"/>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9" name="Google Shape;11669;p73"/>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3"/>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1" name="Google Shape;11671;p73"/>
          <p:cNvGrpSpPr/>
          <p:nvPr/>
        </p:nvGrpSpPr>
        <p:grpSpPr>
          <a:xfrm>
            <a:off x="5647441" y="2107491"/>
            <a:ext cx="340063" cy="318978"/>
            <a:chOff x="-17190425" y="2435725"/>
            <a:chExt cx="304825" cy="285925"/>
          </a:xfrm>
        </p:grpSpPr>
        <p:sp>
          <p:nvSpPr>
            <p:cNvPr id="11672" name="Google Shape;11672;p73"/>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3"/>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3"/>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5" name="Google Shape;11675;p73"/>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6" name="Google Shape;11676;p73"/>
          <p:cNvGrpSpPr/>
          <p:nvPr/>
        </p:nvGrpSpPr>
        <p:grpSpPr>
          <a:xfrm>
            <a:off x="7319127" y="2096516"/>
            <a:ext cx="341820" cy="340927"/>
            <a:chOff x="-15719925" y="2416825"/>
            <a:chExt cx="306400" cy="305600"/>
          </a:xfrm>
        </p:grpSpPr>
        <p:sp>
          <p:nvSpPr>
            <p:cNvPr id="11677" name="Google Shape;11677;p73"/>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3"/>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3"/>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0" name="Google Shape;11680;p73"/>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3"/>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2" name="Google Shape;11682;p73"/>
          <p:cNvGrpSpPr/>
          <p:nvPr/>
        </p:nvGrpSpPr>
        <p:grpSpPr>
          <a:xfrm>
            <a:off x="1873533" y="2511115"/>
            <a:ext cx="344442" cy="339198"/>
            <a:chOff x="-20550425" y="2789350"/>
            <a:chExt cx="308750" cy="304050"/>
          </a:xfrm>
        </p:grpSpPr>
        <p:sp>
          <p:nvSpPr>
            <p:cNvPr id="11683" name="Google Shape;11683;p73"/>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3"/>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5" name="Google Shape;11685;p73"/>
          <p:cNvGrpSpPr/>
          <p:nvPr/>
        </p:nvGrpSpPr>
        <p:grpSpPr>
          <a:xfrm>
            <a:off x="3965636" y="1676283"/>
            <a:ext cx="340091" cy="340286"/>
            <a:chOff x="-18666450" y="2059825"/>
            <a:chExt cx="304850" cy="305025"/>
          </a:xfrm>
        </p:grpSpPr>
        <p:sp>
          <p:nvSpPr>
            <p:cNvPr id="11686" name="Google Shape;11686;p73"/>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3"/>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8" name="Google Shape;11688;p73"/>
          <p:cNvGrpSpPr/>
          <p:nvPr/>
        </p:nvGrpSpPr>
        <p:grpSpPr>
          <a:xfrm>
            <a:off x="3965204" y="2097826"/>
            <a:ext cx="340955" cy="338306"/>
            <a:chOff x="-18668025" y="2435725"/>
            <a:chExt cx="305625" cy="303250"/>
          </a:xfrm>
        </p:grpSpPr>
        <p:sp>
          <p:nvSpPr>
            <p:cNvPr id="11689" name="Google Shape;11689;p73"/>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3"/>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1" name="Google Shape;11691;p73"/>
          <p:cNvGrpSpPr/>
          <p:nvPr/>
        </p:nvGrpSpPr>
        <p:grpSpPr>
          <a:xfrm>
            <a:off x="3964771" y="2510682"/>
            <a:ext cx="341820" cy="340063"/>
            <a:chOff x="-18668800" y="2807475"/>
            <a:chExt cx="306400" cy="304825"/>
          </a:xfrm>
        </p:grpSpPr>
        <p:sp>
          <p:nvSpPr>
            <p:cNvPr id="11692" name="Google Shape;11692;p73"/>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3"/>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3"/>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3"/>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3"/>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3"/>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3"/>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3"/>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3"/>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1" name="Google Shape;11701;p73"/>
          <p:cNvGrpSpPr/>
          <p:nvPr/>
        </p:nvGrpSpPr>
        <p:grpSpPr>
          <a:xfrm>
            <a:off x="6084575" y="1675949"/>
            <a:ext cx="298786" cy="340955"/>
            <a:chOff x="-16798200" y="2050575"/>
            <a:chExt cx="267825" cy="305625"/>
          </a:xfrm>
        </p:grpSpPr>
        <p:sp>
          <p:nvSpPr>
            <p:cNvPr id="11702" name="Google Shape;11702;p73"/>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3"/>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3"/>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5" name="Google Shape;11705;p73"/>
          <p:cNvGrpSpPr/>
          <p:nvPr/>
        </p:nvGrpSpPr>
        <p:grpSpPr>
          <a:xfrm>
            <a:off x="6063490" y="2511561"/>
            <a:ext cx="340955" cy="338306"/>
            <a:chOff x="-16817100" y="2801175"/>
            <a:chExt cx="305625" cy="303250"/>
          </a:xfrm>
        </p:grpSpPr>
        <p:sp>
          <p:nvSpPr>
            <p:cNvPr id="11706" name="Google Shape;11706;p73"/>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3"/>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3"/>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3"/>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3"/>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3"/>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3"/>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3"/>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4" name="Google Shape;11714;p73"/>
          <p:cNvGrpSpPr/>
          <p:nvPr/>
        </p:nvGrpSpPr>
        <p:grpSpPr>
          <a:xfrm>
            <a:off x="7319127" y="2510237"/>
            <a:ext cx="341820" cy="340955"/>
            <a:chOff x="-15717575" y="2786200"/>
            <a:chExt cx="306400" cy="305625"/>
          </a:xfrm>
        </p:grpSpPr>
        <p:sp>
          <p:nvSpPr>
            <p:cNvPr id="11715" name="Google Shape;11715;p73"/>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3"/>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3"/>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3"/>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3"/>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3"/>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3"/>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2" name="Google Shape;11722;p73"/>
          <p:cNvGrpSpPr/>
          <p:nvPr/>
        </p:nvGrpSpPr>
        <p:grpSpPr>
          <a:xfrm>
            <a:off x="2292218" y="1676381"/>
            <a:ext cx="340955" cy="340091"/>
            <a:chOff x="-20173175" y="2038750"/>
            <a:chExt cx="305625" cy="304850"/>
          </a:xfrm>
        </p:grpSpPr>
        <p:sp>
          <p:nvSpPr>
            <p:cNvPr id="11723" name="Google Shape;11723;p73"/>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3"/>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5" name="Google Shape;11725;p73"/>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6" name="Google Shape;11726;p73"/>
          <p:cNvGrpSpPr/>
          <p:nvPr/>
        </p:nvGrpSpPr>
        <p:grpSpPr>
          <a:xfrm>
            <a:off x="2293096" y="2510237"/>
            <a:ext cx="339198" cy="340955"/>
            <a:chOff x="-20173175" y="2787775"/>
            <a:chExt cx="304050" cy="305625"/>
          </a:xfrm>
        </p:grpSpPr>
        <p:sp>
          <p:nvSpPr>
            <p:cNvPr id="11727" name="Google Shape;11727;p73"/>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3"/>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3"/>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3"/>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3"/>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3"/>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3"/>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4" name="Google Shape;11734;p73"/>
          <p:cNvGrpSpPr/>
          <p:nvPr/>
        </p:nvGrpSpPr>
        <p:grpSpPr>
          <a:xfrm>
            <a:off x="4392101" y="2097812"/>
            <a:ext cx="340063" cy="338334"/>
            <a:chOff x="-18294675" y="2434925"/>
            <a:chExt cx="304825" cy="303275"/>
          </a:xfrm>
        </p:grpSpPr>
        <p:sp>
          <p:nvSpPr>
            <p:cNvPr id="11735" name="Google Shape;11735;p73"/>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3"/>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3"/>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8" name="Google Shape;11738;p73"/>
          <p:cNvGrpSpPr/>
          <p:nvPr/>
        </p:nvGrpSpPr>
        <p:grpSpPr>
          <a:xfrm>
            <a:off x="4432513" y="2511546"/>
            <a:ext cx="259238" cy="338334"/>
            <a:chOff x="-18258450" y="2809825"/>
            <a:chExt cx="232375" cy="303275"/>
          </a:xfrm>
        </p:grpSpPr>
        <p:sp>
          <p:nvSpPr>
            <p:cNvPr id="11739" name="Google Shape;11739;p73"/>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3"/>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3"/>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2" name="Google Shape;11742;p73"/>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3" name="Google Shape;11743;p73"/>
          <p:cNvGrpSpPr/>
          <p:nvPr/>
        </p:nvGrpSpPr>
        <p:grpSpPr>
          <a:xfrm>
            <a:off x="6502814" y="2096934"/>
            <a:ext cx="297893" cy="340091"/>
            <a:chOff x="-16422500" y="2425450"/>
            <a:chExt cx="267025" cy="304850"/>
          </a:xfrm>
        </p:grpSpPr>
        <p:sp>
          <p:nvSpPr>
            <p:cNvPr id="11744" name="Google Shape;11744;p73"/>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3"/>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3"/>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73"/>
          <p:cNvGrpSpPr/>
          <p:nvPr/>
        </p:nvGrpSpPr>
        <p:grpSpPr>
          <a:xfrm>
            <a:off x="6481715" y="2511115"/>
            <a:ext cx="340091" cy="339198"/>
            <a:chOff x="-16442200" y="2801175"/>
            <a:chExt cx="304850" cy="304050"/>
          </a:xfrm>
        </p:grpSpPr>
        <p:sp>
          <p:nvSpPr>
            <p:cNvPr id="11748" name="Google Shape;11748;p73"/>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3"/>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3"/>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1" name="Google Shape;11751;p73"/>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3"/>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3" name="Google Shape;11753;p73"/>
          <p:cNvGrpSpPr/>
          <p:nvPr/>
        </p:nvGrpSpPr>
        <p:grpSpPr>
          <a:xfrm>
            <a:off x="2702117" y="2098371"/>
            <a:ext cx="345362" cy="337218"/>
            <a:chOff x="-19802200" y="2416025"/>
            <a:chExt cx="309575" cy="302275"/>
          </a:xfrm>
        </p:grpSpPr>
        <p:sp>
          <p:nvSpPr>
            <p:cNvPr id="11754" name="Google Shape;11754;p73"/>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3"/>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3"/>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3"/>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3"/>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73"/>
          <p:cNvGrpSpPr/>
          <p:nvPr/>
        </p:nvGrpSpPr>
        <p:grpSpPr>
          <a:xfrm>
            <a:off x="2704320" y="2511115"/>
            <a:ext cx="340955" cy="339198"/>
            <a:chOff x="-19801400" y="2788575"/>
            <a:chExt cx="305625" cy="304050"/>
          </a:xfrm>
        </p:grpSpPr>
        <p:sp>
          <p:nvSpPr>
            <p:cNvPr id="11760" name="Google Shape;11760;p73"/>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3"/>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3"/>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3"/>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3"/>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3"/>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6" name="Google Shape;11766;p73"/>
          <p:cNvGrpSpPr/>
          <p:nvPr/>
        </p:nvGrpSpPr>
        <p:grpSpPr>
          <a:xfrm>
            <a:off x="4824919" y="1676827"/>
            <a:ext cx="303164" cy="339198"/>
            <a:chOff x="-17903225" y="2060800"/>
            <a:chExt cx="271750" cy="304050"/>
          </a:xfrm>
        </p:grpSpPr>
        <p:sp>
          <p:nvSpPr>
            <p:cNvPr id="11767" name="Google Shape;11767;p73"/>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3"/>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3"/>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0" name="Google Shape;11770;p73"/>
          <p:cNvGrpSpPr/>
          <p:nvPr/>
        </p:nvGrpSpPr>
        <p:grpSpPr>
          <a:xfrm>
            <a:off x="4806470" y="2097380"/>
            <a:ext cx="340063" cy="339198"/>
            <a:chOff x="-17918975" y="2435725"/>
            <a:chExt cx="304825" cy="304050"/>
          </a:xfrm>
        </p:grpSpPr>
        <p:sp>
          <p:nvSpPr>
            <p:cNvPr id="11771" name="Google Shape;11771;p73"/>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3"/>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73"/>
          <p:cNvGrpSpPr/>
          <p:nvPr/>
        </p:nvGrpSpPr>
        <p:grpSpPr>
          <a:xfrm>
            <a:off x="4827109" y="2511993"/>
            <a:ext cx="298786" cy="337441"/>
            <a:chOff x="-17899300" y="2810625"/>
            <a:chExt cx="267825" cy="302475"/>
          </a:xfrm>
        </p:grpSpPr>
        <p:sp>
          <p:nvSpPr>
            <p:cNvPr id="11774" name="Google Shape;11774;p73"/>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3"/>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3"/>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7" name="Google Shape;11777;p73"/>
          <p:cNvGrpSpPr/>
          <p:nvPr/>
        </p:nvGrpSpPr>
        <p:grpSpPr>
          <a:xfrm>
            <a:off x="6899981" y="1687802"/>
            <a:ext cx="339198" cy="317249"/>
            <a:chOff x="-16066500" y="2060800"/>
            <a:chExt cx="304050" cy="284375"/>
          </a:xfrm>
        </p:grpSpPr>
        <p:sp>
          <p:nvSpPr>
            <p:cNvPr id="11778" name="Google Shape;11778;p73"/>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3"/>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3"/>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3"/>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3"/>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3" name="Google Shape;11783;p73"/>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3"/>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3"/>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3"/>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7" name="Google Shape;11787;p73"/>
          <p:cNvGrpSpPr/>
          <p:nvPr/>
        </p:nvGrpSpPr>
        <p:grpSpPr>
          <a:xfrm>
            <a:off x="1032281" y="3453878"/>
            <a:ext cx="341820" cy="339310"/>
            <a:chOff x="-21322300" y="3693325"/>
            <a:chExt cx="306400" cy="304150"/>
          </a:xfrm>
        </p:grpSpPr>
        <p:sp>
          <p:nvSpPr>
            <p:cNvPr id="11788" name="Google Shape;11788;p73"/>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3"/>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3"/>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3"/>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73"/>
          <p:cNvGrpSpPr/>
          <p:nvPr/>
        </p:nvGrpSpPr>
        <p:grpSpPr>
          <a:xfrm>
            <a:off x="1031835" y="3881711"/>
            <a:ext cx="342712" cy="318978"/>
            <a:chOff x="-21322300" y="4077125"/>
            <a:chExt cx="307200" cy="285925"/>
          </a:xfrm>
        </p:grpSpPr>
        <p:sp>
          <p:nvSpPr>
            <p:cNvPr id="11793" name="Google Shape;11793;p73"/>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3"/>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3"/>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3"/>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3"/>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3"/>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3"/>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3"/>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3"/>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3"/>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3"/>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3"/>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73"/>
          <p:cNvGrpSpPr/>
          <p:nvPr/>
        </p:nvGrpSpPr>
        <p:grpSpPr>
          <a:xfrm>
            <a:off x="3128343" y="3035374"/>
            <a:ext cx="340955" cy="339868"/>
            <a:chOff x="-19394200" y="3333800"/>
            <a:chExt cx="305625" cy="304650"/>
          </a:xfrm>
        </p:grpSpPr>
        <p:sp>
          <p:nvSpPr>
            <p:cNvPr id="11806" name="Google Shape;11806;p73"/>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3"/>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3"/>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3"/>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3"/>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3"/>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3"/>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3"/>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3"/>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5" name="Google Shape;11815;p73"/>
          <p:cNvGrpSpPr/>
          <p:nvPr/>
        </p:nvGrpSpPr>
        <p:grpSpPr>
          <a:xfrm>
            <a:off x="3127465" y="3453933"/>
            <a:ext cx="342712" cy="339198"/>
            <a:chOff x="-19396575" y="3708500"/>
            <a:chExt cx="307200" cy="304050"/>
          </a:xfrm>
        </p:grpSpPr>
        <p:sp>
          <p:nvSpPr>
            <p:cNvPr id="11816" name="Google Shape;11816;p73"/>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3"/>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3"/>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9" name="Google Shape;11819;p73"/>
          <p:cNvGrpSpPr/>
          <p:nvPr/>
        </p:nvGrpSpPr>
        <p:grpSpPr>
          <a:xfrm>
            <a:off x="3123072" y="3871307"/>
            <a:ext cx="351498" cy="339784"/>
            <a:chOff x="-19394200" y="4084200"/>
            <a:chExt cx="315075" cy="304575"/>
          </a:xfrm>
        </p:grpSpPr>
        <p:sp>
          <p:nvSpPr>
            <p:cNvPr id="11820" name="Google Shape;11820;p73"/>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3"/>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3"/>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3"/>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3"/>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3"/>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6" name="Google Shape;11826;p73"/>
          <p:cNvGrpSpPr/>
          <p:nvPr/>
        </p:nvGrpSpPr>
        <p:grpSpPr>
          <a:xfrm>
            <a:off x="5241119" y="3035277"/>
            <a:ext cx="302300" cy="340063"/>
            <a:chOff x="-17526750" y="3309200"/>
            <a:chExt cx="270975" cy="304825"/>
          </a:xfrm>
        </p:grpSpPr>
        <p:sp>
          <p:nvSpPr>
            <p:cNvPr id="11827" name="Google Shape;11827;p73"/>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3"/>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3"/>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3"/>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3"/>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2" name="Google Shape;11832;p73"/>
          <p:cNvGrpSpPr/>
          <p:nvPr/>
        </p:nvGrpSpPr>
        <p:grpSpPr>
          <a:xfrm>
            <a:off x="5223116" y="3454380"/>
            <a:ext cx="338306" cy="338306"/>
            <a:chOff x="-17542500" y="3684100"/>
            <a:chExt cx="303250" cy="303250"/>
          </a:xfrm>
        </p:grpSpPr>
        <p:sp>
          <p:nvSpPr>
            <p:cNvPr id="11833" name="Google Shape;11833;p73"/>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3"/>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3"/>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3"/>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3"/>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3"/>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3"/>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73"/>
          <p:cNvGrpSpPr/>
          <p:nvPr/>
        </p:nvGrpSpPr>
        <p:grpSpPr>
          <a:xfrm>
            <a:off x="5222669" y="3882143"/>
            <a:ext cx="339198" cy="318113"/>
            <a:chOff x="-17542500" y="4068450"/>
            <a:chExt cx="304050" cy="285150"/>
          </a:xfrm>
        </p:grpSpPr>
        <p:sp>
          <p:nvSpPr>
            <p:cNvPr id="11841" name="Google Shape;11841;p73"/>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3"/>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3"/>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3"/>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3"/>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3"/>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73"/>
          <p:cNvGrpSpPr/>
          <p:nvPr/>
        </p:nvGrpSpPr>
        <p:grpSpPr>
          <a:xfrm>
            <a:off x="7360417" y="3035709"/>
            <a:ext cx="259238" cy="339198"/>
            <a:chOff x="-15652200" y="3335975"/>
            <a:chExt cx="232375" cy="304050"/>
          </a:xfrm>
        </p:grpSpPr>
        <p:sp>
          <p:nvSpPr>
            <p:cNvPr id="11848" name="Google Shape;11848;p73"/>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3"/>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3"/>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3"/>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3"/>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3"/>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3"/>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3"/>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3"/>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7" name="Google Shape;11857;p73"/>
          <p:cNvGrpSpPr/>
          <p:nvPr/>
        </p:nvGrpSpPr>
        <p:grpSpPr>
          <a:xfrm>
            <a:off x="1450980" y="3035709"/>
            <a:ext cx="340063" cy="339198"/>
            <a:chOff x="-20946600" y="3317850"/>
            <a:chExt cx="304825" cy="304050"/>
          </a:xfrm>
        </p:grpSpPr>
        <p:sp>
          <p:nvSpPr>
            <p:cNvPr id="11858" name="Google Shape;11858;p73"/>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3"/>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3"/>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73"/>
          <p:cNvGrpSpPr/>
          <p:nvPr/>
        </p:nvGrpSpPr>
        <p:grpSpPr>
          <a:xfrm>
            <a:off x="1451412" y="3454045"/>
            <a:ext cx="339198" cy="338975"/>
            <a:chOff x="-20945825" y="3692175"/>
            <a:chExt cx="304050" cy="303850"/>
          </a:xfrm>
        </p:grpSpPr>
        <p:sp>
          <p:nvSpPr>
            <p:cNvPr id="11862" name="Google Shape;11862;p73"/>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3"/>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3"/>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3"/>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73"/>
          <p:cNvGrpSpPr/>
          <p:nvPr/>
        </p:nvGrpSpPr>
        <p:grpSpPr>
          <a:xfrm>
            <a:off x="1470740" y="3872047"/>
            <a:ext cx="300543" cy="338306"/>
            <a:chOff x="-20930075" y="4066100"/>
            <a:chExt cx="269400" cy="303250"/>
          </a:xfrm>
        </p:grpSpPr>
        <p:sp>
          <p:nvSpPr>
            <p:cNvPr id="11867" name="Google Shape;11867;p73"/>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3"/>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73"/>
          <p:cNvGrpSpPr/>
          <p:nvPr/>
        </p:nvGrpSpPr>
        <p:grpSpPr>
          <a:xfrm>
            <a:off x="3570302" y="3035918"/>
            <a:ext cx="281215" cy="338780"/>
            <a:chOff x="-18994100" y="3334775"/>
            <a:chExt cx="252075" cy="303675"/>
          </a:xfrm>
        </p:grpSpPr>
        <p:sp>
          <p:nvSpPr>
            <p:cNvPr id="11870" name="Google Shape;11870;p73"/>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3"/>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3"/>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3"/>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4" name="Google Shape;11874;p73"/>
          <p:cNvGrpSpPr/>
          <p:nvPr/>
        </p:nvGrpSpPr>
        <p:grpSpPr>
          <a:xfrm>
            <a:off x="3581291" y="3454812"/>
            <a:ext cx="259238" cy="337441"/>
            <a:chOff x="-18983850" y="3710075"/>
            <a:chExt cx="232375" cy="302475"/>
          </a:xfrm>
        </p:grpSpPr>
        <p:sp>
          <p:nvSpPr>
            <p:cNvPr id="11875" name="Google Shape;11875;p73"/>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3"/>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3"/>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3"/>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73"/>
          <p:cNvGrpSpPr/>
          <p:nvPr/>
        </p:nvGrpSpPr>
        <p:grpSpPr>
          <a:xfrm>
            <a:off x="3540878" y="3872032"/>
            <a:ext cx="340063" cy="338334"/>
            <a:chOff x="-19020075" y="4084200"/>
            <a:chExt cx="304825" cy="303275"/>
          </a:xfrm>
        </p:grpSpPr>
        <p:sp>
          <p:nvSpPr>
            <p:cNvPr id="11880" name="Google Shape;11880;p73"/>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3"/>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3"/>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3"/>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3"/>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3"/>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3"/>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3"/>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3"/>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9" name="Google Shape;11889;p73"/>
          <p:cNvGrpSpPr/>
          <p:nvPr/>
        </p:nvGrpSpPr>
        <p:grpSpPr>
          <a:xfrm>
            <a:off x="5667647" y="3035277"/>
            <a:ext cx="299650" cy="340063"/>
            <a:chOff x="-17149475" y="3309200"/>
            <a:chExt cx="268600" cy="304825"/>
          </a:xfrm>
        </p:grpSpPr>
        <p:sp>
          <p:nvSpPr>
            <p:cNvPr id="11890" name="Google Shape;11890;p73"/>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3"/>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2" name="Google Shape;11892;p73"/>
          <p:cNvGrpSpPr/>
          <p:nvPr/>
        </p:nvGrpSpPr>
        <p:grpSpPr>
          <a:xfrm>
            <a:off x="5647873" y="3464909"/>
            <a:ext cx="339198" cy="317249"/>
            <a:chOff x="-17168375" y="3692750"/>
            <a:chExt cx="304050" cy="284375"/>
          </a:xfrm>
        </p:grpSpPr>
        <p:sp>
          <p:nvSpPr>
            <p:cNvPr id="11893" name="Google Shape;11893;p73"/>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3"/>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3"/>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3"/>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3"/>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3"/>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3"/>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0" name="Google Shape;11900;p73"/>
          <p:cNvGrpSpPr/>
          <p:nvPr/>
        </p:nvGrpSpPr>
        <p:grpSpPr>
          <a:xfrm>
            <a:off x="5645237" y="3871601"/>
            <a:ext cx="344469" cy="339198"/>
            <a:chOff x="-17170750" y="4058800"/>
            <a:chExt cx="308775" cy="304050"/>
          </a:xfrm>
        </p:grpSpPr>
        <p:sp>
          <p:nvSpPr>
            <p:cNvPr id="11901" name="Google Shape;11901;p73"/>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3"/>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3"/>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3"/>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3"/>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3"/>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3"/>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3"/>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3"/>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3"/>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3"/>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3"/>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3"/>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3"/>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3"/>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3"/>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3"/>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8" name="Google Shape;11918;p73"/>
          <p:cNvGrpSpPr/>
          <p:nvPr/>
        </p:nvGrpSpPr>
        <p:grpSpPr>
          <a:xfrm>
            <a:off x="7320004" y="3454812"/>
            <a:ext cx="340063" cy="337441"/>
            <a:chOff x="-15688425" y="3707725"/>
            <a:chExt cx="304825" cy="302475"/>
          </a:xfrm>
        </p:grpSpPr>
        <p:sp>
          <p:nvSpPr>
            <p:cNvPr id="11919" name="Google Shape;11919;p73"/>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3"/>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3"/>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3"/>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3"/>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3"/>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73"/>
          <p:cNvGrpSpPr/>
          <p:nvPr/>
        </p:nvGrpSpPr>
        <p:grpSpPr>
          <a:xfrm>
            <a:off x="1875277" y="3036365"/>
            <a:ext cx="340955" cy="337887"/>
            <a:chOff x="-20572500" y="3319025"/>
            <a:chExt cx="305625" cy="302875"/>
          </a:xfrm>
        </p:grpSpPr>
        <p:sp>
          <p:nvSpPr>
            <p:cNvPr id="11926" name="Google Shape;11926;p73"/>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3"/>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8" name="Google Shape;11928;p73"/>
          <p:cNvGrpSpPr/>
          <p:nvPr/>
        </p:nvGrpSpPr>
        <p:grpSpPr>
          <a:xfrm>
            <a:off x="1876155" y="3500608"/>
            <a:ext cx="339198" cy="245850"/>
            <a:chOff x="-20571700" y="3722875"/>
            <a:chExt cx="304050" cy="220375"/>
          </a:xfrm>
        </p:grpSpPr>
        <p:sp>
          <p:nvSpPr>
            <p:cNvPr id="11929" name="Google Shape;11929;p73"/>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3"/>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3"/>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3"/>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3"/>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3"/>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3"/>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6" name="Google Shape;11936;p73"/>
          <p:cNvGrpSpPr/>
          <p:nvPr/>
        </p:nvGrpSpPr>
        <p:grpSpPr>
          <a:xfrm>
            <a:off x="1875723" y="3871168"/>
            <a:ext cx="340063" cy="340063"/>
            <a:chOff x="-20571700" y="4066875"/>
            <a:chExt cx="304825" cy="304825"/>
          </a:xfrm>
        </p:grpSpPr>
        <p:sp>
          <p:nvSpPr>
            <p:cNvPr id="11937" name="Google Shape;11937;p73"/>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3"/>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3"/>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3"/>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3"/>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3"/>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73"/>
          <p:cNvGrpSpPr/>
          <p:nvPr/>
        </p:nvGrpSpPr>
        <p:grpSpPr>
          <a:xfrm>
            <a:off x="3964324" y="3034719"/>
            <a:ext cx="342712" cy="341178"/>
            <a:chOff x="-18645175" y="3334200"/>
            <a:chExt cx="307200" cy="305825"/>
          </a:xfrm>
        </p:grpSpPr>
        <p:sp>
          <p:nvSpPr>
            <p:cNvPr id="11944" name="Google Shape;11944;p73"/>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3"/>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3"/>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3"/>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3"/>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9" name="Google Shape;11949;p73"/>
          <p:cNvGrpSpPr/>
          <p:nvPr/>
        </p:nvGrpSpPr>
        <p:grpSpPr>
          <a:xfrm>
            <a:off x="3964771" y="3453487"/>
            <a:ext cx="341820" cy="340091"/>
            <a:chOff x="-18645175" y="3708500"/>
            <a:chExt cx="306400" cy="304850"/>
          </a:xfrm>
        </p:grpSpPr>
        <p:sp>
          <p:nvSpPr>
            <p:cNvPr id="11950" name="Google Shape;11950;p73"/>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3"/>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3"/>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3"/>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3"/>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3"/>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3"/>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73"/>
          <p:cNvGrpSpPr/>
          <p:nvPr/>
        </p:nvGrpSpPr>
        <p:grpSpPr>
          <a:xfrm>
            <a:off x="3963014" y="3870680"/>
            <a:ext cx="345334" cy="341039"/>
            <a:chOff x="-18647525" y="4082625"/>
            <a:chExt cx="309550" cy="305700"/>
          </a:xfrm>
        </p:grpSpPr>
        <p:sp>
          <p:nvSpPr>
            <p:cNvPr id="11958" name="Google Shape;11958;p73"/>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3"/>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3"/>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3"/>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73"/>
          <p:cNvGrpSpPr/>
          <p:nvPr/>
        </p:nvGrpSpPr>
        <p:grpSpPr>
          <a:xfrm>
            <a:off x="6084588" y="3035724"/>
            <a:ext cx="298758" cy="339170"/>
            <a:chOff x="-16775350" y="3309200"/>
            <a:chExt cx="267800" cy="304025"/>
          </a:xfrm>
        </p:grpSpPr>
        <p:sp>
          <p:nvSpPr>
            <p:cNvPr id="11963" name="Google Shape;11963;p73"/>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3"/>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3"/>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6" name="Google Shape;11966;p73"/>
          <p:cNvGrpSpPr/>
          <p:nvPr/>
        </p:nvGrpSpPr>
        <p:grpSpPr>
          <a:xfrm>
            <a:off x="6084588" y="3452609"/>
            <a:ext cx="298758" cy="341848"/>
            <a:chOff x="-16775350" y="3683300"/>
            <a:chExt cx="267800" cy="306425"/>
          </a:xfrm>
        </p:grpSpPr>
        <p:sp>
          <p:nvSpPr>
            <p:cNvPr id="11967" name="Google Shape;11967;p73"/>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3"/>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3"/>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0" name="Google Shape;11970;p73"/>
          <p:cNvGrpSpPr/>
          <p:nvPr/>
        </p:nvGrpSpPr>
        <p:grpSpPr>
          <a:xfrm>
            <a:off x="6063490" y="3871615"/>
            <a:ext cx="340955" cy="339170"/>
            <a:chOff x="-16794250" y="4058225"/>
            <a:chExt cx="305625" cy="304025"/>
          </a:xfrm>
        </p:grpSpPr>
        <p:sp>
          <p:nvSpPr>
            <p:cNvPr id="11971" name="Google Shape;11971;p73"/>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3"/>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3"/>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3"/>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3"/>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3"/>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3"/>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3"/>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3"/>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0" name="Google Shape;11980;p73"/>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1" name="Google Shape;11981;p73"/>
          <p:cNvGrpSpPr/>
          <p:nvPr/>
        </p:nvGrpSpPr>
        <p:grpSpPr>
          <a:xfrm>
            <a:off x="2290029" y="3035709"/>
            <a:ext cx="345334" cy="339198"/>
            <a:chOff x="-20199150" y="3317850"/>
            <a:chExt cx="309550" cy="304050"/>
          </a:xfrm>
        </p:grpSpPr>
        <p:sp>
          <p:nvSpPr>
            <p:cNvPr id="11982" name="Google Shape;11982;p73"/>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3"/>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3"/>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3"/>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3"/>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3"/>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3"/>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9" name="Google Shape;11989;p73"/>
          <p:cNvGrpSpPr/>
          <p:nvPr/>
        </p:nvGrpSpPr>
        <p:grpSpPr>
          <a:xfrm>
            <a:off x="2291786" y="3453390"/>
            <a:ext cx="341820" cy="340286"/>
            <a:chOff x="-20199150" y="3693150"/>
            <a:chExt cx="306400" cy="305025"/>
          </a:xfrm>
        </p:grpSpPr>
        <p:sp>
          <p:nvSpPr>
            <p:cNvPr id="11990" name="Google Shape;11990;p73"/>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3"/>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3"/>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3"/>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3"/>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3"/>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6" name="Google Shape;11996;p73"/>
          <p:cNvGrpSpPr/>
          <p:nvPr/>
        </p:nvGrpSpPr>
        <p:grpSpPr>
          <a:xfrm>
            <a:off x="2292218" y="3870722"/>
            <a:ext cx="340955" cy="340955"/>
            <a:chOff x="-20197575" y="4066875"/>
            <a:chExt cx="305625" cy="305625"/>
          </a:xfrm>
        </p:grpSpPr>
        <p:sp>
          <p:nvSpPr>
            <p:cNvPr id="11997" name="Google Shape;11997;p73"/>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3"/>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3"/>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3"/>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3"/>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3"/>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3"/>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3"/>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5" name="Google Shape;12005;p73"/>
          <p:cNvGrpSpPr/>
          <p:nvPr/>
        </p:nvGrpSpPr>
        <p:grpSpPr>
          <a:xfrm>
            <a:off x="4392532" y="3034161"/>
            <a:ext cx="339198" cy="342294"/>
            <a:chOff x="-18271050" y="3333200"/>
            <a:chExt cx="304050" cy="306825"/>
          </a:xfrm>
        </p:grpSpPr>
        <p:sp>
          <p:nvSpPr>
            <p:cNvPr id="12006" name="Google Shape;12006;p73"/>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3"/>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3"/>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3"/>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3"/>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73"/>
          <p:cNvGrpSpPr/>
          <p:nvPr/>
        </p:nvGrpSpPr>
        <p:grpSpPr>
          <a:xfrm>
            <a:off x="4392965" y="3454379"/>
            <a:ext cx="338334" cy="338306"/>
            <a:chOff x="-18270275" y="3710875"/>
            <a:chExt cx="303275" cy="303250"/>
          </a:xfrm>
        </p:grpSpPr>
        <p:sp>
          <p:nvSpPr>
            <p:cNvPr id="12012" name="Google Shape;12012;p73"/>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3"/>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3"/>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3"/>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3"/>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3"/>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8" name="Google Shape;12018;p73"/>
          <p:cNvGrpSpPr/>
          <p:nvPr/>
        </p:nvGrpSpPr>
        <p:grpSpPr>
          <a:xfrm>
            <a:off x="4433391" y="3872032"/>
            <a:ext cx="257480" cy="338334"/>
            <a:chOff x="-18234025" y="4084200"/>
            <a:chExt cx="230800" cy="303275"/>
          </a:xfrm>
        </p:grpSpPr>
        <p:sp>
          <p:nvSpPr>
            <p:cNvPr id="12019" name="Google Shape;12019;p73"/>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3"/>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3"/>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73"/>
          <p:cNvGrpSpPr/>
          <p:nvPr/>
        </p:nvGrpSpPr>
        <p:grpSpPr>
          <a:xfrm>
            <a:off x="6482160" y="3035277"/>
            <a:ext cx="339198" cy="340063"/>
            <a:chOff x="-16419350" y="3308400"/>
            <a:chExt cx="304050" cy="304825"/>
          </a:xfrm>
        </p:grpSpPr>
        <p:sp>
          <p:nvSpPr>
            <p:cNvPr id="12023" name="Google Shape;12023;p73"/>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3"/>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3"/>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3"/>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3"/>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3"/>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3"/>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0" name="Google Shape;12030;p73"/>
          <p:cNvGrpSpPr/>
          <p:nvPr/>
        </p:nvGrpSpPr>
        <p:grpSpPr>
          <a:xfrm>
            <a:off x="6502381" y="3452596"/>
            <a:ext cx="298758" cy="341876"/>
            <a:chOff x="-16401225" y="3683275"/>
            <a:chExt cx="267800" cy="306450"/>
          </a:xfrm>
        </p:grpSpPr>
        <p:sp>
          <p:nvSpPr>
            <p:cNvPr id="12031" name="Google Shape;12031;p73"/>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3"/>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3"/>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3"/>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3"/>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3"/>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3"/>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8" name="Google Shape;12038;p73"/>
          <p:cNvGrpSpPr/>
          <p:nvPr/>
        </p:nvGrpSpPr>
        <p:grpSpPr>
          <a:xfrm>
            <a:off x="6481728" y="3872033"/>
            <a:ext cx="340063" cy="338334"/>
            <a:chOff x="-16419350" y="4058200"/>
            <a:chExt cx="304825" cy="303275"/>
          </a:xfrm>
        </p:grpSpPr>
        <p:sp>
          <p:nvSpPr>
            <p:cNvPr id="12039" name="Google Shape;12039;p73"/>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3"/>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3"/>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3"/>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3"/>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3"/>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3"/>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6" name="Google Shape;12046;p73"/>
          <p:cNvGrpSpPr/>
          <p:nvPr/>
        </p:nvGrpSpPr>
        <p:grpSpPr>
          <a:xfrm>
            <a:off x="7738242" y="3036364"/>
            <a:ext cx="340091" cy="337887"/>
            <a:chOff x="-15296200" y="3326900"/>
            <a:chExt cx="304850" cy="302875"/>
          </a:xfrm>
        </p:grpSpPr>
        <p:sp>
          <p:nvSpPr>
            <p:cNvPr id="12047" name="Google Shape;12047;p73"/>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3"/>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3"/>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3"/>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3"/>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2" name="Google Shape;12052;p73"/>
          <p:cNvGrpSpPr/>
          <p:nvPr/>
        </p:nvGrpSpPr>
        <p:grpSpPr>
          <a:xfrm>
            <a:off x="2691143" y="3048776"/>
            <a:ext cx="367311" cy="313065"/>
            <a:chOff x="-19835275" y="3330250"/>
            <a:chExt cx="329250" cy="280625"/>
          </a:xfrm>
        </p:grpSpPr>
        <p:sp>
          <p:nvSpPr>
            <p:cNvPr id="12053" name="Google Shape;12053;p73"/>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3"/>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3"/>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6" name="Google Shape;12056;p73"/>
          <p:cNvGrpSpPr/>
          <p:nvPr/>
        </p:nvGrpSpPr>
        <p:grpSpPr>
          <a:xfrm>
            <a:off x="2704753" y="3453850"/>
            <a:ext cx="340091" cy="339366"/>
            <a:chOff x="-19822675" y="3692750"/>
            <a:chExt cx="304850" cy="304200"/>
          </a:xfrm>
        </p:grpSpPr>
        <p:sp>
          <p:nvSpPr>
            <p:cNvPr id="12057" name="Google Shape;12057;p73"/>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3"/>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3"/>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3"/>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3"/>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2" name="Google Shape;12062;p73"/>
          <p:cNvGrpSpPr/>
          <p:nvPr/>
        </p:nvGrpSpPr>
        <p:grpSpPr>
          <a:xfrm>
            <a:off x="2705200" y="3871168"/>
            <a:ext cx="339198" cy="340063"/>
            <a:chOff x="-19822675" y="4066875"/>
            <a:chExt cx="304050" cy="304825"/>
          </a:xfrm>
        </p:grpSpPr>
        <p:sp>
          <p:nvSpPr>
            <p:cNvPr id="12063" name="Google Shape;12063;p73"/>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3"/>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3"/>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3"/>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3"/>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3"/>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73"/>
          <p:cNvGrpSpPr/>
          <p:nvPr/>
        </p:nvGrpSpPr>
        <p:grpSpPr>
          <a:xfrm>
            <a:off x="4825783" y="3035709"/>
            <a:ext cx="301435" cy="339198"/>
            <a:chOff x="-17878825" y="3334400"/>
            <a:chExt cx="270200" cy="304050"/>
          </a:xfrm>
        </p:grpSpPr>
        <p:sp>
          <p:nvSpPr>
            <p:cNvPr id="12070" name="Google Shape;12070;p73"/>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3"/>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3"/>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3"/>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3"/>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3"/>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3"/>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7" name="Google Shape;12077;p73"/>
          <p:cNvGrpSpPr/>
          <p:nvPr/>
        </p:nvGrpSpPr>
        <p:grpSpPr>
          <a:xfrm>
            <a:off x="4806023" y="3453055"/>
            <a:ext cx="340955" cy="340955"/>
            <a:chOff x="-17896150" y="3709300"/>
            <a:chExt cx="305625" cy="305625"/>
          </a:xfrm>
        </p:grpSpPr>
        <p:sp>
          <p:nvSpPr>
            <p:cNvPr id="12078" name="Google Shape;12078;p73"/>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3"/>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3"/>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3"/>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73"/>
          <p:cNvGrpSpPr/>
          <p:nvPr/>
        </p:nvGrpSpPr>
        <p:grpSpPr>
          <a:xfrm>
            <a:off x="4827108" y="3870721"/>
            <a:ext cx="298786" cy="340955"/>
            <a:chOff x="-17878025" y="4082625"/>
            <a:chExt cx="267825" cy="305625"/>
          </a:xfrm>
        </p:grpSpPr>
        <p:sp>
          <p:nvSpPr>
            <p:cNvPr id="12083" name="Google Shape;12083;p73"/>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3"/>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3"/>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3"/>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3"/>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3"/>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3"/>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0" name="Google Shape;12090;p73"/>
          <p:cNvGrpSpPr/>
          <p:nvPr/>
        </p:nvGrpSpPr>
        <p:grpSpPr>
          <a:xfrm>
            <a:off x="6899534" y="3045374"/>
            <a:ext cx="340091" cy="319870"/>
            <a:chOff x="-16044450" y="3317850"/>
            <a:chExt cx="304850" cy="286725"/>
          </a:xfrm>
        </p:grpSpPr>
        <p:sp>
          <p:nvSpPr>
            <p:cNvPr id="12091" name="Google Shape;12091;p73"/>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3"/>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3"/>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3"/>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5" name="Google Shape;12095;p73"/>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6" name="Google Shape;12096;p73"/>
          <p:cNvGrpSpPr/>
          <p:nvPr/>
        </p:nvGrpSpPr>
        <p:grpSpPr>
          <a:xfrm>
            <a:off x="6928540" y="3871713"/>
            <a:ext cx="282079" cy="338975"/>
            <a:chOff x="-16018450" y="4058400"/>
            <a:chExt cx="252850" cy="303850"/>
          </a:xfrm>
        </p:grpSpPr>
        <p:sp>
          <p:nvSpPr>
            <p:cNvPr id="12097" name="Google Shape;12097;p73"/>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3"/>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3"/>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3"/>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1" name="Google Shape;12101;p73"/>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2" name="Google Shape;12102;p73"/>
          <p:cNvGrpSpPr/>
          <p:nvPr/>
        </p:nvGrpSpPr>
        <p:grpSpPr>
          <a:xfrm>
            <a:off x="6112322" y="2113746"/>
            <a:ext cx="264341" cy="300905"/>
            <a:chOff x="4995050" y="3245650"/>
            <a:chExt cx="236950" cy="269725"/>
          </a:xfrm>
        </p:grpSpPr>
        <p:sp>
          <p:nvSpPr>
            <p:cNvPr id="12103" name="Google Shape;12103;p73"/>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3"/>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3"/>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6" name="Google Shape;12106;p73"/>
            <p:cNvGrpSpPr/>
            <p:nvPr/>
          </p:nvGrpSpPr>
          <p:grpSpPr>
            <a:xfrm>
              <a:off x="4995050" y="3245650"/>
              <a:ext cx="236950" cy="269725"/>
              <a:chOff x="4995050" y="3245650"/>
              <a:chExt cx="236950" cy="269725"/>
            </a:xfrm>
          </p:grpSpPr>
          <p:sp>
            <p:nvSpPr>
              <p:cNvPr id="12107" name="Google Shape;12107;p73"/>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3"/>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grpSp>
        <p:nvGrpSpPr>
          <p:cNvPr id="12109" name="Google Shape;12109;p73"/>
          <p:cNvGrpSpPr/>
          <p:nvPr/>
        </p:nvGrpSpPr>
        <p:grpSpPr>
          <a:xfrm>
            <a:off x="4389657" y="1677273"/>
            <a:ext cx="347129" cy="345366"/>
            <a:chOff x="4724650" y="2885700"/>
            <a:chExt cx="270750" cy="269375"/>
          </a:xfrm>
        </p:grpSpPr>
        <p:sp>
          <p:nvSpPr>
            <p:cNvPr id="12110" name="Google Shape;12110;p73"/>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3"/>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3"/>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3"/>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3"/>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3"/>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3"/>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7" name="Google Shape;12117;p73"/>
          <p:cNvGrpSpPr/>
          <p:nvPr/>
        </p:nvGrpSpPr>
        <p:grpSpPr>
          <a:xfrm>
            <a:off x="3577077" y="1673302"/>
            <a:ext cx="279462" cy="335722"/>
            <a:chOff x="4459350" y="2882125"/>
            <a:chExt cx="228375" cy="274350"/>
          </a:xfrm>
        </p:grpSpPr>
        <p:sp>
          <p:nvSpPr>
            <p:cNvPr id="12118" name="Google Shape;12118;p73"/>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3"/>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3"/>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3"/>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3"/>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2123" name="Google Shape;12123;p73"/>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2127" name="Shape 12127"/>
        <p:cNvGrpSpPr/>
        <p:nvPr/>
      </p:nvGrpSpPr>
      <p:grpSpPr>
        <a:xfrm>
          <a:off x="0" y="0"/>
          <a:ext cx="0" cy="0"/>
          <a:chOff x="0" y="0"/>
          <a:chExt cx="0" cy="0"/>
        </a:xfrm>
      </p:grpSpPr>
      <p:sp>
        <p:nvSpPr>
          <p:cNvPr id="12128" name="Google Shape;12128;p7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t>Performing </a:t>
            </a:r>
            <a:r>
              <a:rPr lang="es">
                <a:solidFill>
                  <a:srgbClr val="FFFFFF"/>
                </a:solidFill>
                <a:latin typeface="Proxima Nova Semibold"/>
                <a:ea typeface="Proxima Nova Semibold"/>
                <a:cs typeface="Proxima Nova Semibold"/>
                <a:sym typeface="Proxima Nova Semibold"/>
              </a:rPr>
              <a:t>Arts Icons</a:t>
            </a:r>
            <a:endParaRPr>
              <a:solidFill>
                <a:srgbClr val="FFFFFF"/>
              </a:solidFill>
              <a:latin typeface="Proxima Nova Semibold"/>
              <a:ea typeface="Proxima Nova Semibold"/>
              <a:cs typeface="Proxima Nova Semibold"/>
              <a:sym typeface="Proxima Nova Semibold"/>
            </a:endParaRPr>
          </a:p>
        </p:txBody>
      </p:sp>
      <p:grpSp>
        <p:nvGrpSpPr>
          <p:cNvPr id="12129" name="Google Shape;12129;p74"/>
          <p:cNvGrpSpPr/>
          <p:nvPr/>
        </p:nvGrpSpPr>
        <p:grpSpPr>
          <a:xfrm>
            <a:off x="1624426" y="1670551"/>
            <a:ext cx="342328" cy="339793"/>
            <a:chOff x="-13966675" y="1639700"/>
            <a:chExt cx="354450" cy="351825"/>
          </a:xfrm>
        </p:grpSpPr>
        <p:sp>
          <p:nvSpPr>
            <p:cNvPr id="12130" name="Google Shape;12130;p74"/>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4"/>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4"/>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4"/>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4"/>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5" name="Google Shape;12135;p74"/>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4"/>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7" name="Google Shape;12137;p74"/>
          <p:cNvGrpSpPr/>
          <p:nvPr/>
        </p:nvGrpSpPr>
        <p:grpSpPr>
          <a:xfrm>
            <a:off x="3336047" y="1670237"/>
            <a:ext cx="340034" cy="340420"/>
            <a:chOff x="-12199250" y="1662675"/>
            <a:chExt cx="352075" cy="352475"/>
          </a:xfrm>
        </p:grpSpPr>
        <p:sp>
          <p:nvSpPr>
            <p:cNvPr id="12138" name="Google Shape;12138;p74"/>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4"/>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4"/>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1" name="Google Shape;12141;p74"/>
          <p:cNvGrpSpPr/>
          <p:nvPr/>
        </p:nvGrpSpPr>
        <p:grpSpPr>
          <a:xfrm>
            <a:off x="3334900" y="2077104"/>
            <a:ext cx="342328" cy="342328"/>
            <a:chOff x="-12199250" y="2096250"/>
            <a:chExt cx="354450" cy="354450"/>
          </a:xfrm>
        </p:grpSpPr>
        <p:sp>
          <p:nvSpPr>
            <p:cNvPr id="12142" name="Google Shape;12142;p74"/>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4"/>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4" name="Google Shape;12144;p74"/>
          <p:cNvGrpSpPr/>
          <p:nvPr/>
        </p:nvGrpSpPr>
        <p:grpSpPr>
          <a:xfrm>
            <a:off x="3763489" y="2507658"/>
            <a:ext cx="340034" cy="341579"/>
            <a:chOff x="-12199250" y="2530225"/>
            <a:chExt cx="352075" cy="353675"/>
          </a:xfrm>
        </p:grpSpPr>
        <p:sp>
          <p:nvSpPr>
            <p:cNvPr id="12145" name="Google Shape;12145;p74"/>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4"/>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4"/>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4"/>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9" name="Google Shape;12149;p74"/>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0" name="Google Shape;12150;p74"/>
          <p:cNvGrpSpPr/>
          <p:nvPr/>
        </p:nvGrpSpPr>
        <p:grpSpPr>
          <a:xfrm>
            <a:off x="5042451" y="2078613"/>
            <a:ext cx="342328" cy="339310"/>
            <a:chOff x="-10462550" y="2057650"/>
            <a:chExt cx="354450" cy="351325"/>
          </a:xfrm>
        </p:grpSpPr>
        <p:sp>
          <p:nvSpPr>
            <p:cNvPr id="12151" name="Google Shape;12151;p74"/>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4"/>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3" name="Google Shape;12153;p74"/>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4" name="Google Shape;12154;p74"/>
          <p:cNvGrpSpPr/>
          <p:nvPr/>
        </p:nvGrpSpPr>
        <p:grpSpPr>
          <a:xfrm>
            <a:off x="6735937" y="1670176"/>
            <a:ext cx="375044" cy="340541"/>
            <a:chOff x="-8692750" y="1622100"/>
            <a:chExt cx="388325" cy="352600"/>
          </a:xfrm>
        </p:grpSpPr>
        <p:sp>
          <p:nvSpPr>
            <p:cNvPr id="12155" name="Google Shape;12155;p74"/>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4"/>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7" name="Google Shape;12157;p74"/>
          <p:cNvGrpSpPr/>
          <p:nvPr/>
        </p:nvGrpSpPr>
        <p:grpSpPr>
          <a:xfrm>
            <a:off x="2049214" y="1669657"/>
            <a:ext cx="341555" cy="341579"/>
            <a:chOff x="-13529550" y="1639425"/>
            <a:chExt cx="353650" cy="353675"/>
          </a:xfrm>
        </p:grpSpPr>
        <p:sp>
          <p:nvSpPr>
            <p:cNvPr id="12158" name="Google Shape;12158;p74"/>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4"/>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4"/>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4"/>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4"/>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4"/>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4"/>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4"/>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74"/>
          <p:cNvGrpSpPr/>
          <p:nvPr/>
        </p:nvGrpSpPr>
        <p:grpSpPr>
          <a:xfrm>
            <a:off x="2048067" y="2078239"/>
            <a:ext cx="343849" cy="340058"/>
            <a:chOff x="-13531925" y="2075775"/>
            <a:chExt cx="356025" cy="352100"/>
          </a:xfrm>
        </p:grpSpPr>
        <p:sp>
          <p:nvSpPr>
            <p:cNvPr id="12167" name="Google Shape;12167;p74"/>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4"/>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9" name="Google Shape;12169;p74"/>
          <p:cNvGrpSpPr/>
          <p:nvPr/>
        </p:nvGrpSpPr>
        <p:grpSpPr>
          <a:xfrm>
            <a:off x="2477030" y="2508044"/>
            <a:ext cx="340807" cy="340807"/>
            <a:chOff x="-13528775" y="2507400"/>
            <a:chExt cx="352875" cy="352875"/>
          </a:xfrm>
        </p:grpSpPr>
        <p:sp>
          <p:nvSpPr>
            <p:cNvPr id="12170" name="Google Shape;12170;p74"/>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4"/>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4"/>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3" name="Google Shape;12173;p74"/>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4"/>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5" name="Google Shape;12175;p74"/>
          <p:cNvGrpSpPr/>
          <p:nvPr/>
        </p:nvGrpSpPr>
        <p:grpSpPr>
          <a:xfrm>
            <a:off x="4203464" y="2507658"/>
            <a:ext cx="308090" cy="341579"/>
            <a:chOff x="-11747150" y="2530225"/>
            <a:chExt cx="319000" cy="353675"/>
          </a:xfrm>
        </p:grpSpPr>
        <p:sp>
          <p:nvSpPr>
            <p:cNvPr id="12176" name="Google Shape;12176;p74"/>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4"/>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8" name="Google Shape;12178;p74"/>
          <p:cNvGrpSpPr/>
          <p:nvPr/>
        </p:nvGrpSpPr>
        <p:grpSpPr>
          <a:xfrm>
            <a:off x="5472870" y="1670044"/>
            <a:ext cx="340807" cy="340807"/>
            <a:chOff x="-10027775" y="1622900"/>
            <a:chExt cx="352875" cy="352875"/>
          </a:xfrm>
        </p:grpSpPr>
        <p:sp>
          <p:nvSpPr>
            <p:cNvPr id="12179" name="Google Shape;12179;p74"/>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4"/>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4"/>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4"/>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4"/>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4"/>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5" name="Google Shape;12185;p74"/>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6" name="Google Shape;12186;p74"/>
          <p:cNvGrpSpPr/>
          <p:nvPr/>
        </p:nvGrpSpPr>
        <p:grpSpPr>
          <a:xfrm>
            <a:off x="5909439" y="2507283"/>
            <a:ext cx="322553" cy="342328"/>
            <a:chOff x="-10019125" y="2490075"/>
            <a:chExt cx="333975" cy="354450"/>
          </a:xfrm>
        </p:grpSpPr>
        <p:sp>
          <p:nvSpPr>
            <p:cNvPr id="12187" name="Google Shape;12187;p74"/>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4"/>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4"/>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4"/>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74"/>
          <p:cNvGrpSpPr/>
          <p:nvPr/>
        </p:nvGrpSpPr>
        <p:grpSpPr>
          <a:xfrm>
            <a:off x="6747346" y="2076718"/>
            <a:ext cx="352227" cy="343100"/>
            <a:chOff x="-8684100" y="2032450"/>
            <a:chExt cx="364700" cy="355250"/>
          </a:xfrm>
        </p:grpSpPr>
        <p:sp>
          <p:nvSpPr>
            <p:cNvPr id="12192" name="Google Shape;12192;p74"/>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4"/>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4"/>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5" name="Google Shape;12195;p74"/>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6" name="Google Shape;12196;p74"/>
          <p:cNvGrpSpPr/>
          <p:nvPr/>
        </p:nvGrpSpPr>
        <p:grpSpPr>
          <a:xfrm>
            <a:off x="2479634" y="2077406"/>
            <a:ext cx="343849" cy="341724"/>
            <a:chOff x="-13095575" y="2073400"/>
            <a:chExt cx="356025" cy="353825"/>
          </a:xfrm>
        </p:grpSpPr>
        <p:sp>
          <p:nvSpPr>
            <p:cNvPr id="12197" name="Google Shape;12197;p74"/>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4"/>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4"/>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4"/>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4"/>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4"/>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4"/>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4"/>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5" name="Google Shape;12205;p74"/>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6" name="Google Shape;12206;p74"/>
          <p:cNvGrpSpPr/>
          <p:nvPr/>
        </p:nvGrpSpPr>
        <p:grpSpPr>
          <a:xfrm>
            <a:off x="4189710" y="1669235"/>
            <a:ext cx="343100" cy="342424"/>
            <a:chOff x="-11332875" y="1660700"/>
            <a:chExt cx="355250" cy="354550"/>
          </a:xfrm>
        </p:grpSpPr>
        <p:sp>
          <p:nvSpPr>
            <p:cNvPr id="12207" name="Google Shape;12207;p74"/>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4"/>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4"/>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4"/>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1" name="Google Shape;12211;p74"/>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4"/>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3" name="Google Shape;12213;p74"/>
          <p:cNvGrpSpPr/>
          <p:nvPr/>
        </p:nvGrpSpPr>
        <p:grpSpPr>
          <a:xfrm>
            <a:off x="5916673" y="1668522"/>
            <a:ext cx="299736" cy="343849"/>
            <a:chOff x="-9570950" y="1622100"/>
            <a:chExt cx="310350" cy="356025"/>
          </a:xfrm>
        </p:grpSpPr>
        <p:sp>
          <p:nvSpPr>
            <p:cNvPr id="12214" name="Google Shape;12214;p74"/>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4"/>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6" name="Google Shape;12216;p74"/>
          <p:cNvGrpSpPr/>
          <p:nvPr/>
        </p:nvGrpSpPr>
        <p:grpSpPr>
          <a:xfrm>
            <a:off x="5895377" y="2077478"/>
            <a:ext cx="342328" cy="341579"/>
            <a:chOff x="-9594575" y="2056875"/>
            <a:chExt cx="354450" cy="353675"/>
          </a:xfrm>
        </p:grpSpPr>
        <p:sp>
          <p:nvSpPr>
            <p:cNvPr id="12217" name="Google Shape;12217;p74"/>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4"/>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4"/>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0" name="Google Shape;12220;p74"/>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1" name="Google Shape;12221;p74"/>
          <p:cNvGrpSpPr/>
          <p:nvPr/>
        </p:nvGrpSpPr>
        <p:grpSpPr>
          <a:xfrm>
            <a:off x="2902515" y="1670043"/>
            <a:ext cx="342328" cy="340807"/>
            <a:chOff x="-12661600" y="1640225"/>
            <a:chExt cx="354450" cy="352875"/>
          </a:xfrm>
        </p:grpSpPr>
        <p:sp>
          <p:nvSpPr>
            <p:cNvPr id="12222" name="Google Shape;12222;p74"/>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4"/>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4"/>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5" name="Google Shape;12225;p74"/>
          <p:cNvGrpSpPr/>
          <p:nvPr/>
        </p:nvGrpSpPr>
        <p:grpSpPr>
          <a:xfrm>
            <a:off x="2902889" y="2098581"/>
            <a:ext cx="341579" cy="299374"/>
            <a:chOff x="-12660025" y="2096250"/>
            <a:chExt cx="353675" cy="309975"/>
          </a:xfrm>
        </p:grpSpPr>
        <p:sp>
          <p:nvSpPr>
            <p:cNvPr id="12226" name="Google Shape;12226;p74"/>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4"/>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4"/>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4"/>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4"/>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4"/>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2" name="Google Shape;12232;p74"/>
          <p:cNvGrpSpPr/>
          <p:nvPr/>
        </p:nvGrpSpPr>
        <p:grpSpPr>
          <a:xfrm>
            <a:off x="3328809" y="2507477"/>
            <a:ext cx="344622" cy="341941"/>
            <a:chOff x="-12663175" y="2506800"/>
            <a:chExt cx="356825" cy="354050"/>
          </a:xfrm>
        </p:grpSpPr>
        <p:sp>
          <p:nvSpPr>
            <p:cNvPr id="12233" name="Google Shape;12233;p74"/>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4"/>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4"/>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4"/>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74"/>
          <p:cNvGrpSpPr/>
          <p:nvPr/>
        </p:nvGrpSpPr>
        <p:grpSpPr>
          <a:xfrm>
            <a:off x="4612603" y="1669657"/>
            <a:ext cx="340807" cy="341579"/>
            <a:chOff x="-10896525" y="1663050"/>
            <a:chExt cx="352875" cy="353675"/>
          </a:xfrm>
        </p:grpSpPr>
        <p:sp>
          <p:nvSpPr>
            <p:cNvPr id="12238" name="Google Shape;12238;p74"/>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4"/>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0" name="Google Shape;12240;p74"/>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1" name="Google Shape;12241;p74"/>
          <p:cNvGrpSpPr/>
          <p:nvPr/>
        </p:nvGrpSpPr>
        <p:grpSpPr>
          <a:xfrm>
            <a:off x="5039658" y="2518692"/>
            <a:ext cx="341579" cy="319511"/>
            <a:chOff x="-10898100" y="2542050"/>
            <a:chExt cx="353675" cy="330825"/>
          </a:xfrm>
        </p:grpSpPr>
        <p:sp>
          <p:nvSpPr>
            <p:cNvPr id="12242" name="Google Shape;12242;p74"/>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4"/>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4"/>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4"/>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4"/>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4"/>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8" name="Google Shape;12248;p74"/>
          <p:cNvGrpSpPr/>
          <p:nvPr/>
        </p:nvGrpSpPr>
        <p:grpSpPr>
          <a:xfrm>
            <a:off x="6322049" y="1670732"/>
            <a:ext cx="340058" cy="339430"/>
            <a:chOff x="-9157450" y="1622750"/>
            <a:chExt cx="352100" cy="351450"/>
          </a:xfrm>
        </p:grpSpPr>
        <p:sp>
          <p:nvSpPr>
            <p:cNvPr id="12249" name="Google Shape;12249;p74"/>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4"/>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1" name="Google Shape;12251;p74"/>
          <p:cNvGrpSpPr/>
          <p:nvPr/>
        </p:nvGrpSpPr>
        <p:grpSpPr>
          <a:xfrm>
            <a:off x="6360089" y="2078999"/>
            <a:ext cx="263977" cy="338537"/>
            <a:chOff x="-9119650" y="2056875"/>
            <a:chExt cx="273325" cy="350525"/>
          </a:xfrm>
        </p:grpSpPr>
        <p:sp>
          <p:nvSpPr>
            <p:cNvPr id="12252" name="Google Shape;12252;p74"/>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4"/>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4" name="Google Shape;12254;p74"/>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4"/>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6" name="Google Shape;12256;p74"/>
          <p:cNvGrpSpPr/>
          <p:nvPr/>
        </p:nvGrpSpPr>
        <p:grpSpPr>
          <a:xfrm>
            <a:off x="1624800" y="3048000"/>
            <a:ext cx="341579" cy="340348"/>
            <a:chOff x="-13947000" y="3212800"/>
            <a:chExt cx="353675" cy="352400"/>
          </a:xfrm>
        </p:grpSpPr>
        <p:sp>
          <p:nvSpPr>
            <p:cNvPr id="12257" name="Google Shape;12257;p74"/>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4"/>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9" name="Google Shape;12259;p74"/>
          <p:cNvGrpSpPr/>
          <p:nvPr/>
        </p:nvGrpSpPr>
        <p:grpSpPr>
          <a:xfrm>
            <a:off x="1624812" y="3470706"/>
            <a:ext cx="341555" cy="340058"/>
            <a:chOff x="-13946200" y="3647075"/>
            <a:chExt cx="353650" cy="352100"/>
          </a:xfrm>
        </p:grpSpPr>
        <p:sp>
          <p:nvSpPr>
            <p:cNvPr id="12260" name="Google Shape;12260;p74"/>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4"/>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4"/>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4"/>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4"/>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4"/>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6" name="Google Shape;12266;p74"/>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7" name="Google Shape;12267;p74"/>
          <p:cNvGrpSpPr/>
          <p:nvPr/>
        </p:nvGrpSpPr>
        <p:grpSpPr>
          <a:xfrm>
            <a:off x="3334900" y="3048338"/>
            <a:ext cx="342328" cy="339672"/>
            <a:chOff x="-12163025" y="3214275"/>
            <a:chExt cx="354450" cy="351700"/>
          </a:xfrm>
        </p:grpSpPr>
        <p:sp>
          <p:nvSpPr>
            <p:cNvPr id="12268" name="Google Shape;12268;p74"/>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4"/>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4"/>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1" name="Google Shape;12271;p74"/>
          <p:cNvGrpSpPr/>
          <p:nvPr/>
        </p:nvGrpSpPr>
        <p:grpSpPr>
          <a:xfrm>
            <a:off x="3335649" y="3469958"/>
            <a:ext cx="340831" cy="341555"/>
            <a:chOff x="-12160675" y="3647875"/>
            <a:chExt cx="352900" cy="353650"/>
          </a:xfrm>
        </p:grpSpPr>
        <p:sp>
          <p:nvSpPr>
            <p:cNvPr id="12272" name="Google Shape;12272;p74"/>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4"/>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4"/>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4"/>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4"/>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4"/>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4"/>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9" name="Google Shape;12279;p74"/>
          <p:cNvGrpSpPr/>
          <p:nvPr/>
        </p:nvGrpSpPr>
        <p:grpSpPr>
          <a:xfrm>
            <a:off x="3769149" y="3889187"/>
            <a:ext cx="340058" cy="341555"/>
            <a:chOff x="-12160675" y="4081850"/>
            <a:chExt cx="352100" cy="353650"/>
          </a:xfrm>
        </p:grpSpPr>
        <p:sp>
          <p:nvSpPr>
            <p:cNvPr id="12280" name="Google Shape;12280;p74"/>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4"/>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4"/>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4"/>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4"/>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4"/>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6" name="Google Shape;12286;p74"/>
          <p:cNvGrpSpPr/>
          <p:nvPr/>
        </p:nvGrpSpPr>
        <p:grpSpPr>
          <a:xfrm>
            <a:off x="5043212" y="3047674"/>
            <a:ext cx="340807" cy="341000"/>
            <a:chOff x="-10391650" y="3180600"/>
            <a:chExt cx="352875" cy="353075"/>
          </a:xfrm>
        </p:grpSpPr>
        <p:sp>
          <p:nvSpPr>
            <p:cNvPr id="12287" name="Google Shape;12287;p74"/>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4"/>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4"/>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4"/>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4"/>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4"/>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3" name="Google Shape;12293;p74"/>
          <p:cNvGrpSpPr/>
          <p:nvPr/>
        </p:nvGrpSpPr>
        <p:grpSpPr>
          <a:xfrm>
            <a:off x="5043586" y="3471081"/>
            <a:ext cx="340058" cy="339310"/>
            <a:chOff x="-10390875" y="3616350"/>
            <a:chExt cx="352100" cy="351325"/>
          </a:xfrm>
        </p:grpSpPr>
        <p:sp>
          <p:nvSpPr>
            <p:cNvPr id="12294" name="Google Shape;12294;p74"/>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4"/>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4"/>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7" name="Google Shape;12297;p74"/>
          <p:cNvGrpSpPr/>
          <p:nvPr/>
        </p:nvGrpSpPr>
        <p:grpSpPr>
          <a:xfrm>
            <a:off x="5496860" y="3889936"/>
            <a:ext cx="299736" cy="340058"/>
            <a:chOff x="-10370400" y="4049550"/>
            <a:chExt cx="310350" cy="352100"/>
          </a:xfrm>
        </p:grpSpPr>
        <p:sp>
          <p:nvSpPr>
            <p:cNvPr id="12298" name="Google Shape;12298;p74"/>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4"/>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4"/>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4"/>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4"/>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3" name="Google Shape;12303;p74"/>
          <p:cNvGrpSpPr/>
          <p:nvPr/>
        </p:nvGrpSpPr>
        <p:grpSpPr>
          <a:xfrm>
            <a:off x="6741635" y="3048060"/>
            <a:ext cx="363648" cy="340227"/>
            <a:chOff x="-8674650" y="3210975"/>
            <a:chExt cx="376525" cy="352275"/>
          </a:xfrm>
        </p:grpSpPr>
        <p:sp>
          <p:nvSpPr>
            <p:cNvPr id="12304" name="Google Shape;12304;p74"/>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4"/>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4"/>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4"/>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4"/>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4"/>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0" name="Google Shape;12310;p74"/>
          <p:cNvGrpSpPr/>
          <p:nvPr/>
        </p:nvGrpSpPr>
        <p:grpSpPr>
          <a:xfrm>
            <a:off x="2049202" y="3047384"/>
            <a:ext cx="341579" cy="341579"/>
            <a:chOff x="-13512225" y="3211525"/>
            <a:chExt cx="353675" cy="353675"/>
          </a:xfrm>
        </p:grpSpPr>
        <p:sp>
          <p:nvSpPr>
            <p:cNvPr id="12311" name="Google Shape;12311;p74"/>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4"/>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4"/>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4"/>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4"/>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6" name="Google Shape;12316;p74"/>
          <p:cNvGrpSpPr/>
          <p:nvPr/>
        </p:nvGrpSpPr>
        <p:grpSpPr>
          <a:xfrm>
            <a:off x="2049202" y="3470706"/>
            <a:ext cx="341579" cy="340058"/>
            <a:chOff x="-13512225" y="3647075"/>
            <a:chExt cx="353675" cy="352100"/>
          </a:xfrm>
        </p:grpSpPr>
        <p:sp>
          <p:nvSpPr>
            <p:cNvPr id="12317" name="Google Shape;12317;p74"/>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4"/>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4"/>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4"/>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4"/>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4"/>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4"/>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4"/>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4"/>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4"/>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74"/>
          <p:cNvGrpSpPr/>
          <p:nvPr/>
        </p:nvGrpSpPr>
        <p:grpSpPr>
          <a:xfrm>
            <a:off x="2482315" y="3889562"/>
            <a:ext cx="341579" cy="340807"/>
            <a:chOff x="-13512225" y="4080275"/>
            <a:chExt cx="353675" cy="352875"/>
          </a:xfrm>
        </p:grpSpPr>
        <p:sp>
          <p:nvSpPr>
            <p:cNvPr id="12328" name="Google Shape;12328;p74"/>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4"/>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4"/>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4"/>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4"/>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4"/>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4"/>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4"/>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4"/>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4"/>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4"/>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9" name="Google Shape;12339;p74"/>
          <p:cNvGrpSpPr/>
          <p:nvPr/>
        </p:nvGrpSpPr>
        <p:grpSpPr>
          <a:xfrm>
            <a:off x="3759290" y="3078966"/>
            <a:ext cx="341555" cy="278416"/>
            <a:chOff x="-11728250" y="3245400"/>
            <a:chExt cx="353650" cy="288275"/>
          </a:xfrm>
        </p:grpSpPr>
        <p:sp>
          <p:nvSpPr>
            <p:cNvPr id="12340" name="Google Shape;12340;p74"/>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4"/>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4"/>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4"/>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4"/>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5" name="Google Shape;12345;p74"/>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6" name="Google Shape;12346;p74"/>
          <p:cNvGrpSpPr/>
          <p:nvPr/>
        </p:nvGrpSpPr>
        <p:grpSpPr>
          <a:xfrm>
            <a:off x="3758144" y="3469282"/>
            <a:ext cx="343849" cy="342907"/>
            <a:chOff x="-11729050" y="3646475"/>
            <a:chExt cx="356025" cy="355050"/>
          </a:xfrm>
        </p:grpSpPr>
        <p:sp>
          <p:nvSpPr>
            <p:cNvPr id="12347" name="Google Shape;12347;p74"/>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4"/>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4"/>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4"/>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4"/>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4"/>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4"/>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4"/>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4"/>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4"/>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4"/>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8" name="Google Shape;12358;p74"/>
          <p:cNvGrpSpPr/>
          <p:nvPr/>
        </p:nvGrpSpPr>
        <p:grpSpPr>
          <a:xfrm>
            <a:off x="4213688" y="3889562"/>
            <a:ext cx="298988" cy="340807"/>
            <a:chOff x="-11703850" y="4081850"/>
            <a:chExt cx="309575" cy="352875"/>
          </a:xfrm>
        </p:grpSpPr>
        <p:sp>
          <p:nvSpPr>
            <p:cNvPr id="12359" name="Google Shape;12359;p74"/>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4"/>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4"/>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4"/>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4"/>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4"/>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4"/>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4"/>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7" name="Google Shape;12367;p74"/>
          <p:cNvGrpSpPr/>
          <p:nvPr/>
        </p:nvGrpSpPr>
        <p:grpSpPr>
          <a:xfrm>
            <a:off x="5472110" y="3047770"/>
            <a:ext cx="342328" cy="340807"/>
            <a:chOff x="-9958475" y="3180025"/>
            <a:chExt cx="354450" cy="352875"/>
          </a:xfrm>
        </p:grpSpPr>
        <p:sp>
          <p:nvSpPr>
            <p:cNvPr id="12368" name="Google Shape;12368;p74"/>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4"/>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4"/>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1" name="Google Shape;12371;p74"/>
          <p:cNvGrpSpPr/>
          <p:nvPr/>
        </p:nvGrpSpPr>
        <p:grpSpPr>
          <a:xfrm>
            <a:off x="5481237" y="3470392"/>
            <a:ext cx="324074" cy="340686"/>
            <a:chOff x="-9949025" y="3615575"/>
            <a:chExt cx="335550" cy="352750"/>
          </a:xfrm>
        </p:grpSpPr>
        <p:sp>
          <p:nvSpPr>
            <p:cNvPr id="12372" name="Google Shape;12372;p74"/>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4"/>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4"/>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5" name="Google Shape;12375;p74"/>
          <p:cNvGrpSpPr/>
          <p:nvPr/>
        </p:nvGrpSpPr>
        <p:grpSpPr>
          <a:xfrm>
            <a:off x="5903702" y="3888137"/>
            <a:ext cx="345370" cy="343656"/>
            <a:chOff x="-9961625" y="4048175"/>
            <a:chExt cx="357600" cy="355825"/>
          </a:xfrm>
        </p:grpSpPr>
        <p:sp>
          <p:nvSpPr>
            <p:cNvPr id="12376" name="Google Shape;12376;p74"/>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4"/>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4"/>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4"/>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4"/>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4"/>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2" name="Google Shape;12382;p74"/>
          <p:cNvGrpSpPr/>
          <p:nvPr/>
        </p:nvGrpSpPr>
        <p:grpSpPr>
          <a:xfrm>
            <a:off x="6748480" y="3469451"/>
            <a:ext cx="349958" cy="342569"/>
            <a:chOff x="-8680950" y="3624225"/>
            <a:chExt cx="362350" cy="354700"/>
          </a:xfrm>
        </p:grpSpPr>
        <p:sp>
          <p:nvSpPr>
            <p:cNvPr id="12383" name="Google Shape;12383;p74"/>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4"/>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4"/>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4"/>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4"/>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4"/>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74"/>
          <p:cNvGrpSpPr/>
          <p:nvPr/>
        </p:nvGrpSpPr>
        <p:grpSpPr>
          <a:xfrm>
            <a:off x="2501316" y="3047758"/>
            <a:ext cx="300485" cy="340831"/>
            <a:chOff x="-13056975" y="3212300"/>
            <a:chExt cx="311125" cy="352900"/>
          </a:xfrm>
        </p:grpSpPr>
        <p:sp>
          <p:nvSpPr>
            <p:cNvPr id="12390" name="Google Shape;12390;p74"/>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4"/>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4"/>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4"/>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4" name="Google Shape;12394;p74"/>
          <p:cNvGrpSpPr/>
          <p:nvPr/>
        </p:nvGrpSpPr>
        <p:grpSpPr>
          <a:xfrm>
            <a:off x="2479634" y="3470392"/>
            <a:ext cx="343849" cy="340686"/>
            <a:chOff x="-13077450" y="3647075"/>
            <a:chExt cx="356025" cy="352750"/>
          </a:xfrm>
        </p:grpSpPr>
        <p:sp>
          <p:nvSpPr>
            <p:cNvPr id="12395" name="Google Shape;12395;p74"/>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4"/>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4"/>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8" name="Google Shape;12398;p74"/>
          <p:cNvGrpSpPr/>
          <p:nvPr/>
        </p:nvGrpSpPr>
        <p:grpSpPr>
          <a:xfrm>
            <a:off x="2913508" y="3888801"/>
            <a:ext cx="342328" cy="342328"/>
            <a:chOff x="-13079025" y="4079475"/>
            <a:chExt cx="354450" cy="354450"/>
          </a:xfrm>
        </p:grpSpPr>
        <p:sp>
          <p:nvSpPr>
            <p:cNvPr id="12399" name="Google Shape;12399;p74"/>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4"/>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4"/>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4"/>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3" name="Google Shape;12403;p74"/>
          <p:cNvGrpSpPr/>
          <p:nvPr/>
        </p:nvGrpSpPr>
        <p:grpSpPr>
          <a:xfrm>
            <a:off x="4190471" y="3048145"/>
            <a:ext cx="341579" cy="340058"/>
            <a:chOff x="-11292700" y="3213875"/>
            <a:chExt cx="353675" cy="352100"/>
          </a:xfrm>
        </p:grpSpPr>
        <p:sp>
          <p:nvSpPr>
            <p:cNvPr id="12404" name="Google Shape;12404;p74"/>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4"/>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4"/>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4"/>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4"/>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4"/>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4"/>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1" name="Google Shape;12411;p74"/>
          <p:cNvGrpSpPr/>
          <p:nvPr/>
        </p:nvGrpSpPr>
        <p:grpSpPr>
          <a:xfrm>
            <a:off x="4184772" y="3469958"/>
            <a:ext cx="352976" cy="341555"/>
            <a:chOff x="-11299000" y="3647875"/>
            <a:chExt cx="365475" cy="353650"/>
          </a:xfrm>
        </p:grpSpPr>
        <p:sp>
          <p:nvSpPr>
            <p:cNvPr id="12412" name="Google Shape;12412;p74"/>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4"/>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4"/>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4"/>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4"/>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4"/>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8" name="Google Shape;12418;p74"/>
          <p:cNvGrpSpPr/>
          <p:nvPr/>
        </p:nvGrpSpPr>
        <p:grpSpPr>
          <a:xfrm>
            <a:off x="4622823" y="3900210"/>
            <a:ext cx="343100" cy="319511"/>
            <a:chOff x="-11295075" y="4092875"/>
            <a:chExt cx="355250" cy="330825"/>
          </a:xfrm>
        </p:grpSpPr>
        <p:sp>
          <p:nvSpPr>
            <p:cNvPr id="12419" name="Google Shape;12419;p74"/>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4"/>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4"/>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4"/>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4"/>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4" name="Google Shape;12424;p74"/>
          <p:cNvGrpSpPr/>
          <p:nvPr/>
        </p:nvGrpSpPr>
        <p:grpSpPr>
          <a:xfrm>
            <a:off x="5916673" y="3047770"/>
            <a:ext cx="299736" cy="340807"/>
            <a:chOff x="-9500075" y="3180800"/>
            <a:chExt cx="310350" cy="352875"/>
          </a:xfrm>
        </p:grpSpPr>
        <p:sp>
          <p:nvSpPr>
            <p:cNvPr id="12425" name="Google Shape;12425;p74"/>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4"/>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4"/>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4"/>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4"/>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4"/>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4"/>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4"/>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4"/>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74"/>
          <p:cNvGrpSpPr/>
          <p:nvPr/>
        </p:nvGrpSpPr>
        <p:grpSpPr>
          <a:xfrm>
            <a:off x="5895751" y="3469946"/>
            <a:ext cx="341579" cy="341579"/>
            <a:chOff x="-9523700" y="3614000"/>
            <a:chExt cx="353675" cy="353675"/>
          </a:xfrm>
        </p:grpSpPr>
        <p:sp>
          <p:nvSpPr>
            <p:cNvPr id="12435" name="Google Shape;12435;p74"/>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4"/>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4"/>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4"/>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4"/>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4"/>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4"/>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4"/>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4"/>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4" name="Google Shape;12444;p74"/>
          <p:cNvGrpSpPr/>
          <p:nvPr/>
        </p:nvGrpSpPr>
        <p:grpSpPr>
          <a:xfrm>
            <a:off x="6328865" y="3889936"/>
            <a:ext cx="341579" cy="340058"/>
            <a:chOff x="-9523700" y="4049550"/>
            <a:chExt cx="353675" cy="352100"/>
          </a:xfrm>
        </p:grpSpPr>
        <p:sp>
          <p:nvSpPr>
            <p:cNvPr id="12445" name="Google Shape;12445;p74"/>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4"/>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4"/>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4"/>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4"/>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4"/>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4"/>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2" name="Google Shape;12452;p74"/>
          <p:cNvGrpSpPr/>
          <p:nvPr/>
        </p:nvGrpSpPr>
        <p:grpSpPr>
          <a:xfrm>
            <a:off x="7181694" y="3491628"/>
            <a:ext cx="342328" cy="298215"/>
            <a:chOff x="-8209150" y="3659675"/>
            <a:chExt cx="354450" cy="308775"/>
          </a:xfrm>
        </p:grpSpPr>
        <p:sp>
          <p:nvSpPr>
            <p:cNvPr id="12453" name="Google Shape;12453;p74"/>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4"/>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4"/>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4"/>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4"/>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4"/>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9" name="Google Shape;12459;p74"/>
          <p:cNvGrpSpPr/>
          <p:nvPr/>
        </p:nvGrpSpPr>
        <p:grpSpPr>
          <a:xfrm>
            <a:off x="2902889" y="3047758"/>
            <a:ext cx="341579" cy="340831"/>
            <a:chOff x="-12643475" y="3212300"/>
            <a:chExt cx="353675" cy="352900"/>
          </a:xfrm>
        </p:grpSpPr>
        <p:sp>
          <p:nvSpPr>
            <p:cNvPr id="12460" name="Google Shape;12460;p74"/>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4"/>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4"/>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4"/>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4"/>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4"/>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4"/>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4"/>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4"/>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9" name="Google Shape;12469;p74"/>
          <p:cNvGrpSpPr/>
          <p:nvPr/>
        </p:nvGrpSpPr>
        <p:grpSpPr>
          <a:xfrm>
            <a:off x="2902889" y="3480920"/>
            <a:ext cx="341579" cy="319632"/>
            <a:chOff x="-12643475" y="3657325"/>
            <a:chExt cx="353675" cy="330950"/>
          </a:xfrm>
        </p:grpSpPr>
        <p:sp>
          <p:nvSpPr>
            <p:cNvPr id="12470" name="Google Shape;12470;p74"/>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4"/>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4"/>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4"/>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4"/>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4"/>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6" name="Google Shape;12476;p74"/>
          <p:cNvGrpSpPr/>
          <p:nvPr/>
        </p:nvGrpSpPr>
        <p:grpSpPr>
          <a:xfrm>
            <a:off x="3336002" y="3890709"/>
            <a:ext cx="341579" cy="338513"/>
            <a:chOff x="-12643475" y="4081850"/>
            <a:chExt cx="353675" cy="350500"/>
          </a:xfrm>
        </p:grpSpPr>
        <p:sp>
          <p:nvSpPr>
            <p:cNvPr id="12477" name="Google Shape;12477;p74"/>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4"/>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4"/>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4"/>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1" name="Google Shape;12481;p74"/>
          <p:cNvGrpSpPr/>
          <p:nvPr/>
        </p:nvGrpSpPr>
        <p:grpSpPr>
          <a:xfrm>
            <a:off x="4612603" y="3048145"/>
            <a:ext cx="340807" cy="340058"/>
            <a:chOff x="-10857925" y="3213875"/>
            <a:chExt cx="352875" cy="352100"/>
          </a:xfrm>
        </p:grpSpPr>
        <p:sp>
          <p:nvSpPr>
            <p:cNvPr id="12482" name="Google Shape;12482;p74"/>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4"/>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4"/>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4"/>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4"/>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4"/>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4"/>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4"/>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4"/>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4"/>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2" name="Google Shape;12492;p74"/>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3" name="Google Shape;12493;p74"/>
          <p:cNvGrpSpPr/>
          <p:nvPr/>
        </p:nvGrpSpPr>
        <p:grpSpPr>
          <a:xfrm>
            <a:off x="5045330" y="3900210"/>
            <a:ext cx="341579" cy="319511"/>
            <a:chOff x="-10858725" y="4092875"/>
            <a:chExt cx="353675" cy="330825"/>
          </a:xfrm>
        </p:grpSpPr>
        <p:sp>
          <p:nvSpPr>
            <p:cNvPr id="12494" name="Google Shape;12494;p74"/>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4"/>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4"/>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4"/>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4"/>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4"/>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0" name="Google Shape;12500;p74"/>
          <p:cNvGrpSpPr/>
          <p:nvPr/>
        </p:nvGrpSpPr>
        <p:grpSpPr>
          <a:xfrm>
            <a:off x="6321349" y="3048241"/>
            <a:ext cx="341459" cy="339865"/>
            <a:chOff x="-9089725" y="3180200"/>
            <a:chExt cx="353550" cy="351900"/>
          </a:xfrm>
        </p:grpSpPr>
        <p:sp>
          <p:nvSpPr>
            <p:cNvPr id="12501" name="Google Shape;12501;p74"/>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4"/>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3" name="Google Shape;12503;p74"/>
          <p:cNvGrpSpPr/>
          <p:nvPr/>
        </p:nvGrpSpPr>
        <p:grpSpPr>
          <a:xfrm>
            <a:off x="6371124" y="3470332"/>
            <a:ext cx="241909" cy="340807"/>
            <a:chOff x="-9039300" y="3614000"/>
            <a:chExt cx="250475" cy="352875"/>
          </a:xfrm>
        </p:grpSpPr>
        <p:sp>
          <p:nvSpPr>
            <p:cNvPr id="12504" name="Google Shape;12504;p74"/>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4"/>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6" name="Google Shape;12506;p74"/>
          <p:cNvGrpSpPr/>
          <p:nvPr/>
        </p:nvGrpSpPr>
        <p:grpSpPr>
          <a:xfrm>
            <a:off x="6753430" y="3889936"/>
            <a:ext cx="340058" cy="340058"/>
            <a:chOff x="-9088150" y="4049550"/>
            <a:chExt cx="352100" cy="352100"/>
          </a:xfrm>
        </p:grpSpPr>
        <p:sp>
          <p:nvSpPr>
            <p:cNvPr id="12507" name="Google Shape;12507;p74"/>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4"/>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4"/>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4"/>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4"/>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4"/>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74"/>
          <p:cNvGrpSpPr/>
          <p:nvPr/>
        </p:nvGrpSpPr>
        <p:grpSpPr>
          <a:xfrm>
            <a:off x="7201469" y="3048145"/>
            <a:ext cx="302778" cy="340058"/>
            <a:chOff x="-8191825" y="3174500"/>
            <a:chExt cx="313500" cy="352100"/>
          </a:xfrm>
        </p:grpSpPr>
        <p:sp>
          <p:nvSpPr>
            <p:cNvPr id="12514" name="Google Shape;12514;p74"/>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4"/>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4"/>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7" name="Google Shape;12517;p74"/>
          <p:cNvGrpSpPr/>
          <p:nvPr/>
        </p:nvGrpSpPr>
        <p:grpSpPr>
          <a:xfrm>
            <a:off x="6330362" y="2508154"/>
            <a:ext cx="343094" cy="341569"/>
            <a:chOff x="6001575" y="3119050"/>
            <a:chExt cx="315025" cy="313625"/>
          </a:xfrm>
        </p:grpSpPr>
        <p:sp>
          <p:nvSpPr>
            <p:cNvPr id="12518" name="Google Shape;12518;p74"/>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4"/>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2523" name="Shape 12523"/>
        <p:cNvGrpSpPr/>
        <p:nvPr/>
      </p:nvGrpSpPr>
      <p:grpSpPr>
        <a:xfrm>
          <a:off x="0" y="0"/>
          <a:ext cx="0" cy="0"/>
          <a:chOff x="0" y="0"/>
          <a:chExt cx="0" cy="0"/>
        </a:xfrm>
      </p:grpSpPr>
      <p:sp>
        <p:nvSpPr>
          <p:cNvPr id="12524" name="Google Shape;12524;p7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SEO &amp; Marketing Icons</a:t>
            </a:r>
            <a:endParaRPr>
              <a:solidFill>
                <a:srgbClr val="FFFFFF"/>
              </a:solidFill>
              <a:latin typeface="Proxima Nova Semibold"/>
              <a:ea typeface="Proxima Nova Semibold"/>
              <a:cs typeface="Proxima Nova Semibold"/>
              <a:sym typeface="Proxima Nova Semibold"/>
            </a:endParaRPr>
          </a:p>
        </p:txBody>
      </p:sp>
      <p:sp>
        <p:nvSpPr>
          <p:cNvPr id="12525" name="Google Shape;12525;p75"/>
          <p:cNvSpPr/>
          <p:nvPr/>
        </p:nvSpPr>
        <p:spPr>
          <a:xfrm>
            <a:off x="1025405" y="1703231"/>
            <a:ext cx="337552" cy="329370"/>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6" name="Google Shape;12526;p75"/>
          <p:cNvGrpSpPr/>
          <p:nvPr/>
        </p:nvGrpSpPr>
        <p:grpSpPr>
          <a:xfrm>
            <a:off x="1027959" y="2100694"/>
            <a:ext cx="332238" cy="327823"/>
            <a:chOff x="-6713450" y="2397900"/>
            <a:chExt cx="295375" cy="291450"/>
          </a:xfrm>
        </p:grpSpPr>
        <p:sp>
          <p:nvSpPr>
            <p:cNvPr id="12527" name="Google Shape;12527;p75"/>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5"/>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9" name="Google Shape;12529;p75"/>
          <p:cNvSpPr/>
          <p:nvPr/>
        </p:nvSpPr>
        <p:spPr>
          <a:xfrm>
            <a:off x="1028048" y="2505751"/>
            <a:ext cx="332266" cy="328695"/>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0" name="Google Shape;12530;p75"/>
          <p:cNvGrpSpPr/>
          <p:nvPr/>
        </p:nvGrpSpPr>
        <p:grpSpPr>
          <a:xfrm>
            <a:off x="3135120" y="1704145"/>
            <a:ext cx="329595" cy="327598"/>
            <a:chOff x="-4932650" y="2046625"/>
            <a:chExt cx="293025" cy="291250"/>
          </a:xfrm>
        </p:grpSpPr>
        <p:sp>
          <p:nvSpPr>
            <p:cNvPr id="12531" name="Google Shape;12531;p75"/>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5"/>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3" name="Google Shape;12533;p75"/>
          <p:cNvSpPr/>
          <p:nvPr/>
        </p:nvSpPr>
        <p:spPr>
          <a:xfrm>
            <a:off x="3136082" y="2101095"/>
            <a:ext cx="327823" cy="326951"/>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4" name="Google Shape;12534;p75"/>
          <p:cNvGrpSpPr/>
          <p:nvPr/>
        </p:nvGrpSpPr>
        <p:grpSpPr>
          <a:xfrm>
            <a:off x="3135120" y="2506226"/>
            <a:ext cx="329595" cy="327823"/>
            <a:chOff x="-4931075" y="2765725"/>
            <a:chExt cx="293025" cy="291450"/>
          </a:xfrm>
        </p:grpSpPr>
        <p:sp>
          <p:nvSpPr>
            <p:cNvPr id="12535" name="Google Shape;12535;p75"/>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5"/>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7" name="Google Shape;12537;p75"/>
          <p:cNvGrpSpPr/>
          <p:nvPr/>
        </p:nvGrpSpPr>
        <p:grpSpPr>
          <a:xfrm>
            <a:off x="5252205" y="1723534"/>
            <a:ext cx="327823" cy="288821"/>
            <a:chOff x="-3137650" y="2067900"/>
            <a:chExt cx="291450" cy="256775"/>
          </a:xfrm>
        </p:grpSpPr>
        <p:sp>
          <p:nvSpPr>
            <p:cNvPr id="12538" name="Google Shape;12538;p75"/>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5"/>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5"/>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1" name="Google Shape;12541;p75"/>
          <p:cNvGrpSpPr/>
          <p:nvPr/>
        </p:nvGrpSpPr>
        <p:grpSpPr>
          <a:xfrm>
            <a:off x="5252205" y="2100314"/>
            <a:ext cx="327823" cy="328582"/>
            <a:chOff x="-3137650" y="2408950"/>
            <a:chExt cx="291450" cy="292125"/>
          </a:xfrm>
        </p:grpSpPr>
        <p:sp>
          <p:nvSpPr>
            <p:cNvPr id="12542" name="Google Shape;12542;p75"/>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5"/>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5"/>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5"/>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5"/>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7" name="Google Shape;12547;p75"/>
          <p:cNvGrpSpPr/>
          <p:nvPr/>
        </p:nvGrpSpPr>
        <p:grpSpPr>
          <a:xfrm>
            <a:off x="5252205" y="2525278"/>
            <a:ext cx="327823" cy="289720"/>
            <a:chOff x="-3137650" y="2787000"/>
            <a:chExt cx="291450" cy="257575"/>
          </a:xfrm>
        </p:grpSpPr>
        <p:sp>
          <p:nvSpPr>
            <p:cNvPr id="12548" name="Google Shape;12548;p75"/>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5"/>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5"/>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5"/>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5"/>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5"/>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5"/>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5"/>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6" name="Google Shape;12556;p75"/>
          <p:cNvSpPr/>
          <p:nvPr/>
        </p:nvSpPr>
        <p:spPr>
          <a:xfrm>
            <a:off x="7365223" y="1752735"/>
            <a:ext cx="327823" cy="230359"/>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5"/>
          <p:cNvSpPr/>
          <p:nvPr/>
        </p:nvSpPr>
        <p:spPr>
          <a:xfrm>
            <a:off x="1449088" y="1703498"/>
            <a:ext cx="328695" cy="32883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5"/>
          <p:cNvSpPr/>
          <p:nvPr/>
        </p:nvSpPr>
        <p:spPr>
          <a:xfrm>
            <a:off x="1447752" y="2099886"/>
            <a:ext cx="331366" cy="329370"/>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9" name="Google Shape;12559;p75"/>
          <p:cNvGrpSpPr/>
          <p:nvPr/>
        </p:nvGrpSpPr>
        <p:grpSpPr>
          <a:xfrm>
            <a:off x="1448990" y="2505790"/>
            <a:ext cx="328695" cy="328695"/>
            <a:chOff x="-6354300" y="2757075"/>
            <a:chExt cx="292225" cy="292225"/>
          </a:xfrm>
        </p:grpSpPr>
        <p:sp>
          <p:nvSpPr>
            <p:cNvPr id="12560" name="Google Shape;12560;p75"/>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5"/>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5"/>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5"/>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4" name="Google Shape;12564;p75"/>
          <p:cNvGrpSpPr/>
          <p:nvPr/>
        </p:nvGrpSpPr>
        <p:grpSpPr>
          <a:xfrm>
            <a:off x="3557065" y="1702711"/>
            <a:ext cx="330466" cy="330466"/>
            <a:chOff x="-4573475" y="2045850"/>
            <a:chExt cx="293800" cy="293800"/>
          </a:xfrm>
        </p:grpSpPr>
        <p:sp>
          <p:nvSpPr>
            <p:cNvPr id="12565" name="Google Shape;12565;p75"/>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5"/>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7" name="Google Shape;12567;p75"/>
          <p:cNvGrpSpPr/>
          <p:nvPr/>
        </p:nvGrpSpPr>
        <p:grpSpPr>
          <a:xfrm>
            <a:off x="3556615" y="2099358"/>
            <a:ext cx="331366" cy="330494"/>
            <a:chOff x="-4570325" y="2405775"/>
            <a:chExt cx="294600" cy="293825"/>
          </a:xfrm>
        </p:grpSpPr>
        <p:sp>
          <p:nvSpPr>
            <p:cNvPr id="12568" name="Google Shape;12568;p75"/>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5"/>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0" name="Google Shape;12570;p75"/>
          <p:cNvGrpSpPr/>
          <p:nvPr/>
        </p:nvGrpSpPr>
        <p:grpSpPr>
          <a:xfrm>
            <a:off x="3557501" y="2505355"/>
            <a:ext cx="329595" cy="329566"/>
            <a:chOff x="-4572700" y="2764950"/>
            <a:chExt cx="293025" cy="293000"/>
          </a:xfrm>
        </p:grpSpPr>
        <p:sp>
          <p:nvSpPr>
            <p:cNvPr id="12571" name="Google Shape;12571;p75"/>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5"/>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5"/>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5"/>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5"/>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6" name="Google Shape;12576;p75"/>
          <p:cNvGrpSpPr/>
          <p:nvPr/>
        </p:nvGrpSpPr>
        <p:grpSpPr>
          <a:xfrm>
            <a:off x="5676830" y="1704019"/>
            <a:ext cx="323183" cy="327851"/>
            <a:chOff x="-2777700" y="2049775"/>
            <a:chExt cx="287325" cy="291475"/>
          </a:xfrm>
        </p:grpSpPr>
        <p:sp>
          <p:nvSpPr>
            <p:cNvPr id="12577" name="Google Shape;12577;p75"/>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5"/>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5"/>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0" name="Google Shape;12580;p75"/>
          <p:cNvGrpSpPr/>
          <p:nvPr/>
        </p:nvGrpSpPr>
        <p:grpSpPr>
          <a:xfrm>
            <a:off x="5674078" y="2100708"/>
            <a:ext cx="328695" cy="327795"/>
            <a:chOff x="-2571737" y="2403625"/>
            <a:chExt cx="292225" cy="291425"/>
          </a:xfrm>
        </p:grpSpPr>
        <p:sp>
          <p:nvSpPr>
            <p:cNvPr id="12581" name="Google Shape;12581;p75"/>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5"/>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5"/>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5"/>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5"/>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5"/>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5"/>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8" name="Google Shape;12588;p75"/>
          <p:cNvGrpSpPr/>
          <p:nvPr/>
        </p:nvGrpSpPr>
        <p:grpSpPr>
          <a:xfrm>
            <a:off x="5674078" y="2506676"/>
            <a:ext cx="328695" cy="326923"/>
            <a:chOff x="-2571737" y="2764550"/>
            <a:chExt cx="292225" cy="290650"/>
          </a:xfrm>
        </p:grpSpPr>
        <p:sp>
          <p:nvSpPr>
            <p:cNvPr id="12589" name="Google Shape;12589;p75"/>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5"/>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5"/>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75"/>
          <p:cNvGrpSpPr/>
          <p:nvPr/>
        </p:nvGrpSpPr>
        <p:grpSpPr>
          <a:xfrm>
            <a:off x="7364767" y="2099498"/>
            <a:ext cx="328695" cy="330213"/>
            <a:chOff x="-1333975" y="2365850"/>
            <a:chExt cx="292225" cy="293575"/>
          </a:xfrm>
        </p:grpSpPr>
        <p:sp>
          <p:nvSpPr>
            <p:cNvPr id="12593" name="Google Shape;12593;p75"/>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5"/>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5"/>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5"/>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5"/>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5"/>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5"/>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5"/>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1" name="Google Shape;12601;p75"/>
          <p:cNvGrpSpPr/>
          <p:nvPr/>
        </p:nvGrpSpPr>
        <p:grpSpPr>
          <a:xfrm>
            <a:off x="1881129" y="2505790"/>
            <a:ext cx="310079" cy="328695"/>
            <a:chOff x="-5995925" y="2757850"/>
            <a:chExt cx="275675" cy="292225"/>
          </a:xfrm>
        </p:grpSpPr>
        <p:sp>
          <p:nvSpPr>
            <p:cNvPr id="12602" name="Google Shape;12602;p75"/>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5"/>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5"/>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5"/>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5"/>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5"/>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5"/>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5"/>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5"/>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1" name="Google Shape;12611;p75"/>
          <p:cNvGrpSpPr/>
          <p:nvPr/>
        </p:nvGrpSpPr>
        <p:grpSpPr>
          <a:xfrm>
            <a:off x="3978518" y="1704469"/>
            <a:ext cx="328723" cy="326951"/>
            <a:chOff x="-4211975" y="2046625"/>
            <a:chExt cx="292250" cy="290675"/>
          </a:xfrm>
        </p:grpSpPr>
        <p:sp>
          <p:nvSpPr>
            <p:cNvPr id="12612" name="Google Shape;12612;p75"/>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5"/>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4" name="Google Shape;12614;p75"/>
          <p:cNvGrpSpPr/>
          <p:nvPr/>
        </p:nvGrpSpPr>
        <p:grpSpPr>
          <a:xfrm>
            <a:off x="4017507" y="2099358"/>
            <a:ext cx="250746" cy="330494"/>
            <a:chOff x="-4178875" y="2405775"/>
            <a:chExt cx="222925" cy="293825"/>
          </a:xfrm>
        </p:grpSpPr>
        <p:sp>
          <p:nvSpPr>
            <p:cNvPr id="12615" name="Google Shape;12615;p75"/>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5"/>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5"/>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8" name="Google Shape;12618;p75"/>
          <p:cNvGrpSpPr/>
          <p:nvPr/>
        </p:nvGrpSpPr>
        <p:grpSpPr>
          <a:xfrm>
            <a:off x="3978968" y="2515984"/>
            <a:ext cx="327823" cy="308308"/>
            <a:chOff x="-4211975" y="2783850"/>
            <a:chExt cx="291450" cy="274100"/>
          </a:xfrm>
        </p:grpSpPr>
        <p:sp>
          <p:nvSpPr>
            <p:cNvPr id="12619" name="Google Shape;12619;p75"/>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5"/>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5"/>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2" name="Google Shape;12622;p75"/>
          <p:cNvSpPr/>
          <p:nvPr/>
        </p:nvSpPr>
        <p:spPr>
          <a:xfrm>
            <a:off x="6104015" y="1703118"/>
            <a:ext cx="310979" cy="329595"/>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3" name="Google Shape;12623;p75"/>
          <p:cNvGrpSpPr/>
          <p:nvPr/>
        </p:nvGrpSpPr>
        <p:grpSpPr>
          <a:xfrm>
            <a:off x="6095556" y="2100694"/>
            <a:ext cx="327823" cy="327823"/>
            <a:chOff x="-2419325" y="2408150"/>
            <a:chExt cx="291450" cy="291450"/>
          </a:xfrm>
        </p:grpSpPr>
        <p:sp>
          <p:nvSpPr>
            <p:cNvPr id="12624" name="Google Shape;12624;p75"/>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5"/>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5"/>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5"/>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5"/>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5"/>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5"/>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1" name="Google Shape;12631;p75"/>
          <p:cNvSpPr/>
          <p:nvPr/>
        </p:nvSpPr>
        <p:spPr>
          <a:xfrm>
            <a:off x="6094272" y="2505301"/>
            <a:ext cx="330466" cy="329595"/>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2" name="Google Shape;12632;p75"/>
          <p:cNvGrpSpPr/>
          <p:nvPr/>
        </p:nvGrpSpPr>
        <p:grpSpPr>
          <a:xfrm>
            <a:off x="7365203" y="2505791"/>
            <a:ext cx="327823" cy="328695"/>
            <a:chOff x="-1333200" y="2770450"/>
            <a:chExt cx="291450" cy="292225"/>
          </a:xfrm>
        </p:grpSpPr>
        <p:sp>
          <p:nvSpPr>
            <p:cNvPr id="12633" name="Google Shape;12633;p75"/>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5"/>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5" name="Google Shape;12635;p75"/>
          <p:cNvGrpSpPr/>
          <p:nvPr/>
        </p:nvGrpSpPr>
        <p:grpSpPr>
          <a:xfrm>
            <a:off x="2292310" y="1704033"/>
            <a:ext cx="329595" cy="327823"/>
            <a:chOff x="-5635200" y="2037975"/>
            <a:chExt cx="293025" cy="291450"/>
          </a:xfrm>
        </p:grpSpPr>
        <p:sp>
          <p:nvSpPr>
            <p:cNvPr id="12636" name="Google Shape;12636;p75"/>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5"/>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8" name="Google Shape;12638;p75"/>
          <p:cNvGrpSpPr/>
          <p:nvPr/>
        </p:nvGrpSpPr>
        <p:grpSpPr>
          <a:xfrm>
            <a:off x="2290974" y="2100694"/>
            <a:ext cx="332266" cy="327823"/>
            <a:chOff x="-5637575" y="2397900"/>
            <a:chExt cx="295400" cy="291450"/>
          </a:xfrm>
        </p:grpSpPr>
        <p:sp>
          <p:nvSpPr>
            <p:cNvPr id="12639" name="Google Shape;12639;p75"/>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5"/>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5"/>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5"/>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3" name="Google Shape;12643;p75"/>
          <p:cNvGrpSpPr/>
          <p:nvPr/>
        </p:nvGrpSpPr>
        <p:grpSpPr>
          <a:xfrm>
            <a:off x="2292324" y="2505790"/>
            <a:ext cx="329566" cy="328695"/>
            <a:chOff x="-5635975" y="2757075"/>
            <a:chExt cx="293000" cy="292225"/>
          </a:xfrm>
        </p:grpSpPr>
        <p:sp>
          <p:nvSpPr>
            <p:cNvPr id="12644" name="Google Shape;12644;p75"/>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5"/>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75"/>
          <p:cNvGrpSpPr/>
          <p:nvPr/>
        </p:nvGrpSpPr>
        <p:grpSpPr>
          <a:xfrm>
            <a:off x="4392556" y="1704033"/>
            <a:ext cx="329595" cy="327823"/>
            <a:chOff x="-3854375" y="2046625"/>
            <a:chExt cx="293025" cy="291450"/>
          </a:xfrm>
        </p:grpSpPr>
        <p:sp>
          <p:nvSpPr>
            <p:cNvPr id="12647" name="Google Shape;12647;p75"/>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5"/>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9" name="Google Shape;12649;p75"/>
          <p:cNvGrpSpPr/>
          <p:nvPr/>
        </p:nvGrpSpPr>
        <p:grpSpPr>
          <a:xfrm>
            <a:off x="4391670" y="2099372"/>
            <a:ext cx="331366" cy="330466"/>
            <a:chOff x="-3854375" y="2405000"/>
            <a:chExt cx="294600" cy="293800"/>
          </a:xfrm>
        </p:grpSpPr>
        <p:sp>
          <p:nvSpPr>
            <p:cNvPr id="12650" name="Google Shape;12650;p75"/>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5"/>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2" name="Google Shape;12652;p75"/>
          <p:cNvGrpSpPr/>
          <p:nvPr/>
        </p:nvGrpSpPr>
        <p:grpSpPr>
          <a:xfrm>
            <a:off x="4393441" y="2505355"/>
            <a:ext cx="327823" cy="329566"/>
            <a:chOff x="-3852025" y="2764950"/>
            <a:chExt cx="291450" cy="293000"/>
          </a:xfrm>
        </p:grpSpPr>
        <p:sp>
          <p:nvSpPr>
            <p:cNvPr id="12653" name="Google Shape;12653;p75"/>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5"/>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55" name="Google Shape;12655;p75"/>
          <p:cNvSpPr/>
          <p:nvPr/>
        </p:nvSpPr>
        <p:spPr>
          <a:xfrm>
            <a:off x="6520588" y="1743442"/>
            <a:ext cx="328695" cy="248946"/>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5"/>
          <p:cNvSpPr/>
          <p:nvPr/>
        </p:nvSpPr>
        <p:spPr>
          <a:xfrm>
            <a:off x="6520588" y="2100674"/>
            <a:ext cx="328695" cy="327795"/>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57" name="Google Shape;12657;p75"/>
          <p:cNvGrpSpPr/>
          <p:nvPr/>
        </p:nvGrpSpPr>
        <p:grpSpPr>
          <a:xfrm>
            <a:off x="6520992" y="2505791"/>
            <a:ext cx="327823" cy="328695"/>
            <a:chOff x="-2060175" y="2768875"/>
            <a:chExt cx="291450" cy="292225"/>
          </a:xfrm>
        </p:grpSpPr>
        <p:sp>
          <p:nvSpPr>
            <p:cNvPr id="12658" name="Google Shape;12658;p75"/>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5"/>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0" name="Google Shape;12660;p75"/>
          <p:cNvGrpSpPr/>
          <p:nvPr/>
        </p:nvGrpSpPr>
        <p:grpSpPr>
          <a:xfrm>
            <a:off x="7798443" y="1704033"/>
            <a:ext cx="328695" cy="327823"/>
            <a:chOff x="-937025" y="2064750"/>
            <a:chExt cx="292225" cy="291450"/>
          </a:xfrm>
        </p:grpSpPr>
        <p:sp>
          <p:nvSpPr>
            <p:cNvPr id="12661" name="Google Shape;12661;p75"/>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5"/>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5"/>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75"/>
          <p:cNvGrpSpPr/>
          <p:nvPr/>
        </p:nvGrpSpPr>
        <p:grpSpPr>
          <a:xfrm>
            <a:off x="2719477" y="1703597"/>
            <a:ext cx="328723" cy="328695"/>
            <a:chOff x="-5276050" y="2037975"/>
            <a:chExt cx="292250" cy="292225"/>
          </a:xfrm>
        </p:grpSpPr>
        <p:sp>
          <p:nvSpPr>
            <p:cNvPr id="12665" name="Google Shape;12665;p75"/>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5"/>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5"/>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8" name="Google Shape;12668;p75"/>
          <p:cNvSpPr/>
          <p:nvPr/>
        </p:nvSpPr>
        <p:spPr>
          <a:xfrm>
            <a:off x="2716466" y="2110516"/>
            <a:ext cx="334909" cy="308111"/>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5"/>
          <p:cNvSpPr/>
          <p:nvPr/>
        </p:nvSpPr>
        <p:spPr>
          <a:xfrm>
            <a:off x="2719573" y="2506201"/>
            <a:ext cx="328695" cy="327795"/>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0" name="Google Shape;12670;p75"/>
          <p:cNvGrpSpPr/>
          <p:nvPr/>
        </p:nvGrpSpPr>
        <p:grpSpPr>
          <a:xfrm>
            <a:off x="4868749" y="1704033"/>
            <a:ext cx="252518" cy="327823"/>
            <a:chOff x="-3462150" y="2046625"/>
            <a:chExt cx="224500" cy="291450"/>
          </a:xfrm>
        </p:grpSpPr>
        <p:sp>
          <p:nvSpPr>
            <p:cNvPr id="12671" name="Google Shape;12671;p75"/>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5"/>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5"/>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5"/>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5"/>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5"/>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5"/>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8" name="Google Shape;12678;p75"/>
          <p:cNvGrpSpPr/>
          <p:nvPr/>
        </p:nvGrpSpPr>
        <p:grpSpPr>
          <a:xfrm>
            <a:off x="4849711" y="2099808"/>
            <a:ext cx="290592" cy="329595"/>
            <a:chOff x="-3478675" y="2405775"/>
            <a:chExt cx="258350" cy="293025"/>
          </a:xfrm>
        </p:grpSpPr>
        <p:sp>
          <p:nvSpPr>
            <p:cNvPr id="12679" name="Google Shape;12679;p75"/>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5"/>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5"/>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5"/>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3" name="Google Shape;12683;p75"/>
          <p:cNvGrpSpPr/>
          <p:nvPr/>
        </p:nvGrpSpPr>
        <p:grpSpPr>
          <a:xfrm>
            <a:off x="4889122" y="2505790"/>
            <a:ext cx="211772" cy="328695"/>
            <a:chOff x="-3443250" y="2765725"/>
            <a:chExt cx="188275" cy="292225"/>
          </a:xfrm>
        </p:grpSpPr>
        <p:sp>
          <p:nvSpPr>
            <p:cNvPr id="12684" name="Google Shape;12684;p75"/>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5"/>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5"/>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5"/>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8" name="Google Shape;12688;p75"/>
          <p:cNvGrpSpPr/>
          <p:nvPr/>
        </p:nvGrpSpPr>
        <p:grpSpPr>
          <a:xfrm>
            <a:off x="6964040" y="1703147"/>
            <a:ext cx="289720" cy="329595"/>
            <a:chOff x="-1684475" y="2049000"/>
            <a:chExt cx="257575" cy="293025"/>
          </a:xfrm>
        </p:grpSpPr>
        <p:sp>
          <p:nvSpPr>
            <p:cNvPr id="12689" name="Google Shape;12689;p75"/>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5"/>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5"/>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5"/>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3" name="Google Shape;12693;p75"/>
          <p:cNvSpPr/>
          <p:nvPr/>
        </p:nvSpPr>
        <p:spPr>
          <a:xfrm>
            <a:off x="6937493" y="2100435"/>
            <a:ext cx="342867" cy="3282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94" name="Google Shape;12694;p75"/>
          <p:cNvGrpSpPr/>
          <p:nvPr/>
        </p:nvGrpSpPr>
        <p:grpSpPr>
          <a:xfrm>
            <a:off x="6944988" y="2505791"/>
            <a:ext cx="327823" cy="328695"/>
            <a:chOff x="-1700225" y="2768875"/>
            <a:chExt cx="291450" cy="292225"/>
          </a:xfrm>
        </p:grpSpPr>
        <p:sp>
          <p:nvSpPr>
            <p:cNvPr id="12695" name="Google Shape;12695;p75"/>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5"/>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5"/>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5"/>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5"/>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5"/>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1" name="Google Shape;12701;p75"/>
          <p:cNvGrpSpPr/>
          <p:nvPr/>
        </p:nvGrpSpPr>
        <p:grpSpPr>
          <a:xfrm>
            <a:off x="7817930" y="2099808"/>
            <a:ext cx="289720" cy="329595"/>
            <a:chOff x="-919700" y="2420750"/>
            <a:chExt cx="257575" cy="293025"/>
          </a:xfrm>
        </p:grpSpPr>
        <p:sp>
          <p:nvSpPr>
            <p:cNvPr id="12702" name="Google Shape;12702;p75"/>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5"/>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5"/>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5" name="Google Shape;12705;p75"/>
          <p:cNvGrpSpPr/>
          <p:nvPr/>
        </p:nvGrpSpPr>
        <p:grpSpPr>
          <a:xfrm>
            <a:off x="1021308" y="3052865"/>
            <a:ext cx="345539" cy="327795"/>
            <a:chOff x="-6696925" y="3272575"/>
            <a:chExt cx="307200" cy="291425"/>
          </a:xfrm>
        </p:grpSpPr>
        <p:sp>
          <p:nvSpPr>
            <p:cNvPr id="12706" name="Google Shape;12706;p75"/>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5"/>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8" name="Google Shape;12708;p75"/>
          <p:cNvGrpSpPr/>
          <p:nvPr/>
        </p:nvGrpSpPr>
        <p:grpSpPr>
          <a:xfrm>
            <a:off x="1021295" y="3455473"/>
            <a:ext cx="345567" cy="328695"/>
            <a:chOff x="-6690625" y="3631325"/>
            <a:chExt cx="307225" cy="292225"/>
          </a:xfrm>
        </p:grpSpPr>
        <p:sp>
          <p:nvSpPr>
            <p:cNvPr id="12709" name="Google Shape;12709;p75"/>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5"/>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5"/>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5"/>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5"/>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4" name="Google Shape;12714;p75"/>
          <p:cNvGrpSpPr/>
          <p:nvPr/>
        </p:nvGrpSpPr>
        <p:grpSpPr>
          <a:xfrm>
            <a:off x="1029281" y="3867544"/>
            <a:ext cx="329595" cy="327598"/>
            <a:chOff x="-6689825" y="3992050"/>
            <a:chExt cx="293025" cy="291250"/>
          </a:xfrm>
        </p:grpSpPr>
        <p:sp>
          <p:nvSpPr>
            <p:cNvPr id="12715" name="Google Shape;12715;p75"/>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5"/>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5"/>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5"/>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5"/>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5"/>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5"/>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5"/>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5"/>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5"/>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5"/>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5"/>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27" name="Google Shape;12727;p75"/>
          <p:cNvSpPr/>
          <p:nvPr/>
        </p:nvSpPr>
        <p:spPr>
          <a:xfrm>
            <a:off x="3130233" y="3052974"/>
            <a:ext cx="339521" cy="327486"/>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8" name="Google Shape;12728;p75"/>
          <p:cNvGrpSpPr/>
          <p:nvPr/>
        </p:nvGrpSpPr>
        <p:grpSpPr>
          <a:xfrm>
            <a:off x="3134686" y="3455909"/>
            <a:ext cx="330466" cy="327823"/>
            <a:chOff x="-4837325" y="3612425"/>
            <a:chExt cx="293800" cy="291450"/>
          </a:xfrm>
        </p:grpSpPr>
        <p:sp>
          <p:nvSpPr>
            <p:cNvPr id="12729" name="Google Shape;12729;p75"/>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5"/>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5"/>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2" name="Google Shape;12732;p75"/>
          <p:cNvGrpSpPr/>
          <p:nvPr/>
        </p:nvGrpSpPr>
        <p:grpSpPr>
          <a:xfrm>
            <a:off x="3135572" y="3867431"/>
            <a:ext cx="328695" cy="327823"/>
            <a:chOff x="-4837325" y="3971575"/>
            <a:chExt cx="292225" cy="291450"/>
          </a:xfrm>
        </p:grpSpPr>
        <p:sp>
          <p:nvSpPr>
            <p:cNvPr id="12733" name="Google Shape;12733;p75"/>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5"/>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5"/>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5"/>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5"/>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5"/>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9" name="Google Shape;12739;p75"/>
          <p:cNvGrpSpPr/>
          <p:nvPr/>
        </p:nvGrpSpPr>
        <p:grpSpPr>
          <a:xfrm>
            <a:off x="5247778" y="3072352"/>
            <a:ext cx="336681" cy="288821"/>
            <a:chOff x="-3037625" y="3254850"/>
            <a:chExt cx="299325" cy="256775"/>
          </a:xfrm>
        </p:grpSpPr>
        <p:sp>
          <p:nvSpPr>
            <p:cNvPr id="12740" name="Google Shape;12740;p75"/>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5"/>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5"/>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5"/>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4" name="Google Shape;12744;p75"/>
          <p:cNvGrpSpPr/>
          <p:nvPr/>
        </p:nvGrpSpPr>
        <p:grpSpPr>
          <a:xfrm>
            <a:off x="5250871" y="3455459"/>
            <a:ext cx="330494" cy="328723"/>
            <a:chOff x="-3031325" y="3597450"/>
            <a:chExt cx="293825" cy="292250"/>
          </a:xfrm>
        </p:grpSpPr>
        <p:sp>
          <p:nvSpPr>
            <p:cNvPr id="12745" name="Google Shape;12745;p75"/>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5"/>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5"/>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5"/>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9" name="Google Shape;12749;p75"/>
          <p:cNvGrpSpPr/>
          <p:nvPr/>
        </p:nvGrpSpPr>
        <p:grpSpPr>
          <a:xfrm>
            <a:off x="5251321" y="3886482"/>
            <a:ext cx="329595" cy="289720"/>
            <a:chOff x="-3030525" y="3973150"/>
            <a:chExt cx="293025" cy="257575"/>
          </a:xfrm>
        </p:grpSpPr>
        <p:sp>
          <p:nvSpPr>
            <p:cNvPr id="12750" name="Google Shape;12750;p75"/>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5"/>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2" name="Google Shape;12752;p75"/>
          <p:cNvGrpSpPr/>
          <p:nvPr/>
        </p:nvGrpSpPr>
        <p:grpSpPr>
          <a:xfrm>
            <a:off x="7364319" y="3100683"/>
            <a:ext cx="329595" cy="232159"/>
            <a:chOff x="-1199300" y="3279250"/>
            <a:chExt cx="293025" cy="206400"/>
          </a:xfrm>
        </p:grpSpPr>
        <p:sp>
          <p:nvSpPr>
            <p:cNvPr id="12753" name="Google Shape;12753;p75"/>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5"/>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5"/>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5"/>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7" name="Google Shape;12757;p75"/>
          <p:cNvGrpSpPr/>
          <p:nvPr/>
        </p:nvGrpSpPr>
        <p:grpSpPr>
          <a:xfrm>
            <a:off x="1439682" y="3052500"/>
            <a:ext cx="347310" cy="328526"/>
            <a:chOff x="-6338550" y="3272950"/>
            <a:chExt cx="308775" cy="292075"/>
          </a:xfrm>
        </p:grpSpPr>
        <p:sp>
          <p:nvSpPr>
            <p:cNvPr id="12758" name="Google Shape;12758;p75"/>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5"/>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5"/>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1" name="Google Shape;12761;p75"/>
          <p:cNvGrpSpPr/>
          <p:nvPr/>
        </p:nvGrpSpPr>
        <p:grpSpPr>
          <a:xfrm>
            <a:off x="1448540" y="3455909"/>
            <a:ext cx="329595" cy="327823"/>
            <a:chOff x="-6329100" y="3632100"/>
            <a:chExt cx="293025" cy="291450"/>
          </a:xfrm>
        </p:grpSpPr>
        <p:sp>
          <p:nvSpPr>
            <p:cNvPr id="12762" name="Google Shape;12762;p75"/>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5"/>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5"/>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5" name="Google Shape;12765;p75"/>
          <p:cNvGrpSpPr/>
          <p:nvPr/>
        </p:nvGrpSpPr>
        <p:grpSpPr>
          <a:xfrm>
            <a:off x="1449440" y="3867431"/>
            <a:ext cx="327795" cy="327823"/>
            <a:chOff x="-6329875" y="3992050"/>
            <a:chExt cx="291425" cy="291450"/>
          </a:xfrm>
        </p:grpSpPr>
        <p:sp>
          <p:nvSpPr>
            <p:cNvPr id="12766" name="Google Shape;12766;p75"/>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5"/>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5"/>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5"/>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0" name="Google Shape;12770;p75"/>
          <p:cNvGrpSpPr/>
          <p:nvPr/>
        </p:nvGrpSpPr>
        <p:grpSpPr>
          <a:xfrm>
            <a:off x="3557053" y="3051529"/>
            <a:ext cx="330494" cy="330466"/>
            <a:chOff x="-4478975" y="3251700"/>
            <a:chExt cx="293825" cy="293800"/>
          </a:xfrm>
        </p:grpSpPr>
        <p:sp>
          <p:nvSpPr>
            <p:cNvPr id="12771" name="Google Shape;12771;p75"/>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5"/>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5"/>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4" name="Google Shape;12774;p75"/>
          <p:cNvGrpSpPr/>
          <p:nvPr/>
        </p:nvGrpSpPr>
        <p:grpSpPr>
          <a:xfrm>
            <a:off x="3557053" y="3455909"/>
            <a:ext cx="330494" cy="327823"/>
            <a:chOff x="-4475825" y="3612425"/>
            <a:chExt cx="293825" cy="291450"/>
          </a:xfrm>
        </p:grpSpPr>
        <p:sp>
          <p:nvSpPr>
            <p:cNvPr id="12775" name="Google Shape;12775;p75"/>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5"/>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5"/>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8" name="Google Shape;12778;p75"/>
          <p:cNvGrpSpPr/>
          <p:nvPr/>
        </p:nvGrpSpPr>
        <p:grpSpPr>
          <a:xfrm>
            <a:off x="3554845" y="3867445"/>
            <a:ext cx="334909" cy="327795"/>
            <a:chOff x="-4480550" y="3970800"/>
            <a:chExt cx="297750" cy="291425"/>
          </a:xfrm>
        </p:grpSpPr>
        <p:sp>
          <p:nvSpPr>
            <p:cNvPr id="12779" name="Google Shape;12779;p75"/>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5"/>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1" name="Google Shape;12781;p75"/>
          <p:cNvGrpSpPr/>
          <p:nvPr/>
        </p:nvGrpSpPr>
        <p:grpSpPr>
          <a:xfrm>
            <a:off x="5676284" y="3052851"/>
            <a:ext cx="324280" cy="327823"/>
            <a:chOff x="-2668225" y="3239075"/>
            <a:chExt cx="288300" cy="291450"/>
          </a:xfrm>
        </p:grpSpPr>
        <p:sp>
          <p:nvSpPr>
            <p:cNvPr id="12782" name="Google Shape;12782;p75"/>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5"/>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5"/>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5"/>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5"/>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7" name="Google Shape;12787;p75"/>
          <p:cNvGrpSpPr/>
          <p:nvPr/>
        </p:nvGrpSpPr>
        <p:grpSpPr>
          <a:xfrm>
            <a:off x="5674062" y="3455909"/>
            <a:ext cx="328723" cy="327823"/>
            <a:chOff x="-2671375" y="3597450"/>
            <a:chExt cx="292250" cy="291450"/>
          </a:xfrm>
        </p:grpSpPr>
        <p:sp>
          <p:nvSpPr>
            <p:cNvPr id="12788" name="Google Shape;12788;p75"/>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5"/>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0" name="Google Shape;12790;p75"/>
          <p:cNvGrpSpPr/>
          <p:nvPr/>
        </p:nvGrpSpPr>
        <p:grpSpPr>
          <a:xfrm>
            <a:off x="5673191" y="3866545"/>
            <a:ext cx="330466" cy="329595"/>
            <a:chOff x="-2670575" y="3956600"/>
            <a:chExt cx="293800" cy="293025"/>
          </a:xfrm>
        </p:grpSpPr>
        <p:sp>
          <p:nvSpPr>
            <p:cNvPr id="12791" name="Google Shape;12791;p75"/>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5"/>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5"/>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5"/>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5" name="Google Shape;12795;p75"/>
          <p:cNvGrpSpPr/>
          <p:nvPr/>
        </p:nvGrpSpPr>
        <p:grpSpPr>
          <a:xfrm>
            <a:off x="7362548" y="3456415"/>
            <a:ext cx="333138" cy="326811"/>
            <a:chOff x="-1183550" y="3586525"/>
            <a:chExt cx="296175" cy="290550"/>
          </a:xfrm>
        </p:grpSpPr>
        <p:sp>
          <p:nvSpPr>
            <p:cNvPr id="12796" name="Google Shape;12796;p75"/>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5"/>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5"/>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5"/>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5"/>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5"/>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5"/>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5"/>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5"/>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5" name="Google Shape;12805;p75"/>
          <p:cNvGrpSpPr/>
          <p:nvPr/>
        </p:nvGrpSpPr>
        <p:grpSpPr>
          <a:xfrm>
            <a:off x="1871279" y="3053301"/>
            <a:ext cx="328723" cy="326923"/>
            <a:chOff x="-5971525" y="3273750"/>
            <a:chExt cx="292250" cy="290650"/>
          </a:xfrm>
        </p:grpSpPr>
        <p:sp>
          <p:nvSpPr>
            <p:cNvPr id="12806" name="Google Shape;12806;p75"/>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5"/>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8" name="Google Shape;12808;p75"/>
          <p:cNvGrpSpPr/>
          <p:nvPr/>
        </p:nvGrpSpPr>
        <p:grpSpPr>
          <a:xfrm>
            <a:off x="1866850" y="3454841"/>
            <a:ext cx="337581" cy="329960"/>
            <a:chOff x="-5974675" y="3632100"/>
            <a:chExt cx="300125" cy="293350"/>
          </a:xfrm>
        </p:grpSpPr>
        <p:sp>
          <p:nvSpPr>
            <p:cNvPr id="12809" name="Google Shape;12809;p75"/>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5"/>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5"/>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2" name="Google Shape;12812;p75"/>
          <p:cNvGrpSpPr/>
          <p:nvPr/>
        </p:nvGrpSpPr>
        <p:grpSpPr>
          <a:xfrm>
            <a:off x="1881022" y="3866546"/>
            <a:ext cx="309236" cy="329595"/>
            <a:chOff x="-5971525" y="3990475"/>
            <a:chExt cx="274925" cy="293025"/>
          </a:xfrm>
        </p:grpSpPr>
        <p:sp>
          <p:nvSpPr>
            <p:cNvPr id="12813" name="Google Shape;12813;p75"/>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5"/>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5"/>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5"/>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7" name="Google Shape;12817;p75"/>
          <p:cNvGrpSpPr/>
          <p:nvPr/>
        </p:nvGrpSpPr>
        <p:grpSpPr>
          <a:xfrm>
            <a:off x="3978534" y="3053301"/>
            <a:ext cx="328695" cy="326923"/>
            <a:chOff x="-4118225" y="3253275"/>
            <a:chExt cx="292225" cy="290650"/>
          </a:xfrm>
        </p:grpSpPr>
        <p:sp>
          <p:nvSpPr>
            <p:cNvPr id="12818" name="Google Shape;12818;p75"/>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5"/>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0" name="Google Shape;12820;p75"/>
          <p:cNvGrpSpPr/>
          <p:nvPr/>
        </p:nvGrpSpPr>
        <p:grpSpPr>
          <a:xfrm>
            <a:off x="4017944" y="3455698"/>
            <a:ext cx="249874" cy="328245"/>
            <a:chOff x="-4082800" y="3612425"/>
            <a:chExt cx="222150" cy="291825"/>
          </a:xfrm>
        </p:grpSpPr>
        <p:sp>
          <p:nvSpPr>
            <p:cNvPr id="12821" name="Google Shape;12821;p75"/>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5"/>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5"/>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4" name="Google Shape;12824;p75"/>
          <p:cNvGrpSpPr/>
          <p:nvPr/>
        </p:nvGrpSpPr>
        <p:grpSpPr>
          <a:xfrm>
            <a:off x="3978534" y="3877625"/>
            <a:ext cx="328695" cy="307436"/>
            <a:chOff x="-4118225" y="3990475"/>
            <a:chExt cx="292225" cy="273325"/>
          </a:xfrm>
        </p:grpSpPr>
        <p:sp>
          <p:nvSpPr>
            <p:cNvPr id="12825" name="Google Shape;12825;p75"/>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5"/>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5"/>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5"/>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9" name="Google Shape;12829;p75"/>
          <p:cNvGrpSpPr/>
          <p:nvPr/>
        </p:nvGrpSpPr>
        <p:grpSpPr>
          <a:xfrm>
            <a:off x="6105301" y="3051965"/>
            <a:ext cx="308336" cy="329595"/>
            <a:chOff x="-2312225" y="3238300"/>
            <a:chExt cx="274125" cy="293025"/>
          </a:xfrm>
        </p:grpSpPr>
        <p:sp>
          <p:nvSpPr>
            <p:cNvPr id="12830" name="Google Shape;12830;p75"/>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5"/>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2" name="Google Shape;12832;p75"/>
          <p:cNvGrpSpPr/>
          <p:nvPr/>
        </p:nvGrpSpPr>
        <p:grpSpPr>
          <a:xfrm>
            <a:off x="6095108" y="3415598"/>
            <a:ext cx="328723" cy="408443"/>
            <a:chOff x="-2310650" y="3525775"/>
            <a:chExt cx="292250" cy="363125"/>
          </a:xfrm>
        </p:grpSpPr>
        <p:sp>
          <p:nvSpPr>
            <p:cNvPr id="12833" name="Google Shape;12833;p75"/>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5"/>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5"/>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5"/>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7" name="Google Shape;12837;p75"/>
          <p:cNvGrpSpPr/>
          <p:nvPr/>
        </p:nvGrpSpPr>
        <p:grpSpPr>
          <a:xfrm>
            <a:off x="6094222" y="3867431"/>
            <a:ext cx="330494" cy="327823"/>
            <a:chOff x="-2310650" y="3958175"/>
            <a:chExt cx="293825" cy="291450"/>
          </a:xfrm>
        </p:grpSpPr>
        <p:sp>
          <p:nvSpPr>
            <p:cNvPr id="12838" name="Google Shape;12838;p75"/>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5"/>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0" name="Google Shape;12840;p75"/>
          <p:cNvGrpSpPr/>
          <p:nvPr/>
        </p:nvGrpSpPr>
        <p:grpSpPr>
          <a:xfrm>
            <a:off x="7363447" y="3867431"/>
            <a:ext cx="331338" cy="327823"/>
            <a:chOff x="-1182750" y="3962900"/>
            <a:chExt cx="294575" cy="291450"/>
          </a:xfrm>
        </p:grpSpPr>
        <p:sp>
          <p:nvSpPr>
            <p:cNvPr id="12841" name="Google Shape;12841;p75"/>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5"/>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5"/>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5"/>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5"/>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5"/>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5"/>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8" name="Google Shape;12848;p75"/>
          <p:cNvGrpSpPr/>
          <p:nvPr/>
        </p:nvGrpSpPr>
        <p:grpSpPr>
          <a:xfrm>
            <a:off x="2291424" y="3052851"/>
            <a:ext cx="331366" cy="327823"/>
            <a:chOff x="-5611575" y="3272950"/>
            <a:chExt cx="294600" cy="291450"/>
          </a:xfrm>
        </p:grpSpPr>
        <p:sp>
          <p:nvSpPr>
            <p:cNvPr id="12849" name="Google Shape;12849;p75"/>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5"/>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5"/>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5"/>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5"/>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4" name="Google Shape;12854;p75"/>
          <p:cNvGrpSpPr/>
          <p:nvPr/>
        </p:nvGrpSpPr>
        <p:grpSpPr>
          <a:xfrm>
            <a:off x="2291424" y="3456359"/>
            <a:ext cx="331366" cy="326923"/>
            <a:chOff x="-5613150" y="3632900"/>
            <a:chExt cx="294600" cy="290650"/>
          </a:xfrm>
        </p:grpSpPr>
        <p:sp>
          <p:nvSpPr>
            <p:cNvPr id="12855" name="Google Shape;12855;p75"/>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5"/>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7" name="Google Shape;12857;p75"/>
          <p:cNvGrpSpPr/>
          <p:nvPr/>
        </p:nvGrpSpPr>
        <p:grpSpPr>
          <a:xfrm>
            <a:off x="2291424" y="3866996"/>
            <a:ext cx="331366" cy="328695"/>
            <a:chOff x="-5613150" y="3991275"/>
            <a:chExt cx="294600" cy="292225"/>
          </a:xfrm>
        </p:grpSpPr>
        <p:sp>
          <p:nvSpPr>
            <p:cNvPr id="12858" name="Google Shape;12858;p75"/>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5"/>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5"/>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5"/>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5"/>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5"/>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5"/>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5"/>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5"/>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7" name="Google Shape;12867;p75"/>
          <p:cNvGrpSpPr/>
          <p:nvPr/>
        </p:nvGrpSpPr>
        <p:grpSpPr>
          <a:xfrm>
            <a:off x="4387594" y="3053020"/>
            <a:ext cx="339521" cy="327486"/>
            <a:chOff x="-3768700" y="3253275"/>
            <a:chExt cx="301850" cy="291150"/>
          </a:xfrm>
        </p:grpSpPr>
        <p:sp>
          <p:nvSpPr>
            <p:cNvPr id="12868" name="Google Shape;12868;p75"/>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5"/>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5"/>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1" name="Google Shape;12871;p75"/>
          <p:cNvGrpSpPr/>
          <p:nvPr/>
        </p:nvGrpSpPr>
        <p:grpSpPr>
          <a:xfrm>
            <a:off x="4390785" y="3465203"/>
            <a:ext cx="333138" cy="309236"/>
            <a:chOff x="-3808700" y="3628950"/>
            <a:chExt cx="296175" cy="274925"/>
          </a:xfrm>
        </p:grpSpPr>
        <p:sp>
          <p:nvSpPr>
            <p:cNvPr id="12872" name="Google Shape;12872;p75"/>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5"/>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5"/>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12875" name="Google Shape;12875;p75"/>
          <p:cNvGrpSpPr/>
          <p:nvPr/>
        </p:nvGrpSpPr>
        <p:grpSpPr>
          <a:xfrm>
            <a:off x="4432430" y="3867108"/>
            <a:ext cx="327654" cy="328470"/>
            <a:chOff x="-3771675" y="3971775"/>
            <a:chExt cx="291300" cy="292025"/>
          </a:xfrm>
        </p:grpSpPr>
        <p:sp>
          <p:nvSpPr>
            <p:cNvPr id="12876" name="Google Shape;12876;p75"/>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5"/>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5"/>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5"/>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5"/>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1" name="Google Shape;12881;p75"/>
          <p:cNvGrpSpPr/>
          <p:nvPr/>
        </p:nvGrpSpPr>
        <p:grpSpPr>
          <a:xfrm>
            <a:off x="6520755" y="3091474"/>
            <a:ext cx="328301" cy="250577"/>
            <a:chOff x="-1951475" y="3273100"/>
            <a:chExt cx="291875" cy="222775"/>
          </a:xfrm>
        </p:grpSpPr>
        <p:sp>
          <p:nvSpPr>
            <p:cNvPr id="12882" name="Google Shape;12882;p75"/>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5"/>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5"/>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5" name="Google Shape;12885;p75"/>
          <p:cNvGrpSpPr/>
          <p:nvPr/>
        </p:nvGrpSpPr>
        <p:grpSpPr>
          <a:xfrm>
            <a:off x="6518786" y="3455909"/>
            <a:ext cx="332238" cy="327823"/>
            <a:chOff x="-1951475" y="3597450"/>
            <a:chExt cx="295375" cy="291450"/>
          </a:xfrm>
        </p:grpSpPr>
        <p:sp>
          <p:nvSpPr>
            <p:cNvPr id="12886" name="Google Shape;12886;p75"/>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5"/>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5"/>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5"/>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0" name="Google Shape;12890;p75"/>
          <p:cNvGrpSpPr/>
          <p:nvPr/>
        </p:nvGrpSpPr>
        <p:grpSpPr>
          <a:xfrm>
            <a:off x="6511250" y="3867431"/>
            <a:ext cx="347310" cy="327823"/>
            <a:chOff x="-1960150" y="3956600"/>
            <a:chExt cx="308775" cy="291450"/>
          </a:xfrm>
        </p:grpSpPr>
        <p:sp>
          <p:nvSpPr>
            <p:cNvPr id="12891" name="Google Shape;12891;p75"/>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5"/>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3" name="Google Shape;12893;p75"/>
          <p:cNvGrpSpPr/>
          <p:nvPr/>
        </p:nvGrpSpPr>
        <p:grpSpPr>
          <a:xfrm>
            <a:off x="7798445" y="3052415"/>
            <a:ext cx="328695" cy="328695"/>
            <a:chOff x="-804700" y="3226500"/>
            <a:chExt cx="292225" cy="292225"/>
          </a:xfrm>
        </p:grpSpPr>
        <p:sp>
          <p:nvSpPr>
            <p:cNvPr id="12894" name="Google Shape;12894;p75"/>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5"/>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5"/>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5"/>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5"/>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5"/>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5"/>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1" name="Google Shape;12901;p75"/>
          <p:cNvGrpSpPr/>
          <p:nvPr/>
        </p:nvGrpSpPr>
        <p:grpSpPr>
          <a:xfrm>
            <a:off x="2719492" y="3052401"/>
            <a:ext cx="328695" cy="328723"/>
            <a:chOff x="-5251625" y="3272950"/>
            <a:chExt cx="292225" cy="292250"/>
          </a:xfrm>
        </p:grpSpPr>
        <p:sp>
          <p:nvSpPr>
            <p:cNvPr id="12902" name="Google Shape;12902;p75"/>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5"/>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5"/>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5" name="Google Shape;12905;p75"/>
          <p:cNvGrpSpPr/>
          <p:nvPr/>
        </p:nvGrpSpPr>
        <p:grpSpPr>
          <a:xfrm>
            <a:off x="2716834" y="3455249"/>
            <a:ext cx="334009" cy="329145"/>
            <a:chOff x="-5254775" y="3631325"/>
            <a:chExt cx="296950" cy="292625"/>
          </a:xfrm>
        </p:grpSpPr>
        <p:sp>
          <p:nvSpPr>
            <p:cNvPr id="12906" name="Google Shape;12906;p75"/>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5"/>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5"/>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5"/>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5"/>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5"/>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5"/>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3" name="Google Shape;12913;p75"/>
          <p:cNvGrpSpPr/>
          <p:nvPr/>
        </p:nvGrpSpPr>
        <p:grpSpPr>
          <a:xfrm>
            <a:off x="2719928" y="3866996"/>
            <a:ext cx="327823" cy="328695"/>
            <a:chOff x="-5251625" y="3991275"/>
            <a:chExt cx="291450" cy="292225"/>
          </a:xfrm>
        </p:grpSpPr>
        <p:sp>
          <p:nvSpPr>
            <p:cNvPr id="12914" name="Google Shape;12914;p75"/>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5"/>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5"/>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5"/>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5"/>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9" name="Google Shape;12919;p75"/>
          <p:cNvGrpSpPr/>
          <p:nvPr/>
        </p:nvGrpSpPr>
        <p:grpSpPr>
          <a:xfrm>
            <a:off x="4870072" y="3052865"/>
            <a:ext cx="249874" cy="327795"/>
            <a:chOff x="-3365275" y="3253275"/>
            <a:chExt cx="222150" cy="291425"/>
          </a:xfrm>
        </p:grpSpPr>
        <p:sp>
          <p:nvSpPr>
            <p:cNvPr id="12920" name="Google Shape;12920;p75"/>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5"/>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2" name="Google Shape;12922;p75"/>
          <p:cNvGrpSpPr/>
          <p:nvPr/>
        </p:nvGrpSpPr>
        <p:grpSpPr>
          <a:xfrm>
            <a:off x="4849713" y="3455023"/>
            <a:ext cx="290592" cy="329595"/>
            <a:chOff x="-3383375" y="3611625"/>
            <a:chExt cx="258350" cy="293025"/>
          </a:xfrm>
        </p:grpSpPr>
        <p:sp>
          <p:nvSpPr>
            <p:cNvPr id="12923" name="Google Shape;12923;p75"/>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5"/>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5" name="Google Shape;12925;p75"/>
          <p:cNvGrpSpPr/>
          <p:nvPr/>
        </p:nvGrpSpPr>
        <p:grpSpPr>
          <a:xfrm>
            <a:off x="4889123" y="3867431"/>
            <a:ext cx="211772" cy="327823"/>
            <a:chOff x="-3347950" y="3971575"/>
            <a:chExt cx="188275" cy="291450"/>
          </a:xfrm>
        </p:grpSpPr>
        <p:sp>
          <p:nvSpPr>
            <p:cNvPr id="12926" name="Google Shape;12926;p75"/>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5"/>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5"/>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9" name="Google Shape;12929;p75"/>
          <p:cNvGrpSpPr/>
          <p:nvPr/>
        </p:nvGrpSpPr>
        <p:grpSpPr>
          <a:xfrm>
            <a:off x="6963606" y="3051965"/>
            <a:ext cx="290592" cy="329595"/>
            <a:chOff x="-1575775" y="3238300"/>
            <a:chExt cx="258350" cy="293025"/>
          </a:xfrm>
        </p:grpSpPr>
        <p:sp>
          <p:nvSpPr>
            <p:cNvPr id="12930" name="Google Shape;12930;p75"/>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5"/>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5"/>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5"/>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5"/>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5" name="Google Shape;12935;p75"/>
          <p:cNvGrpSpPr/>
          <p:nvPr/>
        </p:nvGrpSpPr>
        <p:grpSpPr>
          <a:xfrm>
            <a:off x="6943654" y="3454151"/>
            <a:ext cx="330494" cy="331338"/>
            <a:chOff x="-1591550" y="3597475"/>
            <a:chExt cx="293825" cy="294575"/>
          </a:xfrm>
        </p:grpSpPr>
        <p:sp>
          <p:nvSpPr>
            <p:cNvPr id="12936" name="Google Shape;12936;p75"/>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5"/>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5"/>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9" name="Google Shape;12939;p75"/>
          <p:cNvGrpSpPr/>
          <p:nvPr/>
        </p:nvGrpSpPr>
        <p:grpSpPr>
          <a:xfrm>
            <a:off x="6944104" y="3875403"/>
            <a:ext cx="329595" cy="311879"/>
            <a:chOff x="-1592325" y="3957400"/>
            <a:chExt cx="293025" cy="277275"/>
          </a:xfrm>
        </p:grpSpPr>
        <p:sp>
          <p:nvSpPr>
            <p:cNvPr id="12940" name="Google Shape;12940;p75"/>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5"/>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5"/>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5"/>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4" name="Google Shape;12944;p75"/>
          <p:cNvGrpSpPr/>
          <p:nvPr/>
        </p:nvGrpSpPr>
        <p:grpSpPr>
          <a:xfrm>
            <a:off x="7818383" y="3455473"/>
            <a:ext cx="288821" cy="328695"/>
            <a:chOff x="-778700" y="3612425"/>
            <a:chExt cx="256775" cy="292225"/>
          </a:xfrm>
        </p:grpSpPr>
        <p:sp>
          <p:nvSpPr>
            <p:cNvPr id="12945" name="Google Shape;12945;p75"/>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5"/>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5"/>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5"/>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5"/>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5"/>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1" name="Google Shape;12951;p75"/>
          <p:cNvGrpSpPr/>
          <p:nvPr/>
        </p:nvGrpSpPr>
        <p:grpSpPr>
          <a:xfrm>
            <a:off x="1876916" y="1715612"/>
            <a:ext cx="319043" cy="319909"/>
            <a:chOff x="6679825" y="2693700"/>
            <a:chExt cx="257875" cy="258575"/>
          </a:xfrm>
        </p:grpSpPr>
        <p:sp>
          <p:nvSpPr>
            <p:cNvPr id="12952" name="Google Shape;12952;p75"/>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5"/>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4" name="Google Shape;12954;p75"/>
          <p:cNvGrpSpPr/>
          <p:nvPr/>
        </p:nvGrpSpPr>
        <p:grpSpPr>
          <a:xfrm>
            <a:off x="1869734" y="2102188"/>
            <a:ext cx="327649" cy="325088"/>
            <a:chOff x="6790450" y="3119050"/>
            <a:chExt cx="262750" cy="260675"/>
          </a:xfrm>
        </p:grpSpPr>
        <p:sp>
          <p:nvSpPr>
            <p:cNvPr id="12955" name="Google Shape;12955;p75"/>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5"/>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2960" name="Shape 12960"/>
        <p:cNvGrpSpPr/>
        <p:nvPr/>
      </p:nvGrpSpPr>
      <p:grpSpPr>
        <a:xfrm>
          <a:off x="0" y="0"/>
          <a:ext cx="0" cy="0"/>
          <a:chOff x="0" y="0"/>
          <a:chExt cx="0" cy="0"/>
        </a:xfrm>
      </p:grpSpPr>
      <p:sp>
        <p:nvSpPr>
          <p:cNvPr id="12961" name="Google Shape;12961;p76"/>
          <p:cNvSpPr txBox="1"/>
          <p:nvPr>
            <p:ph idx="4294967295" type="title"/>
          </p:nvPr>
        </p:nvSpPr>
        <p:spPr>
          <a:xfrm>
            <a:off x="1068100" y="100393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Teamwork Icons</a:t>
            </a:r>
            <a:endParaRPr>
              <a:solidFill>
                <a:srgbClr val="FFFFFF"/>
              </a:solidFill>
              <a:latin typeface="Proxima Nova Semibold"/>
              <a:ea typeface="Proxima Nova Semibold"/>
              <a:cs typeface="Proxima Nova Semibold"/>
              <a:sym typeface="Proxima Nova Semibold"/>
            </a:endParaRPr>
          </a:p>
        </p:txBody>
      </p:sp>
      <p:grpSp>
        <p:nvGrpSpPr>
          <p:cNvPr id="12962" name="Google Shape;12962;p76"/>
          <p:cNvGrpSpPr/>
          <p:nvPr/>
        </p:nvGrpSpPr>
        <p:grpSpPr>
          <a:xfrm>
            <a:off x="1049401" y="1688535"/>
            <a:ext cx="334346" cy="329068"/>
            <a:chOff x="683125" y="1955275"/>
            <a:chExt cx="299325" cy="294600"/>
          </a:xfrm>
        </p:grpSpPr>
        <p:sp>
          <p:nvSpPr>
            <p:cNvPr id="12963" name="Google Shape;12963;p76"/>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6"/>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6"/>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6"/>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7" name="Google Shape;12967;p76"/>
          <p:cNvGrpSpPr/>
          <p:nvPr/>
        </p:nvGrpSpPr>
        <p:grpSpPr>
          <a:xfrm>
            <a:off x="1050281" y="2079583"/>
            <a:ext cx="332587" cy="330855"/>
            <a:chOff x="685475" y="2318350"/>
            <a:chExt cx="297750" cy="296200"/>
          </a:xfrm>
        </p:grpSpPr>
        <p:sp>
          <p:nvSpPr>
            <p:cNvPr id="12968" name="Google Shape;12968;p76"/>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6"/>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6"/>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71" name="Google Shape;12971;p76"/>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72" name="Google Shape;12972;p76"/>
          <p:cNvGrpSpPr/>
          <p:nvPr/>
        </p:nvGrpSpPr>
        <p:grpSpPr>
          <a:xfrm>
            <a:off x="3159658" y="1688312"/>
            <a:ext cx="293017" cy="329515"/>
            <a:chOff x="2523000" y="1954875"/>
            <a:chExt cx="262325" cy="295000"/>
          </a:xfrm>
        </p:grpSpPr>
        <p:sp>
          <p:nvSpPr>
            <p:cNvPr id="12973" name="Google Shape;12973;p76"/>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6"/>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5" name="Google Shape;12975;p76"/>
          <p:cNvGrpSpPr/>
          <p:nvPr/>
        </p:nvGrpSpPr>
        <p:grpSpPr>
          <a:xfrm>
            <a:off x="3139873" y="2080030"/>
            <a:ext cx="332587" cy="329962"/>
            <a:chOff x="2508825" y="2318350"/>
            <a:chExt cx="297750" cy="295400"/>
          </a:xfrm>
        </p:grpSpPr>
        <p:sp>
          <p:nvSpPr>
            <p:cNvPr id="12976" name="Google Shape;12976;p76"/>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6"/>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78" name="Google Shape;12978;p76"/>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79" name="Google Shape;12979;p76"/>
          <p:cNvGrpSpPr/>
          <p:nvPr/>
        </p:nvGrpSpPr>
        <p:grpSpPr>
          <a:xfrm>
            <a:off x="5245510" y="1688103"/>
            <a:ext cx="329068" cy="329934"/>
            <a:chOff x="4321150" y="1946600"/>
            <a:chExt cx="294600" cy="295375"/>
          </a:xfrm>
        </p:grpSpPr>
        <p:sp>
          <p:nvSpPr>
            <p:cNvPr id="12980" name="Google Shape;12980;p76"/>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6"/>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6"/>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83" name="Google Shape;12983;p76"/>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6"/>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6"/>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6"/>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87" name="Google Shape;12987;p76"/>
          <p:cNvGrpSpPr/>
          <p:nvPr/>
        </p:nvGrpSpPr>
        <p:grpSpPr>
          <a:xfrm>
            <a:off x="1470025" y="2080030"/>
            <a:ext cx="333452" cy="329962"/>
            <a:chOff x="1049375" y="2318350"/>
            <a:chExt cx="298525" cy="295400"/>
          </a:xfrm>
        </p:grpSpPr>
        <p:sp>
          <p:nvSpPr>
            <p:cNvPr id="12988" name="Google Shape;12988;p76"/>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6"/>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6"/>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6"/>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2" name="Google Shape;12992;p76"/>
          <p:cNvGrpSpPr/>
          <p:nvPr/>
        </p:nvGrpSpPr>
        <p:grpSpPr>
          <a:xfrm>
            <a:off x="1470472" y="2504099"/>
            <a:ext cx="332559" cy="332559"/>
            <a:chOff x="1049375" y="2680675"/>
            <a:chExt cx="297725" cy="297725"/>
          </a:xfrm>
        </p:grpSpPr>
        <p:sp>
          <p:nvSpPr>
            <p:cNvPr id="12993" name="Google Shape;12993;p76"/>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6"/>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5" name="Google Shape;12995;p76"/>
          <p:cNvGrpSpPr/>
          <p:nvPr/>
        </p:nvGrpSpPr>
        <p:grpSpPr>
          <a:xfrm>
            <a:off x="3565926" y="1688089"/>
            <a:ext cx="329934" cy="329962"/>
            <a:chOff x="2872725" y="1954475"/>
            <a:chExt cx="295375" cy="295400"/>
          </a:xfrm>
        </p:grpSpPr>
        <p:sp>
          <p:nvSpPr>
            <p:cNvPr id="12996" name="Google Shape;12996;p76"/>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6"/>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6"/>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9" name="Google Shape;12999;p76"/>
          <p:cNvGrpSpPr/>
          <p:nvPr/>
        </p:nvGrpSpPr>
        <p:grpSpPr>
          <a:xfrm>
            <a:off x="3586158" y="2079150"/>
            <a:ext cx="289471" cy="331721"/>
            <a:chOff x="2890050" y="2318350"/>
            <a:chExt cx="259150" cy="296975"/>
          </a:xfrm>
        </p:grpSpPr>
        <p:sp>
          <p:nvSpPr>
            <p:cNvPr id="13000" name="Google Shape;13000;p76"/>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6"/>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2" name="Google Shape;13002;p76"/>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3" name="Google Shape;13003;p76"/>
          <p:cNvGrpSpPr/>
          <p:nvPr/>
        </p:nvGrpSpPr>
        <p:grpSpPr>
          <a:xfrm>
            <a:off x="5662394" y="1688549"/>
            <a:ext cx="329040" cy="329040"/>
            <a:chOff x="4685050" y="1945825"/>
            <a:chExt cx="294575" cy="294575"/>
          </a:xfrm>
        </p:grpSpPr>
        <p:sp>
          <p:nvSpPr>
            <p:cNvPr id="13004" name="Google Shape;13004;p76"/>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6"/>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6"/>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6"/>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6"/>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9" name="Google Shape;13009;p76"/>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6"/>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11" name="Google Shape;13011;p76"/>
          <p:cNvGrpSpPr/>
          <p:nvPr/>
        </p:nvGrpSpPr>
        <p:grpSpPr>
          <a:xfrm>
            <a:off x="7338295" y="2080477"/>
            <a:ext cx="329934" cy="329068"/>
            <a:chOff x="6131900" y="2301825"/>
            <a:chExt cx="295375" cy="294600"/>
          </a:xfrm>
        </p:grpSpPr>
        <p:sp>
          <p:nvSpPr>
            <p:cNvPr id="13012" name="Google Shape;13012;p76"/>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6"/>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6"/>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6"/>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6" name="Google Shape;13016;p76"/>
          <p:cNvGrpSpPr/>
          <p:nvPr/>
        </p:nvGrpSpPr>
        <p:grpSpPr>
          <a:xfrm>
            <a:off x="1890428" y="1687656"/>
            <a:ext cx="332587" cy="330827"/>
            <a:chOff x="1412450" y="1954475"/>
            <a:chExt cx="297750" cy="296175"/>
          </a:xfrm>
        </p:grpSpPr>
        <p:sp>
          <p:nvSpPr>
            <p:cNvPr id="13017" name="Google Shape;13017;p76"/>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6"/>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19" name="Google Shape;13019;p76"/>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0" name="Google Shape;13020;p76"/>
          <p:cNvGrpSpPr/>
          <p:nvPr/>
        </p:nvGrpSpPr>
        <p:grpSpPr>
          <a:xfrm>
            <a:off x="1890428" y="2504211"/>
            <a:ext cx="332587" cy="332335"/>
            <a:chOff x="1413250" y="2680675"/>
            <a:chExt cx="297750" cy="297525"/>
          </a:xfrm>
        </p:grpSpPr>
        <p:sp>
          <p:nvSpPr>
            <p:cNvPr id="13021" name="Google Shape;13021;p76"/>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6"/>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6"/>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6"/>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25" name="Google Shape;13025;p76"/>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6"/>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6"/>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8" name="Google Shape;13028;p76"/>
          <p:cNvGrpSpPr/>
          <p:nvPr/>
        </p:nvGrpSpPr>
        <p:grpSpPr>
          <a:xfrm>
            <a:off x="6081470" y="1688228"/>
            <a:ext cx="331693" cy="329683"/>
            <a:chOff x="5045775" y="1946400"/>
            <a:chExt cx="296950" cy="295150"/>
          </a:xfrm>
        </p:grpSpPr>
        <p:sp>
          <p:nvSpPr>
            <p:cNvPr id="13029" name="Google Shape;13029;p76"/>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6"/>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1" name="Google Shape;13031;p76"/>
          <p:cNvGrpSpPr/>
          <p:nvPr/>
        </p:nvGrpSpPr>
        <p:grpSpPr>
          <a:xfrm>
            <a:off x="6080144" y="2098949"/>
            <a:ext cx="334346" cy="292123"/>
            <a:chOff x="5046550" y="2327025"/>
            <a:chExt cx="299325" cy="261525"/>
          </a:xfrm>
        </p:grpSpPr>
        <p:sp>
          <p:nvSpPr>
            <p:cNvPr id="13032" name="Google Shape;13032;p76"/>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6"/>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6"/>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35" name="Google Shape;13035;p76"/>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36" name="Google Shape;13036;p76"/>
          <p:cNvGrpSpPr/>
          <p:nvPr/>
        </p:nvGrpSpPr>
        <p:grpSpPr>
          <a:xfrm>
            <a:off x="7336969" y="2505411"/>
            <a:ext cx="332587" cy="329934"/>
            <a:chOff x="6167350" y="2672800"/>
            <a:chExt cx="297750" cy="295375"/>
          </a:xfrm>
        </p:grpSpPr>
        <p:sp>
          <p:nvSpPr>
            <p:cNvPr id="13037" name="Google Shape;13037;p76"/>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6"/>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6"/>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6"/>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6"/>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2" name="Google Shape;13042;p76"/>
          <p:cNvGrpSpPr/>
          <p:nvPr/>
        </p:nvGrpSpPr>
        <p:grpSpPr>
          <a:xfrm>
            <a:off x="2310383" y="1687223"/>
            <a:ext cx="329068" cy="331693"/>
            <a:chOff x="1777925" y="1953700"/>
            <a:chExt cx="294600" cy="296950"/>
          </a:xfrm>
        </p:grpSpPr>
        <p:sp>
          <p:nvSpPr>
            <p:cNvPr id="13043" name="Google Shape;13043;p76"/>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6"/>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6"/>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6"/>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7" name="Google Shape;13047;p76"/>
          <p:cNvGrpSpPr/>
          <p:nvPr/>
        </p:nvGrpSpPr>
        <p:grpSpPr>
          <a:xfrm>
            <a:off x="2325351" y="2080477"/>
            <a:ext cx="299133" cy="329068"/>
            <a:chOff x="1790525" y="2319150"/>
            <a:chExt cx="267800" cy="294600"/>
          </a:xfrm>
        </p:grpSpPr>
        <p:sp>
          <p:nvSpPr>
            <p:cNvPr id="13048" name="Google Shape;13048;p76"/>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6"/>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50" name="Google Shape;13050;p76"/>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1" name="Google Shape;13051;p76"/>
          <p:cNvGrpSpPr/>
          <p:nvPr/>
        </p:nvGrpSpPr>
        <p:grpSpPr>
          <a:xfrm>
            <a:off x="4411489" y="1688089"/>
            <a:ext cx="330827" cy="329962"/>
            <a:chOff x="3599700" y="1954475"/>
            <a:chExt cx="296175" cy="295400"/>
          </a:xfrm>
        </p:grpSpPr>
        <p:sp>
          <p:nvSpPr>
            <p:cNvPr id="13052" name="Google Shape;13052;p76"/>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6"/>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6"/>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5" name="Google Shape;13055;p76"/>
          <p:cNvGrpSpPr/>
          <p:nvPr/>
        </p:nvGrpSpPr>
        <p:grpSpPr>
          <a:xfrm>
            <a:off x="4412368" y="2080477"/>
            <a:ext cx="329068" cy="329068"/>
            <a:chOff x="3601275" y="2319150"/>
            <a:chExt cx="294600" cy="294600"/>
          </a:xfrm>
        </p:grpSpPr>
        <p:sp>
          <p:nvSpPr>
            <p:cNvPr id="13056" name="Google Shape;13056;p76"/>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6"/>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58" name="Google Shape;13058;p76"/>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9" name="Google Shape;13059;p76"/>
          <p:cNvGrpSpPr/>
          <p:nvPr/>
        </p:nvGrpSpPr>
        <p:grpSpPr>
          <a:xfrm>
            <a:off x="6513741" y="1687670"/>
            <a:ext cx="310582" cy="330800"/>
            <a:chOff x="5421475" y="1945825"/>
            <a:chExt cx="278050" cy="296150"/>
          </a:xfrm>
        </p:grpSpPr>
        <p:sp>
          <p:nvSpPr>
            <p:cNvPr id="13060" name="Google Shape;13060;p76"/>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6"/>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6"/>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6"/>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6"/>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6"/>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6"/>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6"/>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8" name="Google Shape;13068;p76"/>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9" name="Google Shape;13069;p76"/>
          <p:cNvGrpSpPr/>
          <p:nvPr/>
        </p:nvGrpSpPr>
        <p:grpSpPr>
          <a:xfrm>
            <a:off x="6503185" y="2563914"/>
            <a:ext cx="331693" cy="212928"/>
            <a:chOff x="5411225" y="2726350"/>
            <a:chExt cx="296950" cy="190625"/>
          </a:xfrm>
        </p:grpSpPr>
        <p:sp>
          <p:nvSpPr>
            <p:cNvPr id="13070" name="Google Shape;13070;p76"/>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6"/>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2" name="Google Shape;13072;p76"/>
          <p:cNvGrpSpPr/>
          <p:nvPr/>
        </p:nvGrpSpPr>
        <p:grpSpPr>
          <a:xfrm>
            <a:off x="7764197" y="1698574"/>
            <a:ext cx="332559" cy="308990"/>
            <a:chOff x="6524150" y="1938725"/>
            <a:chExt cx="297725" cy="276625"/>
          </a:xfrm>
        </p:grpSpPr>
        <p:sp>
          <p:nvSpPr>
            <p:cNvPr id="13073" name="Google Shape;13073;p76"/>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6"/>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6"/>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6"/>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7" name="Google Shape;13077;p76"/>
          <p:cNvGrpSpPr/>
          <p:nvPr/>
        </p:nvGrpSpPr>
        <p:grpSpPr>
          <a:xfrm>
            <a:off x="2726867" y="1687656"/>
            <a:ext cx="331721" cy="330827"/>
            <a:chOff x="2141000" y="1954475"/>
            <a:chExt cx="296975" cy="296175"/>
          </a:xfrm>
        </p:grpSpPr>
        <p:sp>
          <p:nvSpPr>
            <p:cNvPr id="13078" name="Google Shape;13078;p76"/>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6"/>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6"/>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6"/>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2" name="Google Shape;13082;p76"/>
          <p:cNvGrpSpPr/>
          <p:nvPr/>
        </p:nvGrpSpPr>
        <p:grpSpPr>
          <a:xfrm>
            <a:off x="2720723" y="2079918"/>
            <a:ext cx="344008" cy="330185"/>
            <a:chOff x="2140225" y="2318650"/>
            <a:chExt cx="307975" cy="295600"/>
          </a:xfrm>
        </p:grpSpPr>
        <p:sp>
          <p:nvSpPr>
            <p:cNvPr id="13083" name="Google Shape;13083;p76"/>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6"/>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5" name="Google Shape;13085;p76"/>
          <p:cNvGrpSpPr/>
          <p:nvPr/>
        </p:nvGrpSpPr>
        <p:grpSpPr>
          <a:xfrm>
            <a:off x="2725987" y="2504979"/>
            <a:ext cx="333480" cy="330800"/>
            <a:chOff x="2139425" y="2682250"/>
            <a:chExt cx="298550" cy="296150"/>
          </a:xfrm>
        </p:grpSpPr>
        <p:sp>
          <p:nvSpPr>
            <p:cNvPr id="13086" name="Google Shape;13086;p76"/>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6"/>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6"/>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6"/>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0" name="Google Shape;13090;p76"/>
          <p:cNvGrpSpPr/>
          <p:nvPr/>
        </p:nvGrpSpPr>
        <p:grpSpPr>
          <a:xfrm>
            <a:off x="4823141" y="1727686"/>
            <a:ext cx="331721" cy="250767"/>
            <a:chOff x="3962775" y="1990700"/>
            <a:chExt cx="296975" cy="224500"/>
          </a:xfrm>
        </p:grpSpPr>
        <p:sp>
          <p:nvSpPr>
            <p:cNvPr id="13091" name="Google Shape;13091;p76"/>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6"/>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6"/>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6"/>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5" name="Google Shape;13095;p76"/>
          <p:cNvGrpSpPr/>
          <p:nvPr/>
        </p:nvGrpSpPr>
        <p:grpSpPr>
          <a:xfrm>
            <a:off x="4823588" y="2079597"/>
            <a:ext cx="330827" cy="330827"/>
            <a:chOff x="3963575" y="2317575"/>
            <a:chExt cx="296175" cy="296175"/>
          </a:xfrm>
        </p:grpSpPr>
        <p:sp>
          <p:nvSpPr>
            <p:cNvPr id="13096" name="Google Shape;13096;p76"/>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6"/>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6"/>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6"/>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6"/>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6"/>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6"/>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6"/>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6"/>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6"/>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6"/>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76"/>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6"/>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6"/>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6"/>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6"/>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2" name="Google Shape;13112;p76"/>
          <p:cNvGrpSpPr/>
          <p:nvPr/>
        </p:nvGrpSpPr>
        <p:grpSpPr>
          <a:xfrm>
            <a:off x="4823588" y="2505411"/>
            <a:ext cx="330827" cy="329934"/>
            <a:chOff x="3962775" y="2683025"/>
            <a:chExt cx="296175" cy="295375"/>
          </a:xfrm>
        </p:grpSpPr>
        <p:sp>
          <p:nvSpPr>
            <p:cNvPr id="13113" name="Google Shape;13113;p76"/>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6"/>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6"/>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16" name="Google Shape;13116;p76"/>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17" name="Google Shape;13117;p76"/>
          <p:cNvGrpSpPr/>
          <p:nvPr/>
        </p:nvGrpSpPr>
        <p:grpSpPr>
          <a:xfrm>
            <a:off x="6920069" y="2080044"/>
            <a:ext cx="329934" cy="329934"/>
            <a:chOff x="5775900" y="2308125"/>
            <a:chExt cx="295375" cy="295375"/>
          </a:xfrm>
        </p:grpSpPr>
        <p:sp>
          <p:nvSpPr>
            <p:cNvPr id="13118" name="Google Shape;13118;p76"/>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6"/>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6"/>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6"/>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6"/>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3" name="Google Shape;13123;p76"/>
          <p:cNvGrpSpPr/>
          <p:nvPr/>
        </p:nvGrpSpPr>
        <p:grpSpPr>
          <a:xfrm>
            <a:off x="6939868" y="2504965"/>
            <a:ext cx="290336" cy="330827"/>
            <a:chOff x="5794025" y="2673575"/>
            <a:chExt cx="259925" cy="296175"/>
          </a:xfrm>
        </p:grpSpPr>
        <p:sp>
          <p:nvSpPr>
            <p:cNvPr id="13124" name="Google Shape;13124;p76"/>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6"/>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26" name="Google Shape;13126;p76"/>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27" name="Google Shape;13127;p76"/>
          <p:cNvGrpSpPr/>
          <p:nvPr/>
        </p:nvGrpSpPr>
        <p:grpSpPr>
          <a:xfrm>
            <a:off x="1050280" y="3049892"/>
            <a:ext cx="332587" cy="329040"/>
            <a:chOff x="581525" y="3254850"/>
            <a:chExt cx="297750" cy="294575"/>
          </a:xfrm>
        </p:grpSpPr>
        <p:sp>
          <p:nvSpPr>
            <p:cNvPr id="13128" name="Google Shape;13128;p76"/>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6"/>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6"/>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1" name="Google Shape;13131;p76"/>
          <p:cNvGrpSpPr/>
          <p:nvPr/>
        </p:nvGrpSpPr>
        <p:grpSpPr>
          <a:xfrm>
            <a:off x="1049401" y="3464690"/>
            <a:ext cx="334346" cy="332168"/>
            <a:chOff x="580725" y="3617925"/>
            <a:chExt cx="299325" cy="297375"/>
          </a:xfrm>
        </p:grpSpPr>
        <p:sp>
          <p:nvSpPr>
            <p:cNvPr id="13132" name="Google Shape;13132;p76"/>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6"/>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6"/>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6"/>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6"/>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7" name="Google Shape;13137;p76"/>
          <p:cNvGrpSpPr/>
          <p:nvPr/>
        </p:nvGrpSpPr>
        <p:grpSpPr>
          <a:xfrm>
            <a:off x="1051160" y="3866308"/>
            <a:ext cx="330827" cy="330827"/>
            <a:chOff x="583100" y="3982600"/>
            <a:chExt cx="296175" cy="296175"/>
          </a:xfrm>
        </p:grpSpPr>
        <p:sp>
          <p:nvSpPr>
            <p:cNvPr id="13138" name="Google Shape;13138;p76"/>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6"/>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6"/>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6"/>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6"/>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6"/>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6"/>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5" name="Google Shape;13145;p76"/>
          <p:cNvGrpSpPr/>
          <p:nvPr/>
        </p:nvGrpSpPr>
        <p:grpSpPr>
          <a:xfrm>
            <a:off x="3160998" y="3049655"/>
            <a:ext cx="290336" cy="329515"/>
            <a:chOff x="2423775" y="3226875"/>
            <a:chExt cx="259925" cy="295000"/>
          </a:xfrm>
        </p:grpSpPr>
        <p:sp>
          <p:nvSpPr>
            <p:cNvPr id="13146" name="Google Shape;13146;p76"/>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6"/>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6"/>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9" name="Google Shape;13149;p76"/>
          <p:cNvGrpSpPr/>
          <p:nvPr/>
        </p:nvGrpSpPr>
        <p:grpSpPr>
          <a:xfrm>
            <a:off x="3139439" y="3466673"/>
            <a:ext cx="333452" cy="328203"/>
            <a:chOff x="2404875" y="3592725"/>
            <a:chExt cx="298525" cy="293825"/>
          </a:xfrm>
        </p:grpSpPr>
        <p:sp>
          <p:nvSpPr>
            <p:cNvPr id="13150" name="Google Shape;13150;p76"/>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6"/>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6"/>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3" name="Google Shape;13153;p76"/>
          <p:cNvGrpSpPr/>
          <p:nvPr/>
        </p:nvGrpSpPr>
        <p:grpSpPr>
          <a:xfrm>
            <a:off x="3140319" y="3866754"/>
            <a:ext cx="331693" cy="329934"/>
            <a:chOff x="2404875" y="3955825"/>
            <a:chExt cx="296950" cy="295375"/>
          </a:xfrm>
        </p:grpSpPr>
        <p:sp>
          <p:nvSpPr>
            <p:cNvPr id="13154" name="Google Shape;13154;p76"/>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6"/>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6"/>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6"/>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8" name="Google Shape;13158;p76"/>
          <p:cNvGrpSpPr/>
          <p:nvPr/>
        </p:nvGrpSpPr>
        <p:grpSpPr>
          <a:xfrm>
            <a:off x="5245063" y="3048999"/>
            <a:ext cx="329962" cy="330827"/>
            <a:chOff x="4263650" y="3235150"/>
            <a:chExt cx="295400" cy="296175"/>
          </a:xfrm>
        </p:grpSpPr>
        <p:sp>
          <p:nvSpPr>
            <p:cNvPr id="13159" name="Google Shape;13159;p76"/>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6"/>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6"/>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6"/>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6"/>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4" name="Google Shape;13164;p76"/>
          <p:cNvGrpSpPr/>
          <p:nvPr/>
        </p:nvGrpSpPr>
        <p:grpSpPr>
          <a:xfrm>
            <a:off x="5242871" y="3475916"/>
            <a:ext cx="334346" cy="309716"/>
            <a:chOff x="4266025" y="3609275"/>
            <a:chExt cx="299325" cy="277275"/>
          </a:xfrm>
        </p:grpSpPr>
        <p:sp>
          <p:nvSpPr>
            <p:cNvPr id="13165" name="Google Shape;13165;p76"/>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6"/>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7" name="Google Shape;13167;p76"/>
          <p:cNvGrpSpPr/>
          <p:nvPr/>
        </p:nvGrpSpPr>
        <p:grpSpPr>
          <a:xfrm>
            <a:off x="5243304" y="3866754"/>
            <a:ext cx="333480" cy="329934"/>
            <a:chOff x="4263650" y="3963700"/>
            <a:chExt cx="298550" cy="295375"/>
          </a:xfrm>
        </p:grpSpPr>
        <p:sp>
          <p:nvSpPr>
            <p:cNvPr id="13168" name="Google Shape;13168;p76"/>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6"/>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6"/>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6"/>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6"/>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6"/>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6"/>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5" name="Google Shape;13175;p76"/>
          <p:cNvGrpSpPr/>
          <p:nvPr/>
        </p:nvGrpSpPr>
        <p:grpSpPr>
          <a:xfrm>
            <a:off x="7396351" y="3048999"/>
            <a:ext cx="213822" cy="330827"/>
            <a:chOff x="6164975" y="3211525"/>
            <a:chExt cx="191425" cy="296175"/>
          </a:xfrm>
        </p:grpSpPr>
        <p:sp>
          <p:nvSpPr>
            <p:cNvPr id="13176" name="Google Shape;13176;p76"/>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6"/>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6"/>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6"/>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6"/>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6"/>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6"/>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3" name="Google Shape;13183;p76"/>
          <p:cNvGrpSpPr/>
          <p:nvPr/>
        </p:nvGrpSpPr>
        <p:grpSpPr>
          <a:xfrm>
            <a:off x="1470010" y="3049013"/>
            <a:ext cx="333480" cy="330800"/>
            <a:chOff x="946175" y="3253275"/>
            <a:chExt cx="298550" cy="296150"/>
          </a:xfrm>
        </p:grpSpPr>
        <p:sp>
          <p:nvSpPr>
            <p:cNvPr id="13184" name="Google Shape;13184;p76"/>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6"/>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6"/>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6"/>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6"/>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9" name="Google Shape;13189;p76"/>
          <p:cNvGrpSpPr/>
          <p:nvPr/>
        </p:nvGrpSpPr>
        <p:grpSpPr>
          <a:xfrm>
            <a:off x="1470890" y="3466673"/>
            <a:ext cx="331721" cy="328203"/>
            <a:chOff x="946175" y="3619500"/>
            <a:chExt cx="296975" cy="293825"/>
          </a:xfrm>
        </p:grpSpPr>
        <p:sp>
          <p:nvSpPr>
            <p:cNvPr id="13190" name="Google Shape;13190;p76"/>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6"/>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6"/>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6"/>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6"/>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6"/>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6" name="Google Shape;13196;p76"/>
          <p:cNvGrpSpPr/>
          <p:nvPr/>
        </p:nvGrpSpPr>
        <p:grpSpPr>
          <a:xfrm>
            <a:off x="1470457" y="3865875"/>
            <a:ext cx="332587" cy="331693"/>
            <a:chOff x="944600" y="3981825"/>
            <a:chExt cx="297750" cy="296950"/>
          </a:xfrm>
        </p:grpSpPr>
        <p:sp>
          <p:nvSpPr>
            <p:cNvPr id="13197" name="Google Shape;13197;p76"/>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6"/>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6"/>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6"/>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1" name="Google Shape;13201;p76"/>
          <p:cNvGrpSpPr/>
          <p:nvPr/>
        </p:nvGrpSpPr>
        <p:grpSpPr>
          <a:xfrm>
            <a:off x="3565479" y="3049445"/>
            <a:ext cx="330827" cy="329934"/>
            <a:chOff x="2768750" y="3227275"/>
            <a:chExt cx="296175" cy="295375"/>
          </a:xfrm>
        </p:grpSpPr>
        <p:sp>
          <p:nvSpPr>
            <p:cNvPr id="13202" name="Google Shape;13202;p76"/>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6"/>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6"/>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6"/>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6"/>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6"/>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6"/>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6"/>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0" name="Google Shape;13210;p76"/>
          <p:cNvGrpSpPr/>
          <p:nvPr/>
        </p:nvGrpSpPr>
        <p:grpSpPr>
          <a:xfrm>
            <a:off x="3585277" y="3466072"/>
            <a:ext cx="291230" cy="329403"/>
            <a:chOff x="2786075" y="3591800"/>
            <a:chExt cx="260725" cy="294900"/>
          </a:xfrm>
        </p:grpSpPr>
        <p:sp>
          <p:nvSpPr>
            <p:cNvPr id="13211" name="Google Shape;13211;p76"/>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6"/>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6"/>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6"/>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6"/>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6" name="Google Shape;13216;p76"/>
          <p:cNvGrpSpPr/>
          <p:nvPr/>
        </p:nvGrpSpPr>
        <p:grpSpPr>
          <a:xfrm>
            <a:off x="3623549" y="3866308"/>
            <a:ext cx="214687" cy="330827"/>
            <a:chOff x="2819150" y="3955025"/>
            <a:chExt cx="192200" cy="296175"/>
          </a:xfrm>
        </p:grpSpPr>
        <p:sp>
          <p:nvSpPr>
            <p:cNvPr id="13217" name="Google Shape;13217;p76"/>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76"/>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6"/>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6"/>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1" name="Google Shape;13221;p76"/>
          <p:cNvGrpSpPr/>
          <p:nvPr/>
        </p:nvGrpSpPr>
        <p:grpSpPr>
          <a:xfrm>
            <a:off x="5661947" y="3049878"/>
            <a:ext cx="329934" cy="329068"/>
            <a:chOff x="4629125" y="3235150"/>
            <a:chExt cx="295375" cy="294600"/>
          </a:xfrm>
        </p:grpSpPr>
        <p:sp>
          <p:nvSpPr>
            <p:cNvPr id="13222" name="Google Shape;13222;p76"/>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76"/>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6"/>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6"/>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6"/>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7" name="Google Shape;13227;p76"/>
          <p:cNvGrpSpPr/>
          <p:nvPr/>
        </p:nvGrpSpPr>
        <p:grpSpPr>
          <a:xfrm>
            <a:off x="5661933" y="3465807"/>
            <a:ext cx="329962" cy="329934"/>
            <a:chOff x="4628325" y="3599825"/>
            <a:chExt cx="295400" cy="295375"/>
          </a:xfrm>
        </p:grpSpPr>
        <p:sp>
          <p:nvSpPr>
            <p:cNvPr id="13228" name="Google Shape;13228;p76"/>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76"/>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6"/>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6"/>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6"/>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6"/>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6"/>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6"/>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6"/>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6"/>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6"/>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6"/>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0" name="Google Shape;13240;p76"/>
          <p:cNvGrpSpPr/>
          <p:nvPr/>
        </p:nvGrpSpPr>
        <p:grpSpPr>
          <a:xfrm>
            <a:off x="5681732" y="3866308"/>
            <a:ext cx="290364" cy="330827"/>
            <a:chOff x="4645650" y="3962900"/>
            <a:chExt cx="259950" cy="296175"/>
          </a:xfrm>
        </p:grpSpPr>
        <p:sp>
          <p:nvSpPr>
            <p:cNvPr id="13241" name="Google Shape;13241;p76"/>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6"/>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6"/>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6"/>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6"/>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6"/>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7" name="Google Shape;13247;p76"/>
          <p:cNvGrpSpPr/>
          <p:nvPr/>
        </p:nvGrpSpPr>
        <p:grpSpPr>
          <a:xfrm>
            <a:off x="7338295" y="3466254"/>
            <a:ext cx="329934" cy="329040"/>
            <a:chOff x="6143725" y="3582500"/>
            <a:chExt cx="295375" cy="294575"/>
          </a:xfrm>
        </p:grpSpPr>
        <p:sp>
          <p:nvSpPr>
            <p:cNvPr id="13248" name="Google Shape;13248;p76"/>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6"/>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6"/>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6"/>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6"/>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6"/>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6"/>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5" name="Google Shape;13255;p76"/>
          <p:cNvGrpSpPr/>
          <p:nvPr/>
        </p:nvGrpSpPr>
        <p:grpSpPr>
          <a:xfrm>
            <a:off x="1890873" y="3049013"/>
            <a:ext cx="331693" cy="330800"/>
            <a:chOff x="1310075" y="3253275"/>
            <a:chExt cx="296950" cy="296150"/>
          </a:xfrm>
        </p:grpSpPr>
        <p:sp>
          <p:nvSpPr>
            <p:cNvPr id="13256" name="Google Shape;13256;p76"/>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6"/>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6"/>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9" name="Google Shape;13259;p76"/>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60" name="Google Shape;13260;p76"/>
          <p:cNvGrpSpPr/>
          <p:nvPr/>
        </p:nvGrpSpPr>
        <p:grpSpPr>
          <a:xfrm>
            <a:off x="1890427" y="3865554"/>
            <a:ext cx="332587" cy="332335"/>
            <a:chOff x="1310075" y="3980250"/>
            <a:chExt cx="297750" cy="297525"/>
          </a:xfrm>
        </p:grpSpPr>
        <p:sp>
          <p:nvSpPr>
            <p:cNvPr id="13261" name="Google Shape;13261;p76"/>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6"/>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6"/>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6"/>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5" name="Google Shape;13265;p76"/>
          <p:cNvGrpSpPr/>
          <p:nvPr/>
        </p:nvGrpSpPr>
        <p:grpSpPr>
          <a:xfrm>
            <a:off x="4030669" y="3049445"/>
            <a:ext cx="251660" cy="329934"/>
            <a:chOff x="3167275" y="3227275"/>
            <a:chExt cx="225300" cy="295375"/>
          </a:xfrm>
        </p:grpSpPr>
        <p:sp>
          <p:nvSpPr>
            <p:cNvPr id="13266" name="Google Shape;13266;p76"/>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6"/>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6"/>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6"/>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6"/>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71" name="Google Shape;13271;p76"/>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72" name="Google Shape;13272;p76"/>
          <p:cNvGrpSpPr/>
          <p:nvPr/>
        </p:nvGrpSpPr>
        <p:grpSpPr>
          <a:xfrm>
            <a:off x="3990205" y="3866740"/>
            <a:ext cx="332587" cy="329962"/>
            <a:chOff x="3133425" y="3955025"/>
            <a:chExt cx="297750" cy="295400"/>
          </a:xfrm>
        </p:grpSpPr>
        <p:sp>
          <p:nvSpPr>
            <p:cNvPr id="13273" name="Google Shape;13273;p76"/>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6"/>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6"/>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6" name="Google Shape;13276;p76"/>
          <p:cNvGrpSpPr/>
          <p:nvPr/>
        </p:nvGrpSpPr>
        <p:grpSpPr>
          <a:xfrm>
            <a:off x="6081903" y="3048412"/>
            <a:ext cx="330827" cy="332000"/>
            <a:chOff x="4991425" y="3234750"/>
            <a:chExt cx="296175" cy="297225"/>
          </a:xfrm>
        </p:grpSpPr>
        <p:sp>
          <p:nvSpPr>
            <p:cNvPr id="13277" name="Google Shape;13277;p76"/>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76"/>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6"/>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6"/>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6"/>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6"/>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3" name="Google Shape;13283;p76"/>
          <p:cNvGrpSpPr/>
          <p:nvPr/>
        </p:nvGrpSpPr>
        <p:grpSpPr>
          <a:xfrm>
            <a:off x="6081903" y="3485159"/>
            <a:ext cx="330827" cy="291230"/>
            <a:chOff x="4991425" y="3617150"/>
            <a:chExt cx="296175" cy="260725"/>
          </a:xfrm>
        </p:grpSpPr>
        <p:sp>
          <p:nvSpPr>
            <p:cNvPr id="13284" name="Google Shape;13284;p76"/>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76"/>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76"/>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6"/>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6"/>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6"/>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6"/>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1" name="Google Shape;13291;p76"/>
          <p:cNvGrpSpPr/>
          <p:nvPr/>
        </p:nvGrpSpPr>
        <p:grpSpPr>
          <a:xfrm>
            <a:off x="6154927" y="3866740"/>
            <a:ext cx="184780" cy="329962"/>
            <a:chOff x="5056800" y="3962900"/>
            <a:chExt cx="165425" cy="295400"/>
          </a:xfrm>
        </p:grpSpPr>
        <p:sp>
          <p:nvSpPr>
            <p:cNvPr id="13292" name="Google Shape;13292;p76"/>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6"/>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6"/>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5" name="Google Shape;13295;p76"/>
          <p:cNvGrpSpPr/>
          <p:nvPr/>
        </p:nvGrpSpPr>
        <p:grpSpPr>
          <a:xfrm>
            <a:off x="7337415" y="3866754"/>
            <a:ext cx="331693" cy="329934"/>
            <a:chOff x="6168925" y="3936925"/>
            <a:chExt cx="296950" cy="295375"/>
          </a:xfrm>
        </p:grpSpPr>
        <p:sp>
          <p:nvSpPr>
            <p:cNvPr id="13296" name="Google Shape;13296;p76"/>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76"/>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6"/>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6"/>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6"/>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6"/>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2" name="Google Shape;13302;p76"/>
          <p:cNvGrpSpPr/>
          <p:nvPr/>
        </p:nvGrpSpPr>
        <p:grpSpPr>
          <a:xfrm>
            <a:off x="2310396" y="3049446"/>
            <a:ext cx="329040" cy="329934"/>
            <a:chOff x="1674750" y="3254050"/>
            <a:chExt cx="294575" cy="295375"/>
          </a:xfrm>
        </p:grpSpPr>
        <p:sp>
          <p:nvSpPr>
            <p:cNvPr id="13303" name="Google Shape;13303;p76"/>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6"/>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6"/>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6" name="Google Shape;13306;p76"/>
          <p:cNvGrpSpPr/>
          <p:nvPr/>
        </p:nvGrpSpPr>
        <p:grpSpPr>
          <a:xfrm>
            <a:off x="2324024" y="3465807"/>
            <a:ext cx="301785" cy="329934"/>
            <a:chOff x="1687350" y="3618725"/>
            <a:chExt cx="270175" cy="295375"/>
          </a:xfrm>
        </p:grpSpPr>
        <p:sp>
          <p:nvSpPr>
            <p:cNvPr id="13307" name="Google Shape;13307;p76"/>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6"/>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6"/>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0" name="Google Shape;13310;p76"/>
          <p:cNvGrpSpPr/>
          <p:nvPr/>
        </p:nvGrpSpPr>
        <p:grpSpPr>
          <a:xfrm>
            <a:off x="2308623" y="3866754"/>
            <a:ext cx="332587" cy="329934"/>
            <a:chOff x="1672375" y="3982600"/>
            <a:chExt cx="297750" cy="295375"/>
          </a:xfrm>
        </p:grpSpPr>
        <p:sp>
          <p:nvSpPr>
            <p:cNvPr id="13311" name="Google Shape;13311;p76"/>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6"/>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6"/>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4" name="Google Shape;13314;p76"/>
          <p:cNvGrpSpPr/>
          <p:nvPr/>
        </p:nvGrpSpPr>
        <p:grpSpPr>
          <a:xfrm>
            <a:off x="4411488" y="3048999"/>
            <a:ext cx="330827" cy="330827"/>
            <a:chOff x="3497300" y="3227275"/>
            <a:chExt cx="296175" cy="296175"/>
          </a:xfrm>
        </p:grpSpPr>
        <p:sp>
          <p:nvSpPr>
            <p:cNvPr id="13315" name="Google Shape;13315;p76"/>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76"/>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6"/>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6"/>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6"/>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6"/>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6"/>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6"/>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3" name="Google Shape;13323;p76"/>
          <p:cNvGrpSpPr/>
          <p:nvPr/>
        </p:nvGrpSpPr>
        <p:grpSpPr>
          <a:xfrm>
            <a:off x="4411934" y="3466687"/>
            <a:ext cx="329934" cy="328175"/>
            <a:chOff x="3497300" y="3591950"/>
            <a:chExt cx="295375" cy="293800"/>
          </a:xfrm>
        </p:grpSpPr>
        <p:sp>
          <p:nvSpPr>
            <p:cNvPr id="13324" name="Google Shape;13324;p76"/>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6"/>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6"/>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6"/>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76"/>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6"/>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6"/>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6"/>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2" name="Google Shape;13332;p76"/>
          <p:cNvGrpSpPr/>
          <p:nvPr/>
        </p:nvGrpSpPr>
        <p:grpSpPr>
          <a:xfrm>
            <a:off x="4411934" y="3866740"/>
            <a:ext cx="329934" cy="329962"/>
            <a:chOff x="3497300" y="3955025"/>
            <a:chExt cx="295375" cy="295400"/>
          </a:xfrm>
        </p:grpSpPr>
        <p:sp>
          <p:nvSpPr>
            <p:cNvPr id="13333" name="Google Shape;13333;p76"/>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6"/>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6"/>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6" name="Google Shape;13336;p76"/>
          <p:cNvGrpSpPr/>
          <p:nvPr/>
        </p:nvGrpSpPr>
        <p:grpSpPr>
          <a:xfrm>
            <a:off x="6514173" y="3049683"/>
            <a:ext cx="309716" cy="329459"/>
            <a:chOff x="5364750" y="3235150"/>
            <a:chExt cx="277275" cy="294950"/>
          </a:xfrm>
        </p:grpSpPr>
        <p:sp>
          <p:nvSpPr>
            <p:cNvPr id="13337" name="Google Shape;13337;p76"/>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6"/>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6"/>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6"/>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6"/>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6"/>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76"/>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76"/>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5" name="Google Shape;13345;p76"/>
          <p:cNvGrpSpPr/>
          <p:nvPr/>
        </p:nvGrpSpPr>
        <p:grpSpPr>
          <a:xfrm>
            <a:off x="6503171" y="3464481"/>
            <a:ext cx="331721" cy="332587"/>
            <a:chOff x="5355300" y="3598250"/>
            <a:chExt cx="296975" cy="297750"/>
          </a:xfrm>
        </p:grpSpPr>
        <p:sp>
          <p:nvSpPr>
            <p:cNvPr id="13346" name="Google Shape;13346;p76"/>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76"/>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76"/>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6"/>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6"/>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6"/>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6"/>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6"/>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4" name="Google Shape;13354;p76"/>
          <p:cNvGrpSpPr/>
          <p:nvPr/>
        </p:nvGrpSpPr>
        <p:grpSpPr>
          <a:xfrm>
            <a:off x="6507136" y="3924810"/>
            <a:ext cx="323790" cy="213822"/>
            <a:chOff x="5358450" y="4015675"/>
            <a:chExt cx="289875" cy="191425"/>
          </a:xfrm>
        </p:grpSpPr>
        <p:sp>
          <p:nvSpPr>
            <p:cNvPr id="13355" name="Google Shape;13355;p76"/>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6"/>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6"/>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6"/>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9" name="Google Shape;13359;p76"/>
          <p:cNvGrpSpPr/>
          <p:nvPr/>
        </p:nvGrpSpPr>
        <p:grpSpPr>
          <a:xfrm>
            <a:off x="7764616" y="3060629"/>
            <a:ext cx="331721" cy="307566"/>
            <a:chOff x="6543825" y="3202075"/>
            <a:chExt cx="296975" cy="275350"/>
          </a:xfrm>
        </p:grpSpPr>
        <p:sp>
          <p:nvSpPr>
            <p:cNvPr id="13360" name="Google Shape;13360;p76"/>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6"/>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6"/>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6"/>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6"/>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6"/>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6"/>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7" name="Google Shape;13367;p76"/>
          <p:cNvGrpSpPr/>
          <p:nvPr/>
        </p:nvGrpSpPr>
        <p:grpSpPr>
          <a:xfrm>
            <a:off x="2727312" y="3048999"/>
            <a:ext cx="330827" cy="330827"/>
            <a:chOff x="2037825" y="3254050"/>
            <a:chExt cx="296175" cy="296175"/>
          </a:xfrm>
        </p:grpSpPr>
        <p:sp>
          <p:nvSpPr>
            <p:cNvPr id="13368" name="Google Shape;13368;p76"/>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6"/>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6"/>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6"/>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6"/>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6"/>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4" name="Google Shape;13374;p76"/>
          <p:cNvGrpSpPr/>
          <p:nvPr/>
        </p:nvGrpSpPr>
        <p:grpSpPr>
          <a:xfrm>
            <a:off x="2725553" y="3465905"/>
            <a:ext cx="334346" cy="329738"/>
            <a:chOff x="2034675" y="3617925"/>
            <a:chExt cx="299325" cy="295200"/>
          </a:xfrm>
        </p:grpSpPr>
        <p:sp>
          <p:nvSpPr>
            <p:cNvPr id="13375" name="Google Shape;13375;p76"/>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6"/>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6"/>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6"/>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6"/>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0" name="Google Shape;13380;p76"/>
          <p:cNvGrpSpPr/>
          <p:nvPr/>
        </p:nvGrpSpPr>
        <p:grpSpPr>
          <a:xfrm>
            <a:off x="2727312" y="3866754"/>
            <a:ext cx="330827" cy="329934"/>
            <a:chOff x="2037825" y="3981825"/>
            <a:chExt cx="296175" cy="295375"/>
          </a:xfrm>
        </p:grpSpPr>
        <p:sp>
          <p:nvSpPr>
            <p:cNvPr id="13381" name="Google Shape;13381;p76"/>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6"/>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6"/>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4" name="Google Shape;13384;p76"/>
          <p:cNvGrpSpPr/>
          <p:nvPr/>
        </p:nvGrpSpPr>
        <p:grpSpPr>
          <a:xfrm>
            <a:off x="4823587" y="3079353"/>
            <a:ext cx="330827" cy="270119"/>
            <a:chOff x="3860400" y="3254050"/>
            <a:chExt cx="296175" cy="241825"/>
          </a:xfrm>
        </p:grpSpPr>
        <p:sp>
          <p:nvSpPr>
            <p:cNvPr id="13385" name="Google Shape;13385;p76"/>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6"/>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6"/>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6"/>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6"/>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6"/>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6"/>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2" name="Google Shape;13392;p76"/>
          <p:cNvGrpSpPr/>
          <p:nvPr/>
        </p:nvGrpSpPr>
        <p:grpSpPr>
          <a:xfrm>
            <a:off x="4823140" y="3465360"/>
            <a:ext cx="331721" cy="330827"/>
            <a:chOff x="3859600" y="3591950"/>
            <a:chExt cx="296975" cy="296175"/>
          </a:xfrm>
        </p:grpSpPr>
        <p:sp>
          <p:nvSpPr>
            <p:cNvPr id="13393" name="Google Shape;13393;p76"/>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6"/>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6"/>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6" name="Google Shape;13396;p76"/>
          <p:cNvGrpSpPr/>
          <p:nvPr/>
        </p:nvGrpSpPr>
        <p:grpSpPr>
          <a:xfrm>
            <a:off x="4823587" y="3866308"/>
            <a:ext cx="330827" cy="330827"/>
            <a:chOff x="3860400" y="3955025"/>
            <a:chExt cx="296175" cy="296175"/>
          </a:xfrm>
        </p:grpSpPr>
        <p:sp>
          <p:nvSpPr>
            <p:cNvPr id="13397" name="Google Shape;13397;p76"/>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76"/>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6"/>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6"/>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6"/>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2" name="Google Shape;13402;p76"/>
          <p:cNvGrpSpPr/>
          <p:nvPr/>
        </p:nvGrpSpPr>
        <p:grpSpPr>
          <a:xfrm>
            <a:off x="6916983" y="3049445"/>
            <a:ext cx="336105" cy="329934"/>
            <a:chOff x="5716825" y="3235950"/>
            <a:chExt cx="300900" cy="295375"/>
          </a:xfrm>
        </p:grpSpPr>
        <p:sp>
          <p:nvSpPr>
            <p:cNvPr id="13403" name="Google Shape;13403;p76"/>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6"/>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6"/>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76"/>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7" name="Google Shape;13407;p76"/>
          <p:cNvGrpSpPr/>
          <p:nvPr/>
        </p:nvGrpSpPr>
        <p:grpSpPr>
          <a:xfrm>
            <a:off x="6929298" y="3475916"/>
            <a:ext cx="311475" cy="309716"/>
            <a:chOff x="5727850" y="3609275"/>
            <a:chExt cx="278850" cy="277275"/>
          </a:xfrm>
        </p:grpSpPr>
        <p:sp>
          <p:nvSpPr>
            <p:cNvPr id="13408" name="Google Shape;13408;p76"/>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6"/>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6"/>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6"/>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6"/>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3" name="Google Shape;13413;p76"/>
          <p:cNvGrpSpPr/>
          <p:nvPr/>
        </p:nvGrpSpPr>
        <p:grpSpPr>
          <a:xfrm>
            <a:off x="6939868" y="3866754"/>
            <a:ext cx="290336" cy="329934"/>
            <a:chOff x="5736525" y="3963700"/>
            <a:chExt cx="259925" cy="295375"/>
          </a:xfrm>
        </p:grpSpPr>
        <p:sp>
          <p:nvSpPr>
            <p:cNvPr id="13414" name="Google Shape;13414;p76"/>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6"/>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6"/>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76"/>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76"/>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6"/>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76"/>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1" name="Google Shape;13421;p76"/>
          <p:cNvGrpSpPr/>
          <p:nvPr/>
        </p:nvGrpSpPr>
        <p:grpSpPr>
          <a:xfrm>
            <a:off x="7764616" y="3465360"/>
            <a:ext cx="331721" cy="330827"/>
            <a:chOff x="6553275" y="3604550"/>
            <a:chExt cx="296975" cy="296175"/>
          </a:xfrm>
        </p:grpSpPr>
        <p:sp>
          <p:nvSpPr>
            <p:cNvPr id="13422" name="Google Shape;13422;p76"/>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6"/>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6"/>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6"/>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6"/>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6"/>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3431" name="Shape 13431"/>
        <p:cNvGrpSpPr/>
        <p:nvPr/>
      </p:nvGrpSpPr>
      <p:grpSpPr>
        <a:xfrm>
          <a:off x="0" y="0"/>
          <a:ext cx="0" cy="0"/>
          <a:chOff x="0" y="0"/>
          <a:chExt cx="0" cy="0"/>
        </a:xfrm>
      </p:grpSpPr>
      <p:pic>
        <p:nvPicPr>
          <p:cNvPr id="13432" name="Google Shape;13432;p7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Orange Memphis">
  <a:themeElements>
    <a:clrScheme name="Simple Light">
      <a:dk1>
        <a:srgbClr val="541C1D"/>
      </a:dk1>
      <a:lt1>
        <a:srgbClr val="FAE1C8"/>
      </a:lt1>
      <a:dk2>
        <a:srgbClr val="8D2325"/>
      </a:dk2>
      <a:lt2>
        <a:srgbClr val="E7C3A0"/>
      </a:lt2>
      <a:accent1>
        <a:srgbClr val="FAE1C8"/>
      </a:accent1>
      <a:accent2>
        <a:srgbClr val="541C1D"/>
      </a:accent2>
      <a:accent3>
        <a:srgbClr val="FFBD8D"/>
      </a:accent3>
      <a:accent4>
        <a:srgbClr val="FECB5E"/>
      </a:accent4>
      <a:accent5>
        <a:srgbClr val="E87E45"/>
      </a:accent5>
      <a:accent6>
        <a:srgbClr val="FCBE3B"/>
      </a:accent6>
      <a:hlink>
        <a:srgbClr val="541C1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